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317" r:id="rId4"/>
    <p:sldId id="271" r:id="rId5"/>
    <p:sldId id="274" r:id="rId6"/>
    <p:sldId id="278" r:id="rId7"/>
    <p:sldId id="319" r:id="rId8"/>
    <p:sldId id="277" r:id="rId9"/>
    <p:sldId id="280" r:id="rId10"/>
    <p:sldId id="279" r:id="rId11"/>
    <p:sldId id="284" r:id="rId12"/>
    <p:sldId id="283" r:id="rId13"/>
    <p:sldId id="282" r:id="rId14"/>
    <p:sldId id="285" r:id="rId15"/>
    <p:sldId id="288" r:id="rId16"/>
    <p:sldId id="318" r:id="rId17"/>
    <p:sldId id="295" r:id="rId18"/>
    <p:sldId id="290" r:id="rId19"/>
    <p:sldId id="289" r:id="rId20"/>
    <p:sldId id="291" r:id="rId21"/>
    <p:sldId id="293" r:id="rId22"/>
    <p:sldId id="320" r:id="rId23"/>
    <p:sldId id="298" r:id="rId24"/>
    <p:sldId id="292" r:id="rId25"/>
    <p:sldId id="321" r:id="rId26"/>
    <p:sldId id="300" r:id="rId27"/>
    <p:sldId id="301" r:id="rId28"/>
    <p:sldId id="296" r:id="rId29"/>
    <p:sldId id="302" r:id="rId30"/>
    <p:sldId id="304" r:id="rId31"/>
    <p:sldId id="303" r:id="rId32"/>
    <p:sldId id="305" r:id="rId33"/>
    <p:sldId id="306" r:id="rId34"/>
    <p:sldId id="324" r:id="rId35"/>
    <p:sldId id="308" r:id="rId36"/>
    <p:sldId id="309" r:id="rId37"/>
    <p:sldId id="323" r:id="rId38"/>
    <p:sldId id="311" r:id="rId39"/>
    <p:sldId id="312" r:id="rId40"/>
    <p:sldId id="322" r:id="rId41"/>
    <p:sldId id="314" r:id="rId42"/>
    <p:sldId id="315" r:id="rId43"/>
    <p:sldId id="316" r:id="rId44"/>
    <p:sldId id="313" r:id="rId45"/>
    <p:sldId id="281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30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056" y="108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DA1-4AE9-B524-76903FEB363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BDA1-4AE9-B524-76903FEB363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BDA1-4AE9-B524-76903FEB363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BDA1-4AE9-B524-76903FEB363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35</c:v>
                </c:pt>
                <c:pt idx="2">
                  <c:v>50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DA1-4AE9-B524-76903FEB36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2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24C-4DE4-BF4D-30CDA274BA1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24C-4DE4-BF4D-30CDA274BA1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224C-4DE4-BF4D-30CDA274BA1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224C-4DE4-BF4D-30CDA274BA1D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4C-4DE4-BF4D-30CDA274BA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49-4375-BB43-10B2B73174F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49-4375-BB43-10B2B73174F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12</c:v>
                </c:pt>
                <c:pt idx="1">
                  <c:v>32</c:v>
                </c:pt>
                <c:pt idx="2">
                  <c:v>23</c:v>
                </c:pt>
                <c:pt idx="3">
                  <c:v>55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49-4375-BB43-10B2B73174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973696"/>
        <c:axId val="90975232"/>
      </c:barChart>
      <c:catAx>
        <c:axId val="909736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90975232"/>
        <c:crosses val="autoZero"/>
        <c:auto val="1"/>
        <c:lblAlgn val="ctr"/>
        <c:lblOffset val="100"/>
        <c:noMultiLvlLbl val="0"/>
      </c:catAx>
      <c:valAx>
        <c:axId val="9097523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90973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432F2-C74E-4D05-92E9-279258DB9CB2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128A2E-0D5A-4F98-8D0E-4D738945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6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F69B-F257-42AB-9AC6-9392D852FD5B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835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67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06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711853"/>
            <a:ext cx="12192000" cy="20162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974716" y="1727083"/>
            <a:ext cx="1828800" cy="1584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15" hasCustomPrompt="1"/>
          </p:nvPr>
        </p:nvSpPr>
        <p:spPr>
          <a:xfrm>
            <a:off x="3465435" y="1711853"/>
            <a:ext cx="1828800" cy="1584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/>
          <p:cNvSpPr>
            <a:spLocks noGrp="1"/>
          </p:cNvSpPr>
          <p:nvPr>
            <p:ph type="pic" sz="quarter" idx="16" hasCustomPrompt="1"/>
          </p:nvPr>
        </p:nvSpPr>
        <p:spPr>
          <a:xfrm>
            <a:off x="5965852" y="1711853"/>
            <a:ext cx="1828800" cy="1584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9885BAE-0201-4BB3-826C-2BFFDBBD2CEE}"/>
              </a:ext>
            </a:extLst>
          </p:cNvPr>
          <p:cNvGrpSpPr/>
          <p:nvPr userDrawn="1"/>
        </p:nvGrpSpPr>
        <p:grpSpPr>
          <a:xfrm>
            <a:off x="963088" y="3296029"/>
            <a:ext cx="1852059" cy="936104"/>
            <a:chOff x="4446036" y="3296029"/>
            <a:chExt cx="1852059" cy="9361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4446036" y="3296029"/>
              <a:ext cx="1852059" cy="656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4446036" y="395248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74A6148B-4F9E-454F-9F42-ABFAF7FF5A38}"/>
              </a:ext>
            </a:extLst>
          </p:cNvPr>
          <p:cNvGrpSpPr/>
          <p:nvPr userDrawn="1"/>
        </p:nvGrpSpPr>
        <p:grpSpPr>
          <a:xfrm>
            <a:off x="3463504" y="3303644"/>
            <a:ext cx="1852059" cy="936104"/>
            <a:chOff x="7046603" y="3303644"/>
            <a:chExt cx="1852059" cy="93610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7046603" y="3303644"/>
              <a:ext cx="1852059" cy="656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046603" y="3960100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3D28B33-37C2-4D16-BACF-455A80624290}"/>
              </a:ext>
            </a:extLst>
          </p:cNvPr>
          <p:cNvGrpSpPr/>
          <p:nvPr userDrawn="1"/>
        </p:nvGrpSpPr>
        <p:grpSpPr>
          <a:xfrm>
            <a:off x="5963921" y="3311259"/>
            <a:ext cx="1852059" cy="936104"/>
            <a:chOff x="9446869" y="3311259"/>
            <a:chExt cx="1852059" cy="936104"/>
          </a:xfrm>
        </p:grpSpPr>
        <p:sp>
          <p:nvSpPr>
            <p:cNvPr id="20" name="Rectangle 19"/>
            <p:cNvSpPr/>
            <p:nvPr userDrawn="1"/>
          </p:nvSpPr>
          <p:spPr>
            <a:xfrm>
              <a:off x="9446869" y="3311259"/>
              <a:ext cx="1852059" cy="656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446869" y="396771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2" name="Rectangle 21"/>
          <p:cNvSpPr/>
          <p:nvPr userDrawn="1"/>
        </p:nvSpPr>
        <p:spPr>
          <a:xfrm>
            <a:off x="0" y="1514879"/>
            <a:ext cx="12192000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B2E6C873-2323-4450-80C2-60982933FF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aphic 127">
            <a:extLst>
              <a:ext uri="{FF2B5EF4-FFF2-40B4-BE49-F238E27FC236}">
                <a16:creationId xmlns:a16="http://schemas.microsoft.com/office/drawing/2014/main" id="{51C75621-3E70-436F-A090-09137CC4F138}"/>
              </a:ext>
            </a:extLst>
          </p:cNvPr>
          <p:cNvGrpSpPr/>
          <p:nvPr userDrawn="1"/>
        </p:nvGrpSpPr>
        <p:grpSpPr>
          <a:xfrm>
            <a:off x="10658071" y="5709783"/>
            <a:ext cx="1305329" cy="91086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C42BBF2-4499-4FC2-9034-D13672342E0E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32477E8-FDFB-4D0B-9163-7B91355714AE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CD0621D-D4CE-4E4C-B17E-E98518D5EA84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7EF853F-46F2-4DC1-B630-4C0D565AA8F3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6D99AF-FED5-49ED-B1E1-D148793386F5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4C261-C0F8-4CE1-AFBF-D0CA3410FC32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7CE6D15-61F0-4A29-BB1E-D210AD899F6B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54AAFB6-F0AF-40A1-A36B-25A603B2A1C5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252AF6D-A000-4CF7-AE41-AED3380A3ED8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1F63440-C5C1-4064-A035-3DCE07971579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AB3D532-8D5F-4098-8405-2FA6A26984D0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3AF4115E-6D17-4012-ADE1-77BEACE18B6A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173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2AA8423-F0F6-433D-B4FA-F1D6C0FC0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53072" y="2"/>
            <a:ext cx="5472876" cy="6857999"/>
          </a:xfrm>
          <a:custGeom>
            <a:avLst/>
            <a:gdLst>
              <a:gd name="connsiteX0" fmla="*/ 1236560 w 5472876"/>
              <a:gd name="connsiteY0" fmla="*/ 0 h 6857999"/>
              <a:gd name="connsiteX1" fmla="*/ 5472876 w 5472876"/>
              <a:gd name="connsiteY1" fmla="*/ 0 h 6857999"/>
              <a:gd name="connsiteX2" fmla="*/ 4236316 w 5472876"/>
              <a:gd name="connsiteY2" fmla="*/ 6857999 h 6857999"/>
              <a:gd name="connsiteX3" fmla="*/ 0 w 5472876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2876" h="6857999">
                <a:moveTo>
                  <a:pt x="1236560" y="0"/>
                </a:moveTo>
                <a:lnTo>
                  <a:pt x="5472876" y="0"/>
                </a:lnTo>
                <a:lnTo>
                  <a:pt x="423631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6938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08732677-63BB-46D1-8B74-26220A361A1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43093"/>
            <a:ext cx="5876741" cy="6700120"/>
          </a:xfrm>
          <a:custGeom>
            <a:avLst/>
            <a:gdLst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399937 w 4833822"/>
              <a:gd name="connsiteY222" fmla="*/ 4824315 h 6580301"/>
              <a:gd name="connsiteX223" fmla="*/ 210944 w 4833822"/>
              <a:gd name="connsiteY223" fmla="*/ 4903943 h 6580301"/>
              <a:gd name="connsiteX224" fmla="*/ 124936 w 4833822"/>
              <a:gd name="connsiteY224" fmla="*/ 5047294 h 6580301"/>
              <a:gd name="connsiteX225" fmla="*/ 275451 w 4833822"/>
              <a:gd name="connsiteY225" fmla="*/ 5040125 h 6580301"/>
              <a:gd name="connsiteX226" fmla="*/ 304127 w 4833822"/>
              <a:gd name="connsiteY226" fmla="*/ 5058045 h 6580301"/>
              <a:gd name="connsiteX227" fmla="*/ 271869 w 4833822"/>
              <a:gd name="connsiteY227" fmla="*/ 5294575 h 6580301"/>
              <a:gd name="connsiteX228" fmla="*/ 311291 w 4833822"/>
              <a:gd name="connsiteY228" fmla="*/ 5136890 h 6580301"/>
              <a:gd name="connsiteX229" fmla="*/ 243203 w 4833822"/>
              <a:gd name="connsiteY229" fmla="*/ 4929027 h 6580301"/>
              <a:gd name="connsiteX230" fmla="*/ 1214409 w 4833822"/>
              <a:gd name="connsiteY230" fmla="*/ 4907525 h 6580301"/>
              <a:gd name="connsiteX231" fmla="*/ 465399 w 4833822"/>
              <a:gd name="connsiteY231" fmla="*/ 4825098 h 6580301"/>
              <a:gd name="connsiteX232" fmla="*/ 399937 w 4833822"/>
              <a:gd name="connsiteY232" fmla="*/ 4824315 h 6580301"/>
              <a:gd name="connsiteX233" fmla="*/ 2524908 w 4833822"/>
              <a:gd name="connsiteY233" fmla="*/ 3690016 h 6580301"/>
              <a:gd name="connsiteX234" fmla="*/ 2732856 w 4833822"/>
              <a:gd name="connsiteY234" fmla="*/ 4331935 h 6580301"/>
              <a:gd name="connsiteX235" fmla="*/ 2775802 w 4833822"/>
              <a:gd name="connsiteY235" fmla="*/ 4402004 h 6580301"/>
              <a:gd name="connsiteX236" fmla="*/ 2823267 w 4833822"/>
              <a:gd name="connsiteY236" fmla="*/ 4325154 h 6580301"/>
              <a:gd name="connsiteX237" fmla="*/ 2879774 w 4833822"/>
              <a:gd name="connsiteY237" fmla="*/ 4114948 h 6580301"/>
              <a:gd name="connsiteX238" fmla="*/ 2920458 w 4833822"/>
              <a:gd name="connsiteY238" fmla="*/ 4648373 h 6580301"/>
              <a:gd name="connsiteX239" fmla="*/ 3132925 w 4833822"/>
              <a:gd name="connsiteY239" fmla="*/ 4589606 h 6580301"/>
              <a:gd name="connsiteX240" fmla="*/ 2879774 w 4833822"/>
              <a:gd name="connsiteY240" fmla="*/ 4964814 h 6580301"/>
              <a:gd name="connsiteX241" fmla="*/ 2131619 w 4833822"/>
              <a:gd name="connsiteY241" fmla="*/ 4912828 h 6580301"/>
              <a:gd name="connsiteX242" fmla="*/ 1894289 w 4833822"/>
              <a:gd name="connsiteY242" fmla="*/ 4562484 h 6580301"/>
              <a:gd name="connsiteX243" fmla="*/ 2075111 w 4833822"/>
              <a:gd name="connsiteY243" fmla="*/ 4650635 h 6580301"/>
              <a:gd name="connsiteX244" fmla="*/ 2086414 w 4833822"/>
              <a:gd name="connsiteY244" fmla="*/ 4135290 h 6580301"/>
              <a:gd name="connsiteX245" fmla="*/ 2163263 w 4833822"/>
              <a:gd name="connsiteY245" fmla="*/ 4279949 h 6580301"/>
              <a:gd name="connsiteX246" fmla="*/ 2224289 w 4833822"/>
              <a:gd name="connsiteY246" fmla="*/ 4325154 h 6580301"/>
              <a:gd name="connsiteX247" fmla="*/ 2242372 w 4833822"/>
              <a:gd name="connsiteY247" fmla="*/ 4261866 h 6580301"/>
              <a:gd name="connsiteX248" fmla="*/ 2524908 w 4833822"/>
              <a:gd name="connsiteY248" fmla="*/ 3690016 h 6580301"/>
              <a:gd name="connsiteX249" fmla="*/ 2540406 w 4833822"/>
              <a:gd name="connsiteY249" fmla="*/ 2882675 h 6580301"/>
              <a:gd name="connsiteX250" fmla="*/ 2092432 w 4833822"/>
              <a:gd name="connsiteY250" fmla="*/ 3789372 h 6580301"/>
              <a:gd name="connsiteX251" fmla="*/ 2063761 w 4833822"/>
              <a:gd name="connsiteY251" fmla="*/ 3889719 h 6580301"/>
              <a:gd name="connsiteX252" fmla="*/ 1967001 w 4833822"/>
              <a:gd name="connsiteY252" fmla="*/ 3818043 h 6580301"/>
              <a:gd name="connsiteX253" fmla="*/ 1845152 w 4833822"/>
              <a:gd name="connsiteY253" fmla="*/ 3588679 h 6580301"/>
              <a:gd name="connsiteX254" fmla="*/ 1827232 w 4833822"/>
              <a:gd name="connsiteY254" fmla="*/ 4405786 h 6580301"/>
              <a:gd name="connsiteX255" fmla="*/ 1540529 w 4833822"/>
              <a:gd name="connsiteY255" fmla="*/ 4266017 h 6580301"/>
              <a:gd name="connsiteX256" fmla="*/ 1916828 w 4833822"/>
              <a:gd name="connsiteY256" fmla="*/ 4821506 h 6580301"/>
              <a:gd name="connsiteX257" fmla="*/ 3103066 w 4833822"/>
              <a:gd name="connsiteY257" fmla="*/ 4903933 h 6580301"/>
              <a:gd name="connsiteX258" fmla="*/ 3504448 w 4833822"/>
              <a:gd name="connsiteY258" fmla="*/ 4309021 h 6580301"/>
              <a:gd name="connsiteX259" fmla="*/ 3167572 w 4833822"/>
              <a:gd name="connsiteY259" fmla="*/ 4402199 h 6580301"/>
              <a:gd name="connsiteX260" fmla="*/ 3103066 w 4833822"/>
              <a:gd name="connsiteY260" fmla="*/ 3556425 h 6580301"/>
              <a:gd name="connsiteX261" fmla="*/ 3013470 w 4833822"/>
              <a:gd name="connsiteY261" fmla="*/ 3889719 h 6580301"/>
              <a:gd name="connsiteX262" fmla="*/ 2938212 w 4833822"/>
              <a:gd name="connsiteY262" fmla="*/ 4011568 h 6580301"/>
              <a:gd name="connsiteX263" fmla="*/ 2870119 w 4833822"/>
              <a:gd name="connsiteY263" fmla="*/ 3900470 h 6580301"/>
              <a:gd name="connsiteX264" fmla="*/ 2540406 w 4833822"/>
              <a:gd name="connsiteY264" fmla="*/ 2882675 h 6580301"/>
              <a:gd name="connsiteX265" fmla="*/ 357884 w 4833822"/>
              <a:gd name="connsiteY265" fmla="*/ 2811004 h 6580301"/>
              <a:gd name="connsiteX266" fmla="*/ 422396 w 4833822"/>
              <a:gd name="connsiteY266" fmla="*/ 2893431 h 6580301"/>
              <a:gd name="connsiteX267" fmla="*/ 522738 w 4833822"/>
              <a:gd name="connsiteY267" fmla="*/ 3395162 h 6580301"/>
              <a:gd name="connsiteX268" fmla="*/ 490485 w 4833822"/>
              <a:gd name="connsiteY268" fmla="*/ 3534932 h 6580301"/>
              <a:gd name="connsiteX269" fmla="*/ 386555 w 4833822"/>
              <a:gd name="connsiteY269" fmla="*/ 3434585 h 6580301"/>
              <a:gd name="connsiteX270" fmla="*/ 286208 w 4833822"/>
              <a:gd name="connsiteY270" fmla="*/ 2893431 h 6580301"/>
              <a:gd name="connsiteX271" fmla="*/ 357884 w 4833822"/>
              <a:gd name="connsiteY271" fmla="*/ 2811004 h 6580301"/>
              <a:gd name="connsiteX272" fmla="*/ 4036204 w 4833822"/>
              <a:gd name="connsiteY272" fmla="*/ 1393613 h 6580301"/>
              <a:gd name="connsiteX273" fmla="*/ 4110123 w 4833822"/>
              <a:gd name="connsiteY273" fmla="*/ 1456328 h 6580301"/>
              <a:gd name="connsiteX274" fmla="*/ 4063531 w 4833822"/>
              <a:gd name="connsiteY274" fmla="*/ 2266272 h 6580301"/>
              <a:gd name="connsiteX275" fmla="*/ 3938100 w 4833822"/>
              <a:gd name="connsiteY275" fmla="*/ 1954478 h 6580301"/>
              <a:gd name="connsiteX276" fmla="*/ 3970353 w 4833822"/>
              <a:gd name="connsiteY276" fmla="*/ 1459915 h 6580301"/>
              <a:gd name="connsiteX277" fmla="*/ 4036204 w 4833822"/>
              <a:gd name="connsiteY277" fmla="*/ 1393613 h 6580301"/>
              <a:gd name="connsiteX278" fmla="*/ 1311175 w 4833822"/>
              <a:gd name="connsiteY278" fmla="*/ 363266 h 6580301"/>
              <a:gd name="connsiteX279" fmla="*/ 1347011 w 4833822"/>
              <a:gd name="connsiteY279" fmla="*/ 1083613 h 6580301"/>
              <a:gd name="connsiteX280" fmla="*/ 1207239 w 4833822"/>
              <a:gd name="connsiteY280" fmla="*/ 1083613 h 6580301"/>
              <a:gd name="connsiteX281" fmla="*/ 1311175 w 4833822"/>
              <a:gd name="connsiteY281" fmla="*/ 363266 h 6580301"/>
              <a:gd name="connsiteX282" fmla="*/ 2447237 w 4833822"/>
              <a:gd name="connsiteY282" fmla="*/ 410 h 6580301"/>
              <a:gd name="connsiteX283" fmla="*/ 2465153 w 4833822"/>
              <a:gd name="connsiteY283" fmla="*/ 55062 h 6580301"/>
              <a:gd name="connsiteX284" fmla="*/ 2908975 w 4833822"/>
              <a:gd name="connsiteY284" fmla="*/ 1187732 h 6580301"/>
              <a:gd name="connsiteX285" fmla="*/ 3113822 w 4833822"/>
              <a:gd name="connsiteY285" fmla="*/ 2237596 h 6580301"/>
              <a:gd name="connsiteX286" fmla="*/ 3282263 w 4833822"/>
              <a:gd name="connsiteY286" fmla="*/ 1556674 h 6580301"/>
              <a:gd name="connsiteX287" fmla="*/ 3257173 w 4833822"/>
              <a:gd name="connsiteY287" fmla="*/ 1416905 h 6580301"/>
              <a:gd name="connsiteX288" fmla="*/ 3278681 w 4833822"/>
              <a:gd name="connsiteY288" fmla="*/ 1327309 h 6580301"/>
              <a:gd name="connsiteX289" fmla="*/ 3361107 w 4833822"/>
              <a:gd name="connsiteY289" fmla="*/ 1384652 h 6580301"/>
              <a:gd name="connsiteX290" fmla="*/ 3884339 w 4833822"/>
              <a:gd name="connsiteY290" fmla="*/ 2696322 h 6580301"/>
              <a:gd name="connsiteX291" fmla="*/ 3776823 w 4833822"/>
              <a:gd name="connsiteY291" fmla="*/ 3316317 h 6580301"/>
              <a:gd name="connsiteX292" fmla="*/ 4002606 w 4833822"/>
              <a:gd name="connsiteY292" fmla="*/ 3097708 h 6580301"/>
              <a:gd name="connsiteX293" fmla="*/ 4059943 w 4833822"/>
              <a:gd name="connsiteY293" fmla="*/ 3033197 h 6580301"/>
              <a:gd name="connsiteX294" fmla="*/ 4117286 w 4833822"/>
              <a:gd name="connsiteY294" fmla="*/ 3108459 h 6580301"/>
              <a:gd name="connsiteX295" fmla="*/ 4131625 w 4833822"/>
              <a:gd name="connsiteY295" fmla="*/ 3921981 h 6580301"/>
              <a:gd name="connsiteX296" fmla="*/ 3755321 w 4833822"/>
              <a:gd name="connsiteY296" fmla="*/ 4753423 h 6580301"/>
              <a:gd name="connsiteX297" fmla="*/ 3723067 w 4833822"/>
              <a:gd name="connsiteY297" fmla="*/ 4828680 h 6580301"/>
              <a:gd name="connsiteX298" fmla="*/ 4099366 w 4833822"/>
              <a:gd name="connsiteY298" fmla="*/ 4767756 h 6580301"/>
              <a:gd name="connsiteX299" fmla="*/ 4550927 w 4833822"/>
              <a:gd name="connsiteY299" fmla="*/ 5118970 h 6580301"/>
              <a:gd name="connsiteX300" fmla="*/ 4604683 w 4833822"/>
              <a:gd name="connsiteY300" fmla="*/ 5219317 h 6580301"/>
              <a:gd name="connsiteX301" fmla="*/ 4576011 w 4833822"/>
              <a:gd name="connsiteY301" fmla="*/ 6061510 h 6580301"/>
              <a:gd name="connsiteX302" fmla="*/ 4432660 w 4833822"/>
              <a:gd name="connsiteY302" fmla="*/ 6122434 h 6580301"/>
              <a:gd name="connsiteX303" fmla="*/ 3999019 w 4833822"/>
              <a:gd name="connsiteY303" fmla="*/ 6355381 h 6580301"/>
              <a:gd name="connsiteX304" fmla="*/ 3192667 w 4833822"/>
              <a:gd name="connsiteY304" fmla="*/ 6287288 h 6580301"/>
              <a:gd name="connsiteX305" fmla="*/ 2662265 w 4833822"/>
              <a:gd name="connsiteY305" fmla="*/ 5656540 h 6580301"/>
              <a:gd name="connsiteX306" fmla="*/ 2680186 w 4833822"/>
              <a:gd name="connsiteY306" fmla="*/ 5975496 h 6580301"/>
              <a:gd name="connsiteX307" fmla="*/ 2655096 w 4833822"/>
              <a:gd name="connsiteY307" fmla="*/ 6287288 h 6580301"/>
              <a:gd name="connsiteX308" fmla="*/ 2063771 w 4833822"/>
              <a:gd name="connsiteY308" fmla="*/ 6573990 h 6580301"/>
              <a:gd name="connsiteX309" fmla="*/ 1827242 w 4833822"/>
              <a:gd name="connsiteY309" fmla="*/ 6523817 h 6580301"/>
              <a:gd name="connsiteX310" fmla="*/ 1594295 w 4833822"/>
              <a:gd name="connsiteY310" fmla="*/ 5982665 h 6580301"/>
              <a:gd name="connsiteX311" fmla="*/ 1952673 w 4833822"/>
              <a:gd name="connsiteY311" fmla="*/ 5448677 h 6580301"/>
              <a:gd name="connsiteX312" fmla="*/ 2020761 w 4833822"/>
              <a:gd name="connsiteY312" fmla="*/ 5316077 h 6580301"/>
              <a:gd name="connsiteX313" fmla="*/ 1841575 w 4833822"/>
              <a:gd name="connsiteY313" fmla="*/ 5459428 h 6580301"/>
              <a:gd name="connsiteX314" fmla="*/ 884697 w 4833822"/>
              <a:gd name="connsiteY314" fmla="*/ 6204861 h 6580301"/>
              <a:gd name="connsiteX315" fmla="*/ 547826 w 4833822"/>
              <a:gd name="connsiteY315" fmla="*/ 6237114 h 6580301"/>
              <a:gd name="connsiteX316" fmla="*/ 357883 w 4833822"/>
              <a:gd name="connsiteY316" fmla="*/ 6179777 h 6580301"/>
              <a:gd name="connsiteX317" fmla="*/ 89095 w 4833822"/>
              <a:gd name="connsiteY317" fmla="*/ 5753300 h 6580301"/>
              <a:gd name="connsiteX318" fmla="*/ 46091 w 4833822"/>
              <a:gd name="connsiteY318" fmla="*/ 5402091 h 6580301"/>
              <a:gd name="connsiteX319" fmla="*/ 440310 w 4833822"/>
              <a:gd name="connsiteY319" fmla="*/ 4753423 h 6580301"/>
              <a:gd name="connsiteX320" fmla="*/ 1020884 w 4833822"/>
              <a:gd name="connsiteY320" fmla="*/ 4803596 h 6580301"/>
              <a:gd name="connsiteX321" fmla="*/ 798688 w 4833822"/>
              <a:gd name="connsiteY321" fmla="*/ 4631574 h 6580301"/>
              <a:gd name="connsiteX322" fmla="*/ 766435 w 4833822"/>
              <a:gd name="connsiteY322" fmla="*/ 4574231 h 6580301"/>
              <a:gd name="connsiteX323" fmla="*/ 838110 w 4833822"/>
              <a:gd name="connsiteY323" fmla="*/ 4552729 h 6580301"/>
              <a:gd name="connsiteX324" fmla="*/ 1060306 w 4833822"/>
              <a:gd name="connsiteY324" fmla="*/ 4645907 h 6580301"/>
              <a:gd name="connsiteX325" fmla="*/ 777186 w 4833822"/>
              <a:gd name="connsiteY325" fmla="*/ 4147759 h 6580301"/>
              <a:gd name="connsiteX326" fmla="*/ 723430 w 4833822"/>
              <a:gd name="connsiteY326" fmla="*/ 3613776 h 6580301"/>
              <a:gd name="connsiteX327" fmla="*/ 727012 w 4833822"/>
              <a:gd name="connsiteY327" fmla="*/ 2914935 h 6580301"/>
              <a:gd name="connsiteX328" fmla="*/ 762853 w 4833822"/>
              <a:gd name="connsiteY328" fmla="*/ 2782335 h 6580301"/>
              <a:gd name="connsiteX329" fmla="*/ 1017302 w 4833822"/>
              <a:gd name="connsiteY329" fmla="*/ 3083370 h 6580301"/>
              <a:gd name="connsiteX330" fmla="*/ 1139151 w 4833822"/>
              <a:gd name="connsiteY330" fmla="*/ 3122792 h 6580301"/>
              <a:gd name="connsiteX331" fmla="*/ 1110480 w 4833822"/>
              <a:gd name="connsiteY331" fmla="*/ 3011694 h 6580301"/>
              <a:gd name="connsiteX332" fmla="*/ 1135564 w 4833822"/>
              <a:gd name="connsiteY332" fmla="*/ 2122916 h 6580301"/>
              <a:gd name="connsiteX333" fmla="*/ 1493942 w 4833822"/>
              <a:gd name="connsiteY333" fmla="*/ 1463496 h 6580301"/>
              <a:gd name="connsiteX334" fmla="*/ 1547703 w 4833822"/>
              <a:gd name="connsiteY334" fmla="*/ 1409741 h 6580301"/>
              <a:gd name="connsiteX335" fmla="*/ 1597877 w 4833822"/>
              <a:gd name="connsiteY335" fmla="*/ 1502919 h 6580301"/>
              <a:gd name="connsiteX336" fmla="*/ 2070940 w 4833822"/>
              <a:gd name="connsiteY336" fmla="*/ 2277018 h 6580301"/>
              <a:gd name="connsiteX337" fmla="*/ 2035100 w 4833822"/>
              <a:gd name="connsiteY337" fmla="*/ 1241300 h 6580301"/>
              <a:gd name="connsiteX338" fmla="*/ 2156949 w 4833822"/>
              <a:gd name="connsiteY338" fmla="*/ 241423 h 6580301"/>
              <a:gd name="connsiteX339" fmla="*/ 2386314 w 4833822"/>
              <a:gd name="connsiteY339" fmla="*/ 26391 h 6580301"/>
              <a:gd name="connsiteX340" fmla="*/ 2447237 w 4833822"/>
              <a:gd name="connsiteY340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1311175 w 4833822"/>
              <a:gd name="connsiteY279" fmla="*/ 363266 h 6580301"/>
              <a:gd name="connsiteX280" fmla="*/ 1020430 w 4833822"/>
              <a:gd name="connsiteY280" fmla="*/ 1815946 h 6580301"/>
              <a:gd name="connsiteX281" fmla="*/ 1207239 w 4833822"/>
              <a:gd name="connsiteY281" fmla="*/ 1083613 h 6580301"/>
              <a:gd name="connsiteX282" fmla="*/ 1311175 w 4833822"/>
              <a:gd name="connsiteY282" fmla="*/ 363266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1311175 w 4833822"/>
              <a:gd name="connsiteY279" fmla="*/ 363266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1311175 w 4833822"/>
              <a:gd name="connsiteY282" fmla="*/ 363266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1053869 w 4833822"/>
              <a:gd name="connsiteY279" fmla="*/ 1234148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1053869 w 4833822"/>
              <a:gd name="connsiteY282" fmla="*/ 1234148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915320 w 4833822"/>
              <a:gd name="connsiteY279" fmla="*/ 1135184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915320 w 4833822"/>
              <a:gd name="connsiteY282" fmla="*/ 1135184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915320 w 4833822"/>
              <a:gd name="connsiteY279" fmla="*/ 1135184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915320 w 4833822"/>
              <a:gd name="connsiteY282" fmla="*/ 1135184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74685 w 4833822"/>
              <a:gd name="connsiteY338" fmla="*/ 1498606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915320 w 4833822"/>
              <a:gd name="connsiteY279" fmla="*/ 1135184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915320 w 4833822"/>
              <a:gd name="connsiteY282" fmla="*/ 1135184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1926239 w 4833822"/>
              <a:gd name="connsiteY338" fmla="*/ 1538191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301984 h 6675633"/>
              <a:gd name="connsiteX1" fmla="*/ 2053020 w 4833822"/>
              <a:gd name="connsiteY1" fmla="*/ 6310944 h 6675633"/>
              <a:gd name="connsiteX2" fmla="*/ 1959837 w 4833822"/>
              <a:gd name="connsiteY2" fmla="*/ 6386202 h 6675633"/>
              <a:gd name="connsiteX3" fmla="*/ 2045851 w 4833822"/>
              <a:gd name="connsiteY3" fmla="*/ 6504469 h 6675633"/>
              <a:gd name="connsiteX4" fmla="*/ 2042269 w 4833822"/>
              <a:gd name="connsiteY4" fmla="*/ 6407704 h 6675633"/>
              <a:gd name="connsiteX5" fmla="*/ 2106775 w 4833822"/>
              <a:gd name="connsiteY5" fmla="*/ 6343197 h 6675633"/>
              <a:gd name="connsiteX6" fmla="*/ 2128277 w 4833822"/>
              <a:gd name="connsiteY6" fmla="*/ 6414873 h 6675633"/>
              <a:gd name="connsiteX7" fmla="*/ 2164118 w 4833822"/>
              <a:gd name="connsiteY7" fmla="*/ 6465046 h 6675633"/>
              <a:gd name="connsiteX8" fmla="*/ 2232206 w 4833822"/>
              <a:gd name="connsiteY8" fmla="*/ 6429211 h 6675633"/>
              <a:gd name="connsiteX9" fmla="*/ 2228624 w 4833822"/>
              <a:gd name="connsiteY9" fmla="*/ 6336028 h 6675633"/>
              <a:gd name="connsiteX10" fmla="*/ 2144854 w 4833822"/>
              <a:gd name="connsiteY10" fmla="*/ 6301984 h 6675633"/>
              <a:gd name="connsiteX11" fmla="*/ 2508163 w 4833822"/>
              <a:gd name="connsiteY11" fmla="*/ 6271522 h 6675633"/>
              <a:gd name="connsiteX12" fmla="*/ 2407811 w 4833822"/>
              <a:gd name="connsiteY12" fmla="*/ 6579732 h 6675633"/>
              <a:gd name="connsiteX13" fmla="*/ 2508163 w 4833822"/>
              <a:gd name="connsiteY13" fmla="*/ 6271522 h 6675633"/>
              <a:gd name="connsiteX14" fmla="*/ 2215080 w 4833822"/>
              <a:gd name="connsiteY14" fmla="*/ 6186987 h 6675633"/>
              <a:gd name="connsiteX15" fmla="*/ 2171282 w 4833822"/>
              <a:gd name="connsiteY15" fmla="*/ 6192677 h 6675633"/>
              <a:gd name="connsiteX16" fmla="*/ 2350473 w 4833822"/>
              <a:gd name="connsiteY16" fmla="*/ 6472216 h 6675633"/>
              <a:gd name="connsiteX17" fmla="*/ 2393478 w 4833822"/>
              <a:gd name="connsiteY17" fmla="*/ 6289442 h 6675633"/>
              <a:gd name="connsiteX18" fmla="*/ 2252871 w 4833822"/>
              <a:gd name="connsiteY18" fmla="*/ 6188142 h 6675633"/>
              <a:gd name="connsiteX19" fmla="*/ 2215080 w 4833822"/>
              <a:gd name="connsiteY19" fmla="*/ 6186987 h 6675633"/>
              <a:gd name="connsiteX20" fmla="*/ 3767359 w 4833822"/>
              <a:gd name="connsiteY20" fmla="*/ 6068029 h 6675633"/>
              <a:gd name="connsiteX21" fmla="*/ 3913003 w 4833822"/>
              <a:gd name="connsiteY21" fmla="*/ 6149672 h 6675633"/>
              <a:gd name="connsiteX22" fmla="*/ 3930923 w 4833822"/>
              <a:gd name="connsiteY22" fmla="*/ 6174761 h 6675633"/>
              <a:gd name="connsiteX23" fmla="*/ 3923759 w 4833822"/>
              <a:gd name="connsiteY23" fmla="*/ 6199846 h 6675633"/>
              <a:gd name="connsiteX24" fmla="*/ 3672890 w 4833822"/>
              <a:gd name="connsiteY24" fmla="*/ 6181925 h 6675633"/>
              <a:gd name="connsiteX25" fmla="*/ 3672890 w 4833822"/>
              <a:gd name="connsiteY25" fmla="*/ 6113836 h 6675633"/>
              <a:gd name="connsiteX26" fmla="*/ 3708731 w 4833822"/>
              <a:gd name="connsiteY26" fmla="*/ 6088747 h 6675633"/>
              <a:gd name="connsiteX27" fmla="*/ 3767359 w 4833822"/>
              <a:gd name="connsiteY27" fmla="*/ 6068029 h 6675633"/>
              <a:gd name="connsiteX28" fmla="*/ 3779366 w 4833822"/>
              <a:gd name="connsiteY28" fmla="*/ 6028218 h 6675633"/>
              <a:gd name="connsiteX29" fmla="*/ 3637059 w 4833822"/>
              <a:gd name="connsiteY29" fmla="*/ 6052913 h 6675633"/>
              <a:gd name="connsiteX30" fmla="*/ 3497289 w 4833822"/>
              <a:gd name="connsiteY30" fmla="*/ 6235681 h 6675633"/>
              <a:gd name="connsiteX31" fmla="*/ 3615557 w 4833822"/>
              <a:gd name="connsiteY31" fmla="*/ 6178344 h 6675633"/>
              <a:gd name="connsiteX32" fmla="*/ 3852086 w 4833822"/>
              <a:gd name="connsiteY32" fmla="*/ 6336028 h 6675633"/>
              <a:gd name="connsiteX33" fmla="*/ 3952433 w 4833822"/>
              <a:gd name="connsiteY33" fmla="*/ 6164006 h 6675633"/>
              <a:gd name="connsiteX34" fmla="*/ 3945496 w 4833822"/>
              <a:gd name="connsiteY34" fmla="*/ 6147201 h 6675633"/>
              <a:gd name="connsiteX35" fmla="*/ 3938093 w 4833822"/>
              <a:gd name="connsiteY35" fmla="*/ 6147201 h 6675633"/>
              <a:gd name="connsiteX36" fmla="*/ 3927341 w 4833822"/>
              <a:gd name="connsiteY36" fmla="*/ 6147201 h 6675633"/>
              <a:gd name="connsiteX37" fmla="*/ 3909418 w 4833822"/>
              <a:gd name="connsiteY37" fmla="*/ 6142494 h 6675633"/>
              <a:gd name="connsiteX38" fmla="*/ 3920171 w 4833822"/>
              <a:gd name="connsiteY38" fmla="*/ 6142494 h 6675633"/>
              <a:gd name="connsiteX39" fmla="*/ 3945252 w 4833822"/>
              <a:gd name="connsiteY39" fmla="*/ 6146611 h 6675633"/>
              <a:gd name="connsiteX40" fmla="*/ 3928739 w 4833822"/>
              <a:gd name="connsiteY40" fmla="*/ 6106611 h 6675633"/>
              <a:gd name="connsiteX41" fmla="*/ 3822967 w 4833822"/>
              <a:gd name="connsiteY41" fmla="*/ 6030513 h 6675633"/>
              <a:gd name="connsiteX42" fmla="*/ 3779366 w 4833822"/>
              <a:gd name="connsiteY42" fmla="*/ 6028218 h 6675633"/>
              <a:gd name="connsiteX43" fmla="*/ 4196131 w 4833822"/>
              <a:gd name="connsiteY43" fmla="*/ 5884472 h 6675633"/>
              <a:gd name="connsiteX44" fmla="*/ 4235548 w 4833822"/>
              <a:gd name="connsiteY44" fmla="*/ 6113837 h 6675633"/>
              <a:gd name="connsiteX45" fmla="*/ 4454163 w 4833822"/>
              <a:gd name="connsiteY45" fmla="*/ 6117419 h 6675633"/>
              <a:gd name="connsiteX46" fmla="*/ 4196131 w 4833822"/>
              <a:gd name="connsiteY46" fmla="*/ 5884472 h 6675633"/>
              <a:gd name="connsiteX47" fmla="*/ 1174995 w 4833822"/>
              <a:gd name="connsiteY47" fmla="*/ 5569094 h 6675633"/>
              <a:gd name="connsiteX48" fmla="*/ 1250253 w 4833822"/>
              <a:gd name="connsiteY48" fmla="*/ 5615686 h 6675633"/>
              <a:gd name="connsiteX49" fmla="*/ 1035224 w 4833822"/>
              <a:gd name="connsiteY49" fmla="*/ 5726779 h 6675633"/>
              <a:gd name="connsiteX50" fmla="*/ 981463 w 4833822"/>
              <a:gd name="connsiteY50" fmla="*/ 5701695 h 6675633"/>
              <a:gd name="connsiteX51" fmla="*/ 1174995 w 4833822"/>
              <a:gd name="connsiteY51" fmla="*/ 5569094 h 6675633"/>
              <a:gd name="connsiteX52" fmla="*/ 3960412 w 4833822"/>
              <a:gd name="connsiteY52" fmla="*/ 5539819 h 6675633"/>
              <a:gd name="connsiteX53" fmla="*/ 4095776 w 4833822"/>
              <a:gd name="connsiteY53" fmla="*/ 5597764 h 6675633"/>
              <a:gd name="connsiteX54" fmla="*/ 4052767 w 4833822"/>
              <a:gd name="connsiteY54" fmla="*/ 5626434 h 6675633"/>
              <a:gd name="connsiteX55" fmla="*/ 3852081 w 4833822"/>
              <a:gd name="connsiteY55" fmla="*/ 5594183 h 6675633"/>
              <a:gd name="connsiteX56" fmla="*/ 3859245 w 4833822"/>
              <a:gd name="connsiteY56" fmla="*/ 5558344 h 6675633"/>
              <a:gd name="connsiteX57" fmla="*/ 3917370 w 4833822"/>
              <a:gd name="connsiteY57" fmla="*/ 5540819 h 6675633"/>
              <a:gd name="connsiteX58" fmla="*/ 3960412 w 4833822"/>
              <a:gd name="connsiteY58" fmla="*/ 5539819 h 6675633"/>
              <a:gd name="connsiteX59" fmla="*/ 2177948 w 4833822"/>
              <a:gd name="connsiteY59" fmla="*/ 5445569 h 6675633"/>
              <a:gd name="connsiteX60" fmla="*/ 2146198 w 4833822"/>
              <a:gd name="connsiteY60" fmla="*/ 5468751 h 6675633"/>
              <a:gd name="connsiteX61" fmla="*/ 1680303 w 4833822"/>
              <a:gd name="connsiteY61" fmla="*/ 6167593 h 6675633"/>
              <a:gd name="connsiteX62" fmla="*/ 1762730 w 4833822"/>
              <a:gd name="connsiteY62" fmla="*/ 6529553 h 6675633"/>
              <a:gd name="connsiteX63" fmla="*/ 1802152 w 4833822"/>
              <a:gd name="connsiteY63" fmla="*/ 6250020 h 6675633"/>
              <a:gd name="connsiteX64" fmla="*/ 2081691 w 4833822"/>
              <a:gd name="connsiteY64" fmla="*/ 6092330 h 6675633"/>
              <a:gd name="connsiteX65" fmla="*/ 1845157 w 4833822"/>
              <a:gd name="connsiteY65" fmla="*/ 6174757 h 6675633"/>
              <a:gd name="connsiteX66" fmla="*/ 1744810 w 4833822"/>
              <a:gd name="connsiteY66" fmla="*/ 6146091 h 6675633"/>
              <a:gd name="connsiteX67" fmla="*/ 2060189 w 4833822"/>
              <a:gd name="connsiteY67" fmla="*/ 5991988 h 6675633"/>
              <a:gd name="connsiteX68" fmla="*/ 2178451 w 4833822"/>
              <a:gd name="connsiteY68" fmla="*/ 5931058 h 6675633"/>
              <a:gd name="connsiteX69" fmla="*/ 2293136 w 4833822"/>
              <a:gd name="connsiteY69" fmla="*/ 5465169 h 6675633"/>
              <a:gd name="connsiteX70" fmla="*/ 1999259 w 4833822"/>
              <a:gd name="connsiteY70" fmla="*/ 5880890 h 6675633"/>
              <a:gd name="connsiteX71" fmla="*/ 2196371 w 4833822"/>
              <a:gd name="connsiteY71" fmla="*/ 5450831 h 6675633"/>
              <a:gd name="connsiteX72" fmla="*/ 2177948 w 4833822"/>
              <a:gd name="connsiteY72" fmla="*/ 5445569 h 6675633"/>
              <a:gd name="connsiteX73" fmla="*/ 2511745 w 4833822"/>
              <a:gd name="connsiteY73" fmla="*/ 5432916 h 6675633"/>
              <a:gd name="connsiteX74" fmla="*/ 2482010 w 4833822"/>
              <a:gd name="connsiteY74" fmla="*/ 5661212 h 6675633"/>
              <a:gd name="connsiteX75" fmla="*/ 2486655 w 4833822"/>
              <a:gd name="connsiteY75" fmla="*/ 5726777 h 6675633"/>
              <a:gd name="connsiteX76" fmla="*/ 2514429 w 4833822"/>
              <a:gd name="connsiteY76" fmla="*/ 5742456 h 6675633"/>
              <a:gd name="connsiteX77" fmla="*/ 2526077 w 4833822"/>
              <a:gd name="connsiteY77" fmla="*/ 5766202 h 6675633"/>
              <a:gd name="connsiteX78" fmla="*/ 2486655 w 4833822"/>
              <a:gd name="connsiteY78" fmla="*/ 5726780 h 6675633"/>
              <a:gd name="connsiteX79" fmla="*/ 2486655 w 4833822"/>
              <a:gd name="connsiteY79" fmla="*/ 5726783 h 6675633"/>
              <a:gd name="connsiteX80" fmla="*/ 2440069 w 4833822"/>
              <a:gd name="connsiteY80" fmla="*/ 6002739 h 6675633"/>
              <a:gd name="connsiteX81" fmla="*/ 2375563 w 4833822"/>
              <a:gd name="connsiteY81" fmla="*/ 5565511 h 6675633"/>
              <a:gd name="connsiteX82" fmla="*/ 2296718 w 4833822"/>
              <a:gd name="connsiteY82" fmla="*/ 5934646 h 6675633"/>
              <a:gd name="connsiteX83" fmla="*/ 2429318 w 4833822"/>
              <a:gd name="connsiteY83" fmla="*/ 6056495 h 6675633"/>
              <a:gd name="connsiteX84" fmla="*/ 2493825 w 4833822"/>
              <a:gd name="connsiteY84" fmla="*/ 5956148 h 6675633"/>
              <a:gd name="connsiteX85" fmla="*/ 2529665 w 4833822"/>
              <a:gd name="connsiteY85" fmla="*/ 5766205 h 6675633"/>
              <a:gd name="connsiteX86" fmla="*/ 2511745 w 4833822"/>
              <a:gd name="connsiteY86" fmla="*/ 5432916 h 6675633"/>
              <a:gd name="connsiteX87" fmla="*/ 2808528 w 4833822"/>
              <a:gd name="connsiteY87" fmla="*/ 5430450 h 6675633"/>
              <a:gd name="connsiteX88" fmla="*/ 2784115 w 4833822"/>
              <a:gd name="connsiteY88" fmla="*/ 5443667 h 6675633"/>
              <a:gd name="connsiteX89" fmla="*/ 2798448 w 4833822"/>
              <a:gd name="connsiteY89" fmla="*/ 5518925 h 6675633"/>
              <a:gd name="connsiteX90" fmla="*/ 2880875 w 4833822"/>
              <a:gd name="connsiteY90" fmla="*/ 5633605 h 6675633"/>
              <a:gd name="connsiteX91" fmla="*/ 3142493 w 4833822"/>
              <a:gd name="connsiteY91" fmla="*/ 5963317 h 6675633"/>
              <a:gd name="connsiteX92" fmla="*/ 2891625 w 4833822"/>
              <a:gd name="connsiteY92" fmla="*/ 5798458 h 6675633"/>
              <a:gd name="connsiteX93" fmla="*/ 2683768 w 4833822"/>
              <a:gd name="connsiteY93" fmla="*/ 5554760 h 6675633"/>
              <a:gd name="connsiteX94" fmla="*/ 2651515 w 4833822"/>
              <a:gd name="connsiteY94" fmla="*/ 5579849 h 6675633"/>
              <a:gd name="connsiteX95" fmla="*/ 2866541 w 4833822"/>
              <a:gd name="connsiteY95" fmla="*/ 5823548 h 6675633"/>
              <a:gd name="connsiteX96" fmla="*/ 3389773 w 4833822"/>
              <a:gd name="connsiteY96" fmla="*/ 6422042 h 6675633"/>
              <a:gd name="connsiteX97" fmla="*/ 3637059 w 4833822"/>
              <a:gd name="connsiteY97" fmla="*/ 6465046 h 6675633"/>
              <a:gd name="connsiteX98" fmla="*/ 3246422 w 4833822"/>
              <a:gd name="connsiteY98" fmla="*/ 6095917 h 6675633"/>
              <a:gd name="connsiteX99" fmla="*/ 3400524 w 4833822"/>
              <a:gd name="connsiteY99" fmla="*/ 6146091 h 6675633"/>
              <a:gd name="connsiteX100" fmla="*/ 3336018 w 4833822"/>
              <a:gd name="connsiteY100" fmla="*/ 5999152 h 6675633"/>
              <a:gd name="connsiteX101" fmla="*/ 3095901 w 4833822"/>
              <a:gd name="connsiteY101" fmla="*/ 5737539 h 6675633"/>
              <a:gd name="connsiteX102" fmla="*/ 2862954 w 4833822"/>
              <a:gd name="connsiteY102" fmla="*/ 5468751 h 6675633"/>
              <a:gd name="connsiteX103" fmla="*/ 2808528 w 4833822"/>
              <a:gd name="connsiteY103" fmla="*/ 5430450 h 6675633"/>
              <a:gd name="connsiteX104" fmla="*/ 1587125 w 4833822"/>
              <a:gd name="connsiteY104" fmla="*/ 5386325 h 6675633"/>
              <a:gd name="connsiteX105" fmla="*/ 798688 w 4833822"/>
              <a:gd name="connsiteY105" fmla="*/ 5594188 h 6675633"/>
              <a:gd name="connsiteX106" fmla="*/ 780768 w 4833822"/>
              <a:gd name="connsiteY106" fmla="*/ 6217766 h 6675633"/>
              <a:gd name="connsiteX107" fmla="*/ 791519 w 4833822"/>
              <a:gd name="connsiteY107" fmla="*/ 6024242 h 6675633"/>
              <a:gd name="connsiteX108" fmla="*/ 709092 w 4833822"/>
              <a:gd name="connsiteY108" fmla="*/ 5662276 h 6675633"/>
              <a:gd name="connsiteX109" fmla="*/ 368634 w 4833822"/>
              <a:gd name="connsiteY109" fmla="*/ 5673027 h 6675633"/>
              <a:gd name="connsiteX110" fmla="*/ 332793 w 4833822"/>
              <a:gd name="connsiteY110" fmla="*/ 5698117 h 6675633"/>
              <a:gd name="connsiteX111" fmla="*/ 368634 w 4833822"/>
              <a:gd name="connsiteY111" fmla="*/ 5712450 h 6675633"/>
              <a:gd name="connsiteX112" fmla="*/ 350714 w 4833822"/>
              <a:gd name="connsiteY112" fmla="*/ 6013490 h 6675633"/>
              <a:gd name="connsiteX113" fmla="*/ 447479 w 4833822"/>
              <a:gd name="connsiteY113" fmla="*/ 6077997 h 6675633"/>
              <a:gd name="connsiteX114" fmla="*/ 486896 w 4833822"/>
              <a:gd name="connsiteY114" fmla="*/ 5977650 h 6675633"/>
              <a:gd name="connsiteX115" fmla="*/ 468981 w 4833822"/>
              <a:gd name="connsiteY115" fmla="*/ 5859383 h 6675633"/>
              <a:gd name="connsiteX116" fmla="*/ 372216 w 4833822"/>
              <a:gd name="connsiteY116" fmla="*/ 5966899 h 6675633"/>
              <a:gd name="connsiteX117" fmla="*/ 382967 w 4833822"/>
              <a:gd name="connsiteY117" fmla="*/ 5816378 h 6675633"/>
              <a:gd name="connsiteX118" fmla="*/ 497647 w 4833822"/>
              <a:gd name="connsiteY118" fmla="*/ 5776956 h 6675633"/>
              <a:gd name="connsiteX119" fmla="*/ 569323 w 4833822"/>
              <a:gd name="connsiteY119" fmla="*/ 5891641 h 6675633"/>
              <a:gd name="connsiteX120" fmla="*/ 580074 w 4833822"/>
              <a:gd name="connsiteY120" fmla="*/ 6103081 h 6675633"/>
              <a:gd name="connsiteX121" fmla="*/ 612332 w 4833822"/>
              <a:gd name="connsiteY121" fmla="*/ 5859383 h 6675633"/>
              <a:gd name="connsiteX122" fmla="*/ 497647 w 4833822"/>
              <a:gd name="connsiteY122" fmla="*/ 5626436 h 6675633"/>
              <a:gd name="connsiteX123" fmla="*/ 730594 w 4833822"/>
              <a:gd name="connsiteY123" fmla="*/ 6031405 h 6675633"/>
              <a:gd name="connsiteX124" fmla="*/ 547826 w 4833822"/>
              <a:gd name="connsiteY124" fmla="*/ 6196264 h 6675633"/>
              <a:gd name="connsiteX125" fmla="*/ 834528 w 4833822"/>
              <a:gd name="connsiteY125" fmla="*/ 6228517 h 6675633"/>
              <a:gd name="connsiteX126" fmla="*/ 1533370 w 4833822"/>
              <a:gd name="connsiteY126" fmla="*/ 5712450 h 6675633"/>
              <a:gd name="connsiteX127" fmla="*/ 1633712 w 4833822"/>
              <a:gd name="connsiteY127" fmla="*/ 5579849 h 6675633"/>
              <a:gd name="connsiteX128" fmla="*/ 1142733 w 4833822"/>
              <a:gd name="connsiteY128" fmla="*/ 5895223 h 6675633"/>
              <a:gd name="connsiteX129" fmla="*/ 1031635 w 4833822"/>
              <a:gd name="connsiteY129" fmla="*/ 5923895 h 6675633"/>
              <a:gd name="connsiteX130" fmla="*/ 1096142 w 4833822"/>
              <a:gd name="connsiteY130" fmla="*/ 5823548 h 6675633"/>
              <a:gd name="connsiteX131" fmla="*/ 1587125 w 4833822"/>
              <a:gd name="connsiteY131" fmla="*/ 5386325 h 6675633"/>
              <a:gd name="connsiteX132" fmla="*/ 3072607 w 4833822"/>
              <a:gd name="connsiteY132" fmla="*/ 5377365 h 6675633"/>
              <a:gd name="connsiteX133" fmla="*/ 2988391 w 4833822"/>
              <a:gd name="connsiteY133" fmla="*/ 5411409 h 6675633"/>
              <a:gd name="connsiteX134" fmla="*/ 3038564 w 4833822"/>
              <a:gd name="connsiteY134" fmla="*/ 5522507 h 6675633"/>
              <a:gd name="connsiteX135" fmla="*/ 3407693 w 4833822"/>
              <a:gd name="connsiteY135" fmla="*/ 5938228 h 6675633"/>
              <a:gd name="connsiteX136" fmla="*/ 3576134 w 4833822"/>
              <a:gd name="connsiteY136" fmla="*/ 5977650 h 6675633"/>
              <a:gd name="connsiteX137" fmla="*/ 4002606 w 4833822"/>
              <a:gd name="connsiteY137" fmla="*/ 6081579 h 6675633"/>
              <a:gd name="connsiteX138" fmla="*/ 4124455 w 4833822"/>
              <a:gd name="connsiteY138" fmla="*/ 6164006 h 6675633"/>
              <a:gd name="connsiteX139" fmla="*/ 3586885 w 4833822"/>
              <a:gd name="connsiteY139" fmla="*/ 5615685 h 6675633"/>
              <a:gd name="connsiteX140" fmla="*/ 3339600 w 4833822"/>
              <a:gd name="connsiteY140" fmla="*/ 5472333 h 6675633"/>
              <a:gd name="connsiteX141" fmla="*/ 3551045 w 4833822"/>
              <a:gd name="connsiteY141" fmla="*/ 5647943 h 6675633"/>
              <a:gd name="connsiteX142" fmla="*/ 3658561 w 4833822"/>
              <a:gd name="connsiteY142" fmla="*/ 5830717 h 6675633"/>
              <a:gd name="connsiteX143" fmla="*/ 3536712 w 4833822"/>
              <a:gd name="connsiteY143" fmla="*/ 5755454 h 6675633"/>
              <a:gd name="connsiteX144" fmla="*/ 3167577 w 4833822"/>
              <a:gd name="connsiteY144" fmla="*/ 5418578 h 6675633"/>
              <a:gd name="connsiteX145" fmla="*/ 3072607 w 4833822"/>
              <a:gd name="connsiteY145" fmla="*/ 5377365 h 6675633"/>
              <a:gd name="connsiteX146" fmla="*/ 1497530 w 4833822"/>
              <a:gd name="connsiteY146" fmla="*/ 5289565 h 6675633"/>
              <a:gd name="connsiteX147" fmla="*/ 644585 w 4833822"/>
              <a:gd name="connsiteY147" fmla="*/ 5414996 h 6675633"/>
              <a:gd name="connsiteX148" fmla="*/ 404469 w 4833822"/>
              <a:gd name="connsiteY148" fmla="*/ 5490253 h 6675633"/>
              <a:gd name="connsiteX149" fmla="*/ 218113 w 4833822"/>
              <a:gd name="connsiteY149" fmla="*/ 5644356 h 6675633"/>
              <a:gd name="connsiteX150" fmla="*/ 347132 w 4833822"/>
              <a:gd name="connsiteY150" fmla="*/ 6164006 h 6675633"/>
              <a:gd name="connsiteX151" fmla="*/ 218113 w 4833822"/>
              <a:gd name="connsiteY151" fmla="*/ 5798458 h 6675633"/>
              <a:gd name="connsiteX152" fmla="*/ 289789 w 4833822"/>
              <a:gd name="connsiteY152" fmla="*/ 5690947 h 6675633"/>
              <a:gd name="connsiteX153" fmla="*/ 271869 w 4833822"/>
              <a:gd name="connsiteY153" fmla="*/ 5676614 h 6675633"/>
              <a:gd name="connsiteX154" fmla="*/ 304127 w 4833822"/>
              <a:gd name="connsiteY154" fmla="*/ 5583431 h 6675633"/>
              <a:gd name="connsiteX155" fmla="*/ 400887 w 4833822"/>
              <a:gd name="connsiteY155" fmla="*/ 5501005 h 6675633"/>
              <a:gd name="connsiteX156" fmla="*/ 404469 w 4833822"/>
              <a:gd name="connsiteY156" fmla="*/ 5493835 h 6675633"/>
              <a:gd name="connsiteX157" fmla="*/ 408056 w 4833822"/>
              <a:gd name="connsiteY157" fmla="*/ 5493835 h 6675633"/>
              <a:gd name="connsiteX158" fmla="*/ 569323 w 4833822"/>
              <a:gd name="connsiteY158" fmla="*/ 5450831 h 6675633"/>
              <a:gd name="connsiteX159" fmla="*/ 777186 w 4833822"/>
              <a:gd name="connsiteY159" fmla="*/ 5561929 h 6675633"/>
              <a:gd name="connsiteX160" fmla="*/ 1250249 w 4833822"/>
              <a:gd name="connsiteY160" fmla="*/ 5393488 h 6675633"/>
              <a:gd name="connsiteX161" fmla="*/ 1497530 w 4833822"/>
              <a:gd name="connsiteY161" fmla="*/ 5289565 h 6675633"/>
              <a:gd name="connsiteX162" fmla="*/ 3393360 w 4833822"/>
              <a:gd name="connsiteY162" fmla="*/ 5248795 h 6675633"/>
              <a:gd name="connsiteX163" fmla="*/ 3271511 w 4833822"/>
              <a:gd name="connsiteY163" fmla="*/ 5285978 h 6675633"/>
              <a:gd name="connsiteX164" fmla="*/ 3486538 w 4833822"/>
              <a:gd name="connsiteY164" fmla="*/ 5414996 h 6675633"/>
              <a:gd name="connsiteX165" fmla="*/ 4092197 w 4833822"/>
              <a:gd name="connsiteY165" fmla="*/ 5748290 h 6675633"/>
              <a:gd name="connsiteX166" fmla="*/ 3873588 w 4833822"/>
              <a:gd name="connsiteY166" fmla="*/ 5748290 h 6675633"/>
              <a:gd name="connsiteX167" fmla="*/ 4002606 w 4833822"/>
              <a:gd name="connsiteY167" fmla="*/ 5877303 h 6675633"/>
              <a:gd name="connsiteX168" fmla="*/ 4106535 w 4833822"/>
              <a:gd name="connsiteY168" fmla="*/ 5848632 h 6675633"/>
              <a:gd name="connsiteX169" fmla="*/ 4325144 w 4833822"/>
              <a:gd name="connsiteY169" fmla="*/ 5522507 h 6675633"/>
              <a:gd name="connsiteX170" fmla="*/ 4038441 w 4833822"/>
              <a:gd name="connsiteY170" fmla="*/ 5432916 h 6675633"/>
              <a:gd name="connsiteX171" fmla="*/ 3624178 w 4833822"/>
              <a:gd name="connsiteY171" fmla="*/ 5419304 h 6675633"/>
              <a:gd name="connsiteX172" fmla="*/ 3486739 w 4833822"/>
              <a:gd name="connsiteY172" fmla="*/ 5393525 h 6675633"/>
              <a:gd name="connsiteX173" fmla="*/ 3486739 w 4833822"/>
              <a:gd name="connsiteY173" fmla="*/ 5397520 h 6675633"/>
              <a:gd name="connsiteX174" fmla="*/ 3485394 w 4833822"/>
              <a:gd name="connsiteY174" fmla="*/ 5394831 h 6675633"/>
              <a:gd name="connsiteX175" fmla="*/ 3486706 w 4833822"/>
              <a:gd name="connsiteY175" fmla="*/ 5393519 h 6675633"/>
              <a:gd name="connsiteX176" fmla="*/ 3486538 w 4833822"/>
              <a:gd name="connsiteY176" fmla="*/ 5393488 h 6675633"/>
              <a:gd name="connsiteX177" fmla="*/ 3543876 w 4833822"/>
              <a:gd name="connsiteY177" fmla="*/ 5332564 h 6675633"/>
              <a:gd name="connsiteX178" fmla="*/ 4518674 w 4833822"/>
              <a:gd name="connsiteY178" fmla="*/ 5479502 h 6675633"/>
              <a:gd name="connsiteX179" fmla="*/ 4328731 w 4833822"/>
              <a:gd name="connsiteY179" fmla="*/ 5676614 h 6675633"/>
              <a:gd name="connsiteX180" fmla="*/ 4457745 w 4833822"/>
              <a:gd name="connsiteY180" fmla="*/ 5604933 h 6675633"/>
              <a:gd name="connsiteX181" fmla="*/ 4579599 w 4833822"/>
              <a:gd name="connsiteY181" fmla="*/ 5597770 h 6675633"/>
              <a:gd name="connsiteX182" fmla="*/ 4500754 w 4833822"/>
              <a:gd name="connsiteY182" fmla="*/ 5676614 h 6675633"/>
              <a:gd name="connsiteX183" fmla="*/ 4314393 w 4833822"/>
              <a:gd name="connsiteY183" fmla="*/ 5909562 h 6675633"/>
              <a:gd name="connsiteX184" fmla="*/ 4346651 w 4833822"/>
              <a:gd name="connsiteY184" fmla="*/ 5974068 h 6675633"/>
              <a:gd name="connsiteX185" fmla="*/ 4403989 w 4833822"/>
              <a:gd name="connsiteY185" fmla="*/ 5923895 h 6675633"/>
              <a:gd name="connsiteX186" fmla="*/ 4482833 w 4833822"/>
              <a:gd name="connsiteY186" fmla="*/ 5733952 h 6675633"/>
              <a:gd name="connsiteX187" fmla="*/ 4590350 w 4833822"/>
              <a:gd name="connsiteY187" fmla="*/ 5712450 h 6675633"/>
              <a:gd name="connsiteX188" fmla="*/ 4608265 w 4833822"/>
              <a:gd name="connsiteY188" fmla="*/ 5794876 h 6675633"/>
              <a:gd name="connsiteX189" fmla="*/ 4608265 w 4833822"/>
              <a:gd name="connsiteY189" fmla="*/ 5798458 h 6675633"/>
              <a:gd name="connsiteX190" fmla="*/ 4421909 w 4833822"/>
              <a:gd name="connsiteY190" fmla="*/ 6009903 h 6675633"/>
              <a:gd name="connsiteX191" fmla="*/ 4608265 w 4833822"/>
              <a:gd name="connsiteY191" fmla="*/ 5798458 h 6675633"/>
              <a:gd name="connsiteX192" fmla="*/ 4611852 w 4833822"/>
              <a:gd name="connsiteY192" fmla="*/ 5794876 h 6675633"/>
              <a:gd name="connsiteX193" fmla="*/ 4611852 w 4833822"/>
              <a:gd name="connsiteY193" fmla="*/ 5791294 h 6675633"/>
              <a:gd name="connsiteX194" fmla="*/ 4694279 w 4833822"/>
              <a:gd name="connsiteY194" fmla="*/ 5776956 h 6675633"/>
              <a:gd name="connsiteX195" fmla="*/ 4651275 w 4833822"/>
              <a:gd name="connsiteY195" fmla="*/ 5601352 h 6675633"/>
              <a:gd name="connsiteX196" fmla="*/ 4572429 w 4833822"/>
              <a:gd name="connsiteY196" fmla="*/ 5483084 h 6675633"/>
              <a:gd name="connsiteX197" fmla="*/ 4583181 w 4833822"/>
              <a:gd name="connsiteY197" fmla="*/ 5389907 h 6675633"/>
              <a:gd name="connsiteX198" fmla="*/ 4436247 w 4833822"/>
              <a:gd name="connsiteY198" fmla="*/ 5343320 h 6675633"/>
              <a:gd name="connsiteX199" fmla="*/ 3504459 w 4833822"/>
              <a:gd name="connsiteY199" fmla="*/ 5257306 h 6675633"/>
              <a:gd name="connsiteX200" fmla="*/ 3393360 w 4833822"/>
              <a:gd name="connsiteY200" fmla="*/ 5248795 h 6675633"/>
              <a:gd name="connsiteX201" fmla="*/ 655337 w 4833822"/>
              <a:gd name="connsiteY201" fmla="*/ 5117537 h 6675633"/>
              <a:gd name="connsiteX202" fmla="*/ 637416 w 4833822"/>
              <a:gd name="connsiteY202" fmla="*/ 5174880 h 6675633"/>
              <a:gd name="connsiteX203" fmla="*/ 863200 w 4833822"/>
              <a:gd name="connsiteY203" fmla="*/ 5278809 h 6675633"/>
              <a:gd name="connsiteX204" fmla="*/ 734181 w 4833822"/>
              <a:gd name="connsiteY204" fmla="*/ 5139044 h 6675633"/>
              <a:gd name="connsiteX205" fmla="*/ 655337 w 4833822"/>
              <a:gd name="connsiteY205" fmla="*/ 5117537 h 6675633"/>
              <a:gd name="connsiteX206" fmla="*/ 465399 w 4833822"/>
              <a:gd name="connsiteY206" fmla="*/ 5078120 h 6675633"/>
              <a:gd name="connsiteX207" fmla="*/ 465399 w 4833822"/>
              <a:gd name="connsiteY207" fmla="*/ 5278809 h 6675633"/>
              <a:gd name="connsiteX208" fmla="*/ 501234 w 4833822"/>
              <a:gd name="connsiteY208" fmla="*/ 5336151 h 6675633"/>
              <a:gd name="connsiteX209" fmla="*/ 554990 w 4833822"/>
              <a:gd name="connsiteY209" fmla="*/ 5282396 h 6675633"/>
              <a:gd name="connsiteX210" fmla="*/ 465399 w 4833822"/>
              <a:gd name="connsiteY210" fmla="*/ 5078120 h 6675633"/>
              <a:gd name="connsiteX211" fmla="*/ 4325169 w 4833822"/>
              <a:gd name="connsiteY211" fmla="*/ 4997223 h 6675633"/>
              <a:gd name="connsiteX212" fmla="*/ 3959602 w 4833822"/>
              <a:gd name="connsiteY212" fmla="*/ 5203551 h 6675633"/>
              <a:gd name="connsiteX213" fmla="*/ 4360985 w 4833822"/>
              <a:gd name="connsiteY213" fmla="*/ 5113955 h 6675633"/>
              <a:gd name="connsiteX214" fmla="*/ 4278558 w 4833822"/>
              <a:gd name="connsiteY214" fmla="*/ 5225053 h 6675633"/>
              <a:gd name="connsiteX215" fmla="*/ 4454163 w 4833822"/>
              <a:gd name="connsiteY215" fmla="*/ 5178462 h 6675633"/>
              <a:gd name="connsiteX216" fmla="*/ 4368153 w 4833822"/>
              <a:gd name="connsiteY216" fmla="*/ 5002857 h 6675633"/>
              <a:gd name="connsiteX217" fmla="*/ 4325169 w 4833822"/>
              <a:gd name="connsiteY217" fmla="*/ 4997223 h 6675633"/>
              <a:gd name="connsiteX218" fmla="*/ 4156709 w 4833822"/>
              <a:gd name="connsiteY218" fmla="*/ 4963435 h 6675633"/>
              <a:gd name="connsiteX219" fmla="*/ 3748157 w 4833822"/>
              <a:gd name="connsiteY219" fmla="*/ 5045861 h 6675633"/>
              <a:gd name="connsiteX220" fmla="*/ 3529543 w 4833822"/>
              <a:gd name="connsiteY220" fmla="*/ 5167710 h 6675633"/>
              <a:gd name="connsiteX221" fmla="*/ 3805494 w 4833822"/>
              <a:gd name="connsiteY221" fmla="*/ 5070951 h 6675633"/>
              <a:gd name="connsiteX222" fmla="*/ 4156709 w 4833822"/>
              <a:gd name="connsiteY222" fmla="*/ 4963435 h 6675633"/>
              <a:gd name="connsiteX223" fmla="*/ 399937 w 4833822"/>
              <a:gd name="connsiteY223" fmla="*/ 4919647 h 6675633"/>
              <a:gd name="connsiteX224" fmla="*/ 210944 w 4833822"/>
              <a:gd name="connsiteY224" fmla="*/ 4999275 h 6675633"/>
              <a:gd name="connsiteX225" fmla="*/ 124936 w 4833822"/>
              <a:gd name="connsiteY225" fmla="*/ 5142626 h 6675633"/>
              <a:gd name="connsiteX226" fmla="*/ 275451 w 4833822"/>
              <a:gd name="connsiteY226" fmla="*/ 5135457 h 6675633"/>
              <a:gd name="connsiteX227" fmla="*/ 304127 w 4833822"/>
              <a:gd name="connsiteY227" fmla="*/ 5153377 h 6675633"/>
              <a:gd name="connsiteX228" fmla="*/ 271869 w 4833822"/>
              <a:gd name="connsiteY228" fmla="*/ 5389907 h 6675633"/>
              <a:gd name="connsiteX229" fmla="*/ 311291 w 4833822"/>
              <a:gd name="connsiteY229" fmla="*/ 5232222 h 6675633"/>
              <a:gd name="connsiteX230" fmla="*/ 243203 w 4833822"/>
              <a:gd name="connsiteY230" fmla="*/ 5024359 h 6675633"/>
              <a:gd name="connsiteX231" fmla="*/ 1214409 w 4833822"/>
              <a:gd name="connsiteY231" fmla="*/ 5002857 h 6675633"/>
              <a:gd name="connsiteX232" fmla="*/ 465399 w 4833822"/>
              <a:gd name="connsiteY232" fmla="*/ 4920430 h 6675633"/>
              <a:gd name="connsiteX233" fmla="*/ 399937 w 4833822"/>
              <a:gd name="connsiteY233" fmla="*/ 4919647 h 6675633"/>
              <a:gd name="connsiteX234" fmla="*/ 2524908 w 4833822"/>
              <a:gd name="connsiteY234" fmla="*/ 3785348 h 6675633"/>
              <a:gd name="connsiteX235" fmla="*/ 2732856 w 4833822"/>
              <a:gd name="connsiteY235" fmla="*/ 4427267 h 6675633"/>
              <a:gd name="connsiteX236" fmla="*/ 2775802 w 4833822"/>
              <a:gd name="connsiteY236" fmla="*/ 4497336 h 6675633"/>
              <a:gd name="connsiteX237" fmla="*/ 2823267 w 4833822"/>
              <a:gd name="connsiteY237" fmla="*/ 4420486 h 6675633"/>
              <a:gd name="connsiteX238" fmla="*/ 2879774 w 4833822"/>
              <a:gd name="connsiteY238" fmla="*/ 4210280 h 6675633"/>
              <a:gd name="connsiteX239" fmla="*/ 2920458 w 4833822"/>
              <a:gd name="connsiteY239" fmla="*/ 4743705 h 6675633"/>
              <a:gd name="connsiteX240" fmla="*/ 3132925 w 4833822"/>
              <a:gd name="connsiteY240" fmla="*/ 4684938 h 6675633"/>
              <a:gd name="connsiteX241" fmla="*/ 2879774 w 4833822"/>
              <a:gd name="connsiteY241" fmla="*/ 5060146 h 6675633"/>
              <a:gd name="connsiteX242" fmla="*/ 2131619 w 4833822"/>
              <a:gd name="connsiteY242" fmla="*/ 5008160 h 6675633"/>
              <a:gd name="connsiteX243" fmla="*/ 1894289 w 4833822"/>
              <a:gd name="connsiteY243" fmla="*/ 4657816 h 6675633"/>
              <a:gd name="connsiteX244" fmla="*/ 2075111 w 4833822"/>
              <a:gd name="connsiteY244" fmla="*/ 4745967 h 6675633"/>
              <a:gd name="connsiteX245" fmla="*/ 2086414 w 4833822"/>
              <a:gd name="connsiteY245" fmla="*/ 4230622 h 6675633"/>
              <a:gd name="connsiteX246" fmla="*/ 2163263 w 4833822"/>
              <a:gd name="connsiteY246" fmla="*/ 4375281 h 6675633"/>
              <a:gd name="connsiteX247" fmla="*/ 2224289 w 4833822"/>
              <a:gd name="connsiteY247" fmla="*/ 4420486 h 6675633"/>
              <a:gd name="connsiteX248" fmla="*/ 2242372 w 4833822"/>
              <a:gd name="connsiteY248" fmla="*/ 4357198 h 6675633"/>
              <a:gd name="connsiteX249" fmla="*/ 2524908 w 4833822"/>
              <a:gd name="connsiteY249" fmla="*/ 3785348 h 6675633"/>
              <a:gd name="connsiteX250" fmla="*/ 2540406 w 4833822"/>
              <a:gd name="connsiteY250" fmla="*/ 2978007 h 6675633"/>
              <a:gd name="connsiteX251" fmla="*/ 2092432 w 4833822"/>
              <a:gd name="connsiteY251" fmla="*/ 3884704 h 6675633"/>
              <a:gd name="connsiteX252" fmla="*/ 2063761 w 4833822"/>
              <a:gd name="connsiteY252" fmla="*/ 3985051 h 6675633"/>
              <a:gd name="connsiteX253" fmla="*/ 1967001 w 4833822"/>
              <a:gd name="connsiteY253" fmla="*/ 3913375 h 6675633"/>
              <a:gd name="connsiteX254" fmla="*/ 1845152 w 4833822"/>
              <a:gd name="connsiteY254" fmla="*/ 3684011 h 6675633"/>
              <a:gd name="connsiteX255" fmla="*/ 1827232 w 4833822"/>
              <a:gd name="connsiteY255" fmla="*/ 4501118 h 6675633"/>
              <a:gd name="connsiteX256" fmla="*/ 1540529 w 4833822"/>
              <a:gd name="connsiteY256" fmla="*/ 4361349 h 6675633"/>
              <a:gd name="connsiteX257" fmla="*/ 1916828 w 4833822"/>
              <a:gd name="connsiteY257" fmla="*/ 4916838 h 6675633"/>
              <a:gd name="connsiteX258" fmla="*/ 3103066 w 4833822"/>
              <a:gd name="connsiteY258" fmla="*/ 4999265 h 6675633"/>
              <a:gd name="connsiteX259" fmla="*/ 3504448 w 4833822"/>
              <a:gd name="connsiteY259" fmla="*/ 4404353 h 6675633"/>
              <a:gd name="connsiteX260" fmla="*/ 3167572 w 4833822"/>
              <a:gd name="connsiteY260" fmla="*/ 4497531 h 6675633"/>
              <a:gd name="connsiteX261" fmla="*/ 3103066 w 4833822"/>
              <a:gd name="connsiteY261" fmla="*/ 3651757 h 6675633"/>
              <a:gd name="connsiteX262" fmla="*/ 3013470 w 4833822"/>
              <a:gd name="connsiteY262" fmla="*/ 3985051 h 6675633"/>
              <a:gd name="connsiteX263" fmla="*/ 2938212 w 4833822"/>
              <a:gd name="connsiteY263" fmla="*/ 4106900 h 6675633"/>
              <a:gd name="connsiteX264" fmla="*/ 2870119 w 4833822"/>
              <a:gd name="connsiteY264" fmla="*/ 3995802 h 6675633"/>
              <a:gd name="connsiteX265" fmla="*/ 2540406 w 4833822"/>
              <a:gd name="connsiteY265" fmla="*/ 2978007 h 6675633"/>
              <a:gd name="connsiteX266" fmla="*/ 357884 w 4833822"/>
              <a:gd name="connsiteY266" fmla="*/ 2906336 h 6675633"/>
              <a:gd name="connsiteX267" fmla="*/ 422396 w 4833822"/>
              <a:gd name="connsiteY267" fmla="*/ 2988763 h 6675633"/>
              <a:gd name="connsiteX268" fmla="*/ 522738 w 4833822"/>
              <a:gd name="connsiteY268" fmla="*/ 3490494 h 6675633"/>
              <a:gd name="connsiteX269" fmla="*/ 490485 w 4833822"/>
              <a:gd name="connsiteY269" fmla="*/ 3630264 h 6675633"/>
              <a:gd name="connsiteX270" fmla="*/ 386555 w 4833822"/>
              <a:gd name="connsiteY270" fmla="*/ 3529917 h 6675633"/>
              <a:gd name="connsiteX271" fmla="*/ 286208 w 4833822"/>
              <a:gd name="connsiteY271" fmla="*/ 2988763 h 6675633"/>
              <a:gd name="connsiteX272" fmla="*/ 357884 w 4833822"/>
              <a:gd name="connsiteY272" fmla="*/ 2906336 h 6675633"/>
              <a:gd name="connsiteX273" fmla="*/ 4036204 w 4833822"/>
              <a:gd name="connsiteY273" fmla="*/ 1488945 h 6675633"/>
              <a:gd name="connsiteX274" fmla="*/ 4110123 w 4833822"/>
              <a:gd name="connsiteY274" fmla="*/ 1551660 h 6675633"/>
              <a:gd name="connsiteX275" fmla="*/ 4063531 w 4833822"/>
              <a:gd name="connsiteY275" fmla="*/ 2361604 h 6675633"/>
              <a:gd name="connsiteX276" fmla="*/ 3938100 w 4833822"/>
              <a:gd name="connsiteY276" fmla="*/ 2049810 h 6675633"/>
              <a:gd name="connsiteX277" fmla="*/ 3970353 w 4833822"/>
              <a:gd name="connsiteY277" fmla="*/ 1555247 h 6675633"/>
              <a:gd name="connsiteX278" fmla="*/ 4036204 w 4833822"/>
              <a:gd name="connsiteY278" fmla="*/ 1488945 h 6675633"/>
              <a:gd name="connsiteX279" fmla="*/ 915320 w 4833822"/>
              <a:gd name="connsiteY279" fmla="*/ 1230516 h 6675633"/>
              <a:gd name="connsiteX280" fmla="*/ 1020430 w 4833822"/>
              <a:gd name="connsiteY280" fmla="*/ 1911278 h 6675633"/>
              <a:gd name="connsiteX281" fmla="*/ 811383 w 4833822"/>
              <a:gd name="connsiteY281" fmla="*/ 1871692 h 6675633"/>
              <a:gd name="connsiteX282" fmla="*/ 915320 w 4833822"/>
              <a:gd name="connsiteY282" fmla="*/ 1230516 h 6675633"/>
              <a:gd name="connsiteX283" fmla="*/ 2447237 w 4833822"/>
              <a:gd name="connsiteY283" fmla="*/ 95742 h 6675633"/>
              <a:gd name="connsiteX284" fmla="*/ 2465153 w 4833822"/>
              <a:gd name="connsiteY284" fmla="*/ 150394 h 6675633"/>
              <a:gd name="connsiteX285" fmla="*/ 2908975 w 4833822"/>
              <a:gd name="connsiteY285" fmla="*/ 1283064 h 6675633"/>
              <a:gd name="connsiteX286" fmla="*/ 3113822 w 4833822"/>
              <a:gd name="connsiteY286" fmla="*/ 2332928 h 6675633"/>
              <a:gd name="connsiteX287" fmla="*/ 3282263 w 4833822"/>
              <a:gd name="connsiteY287" fmla="*/ 1652006 h 6675633"/>
              <a:gd name="connsiteX288" fmla="*/ 3257173 w 4833822"/>
              <a:gd name="connsiteY288" fmla="*/ 1512237 h 6675633"/>
              <a:gd name="connsiteX289" fmla="*/ 3278681 w 4833822"/>
              <a:gd name="connsiteY289" fmla="*/ 1422641 h 6675633"/>
              <a:gd name="connsiteX290" fmla="*/ 3361107 w 4833822"/>
              <a:gd name="connsiteY290" fmla="*/ 1479984 h 6675633"/>
              <a:gd name="connsiteX291" fmla="*/ 3884339 w 4833822"/>
              <a:gd name="connsiteY291" fmla="*/ 2791654 h 6675633"/>
              <a:gd name="connsiteX292" fmla="*/ 3776823 w 4833822"/>
              <a:gd name="connsiteY292" fmla="*/ 3411649 h 6675633"/>
              <a:gd name="connsiteX293" fmla="*/ 4002606 w 4833822"/>
              <a:gd name="connsiteY293" fmla="*/ 3193040 h 6675633"/>
              <a:gd name="connsiteX294" fmla="*/ 4059943 w 4833822"/>
              <a:gd name="connsiteY294" fmla="*/ 3128529 h 6675633"/>
              <a:gd name="connsiteX295" fmla="*/ 4117286 w 4833822"/>
              <a:gd name="connsiteY295" fmla="*/ 3203791 h 6675633"/>
              <a:gd name="connsiteX296" fmla="*/ 4131625 w 4833822"/>
              <a:gd name="connsiteY296" fmla="*/ 4017313 h 6675633"/>
              <a:gd name="connsiteX297" fmla="*/ 3755321 w 4833822"/>
              <a:gd name="connsiteY297" fmla="*/ 4848755 h 6675633"/>
              <a:gd name="connsiteX298" fmla="*/ 3723067 w 4833822"/>
              <a:gd name="connsiteY298" fmla="*/ 4924012 h 6675633"/>
              <a:gd name="connsiteX299" fmla="*/ 4099366 w 4833822"/>
              <a:gd name="connsiteY299" fmla="*/ 4863088 h 6675633"/>
              <a:gd name="connsiteX300" fmla="*/ 4550927 w 4833822"/>
              <a:gd name="connsiteY300" fmla="*/ 5214302 h 6675633"/>
              <a:gd name="connsiteX301" fmla="*/ 4604683 w 4833822"/>
              <a:gd name="connsiteY301" fmla="*/ 5314649 h 6675633"/>
              <a:gd name="connsiteX302" fmla="*/ 4576011 w 4833822"/>
              <a:gd name="connsiteY302" fmla="*/ 6156842 h 6675633"/>
              <a:gd name="connsiteX303" fmla="*/ 4432660 w 4833822"/>
              <a:gd name="connsiteY303" fmla="*/ 6217766 h 6675633"/>
              <a:gd name="connsiteX304" fmla="*/ 3999019 w 4833822"/>
              <a:gd name="connsiteY304" fmla="*/ 6450713 h 6675633"/>
              <a:gd name="connsiteX305" fmla="*/ 3192667 w 4833822"/>
              <a:gd name="connsiteY305" fmla="*/ 6382620 h 6675633"/>
              <a:gd name="connsiteX306" fmla="*/ 2662265 w 4833822"/>
              <a:gd name="connsiteY306" fmla="*/ 5751872 h 6675633"/>
              <a:gd name="connsiteX307" fmla="*/ 2680186 w 4833822"/>
              <a:gd name="connsiteY307" fmla="*/ 6070828 h 6675633"/>
              <a:gd name="connsiteX308" fmla="*/ 2655096 w 4833822"/>
              <a:gd name="connsiteY308" fmla="*/ 6382620 h 6675633"/>
              <a:gd name="connsiteX309" fmla="*/ 2063771 w 4833822"/>
              <a:gd name="connsiteY309" fmla="*/ 6669322 h 6675633"/>
              <a:gd name="connsiteX310" fmla="*/ 1827242 w 4833822"/>
              <a:gd name="connsiteY310" fmla="*/ 6619149 h 6675633"/>
              <a:gd name="connsiteX311" fmla="*/ 1594295 w 4833822"/>
              <a:gd name="connsiteY311" fmla="*/ 6077997 h 6675633"/>
              <a:gd name="connsiteX312" fmla="*/ 1952673 w 4833822"/>
              <a:gd name="connsiteY312" fmla="*/ 5544009 h 6675633"/>
              <a:gd name="connsiteX313" fmla="*/ 2020761 w 4833822"/>
              <a:gd name="connsiteY313" fmla="*/ 5411409 h 6675633"/>
              <a:gd name="connsiteX314" fmla="*/ 1841575 w 4833822"/>
              <a:gd name="connsiteY314" fmla="*/ 5554760 h 6675633"/>
              <a:gd name="connsiteX315" fmla="*/ 884697 w 4833822"/>
              <a:gd name="connsiteY315" fmla="*/ 6300193 h 6675633"/>
              <a:gd name="connsiteX316" fmla="*/ 547826 w 4833822"/>
              <a:gd name="connsiteY316" fmla="*/ 6332446 h 6675633"/>
              <a:gd name="connsiteX317" fmla="*/ 357883 w 4833822"/>
              <a:gd name="connsiteY317" fmla="*/ 6275109 h 6675633"/>
              <a:gd name="connsiteX318" fmla="*/ 89095 w 4833822"/>
              <a:gd name="connsiteY318" fmla="*/ 5848632 h 6675633"/>
              <a:gd name="connsiteX319" fmla="*/ 46091 w 4833822"/>
              <a:gd name="connsiteY319" fmla="*/ 5497423 h 6675633"/>
              <a:gd name="connsiteX320" fmla="*/ 440310 w 4833822"/>
              <a:gd name="connsiteY320" fmla="*/ 4848755 h 6675633"/>
              <a:gd name="connsiteX321" fmla="*/ 1020884 w 4833822"/>
              <a:gd name="connsiteY321" fmla="*/ 4898928 h 6675633"/>
              <a:gd name="connsiteX322" fmla="*/ 798688 w 4833822"/>
              <a:gd name="connsiteY322" fmla="*/ 4726906 h 6675633"/>
              <a:gd name="connsiteX323" fmla="*/ 766435 w 4833822"/>
              <a:gd name="connsiteY323" fmla="*/ 4669563 h 6675633"/>
              <a:gd name="connsiteX324" fmla="*/ 838110 w 4833822"/>
              <a:gd name="connsiteY324" fmla="*/ 4648061 h 6675633"/>
              <a:gd name="connsiteX325" fmla="*/ 1060306 w 4833822"/>
              <a:gd name="connsiteY325" fmla="*/ 4741239 h 6675633"/>
              <a:gd name="connsiteX326" fmla="*/ 777186 w 4833822"/>
              <a:gd name="connsiteY326" fmla="*/ 4243091 h 6675633"/>
              <a:gd name="connsiteX327" fmla="*/ 723430 w 4833822"/>
              <a:gd name="connsiteY327" fmla="*/ 3709108 h 6675633"/>
              <a:gd name="connsiteX328" fmla="*/ 727012 w 4833822"/>
              <a:gd name="connsiteY328" fmla="*/ 3010267 h 6675633"/>
              <a:gd name="connsiteX329" fmla="*/ 762853 w 4833822"/>
              <a:gd name="connsiteY329" fmla="*/ 2877667 h 6675633"/>
              <a:gd name="connsiteX330" fmla="*/ 1017302 w 4833822"/>
              <a:gd name="connsiteY330" fmla="*/ 3178702 h 6675633"/>
              <a:gd name="connsiteX331" fmla="*/ 1139151 w 4833822"/>
              <a:gd name="connsiteY331" fmla="*/ 3218124 h 6675633"/>
              <a:gd name="connsiteX332" fmla="*/ 1110480 w 4833822"/>
              <a:gd name="connsiteY332" fmla="*/ 3107026 h 6675633"/>
              <a:gd name="connsiteX333" fmla="*/ 1135564 w 4833822"/>
              <a:gd name="connsiteY333" fmla="*/ 2218248 h 6675633"/>
              <a:gd name="connsiteX334" fmla="*/ 1493942 w 4833822"/>
              <a:gd name="connsiteY334" fmla="*/ 1558828 h 6675633"/>
              <a:gd name="connsiteX335" fmla="*/ 1547703 w 4833822"/>
              <a:gd name="connsiteY335" fmla="*/ 1505073 h 6675633"/>
              <a:gd name="connsiteX336" fmla="*/ 1597877 w 4833822"/>
              <a:gd name="connsiteY336" fmla="*/ 1598251 h 6675633"/>
              <a:gd name="connsiteX337" fmla="*/ 2070940 w 4833822"/>
              <a:gd name="connsiteY337" fmla="*/ 2372350 h 6675633"/>
              <a:gd name="connsiteX338" fmla="*/ 1926239 w 4833822"/>
              <a:gd name="connsiteY338" fmla="*/ 1633523 h 6675633"/>
              <a:gd name="connsiteX339" fmla="*/ 2386314 w 4833822"/>
              <a:gd name="connsiteY339" fmla="*/ 121723 h 6675633"/>
              <a:gd name="connsiteX340" fmla="*/ 2447237 w 4833822"/>
              <a:gd name="connsiteY340" fmla="*/ 95742 h 6675633"/>
              <a:gd name="connsiteX0" fmla="*/ 2144854 w 4833822"/>
              <a:gd name="connsiteY0" fmla="*/ 6336154 h 6709803"/>
              <a:gd name="connsiteX1" fmla="*/ 2053020 w 4833822"/>
              <a:gd name="connsiteY1" fmla="*/ 6345114 h 6709803"/>
              <a:gd name="connsiteX2" fmla="*/ 1959837 w 4833822"/>
              <a:gd name="connsiteY2" fmla="*/ 6420372 h 6709803"/>
              <a:gd name="connsiteX3" fmla="*/ 2045851 w 4833822"/>
              <a:gd name="connsiteY3" fmla="*/ 6538639 h 6709803"/>
              <a:gd name="connsiteX4" fmla="*/ 2042269 w 4833822"/>
              <a:gd name="connsiteY4" fmla="*/ 6441874 h 6709803"/>
              <a:gd name="connsiteX5" fmla="*/ 2106775 w 4833822"/>
              <a:gd name="connsiteY5" fmla="*/ 6377367 h 6709803"/>
              <a:gd name="connsiteX6" fmla="*/ 2128277 w 4833822"/>
              <a:gd name="connsiteY6" fmla="*/ 6449043 h 6709803"/>
              <a:gd name="connsiteX7" fmla="*/ 2164118 w 4833822"/>
              <a:gd name="connsiteY7" fmla="*/ 6499216 h 6709803"/>
              <a:gd name="connsiteX8" fmla="*/ 2232206 w 4833822"/>
              <a:gd name="connsiteY8" fmla="*/ 6463381 h 6709803"/>
              <a:gd name="connsiteX9" fmla="*/ 2228624 w 4833822"/>
              <a:gd name="connsiteY9" fmla="*/ 6370198 h 6709803"/>
              <a:gd name="connsiteX10" fmla="*/ 2144854 w 4833822"/>
              <a:gd name="connsiteY10" fmla="*/ 6336154 h 6709803"/>
              <a:gd name="connsiteX11" fmla="*/ 2508163 w 4833822"/>
              <a:gd name="connsiteY11" fmla="*/ 6305692 h 6709803"/>
              <a:gd name="connsiteX12" fmla="*/ 2407811 w 4833822"/>
              <a:gd name="connsiteY12" fmla="*/ 6613902 h 6709803"/>
              <a:gd name="connsiteX13" fmla="*/ 2508163 w 4833822"/>
              <a:gd name="connsiteY13" fmla="*/ 6305692 h 6709803"/>
              <a:gd name="connsiteX14" fmla="*/ 2215080 w 4833822"/>
              <a:gd name="connsiteY14" fmla="*/ 6221157 h 6709803"/>
              <a:gd name="connsiteX15" fmla="*/ 2171282 w 4833822"/>
              <a:gd name="connsiteY15" fmla="*/ 6226847 h 6709803"/>
              <a:gd name="connsiteX16" fmla="*/ 2350473 w 4833822"/>
              <a:gd name="connsiteY16" fmla="*/ 6506386 h 6709803"/>
              <a:gd name="connsiteX17" fmla="*/ 2393478 w 4833822"/>
              <a:gd name="connsiteY17" fmla="*/ 6323612 h 6709803"/>
              <a:gd name="connsiteX18" fmla="*/ 2252871 w 4833822"/>
              <a:gd name="connsiteY18" fmla="*/ 6222312 h 6709803"/>
              <a:gd name="connsiteX19" fmla="*/ 2215080 w 4833822"/>
              <a:gd name="connsiteY19" fmla="*/ 6221157 h 6709803"/>
              <a:gd name="connsiteX20" fmla="*/ 3767359 w 4833822"/>
              <a:gd name="connsiteY20" fmla="*/ 6102199 h 6709803"/>
              <a:gd name="connsiteX21" fmla="*/ 3913003 w 4833822"/>
              <a:gd name="connsiteY21" fmla="*/ 6183842 h 6709803"/>
              <a:gd name="connsiteX22" fmla="*/ 3930923 w 4833822"/>
              <a:gd name="connsiteY22" fmla="*/ 6208931 h 6709803"/>
              <a:gd name="connsiteX23" fmla="*/ 3923759 w 4833822"/>
              <a:gd name="connsiteY23" fmla="*/ 6234016 h 6709803"/>
              <a:gd name="connsiteX24" fmla="*/ 3672890 w 4833822"/>
              <a:gd name="connsiteY24" fmla="*/ 6216095 h 6709803"/>
              <a:gd name="connsiteX25" fmla="*/ 3672890 w 4833822"/>
              <a:gd name="connsiteY25" fmla="*/ 6148006 h 6709803"/>
              <a:gd name="connsiteX26" fmla="*/ 3708731 w 4833822"/>
              <a:gd name="connsiteY26" fmla="*/ 6122917 h 6709803"/>
              <a:gd name="connsiteX27" fmla="*/ 3767359 w 4833822"/>
              <a:gd name="connsiteY27" fmla="*/ 6102199 h 6709803"/>
              <a:gd name="connsiteX28" fmla="*/ 3779366 w 4833822"/>
              <a:gd name="connsiteY28" fmla="*/ 6062388 h 6709803"/>
              <a:gd name="connsiteX29" fmla="*/ 3637059 w 4833822"/>
              <a:gd name="connsiteY29" fmla="*/ 6087083 h 6709803"/>
              <a:gd name="connsiteX30" fmla="*/ 3497289 w 4833822"/>
              <a:gd name="connsiteY30" fmla="*/ 6269851 h 6709803"/>
              <a:gd name="connsiteX31" fmla="*/ 3615557 w 4833822"/>
              <a:gd name="connsiteY31" fmla="*/ 6212514 h 6709803"/>
              <a:gd name="connsiteX32" fmla="*/ 3852086 w 4833822"/>
              <a:gd name="connsiteY32" fmla="*/ 6370198 h 6709803"/>
              <a:gd name="connsiteX33" fmla="*/ 3952433 w 4833822"/>
              <a:gd name="connsiteY33" fmla="*/ 6198176 h 6709803"/>
              <a:gd name="connsiteX34" fmla="*/ 3945496 w 4833822"/>
              <a:gd name="connsiteY34" fmla="*/ 6181371 h 6709803"/>
              <a:gd name="connsiteX35" fmla="*/ 3938093 w 4833822"/>
              <a:gd name="connsiteY35" fmla="*/ 6181371 h 6709803"/>
              <a:gd name="connsiteX36" fmla="*/ 3927341 w 4833822"/>
              <a:gd name="connsiteY36" fmla="*/ 6181371 h 6709803"/>
              <a:gd name="connsiteX37" fmla="*/ 3909418 w 4833822"/>
              <a:gd name="connsiteY37" fmla="*/ 6176664 h 6709803"/>
              <a:gd name="connsiteX38" fmla="*/ 3920171 w 4833822"/>
              <a:gd name="connsiteY38" fmla="*/ 6176664 h 6709803"/>
              <a:gd name="connsiteX39" fmla="*/ 3945252 w 4833822"/>
              <a:gd name="connsiteY39" fmla="*/ 6180781 h 6709803"/>
              <a:gd name="connsiteX40" fmla="*/ 3928739 w 4833822"/>
              <a:gd name="connsiteY40" fmla="*/ 6140781 h 6709803"/>
              <a:gd name="connsiteX41" fmla="*/ 3822967 w 4833822"/>
              <a:gd name="connsiteY41" fmla="*/ 6064683 h 6709803"/>
              <a:gd name="connsiteX42" fmla="*/ 3779366 w 4833822"/>
              <a:gd name="connsiteY42" fmla="*/ 6062388 h 6709803"/>
              <a:gd name="connsiteX43" fmla="*/ 4196131 w 4833822"/>
              <a:gd name="connsiteY43" fmla="*/ 5918642 h 6709803"/>
              <a:gd name="connsiteX44" fmla="*/ 4235548 w 4833822"/>
              <a:gd name="connsiteY44" fmla="*/ 6148007 h 6709803"/>
              <a:gd name="connsiteX45" fmla="*/ 4454163 w 4833822"/>
              <a:gd name="connsiteY45" fmla="*/ 6151589 h 6709803"/>
              <a:gd name="connsiteX46" fmla="*/ 4196131 w 4833822"/>
              <a:gd name="connsiteY46" fmla="*/ 5918642 h 6709803"/>
              <a:gd name="connsiteX47" fmla="*/ 1174995 w 4833822"/>
              <a:gd name="connsiteY47" fmla="*/ 5603264 h 6709803"/>
              <a:gd name="connsiteX48" fmla="*/ 1250253 w 4833822"/>
              <a:gd name="connsiteY48" fmla="*/ 5649856 h 6709803"/>
              <a:gd name="connsiteX49" fmla="*/ 1035224 w 4833822"/>
              <a:gd name="connsiteY49" fmla="*/ 5760949 h 6709803"/>
              <a:gd name="connsiteX50" fmla="*/ 981463 w 4833822"/>
              <a:gd name="connsiteY50" fmla="*/ 5735865 h 6709803"/>
              <a:gd name="connsiteX51" fmla="*/ 1174995 w 4833822"/>
              <a:gd name="connsiteY51" fmla="*/ 5603264 h 6709803"/>
              <a:gd name="connsiteX52" fmla="*/ 3960412 w 4833822"/>
              <a:gd name="connsiteY52" fmla="*/ 5573989 h 6709803"/>
              <a:gd name="connsiteX53" fmla="*/ 4095776 w 4833822"/>
              <a:gd name="connsiteY53" fmla="*/ 5631934 h 6709803"/>
              <a:gd name="connsiteX54" fmla="*/ 4052767 w 4833822"/>
              <a:gd name="connsiteY54" fmla="*/ 5660604 h 6709803"/>
              <a:gd name="connsiteX55" fmla="*/ 3852081 w 4833822"/>
              <a:gd name="connsiteY55" fmla="*/ 5628353 h 6709803"/>
              <a:gd name="connsiteX56" fmla="*/ 3859245 w 4833822"/>
              <a:gd name="connsiteY56" fmla="*/ 5592514 h 6709803"/>
              <a:gd name="connsiteX57" fmla="*/ 3917370 w 4833822"/>
              <a:gd name="connsiteY57" fmla="*/ 5574989 h 6709803"/>
              <a:gd name="connsiteX58" fmla="*/ 3960412 w 4833822"/>
              <a:gd name="connsiteY58" fmla="*/ 5573989 h 6709803"/>
              <a:gd name="connsiteX59" fmla="*/ 2177948 w 4833822"/>
              <a:gd name="connsiteY59" fmla="*/ 5479739 h 6709803"/>
              <a:gd name="connsiteX60" fmla="*/ 2146198 w 4833822"/>
              <a:gd name="connsiteY60" fmla="*/ 5502921 h 6709803"/>
              <a:gd name="connsiteX61" fmla="*/ 1680303 w 4833822"/>
              <a:gd name="connsiteY61" fmla="*/ 6201763 h 6709803"/>
              <a:gd name="connsiteX62" fmla="*/ 1762730 w 4833822"/>
              <a:gd name="connsiteY62" fmla="*/ 6563723 h 6709803"/>
              <a:gd name="connsiteX63" fmla="*/ 1802152 w 4833822"/>
              <a:gd name="connsiteY63" fmla="*/ 6284190 h 6709803"/>
              <a:gd name="connsiteX64" fmla="*/ 2081691 w 4833822"/>
              <a:gd name="connsiteY64" fmla="*/ 6126500 h 6709803"/>
              <a:gd name="connsiteX65" fmla="*/ 1845157 w 4833822"/>
              <a:gd name="connsiteY65" fmla="*/ 6208927 h 6709803"/>
              <a:gd name="connsiteX66" fmla="*/ 1744810 w 4833822"/>
              <a:gd name="connsiteY66" fmla="*/ 6180261 h 6709803"/>
              <a:gd name="connsiteX67" fmla="*/ 2060189 w 4833822"/>
              <a:gd name="connsiteY67" fmla="*/ 6026158 h 6709803"/>
              <a:gd name="connsiteX68" fmla="*/ 2178451 w 4833822"/>
              <a:gd name="connsiteY68" fmla="*/ 5965228 h 6709803"/>
              <a:gd name="connsiteX69" fmla="*/ 2293136 w 4833822"/>
              <a:gd name="connsiteY69" fmla="*/ 5499339 h 6709803"/>
              <a:gd name="connsiteX70" fmla="*/ 1999259 w 4833822"/>
              <a:gd name="connsiteY70" fmla="*/ 5915060 h 6709803"/>
              <a:gd name="connsiteX71" fmla="*/ 2196371 w 4833822"/>
              <a:gd name="connsiteY71" fmla="*/ 5485001 h 6709803"/>
              <a:gd name="connsiteX72" fmla="*/ 2177948 w 4833822"/>
              <a:gd name="connsiteY72" fmla="*/ 5479739 h 6709803"/>
              <a:gd name="connsiteX73" fmla="*/ 2511745 w 4833822"/>
              <a:gd name="connsiteY73" fmla="*/ 5467086 h 6709803"/>
              <a:gd name="connsiteX74" fmla="*/ 2482010 w 4833822"/>
              <a:gd name="connsiteY74" fmla="*/ 5695382 h 6709803"/>
              <a:gd name="connsiteX75" fmla="*/ 2486655 w 4833822"/>
              <a:gd name="connsiteY75" fmla="*/ 5760947 h 6709803"/>
              <a:gd name="connsiteX76" fmla="*/ 2514429 w 4833822"/>
              <a:gd name="connsiteY76" fmla="*/ 5776626 h 6709803"/>
              <a:gd name="connsiteX77" fmla="*/ 2526077 w 4833822"/>
              <a:gd name="connsiteY77" fmla="*/ 5800372 h 6709803"/>
              <a:gd name="connsiteX78" fmla="*/ 2486655 w 4833822"/>
              <a:gd name="connsiteY78" fmla="*/ 5760950 h 6709803"/>
              <a:gd name="connsiteX79" fmla="*/ 2486655 w 4833822"/>
              <a:gd name="connsiteY79" fmla="*/ 5760953 h 6709803"/>
              <a:gd name="connsiteX80" fmla="*/ 2440069 w 4833822"/>
              <a:gd name="connsiteY80" fmla="*/ 6036909 h 6709803"/>
              <a:gd name="connsiteX81" fmla="*/ 2375563 w 4833822"/>
              <a:gd name="connsiteY81" fmla="*/ 5599681 h 6709803"/>
              <a:gd name="connsiteX82" fmla="*/ 2296718 w 4833822"/>
              <a:gd name="connsiteY82" fmla="*/ 5968816 h 6709803"/>
              <a:gd name="connsiteX83" fmla="*/ 2429318 w 4833822"/>
              <a:gd name="connsiteY83" fmla="*/ 6090665 h 6709803"/>
              <a:gd name="connsiteX84" fmla="*/ 2493825 w 4833822"/>
              <a:gd name="connsiteY84" fmla="*/ 5990318 h 6709803"/>
              <a:gd name="connsiteX85" fmla="*/ 2529665 w 4833822"/>
              <a:gd name="connsiteY85" fmla="*/ 5800375 h 6709803"/>
              <a:gd name="connsiteX86" fmla="*/ 2511745 w 4833822"/>
              <a:gd name="connsiteY86" fmla="*/ 5467086 h 6709803"/>
              <a:gd name="connsiteX87" fmla="*/ 2808528 w 4833822"/>
              <a:gd name="connsiteY87" fmla="*/ 5464620 h 6709803"/>
              <a:gd name="connsiteX88" fmla="*/ 2784115 w 4833822"/>
              <a:gd name="connsiteY88" fmla="*/ 5477837 h 6709803"/>
              <a:gd name="connsiteX89" fmla="*/ 2798448 w 4833822"/>
              <a:gd name="connsiteY89" fmla="*/ 5553095 h 6709803"/>
              <a:gd name="connsiteX90" fmla="*/ 2880875 w 4833822"/>
              <a:gd name="connsiteY90" fmla="*/ 5667775 h 6709803"/>
              <a:gd name="connsiteX91" fmla="*/ 3142493 w 4833822"/>
              <a:gd name="connsiteY91" fmla="*/ 5997487 h 6709803"/>
              <a:gd name="connsiteX92" fmla="*/ 2891625 w 4833822"/>
              <a:gd name="connsiteY92" fmla="*/ 5832628 h 6709803"/>
              <a:gd name="connsiteX93" fmla="*/ 2683768 w 4833822"/>
              <a:gd name="connsiteY93" fmla="*/ 5588930 h 6709803"/>
              <a:gd name="connsiteX94" fmla="*/ 2651515 w 4833822"/>
              <a:gd name="connsiteY94" fmla="*/ 5614019 h 6709803"/>
              <a:gd name="connsiteX95" fmla="*/ 2866541 w 4833822"/>
              <a:gd name="connsiteY95" fmla="*/ 5857718 h 6709803"/>
              <a:gd name="connsiteX96" fmla="*/ 3389773 w 4833822"/>
              <a:gd name="connsiteY96" fmla="*/ 6456212 h 6709803"/>
              <a:gd name="connsiteX97" fmla="*/ 3637059 w 4833822"/>
              <a:gd name="connsiteY97" fmla="*/ 6499216 h 6709803"/>
              <a:gd name="connsiteX98" fmla="*/ 3246422 w 4833822"/>
              <a:gd name="connsiteY98" fmla="*/ 6130087 h 6709803"/>
              <a:gd name="connsiteX99" fmla="*/ 3400524 w 4833822"/>
              <a:gd name="connsiteY99" fmla="*/ 6180261 h 6709803"/>
              <a:gd name="connsiteX100" fmla="*/ 3336018 w 4833822"/>
              <a:gd name="connsiteY100" fmla="*/ 6033322 h 6709803"/>
              <a:gd name="connsiteX101" fmla="*/ 3095901 w 4833822"/>
              <a:gd name="connsiteY101" fmla="*/ 5771709 h 6709803"/>
              <a:gd name="connsiteX102" fmla="*/ 2862954 w 4833822"/>
              <a:gd name="connsiteY102" fmla="*/ 5502921 h 6709803"/>
              <a:gd name="connsiteX103" fmla="*/ 2808528 w 4833822"/>
              <a:gd name="connsiteY103" fmla="*/ 5464620 h 6709803"/>
              <a:gd name="connsiteX104" fmla="*/ 1587125 w 4833822"/>
              <a:gd name="connsiteY104" fmla="*/ 5420495 h 6709803"/>
              <a:gd name="connsiteX105" fmla="*/ 798688 w 4833822"/>
              <a:gd name="connsiteY105" fmla="*/ 5628358 h 6709803"/>
              <a:gd name="connsiteX106" fmla="*/ 780768 w 4833822"/>
              <a:gd name="connsiteY106" fmla="*/ 6251936 h 6709803"/>
              <a:gd name="connsiteX107" fmla="*/ 791519 w 4833822"/>
              <a:gd name="connsiteY107" fmla="*/ 6058412 h 6709803"/>
              <a:gd name="connsiteX108" fmla="*/ 709092 w 4833822"/>
              <a:gd name="connsiteY108" fmla="*/ 5696446 h 6709803"/>
              <a:gd name="connsiteX109" fmla="*/ 368634 w 4833822"/>
              <a:gd name="connsiteY109" fmla="*/ 5707197 h 6709803"/>
              <a:gd name="connsiteX110" fmla="*/ 332793 w 4833822"/>
              <a:gd name="connsiteY110" fmla="*/ 5732287 h 6709803"/>
              <a:gd name="connsiteX111" fmla="*/ 368634 w 4833822"/>
              <a:gd name="connsiteY111" fmla="*/ 5746620 h 6709803"/>
              <a:gd name="connsiteX112" fmla="*/ 350714 w 4833822"/>
              <a:gd name="connsiteY112" fmla="*/ 6047660 h 6709803"/>
              <a:gd name="connsiteX113" fmla="*/ 447479 w 4833822"/>
              <a:gd name="connsiteY113" fmla="*/ 6112167 h 6709803"/>
              <a:gd name="connsiteX114" fmla="*/ 486896 w 4833822"/>
              <a:gd name="connsiteY114" fmla="*/ 6011820 h 6709803"/>
              <a:gd name="connsiteX115" fmla="*/ 468981 w 4833822"/>
              <a:gd name="connsiteY115" fmla="*/ 5893553 h 6709803"/>
              <a:gd name="connsiteX116" fmla="*/ 372216 w 4833822"/>
              <a:gd name="connsiteY116" fmla="*/ 6001069 h 6709803"/>
              <a:gd name="connsiteX117" fmla="*/ 382967 w 4833822"/>
              <a:gd name="connsiteY117" fmla="*/ 5850548 h 6709803"/>
              <a:gd name="connsiteX118" fmla="*/ 497647 w 4833822"/>
              <a:gd name="connsiteY118" fmla="*/ 5811126 h 6709803"/>
              <a:gd name="connsiteX119" fmla="*/ 569323 w 4833822"/>
              <a:gd name="connsiteY119" fmla="*/ 5925811 h 6709803"/>
              <a:gd name="connsiteX120" fmla="*/ 580074 w 4833822"/>
              <a:gd name="connsiteY120" fmla="*/ 6137251 h 6709803"/>
              <a:gd name="connsiteX121" fmla="*/ 612332 w 4833822"/>
              <a:gd name="connsiteY121" fmla="*/ 5893553 h 6709803"/>
              <a:gd name="connsiteX122" fmla="*/ 497647 w 4833822"/>
              <a:gd name="connsiteY122" fmla="*/ 5660606 h 6709803"/>
              <a:gd name="connsiteX123" fmla="*/ 730594 w 4833822"/>
              <a:gd name="connsiteY123" fmla="*/ 6065575 h 6709803"/>
              <a:gd name="connsiteX124" fmla="*/ 547826 w 4833822"/>
              <a:gd name="connsiteY124" fmla="*/ 6230434 h 6709803"/>
              <a:gd name="connsiteX125" fmla="*/ 834528 w 4833822"/>
              <a:gd name="connsiteY125" fmla="*/ 6262687 h 6709803"/>
              <a:gd name="connsiteX126" fmla="*/ 1533370 w 4833822"/>
              <a:gd name="connsiteY126" fmla="*/ 5746620 h 6709803"/>
              <a:gd name="connsiteX127" fmla="*/ 1633712 w 4833822"/>
              <a:gd name="connsiteY127" fmla="*/ 5614019 h 6709803"/>
              <a:gd name="connsiteX128" fmla="*/ 1142733 w 4833822"/>
              <a:gd name="connsiteY128" fmla="*/ 5929393 h 6709803"/>
              <a:gd name="connsiteX129" fmla="*/ 1031635 w 4833822"/>
              <a:gd name="connsiteY129" fmla="*/ 5958065 h 6709803"/>
              <a:gd name="connsiteX130" fmla="*/ 1096142 w 4833822"/>
              <a:gd name="connsiteY130" fmla="*/ 5857718 h 6709803"/>
              <a:gd name="connsiteX131" fmla="*/ 1587125 w 4833822"/>
              <a:gd name="connsiteY131" fmla="*/ 5420495 h 6709803"/>
              <a:gd name="connsiteX132" fmla="*/ 3072607 w 4833822"/>
              <a:gd name="connsiteY132" fmla="*/ 5411535 h 6709803"/>
              <a:gd name="connsiteX133" fmla="*/ 2988391 w 4833822"/>
              <a:gd name="connsiteY133" fmla="*/ 5445579 h 6709803"/>
              <a:gd name="connsiteX134" fmla="*/ 3038564 w 4833822"/>
              <a:gd name="connsiteY134" fmla="*/ 5556677 h 6709803"/>
              <a:gd name="connsiteX135" fmla="*/ 3407693 w 4833822"/>
              <a:gd name="connsiteY135" fmla="*/ 5972398 h 6709803"/>
              <a:gd name="connsiteX136" fmla="*/ 3576134 w 4833822"/>
              <a:gd name="connsiteY136" fmla="*/ 6011820 h 6709803"/>
              <a:gd name="connsiteX137" fmla="*/ 4002606 w 4833822"/>
              <a:gd name="connsiteY137" fmla="*/ 6115749 h 6709803"/>
              <a:gd name="connsiteX138" fmla="*/ 4124455 w 4833822"/>
              <a:gd name="connsiteY138" fmla="*/ 6198176 h 6709803"/>
              <a:gd name="connsiteX139" fmla="*/ 3586885 w 4833822"/>
              <a:gd name="connsiteY139" fmla="*/ 5649855 h 6709803"/>
              <a:gd name="connsiteX140" fmla="*/ 3339600 w 4833822"/>
              <a:gd name="connsiteY140" fmla="*/ 5506503 h 6709803"/>
              <a:gd name="connsiteX141" fmla="*/ 3551045 w 4833822"/>
              <a:gd name="connsiteY141" fmla="*/ 5682113 h 6709803"/>
              <a:gd name="connsiteX142" fmla="*/ 3658561 w 4833822"/>
              <a:gd name="connsiteY142" fmla="*/ 5864887 h 6709803"/>
              <a:gd name="connsiteX143" fmla="*/ 3536712 w 4833822"/>
              <a:gd name="connsiteY143" fmla="*/ 5789624 h 6709803"/>
              <a:gd name="connsiteX144" fmla="*/ 3167577 w 4833822"/>
              <a:gd name="connsiteY144" fmla="*/ 5452748 h 6709803"/>
              <a:gd name="connsiteX145" fmla="*/ 3072607 w 4833822"/>
              <a:gd name="connsiteY145" fmla="*/ 5411535 h 6709803"/>
              <a:gd name="connsiteX146" fmla="*/ 1497530 w 4833822"/>
              <a:gd name="connsiteY146" fmla="*/ 5323735 h 6709803"/>
              <a:gd name="connsiteX147" fmla="*/ 644585 w 4833822"/>
              <a:gd name="connsiteY147" fmla="*/ 5449166 h 6709803"/>
              <a:gd name="connsiteX148" fmla="*/ 404469 w 4833822"/>
              <a:gd name="connsiteY148" fmla="*/ 5524423 h 6709803"/>
              <a:gd name="connsiteX149" fmla="*/ 218113 w 4833822"/>
              <a:gd name="connsiteY149" fmla="*/ 5678526 h 6709803"/>
              <a:gd name="connsiteX150" fmla="*/ 347132 w 4833822"/>
              <a:gd name="connsiteY150" fmla="*/ 6198176 h 6709803"/>
              <a:gd name="connsiteX151" fmla="*/ 218113 w 4833822"/>
              <a:gd name="connsiteY151" fmla="*/ 5832628 h 6709803"/>
              <a:gd name="connsiteX152" fmla="*/ 289789 w 4833822"/>
              <a:gd name="connsiteY152" fmla="*/ 5725117 h 6709803"/>
              <a:gd name="connsiteX153" fmla="*/ 271869 w 4833822"/>
              <a:gd name="connsiteY153" fmla="*/ 5710784 h 6709803"/>
              <a:gd name="connsiteX154" fmla="*/ 304127 w 4833822"/>
              <a:gd name="connsiteY154" fmla="*/ 5617601 h 6709803"/>
              <a:gd name="connsiteX155" fmla="*/ 400887 w 4833822"/>
              <a:gd name="connsiteY155" fmla="*/ 5535175 h 6709803"/>
              <a:gd name="connsiteX156" fmla="*/ 404469 w 4833822"/>
              <a:gd name="connsiteY156" fmla="*/ 5528005 h 6709803"/>
              <a:gd name="connsiteX157" fmla="*/ 408056 w 4833822"/>
              <a:gd name="connsiteY157" fmla="*/ 5528005 h 6709803"/>
              <a:gd name="connsiteX158" fmla="*/ 569323 w 4833822"/>
              <a:gd name="connsiteY158" fmla="*/ 5485001 h 6709803"/>
              <a:gd name="connsiteX159" fmla="*/ 777186 w 4833822"/>
              <a:gd name="connsiteY159" fmla="*/ 5596099 h 6709803"/>
              <a:gd name="connsiteX160" fmla="*/ 1250249 w 4833822"/>
              <a:gd name="connsiteY160" fmla="*/ 5427658 h 6709803"/>
              <a:gd name="connsiteX161" fmla="*/ 1497530 w 4833822"/>
              <a:gd name="connsiteY161" fmla="*/ 5323735 h 6709803"/>
              <a:gd name="connsiteX162" fmla="*/ 3393360 w 4833822"/>
              <a:gd name="connsiteY162" fmla="*/ 5282965 h 6709803"/>
              <a:gd name="connsiteX163" fmla="*/ 3271511 w 4833822"/>
              <a:gd name="connsiteY163" fmla="*/ 5320148 h 6709803"/>
              <a:gd name="connsiteX164" fmla="*/ 3486538 w 4833822"/>
              <a:gd name="connsiteY164" fmla="*/ 5449166 h 6709803"/>
              <a:gd name="connsiteX165" fmla="*/ 4092197 w 4833822"/>
              <a:gd name="connsiteY165" fmla="*/ 5782460 h 6709803"/>
              <a:gd name="connsiteX166" fmla="*/ 3873588 w 4833822"/>
              <a:gd name="connsiteY166" fmla="*/ 5782460 h 6709803"/>
              <a:gd name="connsiteX167" fmla="*/ 4002606 w 4833822"/>
              <a:gd name="connsiteY167" fmla="*/ 5911473 h 6709803"/>
              <a:gd name="connsiteX168" fmla="*/ 4106535 w 4833822"/>
              <a:gd name="connsiteY168" fmla="*/ 5882802 h 6709803"/>
              <a:gd name="connsiteX169" fmla="*/ 4325144 w 4833822"/>
              <a:gd name="connsiteY169" fmla="*/ 5556677 h 6709803"/>
              <a:gd name="connsiteX170" fmla="*/ 4038441 w 4833822"/>
              <a:gd name="connsiteY170" fmla="*/ 5467086 h 6709803"/>
              <a:gd name="connsiteX171" fmla="*/ 3624178 w 4833822"/>
              <a:gd name="connsiteY171" fmla="*/ 5453474 h 6709803"/>
              <a:gd name="connsiteX172" fmla="*/ 3486739 w 4833822"/>
              <a:gd name="connsiteY172" fmla="*/ 5427695 h 6709803"/>
              <a:gd name="connsiteX173" fmla="*/ 3486739 w 4833822"/>
              <a:gd name="connsiteY173" fmla="*/ 5431690 h 6709803"/>
              <a:gd name="connsiteX174" fmla="*/ 3485394 w 4833822"/>
              <a:gd name="connsiteY174" fmla="*/ 5429001 h 6709803"/>
              <a:gd name="connsiteX175" fmla="*/ 3486706 w 4833822"/>
              <a:gd name="connsiteY175" fmla="*/ 5427689 h 6709803"/>
              <a:gd name="connsiteX176" fmla="*/ 3486538 w 4833822"/>
              <a:gd name="connsiteY176" fmla="*/ 5427658 h 6709803"/>
              <a:gd name="connsiteX177" fmla="*/ 3543876 w 4833822"/>
              <a:gd name="connsiteY177" fmla="*/ 5366734 h 6709803"/>
              <a:gd name="connsiteX178" fmla="*/ 4518674 w 4833822"/>
              <a:gd name="connsiteY178" fmla="*/ 5513672 h 6709803"/>
              <a:gd name="connsiteX179" fmla="*/ 4328731 w 4833822"/>
              <a:gd name="connsiteY179" fmla="*/ 5710784 h 6709803"/>
              <a:gd name="connsiteX180" fmla="*/ 4457745 w 4833822"/>
              <a:gd name="connsiteY180" fmla="*/ 5639103 h 6709803"/>
              <a:gd name="connsiteX181" fmla="*/ 4579599 w 4833822"/>
              <a:gd name="connsiteY181" fmla="*/ 5631940 h 6709803"/>
              <a:gd name="connsiteX182" fmla="*/ 4500754 w 4833822"/>
              <a:gd name="connsiteY182" fmla="*/ 5710784 h 6709803"/>
              <a:gd name="connsiteX183" fmla="*/ 4314393 w 4833822"/>
              <a:gd name="connsiteY183" fmla="*/ 5943732 h 6709803"/>
              <a:gd name="connsiteX184" fmla="*/ 4346651 w 4833822"/>
              <a:gd name="connsiteY184" fmla="*/ 6008238 h 6709803"/>
              <a:gd name="connsiteX185" fmla="*/ 4403989 w 4833822"/>
              <a:gd name="connsiteY185" fmla="*/ 5958065 h 6709803"/>
              <a:gd name="connsiteX186" fmla="*/ 4482833 w 4833822"/>
              <a:gd name="connsiteY186" fmla="*/ 5768122 h 6709803"/>
              <a:gd name="connsiteX187" fmla="*/ 4590350 w 4833822"/>
              <a:gd name="connsiteY187" fmla="*/ 5746620 h 6709803"/>
              <a:gd name="connsiteX188" fmla="*/ 4608265 w 4833822"/>
              <a:gd name="connsiteY188" fmla="*/ 5829046 h 6709803"/>
              <a:gd name="connsiteX189" fmla="*/ 4608265 w 4833822"/>
              <a:gd name="connsiteY189" fmla="*/ 5832628 h 6709803"/>
              <a:gd name="connsiteX190" fmla="*/ 4421909 w 4833822"/>
              <a:gd name="connsiteY190" fmla="*/ 6044073 h 6709803"/>
              <a:gd name="connsiteX191" fmla="*/ 4608265 w 4833822"/>
              <a:gd name="connsiteY191" fmla="*/ 5832628 h 6709803"/>
              <a:gd name="connsiteX192" fmla="*/ 4611852 w 4833822"/>
              <a:gd name="connsiteY192" fmla="*/ 5829046 h 6709803"/>
              <a:gd name="connsiteX193" fmla="*/ 4611852 w 4833822"/>
              <a:gd name="connsiteY193" fmla="*/ 5825464 h 6709803"/>
              <a:gd name="connsiteX194" fmla="*/ 4694279 w 4833822"/>
              <a:gd name="connsiteY194" fmla="*/ 5811126 h 6709803"/>
              <a:gd name="connsiteX195" fmla="*/ 4651275 w 4833822"/>
              <a:gd name="connsiteY195" fmla="*/ 5635522 h 6709803"/>
              <a:gd name="connsiteX196" fmla="*/ 4572429 w 4833822"/>
              <a:gd name="connsiteY196" fmla="*/ 5517254 h 6709803"/>
              <a:gd name="connsiteX197" fmla="*/ 4583181 w 4833822"/>
              <a:gd name="connsiteY197" fmla="*/ 5424077 h 6709803"/>
              <a:gd name="connsiteX198" fmla="*/ 4436247 w 4833822"/>
              <a:gd name="connsiteY198" fmla="*/ 5377490 h 6709803"/>
              <a:gd name="connsiteX199" fmla="*/ 3504459 w 4833822"/>
              <a:gd name="connsiteY199" fmla="*/ 5291476 h 6709803"/>
              <a:gd name="connsiteX200" fmla="*/ 3393360 w 4833822"/>
              <a:gd name="connsiteY200" fmla="*/ 5282965 h 6709803"/>
              <a:gd name="connsiteX201" fmla="*/ 655337 w 4833822"/>
              <a:gd name="connsiteY201" fmla="*/ 5151707 h 6709803"/>
              <a:gd name="connsiteX202" fmla="*/ 637416 w 4833822"/>
              <a:gd name="connsiteY202" fmla="*/ 5209050 h 6709803"/>
              <a:gd name="connsiteX203" fmla="*/ 863200 w 4833822"/>
              <a:gd name="connsiteY203" fmla="*/ 5312979 h 6709803"/>
              <a:gd name="connsiteX204" fmla="*/ 734181 w 4833822"/>
              <a:gd name="connsiteY204" fmla="*/ 5173214 h 6709803"/>
              <a:gd name="connsiteX205" fmla="*/ 655337 w 4833822"/>
              <a:gd name="connsiteY205" fmla="*/ 5151707 h 6709803"/>
              <a:gd name="connsiteX206" fmla="*/ 465399 w 4833822"/>
              <a:gd name="connsiteY206" fmla="*/ 5112290 h 6709803"/>
              <a:gd name="connsiteX207" fmla="*/ 465399 w 4833822"/>
              <a:gd name="connsiteY207" fmla="*/ 5312979 h 6709803"/>
              <a:gd name="connsiteX208" fmla="*/ 501234 w 4833822"/>
              <a:gd name="connsiteY208" fmla="*/ 5370321 h 6709803"/>
              <a:gd name="connsiteX209" fmla="*/ 554990 w 4833822"/>
              <a:gd name="connsiteY209" fmla="*/ 5316566 h 6709803"/>
              <a:gd name="connsiteX210" fmla="*/ 465399 w 4833822"/>
              <a:gd name="connsiteY210" fmla="*/ 5112290 h 6709803"/>
              <a:gd name="connsiteX211" fmla="*/ 4325169 w 4833822"/>
              <a:gd name="connsiteY211" fmla="*/ 5031393 h 6709803"/>
              <a:gd name="connsiteX212" fmla="*/ 3959602 w 4833822"/>
              <a:gd name="connsiteY212" fmla="*/ 5237721 h 6709803"/>
              <a:gd name="connsiteX213" fmla="*/ 4360985 w 4833822"/>
              <a:gd name="connsiteY213" fmla="*/ 5148125 h 6709803"/>
              <a:gd name="connsiteX214" fmla="*/ 4278558 w 4833822"/>
              <a:gd name="connsiteY214" fmla="*/ 5259223 h 6709803"/>
              <a:gd name="connsiteX215" fmla="*/ 4454163 w 4833822"/>
              <a:gd name="connsiteY215" fmla="*/ 5212632 h 6709803"/>
              <a:gd name="connsiteX216" fmla="*/ 4368153 w 4833822"/>
              <a:gd name="connsiteY216" fmla="*/ 5037027 h 6709803"/>
              <a:gd name="connsiteX217" fmla="*/ 4325169 w 4833822"/>
              <a:gd name="connsiteY217" fmla="*/ 5031393 h 6709803"/>
              <a:gd name="connsiteX218" fmla="*/ 4156709 w 4833822"/>
              <a:gd name="connsiteY218" fmla="*/ 4997605 h 6709803"/>
              <a:gd name="connsiteX219" fmla="*/ 3748157 w 4833822"/>
              <a:gd name="connsiteY219" fmla="*/ 5080031 h 6709803"/>
              <a:gd name="connsiteX220" fmla="*/ 3529543 w 4833822"/>
              <a:gd name="connsiteY220" fmla="*/ 5201880 h 6709803"/>
              <a:gd name="connsiteX221" fmla="*/ 3805494 w 4833822"/>
              <a:gd name="connsiteY221" fmla="*/ 5105121 h 6709803"/>
              <a:gd name="connsiteX222" fmla="*/ 4156709 w 4833822"/>
              <a:gd name="connsiteY222" fmla="*/ 4997605 h 6709803"/>
              <a:gd name="connsiteX223" fmla="*/ 399937 w 4833822"/>
              <a:gd name="connsiteY223" fmla="*/ 4953817 h 6709803"/>
              <a:gd name="connsiteX224" fmla="*/ 210944 w 4833822"/>
              <a:gd name="connsiteY224" fmla="*/ 5033445 h 6709803"/>
              <a:gd name="connsiteX225" fmla="*/ 124936 w 4833822"/>
              <a:gd name="connsiteY225" fmla="*/ 5176796 h 6709803"/>
              <a:gd name="connsiteX226" fmla="*/ 275451 w 4833822"/>
              <a:gd name="connsiteY226" fmla="*/ 5169627 h 6709803"/>
              <a:gd name="connsiteX227" fmla="*/ 304127 w 4833822"/>
              <a:gd name="connsiteY227" fmla="*/ 5187547 h 6709803"/>
              <a:gd name="connsiteX228" fmla="*/ 271869 w 4833822"/>
              <a:gd name="connsiteY228" fmla="*/ 5424077 h 6709803"/>
              <a:gd name="connsiteX229" fmla="*/ 311291 w 4833822"/>
              <a:gd name="connsiteY229" fmla="*/ 5266392 h 6709803"/>
              <a:gd name="connsiteX230" fmla="*/ 243203 w 4833822"/>
              <a:gd name="connsiteY230" fmla="*/ 5058529 h 6709803"/>
              <a:gd name="connsiteX231" fmla="*/ 1214409 w 4833822"/>
              <a:gd name="connsiteY231" fmla="*/ 5037027 h 6709803"/>
              <a:gd name="connsiteX232" fmla="*/ 465399 w 4833822"/>
              <a:gd name="connsiteY232" fmla="*/ 4954600 h 6709803"/>
              <a:gd name="connsiteX233" fmla="*/ 399937 w 4833822"/>
              <a:gd name="connsiteY233" fmla="*/ 4953817 h 6709803"/>
              <a:gd name="connsiteX234" fmla="*/ 2524908 w 4833822"/>
              <a:gd name="connsiteY234" fmla="*/ 3819518 h 6709803"/>
              <a:gd name="connsiteX235" fmla="*/ 2732856 w 4833822"/>
              <a:gd name="connsiteY235" fmla="*/ 4461437 h 6709803"/>
              <a:gd name="connsiteX236" fmla="*/ 2775802 w 4833822"/>
              <a:gd name="connsiteY236" fmla="*/ 4531506 h 6709803"/>
              <a:gd name="connsiteX237" fmla="*/ 2823267 w 4833822"/>
              <a:gd name="connsiteY237" fmla="*/ 4454656 h 6709803"/>
              <a:gd name="connsiteX238" fmla="*/ 2879774 w 4833822"/>
              <a:gd name="connsiteY238" fmla="*/ 4244450 h 6709803"/>
              <a:gd name="connsiteX239" fmla="*/ 2920458 w 4833822"/>
              <a:gd name="connsiteY239" fmla="*/ 4777875 h 6709803"/>
              <a:gd name="connsiteX240" fmla="*/ 3132925 w 4833822"/>
              <a:gd name="connsiteY240" fmla="*/ 4719108 h 6709803"/>
              <a:gd name="connsiteX241" fmla="*/ 2879774 w 4833822"/>
              <a:gd name="connsiteY241" fmla="*/ 5094316 h 6709803"/>
              <a:gd name="connsiteX242" fmla="*/ 2131619 w 4833822"/>
              <a:gd name="connsiteY242" fmla="*/ 5042330 h 6709803"/>
              <a:gd name="connsiteX243" fmla="*/ 1894289 w 4833822"/>
              <a:gd name="connsiteY243" fmla="*/ 4691986 h 6709803"/>
              <a:gd name="connsiteX244" fmla="*/ 2075111 w 4833822"/>
              <a:gd name="connsiteY244" fmla="*/ 4780137 h 6709803"/>
              <a:gd name="connsiteX245" fmla="*/ 2086414 w 4833822"/>
              <a:gd name="connsiteY245" fmla="*/ 4264792 h 6709803"/>
              <a:gd name="connsiteX246" fmla="*/ 2163263 w 4833822"/>
              <a:gd name="connsiteY246" fmla="*/ 4409451 h 6709803"/>
              <a:gd name="connsiteX247" fmla="*/ 2224289 w 4833822"/>
              <a:gd name="connsiteY247" fmla="*/ 4454656 h 6709803"/>
              <a:gd name="connsiteX248" fmla="*/ 2242372 w 4833822"/>
              <a:gd name="connsiteY248" fmla="*/ 4391368 h 6709803"/>
              <a:gd name="connsiteX249" fmla="*/ 2524908 w 4833822"/>
              <a:gd name="connsiteY249" fmla="*/ 3819518 h 6709803"/>
              <a:gd name="connsiteX250" fmla="*/ 2540406 w 4833822"/>
              <a:gd name="connsiteY250" fmla="*/ 3012177 h 6709803"/>
              <a:gd name="connsiteX251" fmla="*/ 2092432 w 4833822"/>
              <a:gd name="connsiteY251" fmla="*/ 3918874 h 6709803"/>
              <a:gd name="connsiteX252" fmla="*/ 2063761 w 4833822"/>
              <a:gd name="connsiteY252" fmla="*/ 4019221 h 6709803"/>
              <a:gd name="connsiteX253" fmla="*/ 1967001 w 4833822"/>
              <a:gd name="connsiteY253" fmla="*/ 3947545 h 6709803"/>
              <a:gd name="connsiteX254" fmla="*/ 1845152 w 4833822"/>
              <a:gd name="connsiteY254" fmla="*/ 3718181 h 6709803"/>
              <a:gd name="connsiteX255" fmla="*/ 1827232 w 4833822"/>
              <a:gd name="connsiteY255" fmla="*/ 4535288 h 6709803"/>
              <a:gd name="connsiteX256" fmla="*/ 1540529 w 4833822"/>
              <a:gd name="connsiteY256" fmla="*/ 4395519 h 6709803"/>
              <a:gd name="connsiteX257" fmla="*/ 1916828 w 4833822"/>
              <a:gd name="connsiteY257" fmla="*/ 4951008 h 6709803"/>
              <a:gd name="connsiteX258" fmla="*/ 3103066 w 4833822"/>
              <a:gd name="connsiteY258" fmla="*/ 5033435 h 6709803"/>
              <a:gd name="connsiteX259" fmla="*/ 3504448 w 4833822"/>
              <a:gd name="connsiteY259" fmla="*/ 4438523 h 6709803"/>
              <a:gd name="connsiteX260" fmla="*/ 3167572 w 4833822"/>
              <a:gd name="connsiteY260" fmla="*/ 4531701 h 6709803"/>
              <a:gd name="connsiteX261" fmla="*/ 3103066 w 4833822"/>
              <a:gd name="connsiteY261" fmla="*/ 3685927 h 6709803"/>
              <a:gd name="connsiteX262" fmla="*/ 3013470 w 4833822"/>
              <a:gd name="connsiteY262" fmla="*/ 4019221 h 6709803"/>
              <a:gd name="connsiteX263" fmla="*/ 2938212 w 4833822"/>
              <a:gd name="connsiteY263" fmla="*/ 4141070 h 6709803"/>
              <a:gd name="connsiteX264" fmla="*/ 2870119 w 4833822"/>
              <a:gd name="connsiteY264" fmla="*/ 4029972 h 6709803"/>
              <a:gd name="connsiteX265" fmla="*/ 2540406 w 4833822"/>
              <a:gd name="connsiteY265" fmla="*/ 3012177 h 6709803"/>
              <a:gd name="connsiteX266" fmla="*/ 357884 w 4833822"/>
              <a:gd name="connsiteY266" fmla="*/ 2940506 h 6709803"/>
              <a:gd name="connsiteX267" fmla="*/ 422396 w 4833822"/>
              <a:gd name="connsiteY267" fmla="*/ 3022933 h 6709803"/>
              <a:gd name="connsiteX268" fmla="*/ 522738 w 4833822"/>
              <a:gd name="connsiteY268" fmla="*/ 3524664 h 6709803"/>
              <a:gd name="connsiteX269" fmla="*/ 490485 w 4833822"/>
              <a:gd name="connsiteY269" fmla="*/ 3664434 h 6709803"/>
              <a:gd name="connsiteX270" fmla="*/ 386555 w 4833822"/>
              <a:gd name="connsiteY270" fmla="*/ 3564087 h 6709803"/>
              <a:gd name="connsiteX271" fmla="*/ 286208 w 4833822"/>
              <a:gd name="connsiteY271" fmla="*/ 3022933 h 6709803"/>
              <a:gd name="connsiteX272" fmla="*/ 357884 w 4833822"/>
              <a:gd name="connsiteY272" fmla="*/ 2940506 h 6709803"/>
              <a:gd name="connsiteX273" fmla="*/ 4036204 w 4833822"/>
              <a:gd name="connsiteY273" fmla="*/ 1523115 h 6709803"/>
              <a:gd name="connsiteX274" fmla="*/ 4110123 w 4833822"/>
              <a:gd name="connsiteY274" fmla="*/ 1585830 h 6709803"/>
              <a:gd name="connsiteX275" fmla="*/ 4063531 w 4833822"/>
              <a:gd name="connsiteY275" fmla="*/ 2395774 h 6709803"/>
              <a:gd name="connsiteX276" fmla="*/ 3938100 w 4833822"/>
              <a:gd name="connsiteY276" fmla="*/ 2083980 h 6709803"/>
              <a:gd name="connsiteX277" fmla="*/ 3970353 w 4833822"/>
              <a:gd name="connsiteY277" fmla="*/ 1589417 h 6709803"/>
              <a:gd name="connsiteX278" fmla="*/ 4036204 w 4833822"/>
              <a:gd name="connsiteY278" fmla="*/ 1523115 h 6709803"/>
              <a:gd name="connsiteX279" fmla="*/ 915320 w 4833822"/>
              <a:gd name="connsiteY279" fmla="*/ 1264686 h 6709803"/>
              <a:gd name="connsiteX280" fmla="*/ 1020430 w 4833822"/>
              <a:gd name="connsiteY280" fmla="*/ 1945448 h 6709803"/>
              <a:gd name="connsiteX281" fmla="*/ 811383 w 4833822"/>
              <a:gd name="connsiteY281" fmla="*/ 1905862 h 6709803"/>
              <a:gd name="connsiteX282" fmla="*/ 915320 w 4833822"/>
              <a:gd name="connsiteY282" fmla="*/ 1264686 h 6709803"/>
              <a:gd name="connsiteX283" fmla="*/ 2447237 w 4833822"/>
              <a:gd name="connsiteY283" fmla="*/ 129912 h 6709803"/>
              <a:gd name="connsiteX284" fmla="*/ 2653184 w 4833822"/>
              <a:gd name="connsiteY284" fmla="*/ 877311 h 6709803"/>
              <a:gd name="connsiteX285" fmla="*/ 2908975 w 4833822"/>
              <a:gd name="connsiteY285" fmla="*/ 1317234 h 6709803"/>
              <a:gd name="connsiteX286" fmla="*/ 3113822 w 4833822"/>
              <a:gd name="connsiteY286" fmla="*/ 2367098 h 6709803"/>
              <a:gd name="connsiteX287" fmla="*/ 3282263 w 4833822"/>
              <a:gd name="connsiteY287" fmla="*/ 1686176 h 6709803"/>
              <a:gd name="connsiteX288" fmla="*/ 3257173 w 4833822"/>
              <a:gd name="connsiteY288" fmla="*/ 1546407 h 6709803"/>
              <a:gd name="connsiteX289" fmla="*/ 3278681 w 4833822"/>
              <a:gd name="connsiteY289" fmla="*/ 1456811 h 6709803"/>
              <a:gd name="connsiteX290" fmla="*/ 3361107 w 4833822"/>
              <a:gd name="connsiteY290" fmla="*/ 1514154 h 6709803"/>
              <a:gd name="connsiteX291" fmla="*/ 3884339 w 4833822"/>
              <a:gd name="connsiteY291" fmla="*/ 2825824 h 6709803"/>
              <a:gd name="connsiteX292" fmla="*/ 3776823 w 4833822"/>
              <a:gd name="connsiteY292" fmla="*/ 3445819 h 6709803"/>
              <a:gd name="connsiteX293" fmla="*/ 4002606 w 4833822"/>
              <a:gd name="connsiteY293" fmla="*/ 3227210 h 6709803"/>
              <a:gd name="connsiteX294" fmla="*/ 4059943 w 4833822"/>
              <a:gd name="connsiteY294" fmla="*/ 3162699 h 6709803"/>
              <a:gd name="connsiteX295" fmla="*/ 4117286 w 4833822"/>
              <a:gd name="connsiteY295" fmla="*/ 3237961 h 6709803"/>
              <a:gd name="connsiteX296" fmla="*/ 4131625 w 4833822"/>
              <a:gd name="connsiteY296" fmla="*/ 4051483 h 6709803"/>
              <a:gd name="connsiteX297" fmla="*/ 3755321 w 4833822"/>
              <a:gd name="connsiteY297" fmla="*/ 4882925 h 6709803"/>
              <a:gd name="connsiteX298" fmla="*/ 3723067 w 4833822"/>
              <a:gd name="connsiteY298" fmla="*/ 4958182 h 6709803"/>
              <a:gd name="connsiteX299" fmla="*/ 4099366 w 4833822"/>
              <a:gd name="connsiteY299" fmla="*/ 4897258 h 6709803"/>
              <a:gd name="connsiteX300" fmla="*/ 4550927 w 4833822"/>
              <a:gd name="connsiteY300" fmla="*/ 5248472 h 6709803"/>
              <a:gd name="connsiteX301" fmla="*/ 4604683 w 4833822"/>
              <a:gd name="connsiteY301" fmla="*/ 5348819 h 6709803"/>
              <a:gd name="connsiteX302" fmla="*/ 4576011 w 4833822"/>
              <a:gd name="connsiteY302" fmla="*/ 6191012 h 6709803"/>
              <a:gd name="connsiteX303" fmla="*/ 4432660 w 4833822"/>
              <a:gd name="connsiteY303" fmla="*/ 6251936 h 6709803"/>
              <a:gd name="connsiteX304" fmla="*/ 3999019 w 4833822"/>
              <a:gd name="connsiteY304" fmla="*/ 6484883 h 6709803"/>
              <a:gd name="connsiteX305" fmla="*/ 3192667 w 4833822"/>
              <a:gd name="connsiteY305" fmla="*/ 6416790 h 6709803"/>
              <a:gd name="connsiteX306" fmla="*/ 2662265 w 4833822"/>
              <a:gd name="connsiteY306" fmla="*/ 5786042 h 6709803"/>
              <a:gd name="connsiteX307" fmla="*/ 2680186 w 4833822"/>
              <a:gd name="connsiteY307" fmla="*/ 6104998 h 6709803"/>
              <a:gd name="connsiteX308" fmla="*/ 2655096 w 4833822"/>
              <a:gd name="connsiteY308" fmla="*/ 6416790 h 6709803"/>
              <a:gd name="connsiteX309" fmla="*/ 2063771 w 4833822"/>
              <a:gd name="connsiteY309" fmla="*/ 6703492 h 6709803"/>
              <a:gd name="connsiteX310" fmla="*/ 1827242 w 4833822"/>
              <a:gd name="connsiteY310" fmla="*/ 6653319 h 6709803"/>
              <a:gd name="connsiteX311" fmla="*/ 1594295 w 4833822"/>
              <a:gd name="connsiteY311" fmla="*/ 6112167 h 6709803"/>
              <a:gd name="connsiteX312" fmla="*/ 1952673 w 4833822"/>
              <a:gd name="connsiteY312" fmla="*/ 5578179 h 6709803"/>
              <a:gd name="connsiteX313" fmla="*/ 2020761 w 4833822"/>
              <a:gd name="connsiteY313" fmla="*/ 5445579 h 6709803"/>
              <a:gd name="connsiteX314" fmla="*/ 1841575 w 4833822"/>
              <a:gd name="connsiteY314" fmla="*/ 5588930 h 6709803"/>
              <a:gd name="connsiteX315" fmla="*/ 884697 w 4833822"/>
              <a:gd name="connsiteY315" fmla="*/ 6334363 h 6709803"/>
              <a:gd name="connsiteX316" fmla="*/ 547826 w 4833822"/>
              <a:gd name="connsiteY316" fmla="*/ 6366616 h 6709803"/>
              <a:gd name="connsiteX317" fmla="*/ 357883 w 4833822"/>
              <a:gd name="connsiteY317" fmla="*/ 6309279 h 6709803"/>
              <a:gd name="connsiteX318" fmla="*/ 89095 w 4833822"/>
              <a:gd name="connsiteY318" fmla="*/ 5882802 h 6709803"/>
              <a:gd name="connsiteX319" fmla="*/ 46091 w 4833822"/>
              <a:gd name="connsiteY319" fmla="*/ 5531593 h 6709803"/>
              <a:gd name="connsiteX320" fmla="*/ 440310 w 4833822"/>
              <a:gd name="connsiteY320" fmla="*/ 4882925 h 6709803"/>
              <a:gd name="connsiteX321" fmla="*/ 1020884 w 4833822"/>
              <a:gd name="connsiteY321" fmla="*/ 4933098 h 6709803"/>
              <a:gd name="connsiteX322" fmla="*/ 798688 w 4833822"/>
              <a:gd name="connsiteY322" fmla="*/ 4761076 h 6709803"/>
              <a:gd name="connsiteX323" fmla="*/ 766435 w 4833822"/>
              <a:gd name="connsiteY323" fmla="*/ 4703733 h 6709803"/>
              <a:gd name="connsiteX324" fmla="*/ 838110 w 4833822"/>
              <a:gd name="connsiteY324" fmla="*/ 4682231 h 6709803"/>
              <a:gd name="connsiteX325" fmla="*/ 1060306 w 4833822"/>
              <a:gd name="connsiteY325" fmla="*/ 4775409 h 6709803"/>
              <a:gd name="connsiteX326" fmla="*/ 777186 w 4833822"/>
              <a:gd name="connsiteY326" fmla="*/ 4277261 h 6709803"/>
              <a:gd name="connsiteX327" fmla="*/ 723430 w 4833822"/>
              <a:gd name="connsiteY327" fmla="*/ 3743278 h 6709803"/>
              <a:gd name="connsiteX328" fmla="*/ 727012 w 4833822"/>
              <a:gd name="connsiteY328" fmla="*/ 3044437 h 6709803"/>
              <a:gd name="connsiteX329" fmla="*/ 762853 w 4833822"/>
              <a:gd name="connsiteY329" fmla="*/ 2911837 h 6709803"/>
              <a:gd name="connsiteX330" fmla="*/ 1017302 w 4833822"/>
              <a:gd name="connsiteY330" fmla="*/ 3212872 h 6709803"/>
              <a:gd name="connsiteX331" fmla="*/ 1139151 w 4833822"/>
              <a:gd name="connsiteY331" fmla="*/ 3252294 h 6709803"/>
              <a:gd name="connsiteX332" fmla="*/ 1110480 w 4833822"/>
              <a:gd name="connsiteY332" fmla="*/ 3141196 h 6709803"/>
              <a:gd name="connsiteX333" fmla="*/ 1135564 w 4833822"/>
              <a:gd name="connsiteY333" fmla="*/ 2252418 h 6709803"/>
              <a:gd name="connsiteX334" fmla="*/ 1493942 w 4833822"/>
              <a:gd name="connsiteY334" fmla="*/ 1592998 h 6709803"/>
              <a:gd name="connsiteX335" fmla="*/ 1547703 w 4833822"/>
              <a:gd name="connsiteY335" fmla="*/ 1539243 h 6709803"/>
              <a:gd name="connsiteX336" fmla="*/ 1597877 w 4833822"/>
              <a:gd name="connsiteY336" fmla="*/ 1632421 h 6709803"/>
              <a:gd name="connsiteX337" fmla="*/ 2070940 w 4833822"/>
              <a:gd name="connsiteY337" fmla="*/ 2406520 h 6709803"/>
              <a:gd name="connsiteX338" fmla="*/ 1926239 w 4833822"/>
              <a:gd name="connsiteY338" fmla="*/ 1667693 h 6709803"/>
              <a:gd name="connsiteX339" fmla="*/ 2386314 w 4833822"/>
              <a:gd name="connsiteY339" fmla="*/ 155893 h 6709803"/>
              <a:gd name="connsiteX340" fmla="*/ 2447237 w 4833822"/>
              <a:gd name="connsiteY340" fmla="*/ 129912 h 6709803"/>
              <a:gd name="connsiteX0" fmla="*/ 2144854 w 4833822"/>
              <a:gd name="connsiteY0" fmla="*/ 6361970 h 6735619"/>
              <a:gd name="connsiteX1" fmla="*/ 2053020 w 4833822"/>
              <a:gd name="connsiteY1" fmla="*/ 6370930 h 6735619"/>
              <a:gd name="connsiteX2" fmla="*/ 1959837 w 4833822"/>
              <a:gd name="connsiteY2" fmla="*/ 6446188 h 6735619"/>
              <a:gd name="connsiteX3" fmla="*/ 2045851 w 4833822"/>
              <a:gd name="connsiteY3" fmla="*/ 6564455 h 6735619"/>
              <a:gd name="connsiteX4" fmla="*/ 2042269 w 4833822"/>
              <a:gd name="connsiteY4" fmla="*/ 6467690 h 6735619"/>
              <a:gd name="connsiteX5" fmla="*/ 2106775 w 4833822"/>
              <a:gd name="connsiteY5" fmla="*/ 6403183 h 6735619"/>
              <a:gd name="connsiteX6" fmla="*/ 2128277 w 4833822"/>
              <a:gd name="connsiteY6" fmla="*/ 6474859 h 6735619"/>
              <a:gd name="connsiteX7" fmla="*/ 2164118 w 4833822"/>
              <a:gd name="connsiteY7" fmla="*/ 6525032 h 6735619"/>
              <a:gd name="connsiteX8" fmla="*/ 2232206 w 4833822"/>
              <a:gd name="connsiteY8" fmla="*/ 6489197 h 6735619"/>
              <a:gd name="connsiteX9" fmla="*/ 2228624 w 4833822"/>
              <a:gd name="connsiteY9" fmla="*/ 6396014 h 6735619"/>
              <a:gd name="connsiteX10" fmla="*/ 2144854 w 4833822"/>
              <a:gd name="connsiteY10" fmla="*/ 6361970 h 6735619"/>
              <a:gd name="connsiteX11" fmla="*/ 2508163 w 4833822"/>
              <a:gd name="connsiteY11" fmla="*/ 6331508 h 6735619"/>
              <a:gd name="connsiteX12" fmla="*/ 2407811 w 4833822"/>
              <a:gd name="connsiteY12" fmla="*/ 6639718 h 6735619"/>
              <a:gd name="connsiteX13" fmla="*/ 2508163 w 4833822"/>
              <a:gd name="connsiteY13" fmla="*/ 6331508 h 6735619"/>
              <a:gd name="connsiteX14" fmla="*/ 2215080 w 4833822"/>
              <a:gd name="connsiteY14" fmla="*/ 6246973 h 6735619"/>
              <a:gd name="connsiteX15" fmla="*/ 2171282 w 4833822"/>
              <a:gd name="connsiteY15" fmla="*/ 6252663 h 6735619"/>
              <a:gd name="connsiteX16" fmla="*/ 2350473 w 4833822"/>
              <a:gd name="connsiteY16" fmla="*/ 6532202 h 6735619"/>
              <a:gd name="connsiteX17" fmla="*/ 2393478 w 4833822"/>
              <a:gd name="connsiteY17" fmla="*/ 6349428 h 6735619"/>
              <a:gd name="connsiteX18" fmla="*/ 2252871 w 4833822"/>
              <a:gd name="connsiteY18" fmla="*/ 6248128 h 6735619"/>
              <a:gd name="connsiteX19" fmla="*/ 2215080 w 4833822"/>
              <a:gd name="connsiteY19" fmla="*/ 6246973 h 6735619"/>
              <a:gd name="connsiteX20" fmla="*/ 3767359 w 4833822"/>
              <a:gd name="connsiteY20" fmla="*/ 6128015 h 6735619"/>
              <a:gd name="connsiteX21" fmla="*/ 3913003 w 4833822"/>
              <a:gd name="connsiteY21" fmla="*/ 6209658 h 6735619"/>
              <a:gd name="connsiteX22" fmla="*/ 3930923 w 4833822"/>
              <a:gd name="connsiteY22" fmla="*/ 6234747 h 6735619"/>
              <a:gd name="connsiteX23" fmla="*/ 3923759 w 4833822"/>
              <a:gd name="connsiteY23" fmla="*/ 6259832 h 6735619"/>
              <a:gd name="connsiteX24" fmla="*/ 3672890 w 4833822"/>
              <a:gd name="connsiteY24" fmla="*/ 6241911 h 6735619"/>
              <a:gd name="connsiteX25" fmla="*/ 3672890 w 4833822"/>
              <a:gd name="connsiteY25" fmla="*/ 6173822 h 6735619"/>
              <a:gd name="connsiteX26" fmla="*/ 3708731 w 4833822"/>
              <a:gd name="connsiteY26" fmla="*/ 6148733 h 6735619"/>
              <a:gd name="connsiteX27" fmla="*/ 3767359 w 4833822"/>
              <a:gd name="connsiteY27" fmla="*/ 6128015 h 6735619"/>
              <a:gd name="connsiteX28" fmla="*/ 3779366 w 4833822"/>
              <a:gd name="connsiteY28" fmla="*/ 6088204 h 6735619"/>
              <a:gd name="connsiteX29" fmla="*/ 3637059 w 4833822"/>
              <a:gd name="connsiteY29" fmla="*/ 6112899 h 6735619"/>
              <a:gd name="connsiteX30" fmla="*/ 3497289 w 4833822"/>
              <a:gd name="connsiteY30" fmla="*/ 6295667 h 6735619"/>
              <a:gd name="connsiteX31" fmla="*/ 3615557 w 4833822"/>
              <a:gd name="connsiteY31" fmla="*/ 6238330 h 6735619"/>
              <a:gd name="connsiteX32" fmla="*/ 3852086 w 4833822"/>
              <a:gd name="connsiteY32" fmla="*/ 6396014 h 6735619"/>
              <a:gd name="connsiteX33" fmla="*/ 3952433 w 4833822"/>
              <a:gd name="connsiteY33" fmla="*/ 6223992 h 6735619"/>
              <a:gd name="connsiteX34" fmla="*/ 3945496 w 4833822"/>
              <a:gd name="connsiteY34" fmla="*/ 6207187 h 6735619"/>
              <a:gd name="connsiteX35" fmla="*/ 3938093 w 4833822"/>
              <a:gd name="connsiteY35" fmla="*/ 6207187 h 6735619"/>
              <a:gd name="connsiteX36" fmla="*/ 3927341 w 4833822"/>
              <a:gd name="connsiteY36" fmla="*/ 6207187 h 6735619"/>
              <a:gd name="connsiteX37" fmla="*/ 3909418 w 4833822"/>
              <a:gd name="connsiteY37" fmla="*/ 6202480 h 6735619"/>
              <a:gd name="connsiteX38" fmla="*/ 3920171 w 4833822"/>
              <a:gd name="connsiteY38" fmla="*/ 6202480 h 6735619"/>
              <a:gd name="connsiteX39" fmla="*/ 3945252 w 4833822"/>
              <a:gd name="connsiteY39" fmla="*/ 6206597 h 6735619"/>
              <a:gd name="connsiteX40" fmla="*/ 3928739 w 4833822"/>
              <a:gd name="connsiteY40" fmla="*/ 6166597 h 6735619"/>
              <a:gd name="connsiteX41" fmla="*/ 3822967 w 4833822"/>
              <a:gd name="connsiteY41" fmla="*/ 6090499 h 6735619"/>
              <a:gd name="connsiteX42" fmla="*/ 3779366 w 4833822"/>
              <a:gd name="connsiteY42" fmla="*/ 6088204 h 6735619"/>
              <a:gd name="connsiteX43" fmla="*/ 4196131 w 4833822"/>
              <a:gd name="connsiteY43" fmla="*/ 5944458 h 6735619"/>
              <a:gd name="connsiteX44" fmla="*/ 4235548 w 4833822"/>
              <a:gd name="connsiteY44" fmla="*/ 6173823 h 6735619"/>
              <a:gd name="connsiteX45" fmla="*/ 4454163 w 4833822"/>
              <a:gd name="connsiteY45" fmla="*/ 6177405 h 6735619"/>
              <a:gd name="connsiteX46" fmla="*/ 4196131 w 4833822"/>
              <a:gd name="connsiteY46" fmla="*/ 5944458 h 6735619"/>
              <a:gd name="connsiteX47" fmla="*/ 1174995 w 4833822"/>
              <a:gd name="connsiteY47" fmla="*/ 5629080 h 6735619"/>
              <a:gd name="connsiteX48" fmla="*/ 1250253 w 4833822"/>
              <a:gd name="connsiteY48" fmla="*/ 5675672 h 6735619"/>
              <a:gd name="connsiteX49" fmla="*/ 1035224 w 4833822"/>
              <a:gd name="connsiteY49" fmla="*/ 5786765 h 6735619"/>
              <a:gd name="connsiteX50" fmla="*/ 981463 w 4833822"/>
              <a:gd name="connsiteY50" fmla="*/ 5761681 h 6735619"/>
              <a:gd name="connsiteX51" fmla="*/ 1174995 w 4833822"/>
              <a:gd name="connsiteY51" fmla="*/ 5629080 h 6735619"/>
              <a:gd name="connsiteX52" fmla="*/ 3960412 w 4833822"/>
              <a:gd name="connsiteY52" fmla="*/ 5599805 h 6735619"/>
              <a:gd name="connsiteX53" fmla="*/ 4095776 w 4833822"/>
              <a:gd name="connsiteY53" fmla="*/ 5657750 h 6735619"/>
              <a:gd name="connsiteX54" fmla="*/ 4052767 w 4833822"/>
              <a:gd name="connsiteY54" fmla="*/ 5686420 h 6735619"/>
              <a:gd name="connsiteX55" fmla="*/ 3852081 w 4833822"/>
              <a:gd name="connsiteY55" fmla="*/ 5654169 h 6735619"/>
              <a:gd name="connsiteX56" fmla="*/ 3859245 w 4833822"/>
              <a:gd name="connsiteY56" fmla="*/ 5618330 h 6735619"/>
              <a:gd name="connsiteX57" fmla="*/ 3917370 w 4833822"/>
              <a:gd name="connsiteY57" fmla="*/ 5600805 h 6735619"/>
              <a:gd name="connsiteX58" fmla="*/ 3960412 w 4833822"/>
              <a:gd name="connsiteY58" fmla="*/ 5599805 h 6735619"/>
              <a:gd name="connsiteX59" fmla="*/ 2177948 w 4833822"/>
              <a:gd name="connsiteY59" fmla="*/ 5505555 h 6735619"/>
              <a:gd name="connsiteX60" fmla="*/ 2146198 w 4833822"/>
              <a:gd name="connsiteY60" fmla="*/ 5528737 h 6735619"/>
              <a:gd name="connsiteX61" fmla="*/ 1680303 w 4833822"/>
              <a:gd name="connsiteY61" fmla="*/ 6227579 h 6735619"/>
              <a:gd name="connsiteX62" fmla="*/ 1762730 w 4833822"/>
              <a:gd name="connsiteY62" fmla="*/ 6589539 h 6735619"/>
              <a:gd name="connsiteX63" fmla="*/ 1802152 w 4833822"/>
              <a:gd name="connsiteY63" fmla="*/ 6310006 h 6735619"/>
              <a:gd name="connsiteX64" fmla="*/ 2081691 w 4833822"/>
              <a:gd name="connsiteY64" fmla="*/ 6152316 h 6735619"/>
              <a:gd name="connsiteX65" fmla="*/ 1845157 w 4833822"/>
              <a:gd name="connsiteY65" fmla="*/ 6234743 h 6735619"/>
              <a:gd name="connsiteX66" fmla="*/ 1744810 w 4833822"/>
              <a:gd name="connsiteY66" fmla="*/ 6206077 h 6735619"/>
              <a:gd name="connsiteX67" fmla="*/ 2060189 w 4833822"/>
              <a:gd name="connsiteY67" fmla="*/ 6051974 h 6735619"/>
              <a:gd name="connsiteX68" fmla="*/ 2178451 w 4833822"/>
              <a:gd name="connsiteY68" fmla="*/ 5991044 h 6735619"/>
              <a:gd name="connsiteX69" fmla="*/ 2293136 w 4833822"/>
              <a:gd name="connsiteY69" fmla="*/ 5525155 h 6735619"/>
              <a:gd name="connsiteX70" fmla="*/ 1999259 w 4833822"/>
              <a:gd name="connsiteY70" fmla="*/ 5940876 h 6735619"/>
              <a:gd name="connsiteX71" fmla="*/ 2196371 w 4833822"/>
              <a:gd name="connsiteY71" fmla="*/ 5510817 h 6735619"/>
              <a:gd name="connsiteX72" fmla="*/ 2177948 w 4833822"/>
              <a:gd name="connsiteY72" fmla="*/ 5505555 h 6735619"/>
              <a:gd name="connsiteX73" fmla="*/ 2511745 w 4833822"/>
              <a:gd name="connsiteY73" fmla="*/ 5492902 h 6735619"/>
              <a:gd name="connsiteX74" fmla="*/ 2482010 w 4833822"/>
              <a:gd name="connsiteY74" fmla="*/ 5721198 h 6735619"/>
              <a:gd name="connsiteX75" fmla="*/ 2486655 w 4833822"/>
              <a:gd name="connsiteY75" fmla="*/ 5786763 h 6735619"/>
              <a:gd name="connsiteX76" fmla="*/ 2514429 w 4833822"/>
              <a:gd name="connsiteY76" fmla="*/ 5802442 h 6735619"/>
              <a:gd name="connsiteX77" fmla="*/ 2526077 w 4833822"/>
              <a:gd name="connsiteY77" fmla="*/ 5826188 h 6735619"/>
              <a:gd name="connsiteX78" fmla="*/ 2486655 w 4833822"/>
              <a:gd name="connsiteY78" fmla="*/ 5786766 h 6735619"/>
              <a:gd name="connsiteX79" fmla="*/ 2486655 w 4833822"/>
              <a:gd name="connsiteY79" fmla="*/ 5786769 h 6735619"/>
              <a:gd name="connsiteX80" fmla="*/ 2440069 w 4833822"/>
              <a:gd name="connsiteY80" fmla="*/ 6062725 h 6735619"/>
              <a:gd name="connsiteX81" fmla="*/ 2375563 w 4833822"/>
              <a:gd name="connsiteY81" fmla="*/ 5625497 h 6735619"/>
              <a:gd name="connsiteX82" fmla="*/ 2296718 w 4833822"/>
              <a:gd name="connsiteY82" fmla="*/ 5994632 h 6735619"/>
              <a:gd name="connsiteX83" fmla="*/ 2429318 w 4833822"/>
              <a:gd name="connsiteY83" fmla="*/ 6116481 h 6735619"/>
              <a:gd name="connsiteX84" fmla="*/ 2493825 w 4833822"/>
              <a:gd name="connsiteY84" fmla="*/ 6016134 h 6735619"/>
              <a:gd name="connsiteX85" fmla="*/ 2529665 w 4833822"/>
              <a:gd name="connsiteY85" fmla="*/ 5826191 h 6735619"/>
              <a:gd name="connsiteX86" fmla="*/ 2511745 w 4833822"/>
              <a:gd name="connsiteY86" fmla="*/ 5492902 h 6735619"/>
              <a:gd name="connsiteX87" fmla="*/ 2808528 w 4833822"/>
              <a:gd name="connsiteY87" fmla="*/ 5490436 h 6735619"/>
              <a:gd name="connsiteX88" fmla="*/ 2784115 w 4833822"/>
              <a:gd name="connsiteY88" fmla="*/ 5503653 h 6735619"/>
              <a:gd name="connsiteX89" fmla="*/ 2798448 w 4833822"/>
              <a:gd name="connsiteY89" fmla="*/ 5578911 h 6735619"/>
              <a:gd name="connsiteX90" fmla="*/ 2880875 w 4833822"/>
              <a:gd name="connsiteY90" fmla="*/ 5693591 h 6735619"/>
              <a:gd name="connsiteX91" fmla="*/ 3142493 w 4833822"/>
              <a:gd name="connsiteY91" fmla="*/ 6023303 h 6735619"/>
              <a:gd name="connsiteX92" fmla="*/ 2891625 w 4833822"/>
              <a:gd name="connsiteY92" fmla="*/ 5858444 h 6735619"/>
              <a:gd name="connsiteX93" fmla="*/ 2683768 w 4833822"/>
              <a:gd name="connsiteY93" fmla="*/ 5614746 h 6735619"/>
              <a:gd name="connsiteX94" fmla="*/ 2651515 w 4833822"/>
              <a:gd name="connsiteY94" fmla="*/ 5639835 h 6735619"/>
              <a:gd name="connsiteX95" fmla="*/ 2866541 w 4833822"/>
              <a:gd name="connsiteY95" fmla="*/ 5883534 h 6735619"/>
              <a:gd name="connsiteX96" fmla="*/ 3389773 w 4833822"/>
              <a:gd name="connsiteY96" fmla="*/ 6482028 h 6735619"/>
              <a:gd name="connsiteX97" fmla="*/ 3637059 w 4833822"/>
              <a:gd name="connsiteY97" fmla="*/ 6525032 h 6735619"/>
              <a:gd name="connsiteX98" fmla="*/ 3246422 w 4833822"/>
              <a:gd name="connsiteY98" fmla="*/ 6155903 h 6735619"/>
              <a:gd name="connsiteX99" fmla="*/ 3400524 w 4833822"/>
              <a:gd name="connsiteY99" fmla="*/ 6206077 h 6735619"/>
              <a:gd name="connsiteX100" fmla="*/ 3336018 w 4833822"/>
              <a:gd name="connsiteY100" fmla="*/ 6059138 h 6735619"/>
              <a:gd name="connsiteX101" fmla="*/ 3095901 w 4833822"/>
              <a:gd name="connsiteY101" fmla="*/ 5797525 h 6735619"/>
              <a:gd name="connsiteX102" fmla="*/ 2862954 w 4833822"/>
              <a:gd name="connsiteY102" fmla="*/ 5528737 h 6735619"/>
              <a:gd name="connsiteX103" fmla="*/ 2808528 w 4833822"/>
              <a:gd name="connsiteY103" fmla="*/ 5490436 h 6735619"/>
              <a:gd name="connsiteX104" fmla="*/ 1587125 w 4833822"/>
              <a:gd name="connsiteY104" fmla="*/ 5446311 h 6735619"/>
              <a:gd name="connsiteX105" fmla="*/ 798688 w 4833822"/>
              <a:gd name="connsiteY105" fmla="*/ 5654174 h 6735619"/>
              <a:gd name="connsiteX106" fmla="*/ 780768 w 4833822"/>
              <a:gd name="connsiteY106" fmla="*/ 6277752 h 6735619"/>
              <a:gd name="connsiteX107" fmla="*/ 791519 w 4833822"/>
              <a:gd name="connsiteY107" fmla="*/ 6084228 h 6735619"/>
              <a:gd name="connsiteX108" fmla="*/ 709092 w 4833822"/>
              <a:gd name="connsiteY108" fmla="*/ 5722262 h 6735619"/>
              <a:gd name="connsiteX109" fmla="*/ 368634 w 4833822"/>
              <a:gd name="connsiteY109" fmla="*/ 5733013 h 6735619"/>
              <a:gd name="connsiteX110" fmla="*/ 332793 w 4833822"/>
              <a:gd name="connsiteY110" fmla="*/ 5758103 h 6735619"/>
              <a:gd name="connsiteX111" fmla="*/ 368634 w 4833822"/>
              <a:gd name="connsiteY111" fmla="*/ 5772436 h 6735619"/>
              <a:gd name="connsiteX112" fmla="*/ 350714 w 4833822"/>
              <a:gd name="connsiteY112" fmla="*/ 6073476 h 6735619"/>
              <a:gd name="connsiteX113" fmla="*/ 447479 w 4833822"/>
              <a:gd name="connsiteY113" fmla="*/ 6137983 h 6735619"/>
              <a:gd name="connsiteX114" fmla="*/ 486896 w 4833822"/>
              <a:gd name="connsiteY114" fmla="*/ 6037636 h 6735619"/>
              <a:gd name="connsiteX115" fmla="*/ 468981 w 4833822"/>
              <a:gd name="connsiteY115" fmla="*/ 5919369 h 6735619"/>
              <a:gd name="connsiteX116" fmla="*/ 372216 w 4833822"/>
              <a:gd name="connsiteY116" fmla="*/ 6026885 h 6735619"/>
              <a:gd name="connsiteX117" fmla="*/ 382967 w 4833822"/>
              <a:gd name="connsiteY117" fmla="*/ 5876364 h 6735619"/>
              <a:gd name="connsiteX118" fmla="*/ 497647 w 4833822"/>
              <a:gd name="connsiteY118" fmla="*/ 5836942 h 6735619"/>
              <a:gd name="connsiteX119" fmla="*/ 569323 w 4833822"/>
              <a:gd name="connsiteY119" fmla="*/ 5951627 h 6735619"/>
              <a:gd name="connsiteX120" fmla="*/ 580074 w 4833822"/>
              <a:gd name="connsiteY120" fmla="*/ 6163067 h 6735619"/>
              <a:gd name="connsiteX121" fmla="*/ 612332 w 4833822"/>
              <a:gd name="connsiteY121" fmla="*/ 5919369 h 6735619"/>
              <a:gd name="connsiteX122" fmla="*/ 497647 w 4833822"/>
              <a:gd name="connsiteY122" fmla="*/ 5686422 h 6735619"/>
              <a:gd name="connsiteX123" fmla="*/ 730594 w 4833822"/>
              <a:gd name="connsiteY123" fmla="*/ 6091391 h 6735619"/>
              <a:gd name="connsiteX124" fmla="*/ 547826 w 4833822"/>
              <a:gd name="connsiteY124" fmla="*/ 6256250 h 6735619"/>
              <a:gd name="connsiteX125" fmla="*/ 834528 w 4833822"/>
              <a:gd name="connsiteY125" fmla="*/ 6288503 h 6735619"/>
              <a:gd name="connsiteX126" fmla="*/ 1533370 w 4833822"/>
              <a:gd name="connsiteY126" fmla="*/ 5772436 h 6735619"/>
              <a:gd name="connsiteX127" fmla="*/ 1633712 w 4833822"/>
              <a:gd name="connsiteY127" fmla="*/ 5639835 h 6735619"/>
              <a:gd name="connsiteX128" fmla="*/ 1142733 w 4833822"/>
              <a:gd name="connsiteY128" fmla="*/ 5955209 h 6735619"/>
              <a:gd name="connsiteX129" fmla="*/ 1031635 w 4833822"/>
              <a:gd name="connsiteY129" fmla="*/ 5983881 h 6735619"/>
              <a:gd name="connsiteX130" fmla="*/ 1096142 w 4833822"/>
              <a:gd name="connsiteY130" fmla="*/ 5883534 h 6735619"/>
              <a:gd name="connsiteX131" fmla="*/ 1587125 w 4833822"/>
              <a:gd name="connsiteY131" fmla="*/ 5446311 h 6735619"/>
              <a:gd name="connsiteX132" fmla="*/ 3072607 w 4833822"/>
              <a:gd name="connsiteY132" fmla="*/ 5437351 h 6735619"/>
              <a:gd name="connsiteX133" fmla="*/ 2988391 w 4833822"/>
              <a:gd name="connsiteY133" fmla="*/ 5471395 h 6735619"/>
              <a:gd name="connsiteX134" fmla="*/ 3038564 w 4833822"/>
              <a:gd name="connsiteY134" fmla="*/ 5582493 h 6735619"/>
              <a:gd name="connsiteX135" fmla="*/ 3407693 w 4833822"/>
              <a:gd name="connsiteY135" fmla="*/ 5998214 h 6735619"/>
              <a:gd name="connsiteX136" fmla="*/ 3576134 w 4833822"/>
              <a:gd name="connsiteY136" fmla="*/ 6037636 h 6735619"/>
              <a:gd name="connsiteX137" fmla="*/ 4002606 w 4833822"/>
              <a:gd name="connsiteY137" fmla="*/ 6141565 h 6735619"/>
              <a:gd name="connsiteX138" fmla="*/ 4124455 w 4833822"/>
              <a:gd name="connsiteY138" fmla="*/ 6223992 h 6735619"/>
              <a:gd name="connsiteX139" fmla="*/ 3586885 w 4833822"/>
              <a:gd name="connsiteY139" fmla="*/ 5675671 h 6735619"/>
              <a:gd name="connsiteX140" fmla="*/ 3339600 w 4833822"/>
              <a:gd name="connsiteY140" fmla="*/ 5532319 h 6735619"/>
              <a:gd name="connsiteX141" fmla="*/ 3551045 w 4833822"/>
              <a:gd name="connsiteY141" fmla="*/ 5707929 h 6735619"/>
              <a:gd name="connsiteX142" fmla="*/ 3658561 w 4833822"/>
              <a:gd name="connsiteY142" fmla="*/ 5890703 h 6735619"/>
              <a:gd name="connsiteX143" fmla="*/ 3536712 w 4833822"/>
              <a:gd name="connsiteY143" fmla="*/ 5815440 h 6735619"/>
              <a:gd name="connsiteX144" fmla="*/ 3167577 w 4833822"/>
              <a:gd name="connsiteY144" fmla="*/ 5478564 h 6735619"/>
              <a:gd name="connsiteX145" fmla="*/ 3072607 w 4833822"/>
              <a:gd name="connsiteY145" fmla="*/ 5437351 h 6735619"/>
              <a:gd name="connsiteX146" fmla="*/ 1497530 w 4833822"/>
              <a:gd name="connsiteY146" fmla="*/ 5349551 h 6735619"/>
              <a:gd name="connsiteX147" fmla="*/ 644585 w 4833822"/>
              <a:gd name="connsiteY147" fmla="*/ 5474982 h 6735619"/>
              <a:gd name="connsiteX148" fmla="*/ 404469 w 4833822"/>
              <a:gd name="connsiteY148" fmla="*/ 5550239 h 6735619"/>
              <a:gd name="connsiteX149" fmla="*/ 218113 w 4833822"/>
              <a:gd name="connsiteY149" fmla="*/ 5704342 h 6735619"/>
              <a:gd name="connsiteX150" fmla="*/ 347132 w 4833822"/>
              <a:gd name="connsiteY150" fmla="*/ 6223992 h 6735619"/>
              <a:gd name="connsiteX151" fmla="*/ 218113 w 4833822"/>
              <a:gd name="connsiteY151" fmla="*/ 5858444 h 6735619"/>
              <a:gd name="connsiteX152" fmla="*/ 289789 w 4833822"/>
              <a:gd name="connsiteY152" fmla="*/ 5750933 h 6735619"/>
              <a:gd name="connsiteX153" fmla="*/ 271869 w 4833822"/>
              <a:gd name="connsiteY153" fmla="*/ 5736600 h 6735619"/>
              <a:gd name="connsiteX154" fmla="*/ 304127 w 4833822"/>
              <a:gd name="connsiteY154" fmla="*/ 5643417 h 6735619"/>
              <a:gd name="connsiteX155" fmla="*/ 400887 w 4833822"/>
              <a:gd name="connsiteY155" fmla="*/ 5560991 h 6735619"/>
              <a:gd name="connsiteX156" fmla="*/ 404469 w 4833822"/>
              <a:gd name="connsiteY156" fmla="*/ 5553821 h 6735619"/>
              <a:gd name="connsiteX157" fmla="*/ 408056 w 4833822"/>
              <a:gd name="connsiteY157" fmla="*/ 5553821 h 6735619"/>
              <a:gd name="connsiteX158" fmla="*/ 569323 w 4833822"/>
              <a:gd name="connsiteY158" fmla="*/ 5510817 h 6735619"/>
              <a:gd name="connsiteX159" fmla="*/ 777186 w 4833822"/>
              <a:gd name="connsiteY159" fmla="*/ 5621915 h 6735619"/>
              <a:gd name="connsiteX160" fmla="*/ 1250249 w 4833822"/>
              <a:gd name="connsiteY160" fmla="*/ 5453474 h 6735619"/>
              <a:gd name="connsiteX161" fmla="*/ 1497530 w 4833822"/>
              <a:gd name="connsiteY161" fmla="*/ 5349551 h 6735619"/>
              <a:gd name="connsiteX162" fmla="*/ 3393360 w 4833822"/>
              <a:gd name="connsiteY162" fmla="*/ 5308781 h 6735619"/>
              <a:gd name="connsiteX163" fmla="*/ 3271511 w 4833822"/>
              <a:gd name="connsiteY163" fmla="*/ 5345964 h 6735619"/>
              <a:gd name="connsiteX164" fmla="*/ 3486538 w 4833822"/>
              <a:gd name="connsiteY164" fmla="*/ 5474982 h 6735619"/>
              <a:gd name="connsiteX165" fmla="*/ 4092197 w 4833822"/>
              <a:gd name="connsiteY165" fmla="*/ 5808276 h 6735619"/>
              <a:gd name="connsiteX166" fmla="*/ 3873588 w 4833822"/>
              <a:gd name="connsiteY166" fmla="*/ 5808276 h 6735619"/>
              <a:gd name="connsiteX167" fmla="*/ 4002606 w 4833822"/>
              <a:gd name="connsiteY167" fmla="*/ 5937289 h 6735619"/>
              <a:gd name="connsiteX168" fmla="*/ 4106535 w 4833822"/>
              <a:gd name="connsiteY168" fmla="*/ 5908618 h 6735619"/>
              <a:gd name="connsiteX169" fmla="*/ 4325144 w 4833822"/>
              <a:gd name="connsiteY169" fmla="*/ 5582493 h 6735619"/>
              <a:gd name="connsiteX170" fmla="*/ 4038441 w 4833822"/>
              <a:gd name="connsiteY170" fmla="*/ 5492902 h 6735619"/>
              <a:gd name="connsiteX171" fmla="*/ 3624178 w 4833822"/>
              <a:gd name="connsiteY171" fmla="*/ 5479290 h 6735619"/>
              <a:gd name="connsiteX172" fmla="*/ 3486739 w 4833822"/>
              <a:gd name="connsiteY172" fmla="*/ 5453511 h 6735619"/>
              <a:gd name="connsiteX173" fmla="*/ 3486739 w 4833822"/>
              <a:gd name="connsiteY173" fmla="*/ 5457506 h 6735619"/>
              <a:gd name="connsiteX174" fmla="*/ 3485394 w 4833822"/>
              <a:gd name="connsiteY174" fmla="*/ 5454817 h 6735619"/>
              <a:gd name="connsiteX175" fmla="*/ 3486706 w 4833822"/>
              <a:gd name="connsiteY175" fmla="*/ 5453505 h 6735619"/>
              <a:gd name="connsiteX176" fmla="*/ 3486538 w 4833822"/>
              <a:gd name="connsiteY176" fmla="*/ 5453474 h 6735619"/>
              <a:gd name="connsiteX177" fmla="*/ 3543876 w 4833822"/>
              <a:gd name="connsiteY177" fmla="*/ 5392550 h 6735619"/>
              <a:gd name="connsiteX178" fmla="*/ 4518674 w 4833822"/>
              <a:gd name="connsiteY178" fmla="*/ 5539488 h 6735619"/>
              <a:gd name="connsiteX179" fmla="*/ 4328731 w 4833822"/>
              <a:gd name="connsiteY179" fmla="*/ 5736600 h 6735619"/>
              <a:gd name="connsiteX180" fmla="*/ 4457745 w 4833822"/>
              <a:gd name="connsiteY180" fmla="*/ 5664919 h 6735619"/>
              <a:gd name="connsiteX181" fmla="*/ 4579599 w 4833822"/>
              <a:gd name="connsiteY181" fmla="*/ 5657756 h 6735619"/>
              <a:gd name="connsiteX182" fmla="*/ 4500754 w 4833822"/>
              <a:gd name="connsiteY182" fmla="*/ 5736600 h 6735619"/>
              <a:gd name="connsiteX183" fmla="*/ 4314393 w 4833822"/>
              <a:gd name="connsiteY183" fmla="*/ 5969548 h 6735619"/>
              <a:gd name="connsiteX184" fmla="*/ 4346651 w 4833822"/>
              <a:gd name="connsiteY184" fmla="*/ 6034054 h 6735619"/>
              <a:gd name="connsiteX185" fmla="*/ 4403989 w 4833822"/>
              <a:gd name="connsiteY185" fmla="*/ 5983881 h 6735619"/>
              <a:gd name="connsiteX186" fmla="*/ 4482833 w 4833822"/>
              <a:gd name="connsiteY186" fmla="*/ 5793938 h 6735619"/>
              <a:gd name="connsiteX187" fmla="*/ 4590350 w 4833822"/>
              <a:gd name="connsiteY187" fmla="*/ 5772436 h 6735619"/>
              <a:gd name="connsiteX188" fmla="*/ 4608265 w 4833822"/>
              <a:gd name="connsiteY188" fmla="*/ 5854862 h 6735619"/>
              <a:gd name="connsiteX189" fmla="*/ 4608265 w 4833822"/>
              <a:gd name="connsiteY189" fmla="*/ 5858444 h 6735619"/>
              <a:gd name="connsiteX190" fmla="*/ 4421909 w 4833822"/>
              <a:gd name="connsiteY190" fmla="*/ 6069889 h 6735619"/>
              <a:gd name="connsiteX191" fmla="*/ 4608265 w 4833822"/>
              <a:gd name="connsiteY191" fmla="*/ 5858444 h 6735619"/>
              <a:gd name="connsiteX192" fmla="*/ 4611852 w 4833822"/>
              <a:gd name="connsiteY192" fmla="*/ 5854862 h 6735619"/>
              <a:gd name="connsiteX193" fmla="*/ 4611852 w 4833822"/>
              <a:gd name="connsiteY193" fmla="*/ 5851280 h 6735619"/>
              <a:gd name="connsiteX194" fmla="*/ 4694279 w 4833822"/>
              <a:gd name="connsiteY194" fmla="*/ 5836942 h 6735619"/>
              <a:gd name="connsiteX195" fmla="*/ 4651275 w 4833822"/>
              <a:gd name="connsiteY195" fmla="*/ 5661338 h 6735619"/>
              <a:gd name="connsiteX196" fmla="*/ 4572429 w 4833822"/>
              <a:gd name="connsiteY196" fmla="*/ 5543070 h 6735619"/>
              <a:gd name="connsiteX197" fmla="*/ 4583181 w 4833822"/>
              <a:gd name="connsiteY197" fmla="*/ 5449893 h 6735619"/>
              <a:gd name="connsiteX198" fmla="*/ 4436247 w 4833822"/>
              <a:gd name="connsiteY198" fmla="*/ 5403306 h 6735619"/>
              <a:gd name="connsiteX199" fmla="*/ 3504459 w 4833822"/>
              <a:gd name="connsiteY199" fmla="*/ 5317292 h 6735619"/>
              <a:gd name="connsiteX200" fmla="*/ 3393360 w 4833822"/>
              <a:gd name="connsiteY200" fmla="*/ 5308781 h 6735619"/>
              <a:gd name="connsiteX201" fmla="*/ 655337 w 4833822"/>
              <a:gd name="connsiteY201" fmla="*/ 5177523 h 6735619"/>
              <a:gd name="connsiteX202" fmla="*/ 637416 w 4833822"/>
              <a:gd name="connsiteY202" fmla="*/ 5234866 h 6735619"/>
              <a:gd name="connsiteX203" fmla="*/ 863200 w 4833822"/>
              <a:gd name="connsiteY203" fmla="*/ 5338795 h 6735619"/>
              <a:gd name="connsiteX204" fmla="*/ 734181 w 4833822"/>
              <a:gd name="connsiteY204" fmla="*/ 5199030 h 6735619"/>
              <a:gd name="connsiteX205" fmla="*/ 655337 w 4833822"/>
              <a:gd name="connsiteY205" fmla="*/ 5177523 h 6735619"/>
              <a:gd name="connsiteX206" fmla="*/ 465399 w 4833822"/>
              <a:gd name="connsiteY206" fmla="*/ 5138106 h 6735619"/>
              <a:gd name="connsiteX207" fmla="*/ 465399 w 4833822"/>
              <a:gd name="connsiteY207" fmla="*/ 5338795 h 6735619"/>
              <a:gd name="connsiteX208" fmla="*/ 501234 w 4833822"/>
              <a:gd name="connsiteY208" fmla="*/ 5396137 h 6735619"/>
              <a:gd name="connsiteX209" fmla="*/ 554990 w 4833822"/>
              <a:gd name="connsiteY209" fmla="*/ 5342382 h 6735619"/>
              <a:gd name="connsiteX210" fmla="*/ 465399 w 4833822"/>
              <a:gd name="connsiteY210" fmla="*/ 5138106 h 6735619"/>
              <a:gd name="connsiteX211" fmla="*/ 4325169 w 4833822"/>
              <a:gd name="connsiteY211" fmla="*/ 5057209 h 6735619"/>
              <a:gd name="connsiteX212" fmla="*/ 3959602 w 4833822"/>
              <a:gd name="connsiteY212" fmla="*/ 5263537 h 6735619"/>
              <a:gd name="connsiteX213" fmla="*/ 4360985 w 4833822"/>
              <a:gd name="connsiteY213" fmla="*/ 5173941 h 6735619"/>
              <a:gd name="connsiteX214" fmla="*/ 4278558 w 4833822"/>
              <a:gd name="connsiteY214" fmla="*/ 5285039 h 6735619"/>
              <a:gd name="connsiteX215" fmla="*/ 4454163 w 4833822"/>
              <a:gd name="connsiteY215" fmla="*/ 5238448 h 6735619"/>
              <a:gd name="connsiteX216" fmla="*/ 4368153 w 4833822"/>
              <a:gd name="connsiteY216" fmla="*/ 5062843 h 6735619"/>
              <a:gd name="connsiteX217" fmla="*/ 4325169 w 4833822"/>
              <a:gd name="connsiteY217" fmla="*/ 5057209 h 6735619"/>
              <a:gd name="connsiteX218" fmla="*/ 4156709 w 4833822"/>
              <a:gd name="connsiteY218" fmla="*/ 5023421 h 6735619"/>
              <a:gd name="connsiteX219" fmla="*/ 3748157 w 4833822"/>
              <a:gd name="connsiteY219" fmla="*/ 5105847 h 6735619"/>
              <a:gd name="connsiteX220" fmla="*/ 3529543 w 4833822"/>
              <a:gd name="connsiteY220" fmla="*/ 5227696 h 6735619"/>
              <a:gd name="connsiteX221" fmla="*/ 3805494 w 4833822"/>
              <a:gd name="connsiteY221" fmla="*/ 5130937 h 6735619"/>
              <a:gd name="connsiteX222" fmla="*/ 4156709 w 4833822"/>
              <a:gd name="connsiteY222" fmla="*/ 5023421 h 6735619"/>
              <a:gd name="connsiteX223" fmla="*/ 399937 w 4833822"/>
              <a:gd name="connsiteY223" fmla="*/ 4979633 h 6735619"/>
              <a:gd name="connsiteX224" fmla="*/ 210944 w 4833822"/>
              <a:gd name="connsiteY224" fmla="*/ 5059261 h 6735619"/>
              <a:gd name="connsiteX225" fmla="*/ 124936 w 4833822"/>
              <a:gd name="connsiteY225" fmla="*/ 5202612 h 6735619"/>
              <a:gd name="connsiteX226" fmla="*/ 275451 w 4833822"/>
              <a:gd name="connsiteY226" fmla="*/ 5195443 h 6735619"/>
              <a:gd name="connsiteX227" fmla="*/ 304127 w 4833822"/>
              <a:gd name="connsiteY227" fmla="*/ 5213363 h 6735619"/>
              <a:gd name="connsiteX228" fmla="*/ 271869 w 4833822"/>
              <a:gd name="connsiteY228" fmla="*/ 5449893 h 6735619"/>
              <a:gd name="connsiteX229" fmla="*/ 311291 w 4833822"/>
              <a:gd name="connsiteY229" fmla="*/ 5292208 h 6735619"/>
              <a:gd name="connsiteX230" fmla="*/ 243203 w 4833822"/>
              <a:gd name="connsiteY230" fmla="*/ 5084345 h 6735619"/>
              <a:gd name="connsiteX231" fmla="*/ 1214409 w 4833822"/>
              <a:gd name="connsiteY231" fmla="*/ 5062843 h 6735619"/>
              <a:gd name="connsiteX232" fmla="*/ 465399 w 4833822"/>
              <a:gd name="connsiteY232" fmla="*/ 4980416 h 6735619"/>
              <a:gd name="connsiteX233" fmla="*/ 399937 w 4833822"/>
              <a:gd name="connsiteY233" fmla="*/ 4979633 h 6735619"/>
              <a:gd name="connsiteX234" fmla="*/ 2524908 w 4833822"/>
              <a:gd name="connsiteY234" fmla="*/ 3845334 h 6735619"/>
              <a:gd name="connsiteX235" fmla="*/ 2732856 w 4833822"/>
              <a:gd name="connsiteY235" fmla="*/ 4487253 h 6735619"/>
              <a:gd name="connsiteX236" fmla="*/ 2775802 w 4833822"/>
              <a:gd name="connsiteY236" fmla="*/ 4557322 h 6735619"/>
              <a:gd name="connsiteX237" fmla="*/ 2823267 w 4833822"/>
              <a:gd name="connsiteY237" fmla="*/ 4480472 h 6735619"/>
              <a:gd name="connsiteX238" fmla="*/ 2879774 w 4833822"/>
              <a:gd name="connsiteY238" fmla="*/ 4270266 h 6735619"/>
              <a:gd name="connsiteX239" fmla="*/ 2920458 w 4833822"/>
              <a:gd name="connsiteY239" fmla="*/ 4803691 h 6735619"/>
              <a:gd name="connsiteX240" fmla="*/ 3132925 w 4833822"/>
              <a:gd name="connsiteY240" fmla="*/ 4744924 h 6735619"/>
              <a:gd name="connsiteX241" fmla="*/ 2879774 w 4833822"/>
              <a:gd name="connsiteY241" fmla="*/ 5120132 h 6735619"/>
              <a:gd name="connsiteX242" fmla="*/ 2131619 w 4833822"/>
              <a:gd name="connsiteY242" fmla="*/ 5068146 h 6735619"/>
              <a:gd name="connsiteX243" fmla="*/ 1894289 w 4833822"/>
              <a:gd name="connsiteY243" fmla="*/ 4717802 h 6735619"/>
              <a:gd name="connsiteX244" fmla="*/ 2075111 w 4833822"/>
              <a:gd name="connsiteY244" fmla="*/ 4805953 h 6735619"/>
              <a:gd name="connsiteX245" fmla="*/ 2086414 w 4833822"/>
              <a:gd name="connsiteY245" fmla="*/ 4290608 h 6735619"/>
              <a:gd name="connsiteX246" fmla="*/ 2163263 w 4833822"/>
              <a:gd name="connsiteY246" fmla="*/ 4435267 h 6735619"/>
              <a:gd name="connsiteX247" fmla="*/ 2224289 w 4833822"/>
              <a:gd name="connsiteY247" fmla="*/ 4480472 h 6735619"/>
              <a:gd name="connsiteX248" fmla="*/ 2242372 w 4833822"/>
              <a:gd name="connsiteY248" fmla="*/ 4417184 h 6735619"/>
              <a:gd name="connsiteX249" fmla="*/ 2524908 w 4833822"/>
              <a:gd name="connsiteY249" fmla="*/ 3845334 h 6735619"/>
              <a:gd name="connsiteX250" fmla="*/ 2540406 w 4833822"/>
              <a:gd name="connsiteY250" fmla="*/ 3037993 h 6735619"/>
              <a:gd name="connsiteX251" fmla="*/ 2092432 w 4833822"/>
              <a:gd name="connsiteY251" fmla="*/ 3944690 h 6735619"/>
              <a:gd name="connsiteX252" fmla="*/ 2063761 w 4833822"/>
              <a:gd name="connsiteY252" fmla="*/ 4045037 h 6735619"/>
              <a:gd name="connsiteX253" fmla="*/ 1967001 w 4833822"/>
              <a:gd name="connsiteY253" fmla="*/ 3973361 h 6735619"/>
              <a:gd name="connsiteX254" fmla="*/ 1845152 w 4833822"/>
              <a:gd name="connsiteY254" fmla="*/ 3743997 h 6735619"/>
              <a:gd name="connsiteX255" fmla="*/ 1827232 w 4833822"/>
              <a:gd name="connsiteY255" fmla="*/ 4561104 h 6735619"/>
              <a:gd name="connsiteX256" fmla="*/ 1540529 w 4833822"/>
              <a:gd name="connsiteY256" fmla="*/ 4421335 h 6735619"/>
              <a:gd name="connsiteX257" fmla="*/ 1916828 w 4833822"/>
              <a:gd name="connsiteY257" fmla="*/ 4976824 h 6735619"/>
              <a:gd name="connsiteX258" fmla="*/ 3103066 w 4833822"/>
              <a:gd name="connsiteY258" fmla="*/ 5059251 h 6735619"/>
              <a:gd name="connsiteX259" fmla="*/ 3504448 w 4833822"/>
              <a:gd name="connsiteY259" fmla="*/ 4464339 h 6735619"/>
              <a:gd name="connsiteX260" fmla="*/ 3167572 w 4833822"/>
              <a:gd name="connsiteY260" fmla="*/ 4557517 h 6735619"/>
              <a:gd name="connsiteX261" fmla="*/ 3103066 w 4833822"/>
              <a:gd name="connsiteY261" fmla="*/ 3711743 h 6735619"/>
              <a:gd name="connsiteX262" fmla="*/ 3013470 w 4833822"/>
              <a:gd name="connsiteY262" fmla="*/ 4045037 h 6735619"/>
              <a:gd name="connsiteX263" fmla="*/ 2938212 w 4833822"/>
              <a:gd name="connsiteY263" fmla="*/ 4166886 h 6735619"/>
              <a:gd name="connsiteX264" fmla="*/ 2870119 w 4833822"/>
              <a:gd name="connsiteY264" fmla="*/ 4055788 h 6735619"/>
              <a:gd name="connsiteX265" fmla="*/ 2540406 w 4833822"/>
              <a:gd name="connsiteY265" fmla="*/ 3037993 h 6735619"/>
              <a:gd name="connsiteX266" fmla="*/ 357884 w 4833822"/>
              <a:gd name="connsiteY266" fmla="*/ 2966322 h 6735619"/>
              <a:gd name="connsiteX267" fmla="*/ 422396 w 4833822"/>
              <a:gd name="connsiteY267" fmla="*/ 3048749 h 6735619"/>
              <a:gd name="connsiteX268" fmla="*/ 522738 w 4833822"/>
              <a:gd name="connsiteY268" fmla="*/ 3550480 h 6735619"/>
              <a:gd name="connsiteX269" fmla="*/ 490485 w 4833822"/>
              <a:gd name="connsiteY269" fmla="*/ 3690250 h 6735619"/>
              <a:gd name="connsiteX270" fmla="*/ 386555 w 4833822"/>
              <a:gd name="connsiteY270" fmla="*/ 3589903 h 6735619"/>
              <a:gd name="connsiteX271" fmla="*/ 286208 w 4833822"/>
              <a:gd name="connsiteY271" fmla="*/ 3048749 h 6735619"/>
              <a:gd name="connsiteX272" fmla="*/ 357884 w 4833822"/>
              <a:gd name="connsiteY272" fmla="*/ 2966322 h 6735619"/>
              <a:gd name="connsiteX273" fmla="*/ 4036204 w 4833822"/>
              <a:gd name="connsiteY273" fmla="*/ 1548931 h 6735619"/>
              <a:gd name="connsiteX274" fmla="*/ 4110123 w 4833822"/>
              <a:gd name="connsiteY274" fmla="*/ 1611646 h 6735619"/>
              <a:gd name="connsiteX275" fmla="*/ 4063531 w 4833822"/>
              <a:gd name="connsiteY275" fmla="*/ 2421590 h 6735619"/>
              <a:gd name="connsiteX276" fmla="*/ 3938100 w 4833822"/>
              <a:gd name="connsiteY276" fmla="*/ 2109796 h 6735619"/>
              <a:gd name="connsiteX277" fmla="*/ 3970353 w 4833822"/>
              <a:gd name="connsiteY277" fmla="*/ 1615233 h 6735619"/>
              <a:gd name="connsiteX278" fmla="*/ 4036204 w 4833822"/>
              <a:gd name="connsiteY278" fmla="*/ 1548931 h 6735619"/>
              <a:gd name="connsiteX279" fmla="*/ 915320 w 4833822"/>
              <a:gd name="connsiteY279" fmla="*/ 1290502 h 6735619"/>
              <a:gd name="connsiteX280" fmla="*/ 1020430 w 4833822"/>
              <a:gd name="connsiteY280" fmla="*/ 1971264 h 6735619"/>
              <a:gd name="connsiteX281" fmla="*/ 811383 w 4833822"/>
              <a:gd name="connsiteY281" fmla="*/ 1931678 h 6735619"/>
              <a:gd name="connsiteX282" fmla="*/ 915320 w 4833822"/>
              <a:gd name="connsiteY282" fmla="*/ 1290502 h 6735619"/>
              <a:gd name="connsiteX283" fmla="*/ 2447237 w 4833822"/>
              <a:gd name="connsiteY283" fmla="*/ 155728 h 6735619"/>
              <a:gd name="connsiteX284" fmla="*/ 2908975 w 4833822"/>
              <a:gd name="connsiteY284" fmla="*/ 1343050 h 6735619"/>
              <a:gd name="connsiteX285" fmla="*/ 3113822 w 4833822"/>
              <a:gd name="connsiteY285" fmla="*/ 2392914 h 6735619"/>
              <a:gd name="connsiteX286" fmla="*/ 3282263 w 4833822"/>
              <a:gd name="connsiteY286" fmla="*/ 1711992 h 6735619"/>
              <a:gd name="connsiteX287" fmla="*/ 3257173 w 4833822"/>
              <a:gd name="connsiteY287" fmla="*/ 1572223 h 6735619"/>
              <a:gd name="connsiteX288" fmla="*/ 3278681 w 4833822"/>
              <a:gd name="connsiteY288" fmla="*/ 1482627 h 6735619"/>
              <a:gd name="connsiteX289" fmla="*/ 3361107 w 4833822"/>
              <a:gd name="connsiteY289" fmla="*/ 1539970 h 6735619"/>
              <a:gd name="connsiteX290" fmla="*/ 3884339 w 4833822"/>
              <a:gd name="connsiteY290" fmla="*/ 2851640 h 6735619"/>
              <a:gd name="connsiteX291" fmla="*/ 3776823 w 4833822"/>
              <a:gd name="connsiteY291" fmla="*/ 3471635 h 6735619"/>
              <a:gd name="connsiteX292" fmla="*/ 4002606 w 4833822"/>
              <a:gd name="connsiteY292" fmla="*/ 3253026 h 6735619"/>
              <a:gd name="connsiteX293" fmla="*/ 4059943 w 4833822"/>
              <a:gd name="connsiteY293" fmla="*/ 3188515 h 6735619"/>
              <a:gd name="connsiteX294" fmla="*/ 4117286 w 4833822"/>
              <a:gd name="connsiteY294" fmla="*/ 3263777 h 6735619"/>
              <a:gd name="connsiteX295" fmla="*/ 4131625 w 4833822"/>
              <a:gd name="connsiteY295" fmla="*/ 4077299 h 6735619"/>
              <a:gd name="connsiteX296" fmla="*/ 3755321 w 4833822"/>
              <a:gd name="connsiteY296" fmla="*/ 4908741 h 6735619"/>
              <a:gd name="connsiteX297" fmla="*/ 3723067 w 4833822"/>
              <a:gd name="connsiteY297" fmla="*/ 4983998 h 6735619"/>
              <a:gd name="connsiteX298" fmla="*/ 4099366 w 4833822"/>
              <a:gd name="connsiteY298" fmla="*/ 4923074 h 6735619"/>
              <a:gd name="connsiteX299" fmla="*/ 4550927 w 4833822"/>
              <a:gd name="connsiteY299" fmla="*/ 5274288 h 6735619"/>
              <a:gd name="connsiteX300" fmla="*/ 4604683 w 4833822"/>
              <a:gd name="connsiteY300" fmla="*/ 5374635 h 6735619"/>
              <a:gd name="connsiteX301" fmla="*/ 4576011 w 4833822"/>
              <a:gd name="connsiteY301" fmla="*/ 6216828 h 6735619"/>
              <a:gd name="connsiteX302" fmla="*/ 4432660 w 4833822"/>
              <a:gd name="connsiteY302" fmla="*/ 6277752 h 6735619"/>
              <a:gd name="connsiteX303" fmla="*/ 3999019 w 4833822"/>
              <a:gd name="connsiteY303" fmla="*/ 6510699 h 6735619"/>
              <a:gd name="connsiteX304" fmla="*/ 3192667 w 4833822"/>
              <a:gd name="connsiteY304" fmla="*/ 6442606 h 6735619"/>
              <a:gd name="connsiteX305" fmla="*/ 2662265 w 4833822"/>
              <a:gd name="connsiteY305" fmla="*/ 5811858 h 6735619"/>
              <a:gd name="connsiteX306" fmla="*/ 2680186 w 4833822"/>
              <a:gd name="connsiteY306" fmla="*/ 6130814 h 6735619"/>
              <a:gd name="connsiteX307" fmla="*/ 2655096 w 4833822"/>
              <a:gd name="connsiteY307" fmla="*/ 6442606 h 6735619"/>
              <a:gd name="connsiteX308" fmla="*/ 2063771 w 4833822"/>
              <a:gd name="connsiteY308" fmla="*/ 6729308 h 6735619"/>
              <a:gd name="connsiteX309" fmla="*/ 1827242 w 4833822"/>
              <a:gd name="connsiteY309" fmla="*/ 6679135 h 6735619"/>
              <a:gd name="connsiteX310" fmla="*/ 1594295 w 4833822"/>
              <a:gd name="connsiteY310" fmla="*/ 6137983 h 6735619"/>
              <a:gd name="connsiteX311" fmla="*/ 1952673 w 4833822"/>
              <a:gd name="connsiteY311" fmla="*/ 5603995 h 6735619"/>
              <a:gd name="connsiteX312" fmla="*/ 2020761 w 4833822"/>
              <a:gd name="connsiteY312" fmla="*/ 5471395 h 6735619"/>
              <a:gd name="connsiteX313" fmla="*/ 1841575 w 4833822"/>
              <a:gd name="connsiteY313" fmla="*/ 5614746 h 6735619"/>
              <a:gd name="connsiteX314" fmla="*/ 884697 w 4833822"/>
              <a:gd name="connsiteY314" fmla="*/ 6360179 h 6735619"/>
              <a:gd name="connsiteX315" fmla="*/ 547826 w 4833822"/>
              <a:gd name="connsiteY315" fmla="*/ 6392432 h 6735619"/>
              <a:gd name="connsiteX316" fmla="*/ 357883 w 4833822"/>
              <a:gd name="connsiteY316" fmla="*/ 6335095 h 6735619"/>
              <a:gd name="connsiteX317" fmla="*/ 89095 w 4833822"/>
              <a:gd name="connsiteY317" fmla="*/ 5908618 h 6735619"/>
              <a:gd name="connsiteX318" fmla="*/ 46091 w 4833822"/>
              <a:gd name="connsiteY318" fmla="*/ 5557409 h 6735619"/>
              <a:gd name="connsiteX319" fmla="*/ 440310 w 4833822"/>
              <a:gd name="connsiteY319" fmla="*/ 4908741 h 6735619"/>
              <a:gd name="connsiteX320" fmla="*/ 1020884 w 4833822"/>
              <a:gd name="connsiteY320" fmla="*/ 4958914 h 6735619"/>
              <a:gd name="connsiteX321" fmla="*/ 798688 w 4833822"/>
              <a:gd name="connsiteY321" fmla="*/ 4786892 h 6735619"/>
              <a:gd name="connsiteX322" fmla="*/ 766435 w 4833822"/>
              <a:gd name="connsiteY322" fmla="*/ 4729549 h 6735619"/>
              <a:gd name="connsiteX323" fmla="*/ 838110 w 4833822"/>
              <a:gd name="connsiteY323" fmla="*/ 4708047 h 6735619"/>
              <a:gd name="connsiteX324" fmla="*/ 1060306 w 4833822"/>
              <a:gd name="connsiteY324" fmla="*/ 4801225 h 6735619"/>
              <a:gd name="connsiteX325" fmla="*/ 777186 w 4833822"/>
              <a:gd name="connsiteY325" fmla="*/ 4303077 h 6735619"/>
              <a:gd name="connsiteX326" fmla="*/ 723430 w 4833822"/>
              <a:gd name="connsiteY326" fmla="*/ 3769094 h 6735619"/>
              <a:gd name="connsiteX327" fmla="*/ 727012 w 4833822"/>
              <a:gd name="connsiteY327" fmla="*/ 3070253 h 6735619"/>
              <a:gd name="connsiteX328" fmla="*/ 762853 w 4833822"/>
              <a:gd name="connsiteY328" fmla="*/ 2937653 h 6735619"/>
              <a:gd name="connsiteX329" fmla="*/ 1017302 w 4833822"/>
              <a:gd name="connsiteY329" fmla="*/ 3238688 h 6735619"/>
              <a:gd name="connsiteX330" fmla="*/ 1139151 w 4833822"/>
              <a:gd name="connsiteY330" fmla="*/ 3278110 h 6735619"/>
              <a:gd name="connsiteX331" fmla="*/ 1110480 w 4833822"/>
              <a:gd name="connsiteY331" fmla="*/ 3167012 h 6735619"/>
              <a:gd name="connsiteX332" fmla="*/ 1135564 w 4833822"/>
              <a:gd name="connsiteY332" fmla="*/ 2278234 h 6735619"/>
              <a:gd name="connsiteX333" fmla="*/ 1493942 w 4833822"/>
              <a:gd name="connsiteY333" fmla="*/ 1618814 h 6735619"/>
              <a:gd name="connsiteX334" fmla="*/ 1547703 w 4833822"/>
              <a:gd name="connsiteY334" fmla="*/ 1565059 h 6735619"/>
              <a:gd name="connsiteX335" fmla="*/ 1597877 w 4833822"/>
              <a:gd name="connsiteY335" fmla="*/ 1658237 h 6735619"/>
              <a:gd name="connsiteX336" fmla="*/ 2070940 w 4833822"/>
              <a:gd name="connsiteY336" fmla="*/ 2432336 h 6735619"/>
              <a:gd name="connsiteX337" fmla="*/ 1926239 w 4833822"/>
              <a:gd name="connsiteY337" fmla="*/ 1693509 h 6735619"/>
              <a:gd name="connsiteX338" fmla="*/ 2386314 w 4833822"/>
              <a:gd name="connsiteY338" fmla="*/ 181709 h 6735619"/>
              <a:gd name="connsiteX339" fmla="*/ 2447237 w 4833822"/>
              <a:gd name="connsiteY339" fmla="*/ 155728 h 6735619"/>
              <a:gd name="connsiteX0" fmla="*/ 2144854 w 4833822"/>
              <a:gd name="connsiteY0" fmla="*/ 6228540 h 6602189"/>
              <a:gd name="connsiteX1" fmla="*/ 2053020 w 4833822"/>
              <a:gd name="connsiteY1" fmla="*/ 6237500 h 6602189"/>
              <a:gd name="connsiteX2" fmla="*/ 1959837 w 4833822"/>
              <a:gd name="connsiteY2" fmla="*/ 6312758 h 6602189"/>
              <a:gd name="connsiteX3" fmla="*/ 2045851 w 4833822"/>
              <a:gd name="connsiteY3" fmla="*/ 6431025 h 6602189"/>
              <a:gd name="connsiteX4" fmla="*/ 2042269 w 4833822"/>
              <a:gd name="connsiteY4" fmla="*/ 6334260 h 6602189"/>
              <a:gd name="connsiteX5" fmla="*/ 2106775 w 4833822"/>
              <a:gd name="connsiteY5" fmla="*/ 6269753 h 6602189"/>
              <a:gd name="connsiteX6" fmla="*/ 2128277 w 4833822"/>
              <a:gd name="connsiteY6" fmla="*/ 6341429 h 6602189"/>
              <a:gd name="connsiteX7" fmla="*/ 2164118 w 4833822"/>
              <a:gd name="connsiteY7" fmla="*/ 6391602 h 6602189"/>
              <a:gd name="connsiteX8" fmla="*/ 2232206 w 4833822"/>
              <a:gd name="connsiteY8" fmla="*/ 6355767 h 6602189"/>
              <a:gd name="connsiteX9" fmla="*/ 2228624 w 4833822"/>
              <a:gd name="connsiteY9" fmla="*/ 6262584 h 6602189"/>
              <a:gd name="connsiteX10" fmla="*/ 2144854 w 4833822"/>
              <a:gd name="connsiteY10" fmla="*/ 6228540 h 6602189"/>
              <a:gd name="connsiteX11" fmla="*/ 2508163 w 4833822"/>
              <a:gd name="connsiteY11" fmla="*/ 6198078 h 6602189"/>
              <a:gd name="connsiteX12" fmla="*/ 2407811 w 4833822"/>
              <a:gd name="connsiteY12" fmla="*/ 6506288 h 6602189"/>
              <a:gd name="connsiteX13" fmla="*/ 2508163 w 4833822"/>
              <a:gd name="connsiteY13" fmla="*/ 6198078 h 6602189"/>
              <a:gd name="connsiteX14" fmla="*/ 2215080 w 4833822"/>
              <a:gd name="connsiteY14" fmla="*/ 6113543 h 6602189"/>
              <a:gd name="connsiteX15" fmla="*/ 2171282 w 4833822"/>
              <a:gd name="connsiteY15" fmla="*/ 6119233 h 6602189"/>
              <a:gd name="connsiteX16" fmla="*/ 2350473 w 4833822"/>
              <a:gd name="connsiteY16" fmla="*/ 6398772 h 6602189"/>
              <a:gd name="connsiteX17" fmla="*/ 2393478 w 4833822"/>
              <a:gd name="connsiteY17" fmla="*/ 6215998 h 6602189"/>
              <a:gd name="connsiteX18" fmla="*/ 2252871 w 4833822"/>
              <a:gd name="connsiteY18" fmla="*/ 6114698 h 6602189"/>
              <a:gd name="connsiteX19" fmla="*/ 2215080 w 4833822"/>
              <a:gd name="connsiteY19" fmla="*/ 6113543 h 6602189"/>
              <a:gd name="connsiteX20" fmla="*/ 3767359 w 4833822"/>
              <a:gd name="connsiteY20" fmla="*/ 5994585 h 6602189"/>
              <a:gd name="connsiteX21" fmla="*/ 3913003 w 4833822"/>
              <a:gd name="connsiteY21" fmla="*/ 6076228 h 6602189"/>
              <a:gd name="connsiteX22" fmla="*/ 3930923 w 4833822"/>
              <a:gd name="connsiteY22" fmla="*/ 6101317 h 6602189"/>
              <a:gd name="connsiteX23" fmla="*/ 3923759 w 4833822"/>
              <a:gd name="connsiteY23" fmla="*/ 6126402 h 6602189"/>
              <a:gd name="connsiteX24" fmla="*/ 3672890 w 4833822"/>
              <a:gd name="connsiteY24" fmla="*/ 6108481 h 6602189"/>
              <a:gd name="connsiteX25" fmla="*/ 3672890 w 4833822"/>
              <a:gd name="connsiteY25" fmla="*/ 6040392 h 6602189"/>
              <a:gd name="connsiteX26" fmla="*/ 3708731 w 4833822"/>
              <a:gd name="connsiteY26" fmla="*/ 6015303 h 6602189"/>
              <a:gd name="connsiteX27" fmla="*/ 3767359 w 4833822"/>
              <a:gd name="connsiteY27" fmla="*/ 5994585 h 6602189"/>
              <a:gd name="connsiteX28" fmla="*/ 3779366 w 4833822"/>
              <a:gd name="connsiteY28" fmla="*/ 5954774 h 6602189"/>
              <a:gd name="connsiteX29" fmla="*/ 3637059 w 4833822"/>
              <a:gd name="connsiteY29" fmla="*/ 5979469 h 6602189"/>
              <a:gd name="connsiteX30" fmla="*/ 3497289 w 4833822"/>
              <a:gd name="connsiteY30" fmla="*/ 6162237 h 6602189"/>
              <a:gd name="connsiteX31" fmla="*/ 3615557 w 4833822"/>
              <a:gd name="connsiteY31" fmla="*/ 6104900 h 6602189"/>
              <a:gd name="connsiteX32" fmla="*/ 3852086 w 4833822"/>
              <a:gd name="connsiteY32" fmla="*/ 6262584 h 6602189"/>
              <a:gd name="connsiteX33" fmla="*/ 3952433 w 4833822"/>
              <a:gd name="connsiteY33" fmla="*/ 6090562 h 6602189"/>
              <a:gd name="connsiteX34" fmla="*/ 3945496 w 4833822"/>
              <a:gd name="connsiteY34" fmla="*/ 6073757 h 6602189"/>
              <a:gd name="connsiteX35" fmla="*/ 3938093 w 4833822"/>
              <a:gd name="connsiteY35" fmla="*/ 6073757 h 6602189"/>
              <a:gd name="connsiteX36" fmla="*/ 3927341 w 4833822"/>
              <a:gd name="connsiteY36" fmla="*/ 6073757 h 6602189"/>
              <a:gd name="connsiteX37" fmla="*/ 3909418 w 4833822"/>
              <a:gd name="connsiteY37" fmla="*/ 6069050 h 6602189"/>
              <a:gd name="connsiteX38" fmla="*/ 3920171 w 4833822"/>
              <a:gd name="connsiteY38" fmla="*/ 6069050 h 6602189"/>
              <a:gd name="connsiteX39" fmla="*/ 3945252 w 4833822"/>
              <a:gd name="connsiteY39" fmla="*/ 6073167 h 6602189"/>
              <a:gd name="connsiteX40" fmla="*/ 3928739 w 4833822"/>
              <a:gd name="connsiteY40" fmla="*/ 6033167 h 6602189"/>
              <a:gd name="connsiteX41" fmla="*/ 3822967 w 4833822"/>
              <a:gd name="connsiteY41" fmla="*/ 5957069 h 6602189"/>
              <a:gd name="connsiteX42" fmla="*/ 3779366 w 4833822"/>
              <a:gd name="connsiteY42" fmla="*/ 5954774 h 6602189"/>
              <a:gd name="connsiteX43" fmla="*/ 4196131 w 4833822"/>
              <a:gd name="connsiteY43" fmla="*/ 5811028 h 6602189"/>
              <a:gd name="connsiteX44" fmla="*/ 4235548 w 4833822"/>
              <a:gd name="connsiteY44" fmla="*/ 6040393 h 6602189"/>
              <a:gd name="connsiteX45" fmla="*/ 4454163 w 4833822"/>
              <a:gd name="connsiteY45" fmla="*/ 6043975 h 6602189"/>
              <a:gd name="connsiteX46" fmla="*/ 4196131 w 4833822"/>
              <a:gd name="connsiteY46" fmla="*/ 5811028 h 6602189"/>
              <a:gd name="connsiteX47" fmla="*/ 1174995 w 4833822"/>
              <a:gd name="connsiteY47" fmla="*/ 5495650 h 6602189"/>
              <a:gd name="connsiteX48" fmla="*/ 1250253 w 4833822"/>
              <a:gd name="connsiteY48" fmla="*/ 5542242 h 6602189"/>
              <a:gd name="connsiteX49" fmla="*/ 1035224 w 4833822"/>
              <a:gd name="connsiteY49" fmla="*/ 5653335 h 6602189"/>
              <a:gd name="connsiteX50" fmla="*/ 981463 w 4833822"/>
              <a:gd name="connsiteY50" fmla="*/ 5628251 h 6602189"/>
              <a:gd name="connsiteX51" fmla="*/ 1174995 w 4833822"/>
              <a:gd name="connsiteY51" fmla="*/ 5495650 h 6602189"/>
              <a:gd name="connsiteX52" fmla="*/ 3960412 w 4833822"/>
              <a:gd name="connsiteY52" fmla="*/ 5466375 h 6602189"/>
              <a:gd name="connsiteX53" fmla="*/ 4095776 w 4833822"/>
              <a:gd name="connsiteY53" fmla="*/ 5524320 h 6602189"/>
              <a:gd name="connsiteX54" fmla="*/ 4052767 w 4833822"/>
              <a:gd name="connsiteY54" fmla="*/ 5552990 h 6602189"/>
              <a:gd name="connsiteX55" fmla="*/ 3852081 w 4833822"/>
              <a:gd name="connsiteY55" fmla="*/ 5520739 h 6602189"/>
              <a:gd name="connsiteX56" fmla="*/ 3859245 w 4833822"/>
              <a:gd name="connsiteY56" fmla="*/ 5484900 h 6602189"/>
              <a:gd name="connsiteX57" fmla="*/ 3917370 w 4833822"/>
              <a:gd name="connsiteY57" fmla="*/ 5467375 h 6602189"/>
              <a:gd name="connsiteX58" fmla="*/ 3960412 w 4833822"/>
              <a:gd name="connsiteY58" fmla="*/ 5466375 h 6602189"/>
              <a:gd name="connsiteX59" fmla="*/ 2177948 w 4833822"/>
              <a:gd name="connsiteY59" fmla="*/ 5372125 h 6602189"/>
              <a:gd name="connsiteX60" fmla="*/ 2146198 w 4833822"/>
              <a:gd name="connsiteY60" fmla="*/ 5395307 h 6602189"/>
              <a:gd name="connsiteX61" fmla="*/ 1680303 w 4833822"/>
              <a:gd name="connsiteY61" fmla="*/ 6094149 h 6602189"/>
              <a:gd name="connsiteX62" fmla="*/ 1762730 w 4833822"/>
              <a:gd name="connsiteY62" fmla="*/ 6456109 h 6602189"/>
              <a:gd name="connsiteX63" fmla="*/ 1802152 w 4833822"/>
              <a:gd name="connsiteY63" fmla="*/ 6176576 h 6602189"/>
              <a:gd name="connsiteX64" fmla="*/ 2081691 w 4833822"/>
              <a:gd name="connsiteY64" fmla="*/ 6018886 h 6602189"/>
              <a:gd name="connsiteX65" fmla="*/ 1845157 w 4833822"/>
              <a:gd name="connsiteY65" fmla="*/ 6101313 h 6602189"/>
              <a:gd name="connsiteX66" fmla="*/ 1744810 w 4833822"/>
              <a:gd name="connsiteY66" fmla="*/ 6072647 h 6602189"/>
              <a:gd name="connsiteX67" fmla="*/ 2060189 w 4833822"/>
              <a:gd name="connsiteY67" fmla="*/ 5918544 h 6602189"/>
              <a:gd name="connsiteX68" fmla="*/ 2178451 w 4833822"/>
              <a:gd name="connsiteY68" fmla="*/ 5857614 h 6602189"/>
              <a:gd name="connsiteX69" fmla="*/ 2293136 w 4833822"/>
              <a:gd name="connsiteY69" fmla="*/ 5391725 h 6602189"/>
              <a:gd name="connsiteX70" fmla="*/ 1999259 w 4833822"/>
              <a:gd name="connsiteY70" fmla="*/ 5807446 h 6602189"/>
              <a:gd name="connsiteX71" fmla="*/ 2196371 w 4833822"/>
              <a:gd name="connsiteY71" fmla="*/ 5377387 h 6602189"/>
              <a:gd name="connsiteX72" fmla="*/ 2177948 w 4833822"/>
              <a:gd name="connsiteY72" fmla="*/ 5372125 h 6602189"/>
              <a:gd name="connsiteX73" fmla="*/ 2511745 w 4833822"/>
              <a:gd name="connsiteY73" fmla="*/ 5359472 h 6602189"/>
              <a:gd name="connsiteX74" fmla="*/ 2482010 w 4833822"/>
              <a:gd name="connsiteY74" fmla="*/ 5587768 h 6602189"/>
              <a:gd name="connsiteX75" fmla="*/ 2486655 w 4833822"/>
              <a:gd name="connsiteY75" fmla="*/ 5653333 h 6602189"/>
              <a:gd name="connsiteX76" fmla="*/ 2514429 w 4833822"/>
              <a:gd name="connsiteY76" fmla="*/ 5669012 h 6602189"/>
              <a:gd name="connsiteX77" fmla="*/ 2526077 w 4833822"/>
              <a:gd name="connsiteY77" fmla="*/ 5692758 h 6602189"/>
              <a:gd name="connsiteX78" fmla="*/ 2486655 w 4833822"/>
              <a:gd name="connsiteY78" fmla="*/ 5653336 h 6602189"/>
              <a:gd name="connsiteX79" fmla="*/ 2486655 w 4833822"/>
              <a:gd name="connsiteY79" fmla="*/ 5653339 h 6602189"/>
              <a:gd name="connsiteX80" fmla="*/ 2440069 w 4833822"/>
              <a:gd name="connsiteY80" fmla="*/ 5929295 h 6602189"/>
              <a:gd name="connsiteX81" fmla="*/ 2375563 w 4833822"/>
              <a:gd name="connsiteY81" fmla="*/ 5492067 h 6602189"/>
              <a:gd name="connsiteX82" fmla="*/ 2296718 w 4833822"/>
              <a:gd name="connsiteY82" fmla="*/ 5861202 h 6602189"/>
              <a:gd name="connsiteX83" fmla="*/ 2429318 w 4833822"/>
              <a:gd name="connsiteY83" fmla="*/ 5983051 h 6602189"/>
              <a:gd name="connsiteX84" fmla="*/ 2493825 w 4833822"/>
              <a:gd name="connsiteY84" fmla="*/ 5882704 h 6602189"/>
              <a:gd name="connsiteX85" fmla="*/ 2529665 w 4833822"/>
              <a:gd name="connsiteY85" fmla="*/ 5692761 h 6602189"/>
              <a:gd name="connsiteX86" fmla="*/ 2511745 w 4833822"/>
              <a:gd name="connsiteY86" fmla="*/ 5359472 h 6602189"/>
              <a:gd name="connsiteX87" fmla="*/ 2808528 w 4833822"/>
              <a:gd name="connsiteY87" fmla="*/ 5357006 h 6602189"/>
              <a:gd name="connsiteX88" fmla="*/ 2784115 w 4833822"/>
              <a:gd name="connsiteY88" fmla="*/ 5370223 h 6602189"/>
              <a:gd name="connsiteX89" fmla="*/ 2798448 w 4833822"/>
              <a:gd name="connsiteY89" fmla="*/ 5445481 h 6602189"/>
              <a:gd name="connsiteX90" fmla="*/ 2880875 w 4833822"/>
              <a:gd name="connsiteY90" fmla="*/ 5560161 h 6602189"/>
              <a:gd name="connsiteX91" fmla="*/ 3142493 w 4833822"/>
              <a:gd name="connsiteY91" fmla="*/ 5889873 h 6602189"/>
              <a:gd name="connsiteX92" fmla="*/ 2891625 w 4833822"/>
              <a:gd name="connsiteY92" fmla="*/ 5725014 h 6602189"/>
              <a:gd name="connsiteX93" fmla="*/ 2683768 w 4833822"/>
              <a:gd name="connsiteY93" fmla="*/ 5481316 h 6602189"/>
              <a:gd name="connsiteX94" fmla="*/ 2651515 w 4833822"/>
              <a:gd name="connsiteY94" fmla="*/ 5506405 h 6602189"/>
              <a:gd name="connsiteX95" fmla="*/ 2866541 w 4833822"/>
              <a:gd name="connsiteY95" fmla="*/ 5750104 h 6602189"/>
              <a:gd name="connsiteX96" fmla="*/ 3389773 w 4833822"/>
              <a:gd name="connsiteY96" fmla="*/ 6348598 h 6602189"/>
              <a:gd name="connsiteX97" fmla="*/ 3637059 w 4833822"/>
              <a:gd name="connsiteY97" fmla="*/ 6391602 h 6602189"/>
              <a:gd name="connsiteX98" fmla="*/ 3246422 w 4833822"/>
              <a:gd name="connsiteY98" fmla="*/ 6022473 h 6602189"/>
              <a:gd name="connsiteX99" fmla="*/ 3400524 w 4833822"/>
              <a:gd name="connsiteY99" fmla="*/ 6072647 h 6602189"/>
              <a:gd name="connsiteX100" fmla="*/ 3336018 w 4833822"/>
              <a:gd name="connsiteY100" fmla="*/ 5925708 h 6602189"/>
              <a:gd name="connsiteX101" fmla="*/ 3095901 w 4833822"/>
              <a:gd name="connsiteY101" fmla="*/ 5664095 h 6602189"/>
              <a:gd name="connsiteX102" fmla="*/ 2862954 w 4833822"/>
              <a:gd name="connsiteY102" fmla="*/ 5395307 h 6602189"/>
              <a:gd name="connsiteX103" fmla="*/ 2808528 w 4833822"/>
              <a:gd name="connsiteY103" fmla="*/ 5357006 h 6602189"/>
              <a:gd name="connsiteX104" fmla="*/ 1587125 w 4833822"/>
              <a:gd name="connsiteY104" fmla="*/ 5312881 h 6602189"/>
              <a:gd name="connsiteX105" fmla="*/ 798688 w 4833822"/>
              <a:gd name="connsiteY105" fmla="*/ 5520744 h 6602189"/>
              <a:gd name="connsiteX106" fmla="*/ 780768 w 4833822"/>
              <a:gd name="connsiteY106" fmla="*/ 6144322 h 6602189"/>
              <a:gd name="connsiteX107" fmla="*/ 791519 w 4833822"/>
              <a:gd name="connsiteY107" fmla="*/ 5950798 h 6602189"/>
              <a:gd name="connsiteX108" fmla="*/ 709092 w 4833822"/>
              <a:gd name="connsiteY108" fmla="*/ 5588832 h 6602189"/>
              <a:gd name="connsiteX109" fmla="*/ 368634 w 4833822"/>
              <a:gd name="connsiteY109" fmla="*/ 5599583 h 6602189"/>
              <a:gd name="connsiteX110" fmla="*/ 332793 w 4833822"/>
              <a:gd name="connsiteY110" fmla="*/ 5624673 h 6602189"/>
              <a:gd name="connsiteX111" fmla="*/ 368634 w 4833822"/>
              <a:gd name="connsiteY111" fmla="*/ 5639006 h 6602189"/>
              <a:gd name="connsiteX112" fmla="*/ 350714 w 4833822"/>
              <a:gd name="connsiteY112" fmla="*/ 5940046 h 6602189"/>
              <a:gd name="connsiteX113" fmla="*/ 447479 w 4833822"/>
              <a:gd name="connsiteY113" fmla="*/ 6004553 h 6602189"/>
              <a:gd name="connsiteX114" fmla="*/ 486896 w 4833822"/>
              <a:gd name="connsiteY114" fmla="*/ 5904206 h 6602189"/>
              <a:gd name="connsiteX115" fmla="*/ 468981 w 4833822"/>
              <a:gd name="connsiteY115" fmla="*/ 5785939 h 6602189"/>
              <a:gd name="connsiteX116" fmla="*/ 372216 w 4833822"/>
              <a:gd name="connsiteY116" fmla="*/ 5893455 h 6602189"/>
              <a:gd name="connsiteX117" fmla="*/ 382967 w 4833822"/>
              <a:gd name="connsiteY117" fmla="*/ 5742934 h 6602189"/>
              <a:gd name="connsiteX118" fmla="*/ 497647 w 4833822"/>
              <a:gd name="connsiteY118" fmla="*/ 5703512 h 6602189"/>
              <a:gd name="connsiteX119" fmla="*/ 569323 w 4833822"/>
              <a:gd name="connsiteY119" fmla="*/ 5818197 h 6602189"/>
              <a:gd name="connsiteX120" fmla="*/ 580074 w 4833822"/>
              <a:gd name="connsiteY120" fmla="*/ 6029637 h 6602189"/>
              <a:gd name="connsiteX121" fmla="*/ 612332 w 4833822"/>
              <a:gd name="connsiteY121" fmla="*/ 5785939 h 6602189"/>
              <a:gd name="connsiteX122" fmla="*/ 497647 w 4833822"/>
              <a:gd name="connsiteY122" fmla="*/ 5552992 h 6602189"/>
              <a:gd name="connsiteX123" fmla="*/ 730594 w 4833822"/>
              <a:gd name="connsiteY123" fmla="*/ 5957961 h 6602189"/>
              <a:gd name="connsiteX124" fmla="*/ 547826 w 4833822"/>
              <a:gd name="connsiteY124" fmla="*/ 6122820 h 6602189"/>
              <a:gd name="connsiteX125" fmla="*/ 834528 w 4833822"/>
              <a:gd name="connsiteY125" fmla="*/ 6155073 h 6602189"/>
              <a:gd name="connsiteX126" fmla="*/ 1533370 w 4833822"/>
              <a:gd name="connsiteY126" fmla="*/ 5639006 h 6602189"/>
              <a:gd name="connsiteX127" fmla="*/ 1633712 w 4833822"/>
              <a:gd name="connsiteY127" fmla="*/ 5506405 h 6602189"/>
              <a:gd name="connsiteX128" fmla="*/ 1142733 w 4833822"/>
              <a:gd name="connsiteY128" fmla="*/ 5821779 h 6602189"/>
              <a:gd name="connsiteX129" fmla="*/ 1031635 w 4833822"/>
              <a:gd name="connsiteY129" fmla="*/ 5850451 h 6602189"/>
              <a:gd name="connsiteX130" fmla="*/ 1096142 w 4833822"/>
              <a:gd name="connsiteY130" fmla="*/ 5750104 h 6602189"/>
              <a:gd name="connsiteX131" fmla="*/ 1587125 w 4833822"/>
              <a:gd name="connsiteY131" fmla="*/ 5312881 h 6602189"/>
              <a:gd name="connsiteX132" fmla="*/ 3072607 w 4833822"/>
              <a:gd name="connsiteY132" fmla="*/ 5303921 h 6602189"/>
              <a:gd name="connsiteX133" fmla="*/ 2988391 w 4833822"/>
              <a:gd name="connsiteY133" fmla="*/ 5337965 h 6602189"/>
              <a:gd name="connsiteX134" fmla="*/ 3038564 w 4833822"/>
              <a:gd name="connsiteY134" fmla="*/ 5449063 h 6602189"/>
              <a:gd name="connsiteX135" fmla="*/ 3407693 w 4833822"/>
              <a:gd name="connsiteY135" fmla="*/ 5864784 h 6602189"/>
              <a:gd name="connsiteX136" fmla="*/ 3576134 w 4833822"/>
              <a:gd name="connsiteY136" fmla="*/ 5904206 h 6602189"/>
              <a:gd name="connsiteX137" fmla="*/ 4002606 w 4833822"/>
              <a:gd name="connsiteY137" fmla="*/ 6008135 h 6602189"/>
              <a:gd name="connsiteX138" fmla="*/ 4124455 w 4833822"/>
              <a:gd name="connsiteY138" fmla="*/ 6090562 h 6602189"/>
              <a:gd name="connsiteX139" fmla="*/ 3586885 w 4833822"/>
              <a:gd name="connsiteY139" fmla="*/ 5542241 h 6602189"/>
              <a:gd name="connsiteX140" fmla="*/ 3339600 w 4833822"/>
              <a:gd name="connsiteY140" fmla="*/ 5398889 h 6602189"/>
              <a:gd name="connsiteX141" fmla="*/ 3551045 w 4833822"/>
              <a:gd name="connsiteY141" fmla="*/ 5574499 h 6602189"/>
              <a:gd name="connsiteX142" fmla="*/ 3658561 w 4833822"/>
              <a:gd name="connsiteY142" fmla="*/ 5757273 h 6602189"/>
              <a:gd name="connsiteX143" fmla="*/ 3536712 w 4833822"/>
              <a:gd name="connsiteY143" fmla="*/ 5682010 h 6602189"/>
              <a:gd name="connsiteX144" fmla="*/ 3167577 w 4833822"/>
              <a:gd name="connsiteY144" fmla="*/ 5345134 h 6602189"/>
              <a:gd name="connsiteX145" fmla="*/ 3072607 w 4833822"/>
              <a:gd name="connsiteY145" fmla="*/ 5303921 h 6602189"/>
              <a:gd name="connsiteX146" fmla="*/ 1497530 w 4833822"/>
              <a:gd name="connsiteY146" fmla="*/ 5216121 h 6602189"/>
              <a:gd name="connsiteX147" fmla="*/ 644585 w 4833822"/>
              <a:gd name="connsiteY147" fmla="*/ 5341552 h 6602189"/>
              <a:gd name="connsiteX148" fmla="*/ 404469 w 4833822"/>
              <a:gd name="connsiteY148" fmla="*/ 5416809 h 6602189"/>
              <a:gd name="connsiteX149" fmla="*/ 218113 w 4833822"/>
              <a:gd name="connsiteY149" fmla="*/ 5570912 h 6602189"/>
              <a:gd name="connsiteX150" fmla="*/ 347132 w 4833822"/>
              <a:gd name="connsiteY150" fmla="*/ 6090562 h 6602189"/>
              <a:gd name="connsiteX151" fmla="*/ 218113 w 4833822"/>
              <a:gd name="connsiteY151" fmla="*/ 5725014 h 6602189"/>
              <a:gd name="connsiteX152" fmla="*/ 289789 w 4833822"/>
              <a:gd name="connsiteY152" fmla="*/ 5617503 h 6602189"/>
              <a:gd name="connsiteX153" fmla="*/ 271869 w 4833822"/>
              <a:gd name="connsiteY153" fmla="*/ 5603170 h 6602189"/>
              <a:gd name="connsiteX154" fmla="*/ 304127 w 4833822"/>
              <a:gd name="connsiteY154" fmla="*/ 5509987 h 6602189"/>
              <a:gd name="connsiteX155" fmla="*/ 400887 w 4833822"/>
              <a:gd name="connsiteY155" fmla="*/ 5427561 h 6602189"/>
              <a:gd name="connsiteX156" fmla="*/ 404469 w 4833822"/>
              <a:gd name="connsiteY156" fmla="*/ 5420391 h 6602189"/>
              <a:gd name="connsiteX157" fmla="*/ 408056 w 4833822"/>
              <a:gd name="connsiteY157" fmla="*/ 5420391 h 6602189"/>
              <a:gd name="connsiteX158" fmla="*/ 569323 w 4833822"/>
              <a:gd name="connsiteY158" fmla="*/ 5377387 h 6602189"/>
              <a:gd name="connsiteX159" fmla="*/ 777186 w 4833822"/>
              <a:gd name="connsiteY159" fmla="*/ 5488485 h 6602189"/>
              <a:gd name="connsiteX160" fmla="*/ 1250249 w 4833822"/>
              <a:gd name="connsiteY160" fmla="*/ 5320044 h 6602189"/>
              <a:gd name="connsiteX161" fmla="*/ 1497530 w 4833822"/>
              <a:gd name="connsiteY161" fmla="*/ 5216121 h 6602189"/>
              <a:gd name="connsiteX162" fmla="*/ 3393360 w 4833822"/>
              <a:gd name="connsiteY162" fmla="*/ 5175351 h 6602189"/>
              <a:gd name="connsiteX163" fmla="*/ 3271511 w 4833822"/>
              <a:gd name="connsiteY163" fmla="*/ 5212534 h 6602189"/>
              <a:gd name="connsiteX164" fmla="*/ 3486538 w 4833822"/>
              <a:gd name="connsiteY164" fmla="*/ 5341552 h 6602189"/>
              <a:gd name="connsiteX165" fmla="*/ 4092197 w 4833822"/>
              <a:gd name="connsiteY165" fmla="*/ 5674846 h 6602189"/>
              <a:gd name="connsiteX166" fmla="*/ 3873588 w 4833822"/>
              <a:gd name="connsiteY166" fmla="*/ 5674846 h 6602189"/>
              <a:gd name="connsiteX167" fmla="*/ 4002606 w 4833822"/>
              <a:gd name="connsiteY167" fmla="*/ 5803859 h 6602189"/>
              <a:gd name="connsiteX168" fmla="*/ 4106535 w 4833822"/>
              <a:gd name="connsiteY168" fmla="*/ 5775188 h 6602189"/>
              <a:gd name="connsiteX169" fmla="*/ 4325144 w 4833822"/>
              <a:gd name="connsiteY169" fmla="*/ 5449063 h 6602189"/>
              <a:gd name="connsiteX170" fmla="*/ 4038441 w 4833822"/>
              <a:gd name="connsiteY170" fmla="*/ 5359472 h 6602189"/>
              <a:gd name="connsiteX171" fmla="*/ 3624178 w 4833822"/>
              <a:gd name="connsiteY171" fmla="*/ 5345860 h 6602189"/>
              <a:gd name="connsiteX172" fmla="*/ 3486739 w 4833822"/>
              <a:gd name="connsiteY172" fmla="*/ 5320081 h 6602189"/>
              <a:gd name="connsiteX173" fmla="*/ 3486739 w 4833822"/>
              <a:gd name="connsiteY173" fmla="*/ 5324076 h 6602189"/>
              <a:gd name="connsiteX174" fmla="*/ 3485394 w 4833822"/>
              <a:gd name="connsiteY174" fmla="*/ 5321387 h 6602189"/>
              <a:gd name="connsiteX175" fmla="*/ 3486706 w 4833822"/>
              <a:gd name="connsiteY175" fmla="*/ 5320075 h 6602189"/>
              <a:gd name="connsiteX176" fmla="*/ 3486538 w 4833822"/>
              <a:gd name="connsiteY176" fmla="*/ 5320044 h 6602189"/>
              <a:gd name="connsiteX177" fmla="*/ 3543876 w 4833822"/>
              <a:gd name="connsiteY177" fmla="*/ 5259120 h 6602189"/>
              <a:gd name="connsiteX178" fmla="*/ 4518674 w 4833822"/>
              <a:gd name="connsiteY178" fmla="*/ 5406058 h 6602189"/>
              <a:gd name="connsiteX179" fmla="*/ 4328731 w 4833822"/>
              <a:gd name="connsiteY179" fmla="*/ 5603170 h 6602189"/>
              <a:gd name="connsiteX180" fmla="*/ 4457745 w 4833822"/>
              <a:gd name="connsiteY180" fmla="*/ 5531489 h 6602189"/>
              <a:gd name="connsiteX181" fmla="*/ 4579599 w 4833822"/>
              <a:gd name="connsiteY181" fmla="*/ 5524326 h 6602189"/>
              <a:gd name="connsiteX182" fmla="*/ 4500754 w 4833822"/>
              <a:gd name="connsiteY182" fmla="*/ 5603170 h 6602189"/>
              <a:gd name="connsiteX183" fmla="*/ 4314393 w 4833822"/>
              <a:gd name="connsiteY183" fmla="*/ 5836118 h 6602189"/>
              <a:gd name="connsiteX184" fmla="*/ 4346651 w 4833822"/>
              <a:gd name="connsiteY184" fmla="*/ 5900624 h 6602189"/>
              <a:gd name="connsiteX185" fmla="*/ 4403989 w 4833822"/>
              <a:gd name="connsiteY185" fmla="*/ 5850451 h 6602189"/>
              <a:gd name="connsiteX186" fmla="*/ 4482833 w 4833822"/>
              <a:gd name="connsiteY186" fmla="*/ 5660508 h 6602189"/>
              <a:gd name="connsiteX187" fmla="*/ 4590350 w 4833822"/>
              <a:gd name="connsiteY187" fmla="*/ 5639006 h 6602189"/>
              <a:gd name="connsiteX188" fmla="*/ 4608265 w 4833822"/>
              <a:gd name="connsiteY188" fmla="*/ 5721432 h 6602189"/>
              <a:gd name="connsiteX189" fmla="*/ 4608265 w 4833822"/>
              <a:gd name="connsiteY189" fmla="*/ 5725014 h 6602189"/>
              <a:gd name="connsiteX190" fmla="*/ 4421909 w 4833822"/>
              <a:gd name="connsiteY190" fmla="*/ 5936459 h 6602189"/>
              <a:gd name="connsiteX191" fmla="*/ 4608265 w 4833822"/>
              <a:gd name="connsiteY191" fmla="*/ 5725014 h 6602189"/>
              <a:gd name="connsiteX192" fmla="*/ 4611852 w 4833822"/>
              <a:gd name="connsiteY192" fmla="*/ 5721432 h 6602189"/>
              <a:gd name="connsiteX193" fmla="*/ 4611852 w 4833822"/>
              <a:gd name="connsiteY193" fmla="*/ 5717850 h 6602189"/>
              <a:gd name="connsiteX194" fmla="*/ 4694279 w 4833822"/>
              <a:gd name="connsiteY194" fmla="*/ 5703512 h 6602189"/>
              <a:gd name="connsiteX195" fmla="*/ 4651275 w 4833822"/>
              <a:gd name="connsiteY195" fmla="*/ 5527908 h 6602189"/>
              <a:gd name="connsiteX196" fmla="*/ 4572429 w 4833822"/>
              <a:gd name="connsiteY196" fmla="*/ 5409640 h 6602189"/>
              <a:gd name="connsiteX197" fmla="*/ 4583181 w 4833822"/>
              <a:gd name="connsiteY197" fmla="*/ 5316463 h 6602189"/>
              <a:gd name="connsiteX198" fmla="*/ 4436247 w 4833822"/>
              <a:gd name="connsiteY198" fmla="*/ 5269876 h 6602189"/>
              <a:gd name="connsiteX199" fmla="*/ 3504459 w 4833822"/>
              <a:gd name="connsiteY199" fmla="*/ 5183862 h 6602189"/>
              <a:gd name="connsiteX200" fmla="*/ 3393360 w 4833822"/>
              <a:gd name="connsiteY200" fmla="*/ 5175351 h 6602189"/>
              <a:gd name="connsiteX201" fmla="*/ 655337 w 4833822"/>
              <a:gd name="connsiteY201" fmla="*/ 5044093 h 6602189"/>
              <a:gd name="connsiteX202" fmla="*/ 637416 w 4833822"/>
              <a:gd name="connsiteY202" fmla="*/ 5101436 h 6602189"/>
              <a:gd name="connsiteX203" fmla="*/ 863200 w 4833822"/>
              <a:gd name="connsiteY203" fmla="*/ 5205365 h 6602189"/>
              <a:gd name="connsiteX204" fmla="*/ 734181 w 4833822"/>
              <a:gd name="connsiteY204" fmla="*/ 5065600 h 6602189"/>
              <a:gd name="connsiteX205" fmla="*/ 655337 w 4833822"/>
              <a:gd name="connsiteY205" fmla="*/ 5044093 h 6602189"/>
              <a:gd name="connsiteX206" fmla="*/ 465399 w 4833822"/>
              <a:gd name="connsiteY206" fmla="*/ 5004676 h 6602189"/>
              <a:gd name="connsiteX207" fmla="*/ 465399 w 4833822"/>
              <a:gd name="connsiteY207" fmla="*/ 5205365 h 6602189"/>
              <a:gd name="connsiteX208" fmla="*/ 501234 w 4833822"/>
              <a:gd name="connsiteY208" fmla="*/ 5262707 h 6602189"/>
              <a:gd name="connsiteX209" fmla="*/ 554990 w 4833822"/>
              <a:gd name="connsiteY209" fmla="*/ 5208952 h 6602189"/>
              <a:gd name="connsiteX210" fmla="*/ 465399 w 4833822"/>
              <a:gd name="connsiteY210" fmla="*/ 5004676 h 6602189"/>
              <a:gd name="connsiteX211" fmla="*/ 4325169 w 4833822"/>
              <a:gd name="connsiteY211" fmla="*/ 4923779 h 6602189"/>
              <a:gd name="connsiteX212" fmla="*/ 3959602 w 4833822"/>
              <a:gd name="connsiteY212" fmla="*/ 5130107 h 6602189"/>
              <a:gd name="connsiteX213" fmla="*/ 4360985 w 4833822"/>
              <a:gd name="connsiteY213" fmla="*/ 5040511 h 6602189"/>
              <a:gd name="connsiteX214" fmla="*/ 4278558 w 4833822"/>
              <a:gd name="connsiteY214" fmla="*/ 5151609 h 6602189"/>
              <a:gd name="connsiteX215" fmla="*/ 4454163 w 4833822"/>
              <a:gd name="connsiteY215" fmla="*/ 5105018 h 6602189"/>
              <a:gd name="connsiteX216" fmla="*/ 4368153 w 4833822"/>
              <a:gd name="connsiteY216" fmla="*/ 4929413 h 6602189"/>
              <a:gd name="connsiteX217" fmla="*/ 4325169 w 4833822"/>
              <a:gd name="connsiteY217" fmla="*/ 4923779 h 6602189"/>
              <a:gd name="connsiteX218" fmla="*/ 4156709 w 4833822"/>
              <a:gd name="connsiteY218" fmla="*/ 4889991 h 6602189"/>
              <a:gd name="connsiteX219" fmla="*/ 3748157 w 4833822"/>
              <a:gd name="connsiteY219" fmla="*/ 4972417 h 6602189"/>
              <a:gd name="connsiteX220" fmla="*/ 3529543 w 4833822"/>
              <a:gd name="connsiteY220" fmla="*/ 5094266 h 6602189"/>
              <a:gd name="connsiteX221" fmla="*/ 3805494 w 4833822"/>
              <a:gd name="connsiteY221" fmla="*/ 4997507 h 6602189"/>
              <a:gd name="connsiteX222" fmla="*/ 4156709 w 4833822"/>
              <a:gd name="connsiteY222" fmla="*/ 4889991 h 6602189"/>
              <a:gd name="connsiteX223" fmla="*/ 399937 w 4833822"/>
              <a:gd name="connsiteY223" fmla="*/ 4846203 h 6602189"/>
              <a:gd name="connsiteX224" fmla="*/ 210944 w 4833822"/>
              <a:gd name="connsiteY224" fmla="*/ 4925831 h 6602189"/>
              <a:gd name="connsiteX225" fmla="*/ 124936 w 4833822"/>
              <a:gd name="connsiteY225" fmla="*/ 5069182 h 6602189"/>
              <a:gd name="connsiteX226" fmla="*/ 275451 w 4833822"/>
              <a:gd name="connsiteY226" fmla="*/ 5062013 h 6602189"/>
              <a:gd name="connsiteX227" fmla="*/ 304127 w 4833822"/>
              <a:gd name="connsiteY227" fmla="*/ 5079933 h 6602189"/>
              <a:gd name="connsiteX228" fmla="*/ 271869 w 4833822"/>
              <a:gd name="connsiteY228" fmla="*/ 5316463 h 6602189"/>
              <a:gd name="connsiteX229" fmla="*/ 311291 w 4833822"/>
              <a:gd name="connsiteY229" fmla="*/ 5158778 h 6602189"/>
              <a:gd name="connsiteX230" fmla="*/ 243203 w 4833822"/>
              <a:gd name="connsiteY230" fmla="*/ 4950915 h 6602189"/>
              <a:gd name="connsiteX231" fmla="*/ 1214409 w 4833822"/>
              <a:gd name="connsiteY231" fmla="*/ 4929413 h 6602189"/>
              <a:gd name="connsiteX232" fmla="*/ 465399 w 4833822"/>
              <a:gd name="connsiteY232" fmla="*/ 4846986 h 6602189"/>
              <a:gd name="connsiteX233" fmla="*/ 399937 w 4833822"/>
              <a:gd name="connsiteY233" fmla="*/ 4846203 h 6602189"/>
              <a:gd name="connsiteX234" fmla="*/ 2524908 w 4833822"/>
              <a:gd name="connsiteY234" fmla="*/ 3711904 h 6602189"/>
              <a:gd name="connsiteX235" fmla="*/ 2732856 w 4833822"/>
              <a:gd name="connsiteY235" fmla="*/ 4353823 h 6602189"/>
              <a:gd name="connsiteX236" fmla="*/ 2775802 w 4833822"/>
              <a:gd name="connsiteY236" fmla="*/ 4423892 h 6602189"/>
              <a:gd name="connsiteX237" fmla="*/ 2823267 w 4833822"/>
              <a:gd name="connsiteY237" fmla="*/ 4347042 h 6602189"/>
              <a:gd name="connsiteX238" fmla="*/ 2879774 w 4833822"/>
              <a:gd name="connsiteY238" fmla="*/ 4136836 h 6602189"/>
              <a:gd name="connsiteX239" fmla="*/ 2920458 w 4833822"/>
              <a:gd name="connsiteY239" fmla="*/ 4670261 h 6602189"/>
              <a:gd name="connsiteX240" fmla="*/ 3132925 w 4833822"/>
              <a:gd name="connsiteY240" fmla="*/ 4611494 h 6602189"/>
              <a:gd name="connsiteX241" fmla="*/ 2879774 w 4833822"/>
              <a:gd name="connsiteY241" fmla="*/ 4986702 h 6602189"/>
              <a:gd name="connsiteX242" fmla="*/ 2131619 w 4833822"/>
              <a:gd name="connsiteY242" fmla="*/ 4934716 h 6602189"/>
              <a:gd name="connsiteX243" fmla="*/ 1894289 w 4833822"/>
              <a:gd name="connsiteY243" fmla="*/ 4584372 h 6602189"/>
              <a:gd name="connsiteX244" fmla="*/ 2075111 w 4833822"/>
              <a:gd name="connsiteY244" fmla="*/ 4672523 h 6602189"/>
              <a:gd name="connsiteX245" fmla="*/ 2086414 w 4833822"/>
              <a:gd name="connsiteY245" fmla="*/ 4157178 h 6602189"/>
              <a:gd name="connsiteX246" fmla="*/ 2163263 w 4833822"/>
              <a:gd name="connsiteY246" fmla="*/ 4301837 h 6602189"/>
              <a:gd name="connsiteX247" fmla="*/ 2224289 w 4833822"/>
              <a:gd name="connsiteY247" fmla="*/ 4347042 h 6602189"/>
              <a:gd name="connsiteX248" fmla="*/ 2242372 w 4833822"/>
              <a:gd name="connsiteY248" fmla="*/ 4283754 h 6602189"/>
              <a:gd name="connsiteX249" fmla="*/ 2524908 w 4833822"/>
              <a:gd name="connsiteY249" fmla="*/ 3711904 h 6602189"/>
              <a:gd name="connsiteX250" fmla="*/ 2540406 w 4833822"/>
              <a:gd name="connsiteY250" fmla="*/ 2904563 h 6602189"/>
              <a:gd name="connsiteX251" fmla="*/ 2092432 w 4833822"/>
              <a:gd name="connsiteY251" fmla="*/ 3811260 h 6602189"/>
              <a:gd name="connsiteX252" fmla="*/ 2063761 w 4833822"/>
              <a:gd name="connsiteY252" fmla="*/ 3911607 h 6602189"/>
              <a:gd name="connsiteX253" fmla="*/ 1967001 w 4833822"/>
              <a:gd name="connsiteY253" fmla="*/ 3839931 h 6602189"/>
              <a:gd name="connsiteX254" fmla="*/ 1845152 w 4833822"/>
              <a:gd name="connsiteY254" fmla="*/ 3610567 h 6602189"/>
              <a:gd name="connsiteX255" fmla="*/ 1827232 w 4833822"/>
              <a:gd name="connsiteY255" fmla="*/ 4427674 h 6602189"/>
              <a:gd name="connsiteX256" fmla="*/ 1540529 w 4833822"/>
              <a:gd name="connsiteY256" fmla="*/ 4287905 h 6602189"/>
              <a:gd name="connsiteX257" fmla="*/ 1916828 w 4833822"/>
              <a:gd name="connsiteY257" fmla="*/ 4843394 h 6602189"/>
              <a:gd name="connsiteX258" fmla="*/ 3103066 w 4833822"/>
              <a:gd name="connsiteY258" fmla="*/ 4925821 h 6602189"/>
              <a:gd name="connsiteX259" fmla="*/ 3504448 w 4833822"/>
              <a:gd name="connsiteY259" fmla="*/ 4330909 h 6602189"/>
              <a:gd name="connsiteX260" fmla="*/ 3167572 w 4833822"/>
              <a:gd name="connsiteY260" fmla="*/ 4424087 h 6602189"/>
              <a:gd name="connsiteX261" fmla="*/ 3103066 w 4833822"/>
              <a:gd name="connsiteY261" fmla="*/ 3578313 h 6602189"/>
              <a:gd name="connsiteX262" fmla="*/ 3013470 w 4833822"/>
              <a:gd name="connsiteY262" fmla="*/ 3911607 h 6602189"/>
              <a:gd name="connsiteX263" fmla="*/ 2938212 w 4833822"/>
              <a:gd name="connsiteY263" fmla="*/ 4033456 h 6602189"/>
              <a:gd name="connsiteX264" fmla="*/ 2870119 w 4833822"/>
              <a:gd name="connsiteY264" fmla="*/ 3922358 h 6602189"/>
              <a:gd name="connsiteX265" fmla="*/ 2540406 w 4833822"/>
              <a:gd name="connsiteY265" fmla="*/ 2904563 h 6602189"/>
              <a:gd name="connsiteX266" fmla="*/ 357884 w 4833822"/>
              <a:gd name="connsiteY266" fmla="*/ 2832892 h 6602189"/>
              <a:gd name="connsiteX267" fmla="*/ 422396 w 4833822"/>
              <a:gd name="connsiteY267" fmla="*/ 2915319 h 6602189"/>
              <a:gd name="connsiteX268" fmla="*/ 522738 w 4833822"/>
              <a:gd name="connsiteY268" fmla="*/ 3417050 h 6602189"/>
              <a:gd name="connsiteX269" fmla="*/ 490485 w 4833822"/>
              <a:gd name="connsiteY269" fmla="*/ 3556820 h 6602189"/>
              <a:gd name="connsiteX270" fmla="*/ 386555 w 4833822"/>
              <a:gd name="connsiteY270" fmla="*/ 3456473 h 6602189"/>
              <a:gd name="connsiteX271" fmla="*/ 286208 w 4833822"/>
              <a:gd name="connsiteY271" fmla="*/ 2915319 h 6602189"/>
              <a:gd name="connsiteX272" fmla="*/ 357884 w 4833822"/>
              <a:gd name="connsiteY272" fmla="*/ 2832892 h 6602189"/>
              <a:gd name="connsiteX273" fmla="*/ 4036204 w 4833822"/>
              <a:gd name="connsiteY273" fmla="*/ 1415501 h 6602189"/>
              <a:gd name="connsiteX274" fmla="*/ 4110123 w 4833822"/>
              <a:gd name="connsiteY274" fmla="*/ 1478216 h 6602189"/>
              <a:gd name="connsiteX275" fmla="*/ 4063531 w 4833822"/>
              <a:gd name="connsiteY275" fmla="*/ 2288160 h 6602189"/>
              <a:gd name="connsiteX276" fmla="*/ 3938100 w 4833822"/>
              <a:gd name="connsiteY276" fmla="*/ 1976366 h 6602189"/>
              <a:gd name="connsiteX277" fmla="*/ 3970353 w 4833822"/>
              <a:gd name="connsiteY277" fmla="*/ 1481803 h 6602189"/>
              <a:gd name="connsiteX278" fmla="*/ 4036204 w 4833822"/>
              <a:gd name="connsiteY278" fmla="*/ 1415501 h 6602189"/>
              <a:gd name="connsiteX279" fmla="*/ 915320 w 4833822"/>
              <a:gd name="connsiteY279" fmla="*/ 1157072 h 6602189"/>
              <a:gd name="connsiteX280" fmla="*/ 1020430 w 4833822"/>
              <a:gd name="connsiteY280" fmla="*/ 1837834 h 6602189"/>
              <a:gd name="connsiteX281" fmla="*/ 811383 w 4833822"/>
              <a:gd name="connsiteY281" fmla="*/ 1798248 h 6602189"/>
              <a:gd name="connsiteX282" fmla="*/ 915320 w 4833822"/>
              <a:gd name="connsiteY282" fmla="*/ 1157072 h 6602189"/>
              <a:gd name="connsiteX283" fmla="*/ 2476926 w 4833822"/>
              <a:gd name="connsiteY283" fmla="*/ 823906 h 6602189"/>
              <a:gd name="connsiteX284" fmla="*/ 2908975 w 4833822"/>
              <a:gd name="connsiteY284" fmla="*/ 1209620 h 6602189"/>
              <a:gd name="connsiteX285" fmla="*/ 3113822 w 4833822"/>
              <a:gd name="connsiteY285" fmla="*/ 2259484 h 6602189"/>
              <a:gd name="connsiteX286" fmla="*/ 3282263 w 4833822"/>
              <a:gd name="connsiteY286" fmla="*/ 1578562 h 6602189"/>
              <a:gd name="connsiteX287" fmla="*/ 3257173 w 4833822"/>
              <a:gd name="connsiteY287" fmla="*/ 1438793 h 6602189"/>
              <a:gd name="connsiteX288" fmla="*/ 3278681 w 4833822"/>
              <a:gd name="connsiteY288" fmla="*/ 1349197 h 6602189"/>
              <a:gd name="connsiteX289" fmla="*/ 3361107 w 4833822"/>
              <a:gd name="connsiteY289" fmla="*/ 1406540 h 6602189"/>
              <a:gd name="connsiteX290" fmla="*/ 3884339 w 4833822"/>
              <a:gd name="connsiteY290" fmla="*/ 2718210 h 6602189"/>
              <a:gd name="connsiteX291" fmla="*/ 3776823 w 4833822"/>
              <a:gd name="connsiteY291" fmla="*/ 3338205 h 6602189"/>
              <a:gd name="connsiteX292" fmla="*/ 4002606 w 4833822"/>
              <a:gd name="connsiteY292" fmla="*/ 3119596 h 6602189"/>
              <a:gd name="connsiteX293" fmla="*/ 4059943 w 4833822"/>
              <a:gd name="connsiteY293" fmla="*/ 3055085 h 6602189"/>
              <a:gd name="connsiteX294" fmla="*/ 4117286 w 4833822"/>
              <a:gd name="connsiteY294" fmla="*/ 3130347 h 6602189"/>
              <a:gd name="connsiteX295" fmla="*/ 4131625 w 4833822"/>
              <a:gd name="connsiteY295" fmla="*/ 3943869 h 6602189"/>
              <a:gd name="connsiteX296" fmla="*/ 3755321 w 4833822"/>
              <a:gd name="connsiteY296" fmla="*/ 4775311 h 6602189"/>
              <a:gd name="connsiteX297" fmla="*/ 3723067 w 4833822"/>
              <a:gd name="connsiteY297" fmla="*/ 4850568 h 6602189"/>
              <a:gd name="connsiteX298" fmla="*/ 4099366 w 4833822"/>
              <a:gd name="connsiteY298" fmla="*/ 4789644 h 6602189"/>
              <a:gd name="connsiteX299" fmla="*/ 4550927 w 4833822"/>
              <a:gd name="connsiteY299" fmla="*/ 5140858 h 6602189"/>
              <a:gd name="connsiteX300" fmla="*/ 4604683 w 4833822"/>
              <a:gd name="connsiteY300" fmla="*/ 5241205 h 6602189"/>
              <a:gd name="connsiteX301" fmla="*/ 4576011 w 4833822"/>
              <a:gd name="connsiteY301" fmla="*/ 6083398 h 6602189"/>
              <a:gd name="connsiteX302" fmla="*/ 4432660 w 4833822"/>
              <a:gd name="connsiteY302" fmla="*/ 6144322 h 6602189"/>
              <a:gd name="connsiteX303" fmla="*/ 3999019 w 4833822"/>
              <a:gd name="connsiteY303" fmla="*/ 6377269 h 6602189"/>
              <a:gd name="connsiteX304" fmla="*/ 3192667 w 4833822"/>
              <a:gd name="connsiteY304" fmla="*/ 6309176 h 6602189"/>
              <a:gd name="connsiteX305" fmla="*/ 2662265 w 4833822"/>
              <a:gd name="connsiteY305" fmla="*/ 5678428 h 6602189"/>
              <a:gd name="connsiteX306" fmla="*/ 2680186 w 4833822"/>
              <a:gd name="connsiteY306" fmla="*/ 5997384 h 6602189"/>
              <a:gd name="connsiteX307" fmla="*/ 2655096 w 4833822"/>
              <a:gd name="connsiteY307" fmla="*/ 6309176 h 6602189"/>
              <a:gd name="connsiteX308" fmla="*/ 2063771 w 4833822"/>
              <a:gd name="connsiteY308" fmla="*/ 6595878 h 6602189"/>
              <a:gd name="connsiteX309" fmla="*/ 1827242 w 4833822"/>
              <a:gd name="connsiteY309" fmla="*/ 6545705 h 6602189"/>
              <a:gd name="connsiteX310" fmla="*/ 1594295 w 4833822"/>
              <a:gd name="connsiteY310" fmla="*/ 6004553 h 6602189"/>
              <a:gd name="connsiteX311" fmla="*/ 1952673 w 4833822"/>
              <a:gd name="connsiteY311" fmla="*/ 5470565 h 6602189"/>
              <a:gd name="connsiteX312" fmla="*/ 2020761 w 4833822"/>
              <a:gd name="connsiteY312" fmla="*/ 5337965 h 6602189"/>
              <a:gd name="connsiteX313" fmla="*/ 1841575 w 4833822"/>
              <a:gd name="connsiteY313" fmla="*/ 5481316 h 6602189"/>
              <a:gd name="connsiteX314" fmla="*/ 884697 w 4833822"/>
              <a:gd name="connsiteY314" fmla="*/ 6226749 h 6602189"/>
              <a:gd name="connsiteX315" fmla="*/ 547826 w 4833822"/>
              <a:gd name="connsiteY315" fmla="*/ 6259002 h 6602189"/>
              <a:gd name="connsiteX316" fmla="*/ 357883 w 4833822"/>
              <a:gd name="connsiteY316" fmla="*/ 6201665 h 6602189"/>
              <a:gd name="connsiteX317" fmla="*/ 89095 w 4833822"/>
              <a:gd name="connsiteY317" fmla="*/ 5775188 h 6602189"/>
              <a:gd name="connsiteX318" fmla="*/ 46091 w 4833822"/>
              <a:gd name="connsiteY318" fmla="*/ 5423979 h 6602189"/>
              <a:gd name="connsiteX319" fmla="*/ 440310 w 4833822"/>
              <a:gd name="connsiteY319" fmla="*/ 4775311 h 6602189"/>
              <a:gd name="connsiteX320" fmla="*/ 1020884 w 4833822"/>
              <a:gd name="connsiteY320" fmla="*/ 4825484 h 6602189"/>
              <a:gd name="connsiteX321" fmla="*/ 798688 w 4833822"/>
              <a:gd name="connsiteY321" fmla="*/ 4653462 h 6602189"/>
              <a:gd name="connsiteX322" fmla="*/ 766435 w 4833822"/>
              <a:gd name="connsiteY322" fmla="*/ 4596119 h 6602189"/>
              <a:gd name="connsiteX323" fmla="*/ 838110 w 4833822"/>
              <a:gd name="connsiteY323" fmla="*/ 4574617 h 6602189"/>
              <a:gd name="connsiteX324" fmla="*/ 1060306 w 4833822"/>
              <a:gd name="connsiteY324" fmla="*/ 4667795 h 6602189"/>
              <a:gd name="connsiteX325" fmla="*/ 777186 w 4833822"/>
              <a:gd name="connsiteY325" fmla="*/ 4169647 h 6602189"/>
              <a:gd name="connsiteX326" fmla="*/ 723430 w 4833822"/>
              <a:gd name="connsiteY326" fmla="*/ 3635664 h 6602189"/>
              <a:gd name="connsiteX327" fmla="*/ 727012 w 4833822"/>
              <a:gd name="connsiteY327" fmla="*/ 2936823 h 6602189"/>
              <a:gd name="connsiteX328" fmla="*/ 762853 w 4833822"/>
              <a:gd name="connsiteY328" fmla="*/ 2804223 h 6602189"/>
              <a:gd name="connsiteX329" fmla="*/ 1017302 w 4833822"/>
              <a:gd name="connsiteY329" fmla="*/ 3105258 h 6602189"/>
              <a:gd name="connsiteX330" fmla="*/ 1139151 w 4833822"/>
              <a:gd name="connsiteY330" fmla="*/ 3144680 h 6602189"/>
              <a:gd name="connsiteX331" fmla="*/ 1110480 w 4833822"/>
              <a:gd name="connsiteY331" fmla="*/ 3033582 h 6602189"/>
              <a:gd name="connsiteX332" fmla="*/ 1135564 w 4833822"/>
              <a:gd name="connsiteY332" fmla="*/ 2144804 h 6602189"/>
              <a:gd name="connsiteX333" fmla="*/ 1493942 w 4833822"/>
              <a:gd name="connsiteY333" fmla="*/ 1485384 h 6602189"/>
              <a:gd name="connsiteX334" fmla="*/ 1547703 w 4833822"/>
              <a:gd name="connsiteY334" fmla="*/ 1431629 h 6602189"/>
              <a:gd name="connsiteX335" fmla="*/ 1597877 w 4833822"/>
              <a:gd name="connsiteY335" fmla="*/ 1524807 h 6602189"/>
              <a:gd name="connsiteX336" fmla="*/ 2070940 w 4833822"/>
              <a:gd name="connsiteY336" fmla="*/ 2298906 h 6602189"/>
              <a:gd name="connsiteX337" fmla="*/ 1926239 w 4833822"/>
              <a:gd name="connsiteY337" fmla="*/ 1560079 h 6602189"/>
              <a:gd name="connsiteX338" fmla="*/ 2386314 w 4833822"/>
              <a:gd name="connsiteY338" fmla="*/ 48279 h 6602189"/>
              <a:gd name="connsiteX339" fmla="*/ 2476926 w 4833822"/>
              <a:gd name="connsiteY339" fmla="*/ 823906 h 6602189"/>
              <a:gd name="connsiteX0" fmla="*/ 2144854 w 4833822"/>
              <a:gd name="connsiteY0" fmla="*/ 5495816 h 5869465"/>
              <a:gd name="connsiteX1" fmla="*/ 2053020 w 4833822"/>
              <a:gd name="connsiteY1" fmla="*/ 5504776 h 5869465"/>
              <a:gd name="connsiteX2" fmla="*/ 1959837 w 4833822"/>
              <a:gd name="connsiteY2" fmla="*/ 5580034 h 5869465"/>
              <a:gd name="connsiteX3" fmla="*/ 2045851 w 4833822"/>
              <a:gd name="connsiteY3" fmla="*/ 5698301 h 5869465"/>
              <a:gd name="connsiteX4" fmla="*/ 2042269 w 4833822"/>
              <a:gd name="connsiteY4" fmla="*/ 5601536 h 5869465"/>
              <a:gd name="connsiteX5" fmla="*/ 2106775 w 4833822"/>
              <a:gd name="connsiteY5" fmla="*/ 5537029 h 5869465"/>
              <a:gd name="connsiteX6" fmla="*/ 2128277 w 4833822"/>
              <a:gd name="connsiteY6" fmla="*/ 5608705 h 5869465"/>
              <a:gd name="connsiteX7" fmla="*/ 2164118 w 4833822"/>
              <a:gd name="connsiteY7" fmla="*/ 5658878 h 5869465"/>
              <a:gd name="connsiteX8" fmla="*/ 2232206 w 4833822"/>
              <a:gd name="connsiteY8" fmla="*/ 5623043 h 5869465"/>
              <a:gd name="connsiteX9" fmla="*/ 2228624 w 4833822"/>
              <a:gd name="connsiteY9" fmla="*/ 5529860 h 5869465"/>
              <a:gd name="connsiteX10" fmla="*/ 2144854 w 4833822"/>
              <a:gd name="connsiteY10" fmla="*/ 5495816 h 5869465"/>
              <a:gd name="connsiteX11" fmla="*/ 2508163 w 4833822"/>
              <a:gd name="connsiteY11" fmla="*/ 5465354 h 5869465"/>
              <a:gd name="connsiteX12" fmla="*/ 2407811 w 4833822"/>
              <a:gd name="connsiteY12" fmla="*/ 5773564 h 5869465"/>
              <a:gd name="connsiteX13" fmla="*/ 2508163 w 4833822"/>
              <a:gd name="connsiteY13" fmla="*/ 5465354 h 5869465"/>
              <a:gd name="connsiteX14" fmla="*/ 2215080 w 4833822"/>
              <a:gd name="connsiteY14" fmla="*/ 5380819 h 5869465"/>
              <a:gd name="connsiteX15" fmla="*/ 2171282 w 4833822"/>
              <a:gd name="connsiteY15" fmla="*/ 5386509 h 5869465"/>
              <a:gd name="connsiteX16" fmla="*/ 2350473 w 4833822"/>
              <a:gd name="connsiteY16" fmla="*/ 5666048 h 5869465"/>
              <a:gd name="connsiteX17" fmla="*/ 2393478 w 4833822"/>
              <a:gd name="connsiteY17" fmla="*/ 5483274 h 5869465"/>
              <a:gd name="connsiteX18" fmla="*/ 2252871 w 4833822"/>
              <a:gd name="connsiteY18" fmla="*/ 5381974 h 5869465"/>
              <a:gd name="connsiteX19" fmla="*/ 2215080 w 4833822"/>
              <a:gd name="connsiteY19" fmla="*/ 5380819 h 5869465"/>
              <a:gd name="connsiteX20" fmla="*/ 3767359 w 4833822"/>
              <a:gd name="connsiteY20" fmla="*/ 5261861 h 5869465"/>
              <a:gd name="connsiteX21" fmla="*/ 3913003 w 4833822"/>
              <a:gd name="connsiteY21" fmla="*/ 5343504 h 5869465"/>
              <a:gd name="connsiteX22" fmla="*/ 3930923 w 4833822"/>
              <a:gd name="connsiteY22" fmla="*/ 5368593 h 5869465"/>
              <a:gd name="connsiteX23" fmla="*/ 3923759 w 4833822"/>
              <a:gd name="connsiteY23" fmla="*/ 5393678 h 5869465"/>
              <a:gd name="connsiteX24" fmla="*/ 3672890 w 4833822"/>
              <a:gd name="connsiteY24" fmla="*/ 5375757 h 5869465"/>
              <a:gd name="connsiteX25" fmla="*/ 3672890 w 4833822"/>
              <a:gd name="connsiteY25" fmla="*/ 5307668 h 5869465"/>
              <a:gd name="connsiteX26" fmla="*/ 3708731 w 4833822"/>
              <a:gd name="connsiteY26" fmla="*/ 5282579 h 5869465"/>
              <a:gd name="connsiteX27" fmla="*/ 3767359 w 4833822"/>
              <a:gd name="connsiteY27" fmla="*/ 5261861 h 5869465"/>
              <a:gd name="connsiteX28" fmla="*/ 3779366 w 4833822"/>
              <a:gd name="connsiteY28" fmla="*/ 5222050 h 5869465"/>
              <a:gd name="connsiteX29" fmla="*/ 3637059 w 4833822"/>
              <a:gd name="connsiteY29" fmla="*/ 5246745 h 5869465"/>
              <a:gd name="connsiteX30" fmla="*/ 3497289 w 4833822"/>
              <a:gd name="connsiteY30" fmla="*/ 5429513 h 5869465"/>
              <a:gd name="connsiteX31" fmla="*/ 3615557 w 4833822"/>
              <a:gd name="connsiteY31" fmla="*/ 5372176 h 5869465"/>
              <a:gd name="connsiteX32" fmla="*/ 3852086 w 4833822"/>
              <a:gd name="connsiteY32" fmla="*/ 5529860 h 5869465"/>
              <a:gd name="connsiteX33" fmla="*/ 3952433 w 4833822"/>
              <a:gd name="connsiteY33" fmla="*/ 5357838 h 5869465"/>
              <a:gd name="connsiteX34" fmla="*/ 3945496 w 4833822"/>
              <a:gd name="connsiteY34" fmla="*/ 5341033 h 5869465"/>
              <a:gd name="connsiteX35" fmla="*/ 3938093 w 4833822"/>
              <a:gd name="connsiteY35" fmla="*/ 5341033 h 5869465"/>
              <a:gd name="connsiteX36" fmla="*/ 3927341 w 4833822"/>
              <a:gd name="connsiteY36" fmla="*/ 5341033 h 5869465"/>
              <a:gd name="connsiteX37" fmla="*/ 3909418 w 4833822"/>
              <a:gd name="connsiteY37" fmla="*/ 5336326 h 5869465"/>
              <a:gd name="connsiteX38" fmla="*/ 3920171 w 4833822"/>
              <a:gd name="connsiteY38" fmla="*/ 5336326 h 5869465"/>
              <a:gd name="connsiteX39" fmla="*/ 3945252 w 4833822"/>
              <a:gd name="connsiteY39" fmla="*/ 5340443 h 5869465"/>
              <a:gd name="connsiteX40" fmla="*/ 3928739 w 4833822"/>
              <a:gd name="connsiteY40" fmla="*/ 5300443 h 5869465"/>
              <a:gd name="connsiteX41" fmla="*/ 3822967 w 4833822"/>
              <a:gd name="connsiteY41" fmla="*/ 5224345 h 5869465"/>
              <a:gd name="connsiteX42" fmla="*/ 3779366 w 4833822"/>
              <a:gd name="connsiteY42" fmla="*/ 5222050 h 5869465"/>
              <a:gd name="connsiteX43" fmla="*/ 4196131 w 4833822"/>
              <a:gd name="connsiteY43" fmla="*/ 5078304 h 5869465"/>
              <a:gd name="connsiteX44" fmla="*/ 4235548 w 4833822"/>
              <a:gd name="connsiteY44" fmla="*/ 5307669 h 5869465"/>
              <a:gd name="connsiteX45" fmla="*/ 4454163 w 4833822"/>
              <a:gd name="connsiteY45" fmla="*/ 5311251 h 5869465"/>
              <a:gd name="connsiteX46" fmla="*/ 4196131 w 4833822"/>
              <a:gd name="connsiteY46" fmla="*/ 5078304 h 5869465"/>
              <a:gd name="connsiteX47" fmla="*/ 1174995 w 4833822"/>
              <a:gd name="connsiteY47" fmla="*/ 4762926 h 5869465"/>
              <a:gd name="connsiteX48" fmla="*/ 1250253 w 4833822"/>
              <a:gd name="connsiteY48" fmla="*/ 4809518 h 5869465"/>
              <a:gd name="connsiteX49" fmla="*/ 1035224 w 4833822"/>
              <a:gd name="connsiteY49" fmla="*/ 4920611 h 5869465"/>
              <a:gd name="connsiteX50" fmla="*/ 981463 w 4833822"/>
              <a:gd name="connsiteY50" fmla="*/ 4895527 h 5869465"/>
              <a:gd name="connsiteX51" fmla="*/ 1174995 w 4833822"/>
              <a:gd name="connsiteY51" fmla="*/ 4762926 h 5869465"/>
              <a:gd name="connsiteX52" fmla="*/ 3960412 w 4833822"/>
              <a:gd name="connsiteY52" fmla="*/ 4733651 h 5869465"/>
              <a:gd name="connsiteX53" fmla="*/ 4095776 w 4833822"/>
              <a:gd name="connsiteY53" fmla="*/ 4791596 h 5869465"/>
              <a:gd name="connsiteX54" fmla="*/ 4052767 w 4833822"/>
              <a:gd name="connsiteY54" fmla="*/ 4820266 h 5869465"/>
              <a:gd name="connsiteX55" fmla="*/ 3852081 w 4833822"/>
              <a:gd name="connsiteY55" fmla="*/ 4788015 h 5869465"/>
              <a:gd name="connsiteX56" fmla="*/ 3859245 w 4833822"/>
              <a:gd name="connsiteY56" fmla="*/ 4752176 h 5869465"/>
              <a:gd name="connsiteX57" fmla="*/ 3917370 w 4833822"/>
              <a:gd name="connsiteY57" fmla="*/ 4734651 h 5869465"/>
              <a:gd name="connsiteX58" fmla="*/ 3960412 w 4833822"/>
              <a:gd name="connsiteY58" fmla="*/ 4733651 h 5869465"/>
              <a:gd name="connsiteX59" fmla="*/ 2177948 w 4833822"/>
              <a:gd name="connsiteY59" fmla="*/ 4639401 h 5869465"/>
              <a:gd name="connsiteX60" fmla="*/ 2146198 w 4833822"/>
              <a:gd name="connsiteY60" fmla="*/ 4662583 h 5869465"/>
              <a:gd name="connsiteX61" fmla="*/ 1680303 w 4833822"/>
              <a:gd name="connsiteY61" fmla="*/ 5361425 h 5869465"/>
              <a:gd name="connsiteX62" fmla="*/ 1762730 w 4833822"/>
              <a:gd name="connsiteY62" fmla="*/ 5723385 h 5869465"/>
              <a:gd name="connsiteX63" fmla="*/ 1802152 w 4833822"/>
              <a:gd name="connsiteY63" fmla="*/ 5443852 h 5869465"/>
              <a:gd name="connsiteX64" fmla="*/ 2081691 w 4833822"/>
              <a:gd name="connsiteY64" fmla="*/ 5286162 h 5869465"/>
              <a:gd name="connsiteX65" fmla="*/ 1845157 w 4833822"/>
              <a:gd name="connsiteY65" fmla="*/ 5368589 h 5869465"/>
              <a:gd name="connsiteX66" fmla="*/ 1744810 w 4833822"/>
              <a:gd name="connsiteY66" fmla="*/ 5339923 h 5869465"/>
              <a:gd name="connsiteX67" fmla="*/ 2060189 w 4833822"/>
              <a:gd name="connsiteY67" fmla="*/ 5185820 h 5869465"/>
              <a:gd name="connsiteX68" fmla="*/ 2178451 w 4833822"/>
              <a:gd name="connsiteY68" fmla="*/ 5124890 h 5869465"/>
              <a:gd name="connsiteX69" fmla="*/ 2293136 w 4833822"/>
              <a:gd name="connsiteY69" fmla="*/ 4659001 h 5869465"/>
              <a:gd name="connsiteX70" fmla="*/ 1999259 w 4833822"/>
              <a:gd name="connsiteY70" fmla="*/ 5074722 h 5869465"/>
              <a:gd name="connsiteX71" fmla="*/ 2196371 w 4833822"/>
              <a:gd name="connsiteY71" fmla="*/ 4644663 h 5869465"/>
              <a:gd name="connsiteX72" fmla="*/ 2177948 w 4833822"/>
              <a:gd name="connsiteY72" fmla="*/ 4639401 h 5869465"/>
              <a:gd name="connsiteX73" fmla="*/ 2511745 w 4833822"/>
              <a:gd name="connsiteY73" fmla="*/ 4626748 h 5869465"/>
              <a:gd name="connsiteX74" fmla="*/ 2482010 w 4833822"/>
              <a:gd name="connsiteY74" fmla="*/ 4855044 h 5869465"/>
              <a:gd name="connsiteX75" fmla="*/ 2486655 w 4833822"/>
              <a:gd name="connsiteY75" fmla="*/ 4920609 h 5869465"/>
              <a:gd name="connsiteX76" fmla="*/ 2514429 w 4833822"/>
              <a:gd name="connsiteY76" fmla="*/ 4936288 h 5869465"/>
              <a:gd name="connsiteX77" fmla="*/ 2526077 w 4833822"/>
              <a:gd name="connsiteY77" fmla="*/ 4960034 h 5869465"/>
              <a:gd name="connsiteX78" fmla="*/ 2486655 w 4833822"/>
              <a:gd name="connsiteY78" fmla="*/ 4920612 h 5869465"/>
              <a:gd name="connsiteX79" fmla="*/ 2486655 w 4833822"/>
              <a:gd name="connsiteY79" fmla="*/ 4920615 h 5869465"/>
              <a:gd name="connsiteX80" fmla="*/ 2440069 w 4833822"/>
              <a:gd name="connsiteY80" fmla="*/ 5196571 h 5869465"/>
              <a:gd name="connsiteX81" fmla="*/ 2375563 w 4833822"/>
              <a:gd name="connsiteY81" fmla="*/ 4759343 h 5869465"/>
              <a:gd name="connsiteX82" fmla="*/ 2296718 w 4833822"/>
              <a:gd name="connsiteY82" fmla="*/ 5128478 h 5869465"/>
              <a:gd name="connsiteX83" fmla="*/ 2429318 w 4833822"/>
              <a:gd name="connsiteY83" fmla="*/ 5250327 h 5869465"/>
              <a:gd name="connsiteX84" fmla="*/ 2493825 w 4833822"/>
              <a:gd name="connsiteY84" fmla="*/ 5149980 h 5869465"/>
              <a:gd name="connsiteX85" fmla="*/ 2529665 w 4833822"/>
              <a:gd name="connsiteY85" fmla="*/ 4960037 h 5869465"/>
              <a:gd name="connsiteX86" fmla="*/ 2511745 w 4833822"/>
              <a:gd name="connsiteY86" fmla="*/ 4626748 h 5869465"/>
              <a:gd name="connsiteX87" fmla="*/ 2808528 w 4833822"/>
              <a:gd name="connsiteY87" fmla="*/ 4624282 h 5869465"/>
              <a:gd name="connsiteX88" fmla="*/ 2784115 w 4833822"/>
              <a:gd name="connsiteY88" fmla="*/ 4637499 h 5869465"/>
              <a:gd name="connsiteX89" fmla="*/ 2798448 w 4833822"/>
              <a:gd name="connsiteY89" fmla="*/ 4712757 h 5869465"/>
              <a:gd name="connsiteX90" fmla="*/ 2880875 w 4833822"/>
              <a:gd name="connsiteY90" fmla="*/ 4827437 h 5869465"/>
              <a:gd name="connsiteX91" fmla="*/ 3142493 w 4833822"/>
              <a:gd name="connsiteY91" fmla="*/ 5157149 h 5869465"/>
              <a:gd name="connsiteX92" fmla="*/ 2891625 w 4833822"/>
              <a:gd name="connsiteY92" fmla="*/ 4992290 h 5869465"/>
              <a:gd name="connsiteX93" fmla="*/ 2683768 w 4833822"/>
              <a:gd name="connsiteY93" fmla="*/ 4748592 h 5869465"/>
              <a:gd name="connsiteX94" fmla="*/ 2651515 w 4833822"/>
              <a:gd name="connsiteY94" fmla="*/ 4773681 h 5869465"/>
              <a:gd name="connsiteX95" fmla="*/ 2866541 w 4833822"/>
              <a:gd name="connsiteY95" fmla="*/ 5017380 h 5869465"/>
              <a:gd name="connsiteX96" fmla="*/ 3389773 w 4833822"/>
              <a:gd name="connsiteY96" fmla="*/ 5615874 h 5869465"/>
              <a:gd name="connsiteX97" fmla="*/ 3637059 w 4833822"/>
              <a:gd name="connsiteY97" fmla="*/ 5658878 h 5869465"/>
              <a:gd name="connsiteX98" fmla="*/ 3246422 w 4833822"/>
              <a:gd name="connsiteY98" fmla="*/ 5289749 h 5869465"/>
              <a:gd name="connsiteX99" fmla="*/ 3400524 w 4833822"/>
              <a:gd name="connsiteY99" fmla="*/ 5339923 h 5869465"/>
              <a:gd name="connsiteX100" fmla="*/ 3336018 w 4833822"/>
              <a:gd name="connsiteY100" fmla="*/ 5192984 h 5869465"/>
              <a:gd name="connsiteX101" fmla="*/ 3095901 w 4833822"/>
              <a:gd name="connsiteY101" fmla="*/ 4931371 h 5869465"/>
              <a:gd name="connsiteX102" fmla="*/ 2862954 w 4833822"/>
              <a:gd name="connsiteY102" fmla="*/ 4662583 h 5869465"/>
              <a:gd name="connsiteX103" fmla="*/ 2808528 w 4833822"/>
              <a:gd name="connsiteY103" fmla="*/ 4624282 h 5869465"/>
              <a:gd name="connsiteX104" fmla="*/ 1587125 w 4833822"/>
              <a:gd name="connsiteY104" fmla="*/ 4580157 h 5869465"/>
              <a:gd name="connsiteX105" fmla="*/ 798688 w 4833822"/>
              <a:gd name="connsiteY105" fmla="*/ 4788020 h 5869465"/>
              <a:gd name="connsiteX106" fmla="*/ 780768 w 4833822"/>
              <a:gd name="connsiteY106" fmla="*/ 5411598 h 5869465"/>
              <a:gd name="connsiteX107" fmla="*/ 791519 w 4833822"/>
              <a:gd name="connsiteY107" fmla="*/ 5218074 h 5869465"/>
              <a:gd name="connsiteX108" fmla="*/ 709092 w 4833822"/>
              <a:gd name="connsiteY108" fmla="*/ 4856108 h 5869465"/>
              <a:gd name="connsiteX109" fmla="*/ 368634 w 4833822"/>
              <a:gd name="connsiteY109" fmla="*/ 4866859 h 5869465"/>
              <a:gd name="connsiteX110" fmla="*/ 332793 w 4833822"/>
              <a:gd name="connsiteY110" fmla="*/ 4891949 h 5869465"/>
              <a:gd name="connsiteX111" fmla="*/ 368634 w 4833822"/>
              <a:gd name="connsiteY111" fmla="*/ 4906282 h 5869465"/>
              <a:gd name="connsiteX112" fmla="*/ 350714 w 4833822"/>
              <a:gd name="connsiteY112" fmla="*/ 5207322 h 5869465"/>
              <a:gd name="connsiteX113" fmla="*/ 447479 w 4833822"/>
              <a:gd name="connsiteY113" fmla="*/ 5271829 h 5869465"/>
              <a:gd name="connsiteX114" fmla="*/ 486896 w 4833822"/>
              <a:gd name="connsiteY114" fmla="*/ 5171482 h 5869465"/>
              <a:gd name="connsiteX115" fmla="*/ 468981 w 4833822"/>
              <a:gd name="connsiteY115" fmla="*/ 5053215 h 5869465"/>
              <a:gd name="connsiteX116" fmla="*/ 372216 w 4833822"/>
              <a:gd name="connsiteY116" fmla="*/ 5160731 h 5869465"/>
              <a:gd name="connsiteX117" fmla="*/ 382967 w 4833822"/>
              <a:gd name="connsiteY117" fmla="*/ 5010210 h 5869465"/>
              <a:gd name="connsiteX118" fmla="*/ 497647 w 4833822"/>
              <a:gd name="connsiteY118" fmla="*/ 4970788 h 5869465"/>
              <a:gd name="connsiteX119" fmla="*/ 569323 w 4833822"/>
              <a:gd name="connsiteY119" fmla="*/ 5085473 h 5869465"/>
              <a:gd name="connsiteX120" fmla="*/ 580074 w 4833822"/>
              <a:gd name="connsiteY120" fmla="*/ 5296913 h 5869465"/>
              <a:gd name="connsiteX121" fmla="*/ 612332 w 4833822"/>
              <a:gd name="connsiteY121" fmla="*/ 5053215 h 5869465"/>
              <a:gd name="connsiteX122" fmla="*/ 497647 w 4833822"/>
              <a:gd name="connsiteY122" fmla="*/ 4820268 h 5869465"/>
              <a:gd name="connsiteX123" fmla="*/ 730594 w 4833822"/>
              <a:gd name="connsiteY123" fmla="*/ 5225237 h 5869465"/>
              <a:gd name="connsiteX124" fmla="*/ 547826 w 4833822"/>
              <a:gd name="connsiteY124" fmla="*/ 5390096 h 5869465"/>
              <a:gd name="connsiteX125" fmla="*/ 834528 w 4833822"/>
              <a:gd name="connsiteY125" fmla="*/ 5422349 h 5869465"/>
              <a:gd name="connsiteX126" fmla="*/ 1533370 w 4833822"/>
              <a:gd name="connsiteY126" fmla="*/ 4906282 h 5869465"/>
              <a:gd name="connsiteX127" fmla="*/ 1633712 w 4833822"/>
              <a:gd name="connsiteY127" fmla="*/ 4773681 h 5869465"/>
              <a:gd name="connsiteX128" fmla="*/ 1142733 w 4833822"/>
              <a:gd name="connsiteY128" fmla="*/ 5089055 h 5869465"/>
              <a:gd name="connsiteX129" fmla="*/ 1031635 w 4833822"/>
              <a:gd name="connsiteY129" fmla="*/ 5117727 h 5869465"/>
              <a:gd name="connsiteX130" fmla="*/ 1096142 w 4833822"/>
              <a:gd name="connsiteY130" fmla="*/ 5017380 h 5869465"/>
              <a:gd name="connsiteX131" fmla="*/ 1587125 w 4833822"/>
              <a:gd name="connsiteY131" fmla="*/ 4580157 h 5869465"/>
              <a:gd name="connsiteX132" fmla="*/ 3072607 w 4833822"/>
              <a:gd name="connsiteY132" fmla="*/ 4571197 h 5869465"/>
              <a:gd name="connsiteX133" fmla="*/ 2988391 w 4833822"/>
              <a:gd name="connsiteY133" fmla="*/ 4605241 h 5869465"/>
              <a:gd name="connsiteX134" fmla="*/ 3038564 w 4833822"/>
              <a:gd name="connsiteY134" fmla="*/ 4716339 h 5869465"/>
              <a:gd name="connsiteX135" fmla="*/ 3407693 w 4833822"/>
              <a:gd name="connsiteY135" fmla="*/ 5132060 h 5869465"/>
              <a:gd name="connsiteX136" fmla="*/ 3576134 w 4833822"/>
              <a:gd name="connsiteY136" fmla="*/ 5171482 h 5869465"/>
              <a:gd name="connsiteX137" fmla="*/ 4002606 w 4833822"/>
              <a:gd name="connsiteY137" fmla="*/ 5275411 h 5869465"/>
              <a:gd name="connsiteX138" fmla="*/ 4124455 w 4833822"/>
              <a:gd name="connsiteY138" fmla="*/ 5357838 h 5869465"/>
              <a:gd name="connsiteX139" fmla="*/ 3586885 w 4833822"/>
              <a:gd name="connsiteY139" fmla="*/ 4809517 h 5869465"/>
              <a:gd name="connsiteX140" fmla="*/ 3339600 w 4833822"/>
              <a:gd name="connsiteY140" fmla="*/ 4666165 h 5869465"/>
              <a:gd name="connsiteX141" fmla="*/ 3551045 w 4833822"/>
              <a:gd name="connsiteY141" fmla="*/ 4841775 h 5869465"/>
              <a:gd name="connsiteX142" fmla="*/ 3658561 w 4833822"/>
              <a:gd name="connsiteY142" fmla="*/ 5024549 h 5869465"/>
              <a:gd name="connsiteX143" fmla="*/ 3536712 w 4833822"/>
              <a:gd name="connsiteY143" fmla="*/ 4949286 h 5869465"/>
              <a:gd name="connsiteX144" fmla="*/ 3167577 w 4833822"/>
              <a:gd name="connsiteY144" fmla="*/ 4612410 h 5869465"/>
              <a:gd name="connsiteX145" fmla="*/ 3072607 w 4833822"/>
              <a:gd name="connsiteY145" fmla="*/ 4571197 h 5869465"/>
              <a:gd name="connsiteX146" fmla="*/ 1497530 w 4833822"/>
              <a:gd name="connsiteY146" fmla="*/ 4483397 h 5869465"/>
              <a:gd name="connsiteX147" fmla="*/ 644585 w 4833822"/>
              <a:gd name="connsiteY147" fmla="*/ 4608828 h 5869465"/>
              <a:gd name="connsiteX148" fmla="*/ 404469 w 4833822"/>
              <a:gd name="connsiteY148" fmla="*/ 4684085 h 5869465"/>
              <a:gd name="connsiteX149" fmla="*/ 218113 w 4833822"/>
              <a:gd name="connsiteY149" fmla="*/ 4838188 h 5869465"/>
              <a:gd name="connsiteX150" fmla="*/ 347132 w 4833822"/>
              <a:gd name="connsiteY150" fmla="*/ 5357838 h 5869465"/>
              <a:gd name="connsiteX151" fmla="*/ 218113 w 4833822"/>
              <a:gd name="connsiteY151" fmla="*/ 4992290 h 5869465"/>
              <a:gd name="connsiteX152" fmla="*/ 289789 w 4833822"/>
              <a:gd name="connsiteY152" fmla="*/ 4884779 h 5869465"/>
              <a:gd name="connsiteX153" fmla="*/ 271869 w 4833822"/>
              <a:gd name="connsiteY153" fmla="*/ 4870446 h 5869465"/>
              <a:gd name="connsiteX154" fmla="*/ 304127 w 4833822"/>
              <a:gd name="connsiteY154" fmla="*/ 4777263 h 5869465"/>
              <a:gd name="connsiteX155" fmla="*/ 400887 w 4833822"/>
              <a:gd name="connsiteY155" fmla="*/ 4694837 h 5869465"/>
              <a:gd name="connsiteX156" fmla="*/ 404469 w 4833822"/>
              <a:gd name="connsiteY156" fmla="*/ 4687667 h 5869465"/>
              <a:gd name="connsiteX157" fmla="*/ 408056 w 4833822"/>
              <a:gd name="connsiteY157" fmla="*/ 4687667 h 5869465"/>
              <a:gd name="connsiteX158" fmla="*/ 569323 w 4833822"/>
              <a:gd name="connsiteY158" fmla="*/ 4644663 h 5869465"/>
              <a:gd name="connsiteX159" fmla="*/ 777186 w 4833822"/>
              <a:gd name="connsiteY159" fmla="*/ 4755761 h 5869465"/>
              <a:gd name="connsiteX160" fmla="*/ 1250249 w 4833822"/>
              <a:gd name="connsiteY160" fmla="*/ 4587320 h 5869465"/>
              <a:gd name="connsiteX161" fmla="*/ 1497530 w 4833822"/>
              <a:gd name="connsiteY161" fmla="*/ 4483397 h 5869465"/>
              <a:gd name="connsiteX162" fmla="*/ 3393360 w 4833822"/>
              <a:gd name="connsiteY162" fmla="*/ 4442627 h 5869465"/>
              <a:gd name="connsiteX163" fmla="*/ 3271511 w 4833822"/>
              <a:gd name="connsiteY163" fmla="*/ 4479810 h 5869465"/>
              <a:gd name="connsiteX164" fmla="*/ 3486538 w 4833822"/>
              <a:gd name="connsiteY164" fmla="*/ 4608828 h 5869465"/>
              <a:gd name="connsiteX165" fmla="*/ 4092197 w 4833822"/>
              <a:gd name="connsiteY165" fmla="*/ 4942122 h 5869465"/>
              <a:gd name="connsiteX166" fmla="*/ 3873588 w 4833822"/>
              <a:gd name="connsiteY166" fmla="*/ 4942122 h 5869465"/>
              <a:gd name="connsiteX167" fmla="*/ 4002606 w 4833822"/>
              <a:gd name="connsiteY167" fmla="*/ 5071135 h 5869465"/>
              <a:gd name="connsiteX168" fmla="*/ 4106535 w 4833822"/>
              <a:gd name="connsiteY168" fmla="*/ 5042464 h 5869465"/>
              <a:gd name="connsiteX169" fmla="*/ 4325144 w 4833822"/>
              <a:gd name="connsiteY169" fmla="*/ 4716339 h 5869465"/>
              <a:gd name="connsiteX170" fmla="*/ 4038441 w 4833822"/>
              <a:gd name="connsiteY170" fmla="*/ 4626748 h 5869465"/>
              <a:gd name="connsiteX171" fmla="*/ 3624178 w 4833822"/>
              <a:gd name="connsiteY171" fmla="*/ 4613136 h 5869465"/>
              <a:gd name="connsiteX172" fmla="*/ 3486739 w 4833822"/>
              <a:gd name="connsiteY172" fmla="*/ 4587357 h 5869465"/>
              <a:gd name="connsiteX173" fmla="*/ 3486739 w 4833822"/>
              <a:gd name="connsiteY173" fmla="*/ 4591352 h 5869465"/>
              <a:gd name="connsiteX174" fmla="*/ 3485394 w 4833822"/>
              <a:gd name="connsiteY174" fmla="*/ 4588663 h 5869465"/>
              <a:gd name="connsiteX175" fmla="*/ 3486706 w 4833822"/>
              <a:gd name="connsiteY175" fmla="*/ 4587351 h 5869465"/>
              <a:gd name="connsiteX176" fmla="*/ 3486538 w 4833822"/>
              <a:gd name="connsiteY176" fmla="*/ 4587320 h 5869465"/>
              <a:gd name="connsiteX177" fmla="*/ 3543876 w 4833822"/>
              <a:gd name="connsiteY177" fmla="*/ 4526396 h 5869465"/>
              <a:gd name="connsiteX178" fmla="*/ 4518674 w 4833822"/>
              <a:gd name="connsiteY178" fmla="*/ 4673334 h 5869465"/>
              <a:gd name="connsiteX179" fmla="*/ 4328731 w 4833822"/>
              <a:gd name="connsiteY179" fmla="*/ 4870446 h 5869465"/>
              <a:gd name="connsiteX180" fmla="*/ 4457745 w 4833822"/>
              <a:gd name="connsiteY180" fmla="*/ 4798765 h 5869465"/>
              <a:gd name="connsiteX181" fmla="*/ 4579599 w 4833822"/>
              <a:gd name="connsiteY181" fmla="*/ 4791602 h 5869465"/>
              <a:gd name="connsiteX182" fmla="*/ 4500754 w 4833822"/>
              <a:gd name="connsiteY182" fmla="*/ 4870446 h 5869465"/>
              <a:gd name="connsiteX183" fmla="*/ 4314393 w 4833822"/>
              <a:gd name="connsiteY183" fmla="*/ 5103394 h 5869465"/>
              <a:gd name="connsiteX184" fmla="*/ 4346651 w 4833822"/>
              <a:gd name="connsiteY184" fmla="*/ 5167900 h 5869465"/>
              <a:gd name="connsiteX185" fmla="*/ 4403989 w 4833822"/>
              <a:gd name="connsiteY185" fmla="*/ 5117727 h 5869465"/>
              <a:gd name="connsiteX186" fmla="*/ 4482833 w 4833822"/>
              <a:gd name="connsiteY186" fmla="*/ 4927784 h 5869465"/>
              <a:gd name="connsiteX187" fmla="*/ 4590350 w 4833822"/>
              <a:gd name="connsiteY187" fmla="*/ 4906282 h 5869465"/>
              <a:gd name="connsiteX188" fmla="*/ 4608265 w 4833822"/>
              <a:gd name="connsiteY188" fmla="*/ 4988708 h 5869465"/>
              <a:gd name="connsiteX189" fmla="*/ 4608265 w 4833822"/>
              <a:gd name="connsiteY189" fmla="*/ 4992290 h 5869465"/>
              <a:gd name="connsiteX190" fmla="*/ 4421909 w 4833822"/>
              <a:gd name="connsiteY190" fmla="*/ 5203735 h 5869465"/>
              <a:gd name="connsiteX191" fmla="*/ 4608265 w 4833822"/>
              <a:gd name="connsiteY191" fmla="*/ 4992290 h 5869465"/>
              <a:gd name="connsiteX192" fmla="*/ 4611852 w 4833822"/>
              <a:gd name="connsiteY192" fmla="*/ 4988708 h 5869465"/>
              <a:gd name="connsiteX193" fmla="*/ 4611852 w 4833822"/>
              <a:gd name="connsiteY193" fmla="*/ 4985126 h 5869465"/>
              <a:gd name="connsiteX194" fmla="*/ 4694279 w 4833822"/>
              <a:gd name="connsiteY194" fmla="*/ 4970788 h 5869465"/>
              <a:gd name="connsiteX195" fmla="*/ 4651275 w 4833822"/>
              <a:gd name="connsiteY195" fmla="*/ 4795184 h 5869465"/>
              <a:gd name="connsiteX196" fmla="*/ 4572429 w 4833822"/>
              <a:gd name="connsiteY196" fmla="*/ 4676916 h 5869465"/>
              <a:gd name="connsiteX197" fmla="*/ 4583181 w 4833822"/>
              <a:gd name="connsiteY197" fmla="*/ 4583739 h 5869465"/>
              <a:gd name="connsiteX198" fmla="*/ 4436247 w 4833822"/>
              <a:gd name="connsiteY198" fmla="*/ 4537152 h 5869465"/>
              <a:gd name="connsiteX199" fmla="*/ 3504459 w 4833822"/>
              <a:gd name="connsiteY199" fmla="*/ 4451138 h 5869465"/>
              <a:gd name="connsiteX200" fmla="*/ 3393360 w 4833822"/>
              <a:gd name="connsiteY200" fmla="*/ 4442627 h 5869465"/>
              <a:gd name="connsiteX201" fmla="*/ 655337 w 4833822"/>
              <a:gd name="connsiteY201" fmla="*/ 4311369 h 5869465"/>
              <a:gd name="connsiteX202" fmla="*/ 637416 w 4833822"/>
              <a:gd name="connsiteY202" fmla="*/ 4368712 h 5869465"/>
              <a:gd name="connsiteX203" fmla="*/ 863200 w 4833822"/>
              <a:gd name="connsiteY203" fmla="*/ 4472641 h 5869465"/>
              <a:gd name="connsiteX204" fmla="*/ 734181 w 4833822"/>
              <a:gd name="connsiteY204" fmla="*/ 4332876 h 5869465"/>
              <a:gd name="connsiteX205" fmla="*/ 655337 w 4833822"/>
              <a:gd name="connsiteY205" fmla="*/ 4311369 h 5869465"/>
              <a:gd name="connsiteX206" fmla="*/ 465399 w 4833822"/>
              <a:gd name="connsiteY206" fmla="*/ 4271952 h 5869465"/>
              <a:gd name="connsiteX207" fmla="*/ 465399 w 4833822"/>
              <a:gd name="connsiteY207" fmla="*/ 4472641 h 5869465"/>
              <a:gd name="connsiteX208" fmla="*/ 501234 w 4833822"/>
              <a:gd name="connsiteY208" fmla="*/ 4529983 h 5869465"/>
              <a:gd name="connsiteX209" fmla="*/ 554990 w 4833822"/>
              <a:gd name="connsiteY209" fmla="*/ 4476228 h 5869465"/>
              <a:gd name="connsiteX210" fmla="*/ 465399 w 4833822"/>
              <a:gd name="connsiteY210" fmla="*/ 4271952 h 5869465"/>
              <a:gd name="connsiteX211" fmla="*/ 4325169 w 4833822"/>
              <a:gd name="connsiteY211" fmla="*/ 4191055 h 5869465"/>
              <a:gd name="connsiteX212" fmla="*/ 3959602 w 4833822"/>
              <a:gd name="connsiteY212" fmla="*/ 4397383 h 5869465"/>
              <a:gd name="connsiteX213" fmla="*/ 4360985 w 4833822"/>
              <a:gd name="connsiteY213" fmla="*/ 4307787 h 5869465"/>
              <a:gd name="connsiteX214" fmla="*/ 4278558 w 4833822"/>
              <a:gd name="connsiteY214" fmla="*/ 4418885 h 5869465"/>
              <a:gd name="connsiteX215" fmla="*/ 4454163 w 4833822"/>
              <a:gd name="connsiteY215" fmla="*/ 4372294 h 5869465"/>
              <a:gd name="connsiteX216" fmla="*/ 4368153 w 4833822"/>
              <a:gd name="connsiteY216" fmla="*/ 4196689 h 5869465"/>
              <a:gd name="connsiteX217" fmla="*/ 4325169 w 4833822"/>
              <a:gd name="connsiteY217" fmla="*/ 4191055 h 5869465"/>
              <a:gd name="connsiteX218" fmla="*/ 4156709 w 4833822"/>
              <a:gd name="connsiteY218" fmla="*/ 4157267 h 5869465"/>
              <a:gd name="connsiteX219" fmla="*/ 3748157 w 4833822"/>
              <a:gd name="connsiteY219" fmla="*/ 4239693 h 5869465"/>
              <a:gd name="connsiteX220" fmla="*/ 3529543 w 4833822"/>
              <a:gd name="connsiteY220" fmla="*/ 4361542 h 5869465"/>
              <a:gd name="connsiteX221" fmla="*/ 3805494 w 4833822"/>
              <a:gd name="connsiteY221" fmla="*/ 4264783 h 5869465"/>
              <a:gd name="connsiteX222" fmla="*/ 4156709 w 4833822"/>
              <a:gd name="connsiteY222" fmla="*/ 4157267 h 5869465"/>
              <a:gd name="connsiteX223" fmla="*/ 399937 w 4833822"/>
              <a:gd name="connsiteY223" fmla="*/ 4113479 h 5869465"/>
              <a:gd name="connsiteX224" fmla="*/ 210944 w 4833822"/>
              <a:gd name="connsiteY224" fmla="*/ 4193107 h 5869465"/>
              <a:gd name="connsiteX225" fmla="*/ 124936 w 4833822"/>
              <a:gd name="connsiteY225" fmla="*/ 4336458 h 5869465"/>
              <a:gd name="connsiteX226" fmla="*/ 275451 w 4833822"/>
              <a:gd name="connsiteY226" fmla="*/ 4329289 h 5869465"/>
              <a:gd name="connsiteX227" fmla="*/ 304127 w 4833822"/>
              <a:gd name="connsiteY227" fmla="*/ 4347209 h 5869465"/>
              <a:gd name="connsiteX228" fmla="*/ 271869 w 4833822"/>
              <a:gd name="connsiteY228" fmla="*/ 4583739 h 5869465"/>
              <a:gd name="connsiteX229" fmla="*/ 311291 w 4833822"/>
              <a:gd name="connsiteY229" fmla="*/ 4426054 h 5869465"/>
              <a:gd name="connsiteX230" fmla="*/ 243203 w 4833822"/>
              <a:gd name="connsiteY230" fmla="*/ 4218191 h 5869465"/>
              <a:gd name="connsiteX231" fmla="*/ 1214409 w 4833822"/>
              <a:gd name="connsiteY231" fmla="*/ 4196689 h 5869465"/>
              <a:gd name="connsiteX232" fmla="*/ 465399 w 4833822"/>
              <a:gd name="connsiteY232" fmla="*/ 4114262 h 5869465"/>
              <a:gd name="connsiteX233" fmla="*/ 399937 w 4833822"/>
              <a:gd name="connsiteY233" fmla="*/ 4113479 h 5869465"/>
              <a:gd name="connsiteX234" fmla="*/ 2524908 w 4833822"/>
              <a:gd name="connsiteY234" fmla="*/ 2979180 h 5869465"/>
              <a:gd name="connsiteX235" fmla="*/ 2732856 w 4833822"/>
              <a:gd name="connsiteY235" fmla="*/ 3621099 h 5869465"/>
              <a:gd name="connsiteX236" fmla="*/ 2775802 w 4833822"/>
              <a:gd name="connsiteY236" fmla="*/ 3691168 h 5869465"/>
              <a:gd name="connsiteX237" fmla="*/ 2823267 w 4833822"/>
              <a:gd name="connsiteY237" fmla="*/ 3614318 h 5869465"/>
              <a:gd name="connsiteX238" fmla="*/ 2879774 w 4833822"/>
              <a:gd name="connsiteY238" fmla="*/ 3404112 h 5869465"/>
              <a:gd name="connsiteX239" fmla="*/ 2920458 w 4833822"/>
              <a:gd name="connsiteY239" fmla="*/ 3937537 h 5869465"/>
              <a:gd name="connsiteX240" fmla="*/ 3132925 w 4833822"/>
              <a:gd name="connsiteY240" fmla="*/ 3878770 h 5869465"/>
              <a:gd name="connsiteX241" fmla="*/ 2879774 w 4833822"/>
              <a:gd name="connsiteY241" fmla="*/ 4253978 h 5869465"/>
              <a:gd name="connsiteX242" fmla="*/ 2131619 w 4833822"/>
              <a:gd name="connsiteY242" fmla="*/ 4201992 h 5869465"/>
              <a:gd name="connsiteX243" fmla="*/ 1894289 w 4833822"/>
              <a:gd name="connsiteY243" fmla="*/ 3851648 h 5869465"/>
              <a:gd name="connsiteX244" fmla="*/ 2075111 w 4833822"/>
              <a:gd name="connsiteY244" fmla="*/ 3939799 h 5869465"/>
              <a:gd name="connsiteX245" fmla="*/ 2086414 w 4833822"/>
              <a:gd name="connsiteY245" fmla="*/ 3424454 h 5869465"/>
              <a:gd name="connsiteX246" fmla="*/ 2163263 w 4833822"/>
              <a:gd name="connsiteY246" fmla="*/ 3569113 h 5869465"/>
              <a:gd name="connsiteX247" fmla="*/ 2224289 w 4833822"/>
              <a:gd name="connsiteY247" fmla="*/ 3614318 h 5869465"/>
              <a:gd name="connsiteX248" fmla="*/ 2242372 w 4833822"/>
              <a:gd name="connsiteY248" fmla="*/ 3551030 h 5869465"/>
              <a:gd name="connsiteX249" fmla="*/ 2524908 w 4833822"/>
              <a:gd name="connsiteY249" fmla="*/ 2979180 h 5869465"/>
              <a:gd name="connsiteX250" fmla="*/ 2540406 w 4833822"/>
              <a:gd name="connsiteY250" fmla="*/ 2171839 h 5869465"/>
              <a:gd name="connsiteX251" fmla="*/ 2092432 w 4833822"/>
              <a:gd name="connsiteY251" fmla="*/ 3078536 h 5869465"/>
              <a:gd name="connsiteX252" fmla="*/ 2063761 w 4833822"/>
              <a:gd name="connsiteY252" fmla="*/ 3178883 h 5869465"/>
              <a:gd name="connsiteX253" fmla="*/ 1967001 w 4833822"/>
              <a:gd name="connsiteY253" fmla="*/ 3107207 h 5869465"/>
              <a:gd name="connsiteX254" fmla="*/ 1845152 w 4833822"/>
              <a:gd name="connsiteY254" fmla="*/ 2877843 h 5869465"/>
              <a:gd name="connsiteX255" fmla="*/ 1827232 w 4833822"/>
              <a:gd name="connsiteY255" fmla="*/ 3694950 h 5869465"/>
              <a:gd name="connsiteX256" fmla="*/ 1540529 w 4833822"/>
              <a:gd name="connsiteY256" fmla="*/ 3555181 h 5869465"/>
              <a:gd name="connsiteX257" fmla="*/ 1916828 w 4833822"/>
              <a:gd name="connsiteY257" fmla="*/ 4110670 h 5869465"/>
              <a:gd name="connsiteX258" fmla="*/ 3103066 w 4833822"/>
              <a:gd name="connsiteY258" fmla="*/ 4193097 h 5869465"/>
              <a:gd name="connsiteX259" fmla="*/ 3504448 w 4833822"/>
              <a:gd name="connsiteY259" fmla="*/ 3598185 h 5869465"/>
              <a:gd name="connsiteX260" fmla="*/ 3167572 w 4833822"/>
              <a:gd name="connsiteY260" fmla="*/ 3691363 h 5869465"/>
              <a:gd name="connsiteX261" fmla="*/ 3103066 w 4833822"/>
              <a:gd name="connsiteY261" fmla="*/ 2845589 h 5869465"/>
              <a:gd name="connsiteX262" fmla="*/ 3013470 w 4833822"/>
              <a:gd name="connsiteY262" fmla="*/ 3178883 h 5869465"/>
              <a:gd name="connsiteX263" fmla="*/ 2938212 w 4833822"/>
              <a:gd name="connsiteY263" fmla="*/ 3300732 h 5869465"/>
              <a:gd name="connsiteX264" fmla="*/ 2870119 w 4833822"/>
              <a:gd name="connsiteY264" fmla="*/ 3189634 h 5869465"/>
              <a:gd name="connsiteX265" fmla="*/ 2540406 w 4833822"/>
              <a:gd name="connsiteY265" fmla="*/ 2171839 h 5869465"/>
              <a:gd name="connsiteX266" fmla="*/ 357884 w 4833822"/>
              <a:gd name="connsiteY266" fmla="*/ 2100168 h 5869465"/>
              <a:gd name="connsiteX267" fmla="*/ 422396 w 4833822"/>
              <a:gd name="connsiteY267" fmla="*/ 2182595 h 5869465"/>
              <a:gd name="connsiteX268" fmla="*/ 522738 w 4833822"/>
              <a:gd name="connsiteY268" fmla="*/ 2684326 h 5869465"/>
              <a:gd name="connsiteX269" fmla="*/ 490485 w 4833822"/>
              <a:gd name="connsiteY269" fmla="*/ 2824096 h 5869465"/>
              <a:gd name="connsiteX270" fmla="*/ 386555 w 4833822"/>
              <a:gd name="connsiteY270" fmla="*/ 2723749 h 5869465"/>
              <a:gd name="connsiteX271" fmla="*/ 286208 w 4833822"/>
              <a:gd name="connsiteY271" fmla="*/ 2182595 h 5869465"/>
              <a:gd name="connsiteX272" fmla="*/ 357884 w 4833822"/>
              <a:gd name="connsiteY272" fmla="*/ 2100168 h 5869465"/>
              <a:gd name="connsiteX273" fmla="*/ 4036204 w 4833822"/>
              <a:gd name="connsiteY273" fmla="*/ 682777 h 5869465"/>
              <a:gd name="connsiteX274" fmla="*/ 4110123 w 4833822"/>
              <a:gd name="connsiteY274" fmla="*/ 745492 h 5869465"/>
              <a:gd name="connsiteX275" fmla="*/ 4063531 w 4833822"/>
              <a:gd name="connsiteY275" fmla="*/ 1555436 h 5869465"/>
              <a:gd name="connsiteX276" fmla="*/ 3938100 w 4833822"/>
              <a:gd name="connsiteY276" fmla="*/ 1243642 h 5869465"/>
              <a:gd name="connsiteX277" fmla="*/ 3970353 w 4833822"/>
              <a:gd name="connsiteY277" fmla="*/ 749079 h 5869465"/>
              <a:gd name="connsiteX278" fmla="*/ 4036204 w 4833822"/>
              <a:gd name="connsiteY278" fmla="*/ 682777 h 5869465"/>
              <a:gd name="connsiteX279" fmla="*/ 915320 w 4833822"/>
              <a:gd name="connsiteY279" fmla="*/ 424348 h 5869465"/>
              <a:gd name="connsiteX280" fmla="*/ 1020430 w 4833822"/>
              <a:gd name="connsiteY280" fmla="*/ 1105110 h 5869465"/>
              <a:gd name="connsiteX281" fmla="*/ 811383 w 4833822"/>
              <a:gd name="connsiteY281" fmla="*/ 1065524 h 5869465"/>
              <a:gd name="connsiteX282" fmla="*/ 915320 w 4833822"/>
              <a:gd name="connsiteY282" fmla="*/ 424348 h 5869465"/>
              <a:gd name="connsiteX283" fmla="*/ 2476926 w 4833822"/>
              <a:gd name="connsiteY283" fmla="*/ 91182 h 5869465"/>
              <a:gd name="connsiteX284" fmla="*/ 2908975 w 4833822"/>
              <a:gd name="connsiteY284" fmla="*/ 476896 h 5869465"/>
              <a:gd name="connsiteX285" fmla="*/ 3113822 w 4833822"/>
              <a:gd name="connsiteY285" fmla="*/ 1526760 h 5869465"/>
              <a:gd name="connsiteX286" fmla="*/ 3282263 w 4833822"/>
              <a:gd name="connsiteY286" fmla="*/ 845838 h 5869465"/>
              <a:gd name="connsiteX287" fmla="*/ 3257173 w 4833822"/>
              <a:gd name="connsiteY287" fmla="*/ 706069 h 5869465"/>
              <a:gd name="connsiteX288" fmla="*/ 3278681 w 4833822"/>
              <a:gd name="connsiteY288" fmla="*/ 616473 h 5869465"/>
              <a:gd name="connsiteX289" fmla="*/ 3361107 w 4833822"/>
              <a:gd name="connsiteY289" fmla="*/ 673816 h 5869465"/>
              <a:gd name="connsiteX290" fmla="*/ 3884339 w 4833822"/>
              <a:gd name="connsiteY290" fmla="*/ 1985486 h 5869465"/>
              <a:gd name="connsiteX291" fmla="*/ 3776823 w 4833822"/>
              <a:gd name="connsiteY291" fmla="*/ 2605481 h 5869465"/>
              <a:gd name="connsiteX292" fmla="*/ 4002606 w 4833822"/>
              <a:gd name="connsiteY292" fmla="*/ 2386872 h 5869465"/>
              <a:gd name="connsiteX293" fmla="*/ 4059943 w 4833822"/>
              <a:gd name="connsiteY293" fmla="*/ 2322361 h 5869465"/>
              <a:gd name="connsiteX294" fmla="*/ 4117286 w 4833822"/>
              <a:gd name="connsiteY294" fmla="*/ 2397623 h 5869465"/>
              <a:gd name="connsiteX295" fmla="*/ 4131625 w 4833822"/>
              <a:gd name="connsiteY295" fmla="*/ 3211145 h 5869465"/>
              <a:gd name="connsiteX296" fmla="*/ 3755321 w 4833822"/>
              <a:gd name="connsiteY296" fmla="*/ 4042587 h 5869465"/>
              <a:gd name="connsiteX297" fmla="*/ 3723067 w 4833822"/>
              <a:gd name="connsiteY297" fmla="*/ 4117844 h 5869465"/>
              <a:gd name="connsiteX298" fmla="*/ 4099366 w 4833822"/>
              <a:gd name="connsiteY298" fmla="*/ 4056920 h 5869465"/>
              <a:gd name="connsiteX299" fmla="*/ 4550927 w 4833822"/>
              <a:gd name="connsiteY299" fmla="*/ 4408134 h 5869465"/>
              <a:gd name="connsiteX300" fmla="*/ 4604683 w 4833822"/>
              <a:gd name="connsiteY300" fmla="*/ 4508481 h 5869465"/>
              <a:gd name="connsiteX301" fmla="*/ 4576011 w 4833822"/>
              <a:gd name="connsiteY301" fmla="*/ 5350674 h 5869465"/>
              <a:gd name="connsiteX302" fmla="*/ 4432660 w 4833822"/>
              <a:gd name="connsiteY302" fmla="*/ 5411598 h 5869465"/>
              <a:gd name="connsiteX303" fmla="*/ 3999019 w 4833822"/>
              <a:gd name="connsiteY303" fmla="*/ 5644545 h 5869465"/>
              <a:gd name="connsiteX304" fmla="*/ 3192667 w 4833822"/>
              <a:gd name="connsiteY304" fmla="*/ 5576452 h 5869465"/>
              <a:gd name="connsiteX305" fmla="*/ 2662265 w 4833822"/>
              <a:gd name="connsiteY305" fmla="*/ 4945704 h 5869465"/>
              <a:gd name="connsiteX306" fmla="*/ 2680186 w 4833822"/>
              <a:gd name="connsiteY306" fmla="*/ 5264660 h 5869465"/>
              <a:gd name="connsiteX307" fmla="*/ 2655096 w 4833822"/>
              <a:gd name="connsiteY307" fmla="*/ 5576452 h 5869465"/>
              <a:gd name="connsiteX308" fmla="*/ 2063771 w 4833822"/>
              <a:gd name="connsiteY308" fmla="*/ 5863154 h 5869465"/>
              <a:gd name="connsiteX309" fmla="*/ 1827242 w 4833822"/>
              <a:gd name="connsiteY309" fmla="*/ 5812981 h 5869465"/>
              <a:gd name="connsiteX310" fmla="*/ 1594295 w 4833822"/>
              <a:gd name="connsiteY310" fmla="*/ 5271829 h 5869465"/>
              <a:gd name="connsiteX311" fmla="*/ 1952673 w 4833822"/>
              <a:gd name="connsiteY311" fmla="*/ 4737841 h 5869465"/>
              <a:gd name="connsiteX312" fmla="*/ 2020761 w 4833822"/>
              <a:gd name="connsiteY312" fmla="*/ 4605241 h 5869465"/>
              <a:gd name="connsiteX313" fmla="*/ 1841575 w 4833822"/>
              <a:gd name="connsiteY313" fmla="*/ 4748592 h 5869465"/>
              <a:gd name="connsiteX314" fmla="*/ 884697 w 4833822"/>
              <a:gd name="connsiteY314" fmla="*/ 5494025 h 5869465"/>
              <a:gd name="connsiteX315" fmla="*/ 547826 w 4833822"/>
              <a:gd name="connsiteY315" fmla="*/ 5526278 h 5869465"/>
              <a:gd name="connsiteX316" fmla="*/ 357883 w 4833822"/>
              <a:gd name="connsiteY316" fmla="*/ 5468941 h 5869465"/>
              <a:gd name="connsiteX317" fmla="*/ 89095 w 4833822"/>
              <a:gd name="connsiteY317" fmla="*/ 5042464 h 5869465"/>
              <a:gd name="connsiteX318" fmla="*/ 46091 w 4833822"/>
              <a:gd name="connsiteY318" fmla="*/ 4691255 h 5869465"/>
              <a:gd name="connsiteX319" fmla="*/ 440310 w 4833822"/>
              <a:gd name="connsiteY319" fmla="*/ 4042587 h 5869465"/>
              <a:gd name="connsiteX320" fmla="*/ 1020884 w 4833822"/>
              <a:gd name="connsiteY320" fmla="*/ 4092760 h 5869465"/>
              <a:gd name="connsiteX321" fmla="*/ 798688 w 4833822"/>
              <a:gd name="connsiteY321" fmla="*/ 3920738 h 5869465"/>
              <a:gd name="connsiteX322" fmla="*/ 766435 w 4833822"/>
              <a:gd name="connsiteY322" fmla="*/ 3863395 h 5869465"/>
              <a:gd name="connsiteX323" fmla="*/ 838110 w 4833822"/>
              <a:gd name="connsiteY323" fmla="*/ 3841893 h 5869465"/>
              <a:gd name="connsiteX324" fmla="*/ 1060306 w 4833822"/>
              <a:gd name="connsiteY324" fmla="*/ 3935071 h 5869465"/>
              <a:gd name="connsiteX325" fmla="*/ 777186 w 4833822"/>
              <a:gd name="connsiteY325" fmla="*/ 3436923 h 5869465"/>
              <a:gd name="connsiteX326" fmla="*/ 723430 w 4833822"/>
              <a:gd name="connsiteY326" fmla="*/ 2902940 h 5869465"/>
              <a:gd name="connsiteX327" fmla="*/ 727012 w 4833822"/>
              <a:gd name="connsiteY327" fmla="*/ 2204099 h 5869465"/>
              <a:gd name="connsiteX328" fmla="*/ 762853 w 4833822"/>
              <a:gd name="connsiteY328" fmla="*/ 2071499 h 5869465"/>
              <a:gd name="connsiteX329" fmla="*/ 1017302 w 4833822"/>
              <a:gd name="connsiteY329" fmla="*/ 2372534 h 5869465"/>
              <a:gd name="connsiteX330" fmla="*/ 1139151 w 4833822"/>
              <a:gd name="connsiteY330" fmla="*/ 2411956 h 5869465"/>
              <a:gd name="connsiteX331" fmla="*/ 1110480 w 4833822"/>
              <a:gd name="connsiteY331" fmla="*/ 2300858 h 5869465"/>
              <a:gd name="connsiteX332" fmla="*/ 1135564 w 4833822"/>
              <a:gd name="connsiteY332" fmla="*/ 1412080 h 5869465"/>
              <a:gd name="connsiteX333" fmla="*/ 1493942 w 4833822"/>
              <a:gd name="connsiteY333" fmla="*/ 752660 h 5869465"/>
              <a:gd name="connsiteX334" fmla="*/ 1547703 w 4833822"/>
              <a:gd name="connsiteY334" fmla="*/ 698905 h 5869465"/>
              <a:gd name="connsiteX335" fmla="*/ 1597877 w 4833822"/>
              <a:gd name="connsiteY335" fmla="*/ 792083 h 5869465"/>
              <a:gd name="connsiteX336" fmla="*/ 2070940 w 4833822"/>
              <a:gd name="connsiteY336" fmla="*/ 1566182 h 5869465"/>
              <a:gd name="connsiteX337" fmla="*/ 1926239 w 4833822"/>
              <a:gd name="connsiteY337" fmla="*/ 827355 h 5869465"/>
              <a:gd name="connsiteX338" fmla="*/ 2257661 w 4833822"/>
              <a:gd name="connsiteY338" fmla="*/ 146852 h 5869465"/>
              <a:gd name="connsiteX339" fmla="*/ 2476926 w 4833822"/>
              <a:gd name="connsiteY339" fmla="*/ 91182 h 5869465"/>
              <a:gd name="connsiteX0" fmla="*/ 2144854 w 4833822"/>
              <a:gd name="connsiteY0" fmla="*/ 5515446 h 5889095"/>
              <a:gd name="connsiteX1" fmla="*/ 2053020 w 4833822"/>
              <a:gd name="connsiteY1" fmla="*/ 5524406 h 5889095"/>
              <a:gd name="connsiteX2" fmla="*/ 1959837 w 4833822"/>
              <a:gd name="connsiteY2" fmla="*/ 5599664 h 5889095"/>
              <a:gd name="connsiteX3" fmla="*/ 2045851 w 4833822"/>
              <a:gd name="connsiteY3" fmla="*/ 5717931 h 5889095"/>
              <a:gd name="connsiteX4" fmla="*/ 2042269 w 4833822"/>
              <a:gd name="connsiteY4" fmla="*/ 5621166 h 5889095"/>
              <a:gd name="connsiteX5" fmla="*/ 2106775 w 4833822"/>
              <a:gd name="connsiteY5" fmla="*/ 5556659 h 5889095"/>
              <a:gd name="connsiteX6" fmla="*/ 2128277 w 4833822"/>
              <a:gd name="connsiteY6" fmla="*/ 5628335 h 5889095"/>
              <a:gd name="connsiteX7" fmla="*/ 2164118 w 4833822"/>
              <a:gd name="connsiteY7" fmla="*/ 5678508 h 5889095"/>
              <a:gd name="connsiteX8" fmla="*/ 2232206 w 4833822"/>
              <a:gd name="connsiteY8" fmla="*/ 5642673 h 5889095"/>
              <a:gd name="connsiteX9" fmla="*/ 2228624 w 4833822"/>
              <a:gd name="connsiteY9" fmla="*/ 5549490 h 5889095"/>
              <a:gd name="connsiteX10" fmla="*/ 2144854 w 4833822"/>
              <a:gd name="connsiteY10" fmla="*/ 5515446 h 5889095"/>
              <a:gd name="connsiteX11" fmla="*/ 2508163 w 4833822"/>
              <a:gd name="connsiteY11" fmla="*/ 5484984 h 5889095"/>
              <a:gd name="connsiteX12" fmla="*/ 2407811 w 4833822"/>
              <a:gd name="connsiteY12" fmla="*/ 5793194 h 5889095"/>
              <a:gd name="connsiteX13" fmla="*/ 2508163 w 4833822"/>
              <a:gd name="connsiteY13" fmla="*/ 5484984 h 5889095"/>
              <a:gd name="connsiteX14" fmla="*/ 2215080 w 4833822"/>
              <a:gd name="connsiteY14" fmla="*/ 5400449 h 5889095"/>
              <a:gd name="connsiteX15" fmla="*/ 2171282 w 4833822"/>
              <a:gd name="connsiteY15" fmla="*/ 5406139 h 5889095"/>
              <a:gd name="connsiteX16" fmla="*/ 2350473 w 4833822"/>
              <a:gd name="connsiteY16" fmla="*/ 5685678 h 5889095"/>
              <a:gd name="connsiteX17" fmla="*/ 2393478 w 4833822"/>
              <a:gd name="connsiteY17" fmla="*/ 5502904 h 5889095"/>
              <a:gd name="connsiteX18" fmla="*/ 2252871 w 4833822"/>
              <a:gd name="connsiteY18" fmla="*/ 5401604 h 5889095"/>
              <a:gd name="connsiteX19" fmla="*/ 2215080 w 4833822"/>
              <a:gd name="connsiteY19" fmla="*/ 5400449 h 5889095"/>
              <a:gd name="connsiteX20" fmla="*/ 3767359 w 4833822"/>
              <a:gd name="connsiteY20" fmla="*/ 5281491 h 5889095"/>
              <a:gd name="connsiteX21" fmla="*/ 3913003 w 4833822"/>
              <a:gd name="connsiteY21" fmla="*/ 5363134 h 5889095"/>
              <a:gd name="connsiteX22" fmla="*/ 3930923 w 4833822"/>
              <a:gd name="connsiteY22" fmla="*/ 5388223 h 5889095"/>
              <a:gd name="connsiteX23" fmla="*/ 3923759 w 4833822"/>
              <a:gd name="connsiteY23" fmla="*/ 5413308 h 5889095"/>
              <a:gd name="connsiteX24" fmla="*/ 3672890 w 4833822"/>
              <a:gd name="connsiteY24" fmla="*/ 5395387 h 5889095"/>
              <a:gd name="connsiteX25" fmla="*/ 3672890 w 4833822"/>
              <a:gd name="connsiteY25" fmla="*/ 5327298 h 5889095"/>
              <a:gd name="connsiteX26" fmla="*/ 3708731 w 4833822"/>
              <a:gd name="connsiteY26" fmla="*/ 5302209 h 5889095"/>
              <a:gd name="connsiteX27" fmla="*/ 3767359 w 4833822"/>
              <a:gd name="connsiteY27" fmla="*/ 5281491 h 5889095"/>
              <a:gd name="connsiteX28" fmla="*/ 3779366 w 4833822"/>
              <a:gd name="connsiteY28" fmla="*/ 5241680 h 5889095"/>
              <a:gd name="connsiteX29" fmla="*/ 3637059 w 4833822"/>
              <a:gd name="connsiteY29" fmla="*/ 5266375 h 5889095"/>
              <a:gd name="connsiteX30" fmla="*/ 3497289 w 4833822"/>
              <a:gd name="connsiteY30" fmla="*/ 5449143 h 5889095"/>
              <a:gd name="connsiteX31" fmla="*/ 3615557 w 4833822"/>
              <a:gd name="connsiteY31" fmla="*/ 5391806 h 5889095"/>
              <a:gd name="connsiteX32" fmla="*/ 3852086 w 4833822"/>
              <a:gd name="connsiteY32" fmla="*/ 5549490 h 5889095"/>
              <a:gd name="connsiteX33" fmla="*/ 3952433 w 4833822"/>
              <a:gd name="connsiteY33" fmla="*/ 5377468 h 5889095"/>
              <a:gd name="connsiteX34" fmla="*/ 3945496 w 4833822"/>
              <a:gd name="connsiteY34" fmla="*/ 5360663 h 5889095"/>
              <a:gd name="connsiteX35" fmla="*/ 3938093 w 4833822"/>
              <a:gd name="connsiteY35" fmla="*/ 5360663 h 5889095"/>
              <a:gd name="connsiteX36" fmla="*/ 3927341 w 4833822"/>
              <a:gd name="connsiteY36" fmla="*/ 5360663 h 5889095"/>
              <a:gd name="connsiteX37" fmla="*/ 3909418 w 4833822"/>
              <a:gd name="connsiteY37" fmla="*/ 5355956 h 5889095"/>
              <a:gd name="connsiteX38" fmla="*/ 3920171 w 4833822"/>
              <a:gd name="connsiteY38" fmla="*/ 5355956 h 5889095"/>
              <a:gd name="connsiteX39" fmla="*/ 3945252 w 4833822"/>
              <a:gd name="connsiteY39" fmla="*/ 5360073 h 5889095"/>
              <a:gd name="connsiteX40" fmla="*/ 3928739 w 4833822"/>
              <a:gd name="connsiteY40" fmla="*/ 5320073 h 5889095"/>
              <a:gd name="connsiteX41" fmla="*/ 3822967 w 4833822"/>
              <a:gd name="connsiteY41" fmla="*/ 5243975 h 5889095"/>
              <a:gd name="connsiteX42" fmla="*/ 3779366 w 4833822"/>
              <a:gd name="connsiteY42" fmla="*/ 5241680 h 5889095"/>
              <a:gd name="connsiteX43" fmla="*/ 4196131 w 4833822"/>
              <a:gd name="connsiteY43" fmla="*/ 5097934 h 5889095"/>
              <a:gd name="connsiteX44" fmla="*/ 4235548 w 4833822"/>
              <a:gd name="connsiteY44" fmla="*/ 5327299 h 5889095"/>
              <a:gd name="connsiteX45" fmla="*/ 4454163 w 4833822"/>
              <a:gd name="connsiteY45" fmla="*/ 5330881 h 5889095"/>
              <a:gd name="connsiteX46" fmla="*/ 4196131 w 4833822"/>
              <a:gd name="connsiteY46" fmla="*/ 5097934 h 5889095"/>
              <a:gd name="connsiteX47" fmla="*/ 1174995 w 4833822"/>
              <a:gd name="connsiteY47" fmla="*/ 4782556 h 5889095"/>
              <a:gd name="connsiteX48" fmla="*/ 1250253 w 4833822"/>
              <a:gd name="connsiteY48" fmla="*/ 4829148 h 5889095"/>
              <a:gd name="connsiteX49" fmla="*/ 1035224 w 4833822"/>
              <a:gd name="connsiteY49" fmla="*/ 4940241 h 5889095"/>
              <a:gd name="connsiteX50" fmla="*/ 981463 w 4833822"/>
              <a:gd name="connsiteY50" fmla="*/ 4915157 h 5889095"/>
              <a:gd name="connsiteX51" fmla="*/ 1174995 w 4833822"/>
              <a:gd name="connsiteY51" fmla="*/ 4782556 h 5889095"/>
              <a:gd name="connsiteX52" fmla="*/ 3960412 w 4833822"/>
              <a:gd name="connsiteY52" fmla="*/ 4753281 h 5889095"/>
              <a:gd name="connsiteX53" fmla="*/ 4095776 w 4833822"/>
              <a:gd name="connsiteY53" fmla="*/ 4811226 h 5889095"/>
              <a:gd name="connsiteX54" fmla="*/ 4052767 w 4833822"/>
              <a:gd name="connsiteY54" fmla="*/ 4839896 h 5889095"/>
              <a:gd name="connsiteX55" fmla="*/ 3852081 w 4833822"/>
              <a:gd name="connsiteY55" fmla="*/ 4807645 h 5889095"/>
              <a:gd name="connsiteX56" fmla="*/ 3859245 w 4833822"/>
              <a:gd name="connsiteY56" fmla="*/ 4771806 h 5889095"/>
              <a:gd name="connsiteX57" fmla="*/ 3917370 w 4833822"/>
              <a:gd name="connsiteY57" fmla="*/ 4754281 h 5889095"/>
              <a:gd name="connsiteX58" fmla="*/ 3960412 w 4833822"/>
              <a:gd name="connsiteY58" fmla="*/ 4753281 h 5889095"/>
              <a:gd name="connsiteX59" fmla="*/ 2177948 w 4833822"/>
              <a:gd name="connsiteY59" fmla="*/ 4659031 h 5889095"/>
              <a:gd name="connsiteX60" fmla="*/ 2146198 w 4833822"/>
              <a:gd name="connsiteY60" fmla="*/ 4682213 h 5889095"/>
              <a:gd name="connsiteX61" fmla="*/ 1680303 w 4833822"/>
              <a:gd name="connsiteY61" fmla="*/ 5381055 h 5889095"/>
              <a:gd name="connsiteX62" fmla="*/ 1762730 w 4833822"/>
              <a:gd name="connsiteY62" fmla="*/ 5743015 h 5889095"/>
              <a:gd name="connsiteX63" fmla="*/ 1802152 w 4833822"/>
              <a:gd name="connsiteY63" fmla="*/ 5463482 h 5889095"/>
              <a:gd name="connsiteX64" fmla="*/ 2081691 w 4833822"/>
              <a:gd name="connsiteY64" fmla="*/ 5305792 h 5889095"/>
              <a:gd name="connsiteX65" fmla="*/ 1845157 w 4833822"/>
              <a:gd name="connsiteY65" fmla="*/ 5388219 h 5889095"/>
              <a:gd name="connsiteX66" fmla="*/ 1744810 w 4833822"/>
              <a:gd name="connsiteY66" fmla="*/ 5359553 h 5889095"/>
              <a:gd name="connsiteX67" fmla="*/ 2060189 w 4833822"/>
              <a:gd name="connsiteY67" fmla="*/ 5205450 h 5889095"/>
              <a:gd name="connsiteX68" fmla="*/ 2178451 w 4833822"/>
              <a:gd name="connsiteY68" fmla="*/ 5144520 h 5889095"/>
              <a:gd name="connsiteX69" fmla="*/ 2293136 w 4833822"/>
              <a:gd name="connsiteY69" fmla="*/ 4678631 h 5889095"/>
              <a:gd name="connsiteX70" fmla="*/ 1999259 w 4833822"/>
              <a:gd name="connsiteY70" fmla="*/ 5094352 h 5889095"/>
              <a:gd name="connsiteX71" fmla="*/ 2196371 w 4833822"/>
              <a:gd name="connsiteY71" fmla="*/ 4664293 h 5889095"/>
              <a:gd name="connsiteX72" fmla="*/ 2177948 w 4833822"/>
              <a:gd name="connsiteY72" fmla="*/ 4659031 h 5889095"/>
              <a:gd name="connsiteX73" fmla="*/ 2511745 w 4833822"/>
              <a:gd name="connsiteY73" fmla="*/ 4646378 h 5889095"/>
              <a:gd name="connsiteX74" fmla="*/ 2482010 w 4833822"/>
              <a:gd name="connsiteY74" fmla="*/ 4874674 h 5889095"/>
              <a:gd name="connsiteX75" fmla="*/ 2486655 w 4833822"/>
              <a:gd name="connsiteY75" fmla="*/ 4940239 h 5889095"/>
              <a:gd name="connsiteX76" fmla="*/ 2514429 w 4833822"/>
              <a:gd name="connsiteY76" fmla="*/ 4955918 h 5889095"/>
              <a:gd name="connsiteX77" fmla="*/ 2526077 w 4833822"/>
              <a:gd name="connsiteY77" fmla="*/ 4979664 h 5889095"/>
              <a:gd name="connsiteX78" fmla="*/ 2486655 w 4833822"/>
              <a:gd name="connsiteY78" fmla="*/ 4940242 h 5889095"/>
              <a:gd name="connsiteX79" fmla="*/ 2486655 w 4833822"/>
              <a:gd name="connsiteY79" fmla="*/ 4940245 h 5889095"/>
              <a:gd name="connsiteX80" fmla="*/ 2440069 w 4833822"/>
              <a:gd name="connsiteY80" fmla="*/ 5216201 h 5889095"/>
              <a:gd name="connsiteX81" fmla="*/ 2375563 w 4833822"/>
              <a:gd name="connsiteY81" fmla="*/ 4778973 h 5889095"/>
              <a:gd name="connsiteX82" fmla="*/ 2296718 w 4833822"/>
              <a:gd name="connsiteY82" fmla="*/ 5148108 h 5889095"/>
              <a:gd name="connsiteX83" fmla="*/ 2429318 w 4833822"/>
              <a:gd name="connsiteY83" fmla="*/ 5269957 h 5889095"/>
              <a:gd name="connsiteX84" fmla="*/ 2493825 w 4833822"/>
              <a:gd name="connsiteY84" fmla="*/ 5169610 h 5889095"/>
              <a:gd name="connsiteX85" fmla="*/ 2529665 w 4833822"/>
              <a:gd name="connsiteY85" fmla="*/ 4979667 h 5889095"/>
              <a:gd name="connsiteX86" fmla="*/ 2511745 w 4833822"/>
              <a:gd name="connsiteY86" fmla="*/ 4646378 h 5889095"/>
              <a:gd name="connsiteX87" fmla="*/ 2808528 w 4833822"/>
              <a:gd name="connsiteY87" fmla="*/ 4643912 h 5889095"/>
              <a:gd name="connsiteX88" fmla="*/ 2784115 w 4833822"/>
              <a:gd name="connsiteY88" fmla="*/ 4657129 h 5889095"/>
              <a:gd name="connsiteX89" fmla="*/ 2798448 w 4833822"/>
              <a:gd name="connsiteY89" fmla="*/ 4732387 h 5889095"/>
              <a:gd name="connsiteX90" fmla="*/ 2880875 w 4833822"/>
              <a:gd name="connsiteY90" fmla="*/ 4847067 h 5889095"/>
              <a:gd name="connsiteX91" fmla="*/ 3142493 w 4833822"/>
              <a:gd name="connsiteY91" fmla="*/ 5176779 h 5889095"/>
              <a:gd name="connsiteX92" fmla="*/ 2891625 w 4833822"/>
              <a:gd name="connsiteY92" fmla="*/ 5011920 h 5889095"/>
              <a:gd name="connsiteX93" fmla="*/ 2683768 w 4833822"/>
              <a:gd name="connsiteY93" fmla="*/ 4768222 h 5889095"/>
              <a:gd name="connsiteX94" fmla="*/ 2651515 w 4833822"/>
              <a:gd name="connsiteY94" fmla="*/ 4793311 h 5889095"/>
              <a:gd name="connsiteX95" fmla="*/ 2866541 w 4833822"/>
              <a:gd name="connsiteY95" fmla="*/ 5037010 h 5889095"/>
              <a:gd name="connsiteX96" fmla="*/ 3389773 w 4833822"/>
              <a:gd name="connsiteY96" fmla="*/ 5635504 h 5889095"/>
              <a:gd name="connsiteX97" fmla="*/ 3637059 w 4833822"/>
              <a:gd name="connsiteY97" fmla="*/ 5678508 h 5889095"/>
              <a:gd name="connsiteX98" fmla="*/ 3246422 w 4833822"/>
              <a:gd name="connsiteY98" fmla="*/ 5309379 h 5889095"/>
              <a:gd name="connsiteX99" fmla="*/ 3400524 w 4833822"/>
              <a:gd name="connsiteY99" fmla="*/ 5359553 h 5889095"/>
              <a:gd name="connsiteX100" fmla="*/ 3336018 w 4833822"/>
              <a:gd name="connsiteY100" fmla="*/ 5212614 h 5889095"/>
              <a:gd name="connsiteX101" fmla="*/ 3095901 w 4833822"/>
              <a:gd name="connsiteY101" fmla="*/ 4951001 h 5889095"/>
              <a:gd name="connsiteX102" fmla="*/ 2862954 w 4833822"/>
              <a:gd name="connsiteY102" fmla="*/ 4682213 h 5889095"/>
              <a:gd name="connsiteX103" fmla="*/ 2808528 w 4833822"/>
              <a:gd name="connsiteY103" fmla="*/ 4643912 h 5889095"/>
              <a:gd name="connsiteX104" fmla="*/ 1587125 w 4833822"/>
              <a:gd name="connsiteY104" fmla="*/ 4599787 h 5889095"/>
              <a:gd name="connsiteX105" fmla="*/ 798688 w 4833822"/>
              <a:gd name="connsiteY105" fmla="*/ 4807650 h 5889095"/>
              <a:gd name="connsiteX106" fmla="*/ 780768 w 4833822"/>
              <a:gd name="connsiteY106" fmla="*/ 5431228 h 5889095"/>
              <a:gd name="connsiteX107" fmla="*/ 791519 w 4833822"/>
              <a:gd name="connsiteY107" fmla="*/ 5237704 h 5889095"/>
              <a:gd name="connsiteX108" fmla="*/ 709092 w 4833822"/>
              <a:gd name="connsiteY108" fmla="*/ 4875738 h 5889095"/>
              <a:gd name="connsiteX109" fmla="*/ 368634 w 4833822"/>
              <a:gd name="connsiteY109" fmla="*/ 4886489 h 5889095"/>
              <a:gd name="connsiteX110" fmla="*/ 332793 w 4833822"/>
              <a:gd name="connsiteY110" fmla="*/ 4911579 h 5889095"/>
              <a:gd name="connsiteX111" fmla="*/ 368634 w 4833822"/>
              <a:gd name="connsiteY111" fmla="*/ 4925912 h 5889095"/>
              <a:gd name="connsiteX112" fmla="*/ 350714 w 4833822"/>
              <a:gd name="connsiteY112" fmla="*/ 5226952 h 5889095"/>
              <a:gd name="connsiteX113" fmla="*/ 447479 w 4833822"/>
              <a:gd name="connsiteY113" fmla="*/ 5291459 h 5889095"/>
              <a:gd name="connsiteX114" fmla="*/ 486896 w 4833822"/>
              <a:gd name="connsiteY114" fmla="*/ 5191112 h 5889095"/>
              <a:gd name="connsiteX115" fmla="*/ 468981 w 4833822"/>
              <a:gd name="connsiteY115" fmla="*/ 5072845 h 5889095"/>
              <a:gd name="connsiteX116" fmla="*/ 372216 w 4833822"/>
              <a:gd name="connsiteY116" fmla="*/ 5180361 h 5889095"/>
              <a:gd name="connsiteX117" fmla="*/ 382967 w 4833822"/>
              <a:gd name="connsiteY117" fmla="*/ 5029840 h 5889095"/>
              <a:gd name="connsiteX118" fmla="*/ 497647 w 4833822"/>
              <a:gd name="connsiteY118" fmla="*/ 4990418 h 5889095"/>
              <a:gd name="connsiteX119" fmla="*/ 569323 w 4833822"/>
              <a:gd name="connsiteY119" fmla="*/ 5105103 h 5889095"/>
              <a:gd name="connsiteX120" fmla="*/ 580074 w 4833822"/>
              <a:gd name="connsiteY120" fmla="*/ 5316543 h 5889095"/>
              <a:gd name="connsiteX121" fmla="*/ 612332 w 4833822"/>
              <a:gd name="connsiteY121" fmla="*/ 5072845 h 5889095"/>
              <a:gd name="connsiteX122" fmla="*/ 497647 w 4833822"/>
              <a:gd name="connsiteY122" fmla="*/ 4839898 h 5889095"/>
              <a:gd name="connsiteX123" fmla="*/ 730594 w 4833822"/>
              <a:gd name="connsiteY123" fmla="*/ 5244867 h 5889095"/>
              <a:gd name="connsiteX124" fmla="*/ 547826 w 4833822"/>
              <a:gd name="connsiteY124" fmla="*/ 5409726 h 5889095"/>
              <a:gd name="connsiteX125" fmla="*/ 834528 w 4833822"/>
              <a:gd name="connsiteY125" fmla="*/ 5441979 h 5889095"/>
              <a:gd name="connsiteX126" fmla="*/ 1533370 w 4833822"/>
              <a:gd name="connsiteY126" fmla="*/ 4925912 h 5889095"/>
              <a:gd name="connsiteX127" fmla="*/ 1633712 w 4833822"/>
              <a:gd name="connsiteY127" fmla="*/ 4793311 h 5889095"/>
              <a:gd name="connsiteX128" fmla="*/ 1142733 w 4833822"/>
              <a:gd name="connsiteY128" fmla="*/ 5108685 h 5889095"/>
              <a:gd name="connsiteX129" fmla="*/ 1031635 w 4833822"/>
              <a:gd name="connsiteY129" fmla="*/ 5137357 h 5889095"/>
              <a:gd name="connsiteX130" fmla="*/ 1096142 w 4833822"/>
              <a:gd name="connsiteY130" fmla="*/ 5037010 h 5889095"/>
              <a:gd name="connsiteX131" fmla="*/ 1587125 w 4833822"/>
              <a:gd name="connsiteY131" fmla="*/ 4599787 h 5889095"/>
              <a:gd name="connsiteX132" fmla="*/ 3072607 w 4833822"/>
              <a:gd name="connsiteY132" fmla="*/ 4590827 h 5889095"/>
              <a:gd name="connsiteX133" fmla="*/ 2988391 w 4833822"/>
              <a:gd name="connsiteY133" fmla="*/ 4624871 h 5889095"/>
              <a:gd name="connsiteX134" fmla="*/ 3038564 w 4833822"/>
              <a:gd name="connsiteY134" fmla="*/ 4735969 h 5889095"/>
              <a:gd name="connsiteX135" fmla="*/ 3407693 w 4833822"/>
              <a:gd name="connsiteY135" fmla="*/ 5151690 h 5889095"/>
              <a:gd name="connsiteX136" fmla="*/ 3576134 w 4833822"/>
              <a:gd name="connsiteY136" fmla="*/ 5191112 h 5889095"/>
              <a:gd name="connsiteX137" fmla="*/ 4002606 w 4833822"/>
              <a:gd name="connsiteY137" fmla="*/ 5295041 h 5889095"/>
              <a:gd name="connsiteX138" fmla="*/ 4124455 w 4833822"/>
              <a:gd name="connsiteY138" fmla="*/ 5377468 h 5889095"/>
              <a:gd name="connsiteX139" fmla="*/ 3586885 w 4833822"/>
              <a:gd name="connsiteY139" fmla="*/ 4829147 h 5889095"/>
              <a:gd name="connsiteX140" fmla="*/ 3339600 w 4833822"/>
              <a:gd name="connsiteY140" fmla="*/ 4685795 h 5889095"/>
              <a:gd name="connsiteX141" fmla="*/ 3551045 w 4833822"/>
              <a:gd name="connsiteY141" fmla="*/ 4861405 h 5889095"/>
              <a:gd name="connsiteX142" fmla="*/ 3658561 w 4833822"/>
              <a:gd name="connsiteY142" fmla="*/ 5044179 h 5889095"/>
              <a:gd name="connsiteX143" fmla="*/ 3536712 w 4833822"/>
              <a:gd name="connsiteY143" fmla="*/ 4968916 h 5889095"/>
              <a:gd name="connsiteX144" fmla="*/ 3167577 w 4833822"/>
              <a:gd name="connsiteY144" fmla="*/ 4632040 h 5889095"/>
              <a:gd name="connsiteX145" fmla="*/ 3072607 w 4833822"/>
              <a:gd name="connsiteY145" fmla="*/ 4590827 h 5889095"/>
              <a:gd name="connsiteX146" fmla="*/ 1497530 w 4833822"/>
              <a:gd name="connsiteY146" fmla="*/ 4503027 h 5889095"/>
              <a:gd name="connsiteX147" fmla="*/ 644585 w 4833822"/>
              <a:gd name="connsiteY147" fmla="*/ 4628458 h 5889095"/>
              <a:gd name="connsiteX148" fmla="*/ 404469 w 4833822"/>
              <a:gd name="connsiteY148" fmla="*/ 4703715 h 5889095"/>
              <a:gd name="connsiteX149" fmla="*/ 218113 w 4833822"/>
              <a:gd name="connsiteY149" fmla="*/ 4857818 h 5889095"/>
              <a:gd name="connsiteX150" fmla="*/ 347132 w 4833822"/>
              <a:gd name="connsiteY150" fmla="*/ 5377468 h 5889095"/>
              <a:gd name="connsiteX151" fmla="*/ 218113 w 4833822"/>
              <a:gd name="connsiteY151" fmla="*/ 5011920 h 5889095"/>
              <a:gd name="connsiteX152" fmla="*/ 289789 w 4833822"/>
              <a:gd name="connsiteY152" fmla="*/ 4904409 h 5889095"/>
              <a:gd name="connsiteX153" fmla="*/ 271869 w 4833822"/>
              <a:gd name="connsiteY153" fmla="*/ 4890076 h 5889095"/>
              <a:gd name="connsiteX154" fmla="*/ 304127 w 4833822"/>
              <a:gd name="connsiteY154" fmla="*/ 4796893 h 5889095"/>
              <a:gd name="connsiteX155" fmla="*/ 400887 w 4833822"/>
              <a:gd name="connsiteY155" fmla="*/ 4714467 h 5889095"/>
              <a:gd name="connsiteX156" fmla="*/ 404469 w 4833822"/>
              <a:gd name="connsiteY156" fmla="*/ 4707297 h 5889095"/>
              <a:gd name="connsiteX157" fmla="*/ 408056 w 4833822"/>
              <a:gd name="connsiteY157" fmla="*/ 4707297 h 5889095"/>
              <a:gd name="connsiteX158" fmla="*/ 569323 w 4833822"/>
              <a:gd name="connsiteY158" fmla="*/ 4664293 h 5889095"/>
              <a:gd name="connsiteX159" fmla="*/ 777186 w 4833822"/>
              <a:gd name="connsiteY159" fmla="*/ 4775391 h 5889095"/>
              <a:gd name="connsiteX160" fmla="*/ 1250249 w 4833822"/>
              <a:gd name="connsiteY160" fmla="*/ 4606950 h 5889095"/>
              <a:gd name="connsiteX161" fmla="*/ 1497530 w 4833822"/>
              <a:gd name="connsiteY161" fmla="*/ 4503027 h 5889095"/>
              <a:gd name="connsiteX162" fmla="*/ 3393360 w 4833822"/>
              <a:gd name="connsiteY162" fmla="*/ 4462257 h 5889095"/>
              <a:gd name="connsiteX163" fmla="*/ 3271511 w 4833822"/>
              <a:gd name="connsiteY163" fmla="*/ 4499440 h 5889095"/>
              <a:gd name="connsiteX164" fmla="*/ 3486538 w 4833822"/>
              <a:gd name="connsiteY164" fmla="*/ 4628458 h 5889095"/>
              <a:gd name="connsiteX165" fmla="*/ 4092197 w 4833822"/>
              <a:gd name="connsiteY165" fmla="*/ 4961752 h 5889095"/>
              <a:gd name="connsiteX166" fmla="*/ 3873588 w 4833822"/>
              <a:gd name="connsiteY166" fmla="*/ 4961752 h 5889095"/>
              <a:gd name="connsiteX167" fmla="*/ 4002606 w 4833822"/>
              <a:gd name="connsiteY167" fmla="*/ 5090765 h 5889095"/>
              <a:gd name="connsiteX168" fmla="*/ 4106535 w 4833822"/>
              <a:gd name="connsiteY168" fmla="*/ 5062094 h 5889095"/>
              <a:gd name="connsiteX169" fmla="*/ 4325144 w 4833822"/>
              <a:gd name="connsiteY169" fmla="*/ 4735969 h 5889095"/>
              <a:gd name="connsiteX170" fmla="*/ 4038441 w 4833822"/>
              <a:gd name="connsiteY170" fmla="*/ 4646378 h 5889095"/>
              <a:gd name="connsiteX171" fmla="*/ 3624178 w 4833822"/>
              <a:gd name="connsiteY171" fmla="*/ 4632766 h 5889095"/>
              <a:gd name="connsiteX172" fmla="*/ 3486739 w 4833822"/>
              <a:gd name="connsiteY172" fmla="*/ 4606987 h 5889095"/>
              <a:gd name="connsiteX173" fmla="*/ 3486739 w 4833822"/>
              <a:gd name="connsiteY173" fmla="*/ 4610982 h 5889095"/>
              <a:gd name="connsiteX174" fmla="*/ 3485394 w 4833822"/>
              <a:gd name="connsiteY174" fmla="*/ 4608293 h 5889095"/>
              <a:gd name="connsiteX175" fmla="*/ 3486706 w 4833822"/>
              <a:gd name="connsiteY175" fmla="*/ 4606981 h 5889095"/>
              <a:gd name="connsiteX176" fmla="*/ 3486538 w 4833822"/>
              <a:gd name="connsiteY176" fmla="*/ 4606950 h 5889095"/>
              <a:gd name="connsiteX177" fmla="*/ 3543876 w 4833822"/>
              <a:gd name="connsiteY177" fmla="*/ 4546026 h 5889095"/>
              <a:gd name="connsiteX178" fmla="*/ 4518674 w 4833822"/>
              <a:gd name="connsiteY178" fmla="*/ 4692964 h 5889095"/>
              <a:gd name="connsiteX179" fmla="*/ 4328731 w 4833822"/>
              <a:gd name="connsiteY179" fmla="*/ 4890076 h 5889095"/>
              <a:gd name="connsiteX180" fmla="*/ 4457745 w 4833822"/>
              <a:gd name="connsiteY180" fmla="*/ 4818395 h 5889095"/>
              <a:gd name="connsiteX181" fmla="*/ 4579599 w 4833822"/>
              <a:gd name="connsiteY181" fmla="*/ 4811232 h 5889095"/>
              <a:gd name="connsiteX182" fmla="*/ 4500754 w 4833822"/>
              <a:gd name="connsiteY182" fmla="*/ 4890076 h 5889095"/>
              <a:gd name="connsiteX183" fmla="*/ 4314393 w 4833822"/>
              <a:gd name="connsiteY183" fmla="*/ 5123024 h 5889095"/>
              <a:gd name="connsiteX184" fmla="*/ 4346651 w 4833822"/>
              <a:gd name="connsiteY184" fmla="*/ 5187530 h 5889095"/>
              <a:gd name="connsiteX185" fmla="*/ 4403989 w 4833822"/>
              <a:gd name="connsiteY185" fmla="*/ 5137357 h 5889095"/>
              <a:gd name="connsiteX186" fmla="*/ 4482833 w 4833822"/>
              <a:gd name="connsiteY186" fmla="*/ 4947414 h 5889095"/>
              <a:gd name="connsiteX187" fmla="*/ 4590350 w 4833822"/>
              <a:gd name="connsiteY187" fmla="*/ 4925912 h 5889095"/>
              <a:gd name="connsiteX188" fmla="*/ 4608265 w 4833822"/>
              <a:gd name="connsiteY188" fmla="*/ 5008338 h 5889095"/>
              <a:gd name="connsiteX189" fmla="*/ 4608265 w 4833822"/>
              <a:gd name="connsiteY189" fmla="*/ 5011920 h 5889095"/>
              <a:gd name="connsiteX190" fmla="*/ 4421909 w 4833822"/>
              <a:gd name="connsiteY190" fmla="*/ 5223365 h 5889095"/>
              <a:gd name="connsiteX191" fmla="*/ 4608265 w 4833822"/>
              <a:gd name="connsiteY191" fmla="*/ 5011920 h 5889095"/>
              <a:gd name="connsiteX192" fmla="*/ 4611852 w 4833822"/>
              <a:gd name="connsiteY192" fmla="*/ 5008338 h 5889095"/>
              <a:gd name="connsiteX193" fmla="*/ 4611852 w 4833822"/>
              <a:gd name="connsiteY193" fmla="*/ 5004756 h 5889095"/>
              <a:gd name="connsiteX194" fmla="*/ 4694279 w 4833822"/>
              <a:gd name="connsiteY194" fmla="*/ 4990418 h 5889095"/>
              <a:gd name="connsiteX195" fmla="*/ 4651275 w 4833822"/>
              <a:gd name="connsiteY195" fmla="*/ 4814814 h 5889095"/>
              <a:gd name="connsiteX196" fmla="*/ 4572429 w 4833822"/>
              <a:gd name="connsiteY196" fmla="*/ 4696546 h 5889095"/>
              <a:gd name="connsiteX197" fmla="*/ 4583181 w 4833822"/>
              <a:gd name="connsiteY197" fmla="*/ 4603369 h 5889095"/>
              <a:gd name="connsiteX198" fmla="*/ 4436247 w 4833822"/>
              <a:gd name="connsiteY198" fmla="*/ 4556782 h 5889095"/>
              <a:gd name="connsiteX199" fmla="*/ 3504459 w 4833822"/>
              <a:gd name="connsiteY199" fmla="*/ 4470768 h 5889095"/>
              <a:gd name="connsiteX200" fmla="*/ 3393360 w 4833822"/>
              <a:gd name="connsiteY200" fmla="*/ 4462257 h 5889095"/>
              <a:gd name="connsiteX201" fmla="*/ 655337 w 4833822"/>
              <a:gd name="connsiteY201" fmla="*/ 4330999 h 5889095"/>
              <a:gd name="connsiteX202" fmla="*/ 637416 w 4833822"/>
              <a:gd name="connsiteY202" fmla="*/ 4388342 h 5889095"/>
              <a:gd name="connsiteX203" fmla="*/ 863200 w 4833822"/>
              <a:gd name="connsiteY203" fmla="*/ 4492271 h 5889095"/>
              <a:gd name="connsiteX204" fmla="*/ 734181 w 4833822"/>
              <a:gd name="connsiteY204" fmla="*/ 4352506 h 5889095"/>
              <a:gd name="connsiteX205" fmla="*/ 655337 w 4833822"/>
              <a:gd name="connsiteY205" fmla="*/ 4330999 h 5889095"/>
              <a:gd name="connsiteX206" fmla="*/ 465399 w 4833822"/>
              <a:gd name="connsiteY206" fmla="*/ 4291582 h 5889095"/>
              <a:gd name="connsiteX207" fmla="*/ 465399 w 4833822"/>
              <a:gd name="connsiteY207" fmla="*/ 4492271 h 5889095"/>
              <a:gd name="connsiteX208" fmla="*/ 501234 w 4833822"/>
              <a:gd name="connsiteY208" fmla="*/ 4549613 h 5889095"/>
              <a:gd name="connsiteX209" fmla="*/ 554990 w 4833822"/>
              <a:gd name="connsiteY209" fmla="*/ 4495858 h 5889095"/>
              <a:gd name="connsiteX210" fmla="*/ 465399 w 4833822"/>
              <a:gd name="connsiteY210" fmla="*/ 4291582 h 5889095"/>
              <a:gd name="connsiteX211" fmla="*/ 4325169 w 4833822"/>
              <a:gd name="connsiteY211" fmla="*/ 4210685 h 5889095"/>
              <a:gd name="connsiteX212" fmla="*/ 3959602 w 4833822"/>
              <a:gd name="connsiteY212" fmla="*/ 4417013 h 5889095"/>
              <a:gd name="connsiteX213" fmla="*/ 4360985 w 4833822"/>
              <a:gd name="connsiteY213" fmla="*/ 4327417 h 5889095"/>
              <a:gd name="connsiteX214" fmla="*/ 4278558 w 4833822"/>
              <a:gd name="connsiteY214" fmla="*/ 4438515 h 5889095"/>
              <a:gd name="connsiteX215" fmla="*/ 4454163 w 4833822"/>
              <a:gd name="connsiteY215" fmla="*/ 4391924 h 5889095"/>
              <a:gd name="connsiteX216" fmla="*/ 4368153 w 4833822"/>
              <a:gd name="connsiteY216" fmla="*/ 4216319 h 5889095"/>
              <a:gd name="connsiteX217" fmla="*/ 4325169 w 4833822"/>
              <a:gd name="connsiteY217" fmla="*/ 4210685 h 5889095"/>
              <a:gd name="connsiteX218" fmla="*/ 4156709 w 4833822"/>
              <a:gd name="connsiteY218" fmla="*/ 4176897 h 5889095"/>
              <a:gd name="connsiteX219" fmla="*/ 3748157 w 4833822"/>
              <a:gd name="connsiteY219" fmla="*/ 4259323 h 5889095"/>
              <a:gd name="connsiteX220" fmla="*/ 3529543 w 4833822"/>
              <a:gd name="connsiteY220" fmla="*/ 4381172 h 5889095"/>
              <a:gd name="connsiteX221" fmla="*/ 3805494 w 4833822"/>
              <a:gd name="connsiteY221" fmla="*/ 4284413 h 5889095"/>
              <a:gd name="connsiteX222" fmla="*/ 4156709 w 4833822"/>
              <a:gd name="connsiteY222" fmla="*/ 4176897 h 5889095"/>
              <a:gd name="connsiteX223" fmla="*/ 399937 w 4833822"/>
              <a:gd name="connsiteY223" fmla="*/ 4133109 h 5889095"/>
              <a:gd name="connsiteX224" fmla="*/ 210944 w 4833822"/>
              <a:gd name="connsiteY224" fmla="*/ 4212737 h 5889095"/>
              <a:gd name="connsiteX225" fmla="*/ 124936 w 4833822"/>
              <a:gd name="connsiteY225" fmla="*/ 4356088 h 5889095"/>
              <a:gd name="connsiteX226" fmla="*/ 275451 w 4833822"/>
              <a:gd name="connsiteY226" fmla="*/ 4348919 h 5889095"/>
              <a:gd name="connsiteX227" fmla="*/ 304127 w 4833822"/>
              <a:gd name="connsiteY227" fmla="*/ 4366839 h 5889095"/>
              <a:gd name="connsiteX228" fmla="*/ 271869 w 4833822"/>
              <a:gd name="connsiteY228" fmla="*/ 4603369 h 5889095"/>
              <a:gd name="connsiteX229" fmla="*/ 311291 w 4833822"/>
              <a:gd name="connsiteY229" fmla="*/ 4445684 h 5889095"/>
              <a:gd name="connsiteX230" fmla="*/ 243203 w 4833822"/>
              <a:gd name="connsiteY230" fmla="*/ 4237821 h 5889095"/>
              <a:gd name="connsiteX231" fmla="*/ 1214409 w 4833822"/>
              <a:gd name="connsiteY231" fmla="*/ 4216319 h 5889095"/>
              <a:gd name="connsiteX232" fmla="*/ 465399 w 4833822"/>
              <a:gd name="connsiteY232" fmla="*/ 4133892 h 5889095"/>
              <a:gd name="connsiteX233" fmla="*/ 399937 w 4833822"/>
              <a:gd name="connsiteY233" fmla="*/ 4133109 h 5889095"/>
              <a:gd name="connsiteX234" fmla="*/ 2524908 w 4833822"/>
              <a:gd name="connsiteY234" fmla="*/ 2998810 h 5889095"/>
              <a:gd name="connsiteX235" fmla="*/ 2732856 w 4833822"/>
              <a:gd name="connsiteY235" fmla="*/ 3640729 h 5889095"/>
              <a:gd name="connsiteX236" fmla="*/ 2775802 w 4833822"/>
              <a:gd name="connsiteY236" fmla="*/ 3710798 h 5889095"/>
              <a:gd name="connsiteX237" fmla="*/ 2823267 w 4833822"/>
              <a:gd name="connsiteY237" fmla="*/ 3633948 h 5889095"/>
              <a:gd name="connsiteX238" fmla="*/ 2879774 w 4833822"/>
              <a:gd name="connsiteY238" fmla="*/ 3423742 h 5889095"/>
              <a:gd name="connsiteX239" fmla="*/ 2920458 w 4833822"/>
              <a:gd name="connsiteY239" fmla="*/ 3957167 h 5889095"/>
              <a:gd name="connsiteX240" fmla="*/ 3132925 w 4833822"/>
              <a:gd name="connsiteY240" fmla="*/ 3898400 h 5889095"/>
              <a:gd name="connsiteX241" fmla="*/ 2879774 w 4833822"/>
              <a:gd name="connsiteY241" fmla="*/ 4273608 h 5889095"/>
              <a:gd name="connsiteX242" fmla="*/ 2131619 w 4833822"/>
              <a:gd name="connsiteY242" fmla="*/ 4221622 h 5889095"/>
              <a:gd name="connsiteX243" fmla="*/ 1894289 w 4833822"/>
              <a:gd name="connsiteY243" fmla="*/ 3871278 h 5889095"/>
              <a:gd name="connsiteX244" fmla="*/ 2075111 w 4833822"/>
              <a:gd name="connsiteY244" fmla="*/ 3959429 h 5889095"/>
              <a:gd name="connsiteX245" fmla="*/ 2086414 w 4833822"/>
              <a:gd name="connsiteY245" fmla="*/ 3444084 h 5889095"/>
              <a:gd name="connsiteX246" fmla="*/ 2163263 w 4833822"/>
              <a:gd name="connsiteY246" fmla="*/ 3588743 h 5889095"/>
              <a:gd name="connsiteX247" fmla="*/ 2224289 w 4833822"/>
              <a:gd name="connsiteY247" fmla="*/ 3633948 h 5889095"/>
              <a:gd name="connsiteX248" fmla="*/ 2242372 w 4833822"/>
              <a:gd name="connsiteY248" fmla="*/ 3570660 h 5889095"/>
              <a:gd name="connsiteX249" fmla="*/ 2524908 w 4833822"/>
              <a:gd name="connsiteY249" fmla="*/ 2998810 h 5889095"/>
              <a:gd name="connsiteX250" fmla="*/ 2540406 w 4833822"/>
              <a:gd name="connsiteY250" fmla="*/ 2191469 h 5889095"/>
              <a:gd name="connsiteX251" fmla="*/ 2092432 w 4833822"/>
              <a:gd name="connsiteY251" fmla="*/ 3098166 h 5889095"/>
              <a:gd name="connsiteX252" fmla="*/ 2063761 w 4833822"/>
              <a:gd name="connsiteY252" fmla="*/ 3198513 h 5889095"/>
              <a:gd name="connsiteX253" fmla="*/ 1967001 w 4833822"/>
              <a:gd name="connsiteY253" fmla="*/ 3126837 h 5889095"/>
              <a:gd name="connsiteX254" fmla="*/ 1845152 w 4833822"/>
              <a:gd name="connsiteY254" fmla="*/ 2897473 h 5889095"/>
              <a:gd name="connsiteX255" fmla="*/ 1827232 w 4833822"/>
              <a:gd name="connsiteY255" fmla="*/ 3714580 h 5889095"/>
              <a:gd name="connsiteX256" fmla="*/ 1540529 w 4833822"/>
              <a:gd name="connsiteY256" fmla="*/ 3574811 h 5889095"/>
              <a:gd name="connsiteX257" fmla="*/ 1916828 w 4833822"/>
              <a:gd name="connsiteY257" fmla="*/ 4130300 h 5889095"/>
              <a:gd name="connsiteX258" fmla="*/ 3103066 w 4833822"/>
              <a:gd name="connsiteY258" fmla="*/ 4212727 h 5889095"/>
              <a:gd name="connsiteX259" fmla="*/ 3504448 w 4833822"/>
              <a:gd name="connsiteY259" fmla="*/ 3617815 h 5889095"/>
              <a:gd name="connsiteX260" fmla="*/ 3167572 w 4833822"/>
              <a:gd name="connsiteY260" fmla="*/ 3710993 h 5889095"/>
              <a:gd name="connsiteX261" fmla="*/ 3103066 w 4833822"/>
              <a:gd name="connsiteY261" fmla="*/ 2865219 h 5889095"/>
              <a:gd name="connsiteX262" fmla="*/ 3013470 w 4833822"/>
              <a:gd name="connsiteY262" fmla="*/ 3198513 h 5889095"/>
              <a:gd name="connsiteX263" fmla="*/ 2938212 w 4833822"/>
              <a:gd name="connsiteY263" fmla="*/ 3320362 h 5889095"/>
              <a:gd name="connsiteX264" fmla="*/ 2870119 w 4833822"/>
              <a:gd name="connsiteY264" fmla="*/ 3209264 h 5889095"/>
              <a:gd name="connsiteX265" fmla="*/ 2540406 w 4833822"/>
              <a:gd name="connsiteY265" fmla="*/ 2191469 h 5889095"/>
              <a:gd name="connsiteX266" fmla="*/ 357884 w 4833822"/>
              <a:gd name="connsiteY266" fmla="*/ 2119798 h 5889095"/>
              <a:gd name="connsiteX267" fmla="*/ 422396 w 4833822"/>
              <a:gd name="connsiteY267" fmla="*/ 2202225 h 5889095"/>
              <a:gd name="connsiteX268" fmla="*/ 522738 w 4833822"/>
              <a:gd name="connsiteY268" fmla="*/ 2703956 h 5889095"/>
              <a:gd name="connsiteX269" fmla="*/ 490485 w 4833822"/>
              <a:gd name="connsiteY269" fmla="*/ 2843726 h 5889095"/>
              <a:gd name="connsiteX270" fmla="*/ 386555 w 4833822"/>
              <a:gd name="connsiteY270" fmla="*/ 2743379 h 5889095"/>
              <a:gd name="connsiteX271" fmla="*/ 286208 w 4833822"/>
              <a:gd name="connsiteY271" fmla="*/ 2202225 h 5889095"/>
              <a:gd name="connsiteX272" fmla="*/ 357884 w 4833822"/>
              <a:gd name="connsiteY272" fmla="*/ 2119798 h 5889095"/>
              <a:gd name="connsiteX273" fmla="*/ 4036204 w 4833822"/>
              <a:gd name="connsiteY273" fmla="*/ 702407 h 5889095"/>
              <a:gd name="connsiteX274" fmla="*/ 4110123 w 4833822"/>
              <a:gd name="connsiteY274" fmla="*/ 765122 h 5889095"/>
              <a:gd name="connsiteX275" fmla="*/ 4063531 w 4833822"/>
              <a:gd name="connsiteY275" fmla="*/ 1575066 h 5889095"/>
              <a:gd name="connsiteX276" fmla="*/ 3938100 w 4833822"/>
              <a:gd name="connsiteY276" fmla="*/ 1263272 h 5889095"/>
              <a:gd name="connsiteX277" fmla="*/ 3970353 w 4833822"/>
              <a:gd name="connsiteY277" fmla="*/ 768709 h 5889095"/>
              <a:gd name="connsiteX278" fmla="*/ 4036204 w 4833822"/>
              <a:gd name="connsiteY278" fmla="*/ 702407 h 5889095"/>
              <a:gd name="connsiteX279" fmla="*/ 915320 w 4833822"/>
              <a:gd name="connsiteY279" fmla="*/ 443978 h 5889095"/>
              <a:gd name="connsiteX280" fmla="*/ 1020430 w 4833822"/>
              <a:gd name="connsiteY280" fmla="*/ 1124740 h 5889095"/>
              <a:gd name="connsiteX281" fmla="*/ 811383 w 4833822"/>
              <a:gd name="connsiteY281" fmla="*/ 1085154 h 5889095"/>
              <a:gd name="connsiteX282" fmla="*/ 915320 w 4833822"/>
              <a:gd name="connsiteY282" fmla="*/ 443978 h 5889095"/>
              <a:gd name="connsiteX283" fmla="*/ 2476926 w 4833822"/>
              <a:gd name="connsiteY283" fmla="*/ 110812 h 5889095"/>
              <a:gd name="connsiteX284" fmla="*/ 3067317 w 4833822"/>
              <a:gd name="connsiteY284" fmla="*/ 842899 h 5889095"/>
              <a:gd name="connsiteX285" fmla="*/ 3113822 w 4833822"/>
              <a:gd name="connsiteY285" fmla="*/ 1546390 h 5889095"/>
              <a:gd name="connsiteX286" fmla="*/ 3282263 w 4833822"/>
              <a:gd name="connsiteY286" fmla="*/ 865468 h 5889095"/>
              <a:gd name="connsiteX287" fmla="*/ 3257173 w 4833822"/>
              <a:gd name="connsiteY287" fmla="*/ 725699 h 5889095"/>
              <a:gd name="connsiteX288" fmla="*/ 3278681 w 4833822"/>
              <a:gd name="connsiteY288" fmla="*/ 636103 h 5889095"/>
              <a:gd name="connsiteX289" fmla="*/ 3361107 w 4833822"/>
              <a:gd name="connsiteY289" fmla="*/ 693446 h 5889095"/>
              <a:gd name="connsiteX290" fmla="*/ 3884339 w 4833822"/>
              <a:gd name="connsiteY290" fmla="*/ 2005116 h 5889095"/>
              <a:gd name="connsiteX291" fmla="*/ 3776823 w 4833822"/>
              <a:gd name="connsiteY291" fmla="*/ 2625111 h 5889095"/>
              <a:gd name="connsiteX292" fmla="*/ 4002606 w 4833822"/>
              <a:gd name="connsiteY292" fmla="*/ 2406502 h 5889095"/>
              <a:gd name="connsiteX293" fmla="*/ 4059943 w 4833822"/>
              <a:gd name="connsiteY293" fmla="*/ 2341991 h 5889095"/>
              <a:gd name="connsiteX294" fmla="*/ 4117286 w 4833822"/>
              <a:gd name="connsiteY294" fmla="*/ 2417253 h 5889095"/>
              <a:gd name="connsiteX295" fmla="*/ 4131625 w 4833822"/>
              <a:gd name="connsiteY295" fmla="*/ 3230775 h 5889095"/>
              <a:gd name="connsiteX296" fmla="*/ 3755321 w 4833822"/>
              <a:gd name="connsiteY296" fmla="*/ 4062217 h 5889095"/>
              <a:gd name="connsiteX297" fmla="*/ 3723067 w 4833822"/>
              <a:gd name="connsiteY297" fmla="*/ 4137474 h 5889095"/>
              <a:gd name="connsiteX298" fmla="*/ 4099366 w 4833822"/>
              <a:gd name="connsiteY298" fmla="*/ 4076550 h 5889095"/>
              <a:gd name="connsiteX299" fmla="*/ 4550927 w 4833822"/>
              <a:gd name="connsiteY299" fmla="*/ 4427764 h 5889095"/>
              <a:gd name="connsiteX300" fmla="*/ 4604683 w 4833822"/>
              <a:gd name="connsiteY300" fmla="*/ 4528111 h 5889095"/>
              <a:gd name="connsiteX301" fmla="*/ 4576011 w 4833822"/>
              <a:gd name="connsiteY301" fmla="*/ 5370304 h 5889095"/>
              <a:gd name="connsiteX302" fmla="*/ 4432660 w 4833822"/>
              <a:gd name="connsiteY302" fmla="*/ 5431228 h 5889095"/>
              <a:gd name="connsiteX303" fmla="*/ 3999019 w 4833822"/>
              <a:gd name="connsiteY303" fmla="*/ 5664175 h 5889095"/>
              <a:gd name="connsiteX304" fmla="*/ 3192667 w 4833822"/>
              <a:gd name="connsiteY304" fmla="*/ 5596082 h 5889095"/>
              <a:gd name="connsiteX305" fmla="*/ 2662265 w 4833822"/>
              <a:gd name="connsiteY305" fmla="*/ 4965334 h 5889095"/>
              <a:gd name="connsiteX306" fmla="*/ 2680186 w 4833822"/>
              <a:gd name="connsiteY306" fmla="*/ 5284290 h 5889095"/>
              <a:gd name="connsiteX307" fmla="*/ 2655096 w 4833822"/>
              <a:gd name="connsiteY307" fmla="*/ 5596082 h 5889095"/>
              <a:gd name="connsiteX308" fmla="*/ 2063771 w 4833822"/>
              <a:gd name="connsiteY308" fmla="*/ 5882784 h 5889095"/>
              <a:gd name="connsiteX309" fmla="*/ 1827242 w 4833822"/>
              <a:gd name="connsiteY309" fmla="*/ 5832611 h 5889095"/>
              <a:gd name="connsiteX310" fmla="*/ 1594295 w 4833822"/>
              <a:gd name="connsiteY310" fmla="*/ 5291459 h 5889095"/>
              <a:gd name="connsiteX311" fmla="*/ 1952673 w 4833822"/>
              <a:gd name="connsiteY311" fmla="*/ 4757471 h 5889095"/>
              <a:gd name="connsiteX312" fmla="*/ 2020761 w 4833822"/>
              <a:gd name="connsiteY312" fmla="*/ 4624871 h 5889095"/>
              <a:gd name="connsiteX313" fmla="*/ 1841575 w 4833822"/>
              <a:gd name="connsiteY313" fmla="*/ 4768222 h 5889095"/>
              <a:gd name="connsiteX314" fmla="*/ 884697 w 4833822"/>
              <a:gd name="connsiteY314" fmla="*/ 5513655 h 5889095"/>
              <a:gd name="connsiteX315" fmla="*/ 547826 w 4833822"/>
              <a:gd name="connsiteY315" fmla="*/ 5545908 h 5889095"/>
              <a:gd name="connsiteX316" fmla="*/ 357883 w 4833822"/>
              <a:gd name="connsiteY316" fmla="*/ 5488571 h 5889095"/>
              <a:gd name="connsiteX317" fmla="*/ 89095 w 4833822"/>
              <a:gd name="connsiteY317" fmla="*/ 5062094 h 5889095"/>
              <a:gd name="connsiteX318" fmla="*/ 46091 w 4833822"/>
              <a:gd name="connsiteY318" fmla="*/ 4710885 h 5889095"/>
              <a:gd name="connsiteX319" fmla="*/ 440310 w 4833822"/>
              <a:gd name="connsiteY319" fmla="*/ 4062217 h 5889095"/>
              <a:gd name="connsiteX320" fmla="*/ 1020884 w 4833822"/>
              <a:gd name="connsiteY320" fmla="*/ 4112390 h 5889095"/>
              <a:gd name="connsiteX321" fmla="*/ 798688 w 4833822"/>
              <a:gd name="connsiteY321" fmla="*/ 3940368 h 5889095"/>
              <a:gd name="connsiteX322" fmla="*/ 766435 w 4833822"/>
              <a:gd name="connsiteY322" fmla="*/ 3883025 h 5889095"/>
              <a:gd name="connsiteX323" fmla="*/ 838110 w 4833822"/>
              <a:gd name="connsiteY323" fmla="*/ 3861523 h 5889095"/>
              <a:gd name="connsiteX324" fmla="*/ 1060306 w 4833822"/>
              <a:gd name="connsiteY324" fmla="*/ 3954701 h 5889095"/>
              <a:gd name="connsiteX325" fmla="*/ 777186 w 4833822"/>
              <a:gd name="connsiteY325" fmla="*/ 3456553 h 5889095"/>
              <a:gd name="connsiteX326" fmla="*/ 723430 w 4833822"/>
              <a:gd name="connsiteY326" fmla="*/ 2922570 h 5889095"/>
              <a:gd name="connsiteX327" fmla="*/ 727012 w 4833822"/>
              <a:gd name="connsiteY327" fmla="*/ 2223729 h 5889095"/>
              <a:gd name="connsiteX328" fmla="*/ 762853 w 4833822"/>
              <a:gd name="connsiteY328" fmla="*/ 2091129 h 5889095"/>
              <a:gd name="connsiteX329" fmla="*/ 1017302 w 4833822"/>
              <a:gd name="connsiteY329" fmla="*/ 2392164 h 5889095"/>
              <a:gd name="connsiteX330" fmla="*/ 1139151 w 4833822"/>
              <a:gd name="connsiteY330" fmla="*/ 2431586 h 5889095"/>
              <a:gd name="connsiteX331" fmla="*/ 1110480 w 4833822"/>
              <a:gd name="connsiteY331" fmla="*/ 2320488 h 5889095"/>
              <a:gd name="connsiteX332" fmla="*/ 1135564 w 4833822"/>
              <a:gd name="connsiteY332" fmla="*/ 1431710 h 5889095"/>
              <a:gd name="connsiteX333" fmla="*/ 1493942 w 4833822"/>
              <a:gd name="connsiteY333" fmla="*/ 772290 h 5889095"/>
              <a:gd name="connsiteX334" fmla="*/ 1547703 w 4833822"/>
              <a:gd name="connsiteY334" fmla="*/ 718535 h 5889095"/>
              <a:gd name="connsiteX335" fmla="*/ 1597877 w 4833822"/>
              <a:gd name="connsiteY335" fmla="*/ 811713 h 5889095"/>
              <a:gd name="connsiteX336" fmla="*/ 2070940 w 4833822"/>
              <a:gd name="connsiteY336" fmla="*/ 1585812 h 5889095"/>
              <a:gd name="connsiteX337" fmla="*/ 1926239 w 4833822"/>
              <a:gd name="connsiteY337" fmla="*/ 846985 h 5889095"/>
              <a:gd name="connsiteX338" fmla="*/ 2257661 w 4833822"/>
              <a:gd name="connsiteY338" fmla="*/ 166482 h 5889095"/>
              <a:gd name="connsiteX339" fmla="*/ 2476926 w 4833822"/>
              <a:gd name="connsiteY339" fmla="*/ 110812 h 5889095"/>
              <a:gd name="connsiteX0" fmla="*/ 2144854 w 4833822"/>
              <a:gd name="connsiteY0" fmla="*/ 5444983 h 5818632"/>
              <a:gd name="connsiteX1" fmla="*/ 2053020 w 4833822"/>
              <a:gd name="connsiteY1" fmla="*/ 5453943 h 5818632"/>
              <a:gd name="connsiteX2" fmla="*/ 1959837 w 4833822"/>
              <a:gd name="connsiteY2" fmla="*/ 5529201 h 5818632"/>
              <a:gd name="connsiteX3" fmla="*/ 2045851 w 4833822"/>
              <a:gd name="connsiteY3" fmla="*/ 5647468 h 5818632"/>
              <a:gd name="connsiteX4" fmla="*/ 2042269 w 4833822"/>
              <a:gd name="connsiteY4" fmla="*/ 5550703 h 5818632"/>
              <a:gd name="connsiteX5" fmla="*/ 2106775 w 4833822"/>
              <a:gd name="connsiteY5" fmla="*/ 5486196 h 5818632"/>
              <a:gd name="connsiteX6" fmla="*/ 2128277 w 4833822"/>
              <a:gd name="connsiteY6" fmla="*/ 5557872 h 5818632"/>
              <a:gd name="connsiteX7" fmla="*/ 2164118 w 4833822"/>
              <a:gd name="connsiteY7" fmla="*/ 5608045 h 5818632"/>
              <a:gd name="connsiteX8" fmla="*/ 2232206 w 4833822"/>
              <a:gd name="connsiteY8" fmla="*/ 5572210 h 5818632"/>
              <a:gd name="connsiteX9" fmla="*/ 2228624 w 4833822"/>
              <a:gd name="connsiteY9" fmla="*/ 5479027 h 5818632"/>
              <a:gd name="connsiteX10" fmla="*/ 2144854 w 4833822"/>
              <a:gd name="connsiteY10" fmla="*/ 5444983 h 5818632"/>
              <a:gd name="connsiteX11" fmla="*/ 2508163 w 4833822"/>
              <a:gd name="connsiteY11" fmla="*/ 5414521 h 5818632"/>
              <a:gd name="connsiteX12" fmla="*/ 2407811 w 4833822"/>
              <a:gd name="connsiteY12" fmla="*/ 5722731 h 5818632"/>
              <a:gd name="connsiteX13" fmla="*/ 2508163 w 4833822"/>
              <a:gd name="connsiteY13" fmla="*/ 5414521 h 5818632"/>
              <a:gd name="connsiteX14" fmla="*/ 2215080 w 4833822"/>
              <a:gd name="connsiteY14" fmla="*/ 5329986 h 5818632"/>
              <a:gd name="connsiteX15" fmla="*/ 2171282 w 4833822"/>
              <a:gd name="connsiteY15" fmla="*/ 5335676 h 5818632"/>
              <a:gd name="connsiteX16" fmla="*/ 2350473 w 4833822"/>
              <a:gd name="connsiteY16" fmla="*/ 5615215 h 5818632"/>
              <a:gd name="connsiteX17" fmla="*/ 2393478 w 4833822"/>
              <a:gd name="connsiteY17" fmla="*/ 5432441 h 5818632"/>
              <a:gd name="connsiteX18" fmla="*/ 2252871 w 4833822"/>
              <a:gd name="connsiteY18" fmla="*/ 5331141 h 5818632"/>
              <a:gd name="connsiteX19" fmla="*/ 2215080 w 4833822"/>
              <a:gd name="connsiteY19" fmla="*/ 5329986 h 5818632"/>
              <a:gd name="connsiteX20" fmla="*/ 3767359 w 4833822"/>
              <a:gd name="connsiteY20" fmla="*/ 5211028 h 5818632"/>
              <a:gd name="connsiteX21" fmla="*/ 3913003 w 4833822"/>
              <a:gd name="connsiteY21" fmla="*/ 5292671 h 5818632"/>
              <a:gd name="connsiteX22" fmla="*/ 3930923 w 4833822"/>
              <a:gd name="connsiteY22" fmla="*/ 5317760 h 5818632"/>
              <a:gd name="connsiteX23" fmla="*/ 3923759 w 4833822"/>
              <a:gd name="connsiteY23" fmla="*/ 5342845 h 5818632"/>
              <a:gd name="connsiteX24" fmla="*/ 3672890 w 4833822"/>
              <a:gd name="connsiteY24" fmla="*/ 5324924 h 5818632"/>
              <a:gd name="connsiteX25" fmla="*/ 3672890 w 4833822"/>
              <a:gd name="connsiteY25" fmla="*/ 5256835 h 5818632"/>
              <a:gd name="connsiteX26" fmla="*/ 3708731 w 4833822"/>
              <a:gd name="connsiteY26" fmla="*/ 5231746 h 5818632"/>
              <a:gd name="connsiteX27" fmla="*/ 3767359 w 4833822"/>
              <a:gd name="connsiteY27" fmla="*/ 5211028 h 5818632"/>
              <a:gd name="connsiteX28" fmla="*/ 3779366 w 4833822"/>
              <a:gd name="connsiteY28" fmla="*/ 5171217 h 5818632"/>
              <a:gd name="connsiteX29" fmla="*/ 3637059 w 4833822"/>
              <a:gd name="connsiteY29" fmla="*/ 5195912 h 5818632"/>
              <a:gd name="connsiteX30" fmla="*/ 3497289 w 4833822"/>
              <a:gd name="connsiteY30" fmla="*/ 5378680 h 5818632"/>
              <a:gd name="connsiteX31" fmla="*/ 3615557 w 4833822"/>
              <a:gd name="connsiteY31" fmla="*/ 5321343 h 5818632"/>
              <a:gd name="connsiteX32" fmla="*/ 3852086 w 4833822"/>
              <a:gd name="connsiteY32" fmla="*/ 5479027 h 5818632"/>
              <a:gd name="connsiteX33" fmla="*/ 3952433 w 4833822"/>
              <a:gd name="connsiteY33" fmla="*/ 5307005 h 5818632"/>
              <a:gd name="connsiteX34" fmla="*/ 3945496 w 4833822"/>
              <a:gd name="connsiteY34" fmla="*/ 5290200 h 5818632"/>
              <a:gd name="connsiteX35" fmla="*/ 3938093 w 4833822"/>
              <a:gd name="connsiteY35" fmla="*/ 5290200 h 5818632"/>
              <a:gd name="connsiteX36" fmla="*/ 3927341 w 4833822"/>
              <a:gd name="connsiteY36" fmla="*/ 5290200 h 5818632"/>
              <a:gd name="connsiteX37" fmla="*/ 3909418 w 4833822"/>
              <a:gd name="connsiteY37" fmla="*/ 5285493 h 5818632"/>
              <a:gd name="connsiteX38" fmla="*/ 3920171 w 4833822"/>
              <a:gd name="connsiteY38" fmla="*/ 5285493 h 5818632"/>
              <a:gd name="connsiteX39" fmla="*/ 3945252 w 4833822"/>
              <a:gd name="connsiteY39" fmla="*/ 5289610 h 5818632"/>
              <a:gd name="connsiteX40" fmla="*/ 3928739 w 4833822"/>
              <a:gd name="connsiteY40" fmla="*/ 5249610 h 5818632"/>
              <a:gd name="connsiteX41" fmla="*/ 3822967 w 4833822"/>
              <a:gd name="connsiteY41" fmla="*/ 5173512 h 5818632"/>
              <a:gd name="connsiteX42" fmla="*/ 3779366 w 4833822"/>
              <a:gd name="connsiteY42" fmla="*/ 5171217 h 5818632"/>
              <a:gd name="connsiteX43" fmla="*/ 4196131 w 4833822"/>
              <a:gd name="connsiteY43" fmla="*/ 5027471 h 5818632"/>
              <a:gd name="connsiteX44" fmla="*/ 4235548 w 4833822"/>
              <a:gd name="connsiteY44" fmla="*/ 5256836 h 5818632"/>
              <a:gd name="connsiteX45" fmla="*/ 4454163 w 4833822"/>
              <a:gd name="connsiteY45" fmla="*/ 5260418 h 5818632"/>
              <a:gd name="connsiteX46" fmla="*/ 4196131 w 4833822"/>
              <a:gd name="connsiteY46" fmla="*/ 5027471 h 5818632"/>
              <a:gd name="connsiteX47" fmla="*/ 1174995 w 4833822"/>
              <a:gd name="connsiteY47" fmla="*/ 4712093 h 5818632"/>
              <a:gd name="connsiteX48" fmla="*/ 1250253 w 4833822"/>
              <a:gd name="connsiteY48" fmla="*/ 4758685 h 5818632"/>
              <a:gd name="connsiteX49" fmla="*/ 1035224 w 4833822"/>
              <a:gd name="connsiteY49" fmla="*/ 4869778 h 5818632"/>
              <a:gd name="connsiteX50" fmla="*/ 981463 w 4833822"/>
              <a:gd name="connsiteY50" fmla="*/ 4844694 h 5818632"/>
              <a:gd name="connsiteX51" fmla="*/ 1174995 w 4833822"/>
              <a:gd name="connsiteY51" fmla="*/ 4712093 h 5818632"/>
              <a:gd name="connsiteX52" fmla="*/ 3960412 w 4833822"/>
              <a:gd name="connsiteY52" fmla="*/ 4682818 h 5818632"/>
              <a:gd name="connsiteX53" fmla="*/ 4095776 w 4833822"/>
              <a:gd name="connsiteY53" fmla="*/ 4740763 h 5818632"/>
              <a:gd name="connsiteX54" fmla="*/ 4052767 w 4833822"/>
              <a:gd name="connsiteY54" fmla="*/ 4769433 h 5818632"/>
              <a:gd name="connsiteX55" fmla="*/ 3852081 w 4833822"/>
              <a:gd name="connsiteY55" fmla="*/ 4737182 h 5818632"/>
              <a:gd name="connsiteX56" fmla="*/ 3859245 w 4833822"/>
              <a:gd name="connsiteY56" fmla="*/ 4701343 h 5818632"/>
              <a:gd name="connsiteX57" fmla="*/ 3917370 w 4833822"/>
              <a:gd name="connsiteY57" fmla="*/ 4683818 h 5818632"/>
              <a:gd name="connsiteX58" fmla="*/ 3960412 w 4833822"/>
              <a:gd name="connsiteY58" fmla="*/ 4682818 h 5818632"/>
              <a:gd name="connsiteX59" fmla="*/ 2177948 w 4833822"/>
              <a:gd name="connsiteY59" fmla="*/ 4588568 h 5818632"/>
              <a:gd name="connsiteX60" fmla="*/ 2146198 w 4833822"/>
              <a:gd name="connsiteY60" fmla="*/ 4611750 h 5818632"/>
              <a:gd name="connsiteX61" fmla="*/ 1680303 w 4833822"/>
              <a:gd name="connsiteY61" fmla="*/ 5310592 h 5818632"/>
              <a:gd name="connsiteX62" fmla="*/ 1762730 w 4833822"/>
              <a:gd name="connsiteY62" fmla="*/ 5672552 h 5818632"/>
              <a:gd name="connsiteX63" fmla="*/ 1802152 w 4833822"/>
              <a:gd name="connsiteY63" fmla="*/ 5393019 h 5818632"/>
              <a:gd name="connsiteX64" fmla="*/ 2081691 w 4833822"/>
              <a:gd name="connsiteY64" fmla="*/ 5235329 h 5818632"/>
              <a:gd name="connsiteX65" fmla="*/ 1845157 w 4833822"/>
              <a:gd name="connsiteY65" fmla="*/ 5317756 h 5818632"/>
              <a:gd name="connsiteX66" fmla="*/ 1744810 w 4833822"/>
              <a:gd name="connsiteY66" fmla="*/ 5289090 h 5818632"/>
              <a:gd name="connsiteX67" fmla="*/ 2060189 w 4833822"/>
              <a:gd name="connsiteY67" fmla="*/ 5134987 h 5818632"/>
              <a:gd name="connsiteX68" fmla="*/ 2178451 w 4833822"/>
              <a:gd name="connsiteY68" fmla="*/ 5074057 h 5818632"/>
              <a:gd name="connsiteX69" fmla="*/ 2293136 w 4833822"/>
              <a:gd name="connsiteY69" fmla="*/ 4608168 h 5818632"/>
              <a:gd name="connsiteX70" fmla="*/ 1999259 w 4833822"/>
              <a:gd name="connsiteY70" fmla="*/ 5023889 h 5818632"/>
              <a:gd name="connsiteX71" fmla="*/ 2196371 w 4833822"/>
              <a:gd name="connsiteY71" fmla="*/ 4593830 h 5818632"/>
              <a:gd name="connsiteX72" fmla="*/ 2177948 w 4833822"/>
              <a:gd name="connsiteY72" fmla="*/ 4588568 h 5818632"/>
              <a:gd name="connsiteX73" fmla="*/ 2511745 w 4833822"/>
              <a:gd name="connsiteY73" fmla="*/ 4575915 h 5818632"/>
              <a:gd name="connsiteX74" fmla="*/ 2482010 w 4833822"/>
              <a:gd name="connsiteY74" fmla="*/ 4804211 h 5818632"/>
              <a:gd name="connsiteX75" fmla="*/ 2486655 w 4833822"/>
              <a:gd name="connsiteY75" fmla="*/ 4869776 h 5818632"/>
              <a:gd name="connsiteX76" fmla="*/ 2514429 w 4833822"/>
              <a:gd name="connsiteY76" fmla="*/ 4885455 h 5818632"/>
              <a:gd name="connsiteX77" fmla="*/ 2526077 w 4833822"/>
              <a:gd name="connsiteY77" fmla="*/ 4909201 h 5818632"/>
              <a:gd name="connsiteX78" fmla="*/ 2486655 w 4833822"/>
              <a:gd name="connsiteY78" fmla="*/ 4869779 h 5818632"/>
              <a:gd name="connsiteX79" fmla="*/ 2486655 w 4833822"/>
              <a:gd name="connsiteY79" fmla="*/ 4869782 h 5818632"/>
              <a:gd name="connsiteX80" fmla="*/ 2440069 w 4833822"/>
              <a:gd name="connsiteY80" fmla="*/ 5145738 h 5818632"/>
              <a:gd name="connsiteX81" fmla="*/ 2375563 w 4833822"/>
              <a:gd name="connsiteY81" fmla="*/ 4708510 h 5818632"/>
              <a:gd name="connsiteX82" fmla="*/ 2296718 w 4833822"/>
              <a:gd name="connsiteY82" fmla="*/ 5077645 h 5818632"/>
              <a:gd name="connsiteX83" fmla="*/ 2429318 w 4833822"/>
              <a:gd name="connsiteY83" fmla="*/ 5199494 h 5818632"/>
              <a:gd name="connsiteX84" fmla="*/ 2493825 w 4833822"/>
              <a:gd name="connsiteY84" fmla="*/ 5099147 h 5818632"/>
              <a:gd name="connsiteX85" fmla="*/ 2529665 w 4833822"/>
              <a:gd name="connsiteY85" fmla="*/ 4909204 h 5818632"/>
              <a:gd name="connsiteX86" fmla="*/ 2511745 w 4833822"/>
              <a:gd name="connsiteY86" fmla="*/ 4575915 h 5818632"/>
              <a:gd name="connsiteX87" fmla="*/ 2808528 w 4833822"/>
              <a:gd name="connsiteY87" fmla="*/ 4573449 h 5818632"/>
              <a:gd name="connsiteX88" fmla="*/ 2784115 w 4833822"/>
              <a:gd name="connsiteY88" fmla="*/ 4586666 h 5818632"/>
              <a:gd name="connsiteX89" fmla="*/ 2798448 w 4833822"/>
              <a:gd name="connsiteY89" fmla="*/ 4661924 h 5818632"/>
              <a:gd name="connsiteX90" fmla="*/ 2880875 w 4833822"/>
              <a:gd name="connsiteY90" fmla="*/ 4776604 h 5818632"/>
              <a:gd name="connsiteX91" fmla="*/ 3142493 w 4833822"/>
              <a:gd name="connsiteY91" fmla="*/ 5106316 h 5818632"/>
              <a:gd name="connsiteX92" fmla="*/ 2891625 w 4833822"/>
              <a:gd name="connsiteY92" fmla="*/ 4941457 h 5818632"/>
              <a:gd name="connsiteX93" fmla="*/ 2683768 w 4833822"/>
              <a:gd name="connsiteY93" fmla="*/ 4697759 h 5818632"/>
              <a:gd name="connsiteX94" fmla="*/ 2651515 w 4833822"/>
              <a:gd name="connsiteY94" fmla="*/ 4722848 h 5818632"/>
              <a:gd name="connsiteX95" fmla="*/ 2866541 w 4833822"/>
              <a:gd name="connsiteY95" fmla="*/ 4966547 h 5818632"/>
              <a:gd name="connsiteX96" fmla="*/ 3389773 w 4833822"/>
              <a:gd name="connsiteY96" fmla="*/ 5565041 h 5818632"/>
              <a:gd name="connsiteX97" fmla="*/ 3637059 w 4833822"/>
              <a:gd name="connsiteY97" fmla="*/ 5608045 h 5818632"/>
              <a:gd name="connsiteX98" fmla="*/ 3246422 w 4833822"/>
              <a:gd name="connsiteY98" fmla="*/ 5238916 h 5818632"/>
              <a:gd name="connsiteX99" fmla="*/ 3400524 w 4833822"/>
              <a:gd name="connsiteY99" fmla="*/ 5289090 h 5818632"/>
              <a:gd name="connsiteX100" fmla="*/ 3336018 w 4833822"/>
              <a:gd name="connsiteY100" fmla="*/ 5142151 h 5818632"/>
              <a:gd name="connsiteX101" fmla="*/ 3095901 w 4833822"/>
              <a:gd name="connsiteY101" fmla="*/ 4880538 h 5818632"/>
              <a:gd name="connsiteX102" fmla="*/ 2862954 w 4833822"/>
              <a:gd name="connsiteY102" fmla="*/ 4611750 h 5818632"/>
              <a:gd name="connsiteX103" fmla="*/ 2808528 w 4833822"/>
              <a:gd name="connsiteY103" fmla="*/ 4573449 h 5818632"/>
              <a:gd name="connsiteX104" fmla="*/ 1587125 w 4833822"/>
              <a:gd name="connsiteY104" fmla="*/ 4529324 h 5818632"/>
              <a:gd name="connsiteX105" fmla="*/ 798688 w 4833822"/>
              <a:gd name="connsiteY105" fmla="*/ 4737187 h 5818632"/>
              <a:gd name="connsiteX106" fmla="*/ 780768 w 4833822"/>
              <a:gd name="connsiteY106" fmla="*/ 5360765 h 5818632"/>
              <a:gd name="connsiteX107" fmla="*/ 791519 w 4833822"/>
              <a:gd name="connsiteY107" fmla="*/ 5167241 h 5818632"/>
              <a:gd name="connsiteX108" fmla="*/ 709092 w 4833822"/>
              <a:gd name="connsiteY108" fmla="*/ 4805275 h 5818632"/>
              <a:gd name="connsiteX109" fmla="*/ 368634 w 4833822"/>
              <a:gd name="connsiteY109" fmla="*/ 4816026 h 5818632"/>
              <a:gd name="connsiteX110" fmla="*/ 332793 w 4833822"/>
              <a:gd name="connsiteY110" fmla="*/ 4841116 h 5818632"/>
              <a:gd name="connsiteX111" fmla="*/ 368634 w 4833822"/>
              <a:gd name="connsiteY111" fmla="*/ 4855449 h 5818632"/>
              <a:gd name="connsiteX112" fmla="*/ 350714 w 4833822"/>
              <a:gd name="connsiteY112" fmla="*/ 5156489 h 5818632"/>
              <a:gd name="connsiteX113" fmla="*/ 447479 w 4833822"/>
              <a:gd name="connsiteY113" fmla="*/ 5220996 h 5818632"/>
              <a:gd name="connsiteX114" fmla="*/ 486896 w 4833822"/>
              <a:gd name="connsiteY114" fmla="*/ 5120649 h 5818632"/>
              <a:gd name="connsiteX115" fmla="*/ 468981 w 4833822"/>
              <a:gd name="connsiteY115" fmla="*/ 5002382 h 5818632"/>
              <a:gd name="connsiteX116" fmla="*/ 372216 w 4833822"/>
              <a:gd name="connsiteY116" fmla="*/ 5109898 h 5818632"/>
              <a:gd name="connsiteX117" fmla="*/ 382967 w 4833822"/>
              <a:gd name="connsiteY117" fmla="*/ 4959377 h 5818632"/>
              <a:gd name="connsiteX118" fmla="*/ 497647 w 4833822"/>
              <a:gd name="connsiteY118" fmla="*/ 4919955 h 5818632"/>
              <a:gd name="connsiteX119" fmla="*/ 569323 w 4833822"/>
              <a:gd name="connsiteY119" fmla="*/ 5034640 h 5818632"/>
              <a:gd name="connsiteX120" fmla="*/ 580074 w 4833822"/>
              <a:gd name="connsiteY120" fmla="*/ 5246080 h 5818632"/>
              <a:gd name="connsiteX121" fmla="*/ 612332 w 4833822"/>
              <a:gd name="connsiteY121" fmla="*/ 5002382 h 5818632"/>
              <a:gd name="connsiteX122" fmla="*/ 497647 w 4833822"/>
              <a:gd name="connsiteY122" fmla="*/ 4769435 h 5818632"/>
              <a:gd name="connsiteX123" fmla="*/ 730594 w 4833822"/>
              <a:gd name="connsiteY123" fmla="*/ 5174404 h 5818632"/>
              <a:gd name="connsiteX124" fmla="*/ 547826 w 4833822"/>
              <a:gd name="connsiteY124" fmla="*/ 5339263 h 5818632"/>
              <a:gd name="connsiteX125" fmla="*/ 834528 w 4833822"/>
              <a:gd name="connsiteY125" fmla="*/ 5371516 h 5818632"/>
              <a:gd name="connsiteX126" fmla="*/ 1533370 w 4833822"/>
              <a:gd name="connsiteY126" fmla="*/ 4855449 h 5818632"/>
              <a:gd name="connsiteX127" fmla="*/ 1633712 w 4833822"/>
              <a:gd name="connsiteY127" fmla="*/ 4722848 h 5818632"/>
              <a:gd name="connsiteX128" fmla="*/ 1142733 w 4833822"/>
              <a:gd name="connsiteY128" fmla="*/ 5038222 h 5818632"/>
              <a:gd name="connsiteX129" fmla="*/ 1031635 w 4833822"/>
              <a:gd name="connsiteY129" fmla="*/ 5066894 h 5818632"/>
              <a:gd name="connsiteX130" fmla="*/ 1096142 w 4833822"/>
              <a:gd name="connsiteY130" fmla="*/ 4966547 h 5818632"/>
              <a:gd name="connsiteX131" fmla="*/ 1587125 w 4833822"/>
              <a:gd name="connsiteY131" fmla="*/ 4529324 h 5818632"/>
              <a:gd name="connsiteX132" fmla="*/ 3072607 w 4833822"/>
              <a:gd name="connsiteY132" fmla="*/ 4520364 h 5818632"/>
              <a:gd name="connsiteX133" fmla="*/ 2988391 w 4833822"/>
              <a:gd name="connsiteY133" fmla="*/ 4554408 h 5818632"/>
              <a:gd name="connsiteX134" fmla="*/ 3038564 w 4833822"/>
              <a:gd name="connsiteY134" fmla="*/ 4665506 h 5818632"/>
              <a:gd name="connsiteX135" fmla="*/ 3407693 w 4833822"/>
              <a:gd name="connsiteY135" fmla="*/ 5081227 h 5818632"/>
              <a:gd name="connsiteX136" fmla="*/ 3576134 w 4833822"/>
              <a:gd name="connsiteY136" fmla="*/ 5120649 h 5818632"/>
              <a:gd name="connsiteX137" fmla="*/ 4002606 w 4833822"/>
              <a:gd name="connsiteY137" fmla="*/ 5224578 h 5818632"/>
              <a:gd name="connsiteX138" fmla="*/ 4124455 w 4833822"/>
              <a:gd name="connsiteY138" fmla="*/ 5307005 h 5818632"/>
              <a:gd name="connsiteX139" fmla="*/ 3586885 w 4833822"/>
              <a:gd name="connsiteY139" fmla="*/ 4758684 h 5818632"/>
              <a:gd name="connsiteX140" fmla="*/ 3339600 w 4833822"/>
              <a:gd name="connsiteY140" fmla="*/ 4615332 h 5818632"/>
              <a:gd name="connsiteX141" fmla="*/ 3551045 w 4833822"/>
              <a:gd name="connsiteY141" fmla="*/ 4790942 h 5818632"/>
              <a:gd name="connsiteX142" fmla="*/ 3658561 w 4833822"/>
              <a:gd name="connsiteY142" fmla="*/ 4973716 h 5818632"/>
              <a:gd name="connsiteX143" fmla="*/ 3536712 w 4833822"/>
              <a:gd name="connsiteY143" fmla="*/ 4898453 h 5818632"/>
              <a:gd name="connsiteX144" fmla="*/ 3167577 w 4833822"/>
              <a:gd name="connsiteY144" fmla="*/ 4561577 h 5818632"/>
              <a:gd name="connsiteX145" fmla="*/ 3072607 w 4833822"/>
              <a:gd name="connsiteY145" fmla="*/ 4520364 h 5818632"/>
              <a:gd name="connsiteX146" fmla="*/ 1497530 w 4833822"/>
              <a:gd name="connsiteY146" fmla="*/ 4432564 h 5818632"/>
              <a:gd name="connsiteX147" fmla="*/ 644585 w 4833822"/>
              <a:gd name="connsiteY147" fmla="*/ 4557995 h 5818632"/>
              <a:gd name="connsiteX148" fmla="*/ 404469 w 4833822"/>
              <a:gd name="connsiteY148" fmla="*/ 4633252 h 5818632"/>
              <a:gd name="connsiteX149" fmla="*/ 218113 w 4833822"/>
              <a:gd name="connsiteY149" fmla="*/ 4787355 h 5818632"/>
              <a:gd name="connsiteX150" fmla="*/ 347132 w 4833822"/>
              <a:gd name="connsiteY150" fmla="*/ 5307005 h 5818632"/>
              <a:gd name="connsiteX151" fmla="*/ 218113 w 4833822"/>
              <a:gd name="connsiteY151" fmla="*/ 4941457 h 5818632"/>
              <a:gd name="connsiteX152" fmla="*/ 289789 w 4833822"/>
              <a:gd name="connsiteY152" fmla="*/ 4833946 h 5818632"/>
              <a:gd name="connsiteX153" fmla="*/ 271869 w 4833822"/>
              <a:gd name="connsiteY153" fmla="*/ 4819613 h 5818632"/>
              <a:gd name="connsiteX154" fmla="*/ 304127 w 4833822"/>
              <a:gd name="connsiteY154" fmla="*/ 4726430 h 5818632"/>
              <a:gd name="connsiteX155" fmla="*/ 400887 w 4833822"/>
              <a:gd name="connsiteY155" fmla="*/ 4644004 h 5818632"/>
              <a:gd name="connsiteX156" fmla="*/ 404469 w 4833822"/>
              <a:gd name="connsiteY156" fmla="*/ 4636834 h 5818632"/>
              <a:gd name="connsiteX157" fmla="*/ 408056 w 4833822"/>
              <a:gd name="connsiteY157" fmla="*/ 4636834 h 5818632"/>
              <a:gd name="connsiteX158" fmla="*/ 569323 w 4833822"/>
              <a:gd name="connsiteY158" fmla="*/ 4593830 h 5818632"/>
              <a:gd name="connsiteX159" fmla="*/ 777186 w 4833822"/>
              <a:gd name="connsiteY159" fmla="*/ 4704928 h 5818632"/>
              <a:gd name="connsiteX160" fmla="*/ 1250249 w 4833822"/>
              <a:gd name="connsiteY160" fmla="*/ 4536487 h 5818632"/>
              <a:gd name="connsiteX161" fmla="*/ 1497530 w 4833822"/>
              <a:gd name="connsiteY161" fmla="*/ 4432564 h 5818632"/>
              <a:gd name="connsiteX162" fmla="*/ 3393360 w 4833822"/>
              <a:gd name="connsiteY162" fmla="*/ 4391794 h 5818632"/>
              <a:gd name="connsiteX163" fmla="*/ 3271511 w 4833822"/>
              <a:gd name="connsiteY163" fmla="*/ 4428977 h 5818632"/>
              <a:gd name="connsiteX164" fmla="*/ 3486538 w 4833822"/>
              <a:gd name="connsiteY164" fmla="*/ 4557995 h 5818632"/>
              <a:gd name="connsiteX165" fmla="*/ 4092197 w 4833822"/>
              <a:gd name="connsiteY165" fmla="*/ 4891289 h 5818632"/>
              <a:gd name="connsiteX166" fmla="*/ 3873588 w 4833822"/>
              <a:gd name="connsiteY166" fmla="*/ 4891289 h 5818632"/>
              <a:gd name="connsiteX167" fmla="*/ 4002606 w 4833822"/>
              <a:gd name="connsiteY167" fmla="*/ 5020302 h 5818632"/>
              <a:gd name="connsiteX168" fmla="*/ 4106535 w 4833822"/>
              <a:gd name="connsiteY168" fmla="*/ 4991631 h 5818632"/>
              <a:gd name="connsiteX169" fmla="*/ 4325144 w 4833822"/>
              <a:gd name="connsiteY169" fmla="*/ 4665506 h 5818632"/>
              <a:gd name="connsiteX170" fmla="*/ 4038441 w 4833822"/>
              <a:gd name="connsiteY170" fmla="*/ 4575915 h 5818632"/>
              <a:gd name="connsiteX171" fmla="*/ 3624178 w 4833822"/>
              <a:gd name="connsiteY171" fmla="*/ 4562303 h 5818632"/>
              <a:gd name="connsiteX172" fmla="*/ 3486739 w 4833822"/>
              <a:gd name="connsiteY172" fmla="*/ 4536524 h 5818632"/>
              <a:gd name="connsiteX173" fmla="*/ 3486739 w 4833822"/>
              <a:gd name="connsiteY173" fmla="*/ 4540519 h 5818632"/>
              <a:gd name="connsiteX174" fmla="*/ 3485394 w 4833822"/>
              <a:gd name="connsiteY174" fmla="*/ 4537830 h 5818632"/>
              <a:gd name="connsiteX175" fmla="*/ 3486706 w 4833822"/>
              <a:gd name="connsiteY175" fmla="*/ 4536518 h 5818632"/>
              <a:gd name="connsiteX176" fmla="*/ 3486538 w 4833822"/>
              <a:gd name="connsiteY176" fmla="*/ 4536487 h 5818632"/>
              <a:gd name="connsiteX177" fmla="*/ 3543876 w 4833822"/>
              <a:gd name="connsiteY177" fmla="*/ 4475563 h 5818632"/>
              <a:gd name="connsiteX178" fmla="*/ 4518674 w 4833822"/>
              <a:gd name="connsiteY178" fmla="*/ 4622501 h 5818632"/>
              <a:gd name="connsiteX179" fmla="*/ 4328731 w 4833822"/>
              <a:gd name="connsiteY179" fmla="*/ 4819613 h 5818632"/>
              <a:gd name="connsiteX180" fmla="*/ 4457745 w 4833822"/>
              <a:gd name="connsiteY180" fmla="*/ 4747932 h 5818632"/>
              <a:gd name="connsiteX181" fmla="*/ 4579599 w 4833822"/>
              <a:gd name="connsiteY181" fmla="*/ 4740769 h 5818632"/>
              <a:gd name="connsiteX182" fmla="*/ 4500754 w 4833822"/>
              <a:gd name="connsiteY182" fmla="*/ 4819613 h 5818632"/>
              <a:gd name="connsiteX183" fmla="*/ 4314393 w 4833822"/>
              <a:gd name="connsiteY183" fmla="*/ 5052561 h 5818632"/>
              <a:gd name="connsiteX184" fmla="*/ 4346651 w 4833822"/>
              <a:gd name="connsiteY184" fmla="*/ 5117067 h 5818632"/>
              <a:gd name="connsiteX185" fmla="*/ 4403989 w 4833822"/>
              <a:gd name="connsiteY185" fmla="*/ 5066894 h 5818632"/>
              <a:gd name="connsiteX186" fmla="*/ 4482833 w 4833822"/>
              <a:gd name="connsiteY186" fmla="*/ 4876951 h 5818632"/>
              <a:gd name="connsiteX187" fmla="*/ 4590350 w 4833822"/>
              <a:gd name="connsiteY187" fmla="*/ 4855449 h 5818632"/>
              <a:gd name="connsiteX188" fmla="*/ 4608265 w 4833822"/>
              <a:gd name="connsiteY188" fmla="*/ 4937875 h 5818632"/>
              <a:gd name="connsiteX189" fmla="*/ 4608265 w 4833822"/>
              <a:gd name="connsiteY189" fmla="*/ 4941457 h 5818632"/>
              <a:gd name="connsiteX190" fmla="*/ 4421909 w 4833822"/>
              <a:gd name="connsiteY190" fmla="*/ 5152902 h 5818632"/>
              <a:gd name="connsiteX191" fmla="*/ 4608265 w 4833822"/>
              <a:gd name="connsiteY191" fmla="*/ 4941457 h 5818632"/>
              <a:gd name="connsiteX192" fmla="*/ 4611852 w 4833822"/>
              <a:gd name="connsiteY192" fmla="*/ 4937875 h 5818632"/>
              <a:gd name="connsiteX193" fmla="*/ 4611852 w 4833822"/>
              <a:gd name="connsiteY193" fmla="*/ 4934293 h 5818632"/>
              <a:gd name="connsiteX194" fmla="*/ 4694279 w 4833822"/>
              <a:gd name="connsiteY194" fmla="*/ 4919955 h 5818632"/>
              <a:gd name="connsiteX195" fmla="*/ 4651275 w 4833822"/>
              <a:gd name="connsiteY195" fmla="*/ 4744351 h 5818632"/>
              <a:gd name="connsiteX196" fmla="*/ 4572429 w 4833822"/>
              <a:gd name="connsiteY196" fmla="*/ 4626083 h 5818632"/>
              <a:gd name="connsiteX197" fmla="*/ 4583181 w 4833822"/>
              <a:gd name="connsiteY197" fmla="*/ 4532906 h 5818632"/>
              <a:gd name="connsiteX198" fmla="*/ 4436247 w 4833822"/>
              <a:gd name="connsiteY198" fmla="*/ 4486319 h 5818632"/>
              <a:gd name="connsiteX199" fmla="*/ 3504459 w 4833822"/>
              <a:gd name="connsiteY199" fmla="*/ 4400305 h 5818632"/>
              <a:gd name="connsiteX200" fmla="*/ 3393360 w 4833822"/>
              <a:gd name="connsiteY200" fmla="*/ 4391794 h 5818632"/>
              <a:gd name="connsiteX201" fmla="*/ 655337 w 4833822"/>
              <a:gd name="connsiteY201" fmla="*/ 4260536 h 5818632"/>
              <a:gd name="connsiteX202" fmla="*/ 637416 w 4833822"/>
              <a:gd name="connsiteY202" fmla="*/ 4317879 h 5818632"/>
              <a:gd name="connsiteX203" fmla="*/ 863200 w 4833822"/>
              <a:gd name="connsiteY203" fmla="*/ 4421808 h 5818632"/>
              <a:gd name="connsiteX204" fmla="*/ 734181 w 4833822"/>
              <a:gd name="connsiteY204" fmla="*/ 4282043 h 5818632"/>
              <a:gd name="connsiteX205" fmla="*/ 655337 w 4833822"/>
              <a:gd name="connsiteY205" fmla="*/ 4260536 h 5818632"/>
              <a:gd name="connsiteX206" fmla="*/ 465399 w 4833822"/>
              <a:gd name="connsiteY206" fmla="*/ 4221119 h 5818632"/>
              <a:gd name="connsiteX207" fmla="*/ 465399 w 4833822"/>
              <a:gd name="connsiteY207" fmla="*/ 4421808 h 5818632"/>
              <a:gd name="connsiteX208" fmla="*/ 501234 w 4833822"/>
              <a:gd name="connsiteY208" fmla="*/ 4479150 h 5818632"/>
              <a:gd name="connsiteX209" fmla="*/ 554990 w 4833822"/>
              <a:gd name="connsiteY209" fmla="*/ 4425395 h 5818632"/>
              <a:gd name="connsiteX210" fmla="*/ 465399 w 4833822"/>
              <a:gd name="connsiteY210" fmla="*/ 4221119 h 5818632"/>
              <a:gd name="connsiteX211" fmla="*/ 4325169 w 4833822"/>
              <a:gd name="connsiteY211" fmla="*/ 4140222 h 5818632"/>
              <a:gd name="connsiteX212" fmla="*/ 3959602 w 4833822"/>
              <a:gd name="connsiteY212" fmla="*/ 4346550 h 5818632"/>
              <a:gd name="connsiteX213" fmla="*/ 4360985 w 4833822"/>
              <a:gd name="connsiteY213" fmla="*/ 4256954 h 5818632"/>
              <a:gd name="connsiteX214" fmla="*/ 4278558 w 4833822"/>
              <a:gd name="connsiteY214" fmla="*/ 4368052 h 5818632"/>
              <a:gd name="connsiteX215" fmla="*/ 4454163 w 4833822"/>
              <a:gd name="connsiteY215" fmla="*/ 4321461 h 5818632"/>
              <a:gd name="connsiteX216" fmla="*/ 4368153 w 4833822"/>
              <a:gd name="connsiteY216" fmla="*/ 4145856 h 5818632"/>
              <a:gd name="connsiteX217" fmla="*/ 4325169 w 4833822"/>
              <a:gd name="connsiteY217" fmla="*/ 4140222 h 5818632"/>
              <a:gd name="connsiteX218" fmla="*/ 4156709 w 4833822"/>
              <a:gd name="connsiteY218" fmla="*/ 4106434 h 5818632"/>
              <a:gd name="connsiteX219" fmla="*/ 3748157 w 4833822"/>
              <a:gd name="connsiteY219" fmla="*/ 4188860 h 5818632"/>
              <a:gd name="connsiteX220" fmla="*/ 3529543 w 4833822"/>
              <a:gd name="connsiteY220" fmla="*/ 4310709 h 5818632"/>
              <a:gd name="connsiteX221" fmla="*/ 3805494 w 4833822"/>
              <a:gd name="connsiteY221" fmla="*/ 4213950 h 5818632"/>
              <a:gd name="connsiteX222" fmla="*/ 4156709 w 4833822"/>
              <a:gd name="connsiteY222" fmla="*/ 4106434 h 5818632"/>
              <a:gd name="connsiteX223" fmla="*/ 399937 w 4833822"/>
              <a:gd name="connsiteY223" fmla="*/ 4062646 h 5818632"/>
              <a:gd name="connsiteX224" fmla="*/ 210944 w 4833822"/>
              <a:gd name="connsiteY224" fmla="*/ 4142274 h 5818632"/>
              <a:gd name="connsiteX225" fmla="*/ 124936 w 4833822"/>
              <a:gd name="connsiteY225" fmla="*/ 4285625 h 5818632"/>
              <a:gd name="connsiteX226" fmla="*/ 275451 w 4833822"/>
              <a:gd name="connsiteY226" fmla="*/ 4278456 h 5818632"/>
              <a:gd name="connsiteX227" fmla="*/ 304127 w 4833822"/>
              <a:gd name="connsiteY227" fmla="*/ 4296376 h 5818632"/>
              <a:gd name="connsiteX228" fmla="*/ 271869 w 4833822"/>
              <a:gd name="connsiteY228" fmla="*/ 4532906 h 5818632"/>
              <a:gd name="connsiteX229" fmla="*/ 311291 w 4833822"/>
              <a:gd name="connsiteY229" fmla="*/ 4375221 h 5818632"/>
              <a:gd name="connsiteX230" fmla="*/ 243203 w 4833822"/>
              <a:gd name="connsiteY230" fmla="*/ 4167358 h 5818632"/>
              <a:gd name="connsiteX231" fmla="*/ 1214409 w 4833822"/>
              <a:gd name="connsiteY231" fmla="*/ 4145856 h 5818632"/>
              <a:gd name="connsiteX232" fmla="*/ 465399 w 4833822"/>
              <a:gd name="connsiteY232" fmla="*/ 4063429 h 5818632"/>
              <a:gd name="connsiteX233" fmla="*/ 399937 w 4833822"/>
              <a:gd name="connsiteY233" fmla="*/ 4062646 h 5818632"/>
              <a:gd name="connsiteX234" fmla="*/ 2524908 w 4833822"/>
              <a:gd name="connsiteY234" fmla="*/ 2928347 h 5818632"/>
              <a:gd name="connsiteX235" fmla="*/ 2732856 w 4833822"/>
              <a:gd name="connsiteY235" fmla="*/ 3570266 h 5818632"/>
              <a:gd name="connsiteX236" fmla="*/ 2775802 w 4833822"/>
              <a:gd name="connsiteY236" fmla="*/ 3640335 h 5818632"/>
              <a:gd name="connsiteX237" fmla="*/ 2823267 w 4833822"/>
              <a:gd name="connsiteY237" fmla="*/ 3563485 h 5818632"/>
              <a:gd name="connsiteX238" fmla="*/ 2879774 w 4833822"/>
              <a:gd name="connsiteY238" fmla="*/ 3353279 h 5818632"/>
              <a:gd name="connsiteX239" fmla="*/ 2920458 w 4833822"/>
              <a:gd name="connsiteY239" fmla="*/ 3886704 h 5818632"/>
              <a:gd name="connsiteX240" fmla="*/ 3132925 w 4833822"/>
              <a:gd name="connsiteY240" fmla="*/ 3827937 h 5818632"/>
              <a:gd name="connsiteX241" fmla="*/ 2879774 w 4833822"/>
              <a:gd name="connsiteY241" fmla="*/ 4203145 h 5818632"/>
              <a:gd name="connsiteX242" fmla="*/ 2131619 w 4833822"/>
              <a:gd name="connsiteY242" fmla="*/ 4151159 h 5818632"/>
              <a:gd name="connsiteX243" fmla="*/ 1894289 w 4833822"/>
              <a:gd name="connsiteY243" fmla="*/ 3800815 h 5818632"/>
              <a:gd name="connsiteX244" fmla="*/ 2075111 w 4833822"/>
              <a:gd name="connsiteY244" fmla="*/ 3888966 h 5818632"/>
              <a:gd name="connsiteX245" fmla="*/ 2086414 w 4833822"/>
              <a:gd name="connsiteY245" fmla="*/ 3373621 h 5818632"/>
              <a:gd name="connsiteX246" fmla="*/ 2163263 w 4833822"/>
              <a:gd name="connsiteY246" fmla="*/ 3518280 h 5818632"/>
              <a:gd name="connsiteX247" fmla="*/ 2224289 w 4833822"/>
              <a:gd name="connsiteY247" fmla="*/ 3563485 h 5818632"/>
              <a:gd name="connsiteX248" fmla="*/ 2242372 w 4833822"/>
              <a:gd name="connsiteY248" fmla="*/ 3500197 h 5818632"/>
              <a:gd name="connsiteX249" fmla="*/ 2524908 w 4833822"/>
              <a:gd name="connsiteY249" fmla="*/ 2928347 h 5818632"/>
              <a:gd name="connsiteX250" fmla="*/ 2540406 w 4833822"/>
              <a:gd name="connsiteY250" fmla="*/ 2121006 h 5818632"/>
              <a:gd name="connsiteX251" fmla="*/ 2092432 w 4833822"/>
              <a:gd name="connsiteY251" fmla="*/ 3027703 h 5818632"/>
              <a:gd name="connsiteX252" fmla="*/ 2063761 w 4833822"/>
              <a:gd name="connsiteY252" fmla="*/ 3128050 h 5818632"/>
              <a:gd name="connsiteX253" fmla="*/ 1967001 w 4833822"/>
              <a:gd name="connsiteY253" fmla="*/ 3056374 h 5818632"/>
              <a:gd name="connsiteX254" fmla="*/ 1845152 w 4833822"/>
              <a:gd name="connsiteY254" fmla="*/ 2827010 h 5818632"/>
              <a:gd name="connsiteX255" fmla="*/ 1827232 w 4833822"/>
              <a:gd name="connsiteY255" fmla="*/ 3644117 h 5818632"/>
              <a:gd name="connsiteX256" fmla="*/ 1540529 w 4833822"/>
              <a:gd name="connsiteY256" fmla="*/ 3504348 h 5818632"/>
              <a:gd name="connsiteX257" fmla="*/ 1916828 w 4833822"/>
              <a:gd name="connsiteY257" fmla="*/ 4059837 h 5818632"/>
              <a:gd name="connsiteX258" fmla="*/ 3103066 w 4833822"/>
              <a:gd name="connsiteY258" fmla="*/ 4142264 h 5818632"/>
              <a:gd name="connsiteX259" fmla="*/ 3504448 w 4833822"/>
              <a:gd name="connsiteY259" fmla="*/ 3547352 h 5818632"/>
              <a:gd name="connsiteX260" fmla="*/ 3167572 w 4833822"/>
              <a:gd name="connsiteY260" fmla="*/ 3640530 h 5818632"/>
              <a:gd name="connsiteX261" fmla="*/ 3103066 w 4833822"/>
              <a:gd name="connsiteY261" fmla="*/ 2794756 h 5818632"/>
              <a:gd name="connsiteX262" fmla="*/ 3013470 w 4833822"/>
              <a:gd name="connsiteY262" fmla="*/ 3128050 h 5818632"/>
              <a:gd name="connsiteX263" fmla="*/ 2938212 w 4833822"/>
              <a:gd name="connsiteY263" fmla="*/ 3249899 h 5818632"/>
              <a:gd name="connsiteX264" fmla="*/ 2870119 w 4833822"/>
              <a:gd name="connsiteY264" fmla="*/ 3138801 h 5818632"/>
              <a:gd name="connsiteX265" fmla="*/ 2540406 w 4833822"/>
              <a:gd name="connsiteY265" fmla="*/ 2121006 h 5818632"/>
              <a:gd name="connsiteX266" fmla="*/ 357884 w 4833822"/>
              <a:gd name="connsiteY266" fmla="*/ 2049335 h 5818632"/>
              <a:gd name="connsiteX267" fmla="*/ 422396 w 4833822"/>
              <a:gd name="connsiteY267" fmla="*/ 2131762 h 5818632"/>
              <a:gd name="connsiteX268" fmla="*/ 522738 w 4833822"/>
              <a:gd name="connsiteY268" fmla="*/ 2633493 h 5818632"/>
              <a:gd name="connsiteX269" fmla="*/ 490485 w 4833822"/>
              <a:gd name="connsiteY269" fmla="*/ 2773263 h 5818632"/>
              <a:gd name="connsiteX270" fmla="*/ 386555 w 4833822"/>
              <a:gd name="connsiteY270" fmla="*/ 2672916 h 5818632"/>
              <a:gd name="connsiteX271" fmla="*/ 286208 w 4833822"/>
              <a:gd name="connsiteY271" fmla="*/ 2131762 h 5818632"/>
              <a:gd name="connsiteX272" fmla="*/ 357884 w 4833822"/>
              <a:gd name="connsiteY272" fmla="*/ 2049335 h 5818632"/>
              <a:gd name="connsiteX273" fmla="*/ 4036204 w 4833822"/>
              <a:gd name="connsiteY273" fmla="*/ 631944 h 5818632"/>
              <a:gd name="connsiteX274" fmla="*/ 4110123 w 4833822"/>
              <a:gd name="connsiteY274" fmla="*/ 694659 h 5818632"/>
              <a:gd name="connsiteX275" fmla="*/ 4063531 w 4833822"/>
              <a:gd name="connsiteY275" fmla="*/ 1504603 h 5818632"/>
              <a:gd name="connsiteX276" fmla="*/ 3938100 w 4833822"/>
              <a:gd name="connsiteY276" fmla="*/ 1192809 h 5818632"/>
              <a:gd name="connsiteX277" fmla="*/ 3970353 w 4833822"/>
              <a:gd name="connsiteY277" fmla="*/ 698246 h 5818632"/>
              <a:gd name="connsiteX278" fmla="*/ 4036204 w 4833822"/>
              <a:gd name="connsiteY278" fmla="*/ 631944 h 5818632"/>
              <a:gd name="connsiteX279" fmla="*/ 915320 w 4833822"/>
              <a:gd name="connsiteY279" fmla="*/ 373515 h 5818632"/>
              <a:gd name="connsiteX280" fmla="*/ 1020430 w 4833822"/>
              <a:gd name="connsiteY280" fmla="*/ 1054277 h 5818632"/>
              <a:gd name="connsiteX281" fmla="*/ 811383 w 4833822"/>
              <a:gd name="connsiteY281" fmla="*/ 1014691 h 5818632"/>
              <a:gd name="connsiteX282" fmla="*/ 915320 w 4833822"/>
              <a:gd name="connsiteY282" fmla="*/ 373515 h 5818632"/>
              <a:gd name="connsiteX283" fmla="*/ 2546201 w 4833822"/>
              <a:gd name="connsiteY283" fmla="*/ 277862 h 5818632"/>
              <a:gd name="connsiteX284" fmla="*/ 3067317 w 4833822"/>
              <a:gd name="connsiteY284" fmla="*/ 772436 h 5818632"/>
              <a:gd name="connsiteX285" fmla="*/ 3113822 w 4833822"/>
              <a:gd name="connsiteY285" fmla="*/ 1475927 h 5818632"/>
              <a:gd name="connsiteX286" fmla="*/ 3282263 w 4833822"/>
              <a:gd name="connsiteY286" fmla="*/ 795005 h 5818632"/>
              <a:gd name="connsiteX287" fmla="*/ 3257173 w 4833822"/>
              <a:gd name="connsiteY287" fmla="*/ 655236 h 5818632"/>
              <a:gd name="connsiteX288" fmla="*/ 3278681 w 4833822"/>
              <a:gd name="connsiteY288" fmla="*/ 565640 h 5818632"/>
              <a:gd name="connsiteX289" fmla="*/ 3361107 w 4833822"/>
              <a:gd name="connsiteY289" fmla="*/ 622983 h 5818632"/>
              <a:gd name="connsiteX290" fmla="*/ 3884339 w 4833822"/>
              <a:gd name="connsiteY290" fmla="*/ 1934653 h 5818632"/>
              <a:gd name="connsiteX291" fmla="*/ 3776823 w 4833822"/>
              <a:gd name="connsiteY291" fmla="*/ 2554648 h 5818632"/>
              <a:gd name="connsiteX292" fmla="*/ 4002606 w 4833822"/>
              <a:gd name="connsiteY292" fmla="*/ 2336039 h 5818632"/>
              <a:gd name="connsiteX293" fmla="*/ 4059943 w 4833822"/>
              <a:gd name="connsiteY293" fmla="*/ 2271528 h 5818632"/>
              <a:gd name="connsiteX294" fmla="*/ 4117286 w 4833822"/>
              <a:gd name="connsiteY294" fmla="*/ 2346790 h 5818632"/>
              <a:gd name="connsiteX295" fmla="*/ 4131625 w 4833822"/>
              <a:gd name="connsiteY295" fmla="*/ 3160312 h 5818632"/>
              <a:gd name="connsiteX296" fmla="*/ 3755321 w 4833822"/>
              <a:gd name="connsiteY296" fmla="*/ 3991754 h 5818632"/>
              <a:gd name="connsiteX297" fmla="*/ 3723067 w 4833822"/>
              <a:gd name="connsiteY297" fmla="*/ 4067011 h 5818632"/>
              <a:gd name="connsiteX298" fmla="*/ 4099366 w 4833822"/>
              <a:gd name="connsiteY298" fmla="*/ 4006087 h 5818632"/>
              <a:gd name="connsiteX299" fmla="*/ 4550927 w 4833822"/>
              <a:gd name="connsiteY299" fmla="*/ 4357301 h 5818632"/>
              <a:gd name="connsiteX300" fmla="*/ 4604683 w 4833822"/>
              <a:gd name="connsiteY300" fmla="*/ 4457648 h 5818632"/>
              <a:gd name="connsiteX301" fmla="*/ 4576011 w 4833822"/>
              <a:gd name="connsiteY301" fmla="*/ 5299841 h 5818632"/>
              <a:gd name="connsiteX302" fmla="*/ 4432660 w 4833822"/>
              <a:gd name="connsiteY302" fmla="*/ 5360765 h 5818632"/>
              <a:gd name="connsiteX303" fmla="*/ 3999019 w 4833822"/>
              <a:gd name="connsiteY303" fmla="*/ 5593712 h 5818632"/>
              <a:gd name="connsiteX304" fmla="*/ 3192667 w 4833822"/>
              <a:gd name="connsiteY304" fmla="*/ 5525619 h 5818632"/>
              <a:gd name="connsiteX305" fmla="*/ 2662265 w 4833822"/>
              <a:gd name="connsiteY305" fmla="*/ 4894871 h 5818632"/>
              <a:gd name="connsiteX306" fmla="*/ 2680186 w 4833822"/>
              <a:gd name="connsiteY306" fmla="*/ 5213827 h 5818632"/>
              <a:gd name="connsiteX307" fmla="*/ 2655096 w 4833822"/>
              <a:gd name="connsiteY307" fmla="*/ 5525619 h 5818632"/>
              <a:gd name="connsiteX308" fmla="*/ 2063771 w 4833822"/>
              <a:gd name="connsiteY308" fmla="*/ 5812321 h 5818632"/>
              <a:gd name="connsiteX309" fmla="*/ 1827242 w 4833822"/>
              <a:gd name="connsiteY309" fmla="*/ 5762148 h 5818632"/>
              <a:gd name="connsiteX310" fmla="*/ 1594295 w 4833822"/>
              <a:gd name="connsiteY310" fmla="*/ 5220996 h 5818632"/>
              <a:gd name="connsiteX311" fmla="*/ 1952673 w 4833822"/>
              <a:gd name="connsiteY311" fmla="*/ 4687008 h 5818632"/>
              <a:gd name="connsiteX312" fmla="*/ 2020761 w 4833822"/>
              <a:gd name="connsiteY312" fmla="*/ 4554408 h 5818632"/>
              <a:gd name="connsiteX313" fmla="*/ 1841575 w 4833822"/>
              <a:gd name="connsiteY313" fmla="*/ 4697759 h 5818632"/>
              <a:gd name="connsiteX314" fmla="*/ 884697 w 4833822"/>
              <a:gd name="connsiteY314" fmla="*/ 5443192 h 5818632"/>
              <a:gd name="connsiteX315" fmla="*/ 547826 w 4833822"/>
              <a:gd name="connsiteY315" fmla="*/ 5475445 h 5818632"/>
              <a:gd name="connsiteX316" fmla="*/ 357883 w 4833822"/>
              <a:gd name="connsiteY316" fmla="*/ 5418108 h 5818632"/>
              <a:gd name="connsiteX317" fmla="*/ 89095 w 4833822"/>
              <a:gd name="connsiteY317" fmla="*/ 4991631 h 5818632"/>
              <a:gd name="connsiteX318" fmla="*/ 46091 w 4833822"/>
              <a:gd name="connsiteY318" fmla="*/ 4640422 h 5818632"/>
              <a:gd name="connsiteX319" fmla="*/ 440310 w 4833822"/>
              <a:gd name="connsiteY319" fmla="*/ 3991754 h 5818632"/>
              <a:gd name="connsiteX320" fmla="*/ 1020884 w 4833822"/>
              <a:gd name="connsiteY320" fmla="*/ 4041927 h 5818632"/>
              <a:gd name="connsiteX321" fmla="*/ 798688 w 4833822"/>
              <a:gd name="connsiteY321" fmla="*/ 3869905 h 5818632"/>
              <a:gd name="connsiteX322" fmla="*/ 766435 w 4833822"/>
              <a:gd name="connsiteY322" fmla="*/ 3812562 h 5818632"/>
              <a:gd name="connsiteX323" fmla="*/ 838110 w 4833822"/>
              <a:gd name="connsiteY323" fmla="*/ 3791060 h 5818632"/>
              <a:gd name="connsiteX324" fmla="*/ 1060306 w 4833822"/>
              <a:gd name="connsiteY324" fmla="*/ 3884238 h 5818632"/>
              <a:gd name="connsiteX325" fmla="*/ 777186 w 4833822"/>
              <a:gd name="connsiteY325" fmla="*/ 3386090 h 5818632"/>
              <a:gd name="connsiteX326" fmla="*/ 723430 w 4833822"/>
              <a:gd name="connsiteY326" fmla="*/ 2852107 h 5818632"/>
              <a:gd name="connsiteX327" fmla="*/ 727012 w 4833822"/>
              <a:gd name="connsiteY327" fmla="*/ 2153266 h 5818632"/>
              <a:gd name="connsiteX328" fmla="*/ 762853 w 4833822"/>
              <a:gd name="connsiteY328" fmla="*/ 2020666 h 5818632"/>
              <a:gd name="connsiteX329" fmla="*/ 1017302 w 4833822"/>
              <a:gd name="connsiteY329" fmla="*/ 2321701 h 5818632"/>
              <a:gd name="connsiteX330" fmla="*/ 1139151 w 4833822"/>
              <a:gd name="connsiteY330" fmla="*/ 2361123 h 5818632"/>
              <a:gd name="connsiteX331" fmla="*/ 1110480 w 4833822"/>
              <a:gd name="connsiteY331" fmla="*/ 2250025 h 5818632"/>
              <a:gd name="connsiteX332" fmla="*/ 1135564 w 4833822"/>
              <a:gd name="connsiteY332" fmla="*/ 1361247 h 5818632"/>
              <a:gd name="connsiteX333" fmla="*/ 1493942 w 4833822"/>
              <a:gd name="connsiteY333" fmla="*/ 701827 h 5818632"/>
              <a:gd name="connsiteX334" fmla="*/ 1547703 w 4833822"/>
              <a:gd name="connsiteY334" fmla="*/ 648072 h 5818632"/>
              <a:gd name="connsiteX335" fmla="*/ 1597877 w 4833822"/>
              <a:gd name="connsiteY335" fmla="*/ 741250 h 5818632"/>
              <a:gd name="connsiteX336" fmla="*/ 2070940 w 4833822"/>
              <a:gd name="connsiteY336" fmla="*/ 1515349 h 5818632"/>
              <a:gd name="connsiteX337" fmla="*/ 1926239 w 4833822"/>
              <a:gd name="connsiteY337" fmla="*/ 776522 h 5818632"/>
              <a:gd name="connsiteX338" fmla="*/ 2257661 w 4833822"/>
              <a:gd name="connsiteY338" fmla="*/ 96019 h 5818632"/>
              <a:gd name="connsiteX339" fmla="*/ 2546201 w 4833822"/>
              <a:gd name="connsiteY339" fmla="*/ 277862 h 5818632"/>
              <a:gd name="connsiteX0" fmla="*/ 2144854 w 4833822"/>
              <a:gd name="connsiteY0" fmla="*/ 5283657 h 5657306"/>
              <a:gd name="connsiteX1" fmla="*/ 2053020 w 4833822"/>
              <a:gd name="connsiteY1" fmla="*/ 5292617 h 5657306"/>
              <a:gd name="connsiteX2" fmla="*/ 1959837 w 4833822"/>
              <a:gd name="connsiteY2" fmla="*/ 5367875 h 5657306"/>
              <a:gd name="connsiteX3" fmla="*/ 2045851 w 4833822"/>
              <a:gd name="connsiteY3" fmla="*/ 5486142 h 5657306"/>
              <a:gd name="connsiteX4" fmla="*/ 2042269 w 4833822"/>
              <a:gd name="connsiteY4" fmla="*/ 5389377 h 5657306"/>
              <a:gd name="connsiteX5" fmla="*/ 2106775 w 4833822"/>
              <a:gd name="connsiteY5" fmla="*/ 5324870 h 5657306"/>
              <a:gd name="connsiteX6" fmla="*/ 2128277 w 4833822"/>
              <a:gd name="connsiteY6" fmla="*/ 5396546 h 5657306"/>
              <a:gd name="connsiteX7" fmla="*/ 2164118 w 4833822"/>
              <a:gd name="connsiteY7" fmla="*/ 5446719 h 5657306"/>
              <a:gd name="connsiteX8" fmla="*/ 2232206 w 4833822"/>
              <a:gd name="connsiteY8" fmla="*/ 5410884 h 5657306"/>
              <a:gd name="connsiteX9" fmla="*/ 2228624 w 4833822"/>
              <a:gd name="connsiteY9" fmla="*/ 5317701 h 5657306"/>
              <a:gd name="connsiteX10" fmla="*/ 2144854 w 4833822"/>
              <a:gd name="connsiteY10" fmla="*/ 5283657 h 5657306"/>
              <a:gd name="connsiteX11" fmla="*/ 2508163 w 4833822"/>
              <a:gd name="connsiteY11" fmla="*/ 5253195 h 5657306"/>
              <a:gd name="connsiteX12" fmla="*/ 2407811 w 4833822"/>
              <a:gd name="connsiteY12" fmla="*/ 5561405 h 5657306"/>
              <a:gd name="connsiteX13" fmla="*/ 2508163 w 4833822"/>
              <a:gd name="connsiteY13" fmla="*/ 5253195 h 5657306"/>
              <a:gd name="connsiteX14" fmla="*/ 2215080 w 4833822"/>
              <a:gd name="connsiteY14" fmla="*/ 5168660 h 5657306"/>
              <a:gd name="connsiteX15" fmla="*/ 2171282 w 4833822"/>
              <a:gd name="connsiteY15" fmla="*/ 5174350 h 5657306"/>
              <a:gd name="connsiteX16" fmla="*/ 2350473 w 4833822"/>
              <a:gd name="connsiteY16" fmla="*/ 5453889 h 5657306"/>
              <a:gd name="connsiteX17" fmla="*/ 2393478 w 4833822"/>
              <a:gd name="connsiteY17" fmla="*/ 5271115 h 5657306"/>
              <a:gd name="connsiteX18" fmla="*/ 2252871 w 4833822"/>
              <a:gd name="connsiteY18" fmla="*/ 5169815 h 5657306"/>
              <a:gd name="connsiteX19" fmla="*/ 2215080 w 4833822"/>
              <a:gd name="connsiteY19" fmla="*/ 5168660 h 5657306"/>
              <a:gd name="connsiteX20" fmla="*/ 3767359 w 4833822"/>
              <a:gd name="connsiteY20" fmla="*/ 5049702 h 5657306"/>
              <a:gd name="connsiteX21" fmla="*/ 3913003 w 4833822"/>
              <a:gd name="connsiteY21" fmla="*/ 5131345 h 5657306"/>
              <a:gd name="connsiteX22" fmla="*/ 3930923 w 4833822"/>
              <a:gd name="connsiteY22" fmla="*/ 5156434 h 5657306"/>
              <a:gd name="connsiteX23" fmla="*/ 3923759 w 4833822"/>
              <a:gd name="connsiteY23" fmla="*/ 5181519 h 5657306"/>
              <a:gd name="connsiteX24" fmla="*/ 3672890 w 4833822"/>
              <a:gd name="connsiteY24" fmla="*/ 5163598 h 5657306"/>
              <a:gd name="connsiteX25" fmla="*/ 3672890 w 4833822"/>
              <a:gd name="connsiteY25" fmla="*/ 5095509 h 5657306"/>
              <a:gd name="connsiteX26" fmla="*/ 3708731 w 4833822"/>
              <a:gd name="connsiteY26" fmla="*/ 5070420 h 5657306"/>
              <a:gd name="connsiteX27" fmla="*/ 3767359 w 4833822"/>
              <a:gd name="connsiteY27" fmla="*/ 5049702 h 5657306"/>
              <a:gd name="connsiteX28" fmla="*/ 3779366 w 4833822"/>
              <a:gd name="connsiteY28" fmla="*/ 5009891 h 5657306"/>
              <a:gd name="connsiteX29" fmla="*/ 3637059 w 4833822"/>
              <a:gd name="connsiteY29" fmla="*/ 5034586 h 5657306"/>
              <a:gd name="connsiteX30" fmla="*/ 3497289 w 4833822"/>
              <a:gd name="connsiteY30" fmla="*/ 5217354 h 5657306"/>
              <a:gd name="connsiteX31" fmla="*/ 3615557 w 4833822"/>
              <a:gd name="connsiteY31" fmla="*/ 5160017 h 5657306"/>
              <a:gd name="connsiteX32" fmla="*/ 3852086 w 4833822"/>
              <a:gd name="connsiteY32" fmla="*/ 5317701 h 5657306"/>
              <a:gd name="connsiteX33" fmla="*/ 3952433 w 4833822"/>
              <a:gd name="connsiteY33" fmla="*/ 5145679 h 5657306"/>
              <a:gd name="connsiteX34" fmla="*/ 3945496 w 4833822"/>
              <a:gd name="connsiteY34" fmla="*/ 5128874 h 5657306"/>
              <a:gd name="connsiteX35" fmla="*/ 3938093 w 4833822"/>
              <a:gd name="connsiteY35" fmla="*/ 5128874 h 5657306"/>
              <a:gd name="connsiteX36" fmla="*/ 3927341 w 4833822"/>
              <a:gd name="connsiteY36" fmla="*/ 5128874 h 5657306"/>
              <a:gd name="connsiteX37" fmla="*/ 3909418 w 4833822"/>
              <a:gd name="connsiteY37" fmla="*/ 5124167 h 5657306"/>
              <a:gd name="connsiteX38" fmla="*/ 3920171 w 4833822"/>
              <a:gd name="connsiteY38" fmla="*/ 5124167 h 5657306"/>
              <a:gd name="connsiteX39" fmla="*/ 3945252 w 4833822"/>
              <a:gd name="connsiteY39" fmla="*/ 5128284 h 5657306"/>
              <a:gd name="connsiteX40" fmla="*/ 3928739 w 4833822"/>
              <a:gd name="connsiteY40" fmla="*/ 5088284 h 5657306"/>
              <a:gd name="connsiteX41" fmla="*/ 3822967 w 4833822"/>
              <a:gd name="connsiteY41" fmla="*/ 5012186 h 5657306"/>
              <a:gd name="connsiteX42" fmla="*/ 3779366 w 4833822"/>
              <a:gd name="connsiteY42" fmla="*/ 5009891 h 5657306"/>
              <a:gd name="connsiteX43" fmla="*/ 4196131 w 4833822"/>
              <a:gd name="connsiteY43" fmla="*/ 4866145 h 5657306"/>
              <a:gd name="connsiteX44" fmla="*/ 4235548 w 4833822"/>
              <a:gd name="connsiteY44" fmla="*/ 5095510 h 5657306"/>
              <a:gd name="connsiteX45" fmla="*/ 4454163 w 4833822"/>
              <a:gd name="connsiteY45" fmla="*/ 5099092 h 5657306"/>
              <a:gd name="connsiteX46" fmla="*/ 4196131 w 4833822"/>
              <a:gd name="connsiteY46" fmla="*/ 4866145 h 5657306"/>
              <a:gd name="connsiteX47" fmla="*/ 1174995 w 4833822"/>
              <a:gd name="connsiteY47" fmla="*/ 4550767 h 5657306"/>
              <a:gd name="connsiteX48" fmla="*/ 1250253 w 4833822"/>
              <a:gd name="connsiteY48" fmla="*/ 4597359 h 5657306"/>
              <a:gd name="connsiteX49" fmla="*/ 1035224 w 4833822"/>
              <a:gd name="connsiteY49" fmla="*/ 4708452 h 5657306"/>
              <a:gd name="connsiteX50" fmla="*/ 981463 w 4833822"/>
              <a:gd name="connsiteY50" fmla="*/ 4683368 h 5657306"/>
              <a:gd name="connsiteX51" fmla="*/ 1174995 w 4833822"/>
              <a:gd name="connsiteY51" fmla="*/ 4550767 h 5657306"/>
              <a:gd name="connsiteX52" fmla="*/ 3960412 w 4833822"/>
              <a:gd name="connsiteY52" fmla="*/ 4521492 h 5657306"/>
              <a:gd name="connsiteX53" fmla="*/ 4095776 w 4833822"/>
              <a:gd name="connsiteY53" fmla="*/ 4579437 h 5657306"/>
              <a:gd name="connsiteX54" fmla="*/ 4052767 w 4833822"/>
              <a:gd name="connsiteY54" fmla="*/ 4608107 h 5657306"/>
              <a:gd name="connsiteX55" fmla="*/ 3852081 w 4833822"/>
              <a:gd name="connsiteY55" fmla="*/ 4575856 h 5657306"/>
              <a:gd name="connsiteX56" fmla="*/ 3859245 w 4833822"/>
              <a:gd name="connsiteY56" fmla="*/ 4540017 h 5657306"/>
              <a:gd name="connsiteX57" fmla="*/ 3917370 w 4833822"/>
              <a:gd name="connsiteY57" fmla="*/ 4522492 h 5657306"/>
              <a:gd name="connsiteX58" fmla="*/ 3960412 w 4833822"/>
              <a:gd name="connsiteY58" fmla="*/ 4521492 h 5657306"/>
              <a:gd name="connsiteX59" fmla="*/ 2177948 w 4833822"/>
              <a:gd name="connsiteY59" fmla="*/ 4427242 h 5657306"/>
              <a:gd name="connsiteX60" fmla="*/ 2146198 w 4833822"/>
              <a:gd name="connsiteY60" fmla="*/ 4450424 h 5657306"/>
              <a:gd name="connsiteX61" fmla="*/ 1680303 w 4833822"/>
              <a:gd name="connsiteY61" fmla="*/ 5149266 h 5657306"/>
              <a:gd name="connsiteX62" fmla="*/ 1762730 w 4833822"/>
              <a:gd name="connsiteY62" fmla="*/ 5511226 h 5657306"/>
              <a:gd name="connsiteX63" fmla="*/ 1802152 w 4833822"/>
              <a:gd name="connsiteY63" fmla="*/ 5231693 h 5657306"/>
              <a:gd name="connsiteX64" fmla="*/ 2081691 w 4833822"/>
              <a:gd name="connsiteY64" fmla="*/ 5074003 h 5657306"/>
              <a:gd name="connsiteX65" fmla="*/ 1845157 w 4833822"/>
              <a:gd name="connsiteY65" fmla="*/ 5156430 h 5657306"/>
              <a:gd name="connsiteX66" fmla="*/ 1744810 w 4833822"/>
              <a:gd name="connsiteY66" fmla="*/ 5127764 h 5657306"/>
              <a:gd name="connsiteX67" fmla="*/ 2060189 w 4833822"/>
              <a:gd name="connsiteY67" fmla="*/ 4973661 h 5657306"/>
              <a:gd name="connsiteX68" fmla="*/ 2178451 w 4833822"/>
              <a:gd name="connsiteY68" fmla="*/ 4912731 h 5657306"/>
              <a:gd name="connsiteX69" fmla="*/ 2293136 w 4833822"/>
              <a:gd name="connsiteY69" fmla="*/ 4446842 h 5657306"/>
              <a:gd name="connsiteX70" fmla="*/ 1999259 w 4833822"/>
              <a:gd name="connsiteY70" fmla="*/ 4862563 h 5657306"/>
              <a:gd name="connsiteX71" fmla="*/ 2196371 w 4833822"/>
              <a:gd name="connsiteY71" fmla="*/ 4432504 h 5657306"/>
              <a:gd name="connsiteX72" fmla="*/ 2177948 w 4833822"/>
              <a:gd name="connsiteY72" fmla="*/ 4427242 h 5657306"/>
              <a:gd name="connsiteX73" fmla="*/ 2511745 w 4833822"/>
              <a:gd name="connsiteY73" fmla="*/ 4414589 h 5657306"/>
              <a:gd name="connsiteX74" fmla="*/ 2482010 w 4833822"/>
              <a:gd name="connsiteY74" fmla="*/ 4642885 h 5657306"/>
              <a:gd name="connsiteX75" fmla="*/ 2486655 w 4833822"/>
              <a:gd name="connsiteY75" fmla="*/ 4708450 h 5657306"/>
              <a:gd name="connsiteX76" fmla="*/ 2514429 w 4833822"/>
              <a:gd name="connsiteY76" fmla="*/ 4724129 h 5657306"/>
              <a:gd name="connsiteX77" fmla="*/ 2526077 w 4833822"/>
              <a:gd name="connsiteY77" fmla="*/ 4747875 h 5657306"/>
              <a:gd name="connsiteX78" fmla="*/ 2486655 w 4833822"/>
              <a:gd name="connsiteY78" fmla="*/ 4708453 h 5657306"/>
              <a:gd name="connsiteX79" fmla="*/ 2486655 w 4833822"/>
              <a:gd name="connsiteY79" fmla="*/ 4708456 h 5657306"/>
              <a:gd name="connsiteX80" fmla="*/ 2440069 w 4833822"/>
              <a:gd name="connsiteY80" fmla="*/ 4984412 h 5657306"/>
              <a:gd name="connsiteX81" fmla="*/ 2375563 w 4833822"/>
              <a:gd name="connsiteY81" fmla="*/ 4547184 h 5657306"/>
              <a:gd name="connsiteX82" fmla="*/ 2296718 w 4833822"/>
              <a:gd name="connsiteY82" fmla="*/ 4916319 h 5657306"/>
              <a:gd name="connsiteX83" fmla="*/ 2429318 w 4833822"/>
              <a:gd name="connsiteY83" fmla="*/ 5038168 h 5657306"/>
              <a:gd name="connsiteX84" fmla="*/ 2493825 w 4833822"/>
              <a:gd name="connsiteY84" fmla="*/ 4937821 h 5657306"/>
              <a:gd name="connsiteX85" fmla="*/ 2529665 w 4833822"/>
              <a:gd name="connsiteY85" fmla="*/ 4747878 h 5657306"/>
              <a:gd name="connsiteX86" fmla="*/ 2511745 w 4833822"/>
              <a:gd name="connsiteY86" fmla="*/ 4414589 h 5657306"/>
              <a:gd name="connsiteX87" fmla="*/ 2808528 w 4833822"/>
              <a:gd name="connsiteY87" fmla="*/ 4412123 h 5657306"/>
              <a:gd name="connsiteX88" fmla="*/ 2784115 w 4833822"/>
              <a:gd name="connsiteY88" fmla="*/ 4425340 h 5657306"/>
              <a:gd name="connsiteX89" fmla="*/ 2798448 w 4833822"/>
              <a:gd name="connsiteY89" fmla="*/ 4500598 h 5657306"/>
              <a:gd name="connsiteX90" fmla="*/ 2880875 w 4833822"/>
              <a:gd name="connsiteY90" fmla="*/ 4615278 h 5657306"/>
              <a:gd name="connsiteX91" fmla="*/ 3142493 w 4833822"/>
              <a:gd name="connsiteY91" fmla="*/ 4944990 h 5657306"/>
              <a:gd name="connsiteX92" fmla="*/ 2891625 w 4833822"/>
              <a:gd name="connsiteY92" fmla="*/ 4780131 h 5657306"/>
              <a:gd name="connsiteX93" fmla="*/ 2683768 w 4833822"/>
              <a:gd name="connsiteY93" fmla="*/ 4536433 h 5657306"/>
              <a:gd name="connsiteX94" fmla="*/ 2651515 w 4833822"/>
              <a:gd name="connsiteY94" fmla="*/ 4561522 h 5657306"/>
              <a:gd name="connsiteX95" fmla="*/ 2866541 w 4833822"/>
              <a:gd name="connsiteY95" fmla="*/ 4805221 h 5657306"/>
              <a:gd name="connsiteX96" fmla="*/ 3389773 w 4833822"/>
              <a:gd name="connsiteY96" fmla="*/ 5403715 h 5657306"/>
              <a:gd name="connsiteX97" fmla="*/ 3637059 w 4833822"/>
              <a:gd name="connsiteY97" fmla="*/ 5446719 h 5657306"/>
              <a:gd name="connsiteX98" fmla="*/ 3246422 w 4833822"/>
              <a:gd name="connsiteY98" fmla="*/ 5077590 h 5657306"/>
              <a:gd name="connsiteX99" fmla="*/ 3400524 w 4833822"/>
              <a:gd name="connsiteY99" fmla="*/ 5127764 h 5657306"/>
              <a:gd name="connsiteX100" fmla="*/ 3336018 w 4833822"/>
              <a:gd name="connsiteY100" fmla="*/ 4980825 h 5657306"/>
              <a:gd name="connsiteX101" fmla="*/ 3095901 w 4833822"/>
              <a:gd name="connsiteY101" fmla="*/ 4719212 h 5657306"/>
              <a:gd name="connsiteX102" fmla="*/ 2862954 w 4833822"/>
              <a:gd name="connsiteY102" fmla="*/ 4450424 h 5657306"/>
              <a:gd name="connsiteX103" fmla="*/ 2808528 w 4833822"/>
              <a:gd name="connsiteY103" fmla="*/ 4412123 h 5657306"/>
              <a:gd name="connsiteX104" fmla="*/ 1587125 w 4833822"/>
              <a:gd name="connsiteY104" fmla="*/ 4367998 h 5657306"/>
              <a:gd name="connsiteX105" fmla="*/ 798688 w 4833822"/>
              <a:gd name="connsiteY105" fmla="*/ 4575861 h 5657306"/>
              <a:gd name="connsiteX106" fmla="*/ 780768 w 4833822"/>
              <a:gd name="connsiteY106" fmla="*/ 5199439 h 5657306"/>
              <a:gd name="connsiteX107" fmla="*/ 791519 w 4833822"/>
              <a:gd name="connsiteY107" fmla="*/ 5005915 h 5657306"/>
              <a:gd name="connsiteX108" fmla="*/ 709092 w 4833822"/>
              <a:gd name="connsiteY108" fmla="*/ 4643949 h 5657306"/>
              <a:gd name="connsiteX109" fmla="*/ 368634 w 4833822"/>
              <a:gd name="connsiteY109" fmla="*/ 4654700 h 5657306"/>
              <a:gd name="connsiteX110" fmla="*/ 332793 w 4833822"/>
              <a:gd name="connsiteY110" fmla="*/ 4679790 h 5657306"/>
              <a:gd name="connsiteX111" fmla="*/ 368634 w 4833822"/>
              <a:gd name="connsiteY111" fmla="*/ 4694123 h 5657306"/>
              <a:gd name="connsiteX112" fmla="*/ 350714 w 4833822"/>
              <a:gd name="connsiteY112" fmla="*/ 4995163 h 5657306"/>
              <a:gd name="connsiteX113" fmla="*/ 447479 w 4833822"/>
              <a:gd name="connsiteY113" fmla="*/ 5059670 h 5657306"/>
              <a:gd name="connsiteX114" fmla="*/ 486896 w 4833822"/>
              <a:gd name="connsiteY114" fmla="*/ 4959323 h 5657306"/>
              <a:gd name="connsiteX115" fmla="*/ 468981 w 4833822"/>
              <a:gd name="connsiteY115" fmla="*/ 4841056 h 5657306"/>
              <a:gd name="connsiteX116" fmla="*/ 372216 w 4833822"/>
              <a:gd name="connsiteY116" fmla="*/ 4948572 h 5657306"/>
              <a:gd name="connsiteX117" fmla="*/ 382967 w 4833822"/>
              <a:gd name="connsiteY117" fmla="*/ 4798051 h 5657306"/>
              <a:gd name="connsiteX118" fmla="*/ 497647 w 4833822"/>
              <a:gd name="connsiteY118" fmla="*/ 4758629 h 5657306"/>
              <a:gd name="connsiteX119" fmla="*/ 569323 w 4833822"/>
              <a:gd name="connsiteY119" fmla="*/ 4873314 h 5657306"/>
              <a:gd name="connsiteX120" fmla="*/ 580074 w 4833822"/>
              <a:gd name="connsiteY120" fmla="*/ 5084754 h 5657306"/>
              <a:gd name="connsiteX121" fmla="*/ 612332 w 4833822"/>
              <a:gd name="connsiteY121" fmla="*/ 4841056 h 5657306"/>
              <a:gd name="connsiteX122" fmla="*/ 497647 w 4833822"/>
              <a:gd name="connsiteY122" fmla="*/ 4608109 h 5657306"/>
              <a:gd name="connsiteX123" fmla="*/ 730594 w 4833822"/>
              <a:gd name="connsiteY123" fmla="*/ 5013078 h 5657306"/>
              <a:gd name="connsiteX124" fmla="*/ 547826 w 4833822"/>
              <a:gd name="connsiteY124" fmla="*/ 5177937 h 5657306"/>
              <a:gd name="connsiteX125" fmla="*/ 834528 w 4833822"/>
              <a:gd name="connsiteY125" fmla="*/ 5210190 h 5657306"/>
              <a:gd name="connsiteX126" fmla="*/ 1533370 w 4833822"/>
              <a:gd name="connsiteY126" fmla="*/ 4694123 h 5657306"/>
              <a:gd name="connsiteX127" fmla="*/ 1633712 w 4833822"/>
              <a:gd name="connsiteY127" fmla="*/ 4561522 h 5657306"/>
              <a:gd name="connsiteX128" fmla="*/ 1142733 w 4833822"/>
              <a:gd name="connsiteY128" fmla="*/ 4876896 h 5657306"/>
              <a:gd name="connsiteX129" fmla="*/ 1031635 w 4833822"/>
              <a:gd name="connsiteY129" fmla="*/ 4905568 h 5657306"/>
              <a:gd name="connsiteX130" fmla="*/ 1096142 w 4833822"/>
              <a:gd name="connsiteY130" fmla="*/ 4805221 h 5657306"/>
              <a:gd name="connsiteX131" fmla="*/ 1587125 w 4833822"/>
              <a:gd name="connsiteY131" fmla="*/ 4367998 h 5657306"/>
              <a:gd name="connsiteX132" fmla="*/ 3072607 w 4833822"/>
              <a:gd name="connsiteY132" fmla="*/ 4359038 h 5657306"/>
              <a:gd name="connsiteX133" fmla="*/ 2988391 w 4833822"/>
              <a:gd name="connsiteY133" fmla="*/ 4393082 h 5657306"/>
              <a:gd name="connsiteX134" fmla="*/ 3038564 w 4833822"/>
              <a:gd name="connsiteY134" fmla="*/ 4504180 h 5657306"/>
              <a:gd name="connsiteX135" fmla="*/ 3407693 w 4833822"/>
              <a:gd name="connsiteY135" fmla="*/ 4919901 h 5657306"/>
              <a:gd name="connsiteX136" fmla="*/ 3576134 w 4833822"/>
              <a:gd name="connsiteY136" fmla="*/ 4959323 h 5657306"/>
              <a:gd name="connsiteX137" fmla="*/ 4002606 w 4833822"/>
              <a:gd name="connsiteY137" fmla="*/ 5063252 h 5657306"/>
              <a:gd name="connsiteX138" fmla="*/ 4124455 w 4833822"/>
              <a:gd name="connsiteY138" fmla="*/ 5145679 h 5657306"/>
              <a:gd name="connsiteX139" fmla="*/ 3586885 w 4833822"/>
              <a:gd name="connsiteY139" fmla="*/ 4597358 h 5657306"/>
              <a:gd name="connsiteX140" fmla="*/ 3339600 w 4833822"/>
              <a:gd name="connsiteY140" fmla="*/ 4454006 h 5657306"/>
              <a:gd name="connsiteX141" fmla="*/ 3551045 w 4833822"/>
              <a:gd name="connsiteY141" fmla="*/ 4629616 h 5657306"/>
              <a:gd name="connsiteX142" fmla="*/ 3658561 w 4833822"/>
              <a:gd name="connsiteY142" fmla="*/ 4812390 h 5657306"/>
              <a:gd name="connsiteX143" fmla="*/ 3536712 w 4833822"/>
              <a:gd name="connsiteY143" fmla="*/ 4737127 h 5657306"/>
              <a:gd name="connsiteX144" fmla="*/ 3167577 w 4833822"/>
              <a:gd name="connsiteY144" fmla="*/ 4400251 h 5657306"/>
              <a:gd name="connsiteX145" fmla="*/ 3072607 w 4833822"/>
              <a:gd name="connsiteY145" fmla="*/ 4359038 h 5657306"/>
              <a:gd name="connsiteX146" fmla="*/ 1497530 w 4833822"/>
              <a:gd name="connsiteY146" fmla="*/ 4271238 h 5657306"/>
              <a:gd name="connsiteX147" fmla="*/ 644585 w 4833822"/>
              <a:gd name="connsiteY147" fmla="*/ 4396669 h 5657306"/>
              <a:gd name="connsiteX148" fmla="*/ 404469 w 4833822"/>
              <a:gd name="connsiteY148" fmla="*/ 4471926 h 5657306"/>
              <a:gd name="connsiteX149" fmla="*/ 218113 w 4833822"/>
              <a:gd name="connsiteY149" fmla="*/ 4626029 h 5657306"/>
              <a:gd name="connsiteX150" fmla="*/ 347132 w 4833822"/>
              <a:gd name="connsiteY150" fmla="*/ 5145679 h 5657306"/>
              <a:gd name="connsiteX151" fmla="*/ 218113 w 4833822"/>
              <a:gd name="connsiteY151" fmla="*/ 4780131 h 5657306"/>
              <a:gd name="connsiteX152" fmla="*/ 289789 w 4833822"/>
              <a:gd name="connsiteY152" fmla="*/ 4672620 h 5657306"/>
              <a:gd name="connsiteX153" fmla="*/ 271869 w 4833822"/>
              <a:gd name="connsiteY153" fmla="*/ 4658287 h 5657306"/>
              <a:gd name="connsiteX154" fmla="*/ 304127 w 4833822"/>
              <a:gd name="connsiteY154" fmla="*/ 4565104 h 5657306"/>
              <a:gd name="connsiteX155" fmla="*/ 400887 w 4833822"/>
              <a:gd name="connsiteY155" fmla="*/ 4482678 h 5657306"/>
              <a:gd name="connsiteX156" fmla="*/ 404469 w 4833822"/>
              <a:gd name="connsiteY156" fmla="*/ 4475508 h 5657306"/>
              <a:gd name="connsiteX157" fmla="*/ 408056 w 4833822"/>
              <a:gd name="connsiteY157" fmla="*/ 4475508 h 5657306"/>
              <a:gd name="connsiteX158" fmla="*/ 569323 w 4833822"/>
              <a:gd name="connsiteY158" fmla="*/ 4432504 h 5657306"/>
              <a:gd name="connsiteX159" fmla="*/ 777186 w 4833822"/>
              <a:gd name="connsiteY159" fmla="*/ 4543602 h 5657306"/>
              <a:gd name="connsiteX160" fmla="*/ 1250249 w 4833822"/>
              <a:gd name="connsiteY160" fmla="*/ 4375161 h 5657306"/>
              <a:gd name="connsiteX161" fmla="*/ 1497530 w 4833822"/>
              <a:gd name="connsiteY161" fmla="*/ 4271238 h 5657306"/>
              <a:gd name="connsiteX162" fmla="*/ 3393360 w 4833822"/>
              <a:gd name="connsiteY162" fmla="*/ 4230468 h 5657306"/>
              <a:gd name="connsiteX163" fmla="*/ 3271511 w 4833822"/>
              <a:gd name="connsiteY163" fmla="*/ 4267651 h 5657306"/>
              <a:gd name="connsiteX164" fmla="*/ 3486538 w 4833822"/>
              <a:gd name="connsiteY164" fmla="*/ 4396669 h 5657306"/>
              <a:gd name="connsiteX165" fmla="*/ 4092197 w 4833822"/>
              <a:gd name="connsiteY165" fmla="*/ 4729963 h 5657306"/>
              <a:gd name="connsiteX166" fmla="*/ 3873588 w 4833822"/>
              <a:gd name="connsiteY166" fmla="*/ 4729963 h 5657306"/>
              <a:gd name="connsiteX167" fmla="*/ 4002606 w 4833822"/>
              <a:gd name="connsiteY167" fmla="*/ 4858976 h 5657306"/>
              <a:gd name="connsiteX168" fmla="*/ 4106535 w 4833822"/>
              <a:gd name="connsiteY168" fmla="*/ 4830305 h 5657306"/>
              <a:gd name="connsiteX169" fmla="*/ 4325144 w 4833822"/>
              <a:gd name="connsiteY169" fmla="*/ 4504180 h 5657306"/>
              <a:gd name="connsiteX170" fmla="*/ 4038441 w 4833822"/>
              <a:gd name="connsiteY170" fmla="*/ 4414589 h 5657306"/>
              <a:gd name="connsiteX171" fmla="*/ 3624178 w 4833822"/>
              <a:gd name="connsiteY171" fmla="*/ 4400977 h 5657306"/>
              <a:gd name="connsiteX172" fmla="*/ 3486739 w 4833822"/>
              <a:gd name="connsiteY172" fmla="*/ 4375198 h 5657306"/>
              <a:gd name="connsiteX173" fmla="*/ 3486739 w 4833822"/>
              <a:gd name="connsiteY173" fmla="*/ 4379193 h 5657306"/>
              <a:gd name="connsiteX174" fmla="*/ 3485394 w 4833822"/>
              <a:gd name="connsiteY174" fmla="*/ 4376504 h 5657306"/>
              <a:gd name="connsiteX175" fmla="*/ 3486706 w 4833822"/>
              <a:gd name="connsiteY175" fmla="*/ 4375192 h 5657306"/>
              <a:gd name="connsiteX176" fmla="*/ 3486538 w 4833822"/>
              <a:gd name="connsiteY176" fmla="*/ 4375161 h 5657306"/>
              <a:gd name="connsiteX177" fmla="*/ 3543876 w 4833822"/>
              <a:gd name="connsiteY177" fmla="*/ 4314237 h 5657306"/>
              <a:gd name="connsiteX178" fmla="*/ 4518674 w 4833822"/>
              <a:gd name="connsiteY178" fmla="*/ 4461175 h 5657306"/>
              <a:gd name="connsiteX179" fmla="*/ 4328731 w 4833822"/>
              <a:gd name="connsiteY179" fmla="*/ 4658287 h 5657306"/>
              <a:gd name="connsiteX180" fmla="*/ 4457745 w 4833822"/>
              <a:gd name="connsiteY180" fmla="*/ 4586606 h 5657306"/>
              <a:gd name="connsiteX181" fmla="*/ 4579599 w 4833822"/>
              <a:gd name="connsiteY181" fmla="*/ 4579443 h 5657306"/>
              <a:gd name="connsiteX182" fmla="*/ 4500754 w 4833822"/>
              <a:gd name="connsiteY182" fmla="*/ 4658287 h 5657306"/>
              <a:gd name="connsiteX183" fmla="*/ 4314393 w 4833822"/>
              <a:gd name="connsiteY183" fmla="*/ 4891235 h 5657306"/>
              <a:gd name="connsiteX184" fmla="*/ 4346651 w 4833822"/>
              <a:gd name="connsiteY184" fmla="*/ 4955741 h 5657306"/>
              <a:gd name="connsiteX185" fmla="*/ 4403989 w 4833822"/>
              <a:gd name="connsiteY185" fmla="*/ 4905568 h 5657306"/>
              <a:gd name="connsiteX186" fmla="*/ 4482833 w 4833822"/>
              <a:gd name="connsiteY186" fmla="*/ 4715625 h 5657306"/>
              <a:gd name="connsiteX187" fmla="*/ 4590350 w 4833822"/>
              <a:gd name="connsiteY187" fmla="*/ 4694123 h 5657306"/>
              <a:gd name="connsiteX188" fmla="*/ 4608265 w 4833822"/>
              <a:gd name="connsiteY188" fmla="*/ 4776549 h 5657306"/>
              <a:gd name="connsiteX189" fmla="*/ 4608265 w 4833822"/>
              <a:gd name="connsiteY189" fmla="*/ 4780131 h 5657306"/>
              <a:gd name="connsiteX190" fmla="*/ 4421909 w 4833822"/>
              <a:gd name="connsiteY190" fmla="*/ 4991576 h 5657306"/>
              <a:gd name="connsiteX191" fmla="*/ 4608265 w 4833822"/>
              <a:gd name="connsiteY191" fmla="*/ 4780131 h 5657306"/>
              <a:gd name="connsiteX192" fmla="*/ 4611852 w 4833822"/>
              <a:gd name="connsiteY192" fmla="*/ 4776549 h 5657306"/>
              <a:gd name="connsiteX193" fmla="*/ 4611852 w 4833822"/>
              <a:gd name="connsiteY193" fmla="*/ 4772967 h 5657306"/>
              <a:gd name="connsiteX194" fmla="*/ 4694279 w 4833822"/>
              <a:gd name="connsiteY194" fmla="*/ 4758629 h 5657306"/>
              <a:gd name="connsiteX195" fmla="*/ 4651275 w 4833822"/>
              <a:gd name="connsiteY195" fmla="*/ 4583025 h 5657306"/>
              <a:gd name="connsiteX196" fmla="*/ 4572429 w 4833822"/>
              <a:gd name="connsiteY196" fmla="*/ 4464757 h 5657306"/>
              <a:gd name="connsiteX197" fmla="*/ 4583181 w 4833822"/>
              <a:gd name="connsiteY197" fmla="*/ 4371580 h 5657306"/>
              <a:gd name="connsiteX198" fmla="*/ 4436247 w 4833822"/>
              <a:gd name="connsiteY198" fmla="*/ 4324993 h 5657306"/>
              <a:gd name="connsiteX199" fmla="*/ 3504459 w 4833822"/>
              <a:gd name="connsiteY199" fmla="*/ 4238979 h 5657306"/>
              <a:gd name="connsiteX200" fmla="*/ 3393360 w 4833822"/>
              <a:gd name="connsiteY200" fmla="*/ 4230468 h 5657306"/>
              <a:gd name="connsiteX201" fmla="*/ 655337 w 4833822"/>
              <a:gd name="connsiteY201" fmla="*/ 4099210 h 5657306"/>
              <a:gd name="connsiteX202" fmla="*/ 637416 w 4833822"/>
              <a:gd name="connsiteY202" fmla="*/ 4156553 h 5657306"/>
              <a:gd name="connsiteX203" fmla="*/ 863200 w 4833822"/>
              <a:gd name="connsiteY203" fmla="*/ 4260482 h 5657306"/>
              <a:gd name="connsiteX204" fmla="*/ 734181 w 4833822"/>
              <a:gd name="connsiteY204" fmla="*/ 4120717 h 5657306"/>
              <a:gd name="connsiteX205" fmla="*/ 655337 w 4833822"/>
              <a:gd name="connsiteY205" fmla="*/ 4099210 h 5657306"/>
              <a:gd name="connsiteX206" fmla="*/ 465399 w 4833822"/>
              <a:gd name="connsiteY206" fmla="*/ 4059793 h 5657306"/>
              <a:gd name="connsiteX207" fmla="*/ 465399 w 4833822"/>
              <a:gd name="connsiteY207" fmla="*/ 4260482 h 5657306"/>
              <a:gd name="connsiteX208" fmla="*/ 501234 w 4833822"/>
              <a:gd name="connsiteY208" fmla="*/ 4317824 h 5657306"/>
              <a:gd name="connsiteX209" fmla="*/ 554990 w 4833822"/>
              <a:gd name="connsiteY209" fmla="*/ 4264069 h 5657306"/>
              <a:gd name="connsiteX210" fmla="*/ 465399 w 4833822"/>
              <a:gd name="connsiteY210" fmla="*/ 4059793 h 5657306"/>
              <a:gd name="connsiteX211" fmla="*/ 4325169 w 4833822"/>
              <a:gd name="connsiteY211" fmla="*/ 3978896 h 5657306"/>
              <a:gd name="connsiteX212" fmla="*/ 3959602 w 4833822"/>
              <a:gd name="connsiteY212" fmla="*/ 4185224 h 5657306"/>
              <a:gd name="connsiteX213" fmla="*/ 4360985 w 4833822"/>
              <a:gd name="connsiteY213" fmla="*/ 4095628 h 5657306"/>
              <a:gd name="connsiteX214" fmla="*/ 4278558 w 4833822"/>
              <a:gd name="connsiteY214" fmla="*/ 4206726 h 5657306"/>
              <a:gd name="connsiteX215" fmla="*/ 4454163 w 4833822"/>
              <a:gd name="connsiteY215" fmla="*/ 4160135 h 5657306"/>
              <a:gd name="connsiteX216" fmla="*/ 4368153 w 4833822"/>
              <a:gd name="connsiteY216" fmla="*/ 3984530 h 5657306"/>
              <a:gd name="connsiteX217" fmla="*/ 4325169 w 4833822"/>
              <a:gd name="connsiteY217" fmla="*/ 3978896 h 5657306"/>
              <a:gd name="connsiteX218" fmla="*/ 4156709 w 4833822"/>
              <a:gd name="connsiteY218" fmla="*/ 3945108 h 5657306"/>
              <a:gd name="connsiteX219" fmla="*/ 3748157 w 4833822"/>
              <a:gd name="connsiteY219" fmla="*/ 4027534 h 5657306"/>
              <a:gd name="connsiteX220" fmla="*/ 3529543 w 4833822"/>
              <a:gd name="connsiteY220" fmla="*/ 4149383 h 5657306"/>
              <a:gd name="connsiteX221" fmla="*/ 3805494 w 4833822"/>
              <a:gd name="connsiteY221" fmla="*/ 4052624 h 5657306"/>
              <a:gd name="connsiteX222" fmla="*/ 4156709 w 4833822"/>
              <a:gd name="connsiteY222" fmla="*/ 3945108 h 5657306"/>
              <a:gd name="connsiteX223" fmla="*/ 399937 w 4833822"/>
              <a:gd name="connsiteY223" fmla="*/ 3901320 h 5657306"/>
              <a:gd name="connsiteX224" fmla="*/ 210944 w 4833822"/>
              <a:gd name="connsiteY224" fmla="*/ 3980948 h 5657306"/>
              <a:gd name="connsiteX225" fmla="*/ 124936 w 4833822"/>
              <a:gd name="connsiteY225" fmla="*/ 4124299 h 5657306"/>
              <a:gd name="connsiteX226" fmla="*/ 275451 w 4833822"/>
              <a:gd name="connsiteY226" fmla="*/ 4117130 h 5657306"/>
              <a:gd name="connsiteX227" fmla="*/ 304127 w 4833822"/>
              <a:gd name="connsiteY227" fmla="*/ 4135050 h 5657306"/>
              <a:gd name="connsiteX228" fmla="*/ 271869 w 4833822"/>
              <a:gd name="connsiteY228" fmla="*/ 4371580 h 5657306"/>
              <a:gd name="connsiteX229" fmla="*/ 311291 w 4833822"/>
              <a:gd name="connsiteY229" fmla="*/ 4213895 h 5657306"/>
              <a:gd name="connsiteX230" fmla="*/ 243203 w 4833822"/>
              <a:gd name="connsiteY230" fmla="*/ 4006032 h 5657306"/>
              <a:gd name="connsiteX231" fmla="*/ 1214409 w 4833822"/>
              <a:gd name="connsiteY231" fmla="*/ 3984530 h 5657306"/>
              <a:gd name="connsiteX232" fmla="*/ 465399 w 4833822"/>
              <a:gd name="connsiteY232" fmla="*/ 3902103 h 5657306"/>
              <a:gd name="connsiteX233" fmla="*/ 399937 w 4833822"/>
              <a:gd name="connsiteY233" fmla="*/ 3901320 h 5657306"/>
              <a:gd name="connsiteX234" fmla="*/ 2524908 w 4833822"/>
              <a:gd name="connsiteY234" fmla="*/ 2767021 h 5657306"/>
              <a:gd name="connsiteX235" fmla="*/ 2732856 w 4833822"/>
              <a:gd name="connsiteY235" fmla="*/ 3408940 h 5657306"/>
              <a:gd name="connsiteX236" fmla="*/ 2775802 w 4833822"/>
              <a:gd name="connsiteY236" fmla="*/ 3479009 h 5657306"/>
              <a:gd name="connsiteX237" fmla="*/ 2823267 w 4833822"/>
              <a:gd name="connsiteY237" fmla="*/ 3402159 h 5657306"/>
              <a:gd name="connsiteX238" fmla="*/ 2879774 w 4833822"/>
              <a:gd name="connsiteY238" fmla="*/ 3191953 h 5657306"/>
              <a:gd name="connsiteX239" fmla="*/ 2920458 w 4833822"/>
              <a:gd name="connsiteY239" fmla="*/ 3725378 h 5657306"/>
              <a:gd name="connsiteX240" fmla="*/ 3132925 w 4833822"/>
              <a:gd name="connsiteY240" fmla="*/ 3666611 h 5657306"/>
              <a:gd name="connsiteX241" fmla="*/ 2879774 w 4833822"/>
              <a:gd name="connsiteY241" fmla="*/ 4041819 h 5657306"/>
              <a:gd name="connsiteX242" fmla="*/ 2131619 w 4833822"/>
              <a:gd name="connsiteY242" fmla="*/ 3989833 h 5657306"/>
              <a:gd name="connsiteX243" fmla="*/ 1894289 w 4833822"/>
              <a:gd name="connsiteY243" fmla="*/ 3639489 h 5657306"/>
              <a:gd name="connsiteX244" fmla="*/ 2075111 w 4833822"/>
              <a:gd name="connsiteY244" fmla="*/ 3727640 h 5657306"/>
              <a:gd name="connsiteX245" fmla="*/ 2086414 w 4833822"/>
              <a:gd name="connsiteY245" fmla="*/ 3212295 h 5657306"/>
              <a:gd name="connsiteX246" fmla="*/ 2163263 w 4833822"/>
              <a:gd name="connsiteY246" fmla="*/ 3356954 h 5657306"/>
              <a:gd name="connsiteX247" fmla="*/ 2224289 w 4833822"/>
              <a:gd name="connsiteY247" fmla="*/ 3402159 h 5657306"/>
              <a:gd name="connsiteX248" fmla="*/ 2242372 w 4833822"/>
              <a:gd name="connsiteY248" fmla="*/ 3338871 h 5657306"/>
              <a:gd name="connsiteX249" fmla="*/ 2524908 w 4833822"/>
              <a:gd name="connsiteY249" fmla="*/ 2767021 h 5657306"/>
              <a:gd name="connsiteX250" fmla="*/ 2540406 w 4833822"/>
              <a:gd name="connsiteY250" fmla="*/ 1959680 h 5657306"/>
              <a:gd name="connsiteX251" fmla="*/ 2092432 w 4833822"/>
              <a:gd name="connsiteY251" fmla="*/ 2866377 h 5657306"/>
              <a:gd name="connsiteX252" fmla="*/ 2063761 w 4833822"/>
              <a:gd name="connsiteY252" fmla="*/ 2966724 h 5657306"/>
              <a:gd name="connsiteX253" fmla="*/ 1967001 w 4833822"/>
              <a:gd name="connsiteY253" fmla="*/ 2895048 h 5657306"/>
              <a:gd name="connsiteX254" fmla="*/ 1845152 w 4833822"/>
              <a:gd name="connsiteY254" fmla="*/ 2665684 h 5657306"/>
              <a:gd name="connsiteX255" fmla="*/ 1827232 w 4833822"/>
              <a:gd name="connsiteY255" fmla="*/ 3482791 h 5657306"/>
              <a:gd name="connsiteX256" fmla="*/ 1540529 w 4833822"/>
              <a:gd name="connsiteY256" fmla="*/ 3343022 h 5657306"/>
              <a:gd name="connsiteX257" fmla="*/ 1916828 w 4833822"/>
              <a:gd name="connsiteY257" fmla="*/ 3898511 h 5657306"/>
              <a:gd name="connsiteX258" fmla="*/ 3103066 w 4833822"/>
              <a:gd name="connsiteY258" fmla="*/ 3980938 h 5657306"/>
              <a:gd name="connsiteX259" fmla="*/ 3504448 w 4833822"/>
              <a:gd name="connsiteY259" fmla="*/ 3386026 h 5657306"/>
              <a:gd name="connsiteX260" fmla="*/ 3167572 w 4833822"/>
              <a:gd name="connsiteY260" fmla="*/ 3479204 h 5657306"/>
              <a:gd name="connsiteX261" fmla="*/ 3103066 w 4833822"/>
              <a:gd name="connsiteY261" fmla="*/ 2633430 h 5657306"/>
              <a:gd name="connsiteX262" fmla="*/ 3013470 w 4833822"/>
              <a:gd name="connsiteY262" fmla="*/ 2966724 h 5657306"/>
              <a:gd name="connsiteX263" fmla="*/ 2938212 w 4833822"/>
              <a:gd name="connsiteY263" fmla="*/ 3088573 h 5657306"/>
              <a:gd name="connsiteX264" fmla="*/ 2870119 w 4833822"/>
              <a:gd name="connsiteY264" fmla="*/ 2977475 h 5657306"/>
              <a:gd name="connsiteX265" fmla="*/ 2540406 w 4833822"/>
              <a:gd name="connsiteY265" fmla="*/ 1959680 h 5657306"/>
              <a:gd name="connsiteX266" fmla="*/ 357884 w 4833822"/>
              <a:gd name="connsiteY266" fmla="*/ 1888009 h 5657306"/>
              <a:gd name="connsiteX267" fmla="*/ 422396 w 4833822"/>
              <a:gd name="connsiteY267" fmla="*/ 1970436 h 5657306"/>
              <a:gd name="connsiteX268" fmla="*/ 522738 w 4833822"/>
              <a:gd name="connsiteY268" fmla="*/ 2472167 h 5657306"/>
              <a:gd name="connsiteX269" fmla="*/ 490485 w 4833822"/>
              <a:gd name="connsiteY269" fmla="*/ 2611937 h 5657306"/>
              <a:gd name="connsiteX270" fmla="*/ 386555 w 4833822"/>
              <a:gd name="connsiteY270" fmla="*/ 2511590 h 5657306"/>
              <a:gd name="connsiteX271" fmla="*/ 286208 w 4833822"/>
              <a:gd name="connsiteY271" fmla="*/ 1970436 h 5657306"/>
              <a:gd name="connsiteX272" fmla="*/ 357884 w 4833822"/>
              <a:gd name="connsiteY272" fmla="*/ 1888009 h 5657306"/>
              <a:gd name="connsiteX273" fmla="*/ 4036204 w 4833822"/>
              <a:gd name="connsiteY273" fmla="*/ 470618 h 5657306"/>
              <a:gd name="connsiteX274" fmla="*/ 4110123 w 4833822"/>
              <a:gd name="connsiteY274" fmla="*/ 533333 h 5657306"/>
              <a:gd name="connsiteX275" fmla="*/ 4063531 w 4833822"/>
              <a:gd name="connsiteY275" fmla="*/ 1343277 h 5657306"/>
              <a:gd name="connsiteX276" fmla="*/ 3938100 w 4833822"/>
              <a:gd name="connsiteY276" fmla="*/ 1031483 h 5657306"/>
              <a:gd name="connsiteX277" fmla="*/ 3970353 w 4833822"/>
              <a:gd name="connsiteY277" fmla="*/ 536920 h 5657306"/>
              <a:gd name="connsiteX278" fmla="*/ 4036204 w 4833822"/>
              <a:gd name="connsiteY278" fmla="*/ 470618 h 5657306"/>
              <a:gd name="connsiteX279" fmla="*/ 915320 w 4833822"/>
              <a:gd name="connsiteY279" fmla="*/ 212189 h 5657306"/>
              <a:gd name="connsiteX280" fmla="*/ 1020430 w 4833822"/>
              <a:gd name="connsiteY280" fmla="*/ 892951 h 5657306"/>
              <a:gd name="connsiteX281" fmla="*/ 811383 w 4833822"/>
              <a:gd name="connsiteY281" fmla="*/ 853365 h 5657306"/>
              <a:gd name="connsiteX282" fmla="*/ 915320 w 4833822"/>
              <a:gd name="connsiteY282" fmla="*/ 212189 h 5657306"/>
              <a:gd name="connsiteX283" fmla="*/ 2546201 w 4833822"/>
              <a:gd name="connsiteY283" fmla="*/ 116536 h 5657306"/>
              <a:gd name="connsiteX284" fmla="*/ 3067317 w 4833822"/>
              <a:gd name="connsiteY284" fmla="*/ 611110 h 5657306"/>
              <a:gd name="connsiteX285" fmla="*/ 3113822 w 4833822"/>
              <a:gd name="connsiteY285" fmla="*/ 1314601 h 5657306"/>
              <a:gd name="connsiteX286" fmla="*/ 3282263 w 4833822"/>
              <a:gd name="connsiteY286" fmla="*/ 633679 h 5657306"/>
              <a:gd name="connsiteX287" fmla="*/ 3257173 w 4833822"/>
              <a:gd name="connsiteY287" fmla="*/ 493910 h 5657306"/>
              <a:gd name="connsiteX288" fmla="*/ 3278681 w 4833822"/>
              <a:gd name="connsiteY288" fmla="*/ 404314 h 5657306"/>
              <a:gd name="connsiteX289" fmla="*/ 3361107 w 4833822"/>
              <a:gd name="connsiteY289" fmla="*/ 461657 h 5657306"/>
              <a:gd name="connsiteX290" fmla="*/ 3884339 w 4833822"/>
              <a:gd name="connsiteY290" fmla="*/ 1773327 h 5657306"/>
              <a:gd name="connsiteX291" fmla="*/ 3776823 w 4833822"/>
              <a:gd name="connsiteY291" fmla="*/ 2393322 h 5657306"/>
              <a:gd name="connsiteX292" fmla="*/ 4002606 w 4833822"/>
              <a:gd name="connsiteY292" fmla="*/ 2174713 h 5657306"/>
              <a:gd name="connsiteX293" fmla="*/ 4059943 w 4833822"/>
              <a:gd name="connsiteY293" fmla="*/ 2110202 h 5657306"/>
              <a:gd name="connsiteX294" fmla="*/ 4117286 w 4833822"/>
              <a:gd name="connsiteY294" fmla="*/ 2185464 h 5657306"/>
              <a:gd name="connsiteX295" fmla="*/ 4131625 w 4833822"/>
              <a:gd name="connsiteY295" fmla="*/ 2998986 h 5657306"/>
              <a:gd name="connsiteX296" fmla="*/ 3755321 w 4833822"/>
              <a:gd name="connsiteY296" fmla="*/ 3830428 h 5657306"/>
              <a:gd name="connsiteX297" fmla="*/ 3723067 w 4833822"/>
              <a:gd name="connsiteY297" fmla="*/ 3905685 h 5657306"/>
              <a:gd name="connsiteX298" fmla="*/ 4099366 w 4833822"/>
              <a:gd name="connsiteY298" fmla="*/ 3844761 h 5657306"/>
              <a:gd name="connsiteX299" fmla="*/ 4550927 w 4833822"/>
              <a:gd name="connsiteY299" fmla="*/ 4195975 h 5657306"/>
              <a:gd name="connsiteX300" fmla="*/ 4604683 w 4833822"/>
              <a:gd name="connsiteY300" fmla="*/ 4296322 h 5657306"/>
              <a:gd name="connsiteX301" fmla="*/ 4576011 w 4833822"/>
              <a:gd name="connsiteY301" fmla="*/ 5138515 h 5657306"/>
              <a:gd name="connsiteX302" fmla="*/ 4432660 w 4833822"/>
              <a:gd name="connsiteY302" fmla="*/ 5199439 h 5657306"/>
              <a:gd name="connsiteX303" fmla="*/ 3999019 w 4833822"/>
              <a:gd name="connsiteY303" fmla="*/ 5432386 h 5657306"/>
              <a:gd name="connsiteX304" fmla="*/ 3192667 w 4833822"/>
              <a:gd name="connsiteY304" fmla="*/ 5364293 h 5657306"/>
              <a:gd name="connsiteX305" fmla="*/ 2662265 w 4833822"/>
              <a:gd name="connsiteY305" fmla="*/ 4733545 h 5657306"/>
              <a:gd name="connsiteX306" fmla="*/ 2680186 w 4833822"/>
              <a:gd name="connsiteY306" fmla="*/ 5052501 h 5657306"/>
              <a:gd name="connsiteX307" fmla="*/ 2655096 w 4833822"/>
              <a:gd name="connsiteY307" fmla="*/ 5364293 h 5657306"/>
              <a:gd name="connsiteX308" fmla="*/ 2063771 w 4833822"/>
              <a:gd name="connsiteY308" fmla="*/ 5650995 h 5657306"/>
              <a:gd name="connsiteX309" fmla="*/ 1827242 w 4833822"/>
              <a:gd name="connsiteY309" fmla="*/ 5600822 h 5657306"/>
              <a:gd name="connsiteX310" fmla="*/ 1594295 w 4833822"/>
              <a:gd name="connsiteY310" fmla="*/ 5059670 h 5657306"/>
              <a:gd name="connsiteX311" fmla="*/ 1952673 w 4833822"/>
              <a:gd name="connsiteY311" fmla="*/ 4525682 h 5657306"/>
              <a:gd name="connsiteX312" fmla="*/ 2020761 w 4833822"/>
              <a:gd name="connsiteY312" fmla="*/ 4393082 h 5657306"/>
              <a:gd name="connsiteX313" fmla="*/ 1841575 w 4833822"/>
              <a:gd name="connsiteY313" fmla="*/ 4536433 h 5657306"/>
              <a:gd name="connsiteX314" fmla="*/ 884697 w 4833822"/>
              <a:gd name="connsiteY314" fmla="*/ 5281866 h 5657306"/>
              <a:gd name="connsiteX315" fmla="*/ 547826 w 4833822"/>
              <a:gd name="connsiteY315" fmla="*/ 5314119 h 5657306"/>
              <a:gd name="connsiteX316" fmla="*/ 357883 w 4833822"/>
              <a:gd name="connsiteY316" fmla="*/ 5256782 h 5657306"/>
              <a:gd name="connsiteX317" fmla="*/ 89095 w 4833822"/>
              <a:gd name="connsiteY317" fmla="*/ 4830305 h 5657306"/>
              <a:gd name="connsiteX318" fmla="*/ 46091 w 4833822"/>
              <a:gd name="connsiteY318" fmla="*/ 4479096 h 5657306"/>
              <a:gd name="connsiteX319" fmla="*/ 440310 w 4833822"/>
              <a:gd name="connsiteY319" fmla="*/ 3830428 h 5657306"/>
              <a:gd name="connsiteX320" fmla="*/ 1020884 w 4833822"/>
              <a:gd name="connsiteY320" fmla="*/ 3880601 h 5657306"/>
              <a:gd name="connsiteX321" fmla="*/ 798688 w 4833822"/>
              <a:gd name="connsiteY321" fmla="*/ 3708579 h 5657306"/>
              <a:gd name="connsiteX322" fmla="*/ 766435 w 4833822"/>
              <a:gd name="connsiteY322" fmla="*/ 3651236 h 5657306"/>
              <a:gd name="connsiteX323" fmla="*/ 838110 w 4833822"/>
              <a:gd name="connsiteY323" fmla="*/ 3629734 h 5657306"/>
              <a:gd name="connsiteX324" fmla="*/ 1060306 w 4833822"/>
              <a:gd name="connsiteY324" fmla="*/ 3722912 h 5657306"/>
              <a:gd name="connsiteX325" fmla="*/ 777186 w 4833822"/>
              <a:gd name="connsiteY325" fmla="*/ 3224764 h 5657306"/>
              <a:gd name="connsiteX326" fmla="*/ 723430 w 4833822"/>
              <a:gd name="connsiteY326" fmla="*/ 2690781 h 5657306"/>
              <a:gd name="connsiteX327" fmla="*/ 727012 w 4833822"/>
              <a:gd name="connsiteY327" fmla="*/ 1991940 h 5657306"/>
              <a:gd name="connsiteX328" fmla="*/ 762853 w 4833822"/>
              <a:gd name="connsiteY328" fmla="*/ 1859340 h 5657306"/>
              <a:gd name="connsiteX329" fmla="*/ 1017302 w 4833822"/>
              <a:gd name="connsiteY329" fmla="*/ 2160375 h 5657306"/>
              <a:gd name="connsiteX330" fmla="*/ 1139151 w 4833822"/>
              <a:gd name="connsiteY330" fmla="*/ 2199797 h 5657306"/>
              <a:gd name="connsiteX331" fmla="*/ 1110480 w 4833822"/>
              <a:gd name="connsiteY331" fmla="*/ 2088699 h 5657306"/>
              <a:gd name="connsiteX332" fmla="*/ 1135564 w 4833822"/>
              <a:gd name="connsiteY332" fmla="*/ 1199921 h 5657306"/>
              <a:gd name="connsiteX333" fmla="*/ 1493942 w 4833822"/>
              <a:gd name="connsiteY333" fmla="*/ 540501 h 5657306"/>
              <a:gd name="connsiteX334" fmla="*/ 1547703 w 4833822"/>
              <a:gd name="connsiteY334" fmla="*/ 486746 h 5657306"/>
              <a:gd name="connsiteX335" fmla="*/ 1597877 w 4833822"/>
              <a:gd name="connsiteY335" fmla="*/ 579924 h 5657306"/>
              <a:gd name="connsiteX336" fmla="*/ 2070940 w 4833822"/>
              <a:gd name="connsiteY336" fmla="*/ 1354023 h 5657306"/>
              <a:gd name="connsiteX337" fmla="*/ 1926239 w 4833822"/>
              <a:gd name="connsiteY337" fmla="*/ 615196 h 5657306"/>
              <a:gd name="connsiteX338" fmla="*/ 2356625 w 4833822"/>
              <a:gd name="connsiteY338" fmla="*/ 142517 h 5657306"/>
              <a:gd name="connsiteX339" fmla="*/ 2546201 w 4833822"/>
              <a:gd name="connsiteY339" fmla="*/ 116536 h 5657306"/>
              <a:gd name="connsiteX0" fmla="*/ 2144854 w 4833822"/>
              <a:gd name="connsiteY0" fmla="*/ 5167121 h 5540770"/>
              <a:gd name="connsiteX1" fmla="*/ 2053020 w 4833822"/>
              <a:gd name="connsiteY1" fmla="*/ 5176081 h 5540770"/>
              <a:gd name="connsiteX2" fmla="*/ 1959837 w 4833822"/>
              <a:gd name="connsiteY2" fmla="*/ 5251339 h 5540770"/>
              <a:gd name="connsiteX3" fmla="*/ 2045851 w 4833822"/>
              <a:gd name="connsiteY3" fmla="*/ 5369606 h 5540770"/>
              <a:gd name="connsiteX4" fmla="*/ 2042269 w 4833822"/>
              <a:gd name="connsiteY4" fmla="*/ 5272841 h 5540770"/>
              <a:gd name="connsiteX5" fmla="*/ 2106775 w 4833822"/>
              <a:gd name="connsiteY5" fmla="*/ 5208334 h 5540770"/>
              <a:gd name="connsiteX6" fmla="*/ 2128277 w 4833822"/>
              <a:gd name="connsiteY6" fmla="*/ 5280010 h 5540770"/>
              <a:gd name="connsiteX7" fmla="*/ 2164118 w 4833822"/>
              <a:gd name="connsiteY7" fmla="*/ 5330183 h 5540770"/>
              <a:gd name="connsiteX8" fmla="*/ 2232206 w 4833822"/>
              <a:gd name="connsiteY8" fmla="*/ 5294348 h 5540770"/>
              <a:gd name="connsiteX9" fmla="*/ 2228624 w 4833822"/>
              <a:gd name="connsiteY9" fmla="*/ 5201165 h 5540770"/>
              <a:gd name="connsiteX10" fmla="*/ 2144854 w 4833822"/>
              <a:gd name="connsiteY10" fmla="*/ 5167121 h 5540770"/>
              <a:gd name="connsiteX11" fmla="*/ 2508163 w 4833822"/>
              <a:gd name="connsiteY11" fmla="*/ 5136659 h 5540770"/>
              <a:gd name="connsiteX12" fmla="*/ 2407811 w 4833822"/>
              <a:gd name="connsiteY12" fmla="*/ 5444869 h 5540770"/>
              <a:gd name="connsiteX13" fmla="*/ 2508163 w 4833822"/>
              <a:gd name="connsiteY13" fmla="*/ 5136659 h 5540770"/>
              <a:gd name="connsiteX14" fmla="*/ 2215080 w 4833822"/>
              <a:gd name="connsiteY14" fmla="*/ 5052124 h 5540770"/>
              <a:gd name="connsiteX15" fmla="*/ 2171282 w 4833822"/>
              <a:gd name="connsiteY15" fmla="*/ 5057814 h 5540770"/>
              <a:gd name="connsiteX16" fmla="*/ 2350473 w 4833822"/>
              <a:gd name="connsiteY16" fmla="*/ 5337353 h 5540770"/>
              <a:gd name="connsiteX17" fmla="*/ 2393478 w 4833822"/>
              <a:gd name="connsiteY17" fmla="*/ 5154579 h 5540770"/>
              <a:gd name="connsiteX18" fmla="*/ 2252871 w 4833822"/>
              <a:gd name="connsiteY18" fmla="*/ 5053279 h 5540770"/>
              <a:gd name="connsiteX19" fmla="*/ 2215080 w 4833822"/>
              <a:gd name="connsiteY19" fmla="*/ 5052124 h 5540770"/>
              <a:gd name="connsiteX20" fmla="*/ 3767359 w 4833822"/>
              <a:gd name="connsiteY20" fmla="*/ 4933166 h 5540770"/>
              <a:gd name="connsiteX21" fmla="*/ 3913003 w 4833822"/>
              <a:gd name="connsiteY21" fmla="*/ 5014809 h 5540770"/>
              <a:gd name="connsiteX22" fmla="*/ 3930923 w 4833822"/>
              <a:gd name="connsiteY22" fmla="*/ 5039898 h 5540770"/>
              <a:gd name="connsiteX23" fmla="*/ 3923759 w 4833822"/>
              <a:gd name="connsiteY23" fmla="*/ 5064983 h 5540770"/>
              <a:gd name="connsiteX24" fmla="*/ 3672890 w 4833822"/>
              <a:gd name="connsiteY24" fmla="*/ 5047062 h 5540770"/>
              <a:gd name="connsiteX25" fmla="*/ 3672890 w 4833822"/>
              <a:gd name="connsiteY25" fmla="*/ 4978973 h 5540770"/>
              <a:gd name="connsiteX26" fmla="*/ 3708731 w 4833822"/>
              <a:gd name="connsiteY26" fmla="*/ 4953884 h 5540770"/>
              <a:gd name="connsiteX27" fmla="*/ 3767359 w 4833822"/>
              <a:gd name="connsiteY27" fmla="*/ 4933166 h 5540770"/>
              <a:gd name="connsiteX28" fmla="*/ 3779366 w 4833822"/>
              <a:gd name="connsiteY28" fmla="*/ 4893355 h 5540770"/>
              <a:gd name="connsiteX29" fmla="*/ 3637059 w 4833822"/>
              <a:gd name="connsiteY29" fmla="*/ 4918050 h 5540770"/>
              <a:gd name="connsiteX30" fmla="*/ 3497289 w 4833822"/>
              <a:gd name="connsiteY30" fmla="*/ 5100818 h 5540770"/>
              <a:gd name="connsiteX31" fmla="*/ 3615557 w 4833822"/>
              <a:gd name="connsiteY31" fmla="*/ 5043481 h 5540770"/>
              <a:gd name="connsiteX32" fmla="*/ 3852086 w 4833822"/>
              <a:gd name="connsiteY32" fmla="*/ 5201165 h 5540770"/>
              <a:gd name="connsiteX33" fmla="*/ 3952433 w 4833822"/>
              <a:gd name="connsiteY33" fmla="*/ 5029143 h 5540770"/>
              <a:gd name="connsiteX34" fmla="*/ 3945496 w 4833822"/>
              <a:gd name="connsiteY34" fmla="*/ 5012338 h 5540770"/>
              <a:gd name="connsiteX35" fmla="*/ 3938093 w 4833822"/>
              <a:gd name="connsiteY35" fmla="*/ 5012338 h 5540770"/>
              <a:gd name="connsiteX36" fmla="*/ 3927341 w 4833822"/>
              <a:gd name="connsiteY36" fmla="*/ 5012338 h 5540770"/>
              <a:gd name="connsiteX37" fmla="*/ 3909418 w 4833822"/>
              <a:gd name="connsiteY37" fmla="*/ 5007631 h 5540770"/>
              <a:gd name="connsiteX38" fmla="*/ 3920171 w 4833822"/>
              <a:gd name="connsiteY38" fmla="*/ 5007631 h 5540770"/>
              <a:gd name="connsiteX39" fmla="*/ 3945252 w 4833822"/>
              <a:gd name="connsiteY39" fmla="*/ 5011748 h 5540770"/>
              <a:gd name="connsiteX40" fmla="*/ 3928739 w 4833822"/>
              <a:gd name="connsiteY40" fmla="*/ 4971748 h 5540770"/>
              <a:gd name="connsiteX41" fmla="*/ 3822967 w 4833822"/>
              <a:gd name="connsiteY41" fmla="*/ 4895650 h 5540770"/>
              <a:gd name="connsiteX42" fmla="*/ 3779366 w 4833822"/>
              <a:gd name="connsiteY42" fmla="*/ 4893355 h 5540770"/>
              <a:gd name="connsiteX43" fmla="*/ 4196131 w 4833822"/>
              <a:gd name="connsiteY43" fmla="*/ 4749609 h 5540770"/>
              <a:gd name="connsiteX44" fmla="*/ 4235548 w 4833822"/>
              <a:gd name="connsiteY44" fmla="*/ 4978974 h 5540770"/>
              <a:gd name="connsiteX45" fmla="*/ 4454163 w 4833822"/>
              <a:gd name="connsiteY45" fmla="*/ 4982556 h 5540770"/>
              <a:gd name="connsiteX46" fmla="*/ 4196131 w 4833822"/>
              <a:gd name="connsiteY46" fmla="*/ 4749609 h 5540770"/>
              <a:gd name="connsiteX47" fmla="*/ 1174995 w 4833822"/>
              <a:gd name="connsiteY47" fmla="*/ 4434231 h 5540770"/>
              <a:gd name="connsiteX48" fmla="*/ 1250253 w 4833822"/>
              <a:gd name="connsiteY48" fmla="*/ 4480823 h 5540770"/>
              <a:gd name="connsiteX49" fmla="*/ 1035224 w 4833822"/>
              <a:gd name="connsiteY49" fmla="*/ 4591916 h 5540770"/>
              <a:gd name="connsiteX50" fmla="*/ 981463 w 4833822"/>
              <a:gd name="connsiteY50" fmla="*/ 4566832 h 5540770"/>
              <a:gd name="connsiteX51" fmla="*/ 1174995 w 4833822"/>
              <a:gd name="connsiteY51" fmla="*/ 4434231 h 5540770"/>
              <a:gd name="connsiteX52" fmla="*/ 3960412 w 4833822"/>
              <a:gd name="connsiteY52" fmla="*/ 4404956 h 5540770"/>
              <a:gd name="connsiteX53" fmla="*/ 4095776 w 4833822"/>
              <a:gd name="connsiteY53" fmla="*/ 4462901 h 5540770"/>
              <a:gd name="connsiteX54" fmla="*/ 4052767 w 4833822"/>
              <a:gd name="connsiteY54" fmla="*/ 4491571 h 5540770"/>
              <a:gd name="connsiteX55" fmla="*/ 3852081 w 4833822"/>
              <a:gd name="connsiteY55" fmla="*/ 4459320 h 5540770"/>
              <a:gd name="connsiteX56" fmla="*/ 3859245 w 4833822"/>
              <a:gd name="connsiteY56" fmla="*/ 4423481 h 5540770"/>
              <a:gd name="connsiteX57" fmla="*/ 3917370 w 4833822"/>
              <a:gd name="connsiteY57" fmla="*/ 4405956 h 5540770"/>
              <a:gd name="connsiteX58" fmla="*/ 3960412 w 4833822"/>
              <a:gd name="connsiteY58" fmla="*/ 4404956 h 5540770"/>
              <a:gd name="connsiteX59" fmla="*/ 2177948 w 4833822"/>
              <a:gd name="connsiteY59" fmla="*/ 4310706 h 5540770"/>
              <a:gd name="connsiteX60" fmla="*/ 2146198 w 4833822"/>
              <a:gd name="connsiteY60" fmla="*/ 4333888 h 5540770"/>
              <a:gd name="connsiteX61" fmla="*/ 1680303 w 4833822"/>
              <a:gd name="connsiteY61" fmla="*/ 5032730 h 5540770"/>
              <a:gd name="connsiteX62" fmla="*/ 1762730 w 4833822"/>
              <a:gd name="connsiteY62" fmla="*/ 5394690 h 5540770"/>
              <a:gd name="connsiteX63" fmla="*/ 1802152 w 4833822"/>
              <a:gd name="connsiteY63" fmla="*/ 5115157 h 5540770"/>
              <a:gd name="connsiteX64" fmla="*/ 2081691 w 4833822"/>
              <a:gd name="connsiteY64" fmla="*/ 4957467 h 5540770"/>
              <a:gd name="connsiteX65" fmla="*/ 1845157 w 4833822"/>
              <a:gd name="connsiteY65" fmla="*/ 5039894 h 5540770"/>
              <a:gd name="connsiteX66" fmla="*/ 1744810 w 4833822"/>
              <a:gd name="connsiteY66" fmla="*/ 5011228 h 5540770"/>
              <a:gd name="connsiteX67" fmla="*/ 2060189 w 4833822"/>
              <a:gd name="connsiteY67" fmla="*/ 4857125 h 5540770"/>
              <a:gd name="connsiteX68" fmla="*/ 2178451 w 4833822"/>
              <a:gd name="connsiteY68" fmla="*/ 4796195 h 5540770"/>
              <a:gd name="connsiteX69" fmla="*/ 2293136 w 4833822"/>
              <a:gd name="connsiteY69" fmla="*/ 4330306 h 5540770"/>
              <a:gd name="connsiteX70" fmla="*/ 1999259 w 4833822"/>
              <a:gd name="connsiteY70" fmla="*/ 4746027 h 5540770"/>
              <a:gd name="connsiteX71" fmla="*/ 2196371 w 4833822"/>
              <a:gd name="connsiteY71" fmla="*/ 4315968 h 5540770"/>
              <a:gd name="connsiteX72" fmla="*/ 2177948 w 4833822"/>
              <a:gd name="connsiteY72" fmla="*/ 4310706 h 5540770"/>
              <a:gd name="connsiteX73" fmla="*/ 2511745 w 4833822"/>
              <a:gd name="connsiteY73" fmla="*/ 4298053 h 5540770"/>
              <a:gd name="connsiteX74" fmla="*/ 2482010 w 4833822"/>
              <a:gd name="connsiteY74" fmla="*/ 4526349 h 5540770"/>
              <a:gd name="connsiteX75" fmla="*/ 2486655 w 4833822"/>
              <a:gd name="connsiteY75" fmla="*/ 4591914 h 5540770"/>
              <a:gd name="connsiteX76" fmla="*/ 2514429 w 4833822"/>
              <a:gd name="connsiteY76" fmla="*/ 4607593 h 5540770"/>
              <a:gd name="connsiteX77" fmla="*/ 2526077 w 4833822"/>
              <a:gd name="connsiteY77" fmla="*/ 4631339 h 5540770"/>
              <a:gd name="connsiteX78" fmla="*/ 2486655 w 4833822"/>
              <a:gd name="connsiteY78" fmla="*/ 4591917 h 5540770"/>
              <a:gd name="connsiteX79" fmla="*/ 2486655 w 4833822"/>
              <a:gd name="connsiteY79" fmla="*/ 4591920 h 5540770"/>
              <a:gd name="connsiteX80" fmla="*/ 2440069 w 4833822"/>
              <a:gd name="connsiteY80" fmla="*/ 4867876 h 5540770"/>
              <a:gd name="connsiteX81" fmla="*/ 2375563 w 4833822"/>
              <a:gd name="connsiteY81" fmla="*/ 4430648 h 5540770"/>
              <a:gd name="connsiteX82" fmla="*/ 2296718 w 4833822"/>
              <a:gd name="connsiteY82" fmla="*/ 4799783 h 5540770"/>
              <a:gd name="connsiteX83" fmla="*/ 2429318 w 4833822"/>
              <a:gd name="connsiteY83" fmla="*/ 4921632 h 5540770"/>
              <a:gd name="connsiteX84" fmla="*/ 2493825 w 4833822"/>
              <a:gd name="connsiteY84" fmla="*/ 4821285 h 5540770"/>
              <a:gd name="connsiteX85" fmla="*/ 2529665 w 4833822"/>
              <a:gd name="connsiteY85" fmla="*/ 4631342 h 5540770"/>
              <a:gd name="connsiteX86" fmla="*/ 2511745 w 4833822"/>
              <a:gd name="connsiteY86" fmla="*/ 4298053 h 5540770"/>
              <a:gd name="connsiteX87" fmla="*/ 2808528 w 4833822"/>
              <a:gd name="connsiteY87" fmla="*/ 4295587 h 5540770"/>
              <a:gd name="connsiteX88" fmla="*/ 2784115 w 4833822"/>
              <a:gd name="connsiteY88" fmla="*/ 4308804 h 5540770"/>
              <a:gd name="connsiteX89" fmla="*/ 2798448 w 4833822"/>
              <a:gd name="connsiteY89" fmla="*/ 4384062 h 5540770"/>
              <a:gd name="connsiteX90" fmla="*/ 2880875 w 4833822"/>
              <a:gd name="connsiteY90" fmla="*/ 4498742 h 5540770"/>
              <a:gd name="connsiteX91" fmla="*/ 3142493 w 4833822"/>
              <a:gd name="connsiteY91" fmla="*/ 4828454 h 5540770"/>
              <a:gd name="connsiteX92" fmla="*/ 2891625 w 4833822"/>
              <a:gd name="connsiteY92" fmla="*/ 4663595 h 5540770"/>
              <a:gd name="connsiteX93" fmla="*/ 2683768 w 4833822"/>
              <a:gd name="connsiteY93" fmla="*/ 4419897 h 5540770"/>
              <a:gd name="connsiteX94" fmla="*/ 2651515 w 4833822"/>
              <a:gd name="connsiteY94" fmla="*/ 4444986 h 5540770"/>
              <a:gd name="connsiteX95" fmla="*/ 2866541 w 4833822"/>
              <a:gd name="connsiteY95" fmla="*/ 4688685 h 5540770"/>
              <a:gd name="connsiteX96" fmla="*/ 3389773 w 4833822"/>
              <a:gd name="connsiteY96" fmla="*/ 5287179 h 5540770"/>
              <a:gd name="connsiteX97" fmla="*/ 3637059 w 4833822"/>
              <a:gd name="connsiteY97" fmla="*/ 5330183 h 5540770"/>
              <a:gd name="connsiteX98" fmla="*/ 3246422 w 4833822"/>
              <a:gd name="connsiteY98" fmla="*/ 4961054 h 5540770"/>
              <a:gd name="connsiteX99" fmla="*/ 3400524 w 4833822"/>
              <a:gd name="connsiteY99" fmla="*/ 5011228 h 5540770"/>
              <a:gd name="connsiteX100" fmla="*/ 3336018 w 4833822"/>
              <a:gd name="connsiteY100" fmla="*/ 4864289 h 5540770"/>
              <a:gd name="connsiteX101" fmla="*/ 3095901 w 4833822"/>
              <a:gd name="connsiteY101" fmla="*/ 4602676 h 5540770"/>
              <a:gd name="connsiteX102" fmla="*/ 2862954 w 4833822"/>
              <a:gd name="connsiteY102" fmla="*/ 4333888 h 5540770"/>
              <a:gd name="connsiteX103" fmla="*/ 2808528 w 4833822"/>
              <a:gd name="connsiteY103" fmla="*/ 4295587 h 5540770"/>
              <a:gd name="connsiteX104" fmla="*/ 1587125 w 4833822"/>
              <a:gd name="connsiteY104" fmla="*/ 4251462 h 5540770"/>
              <a:gd name="connsiteX105" fmla="*/ 798688 w 4833822"/>
              <a:gd name="connsiteY105" fmla="*/ 4459325 h 5540770"/>
              <a:gd name="connsiteX106" fmla="*/ 780768 w 4833822"/>
              <a:gd name="connsiteY106" fmla="*/ 5082903 h 5540770"/>
              <a:gd name="connsiteX107" fmla="*/ 791519 w 4833822"/>
              <a:gd name="connsiteY107" fmla="*/ 4889379 h 5540770"/>
              <a:gd name="connsiteX108" fmla="*/ 709092 w 4833822"/>
              <a:gd name="connsiteY108" fmla="*/ 4527413 h 5540770"/>
              <a:gd name="connsiteX109" fmla="*/ 368634 w 4833822"/>
              <a:gd name="connsiteY109" fmla="*/ 4538164 h 5540770"/>
              <a:gd name="connsiteX110" fmla="*/ 332793 w 4833822"/>
              <a:gd name="connsiteY110" fmla="*/ 4563254 h 5540770"/>
              <a:gd name="connsiteX111" fmla="*/ 368634 w 4833822"/>
              <a:gd name="connsiteY111" fmla="*/ 4577587 h 5540770"/>
              <a:gd name="connsiteX112" fmla="*/ 350714 w 4833822"/>
              <a:gd name="connsiteY112" fmla="*/ 4878627 h 5540770"/>
              <a:gd name="connsiteX113" fmla="*/ 447479 w 4833822"/>
              <a:gd name="connsiteY113" fmla="*/ 4943134 h 5540770"/>
              <a:gd name="connsiteX114" fmla="*/ 486896 w 4833822"/>
              <a:gd name="connsiteY114" fmla="*/ 4842787 h 5540770"/>
              <a:gd name="connsiteX115" fmla="*/ 468981 w 4833822"/>
              <a:gd name="connsiteY115" fmla="*/ 4724520 h 5540770"/>
              <a:gd name="connsiteX116" fmla="*/ 372216 w 4833822"/>
              <a:gd name="connsiteY116" fmla="*/ 4832036 h 5540770"/>
              <a:gd name="connsiteX117" fmla="*/ 382967 w 4833822"/>
              <a:gd name="connsiteY117" fmla="*/ 4681515 h 5540770"/>
              <a:gd name="connsiteX118" fmla="*/ 497647 w 4833822"/>
              <a:gd name="connsiteY118" fmla="*/ 4642093 h 5540770"/>
              <a:gd name="connsiteX119" fmla="*/ 569323 w 4833822"/>
              <a:gd name="connsiteY119" fmla="*/ 4756778 h 5540770"/>
              <a:gd name="connsiteX120" fmla="*/ 580074 w 4833822"/>
              <a:gd name="connsiteY120" fmla="*/ 4968218 h 5540770"/>
              <a:gd name="connsiteX121" fmla="*/ 612332 w 4833822"/>
              <a:gd name="connsiteY121" fmla="*/ 4724520 h 5540770"/>
              <a:gd name="connsiteX122" fmla="*/ 497647 w 4833822"/>
              <a:gd name="connsiteY122" fmla="*/ 4491573 h 5540770"/>
              <a:gd name="connsiteX123" fmla="*/ 730594 w 4833822"/>
              <a:gd name="connsiteY123" fmla="*/ 4896542 h 5540770"/>
              <a:gd name="connsiteX124" fmla="*/ 547826 w 4833822"/>
              <a:gd name="connsiteY124" fmla="*/ 5061401 h 5540770"/>
              <a:gd name="connsiteX125" fmla="*/ 834528 w 4833822"/>
              <a:gd name="connsiteY125" fmla="*/ 5093654 h 5540770"/>
              <a:gd name="connsiteX126" fmla="*/ 1533370 w 4833822"/>
              <a:gd name="connsiteY126" fmla="*/ 4577587 h 5540770"/>
              <a:gd name="connsiteX127" fmla="*/ 1633712 w 4833822"/>
              <a:gd name="connsiteY127" fmla="*/ 4444986 h 5540770"/>
              <a:gd name="connsiteX128" fmla="*/ 1142733 w 4833822"/>
              <a:gd name="connsiteY128" fmla="*/ 4760360 h 5540770"/>
              <a:gd name="connsiteX129" fmla="*/ 1031635 w 4833822"/>
              <a:gd name="connsiteY129" fmla="*/ 4789032 h 5540770"/>
              <a:gd name="connsiteX130" fmla="*/ 1096142 w 4833822"/>
              <a:gd name="connsiteY130" fmla="*/ 4688685 h 5540770"/>
              <a:gd name="connsiteX131" fmla="*/ 1587125 w 4833822"/>
              <a:gd name="connsiteY131" fmla="*/ 4251462 h 5540770"/>
              <a:gd name="connsiteX132" fmla="*/ 3072607 w 4833822"/>
              <a:gd name="connsiteY132" fmla="*/ 4242502 h 5540770"/>
              <a:gd name="connsiteX133" fmla="*/ 2988391 w 4833822"/>
              <a:gd name="connsiteY133" fmla="*/ 4276546 h 5540770"/>
              <a:gd name="connsiteX134" fmla="*/ 3038564 w 4833822"/>
              <a:gd name="connsiteY134" fmla="*/ 4387644 h 5540770"/>
              <a:gd name="connsiteX135" fmla="*/ 3407693 w 4833822"/>
              <a:gd name="connsiteY135" fmla="*/ 4803365 h 5540770"/>
              <a:gd name="connsiteX136" fmla="*/ 3576134 w 4833822"/>
              <a:gd name="connsiteY136" fmla="*/ 4842787 h 5540770"/>
              <a:gd name="connsiteX137" fmla="*/ 4002606 w 4833822"/>
              <a:gd name="connsiteY137" fmla="*/ 4946716 h 5540770"/>
              <a:gd name="connsiteX138" fmla="*/ 4124455 w 4833822"/>
              <a:gd name="connsiteY138" fmla="*/ 5029143 h 5540770"/>
              <a:gd name="connsiteX139" fmla="*/ 3586885 w 4833822"/>
              <a:gd name="connsiteY139" fmla="*/ 4480822 h 5540770"/>
              <a:gd name="connsiteX140" fmla="*/ 3339600 w 4833822"/>
              <a:gd name="connsiteY140" fmla="*/ 4337470 h 5540770"/>
              <a:gd name="connsiteX141" fmla="*/ 3551045 w 4833822"/>
              <a:gd name="connsiteY141" fmla="*/ 4513080 h 5540770"/>
              <a:gd name="connsiteX142" fmla="*/ 3658561 w 4833822"/>
              <a:gd name="connsiteY142" fmla="*/ 4695854 h 5540770"/>
              <a:gd name="connsiteX143" fmla="*/ 3536712 w 4833822"/>
              <a:gd name="connsiteY143" fmla="*/ 4620591 h 5540770"/>
              <a:gd name="connsiteX144" fmla="*/ 3167577 w 4833822"/>
              <a:gd name="connsiteY144" fmla="*/ 4283715 h 5540770"/>
              <a:gd name="connsiteX145" fmla="*/ 3072607 w 4833822"/>
              <a:gd name="connsiteY145" fmla="*/ 4242502 h 5540770"/>
              <a:gd name="connsiteX146" fmla="*/ 1497530 w 4833822"/>
              <a:gd name="connsiteY146" fmla="*/ 4154702 h 5540770"/>
              <a:gd name="connsiteX147" fmla="*/ 644585 w 4833822"/>
              <a:gd name="connsiteY147" fmla="*/ 4280133 h 5540770"/>
              <a:gd name="connsiteX148" fmla="*/ 404469 w 4833822"/>
              <a:gd name="connsiteY148" fmla="*/ 4355390 h 5540770"/>
              <a:gd name="connsiteX149" fmla="*/ 218113 w 4833822"/>
              <a:gd name="connsiteY149" fmla="*/ 4509493 h 5540770"/>
              <a:gd name="connsiteX150" fmla="*/ 347132 w 4833822"/>
              <a:gd name="connsiteY150" fmla="*/ 5029143 h 5540770"/>
              <a:gd name="connsiteX151" fmla="*/ 218113 w 4833822"/>
              <a:gd name="connsiteY151" fmla="*/ 4663595 h 5540770"/>
              <a:gd name="connsiteX152" fmla="*/ 289789 w 4833822"/>
              <a:gd name="connsiteY152" fmla="*/ 4556084 h 5540770"/>
              <a:gd name="connsiteX153" fmla="*/ 271869 w 4833822"/>
              <a:gd name="connsiteY153" fmla="*/ 4541751 h 5540770"/>
              <a:gd name="connsiteX154" fmla="*/ 304127 w 4833822"/>
              <a:gd name="connsiteY154" fmla="*/ 4448568 h 5540770"/>
              <a:gd name="connsiteX155" fmla="*/ 400887 w 4833822"/>
              <a:gd name="connsiteY155" fmla="*/ 4366142 h 5540770"/>
              <a:gd name="connsiteX156" fmla="*/ 404469 w 4833822"/>
              <a:gd name="connsiteY156" fmla="*/ 4358972 h 5540770"/>
              <a:gd name="connsiteX157" fmla="*/ 408056 w 4833822"/>
              <a:gd name="connsiteY157" fmla="*/ 4358972 h 5540770"/>
              <a:gd name="connsiteX158" fmla="*/ 569323 w 4833822"/>
              <a:gd name="connsiteY158" fmla="*/ 4315968 h 5540770"/>
              <a:gd name="connsiteX159" fmla="*/ 777186 w 4833822"/>
              <a:gd name="connsiteY159" fmla="*/ 4427066 h 5540770"/>
              <a:gd name="connsiteX160" fmla="*/ 1250249 w 4833822"/>
              <a:gd name="connsiteY160" fmla="*/ 4258625 h 5540770"/>
              <a:gd name="connsiteX161" fmla="*/ 1497530 w 4833822"/>
              <a:gd name="connsiteY161" fmla="*/ 4154702 h 5540770"/>
              <a:gd name="connsiteX162" fmla="*/ 3393360 w 4833822"/>
              <a:gd name="connsiteY162" fmla="*/ 4113932 h 5540770"/>
              <a:gd name="connsiteX163" fmla="*/ 3271511 w 4833822"/>
              <a:gd name="connsiteY163" fmla="*/ 4151115 h 5540770"/>
              <a:gd name="connsiteX164" fmla="*/ 3486538 w 4833822"/>
              <a:gd name="connsiteY164" fmla="*/ 4280133 h 5540770"/>
              <a:gd name="connsiteX165" fmla="*/ 4092197 w 4833822"/>
              <a:gd name="connsiteY165" fmla="*/ 4613427 h 5540770"/>
              <a:gd name="connsiteX166" fmla="*/ 3873588 w 4833822"/>
              <a:gd name="connsiteY166" fmla="*/ 4613427 h 5540770"/>
              <a:gd name="connsiteX167" fmla="*/ 4002606 w 4833822"/>
              <a:gd name="connsiteY167" fmla="*/ 4742440 h 5540770"/>
              <a:gd name="connsiteX168" fmla="*/ 4106535 w 4833822"/>
              <a:gd name="connsiteY168" fmla="*/ 4713769 h 5540770"/>
              <a:gd name="connsiteX169" fmla="*/ 4325144 w 4833822"/>
              <a:gd name="connsiteY169" fmla="*/ 4387644 h 5540770"/>
              <a:gd name="connsiteX170" fmla="*/ 4038441 w 4833822"/>
              <a:gd name="connsiteY170" fmla="*/ 4298053 h 5540770"/>
              <a:gd name="connsiteX171" fmla="*/ 3624178 w 4833822"/>
              <a:gd name="connsiteY171" fmla="*/ 4284441 h 5540770"/>
              <a:gd name="connsiteX172" fmla="*/ 3486739 w 4833822"/>
              <a:gd name="connsiteY172" fmla="*/ 4258662 h 5540770"/>
              <a:gd name="connsiteX173" fmla="*/ 3486739 w 4833822"/>
              <a:gd name="connsiteY173" fmla="*/ 4262657 h 5540770"/>
              <a:gd name="connsiteX174" fmla="*/ 3485394 w 4833822"/>
              <a:gd name="connsiteY174" fmla="*/ 4259968 h 5540770"/>
              <a:gd name="connsiteX175" fmla="*/ 3486706 w 4833822"/>
              <a:gd name="connsiteY175" fmla="*/ 4258656 h 5540770"/>
              <a:gd name="connsiteX176" fmla="*/ 3486538 w 4833822"/>
              <a:gd name="connsiteY176" fmla="*/ 4258625 h 5540770"/>
              <a:gd name="connsiteX177" fmla="*/ 3543876 w 4833822"/>
              <a:gd name="connsiteY177" fmla="*/ 4197701 h 5540770"/>
              <a:gd name="connsiteX178" fmla="*/ 4518674 w 4833822"/>
              <a:gd name="connsiteY178" fmla="*/ 4344639 h 5540770"/>
              <a:gd name="connsiteX179" fmla="*/ 4328731 w 4833822"/>
              <a:gd name="connsiteY179" fmla="*/ 4541751 h 5540770"/>
              <a:gd name="connsiteX180" fmla="*/ 4457745 w 4833822"/>
              <a:gd name="connsiteY180" fmla="*/ 4470070 h 5540770"/>
              <a:gd name="connsiteX181" fmla="*/ 4579599 w 4833822"/>
              <a:gd name="connsiteY181" fmla="*/ 4462907 h 5540770"/>
              <a:gd name="connsiteX182" fmla="*/ 4500754 w 4833822"/>
              <a:gd name="connsiteY182" fmla="*/ 4541751 h 5540770"/>
              <a:gd name="connsiteX183" fmla="*/ 4314393 w 4833822"/>
              <a:gd name="connsiteY183" fmla="*/ 4774699 h 5540770"/>
              <a:gd name="connsiteX184" fmla="*/ 4346651 w 4833822"/>
              <a:gd name="connsiteY184" fmla="*/ 4839205 h 5540770"/>
              <a:gd name="connsiteX185" fmla="*/ 4403989 w 4833822"/>
              <a:gd name="connsiteY185" fmla="*/ 4789032 h 5540770"/>
              <a:gd name="connsiteX186" fmla="*/ 4482833 w 4833822"/>
              <a:gd name="connsiteY186" fmla="*/ 4599089 h 5540770"/>
              <a:gd name="connsiteX187" fmla="*/ 4590350 w 4833822"/>
              <a:gd name="connsiteY187" fmla="*/ 4577587 h 5540770"/>
              <a:gd name="connsiteX188" fmla="*/ 4608265 w 4833822"/>
              <a:gd name="connsiteY188" fmla="*/ 4660013 h 5540770"/>
              <a:gd name="connsiteX189" fmla="*/ 4608265 w 4833822"/>
              <a:gd name="connsiteY189" fmla="*/ 4663595 h 5540770"/>
              <a:gd name="connsiteX190" fmla="*/ 4421909 w 4833822"/>
              <a:gd name="connsiteY190" fmla="*/ 4875040 h 5540770"/>
              <a:gd name="connsiteX191" fmla="*/ 4608265 w 4833822"/>
              <a:gd name="connsiteY191" fmla="*/ 4663595 h 5540770"/>
              <a:gd name="connsiteX192" fmla="*/ 4611852 w 4833822"/>
              <a:gd name="connsiteY192" fmla="*/ 4660013 h 5540770"/>
              <a:gd name="connsiteX193" fmla="*/ 4611852 w 4833822"/>
              <a:gd name="connsiteY193" fmla="*/ 4656431 h 5540770"/>
              <a:gd name="connsiteX194" fmla="*/ 4694279 w 4833822"/>
              <a:gd name="connsiteY194" fmla="*/ 4642093 h 5540770"/>
              <a:gd name="connsiteX195" fmla="*/ 4651275 w 4833822"/>
              <a:gd name="connsiteY195" fmla="*/ 4466489 h 5540770"/>
              <a:gd name="connsiteX196" fmla="*/ 4572429 w 4833822"/>
              <a:gd name="connsiteY196" fmla="*/ 4348221 h 5540770"/>
              <a:gd name="connsiteX197" fmla="*/ 4583181 w 4833822"/>
              <a:gd name="connsiteY197" fmla="*/ 4255044 h 5540770"/>
              <a:gd name="connsiteX198" fmla="*/ 4436247 w 4833822"/>
              <a:gd name="connsiteY198" fmla="*/ 4208457 h 5540770"/>
              <a:gd name="connsiteX199" fmla="*/ 3504459 w 4833822"/>
              <a:gd name="connsiteY199" fmla="*/ 4122443 h 5540770"/>
              <a:gd name="connsiteX200" fmla="*/ 3393360 w 4833822"/>
              <a:gd name="connsiteY200" fmla="*/ 4113932 h 5540770"/>
              <a:gd name="connsiteX201" fmla="*/ 655337 w 4833822"/>
              <a:gd name="connsiteY201" fmla="*/ 3982674 h 5540770"/>
              <a:gd name="connsiteX202" fmla="*/ 637416 w 4833822"/>
              <a:gd name="connsiteY202" fmla="*/ 4040017 h 5540770"/>
              <a:gd name="connsiteX203" fmla="*/ 863200 w 4833822"/>
              <a:gd name="connsiteY203" fmla="*/ 4143946 h 5540770"/>
              <a:gd name="connsiteX204" fmla="*/ 734181 w 4833822"/>
              <a:gd name="connsiteY204" fmla="*/ 4004181 h 5540770"/>
              <a:gd name="connsiteX205" fmla="*/ 655337 w 4833822"/>
              <a:gd name="connsiteY205" fmla="*/ 3982674 h 5540770"/>
              <a:gd name="connsiteX206" fmla="*/ 465399 w 4833822"/>
              <a:gd name="connsiteY206" fmla="*/ 3943257 h 5540770"/>
              <a:gd name="connsiteX207" fmla="*/ 465399 w 4833822"/>
              <a:gd name="connsiteY207" fmla="*/ 4143946 h 5540770"/>
              <a:gd name="connsiteX208" fmla="*/ 501234 w 4833822"/>
              <a:gd name="connsiteY208" fmla="*/ 4201288 h 5540770"/>
              <a:gd name="connsiteX209" fmla="*/ 554990 w 4833822"/>
              <a:gd name="connsiteY209" fmla="*/ 4147533 h 5540770"/>
              <a:gd name="connsiteX210" fmla="*/ 465399 w 4833822"/>
              <a:gd name="connsiteY210" fmla="*/ 3943257 h 5540770"/>
              <a:gd name="connsiteX211" fmla="*/ 4325169 w 4833822"/>
              <a:gd name="connsiteY211" fmla="*/ 3862360 h 5540770"/>
              <a:gd name="connsiteX212" fmla="*/ 3959602 w 4833822"/>
              <a:gd name="connsiteY212" fmla="*/ 4068688 h 5540770"/>
              <a:gd name="connsiteX213" fmla="*/ 4360985 w 4833822"/>
              <a:gd name="connsiteY213" fmla="*/ 3979092 h 5540770"/>
              <a:gd name="connsiteX214" fmla="*/ 4278558 w 4833822"/>
              <a:gd name="connsiteY214" fmla="*/ 4090190 h 5540770"/>
              <a:gd name="connsiteX215" fmla="*/ 4454163 w 4833822"/>
              <a:gd name="connsiteY215" fmla="*/ 4043599 h 5540770"/>
              <a:gd name="connsiteX216" fmla="*/ 4368153 w 4833822"/>
              <a:gd name="connsiteY216" fmla="*/ 3867994 h 5540770"/>
              <a:gd name="connsiteX217" fmla="*/ 4325169 w 4833822"/>
              <a:gd name="connsiteY217" fmla="*/ 3862360 h 5540770"/>
              <a:gd name="connsiteX218" fmla="*/ 4156709 w 4833822"/>
              <a:gd name="connsiteY218" fmla="*/ 3828572 h 5540770"/>
              <a:gd name="connsiteX219" fmla="*/ 3748157 w 4833822"/>
              <a:gd name="connsiteY219" fmla="*/ 3910998 h 5540770"/>
              <a:gd name="connsiteX220" fmla="*/ 3529543 w 4833822"/>
              <a:gd name="connsiteY220" fmla="*/ 4032847 h 5540770"/>
              <a:gd name="connsiteX221" fmla="*/ 3805494 w 4833822"/>
              <a:gd name="connsiteY221" fmla="*/ 3936088 h 5540770"/>
              <a:gd name="connsiteX222" fmla="*/ 4156709 w 4833822"/>
              <a:gd name="connsiteY222" fmla="*/ 3828572 h 5540770"/>
              <a:gd name="connsiteX223" fmla="*/ 399937 w 4833822"/>
              <a:gd name="connsiteY223" fmla="*/ 3784784 h 5540770"/>
              <a:gd name="connsiteX224" fmla="*/ 210944 w 4833822"/>
              <a:gd name="connsiteY224" fmla="*/ 3864412 h 5540770"/>
              <a:gd name="connsiteX225" fmla="*/ 124936 w 4833822"/>
              <a:gd name="connsiteY225" fmla="*/ 4007763 h 5540770"/>
              <a:gd name="connsiteX226" fmla="*/ 275451 w 4833822"/>
              <a:gd name="connsiteY226" fmla="*/ 4000594 h 5540770"/>
              <a:gd name="connsiteX227" fmla="*/ 304127 w 4833822"/>
              <a:gd name="connsiteY227" fmla="*/ 4018514 h 5540770"/>
              <a:gd name="connsiteX228" fmla="*/ 271869 w 4833822"/>
              <a:gd name="connsiteY228" fmla="*/ 4255044 h 5540770"/>
              <a:gd name="connsiteX229" fmla="*/ 311291 w 4833822"/>
              <a:gd name="connsiteY229" fmla="*/ 4097359 h 5540770"/>
              <a:gd name="connsiteX230" fmla="*/ 243203 w 4833822"/>
              <a:gd name="connsiteY230" fmla="*/ 3889496 h 5540770"/>
              <a:gd name="connsiteX231" fmla="*/ 1214409 w 4833822"/>
              <a:gd name="connsiteY231" fmla="*/ 3867994 h 5540770"/>
              <a:gd name="connsiteX232" fmla="*/ 465399 w 4833822"/>
              <a:gd name="connsiteY232" fmla="*/ 3785567 h 5540770"/>
              <a:gd name="connsiteX233" fmla="*/ 399937 w 4833822"/>
              <a:gd name="connsiteY233" fmla="*/ 3784784 h 5540770"/>
              <a:gd name="connsiteX234" fmla="*/ 2524908 w 4833822"/>
              <a:gd name="connsiteY234" fmla="*/ 2650485 h 5540770"/>
              <a:gd name="connsiteX235" fmla="*/ 2732856 w 4833822"/>
              <a:gd name="connsiteY235" fmla="*/ 3292404 h 5540770"/>
              <a:gd name="connsiteX236" fmla="*/ 2775802 w 4833822"/>
              <a:gd name="connsiteY236" fmla="*/ 3362473 h 5540770"/>
              <a:gd name="connsiteX237" fmla="*/ 2823267 w 4833822"/>
              <a:gd name="connsiteY237" fmla="*/ 3285623 h 5540770"/>
              <a:gd name="connsiteX238" fmla="*/ 2879774 w 4833822"/>
              <a:gd name="connsiteY238" fmla="*/ 3075417 h 5540770"/>
              <a:gd name="connsiteX239" fmla="*/ 2920458 w 4833822"/>
              <a:gd name="connsiteY239" fmla="*/ 3608842 h 5540770"/>
              <a:gd name="connsiteX240" fmla="*/ 3132925 w 4833822"/>
              <a:gd name="connsiteY240" fmla="*/ 3550075 h 5540770"/>
              <a:gd name="connsiteX241" fmla="*/ 2879774 w 4833822"/>
              <a:gd name="connsiteY241" fmla="*/ 3925283 h 5540770"/>
              <a:gd name="connsiteX242" fmla="*/ 2131619 w 4833822"/>
              <a:gd name="connsiteY242" fmla="*/ 3873297 h 5540770"/>
              <a:gd name="connsiteX243" fmla="*/ 1894289 w 4833822"/>
              <a:gd name="connsiteY243" fmla="*/ 3522953 h 5540770"/>
              <a:gd name="connsiteX244" fmla="*/ 2075111 w 4833822"/>
              <a:gd name="connsiteY244" fmla="*/ 3611104 h 5540770"/>
              <a:gd name="connsiteX245" fmla="*/ 2086414 w 4833822"/>
              <a:gd name="connsiteY245" fmla="*/ 3095759 h 5540770"/>
              <a:gd name="connsiteX246" fmla="*/ 2163263 w 4833822"/>
              <a:gd name="connsiteY246" fmla="*/ 3240418 h 5540770"/>
              <a:gd name="connsiteX247" fmla="*/ 2224289 w 4833822"/>
              <a:gd name="connsiteY247" fmla="*/ 3285623 h 5540770"/>
              <a:gd name="connsiteX248" fmla="*/ 2242372 w 4833822"/>
              <a:gd name="connsiteY248" fmla="*/ 3222335 h 5540770"/>
              <a:gd name="connsiteX249" fmla="*/ 2524908 w 4833822"/>
              <a:gd name="connsiteY249" fmla="*/ 2650485 h 5540770"/>
              <a:gd name="connsiteX250" fmla="*/ 2540406 w 4833822"/>
              <a:gd name="connsiteY250" fmla="*/ 1843144 h 5540770"/>
              <a:gd name="connsiteX251" fmla="*/ 2092432 w 4833822"/>
              <a:gd name="connsiteY251" fmla="*/ 2749841 h 5540770"/>
              <a:gd name="connsiteX252" fmla="*/ 2063761 w 4833822"/>
              <a:gd name="connsiteY252" fmla="*/ 2850188 h 5540770"/>
              <a:gd name="connsiteX253" fmla="*/ 1967001 w 4833822"/>
              <a:gd name="connsiteY253" fmla="*/ 2778512 h 5540770"/>
              <a:gd name="connsiteX254" fmla="*/ 1845152 w 4833822"/>
              <a:gd name="connsiteY254" fmla="*/ 2549148 h 5540770"/>
              <a:gd name="connsiteX255" fmla="*/ 1827232 w 4833822"/>
              <a:gd name="connsiteY255" fmla="*/ 3366255 h 5540770"/>
              <a:gd name="connsiteX256" fmla="*/ 1540529 w 4833822"/>
              <a:gd name="connsiteY256" fmla="*/ 3226486 h 5540770"/>
              <a:gd name="connsiteX257" fmla="*/ 1916828 w 4833822"/>
              <a:gd name="connsiteY257" fmla="*/ 3781975 h 5540770"/>
              <a:gd name="connsiteX258" fmla="*/ 3103066 w 4833822"/>
              <a:gd name="connsiteY258" fmla="*/ 3864402 h 5540770"/>
              <a:gd name="connsiteX259" fmla="*/ 3504448 w 4833822"/>
              <a:gd name="connsiteY259" fmla="*/ 3269490 h 5540770"/>
              <a:gd name="connsiteX260" fmla="*/ 3167572 w 4833822"/>
              <a:gd name="connsiteY260" fmla="*/ 3362668 h 5540770"/>
              <a:gd name="connsiteX261" fmla="*/ 3103066 w 4833822"/>
              <a:gd name="connsiteY261" fmla="*/ 2516894 h 5540770"/>
              <a:gd name="connsiteX262" fmla="*/ 3013470 w 4833822"/>
              <a:gd name="connsiteY262" fmla="*/ 2850188 h 5540770"/>
              <a:gd name="connsiteX263" fmla="*/ 2938212 w 4833822"/>
              <a:gd name="connsiteY263" fmla="*/ 2972037 h 5540770"/>
              <a:gd name="connsiteX264" fmla="*/ 2870119 w 4833822"/>
              <a:gd name="connsiteY264" fmla="*/ 2860939 h 5540770"/>
              <a:gd name="connsiteX265" fmla="*/ 2540406 w 4833822"/>
              <a:gd name="connsiteY265" fmla="*/ 1843144 h 5540770"/>
              <a:gd name="connsiteX266" fmla="*/ 357884 w 4833822"/>
              <a:gd name="connsiteY266" fmla="*/ 1771473 h 5540770"/>
              <a:gd name="connsiteX267" fmla="*/ 422396 w 4833822"/>
              <a:gd name="connsiteY267" fmla="*/ 1853900 h 5540770"/>
              <a:gd name="connsiteX268" fmla="*/ 522738 w 4833822"/>
              <a:gd name="connsiteY268" fmla="*/ 2355631 h 5540770"/>
              <a:gd name="connsiteX269" fmla="*/ 490485 w 4833822"/>
              <a:gd name="connsiteY269" fmla="*/ 2495401 h 5540770"/>
              <a:gd name="connsiteX270" fmla="*/ 386555 w 4833822"/>
              <a:gd name="connsiteY270" fmla="*/ 2395054 h 5540770"/>
              <a:gd name="connsiteX271" fmla="*/ 286208 w 4833822"/>
              <a:gd name="connsiteY271" fmla="*/ 1853900 h 5540770"/>
              <a:gd name="connsiteX272" fmla="*/ 357884 w 4833822"/>
              <a:gd name="connsiteY272" fmla="*/ 1771473 h 5540770"/>
              <a:gd name="connsiteX273" fmla="*/ 4036204 w 4833822"/>
              <a:gd name="connsiteY273" fmla="*/ 354082 h 5540770"/>
              <a:gd name="connsiteX274" fmla="*/ 4110123 w 4833822"/>
              <a:gd name="connsiteY274" fmla="*/ 416797 h 5540770"/>
              <a:gd name="connsiteX275" fmla="*/ 4063531 w 4833822"/>
              <a:gd name="connsiteY275" fmla="*/ 1226741 h 5540770"/>
              <a:gd name="connsiteX276" fmla="*/ 3938100 w 4833822"/>
              <a:gd name="connsiteY276" fmla="*/ 914947 h 5540770"/>
              <a:gd name="connsiteX277" fmla="*/ 3970353 w 4833822"/>
              <a:gd name="connsiteY277" fmla="*/ 420384 h 5540770"/>
              <a:gd name="connsiteX278" fmla="*/ 4036204 w 4833822"/>
              <a:gd name="connsiteY278" fmla="*/ 354082 h 5540770"/>
              <a:gd name="connsiteX279" fmla="*/ 915320 w 4833822"/>
              <a:gd name="connsiteY279" fmla="*/ 95653 h 5540770"/>
              <a:gd name="connsiteX280" fmla="*/ 1020430 w 4833822"/>
              <a:gd name="connsiteY280" fmla="*/ 776415 h 5540770"/>
              <a:gd name="connsiteX281" fmla="*/ 811383 w 4833822"/>
              <a:gd name="connsiteY281" fmla="*/ 736829 h 5540770"/>
              <a:gd name="connsiteX282" fmla="*/ 915320 w 4833822"/>
              <a:gd name="connsiteY282" fmla="*/ 95653 h 5540770"/>
              <a:gd name="connsiteX283" fmla="*/ 2546201 w 4833822"/>
              <a:gd name="connsiteY283" fmla="*/ 0 h 5540770"/>
              <a:gd name="connsiteX284" fmla="*/ 3067317 w 4833822"/>
              <a:gd name="connsiteY284" fmla="*/ 494574 h 5540770"/>
              <a:gd name="connsiteX285" fmla="*/ 3113822 w 4833822"/>
              <a:gd name="connsiteY285" fmla="*/ 1198065 h 5540770"/>
              <a:gd name="connsiteX286" fmla="*/ 3282263 w 4833822"/>
              <a:gd name="connsiteY286" fmla="*/ 517143 h 5540770"/>
              <a:gd name="connsiteX287" fmla="*/ 3257173 w 4833822"/>
              <a:gd name="connsiteY287" fmla="*/ 377374 h 5540770"/>
              <a:gd name="connsiteX288" fmla="*/ 3278681 w 4833822"/>
              <a:gd name="connsiteY288" fmla="*/ 287778 h 5540770"/>
              <a:gd name="connsiteX289" fmla="*/ 3361107 w 4833822"/>
              <a:gd name="connsiteY289" fmla="*/ 345121 h 5540770"/>
              <a:gd name="connsiteX290" fmla="*/ 3884339 w 4833822"/>
              <a:gd name="connsiteY290" fmla="*/ 1656791 h 5540770"/>
              <a:gd name="connsiteX291" fmla="*/ 3776823 w 4833822"/>
              <a:gd name="connsiteY291" fmla="*/ 2276786 h 5540770"/>
              <a:gd name="connsiteX292" fmla="*/ 4002606 w 4833822"/>
              <a:gd name="connsiteY292" fmla="*/ 2058177 h 5540770"/>
              <a:gd name="connsiteX293" fmla="*/ 4059943 w 4833822"/>
              <a:gd name="connsiteY293" fmla="*/ 1993666 h 5540770"/>
              <a:gd name="connsiteX294" fmla="*/ 4117286 w 4833822"/>
              <a:gd name="connsiteY294" fmla="*/ 2068928 h 5540770"/>
              <a:gd name="connsiteX295" fmla="*/ 4131625 w 4833822"/>
              <a:gd name="connsiteY295" fmla="*/ 2882450 h 5540770"/>
              <a:gd name="connsiteX296" fmla="*/ 3755321 w 4833822"/>
              <a:gd name="connsiteY296" fmla="*/ 3713892 h 5540770"/>
              <a:gd name="connsiteX297" fmla="*/ 3723067 w 4833822"/>
              <a:gd name="connsiteY297" fmla="*/ 3789149 h 5540770"/>
              <a:gd name="connsiteX298" fmla="*/ 4099366 w 4833822"/>
              <a:gd name="connsiteY298" fmla="*/ 3728225 h 5540770"/>
              <a:gd name="connsiteX299" fmla="*/ 4550927 w 4833822"/>
              <a:gd name="connsiteY299" fmla="*/ 4079439 h 5540770"/>
              <a:gd name="connsiteX300" fmla="*/ 4604683 w 4833822"/>
              <a:gd name="connsiteY300" fmla="*/ 4179786 h 5540770"/>
              <a:gd name="connsiteX301" fmla="*/ 4576011 w 4833822"/>
              <a:gd name="connsiteY301" fmla="*/ 5021979 h 5540770"/>
              <a:gd name="connsiteX302" fmla="*/ 4432660 w 4833822"/>
              <a:gd name="connsiteY302" fmla="*/ 5082903 h 5540770"/>
              <a:gd name="connsiteX303" fmla="*/ 3999019 w 4833822"/>
              <a:gd name="connsiteY303" fmla="*/ 5315850 h 5540770"/>
              <a:gd name="connsiteX304" fmla="*/ 3192667 w 4833822"/>
              <a:gd name="connsiteY304" fmla="*/ 5247757 h 5540770"/>
              <a:gd name="connsiteX305" fmla="*/ 2662265 w 4833822"/>
              <a:gd name="connsiteY305" fmla="*/ 4617009 h 5540770"/>
              <a:gd name="connsiteX306" fmla="*/ 2680186 w 4833822"/>
              <a:gd name="connsiteY306" fmla="*/ 4935965 h 5540770"/>
              <a:gd name="connsiteX307" fmla="*/ 2655096 w 4833822"/>
              <a:gd name="connsiteY307" fmla="*/ 5247757 h 5540770"/>
              <a:gd name="connsiteX308" fmla="*/ 2063771 w 4833822"/>
              <a:gd name="connsiteY308" fmla="*/ 5534459 h 5540770"/>
              <a:gd name="connsiteX309" fmla="*/ 1827242 w 4833822"/>
              <a:gd name="connsiteY309" fmla="*/ 5484286 h 5540770"/>
              <a:gd name="connsiteX310" fmla="*/ 1594295 w 4833822"/>
              <a:gd name="connsiteY310" fmla="*/ 4943134 h 5540770"/>
              <a:gd name="connsiteX311" fmla="*/ 1952673 w 4833822"/>
              <a:gd name="connsiteY311" fmla="*/ 4409146 h 5540770"/>
              <a:gd name="connsiteX312" fmla="*/ 2020761 w 4833822"/>
              <a:gd name="connsiteY312" fmla="*/ 4276546 h 5540770"/>
              <a:gd name="connsiteX313" fmla="*/ 1841575 w 4833822"/>
              <a:gd name="connsiteY313" fmla="*/ 4419897 h 5540770"/>
              <a:gd name="connsiteX314" fmla="*/ 884697 w 4833822"/>
              <a:gd name="connsiteY314" fmla="*/ 5165330 h 5540770"/>
              <a:gd name="connsiteX315" fmla="*/ 547826 w 4833822"/>
              <a:gd name="connsiteY315" fmla="*/ 5197583 h 5540770"/>
              <a:gd name="connsiteX316" fmla="*/ 357883 w 4833822"/>
              <a:gd name="connsiteY316" fmla="*/ 5140246 h 5540770"/>
              <a:gd name="connsiteX317" fmla="*/ 89095 w 4833822"/>
              <a:gd name="connsiteY317" fmla="*/ 4713769 h 5540770"/>
              <a:gd name="connsiteX318" fmla="*/ 46091 w 4833822"/>
              <a:gd name="connsiteY318" fmla="*/ 4362560 h 5540770"/>
              <a:gd name="connsiteX319" fmla="*/ 440310 w 4833822"/>
              <a:gd name="connsiteY319" fmla="*/ 3713892 h 5540770"/>
              <a:gd name="connsiteX320" fmla="*/ 1020884 w 4833822"/>
              <a:gd name="connsiteY320" fmla="*/ 3764065 h 5540770"/>
              <a:gd name="connsiteX321" fmla="*/ 798688 w 4833822"/>
              <a:gd name="connsiteY321" fmla="*/ 3592043 h 5540770"/>
              <a:gd name="connsiteX322" fmla="*/ 766435 w 4833822"/>
              <a:gd name="connsiteY322" fmla="*/ 3534700 h 5540770"/>
              <a:gd name="connsiteX323" fmla="*/ 838110 w 4833822"/>
              <a:gd name="connsiteY323" fmla="*/ 3513198 h 5540770"/>
              <a:gd name="connsiteX324" fmla="*/ 1060306 w 4833822"/>
              <a:gd name="connsiteY324" fmla="*/ 3606376 h 5540770"/>
              <a:gd name="connsiteX325" fmla="*/ 777186 w 4833822"/>
              <a:gd name="connsiteY325" fmla="*/ 3108228 h 5540770"/>
              <a:gd name="connsiteX326" fmla="*/ 723430 w 4833822"/>
              <a:gd name="connsiteY326" fmla="*/ 2574245 h 5540770"/>
              <a:gd name="connsiteX327" fmla="*/ 727012 w 4833822"/>
              <a:gd name="connsiteY327" fmla="*/ 1875404 h 5540770"/>
              <a:gd name="connsiteX328" fmla="*/ 762853 w 4833822"/>
              <a:gd name="connsiteY328" fmla="*/ 1742804 h 5540770"/>
              <a:gd name="connsiteX329" fmla="*/ 1017302 w 4833822"/>
              <a:gd name="connsiteY329" fmla="*/ 2043839 h 5540770"/>
              <a:gd name="connsiteX330" fmla="*/ 1139151 w 4833822"/>
              <a:gd name="connsiteY330" fmla="*/ 2083261 h 5540770"/>
              <a:gd name="connsiteX331" fmla="*/ 1110480 w 4833822"/>
              <a:gd name="connsiteY331" fmla="*/ 1972163 h 5540770"/>
              <a:gd name="connsiteX332" fmla="*/ 1135564 w 4833822"/>
              <a:gd name="connsiteY332" fmla="*/ 1083385 h 5540770"/>
              <a:gd name="connsiteX333" fmla="*/ 1493942 w 4833822"/>
              <a:gd name="connsiteY333" fmla="*/ 423965 h 5540770"/>
              <a:gd name="connsiteX334" fmla="*/ 1547703 w 4833822"/>
              <a:gd name="connsiteY334" fmla="*/ 370210 h 5540770"/>
              <a:gd name="connsiteX335" fmla="*/ 1597877 w 4833822"/>
              <a:gd name="connsiteY335" fmla="*/ 463388 h 5540770"/>
              <a:gd name="connsiteX336" fmla="*/ 2070940 w 4833822"/>
              <a:gd name="connsiteY336" fmla="*/ 1237487 h 5540770"/>
              <a:gd name="connsiteX337" fmla="*/ 1926239 w 4833822"/>
              <a:gd name="connsiteY337" fmla="*/ 498660 h 5540770"/>
              <a:gd name="connsiteX338" fmla="*/ 2546201 w 4833822"/>
              <a:gd name="connsiteY338" fmla="*/ 0 h 5540770"/>
              <a:gd name="connsiteX0" fmla="*/ 2144854 w 4833822"/>
              <a:gd name="connsiteY0" fmla="*/ 5167121 h 5540770"/>
              <a:gd name="connsiteX1" fmla="*/ 2053020 w 4833822"/>
              <a:gd name="connsiteY1" fmla="*/ 5176081 h 5540770"/>
              <a:gd name="connsiteX2" fmla="*/ 1959837 w 4833822"/>
              <a:gd name="connsiteY2" fmla="*/ 5251339 h 5540770"/>
              <a:gd name="connsiteX3" fmla="*/ 2045851 w 4833822"/>
              <a:gd name="connsiteY3" fmla="*/ 5369606 h 5540770"/>
              <a:gd name="connsiteX4" fmla="*/ 2042269 w 4833822"/>
              <a:gd name="connsiteY4" fmla="*/ 5272841 h 5540770"/>
              <a:gd name="connsiteX5" fmla="*/ 2106775 w 4833822"/>
              <a:gd name="connsiteY5" fmla="*/ 5208334 h 5540770"/>
              <a:gd name="connsiteX6" fmla="*/ 2128277 w 4833822"/>
              <a:gd name="connsiteY6" fmla="*/ 5280010 h 5540770"/>
              <a:gd name="connsiteX7" fmla="*/ 2164118 w 4833822"/>
              <a:gd name="connsiteY7" fmla="*/ 5330183 h 5540770"/>
              <a:gd name="connsiteX8" fmla="*/ 2232206 w 4833822"/>
              <a:gd name="connsiteY8" fmla="*/ 5294348 h 5540770"/>
              <a:gd name="connsiteX9" fmla="*/ 2228624 w 4833822"/>
              <a:gd name="connsiteY9" fmla="*/ 5201165 h 5540770"/>
              <a:gd name="connsiteX10" fmla="*/ 2144854 w 4833822"/>
              <a:gd name="connsiteY10" fmla="*/ 5167121 h 5540770"/>
              <a:gd name="connsiteX11" fmla="*/ 2508163 w 4833822"/>
              <a:gd name="connsiteY11" fmla="*/ 5136659 h 5540770"/>
              <a:gd name="connsiteX12" fmla="*/ 2407811 w 4833822"/>
              <a:gd name="connsiteY12" fmla="*/ 5444869 h 5540770"/>
              <a:gd name="connsiteX13" fmla="*/ 2508163 w 4833822"/>
              <a:gd name="connsiteY13" fmla="*/ 5136659 h 5540770"/>
              <a:gd name="connsiteX14" fmla="*/ 2215080 w 4833822"/>
              <a:gd name="connsiteY14" fmla="*/ 5052124 h 5540770"/>
              <a:gd name="connsiteX15" fmla="*/ 2171282 w 4833822"/>
              <a:gd name="connsiteY15" fmla="*/ 5057814 h 5540770"/>
              <a:gd name="connsiteX16" fmla="*/ 2350473 w 4833822"/>
              <a:gd name="connsiteY16" fmla="*/ 5337353 h 5540770"/>
              <a:gd name="connsiteX17" fmla="*/ 2393478 w 4833822"/>
              <a:gd name="connsiteY17" fmla="*/ 5154579 h 5540770"/>
              <a:gd name="connsiteX18" fmla="*/ 2252871 w 4833822"/>
              <a:gd name="connsiteY18" fmla="*/ 5053279 h 5540770"/>
              <a:gd name="connsiteX19" fmla="*/ 2215080 w 4833822"/>
              <a:gd name="connsiteY19" fmla="*/ 5052124 h 5540770"/>
              <a:gd name="connsiteX20" fmla="*/ 3767359 w 4833822"/>
              <a:gd name="connsiteY20" fmla="*/ 4933166 h 5540770"/>
              <a:gd name="connsiteX21" fmla="*/ 3913003 w 4833822"/>
              <a:gd name="connsiteY21" fmla="*/ 5014809 h 5540770"/>
              <a:gd name="connsiteX22" fmla="*/ 3930923 w 4833822"/>
              <a:gd name="connsiteY22" fmla="*/ 5039898 h 5540770"/>
              <a:gd name="connsiteX23" fmla="*/ 3923759 w 4833822"/>
              <a:gd name="connsiteY23" fmla="*/ 5064983 h 5540770"/>
              <a:gd name="connsiteX24" fmla="*/ 3672890 w 4833822"/>
              <a:gd name="connsiteY24" fmla="*/ 5047062 h 5540770"/>
              <a:gd name="connsiteX25" fmla="*/ 3672890 w 4833822"/>
              <a:gd name="connsiteY25" fmla="*/ 4978973 h 5540770"/>
              <a:gd name="connsiteX26" fmla="*/ 3708731 w 4833822"/>
              <a:gd name="connsiteY26" fmla="*/ 4953884 h 5540770"/>
              <a:gd name="connsiteX27" fmla="*/ 3767359 w 4833822"/>
              <a:gd name="connsiteY27" fmla="*/ 4933166 h 5540770"/>
              <a:gd name="connsiteX28" fmla="*/ 3779366 w 4833822"/>
              <a:gd name="connsiteY28" fmla="*/ 4893355 h 5540770"/>
              <a:gd name="connsiteX29" fmla="*/ 3637059 w 4833822"/>
              <a:gd name="connsiteY29" fmla="*/ 4918050 h 5540770"/>
              <a:gd name="connsiteX30" fmla="*/ 3497289 w 4833822"/>
              <a:gd name="connsiteY30" fmla="*/ 5100818 h 5540770"/>
              <a:gd name="connsiteX31" fmla="*/ 3615557 w 4833822"/>
              <a:gd name="connsiteY31" fmla="*/ 5043481 h 5540770"/>
              <a:gd name="connsiteX32" fmla="*/ 3852086 w 4833822"/>
              <a:gd name="connsiteY32" fmla="*/ 5201165 h 5540770"/>
              <a:gd name="connsiteX33" fmla="*/ 3952433 w 4833822"/>
              <a:gd name="connsiteY33" fmla="*/ 5029143 h 5540770"/>
              <a:gd name="connsiteX34" fmla="*/ 3945496 w 4833822"/>
              <a:gd name="connsiteY34" fmla="*/ 5012338 h 5540770"/>
              <a:gd name="connsiteX35" fmla="*/ 3938093 w 4833822"/>
              <a:gd name="connsiteY35" fmla="*/ 5012338 h 5540770"/>
              <a:gd name="connsiteX36" fmla="*/ 3927341 w 4833822"/>
              <a:gd name="connsiteY36" fmla="*/ 5012338 h 5540770"/>
              <a:gd name="connsiteX37" fmla="*/ 3909418 w 4833822"/>
              <a:gd name="connsiteY37" fmla="*/ 5007631 h 5540770"/>
              <a:gd name="connsiteX38" fmla="*/ 3920171 w 4833822"/>
              <a:gd name="connsiteY38" fmla="*/ 5007631 h 5540770"/>
              <a:gd name="connsiteX39" fmla="*/ 3945252 w 4833822"/>
              <a:gd name="connsiteY39" fmla="*/ 5011748 h 5540770"/>
              <a:gd name="connsiteX40" fmla="*/ 3928739 w 4833822"/>
              <a:gd name="connsiteY40" fmla="*/ 4971748 h 5540770"/>
              <a:gd name="connsiteX41" fmla="*/ 3822967 w 4833822"/>
              <a:gd name="connsiteY41" fmla="*/ 4895650 h 5540770"/>
              <a:gd name="connsiteX42" fmla="*/ 3779366 w 4833822"/>
              <a:gd name="connsiteY42" fmla="*/ 4893355 h 5540770"/>
              <a:gd name="connsiteX43" fmla="*/ 4196131 w 4833822"/>
              <a:gd name="connsiteY43" fmla="*/ 4749609 h 5540770"/>
              <a:gd name="connsiteX44" fmla="*/ 4235548 w 4833822"/>
              <a:gd name="connsiteY44" fmla="*/ 4978974 h 5540770"/>
              <a:gd name="connsiteX45" fmla="*/ 4454163 w 4833822"/>
              <a:gd name="connsiteY45" fmla="*/ 4982556 h 5540770"/>
              <a:gd name="connsiteX46" fmla="*/ 4196131 w 4833822"/>
              <a:gd name="connsiteY46" fmla="*/ 4749609 h 5540770"/>
              <a:gd name="connsiteX47" fmla="*/ 1174995 w 4833822"/>
              <a:gd name="connsiteY47" fmla="*/ 4434231 h 5540770"/>
              <a:gd name="connsiteX48" fmla="*/ 1250253 w 4833822"/>
              <a:gd name="connsiteY48" fmla="*/ 4480823 h 5540770"/>
              <a:gd name="connsiteX49" fmla="*/ 1035224 w 4833822"/>
              <a:gd name="connsiteY49" fmla="*/ 4591916 h 5540770"/>
              <a:gd name="connsiteX50" fmla="*/ 981463 w 4833822"/>
              <a:gd name="connsiteY50" fmla="*/ 4566832 h 5540770"/>
              <a:gd name="connsiteX51" fmla="*/ 1174995 w 4833822"/>
              <a:gd name="connsiteY51" fmla="*/ 4434231 h 5540770"/>
              <a:gd name="connsiteX52" fmla="*/ 3960412 w 4833822"/>
              <a:gd name="connsiteY52" fmla="*/ 4404956 h 5540770"/>
              <a:gd name="connsiteX53" fmla="*/ 4095776 w 4833822"/>
              <a:gd name="connsiteY53" fmla="*/ 4462901 h 5540770"/>
              <a:gd name="connsiteX54" fmla="*/ 4052767 w 4833822"/>
              <a:gd name="connsiteY54" fmla="*/ 4491571 h 5540770"/>
              <a:gd name="connsiteX55" fmla="*/ 3852081 w 4833822"/>
              <a:gd name="connsiteY55" fmla="*/ 4459320 h 5540770"/>
              <a:gd name="connsiteX56" fmla="*/ 3859245 w 4833822"/>
              <a:gd name="connsiteY56" fmla="*/ 4423481 h 5540770"/>
              <a:gd name="connsiteX57" fmla="*/ 3917370 w 4833822"/>
              <a:gd name="connsiteY57" fmla="*/ 4405956 h 5540770"/>
              <a:gd name="connsiteX58" fmla="*/ 3960412 w 4833822"/>
              <a:gd name="connsiteY58" fmla="*/ 4404956 h 5540770"/>
              <a:gd name="connsiteX59" fmla="*/ 2177948 w 4833822"/>
              <a:gd name="connsiteY59" fmla="*/ 4310706 h 5540770"/>
              <a:gd name="connsiteX60" fmla="*/ 2146198 w 4833822"/>
              <a:gd name="connsiteY60" fmla="*/ 4333888 h 5540770"/>
              <a:gd name="connsiteX61" fmla="*/ 1680303 w 4833822"/>
              <a:gd name="connsiteY61" fmla="*/ 5032730 h 5540770"/>
              <a:gd name="connsiteX62" fmla="*/ 1762730 w 4833822"/>
              <a:gd name="connsiteY62" fmla="*/ 5394690 h 5540770"/>
              <a:gd name="connsiteX63" fmla="*/ 1802152 w 4833822"/>
              <a:gd name="connsiteY63" fmla="*/ 5115157 h 5540770"/>
              <a:gd name="connsiteX64" fmla="*/ 2081691 w 4833822"/>
              <a:gd name="connsiteY64" fmla="*/ 4957467 h 5540770"/>
              <a:gd name="connsiteX65" fmla="*/ 1845157 w 4833822"/>
              <a:gd name="connsiteY65" fmla="*/ 5039894 h 5540770"/>
              <a:gd name="connsiteX66" fmla="*/ 1744810 w 4833822"/>
              <a:gd name="connsiteY66" fmla="*/ 5011228 h 5540770"/>
              <a:gd name="connsiteX67" fmla="*/ 2060189 w 4833822"/>
              <a:gd name="connsiteY67" fmla="*/ 4857125 h 5540770"/>
              <a:gd name="connsiteX68" fmla="*/ 2178451 w 4833822"/>
              <a:gd name="connsiteY68" fmla="*/ 4796195 h 5540770"/>
              <a:gd name="connsiteX69" fmla="*/ 2293136 w 4833822"/>
              <a:gd name="connsiteY69" fmla="*/ 4330306 h 5540770"/>
              <a:gd name="connsiteX70" fmla="*/ 1999259 w 4833822"/>
              <a:gd name="connsiteY70" fmla="*/ 4746027 h 5540770"/>
              <a:gd name="connsiteX71" fmla="*/ 2196371 w 4833822"/>
              <a:gd name="connsiteY71" fmla="*/ 4315968 h 5540770"/>
              <a:gd name="connsiteX72" fmla="*/ 2177948 w 4833822"/>
              <a:gd name="connsiteY72" fmla="*/ 4310706 h 5540770"/>
              <a:gd name="connsiteX73" fmla="*/ 2511745 w 4833822"/>
              <a:gd name="connsiteY73" fmla="*/ 4298053 h 5540770"/>
              <a:gd name="connsiteX74" fmla="*/ 2482010 w 4833822"/>
              <a:gd name="connsiteY74" fmla="*/ 4526349 h 5540770"/>
              <a:gd name="connsiteX75" fmla="*/ 2486655 w 4833822"/>
              <a:gd name="connsiteY75" fmla="*/ 4591914 h 5540770"/>
              <a:gd name="connsiteX76" fmla="*/ 2514429 w 4833822"/>
              <a:gd name="connsiteY76" fmla="*/ 4607593 h 5540770"/>
              <a:gd name="connsiteX77" fmla="*/ 2526077 w 4833822"/>
              <a:gd name="connsiteY77" fmla="*/ 4631339 h 5540770"/>
              <a:gd name="connsiteX78" fmla="*/ 2486655 w 4833822"/>
              <a:gd name="connsiteY78" fmla="*/ 4591917 h 5540770"/>
              <a:gd name="connsiteX79" fmla="*/ 2486655 w 4833822"/>
              <a:gd name="connsiteY79" fmla="*/ 4591920 h 5540770"/>
              <a:gd name="connsiteX80" fmla="*/ 2440069 w 4833822"/>
              <a:gd name="connsiteY80" fmla="*/ 4867876 h 5540770"/>
              <a:gd name="connsiteX81" fmla="*/ 2375563 w 4833822"/>
              <a:gd name="connsiteY81" fmla="*/ 4430648 h 5540770"/>
              <a:gd name="connsiteX82" fmla="*/ 2296718 w 4833822"/>
              <a:gd name="connsiteY82" fmla="*/ 4799783 h 5540770"/>
              <a:gd name="connsiteX83" fmla="*/ 2429318 w 4833822"/>
              <a:gd name="connsiteY83" fmla="*/ 4921632 h 5540770"/>
              <a:gd name="connsiteX84" fmla="*/ 2493825 w 4833822"/>
              <a:gd name="connsiteY84" fmla="*/ 4821285 h 5540770"/>
              <a:gd name="connsiteX85" fmla="*/ 2529665 w 4833822"/>
              <a:gd name="connsiteY85" fmla="*/ 4631342 h 5540770"/>
              <a:gd name="connsiteX86" fmla="*/ 2511745 w 4833822"/>
              <a:gd name="connsiteY86" fmla="*/ 4298053 h 5540770"/>
              <a:gd name="connsiteX87" fmla="*/ 2808528 w 4833822"/>
              <a:gd name="connsiteY87" fmla="*/ 4295587 h 5540770"/>
              <a:gd name="connsiteX88" fmla="*/ 2784115 w 4833822"/>
              <a:gd name="connsiteY88" fmla="*/ 4308804 h 5540770"/>
              <a:gd name="connsiteX89" fmla="*/ 2798448 w 4833822"/>
              <a:gd name="connsiteY89" fmla="*/ 4384062 h 5540770"/>
              <a:gd name="connsiteX90" fmla="*/ 2880875 w 4833822"/>
              <a:gd name="connsiteY90" fmla="*/ 4498742 h 5540770"/>
              <a:gd name="connsiteX91" fmla="*/ 3142493 w 4833822"/>
              <a:gd name="connsiteY91" fmla="*/ 4828454 h 5540770"/>
              <a:gd name="connsiteX92" fmla="*/ 2891625 w 4833822"/>
              <a:gd name="connsiteY92" fmla="*/ 4663595 h 5540770"/>
              <a:gd name="connsiteX93" fmla="*/ 2683768 w 4833822"/>
              <a:gd name="connsiteY93" fmla="*/ 4419897 h 5540770"/>
              <a:gd name="connsiteX94" fmla="*/ 2651515 w 4833822"/>
              <a:gd name="connsiteY94" fmla="*/ 4444986 h 5540770"/>
              <a:gd name="connsiteX95" fmla="*/ 2866541 w 4833822"/>
              <a:gd name="connsiteY95" fmla="*/ 4688685 h 5540770"/>
              <a:gd name="connsiteX96" fmla="*/ 3389773 w 4833822"/>
              <a:gd name="connsiteY96" fmla="*/ 5287179 h 5540770"/>
              <a:gd name="connsiteX97" fmla="*/ 3637059 w 4833822"/>
              <a:gd name="connsiteY97" fmla="*/ 5330183 h 5540770"/>
              <a:gd name="connsiteX98" fmla="*/ 3246422 w 4833822"/>
              <a:gd name="connsiteY98" fmla="*/ 4961054 h 5540770"/>
              <a:gd name="connsiteX99" fmla="*/ 3400524 w 4833822"/>
              <a:gd name="connsiteY99" fmla="*/ 5011228 h 5540770"/>
              <a:gd name="connsiteX100" fmla="*/ 3336018 w 4833822"/>
              <a:gd name="connsiteY100" fmla="*/ 4864289 h 5540770"/>
              <a:gd name="connsiteX101" fmla="*/ 3095901 w 4833822"/>
              <a:gd name="connsiteY101" fmla="*/ 4602676 h 5540770"/>
              <a:gd name="connsiteX102" fmla="*/ 2862954 w 4833822"/>
              <a:gd name="connsiteY102" fmla="*/ 4333888 h 5540770"/>
              <a:gd name="connsiteX103" fmla="*/ 2808528 w 4833822"/>
              <a:gd name="connsiteY103" fmla="*/ 4295587 h 5540770"/>
              <a:gd name="connsiteX104" fmla="*/ 1587125 w 4833822"/>
              <a:gd name="connsiteY104" fmla="*/ 4251462 h 5540770"/>
              <a:gd name="connsiteX105" fmla="*/ 798688 w 4833822"/>
              <a:gd name="connsiteY105" fmla="*/ 4459325 h 5540770"/>
              <a:gd name="connsiteX106" fmla="*/ 780768 w 4833822"/>
              <a:gd name="connsiteY106" fmla="*/ 5082903 h 5540770"/>
              <a:gd name="connsiteX107" fmla="*/ 791519 w 4833822"/>
              <a:gd name="connsiteY107" fmla="*/ 4889379 h 5540770"/>
              <a:gd name="connsiteX108" fmla="*/ 709092 w 4833822"/>
              <a:gd name="connsiteY108" fmla="*/ 4527413 h 5540770"/>
              <a:gd name="connsiteX109" fmla="*/ 368634 w 4833822"/>
              <a:gd name="connsiteY109" fmla="*/ 4538164 h 5540770"/>
              <a:gd name="connsiteX110" fmla="*/ 332793 w 4833822"/>
              <a:gd name="connsiteY110" fmla="*/ 4563254 h 5540770"/>
              <a:gd name="connsiteX111" fmla="*/ 368634 w 4833822"/>
              <a:gd name="connsiteY111" fmla="*/ 4577587 h 5540770"/>
              <a:gd name="connsiteX112" fmla="*/ 350714 w 4833822"/>
              <a:gd name="connsiteY112" fmla="*/ 4878627 h 5540770"/>
              <a:gd name="connsiteX113" fmla="*/ 447479 w 4833822"/>
              <a:gd name="connsiteY113" fmla="*/ 4943134 h 5540770"/>
              <a:gd name="connsiteX114" fmla="*/ 486896 w 4833822"/>
              <a:gd name="connsiteY114" fmla="*/ 4842787 h 5540770"/>
              <a:gd name="connsiteX115" fmla="*/ 468981 w 4833822"/>
              <a:gd name="connsiteY115" fmla="*/ 4724520 h 5540770"/>
              <a:gd name="connsiteX116" fmla="*/ 372216 w 4833822"/>
              <a:gd name="connsiteY116" fmla="*/ 4832036 h 5540770"/>
              <a:gd name="connsiteX117" fmla="*/ 382967 w 4833822"/>
              <a:gd name="connsiteY117" fmla="*/ 4681515 h 5540770"/>
              <a:gd name="connsiteX118" fmla="*/ 497647 w 4833822"/>
              <a:gd name="connsiteY118" fmla="*/ 4642093 h 5540770"/>
              <a:gd name="connsiteX119" fmla="*/ 569323 w 4833822"/>
              <a:gd name="connsiteY119" fmla="*/ 4756778 h 5540770"/>
              <a:gd name="connsiteX120" fmla="*/ 580074 w 4833822"/>
              <a:gd name="connsiteY120" fmla="*/ 4968218 h 5540770"/>
              <a:gd name="connsiteX121" fmla="*/ 612332 w 4833822"/>
              <a:gd name="connsiteY121" fmla="*/ 4724520 h 5540770"/>
              <a:gd name="connsiteX122" fmla="*/ 497647 w 4833822"/>
              <a:gd name="connsiteY122" fmla="*/ 4491573 h 5540770"/>
              <a:gd name="connsiteX123" fmla="*/ 730594 w 4833822"/>
              <a:gd name="connsiteY123" fmla="*/ 4896542 h 5540770"/>
              <a:gd name="connsiteX124" fmla="*/ 547826 w 4833822"/>
              <a:gd name="connsiteY124" fmla="*/ 5061401 h 5540770"/>
              <a:gd name="connsiteX125" fmla="*/ 834528 w 4833822"/>
              <a:gd name="connsiteY125" fmla="*/ 5093654 h 5540770"/>
              <a:gd name="connsiteX126" fmla="*/ 1533370 w 4833822"/>
              <a:gd name="connsiteY126" fmla="*/ 4577587 h 5540770"/>
              <a:gd name="connsiteX127" fmla="*/ 1633712 w 4833822"/>
              <a:gd name="connsiteY127" fmla="*/ 4444986 h 5540770"/>
              <a:gd name="connsiteX128" fmla="*/ 1142733 w 4833822"/>
              <a:gd name="connsiteY128" fmla="*/ 4760360 h 5540770"/>
              <a:gd name="connsiteX129" fmla="*/ 1031635 w 4833822"/>
              <a:gd name="connsiteY129" fmla="*/ 4789032 h 5540770"/>
              <a:gd name="connsiteX130" fmla="*/ 1096142 w 4833822"/>
              <a:gd name="connsiteY130" fmla="*/ 4688685 h 5540770"/>
              <a:gd name="connsiteX131" fmla="*/ 1587125 w 4833822"/>
              <a:gd name="connsiteY131" fmla="*/ 4251462 h 5540770"/>
              <a:gd name="connsiteX132" fmla="*/ 3072607 w 4833822"/>
              <a:gd name="connsiteY132" fmla="*/ 4242502 h 5540770"/>
              <a:gd name="connsiteX133" fmla="*/ 2988391 w 4833822"/>
              <a:gd name="connsiteY133" fmla="*/ 4276546 h 5540770"/>
              <a:gd name="connsiteX134" fmla="*/ 3038564 w 4833822"/>
              <a:gd name="connsiteY134" fmla="*/ 4387644 h 5540770"/>
              <a:gd name="connsiteX135" fmla="*/ 3407693 w 4833822"/>
              <a:gd name="connsiteY135" fmla="*/ 4803365 h 5540770"/>
              <a:gd name="connsiteX136" fmla="*/ 3576134 w 4833822"/>
              <a:gd name="connsiteY136" fmla="*/ 4842787 h 5540770"/>
              <a:gd name="connsiteX137" fmla="*/ 4002606 w 4833822"/>
              <a:gd name="connsiteY137" fmla="*/ 4946716 h 5540770"/>
              <a:gd name="connsiteX138" fmla="*/ 4124455 w 4833822"/>
              <a:gd name="connsiteY138" fmla="*/ 5029143 h 5540770"/>
              <a:gd name="connsiteX139" fmla="*/ 3586885 w 4833822"/>
              <a:gd name="connsiteY139" fmla="*/ 4480822 h 5540770"/>
              <a:gd name="connsiteX140" fmla="*/ 3339600 w 4833822"/>
              <a:gd name="connsiteY140" fmla="*/ 4337470 h 5540770"/>
              <a:gd name="connsiteX141" fmla="*/ 3551045 w 4833822"/>
              <a:gd name="connsiteY141" fmla="*/ 4513080 h 5540770"/>
              <a:gd name="connsiteX142" fmla="*/ 3658561 w 4833822"/>
              <a:gd name="connsiteY142" fmla="*/ 4695854 h 5540770"/>
              <a:gd name="connsiteX143" fmla="*/ 3536712 w 4833822"/>
              <a:gd name="connsiteY143" fmla="*/ 4620591 h 5540770"/>
              <a:gd name="connsiteX144" fmla="*/ 3167577 w 4833822"/>
              <a:gd name="connsiteY144" fmla="*/ 4283715 h 5540770"/>
              <a:gd name="connsiteX145" fmla="*/ 3072607 w 4833822"/>
              <a:gd name="connsiteY145" fmla="*/ 4242502 h 5540770"/>
              <a:gd name="connsiteX146" fmla="*/ 1497530 w 4833822"/>
              <a:gd name="connsiteY146" fmla="*/ 4154702 h 5540770"/>
              <a:gd name="connsiteX147" fmla="*/ 644585 w 4833822"/>
              <a:gd name="connsiteY147" fmla="*/ 4280133 h 5540770"/>
              <a:gd name="connsiteX148" fmla="*/ 404469 w 4833822"/>
              <a:gd name="connsiteY148" fmla="*/ 4355390 h 5540770"/>
              <a:gd name="connsiteX149" fmla="*/ 218113 w 4833822"/>
              <a:gd name="connsiteY149" fmla="*/ 4509493 h 5540770"/>
              <a:gd name="connsiteX150" fmla="*/ 347132 w 4833822"/>
              <a:gd name="connsiteY150" fmla="*/ 5029143 h 5540770"/>
              <a:gd name="connsiteX151" fmla="*/ 218113 w 4833822"/>
              <a:gd name="connsiteY151" fmla="*/ 4663595 h 5540770"/>
              <a:gd name="connsiteX152" fmla="*/ 289789 w 4833822"/>
              <a:gd name="connsiteY152" fmla="*/ 4556084 h 5540770"/>
              <a:gd name="connsiteX153" fmla="*/ 271869 w 4833822"/>
              <a:gd name="connsiteY153" fmla="*/ 4541751 h 5540770"/>
              <a:gd name="connsiteX154" fmla="*/ 304127 w 4833822"/>
              <a:gd name="connsiteY154" fmla="*/ 4448568 h 5540770"/>
              <a:gd name="connsiteX155" fmla="*/ 400887 w 4833822"/>
              <a:gd name="connsiteY155" fmla="*/ 4366142 h 5540770"/>
              <a:gd name="connsiteX156" fmla="*/ 404469 w 4833822"/>
              <a:gd name="connsiteY156" fmla="*/ 4358972 h 5540770"/>
              <a:gd name="connsiteX157" fmla="*/ 408056 w 4833822"/>
              <a:gd name="connsiteY157" fmla="*/ 4358972 h 5540770"/>
              <a:gd name="connsiteX158" fmla="*/ 569323 w 4833822"/>
              <a:gd name="connsiteY158" fmla="*/ 4315968 h 5540770"/>
              <a:gd name="connsiteX159" fmla="*/ 777186 w 4833822"/>
              <a:gd name="connsiteY159" fmla="*/ 4427066 h 5540770"/>
              <a:gd name="connsiteX160" fmla="*/ 1250249 w 4833822"/>
              <a:gd name="connsiteY160" fmla="*/ 4258625 h 5540770"/>
              <a:gd name="connsiteX161" fmla="*/ 1497530 w 4833822"/>
              <a:gd name="connsiteY161" fmla="*/ 4154702 h 5540770"/>
              <a:gd name="connsiteX162" fmla="*/ 3393360 w 4833822"/>
              <a:gd name="connsiteY162" fmla="*/ 4113932 h 5540770"/>
              <a:gd name="connsiteX163" fmla="*/ 3271511 w 4833822"/>
              <a:gd name="connsiteY163" fmla="*/ 4151115 h 5540770"/>
              <a:gd name="connsiteX164" fmla="*/ 3486538 w 4833822"/>
              <a:gd name="connsiteY164" fmla="*/ 4280133 h 5540770"/>
              <a:gd name="connsiteX165" fmla="*/ 4092197 w 4833822"/>
              <a:gd name="connsiteY165" fmla="*/ 4613427 h 5540770"/>
              <a:gd name="connsiteX166" fmla="*/ 3873588 w 4833822"/>
              <a:gd name="connsiteY166" fmla="*/ 4613427 h 5540770"/>
              <a:gd name="connsiteX167" fmla="*/ 4002606 w 4833822"/>
              <a:gd name="connsiteY167" fmla="*/ 4742440 h 5540770"/>
              <a:gd name="connsiteX168" fmla="*/ 4106535 w 4833822"/>
              <a:gd name="connsiteY168" fmla="*/ 4713769 h 5540770"/>
              <a:gd name="connsiteX169" fmla="*/ 4325144 w 4833822"/>
              <a:gd name="connsiteY169" fmla="*/ 4387644 h 5540770"/>
              <a:gd name="connsiteX170" fmla="*/ 4038441 w 4833822"/>
              <a:gd name="connsiteY170" fmla="*/ 4298053 h 5540770"/>
              <a:gd name="connsiteX171" fmla="*/ 3624178 w 4833822"/>
              <a:gd name="connsiteY171" fmla="*/ 4284441 h 5540770"/>
              <a:gd name="connsiteX172" fmla="*/ 3486739 w 4833822"/>
              <a:gd name="connsiteY172" fmla="*/ 4258662 h 5540770"/>
              <a:gd name="connsiteX173" fmla="*/ 3486739 w 4833822"/>
              <a:gd name="connsiteY173" fmla="*/ 4262657 h 5540770"/>
              <a:gd name="connsiteX174" fmla="*/ 3485394 w 4833822"/>
              <a:gd name="connsiteY174" fmla="*/ 4259968 h 5540770"/>
              <a:gd name="connsiteX175" fmla="*/ 3486706 w 4833822"/>
              <a:gd name="connsiteY175" fmla="*/ 4258656 h 5540770"/>
              <a:gd name="connsiteX176" fmla="*/ 3486538 w 4833822"/>
              <a:gd name="connsiteY176" fmla="*/ 4258625 h 5540770"/>
              <a:gd name="connsiteX177" fmla="*/ 3543876 w 4833822"/>
              <a:gd name="connsiteY177" fmla="*/ 4197701 h 5540770"/>
              <a:gd name="connsiteX178" fmla="*/ 4518674 w 4833822"/>
              <a:gd name="connsiteY178" fmla="*/ 4344639 h 5540770"/>
              <a:gd name="connsiteX179" fmla="*/ 4328731 w 4833822"/>
              <a:gd name="connsiteY179" fmla="*/ 4541751 h 5540770"/>
              <a:gd name="connsiteX180" fmla="*/ 4457745 w 4833822"/>
              <a:gd name="connsiteY180" fmla="*/ 4470070 h 5540770"/>
              <a:gd name="connsiteX181" fmla="*/ 4579599 w 4833822"/>
              <a:gd name="connsiteY181" fmla="*/ 4462907 h 5540770"/>
              <a:gd name="connsiteX182" fmla="*/ 4500754 w 4833822"/>
              <a:gd name="connsiteY182" fmla="*/ 4541751 h 5540770"/>
              <a:gd name="connsiteX183" fmla="*/ 4314393 w 4833822"/>
              <a:gd name="connsiteY183" fmla="*/ 4774699 h 5540770"/>
              <a:gd name="connsiteX184" fmla="*/ 4346651 w 4833822"/>
              <a:gd name="connsiteY184" fmla="*/ 4839205 h 5540770"/>
              <a:gd name="connsiteX185" fmla="*/ 4403989 w 4833822"/>
              <a:gd name="connsiteY185" fmla="*/ 4789032 h 5540770"/>
              <a:gd name="connsiteX186" fmla="*/ 4482833 w 4833822"/>
              <a:gd name="connsiteY186" fmla="*/ 4599089 h 5540770"/>
              <a:gd name="connsiteX187" fmla="*/ 4590350 w 4833822"/>
              <a:gd name="connsiteY187" fmla="*/ 4577587 h 5540770"/>
              <a:gd name="connsiteX188" fmla="*/ 4608265 w 4833822"/>
              <a:gd name="connsiteY188" fmla="*/ 4660013 h 5540770"/>
              <a:gd name="connsiteX189" fmla="*/ 4608265 w 4833822"/>
              <a:gd name="connsiteY189" fmla="*/ 4663595 h 5540770"/>
              <a:gd name="connsiteX190" fmla="*/ 4421909 w 4833822"/>
              <a:gd name="connsiteY190" fmla="*/ 4875040 h 5540770"/>
              <a:gd name="connsiteX191" fmla="*/ 4608265 w 4833822"/>
              <a:gd name="connsiteY191" fmla="*/ 4663595 h 5540770"/>
              <a:gd name="connsiteX192" fmla="*/ 4611852 w 4833822"/>
              <a:gd name="connsiteY192" fmla="*/ 4660013 h 5540770"/>
              <a:gd name="connsiteX193" fmla="*/ 4611852 w 4833822"/>
              <a:gd name="connsiteY193" fmla="*/ 4656431 h 5540770"/>
              <a:gd name="connsiteX194" fmla="*/ 4694279 w 4833822"/>
              <a:gd name="connsiteY194" fmla="*/ 4642093 h 5540770"/>
              <a:gd name="connsiteX195" fmla="*/ 4651275 w 4833822"/>
              <a:gd name="connsiteY195" fmla="*/ 4466489 h 5540770"/>
              <a:gd name="connsiteX196" fmla="*/ 4572429 w 4833822"/>
              <a:gd name="connsiteY196" fmla="*/ 4348221 h 5540770"/>
              <a:gd name="connsiteX197" fmla="*/ 4583181 w 4833822"/>
              <a:gd name="connsiteY197" fmla="*/ 4255044 h 5540770"/>
              <a:gd name="connsiteX198" fmla="*/ 4436247 w 4833822"/>
              <a:gd name="connsiteY198" fmla="*/ 4208457 h 5540770"/>
              <a:gd name="connsiteX199" fmla="*/ 3504459 w 4833822"/>
              <a:gd name="connsiteY199" fmla="*/ 4122443 h 5540770"/>
              <a:gd name="connsiteX200" fmla="*/ 3393360 w 4833822"/>
              <a:gd name="connsiteY200" fmla="*/ 4113932 h 5540770"/>
              <a:gd name="connsiteX201" fmla="*/ 655337 w 4833822"/>
              <a:gd name="connsiteY201" fmla="*/ 3982674 h 5540770"/>
              <a:gd name="connsiteX202" fmla="*/ 637416 w 4833822"/>
              <a:gd name="connsiteY202" fmla="*/ 4040017 h 5540770"/>
              <a:gd name="connsiteX203" fmla="*/ 863200 w 4833822"/>
              <a:gd name="connsiteY203" fmla="*/ 4143946 h 5540770"/>
              <a:gd name="connsiteX204" fmla="*/ 734181 w 4833822"/>
              <a:gd name="connsiteY204" fmla="*/ 4004181 h 5540770"/>
              <a:gd name="connsiteX205" fmla="*/ 655337 w 4833822"/>
              <a:gd name="connsiteY205" fmla="*/ 3982674 h 5540770"/>
              <a:gd name="connsiteX206" fmla="*/ 465399 w 4833822"/>
              <a:gd name="connsiteY206" fmla="*/ 3943257 h 5540770"/>
              <a:gd name="connsiteX207" fmla="*/ 465399 w 4833822"/>
              <a:gd name="connsiteY207" fmla="*/ 4143946 h 5540770"/>
              <a:gd name="connsiteX208" fmla="*/ 501234 w 4833822"/>
              <a:gd name="connsiteY208" fmla="*/ 4201288 h 5540770"/>
              <a:gd name="connsiteX209" fmla="*/ 554990 w 4833822"/>
              <a:gd name="connsiteY209" fmla="*/ 4147533 h 5540770"/>
              <a:gd name="connsiteX210" fmla="*/ 465399 w 4833822"/>
              <a:gd name="connsiteY210" fmla="*/ 3943257 h 5540770"/>
              <a:gd name="connsiteX211" fmla="*/ 4325169 w 4833822"/>
              <a:gd name="connsiteY211" fmla="*/ 3862360 h 5540770"/>
              <a:gd name="connsiteX212" fmla="*/ 3959602 w 4833822"/>
              <a:gd name="connsiteY212" fmla="*/ 4068688 h 5540770"/>
              <a:gd name="connsiteX213" fmla="*/ 4360985 w 4833822"/>
              <a:gd name="connsiteY213" fmla="*/ 3979092 h 5540770"/>
              <a:gd name="connsiteX214" fmla="*/ 4278558 w 4833822"/>
              <a:gd name="connsiteY214" fmla="*/ 4090190 h 5540770"/>
              <a:gd name="connsiteX215" fmla="*/ 4454163 w 4833822"/>
              <a:gd name="connsiteY215" fmla="*/ 4043599 h 5540770"/>
              <a:gd name="connsiteX216" fmla="*/ 4368153 w 4833822"/>
              <a:gd name="connsiteY216" fmla="*/ 3867994 h 5540770"/>
              <a:gd name="connsiteX217" fmla="*/ 4325169 w 4833822"/>
              <a:gd name="connsiteY217" fmla="*/ 3862360 h 5540770"/>
              <a:gd name="connsiteX218" fmla="*/ 4156709 w 4833822"/>
              <a:gd name="connsiteY218" fmla="*/ 3828572 h 5540770"/>
              <a:gd name="connsiteX219" fmla="*/ 3748157 w 4833822"/>
              <a:gd name="connsiteY219" fmla="*/ 3910998 h 5540770"/>
              <a:gd name="connsiteX220" fmla="*/ 3529543 w 4833822"/>
              <a:gd name="connsiteY220" fmla="*/ 4032847 h 5540770"/>
              <a:gd name="connsiteX221" fmla="*/ 3805494 w 4833822"/>
              <a:gd name="connsiteY221" fmla="*/ 3936088 h 5540770"/>
              <a:gd name="connsiteX222" fmla="*/ 4156709 w 4833822"/>
              <a:gd name="connsiteY222" fmla="*/ 3828572 h 5540770"/>
              <a:gd name="connsiteX223" fmla="*/ 399937 w 4833822"/>
              <a:gd name="connsiteY223" fmla="*/ 3784784 h 5540770"/>
              <a:gd name="connsiteX224" fmla="*/ 210944 w 4833822"/>
              <a:gd name="connsiteY224" fmla="*/ 3864412 h 5540770"/>
              <a:gd name="connsiteX225" fmla="*/ 124936 w 4833822"/>
              <a:gd name="connsiteY225" fmla="*/ 4007763 h 5540770"/>
              <a:gd name="connsiteX226" fmla="*/ 275451 w 4833822"/>
              <a:gd name="connsiteY226" fmla="*/ 4000594 h 5540770"/>
              <a:gd name="connsiteX227" fmla="*/ 304127 w 4833822"/>
              <a:gd name="connsiteY227" fmla="*/ 4018514 h 5540770"/>
              <a:gd name="connsiteX228" fmla="*/ 271869 w 4833822"/>
              <a:gd name="connsiteY228" fmla="*/ 4255044 h 5540770"/>
              <a:gd name="connsiteX229" fmla="*/ 311291 w 4833822"/>
              <a:gd name="connsiteY229" fmla="*/ 4097359 h 5540770"/>
              <a:gd name="connsiteX230" fmla="*/ 243203 w 4833822"/>
              <a:gd name="connsiteY230" fmla="*/ 3889496 h 5540770"/>
              <a:gd name="connsiteX231" fmla="*/ 1214409 w 4833822"/>
              <a:gd name="connsiteY231" fmla="*/ 3867994 h 5540770"/>
              <a:gd name="connsiteX232" fmla="*/ 465399 w 4833822"/>
              <a:gd name="connsiteY232" fmla="*/ 3785567 h 5540770"/>
              <a:gd name="connsiteX233" fmla="*/ 399937 w 4833822"/>
              <a:gd name="connsiteY233" fmla="*/ 3784784 h 5540770"/>
              <a:gd name="connsiteX234" fmla="*/ 2524908 w 4833822"/>
              <a:gd name="connsiteY234" fmla="*/ 2650485 h 5540770"/>
              <a:gd name="connsiteX235" fmla="*/ 2732856 w 4833822"/>
              <a:gd name="connsiteY235" fmla="*/ 3292404 h 5540770"/>
              <a:gd name="connsiteX236" fmla="*/ 2775802 w 4833822"/>
              <a:gd name="connsiteY236" fmla="*/ 3362473 h 5540770"/>
              <a:gd name="connsiteX237" fmla="*/ 2823267 w 4833822"/>
              <a:gd name="connsiteY237" fmla="*/ 3285623 h 5540770"/>
              <a:gd name="connsiteX238" fmla="*/ 2879774 w 4833822"/>
              <a:gd name="connsiteY238" fmla="*/ 3075417 h 5540770"/>
              <a:gd name="connsiteX239" fmla="*/ 2920458 w 4833822"/>
              <a:gd name="connsiteY239" fmla="*/ 3608842 h 5540770"/>
              <a:gd name="connsiteX240" fmla="*/ 3132925 w 4833822"/>
              <a:gd name="connsiteY240" fmla="*/ 3550075 h 5540770"/>
              <a:gd name="connsiteX241" fmla="*/ 2879774 w 4833822"/>
              <a:gd name="connsiteY241" fmla="*/ 3925283 h 5540770"/>
              <a:gd name="connsiteX242" fmla="*/ 2131619 w 4833822"/>
              <a:gd name="connsiteY242" fmla="*/ 3873297 h 5540770"/>
              <a:gd name="connsiteX243" fmla="*/ 1894289 w 4833822"/>
              <a:gd name="connsiteY243" fmla="*/ 3522953 h 5540770"/>
              <a:gd name="connsiteX244" fmla="*/ 2075111 w 4833822"/>
              <a:gd name="connsiteY244" fmla="*/ 3611104 h 5540770"/>
              <a:gd name="connsiteX245" fmla="*/ 2086414 w 4833822"/>
              <a:gd name="connsiteY245" fmla="*/ 3095759 h 5540770"/>
              <a:gd name="connsiteX246" fmla="*/ 2163263 w 4833822"/>
              <a:gd name="connsiteY246" fmla="*/ 3240418 h 5540770"/>
              <a:gd name="connsiteX247" fmla="*/ 2224289 w 4833822"/>
              <a:gd name="connsiteY247" fmla="*/ 3285623 h 5540770"/>
              <a:gd name="connsiteX248" fmla="*/ 2242372 w 4833822"/>
              <a:gd name="connsiteY248" fmla="*/ 3222335 h 5540770"/>
              <a:gd name="connsiteX249" fmla="*/ 2524908 w 4833822"/>
              <a:gd name="connsiteY249" fmla="*/ 2650485 h 5540770"/>
              <a:gd name="connsiteX250" fmla="*/ 2540406 w 4833822"/>
              <a:gd name="connsiteY250" fmla="*/ 1843144 h 5540770"/>
              <a:gd name="connsiteX251" fmla="*/ 2092432 w 4833822"/>
              <a:gd name="connsiteY251" fmla="*/ 2749841 h 5540770"/>
              <a:gd name="connsiteX252" fmla="*/ 2063761 w 4833822"/>
              <a:gd name="connsiteY252" fmla="*/ 2850188 h 5540770"/>
              <a:gd name="connsiteX253" fmla="*/ 1967001 w 4833822"/>
              <a:gd name="connsiteY253" fmla="*/ 2778512 h 5540770"/>
              <a:gd name="connsiteX254" fmla="*/ 1845152 w 4833822"/>
              <a:gd name="connsiteY254" fmla="*/ 2549148 h 5540770"/>
              <a:gd name="connsiteX255" fmla="*/ 1827232 w 4833822"/>
              <a:gd name="connsiteY255" fmla="*/ 3366255 h 5540770"/>
              <a:gd name="connsiteX256" fmla="*/ 1540529 w 4833822"/>
              <a:gd name="connsiteY256" fmla="*/ 3226486 h 5540770"/>
              <a:gd name="connsiteX257" fmla="*/ 1916828 w 4833822"/>
              <a:gd name="connsiteY257" fmla="*/ 3781975 h 5540770"/>
              <a:gd name="connsiteX258" fmla="*/ 3103066 w 4833822"/>
              <a:gd name="connsiteY258" fmla="*/ 3864402 h 5540770"/>
              <a:gd name="connsiteX259" fmla="*/ 3504448 w 4833822"/>
              <a:gd name="connsiteY259" fmla="*/ 3269490 h 5540770"/>
              <a:gd name="connsiteX260" fmla="*/ 3167572 w 4833822"/>
              <a:gd name="connsiteY260" fmla="*/ 3362668 h 5540770"/>
              <a:gd name="connsiteX261" fmla="*/ 3103066 w 4833822"/>
              <a:gd name="connsiteY261" fmla="*/ 2516894 h 5540770"/>
              <a:gd name="connsiteX262" fmla="*/ 3013470 w 4833822"/>
              <a:gd name="connsiteY262" fmla="*/ 2850188 h 5540770"/>
              <a:gd name="connsiteX263" fmla="*/ 2938212 w 4833822"/>
              <a:gd name="connsiteY263" fmla="*/ 2972037 h 5540770"/>
              <a:gd name="connsiteX264" fmla="*/ 2870119 w 4833822"/>
              <a:gd name="connsiteY264" fmla="*/ 2860939 h 5540770"/>
              <a:gd name="connsiteX265" fmla="*/ 2540406 w 4833822"/>
              <a:gd name="connsiteY265" fmla="*/ 1843144 h 5540770"/>
              <a:gd name="connsiteX266" fmla="*/ 357884 w 4833822"/>
              <a:gd name="connsiteY266" fmla="*/ 1771473 h 5540770"/>
              <a:gd name="connsiteX267" fmla="*/ 422396 w 4833822"/>
              <a:gd name="connsiteY267" fmla="*/ 1853900 h 5540770"/>
              <a:gd name="connsiteX268" fmla="*/ 522738 w 4833822"/>
              <a:gd name="connsiteY268" fmla="*/ 2355631 h 5540770"/>
              <a:gd name="connsiteX269" fmla="*/ 490485 w 4833822"/>
              <a:gd name="connsiteY269" fmla="*/ 2495401 h 5540770"/>
              <a:gd name="connsiteX270" fmla="*/ 386555 w 4833822"/>
              <a:gd name="connsiteY270" fmla="*/ 2395054 h 5540770"/>
              <a:gd name="connsiteX271" fmla="*/ 286208 w 4833822"/>
              <a:gd name="connsiteY271" fmla="*/ 1853900 h 5540770"/>
              <a:gd name="connsiteX272" fmla="*/ 357884 w 4833822"/>
              <a:gd name="connsiteY272" fmla="*/ 1771473 h 5540770"/>
              <a:gd name="connsiteX273" fmla="*/ 4036204 w 4833822"/>
              <a:gd name="connsiteY273" fmla="*/ 354082 h 5540770"/>
              <a:gd name="connsiteX274" fmla="*/ 4110123 w 4833822"/>
              <a:gd name="connsiteY274" fmla="*/ 416797 h 5540770"/>
              <a:gd name="connsiteX275" fmla="*/ 4063531 w 4833822"/>
              <a:gd name="connsiteY275" fmla="*/ 1226741 h 5540770"/>
              <a:gd name="connsiteX276" fmla="*/ 3938100 w 4833822"/>
              <a:gd name="connsiteY276" fmla="*/ 914947 h 5540770"/>
              <a:gd name="connsiteX277" fmla="*/ 3970353 w 4833822"/>
              <a:gd name="connsiteY277" fmla="*/ 420384 h 5540770"/>
              <a:gd name="connsiteX278" fmla="*/ 4036204 w 4833822"/>
              <a:gd name="connsiteY278" fmla="*/ 354082 h 5540770"/>
              <a:gd name="connsiteX279" fmla="*/ 915320 w 4833822"/>
              <a:gd name="connsiteY279" fmla="*/ 95653 h 5540770"/>
              <a:gd name="connsiteX280" fmla="*/ 1020430 w 4833822"/>
              <a:gd name="connsiteY280" fmla="*/ 776415 h 5540770"/>
              <a:gd name="connsiteX281" fmla="*/ 811383 w 4833822"/>
              <a:gd name="connsiteY281" fmla="*/ 736829 h 5540770"/>
              <a:gd name="connsiteX282" fmla="*/ 915320 w 4833822"/>
              <a:gd name="connsiteY282" fmla="*/ 95653 h 5540770"/>
              <a:gd name="connsiteX283" fmla="*/ 2546201 w 4833822"/>
              <a:gd name="connsiteY283" fmla="*/ 0 h 5540770"/>
              <a:gd name="connsiteX284" fmla="*/ 3067317 w 4833822"/>
              <a:gd name="connsiteY284" fmla="*/ 494574 h 5540770"/>
              <a:gd name="connsiteX285" fmla="*/ 3054443 w 4833822"/>
              <a:gd name="connsiteY285" fmla="*/ 1376200 h 5540770"/>
              <a:gd name="connsiteX286" fmla="*/ 3282263 w 4833822"/>
              <a:gd name="connsiteY286" fmla="*/ 517143 h 5540770"/>
              <a:gd name="connsiteX287" fmla="*/ 3257173 w 4833822"/>
              <a:gd name="connsiteY287" fmla="*/ 377374 h 5540770"/>
              <a:gd name="connsiteX288" fmla="*/ 3278681 w 4833822"/>
              <a:gd name="connsiteY288" fmla="*/ 287778 h 5540770"/>
              <a:gd name="connsiteX289" fmla="*/ 3361107 w 4833822"/>
              <a:gd name="connsiteY289" fmla="*/ 345121 h 5540770"/>
              <a:gd name="connsiteX290" fmla="*/ 3884339 w 4833822"/>
              <a:gd name="connsiteY290" fmla="*/ 1656791 h 5540770"/>
              <a:gd name="connsiteX291" fmla="*/ 3776823 w 4833822"/>
              <a:gd name="connsiteY291" fmla="*/ 2276786 h 5540770"/>
              <a:gd name="connsiteX292" fmla="*/ 4002606 w 4833822"/>
              <a:gd name="connsiteY292" fmla="*/ 2058177 h 5540770"/>
              <a:gd name="connsiteX293" fmla="*/ 4059943 w 4833822"/>
              <a:gd name="connsiteY293" fmla="*/ 1993666 h 5540770"/>
              <a:gd name="connsiteX294" fmla="*/ 4117286 w 4833822"/>
              <a:gd name="connsiteY294" fmla="*/ 2068928 h 5540770"/>
              <a:gd name="connsiteX295" fmla="*/ 4131625 w 4833822"/>
              <a:gd name="connsiteY295" fmla="*/ 2882450 h 5540770"/>
              <a:gd name="connsiteX296" fmla="*/ 3755321 w 4833822"/>
              <a:gd name="connsiteY296" fmla="*/ 3713892 h 5540770"/>
              <a:gd name="connsiteX297" fmla="*/ 3723067 w 4833822"/>
              <a:gd name="connsiteY297" fmla="*/ 3789149 h 5540770"/>
              <a:gd name="connsiteX298" fmla="*/ 4099366 w 4833822"/>
              <a:gd name="connsiteY298" fmla="*/ 3728225 h 5540770"/>
              <a:gd name="connsiteX299" fmla="*/ 4550927 w 4833822"/>
              <a:gd name="connsiteY299" fmla="*/ 4079439 h 5540770"/>
              <a:gd name="connsiteX300" fmla="*/ 4604683 w 4833822"/>
              <a:gd name="connsiteY300" fmla="*/ 4179786 h 5540770"/>
              <a:gd name="connsiteX301" fmla="*/ 4576011 w 4833822"/>
              <a:gd name="connsiteY301" fmla="*/ 5021979 h 5540770"/>
              <a:gd name="connsiteX302" fmla="*/ 4432660 w 4833822"/>
              <a:gd name="connsiteY302" fmla="*/ 5082903 h 5540770"/>
              <a:gd name="connsiteX303" fmla="*/ 3999019 w 4833822"/>
              <a:gd name="connsiteY303" fmla="*/ 5315850 h 5540770"/>
              <a:gd name="connsiteX304" fmla="*/ 3192667 w 4833822"/>
              <a:gd name="connsiteY304" fmla="*/ 5247757 h 5540770"/>
              <a:gd name="connsiteX305" fmla="*/ 2662265 w 4833822"/>
              <a:gd name="connsiteY305" fmla="*/ 4617009 h 5540770"/>
              <a:gd name="connsiteX306" fmla="*/ 2680186 w 4833822"/>
              <a:gd name="connsiteY306" fmla="*/ 4935965 h 5540770"/>
              <a:gd name="connsiteX307" fmla="*/ 2655096 w 4833822"/>
              <a:gd name="connsiteY307" fmla="*/ 5247757 h 5540770"/>
              <a:gd name="connsiteX308" fmla="*/ 2063771 w 4833822"/>
              <a:gd name="connsiteY308" fmla="*/ 5534459 h 5540770"/>
              <a:gd name="connsiteX309" fmla="*/ 1827242 w 4833822"/>
              <a:gd name="connsiteY309" fmla="*/ 5484286 h 5540770"/>
              <a:gd name="connsiteX310" fmla="*/ 1594295 w 4833822"/>
              <a:gd name="connsiteY310" fmla="*/ 4943134 h 5540770"/>
              <a:gd name="connsiteX311" fmla="*/ 1952673 w 4833822"/>
              <a:gd name="connsiteY311" fmla="*/ 4409146 h 5540770"/>
              <a:gd name="connsiteX312" fmla="*/ 2020761 w 4833822"/>
              <a:gd name="connsiteY312" fmla="*/ 4276546 h 5540770"/>
              <a:gd name="connsiteX313" fmla="*/ 1841575 w 4833822"/>
              <a:gd name="connsiteY313" fmla="*/ 4419897 h 5540770"/>
              <a:gd name="connsiteX314" fmla="*/ 884697 w 4833822"/>
              <a:gd name="connsiteY314" fmla="*/ 5165330 h 5540770"/>
              <a:gd name="connsiteX315" fmla="*/ 547826 w 4833822"/>
              <a:gd name="connsiteY315" fmla="*/ 5197583 h 5540770"/>
              <a:gd name="connsiteX316" fmla="*/ 357883 w 4833822"/>
              <a:gd name="connsiteY316" fmla="*/ 5140246 h 5540770"/>
              <a:gd name="connsiteX317" fmla="*/ 89095 w 4833822"/>
              <a:gd name="connsiteY317" fmla="*/ 4713769 h 5540770"/>
              <a:gd name="connsiteX318" fmla="*/ 46091 w 4833822"/>
              <a:gd name="connsiteY318" fmla="*/ 4362560 h 5540770"/>
              <a:gd name="connsiteX319" fmla="*/ 440310 w 4833822"/>
              <a:gd name="connsiteY319" fmla="*/ 3713892 h 5540770"/>
              <a:gd name="connsiteX320" fmla="*/ 1020884 w 4833822"/>
              <a:gd name="connsiteY320" fmla="*/ 3764065 h 5540770"/>
              <a:gd name="connsiteX321" fmla="*/ 798688 w 4833822"/>
              <a:gd name="connsiteY321" fmla="*/ 3592043 h 5540770"/>
              <a:gd name="connsiteX322" fmla="*/ 766435 w 4833822"/>
              <a:gd name="connsiteY322" fmla="*/ 3534700 h 5540770"/>
              <a:gd name="connsiteX323" fmla="*/ 838110 w 4833822"/>
              <a:gd name="connsiteY323" fmla="*/ 3513198 h 5540770"/>
              <a:gd name="connsiteX324" fmla="*/ 1060306 w 4833822"/>
              <a:gd name="connsiteY324" fmla="*/ 3606376 h 5540770"/>
              <a:gd name="connsiteX325" fmla="*/ 777186 w 4833822"/>
              <a:gd name="connsiteY325" fmla="*/ 3108228 h 5540770"/>
              <a:gd name="connsiteX326" fmla="*/ 723430 w 4833822"/>
              <a:gd name="connsiteY326" fmla="*/ 2574245 h 5540770"/>
              <a:gd name="connsiteX327" fmla="*/ 727012 w 4833822"/>
              <a:gd name="connsiteY327" fmla="*/ 1875404 h 5540770"/>
              <a:gd name="connsiteX328" fmla="*/ 762853 w 4833822"/>
              <a:gd name="connsiteY328" fmla="*/ 1742804 h 5540770"/>
              <a:gd name="connsiteX329" fmla="*/ 1017302 w 4833822"/>
              <a:gd name="connsiteY329" fmla="*/ 2043839 h 5540770"/>
              <a:gd name="connsiteX330" fmla="*/ 1139151 w 4833822"/>
              <a:gd name="connsiteY330" fmla="*/ 2083261 h 5540770"/>
              <a:gd name="connsiteX331" fmla="*/ 1110480 w 4833822"/>
              <a:gd name="connsiteY331" fmla="*/ 1972163 h 5540770"/>
              <a:gd name="connsiteX332" fmla="*/ 1135564 w 4833822"/>
              <a:gd name="connsiteY332" fmla="*/ 1083385 h 5540770"/>
              <a:gd name="connsiteX333" fmla="*/ 1493942 w 4833822"/>
              <a:gd name="connsiteY333" fmla="*/ 423965 h 5540770"/>
              <a:gd name="connsiteX334" fmla="*/ 1547703 w 4833822"/>
              <a:gd name="connsiteY334" fmla="*/ 370210 h 5540770"/>
              <a:gd name="connsiteX335" fmla="*/ 1597877 w 4833822"/>
              <a:gd name="connsiteY335" fmla="*/ 463388 h 5540770"/>
              <a:gd name="connsiteX336" fmla="*/ 2070940 w 4833822"/>
              <a:gd name="connsiteY336" fmla="*/ 1237487 h 5540770"/>
              <a:gd name="connsiteX337" fmla="*/ 1926239 w 4833822"/>
              <a:gd name="connsiteY337" fmla="*/ 498660 h 5540770"/>
              <a:gd name="connsiteX338" fmla="*/ 2546201 w 4833822"/>
              <a:gd name="connsiteY338" fmla="*/ 0 h 5540770"/>
              <a:gd name="connsiteX0" fmla="*/ 2144854 w 4833822"/>
              <a:gd name="connsiteY0" fmla="*/ 5169573 h 5543222"/>
              <a:gd name="connsiteX1" fmla="*/ 2053020 w 4833822"/>
              <a:gd name="connsiteY1" fmla="*/ 5178533 h 5543222"/>
              <a:gd name="connsiteX2" fmla="*/ 1959837 w 4833822"/>
              <a:gd name="connsiteY2" fmla="*/ 5253791 h 5543222"/>
              <a:gd name="connsiteX3" fmla="*/ 2045851 w 4833822"/>
              <a:gd name="connsiteY3" fmla="*/ 5372058 h 5543222"/>
              <a:gd name="connsiteX4" fmla="*/ 2042269 w 4833822"/>
              <a:gd name="connsiteY4" fmla="*/ 5275293 h 5543222"/>
              <a:gd name="connsiteX5" fmla="*/ 2106775 w 4833822"/>
              <a:gd name="connsiteY5" fmla="*/ 5210786 h 5543222"/>
              <a:gd name="connsiteX6" fmla="*/ 2128277 w 4833822"/>
              <a:gd name="connsiteY6" fmla="*/ 5282462 h 5543222"/>
              <a:gd name="connsiteX7" fmla="*/ 2164118 w 4833822"/>
              <a:gd name="connsiteY7" fmla="*/ 5332635 h 5543222"/>
              <a:gd name="connsiteX8" fmla="*/ 2232206 w 4833822"/>
              <a:gd name="connsiteY8" fmla="*/ 5296800 h 5543222"/>
              <a:gd name="connsiteX9" fmla="*/ 2228624 w 4833822"/>
              <a:gd name="connsiteY9" fmla="*/ 5203617 h 5543222"/>
              <a:gd name="connsiteX10" fmla="*/ 2144854 w 4833822"/>
              <a:gd name="connsiteY10" fmla="*/ 5169573 h 5543222"/>
              <a:gd name="connsiteX11" fmla="*/ 2508163 w 4833822"/>
              <a:gd name="connsiteY11" fmla="*/ 5139111 h 5543222"/>
              <a:gd name="connsiteX12" fmla="*/ 2407811 w 4833822"/>
              <a:gd name="connsiteY12" fmla="*/ 5447321 h 5543222"/>
              <a:gd name="connsiteX13" fmla="*/ 2508163 w 4833822"/>
              <a:gd name="connsiteY13" fmla="*/ 5139111 h 5543222"/>
              <a:gd name="connsiteX14" fmla="*/ 2215080 w 4833822"/>
              <a:gd name="connsiteY14" fmla="*/ 5054576 h 5543222"/>
              <a:gd name="connsiteX15" fmla="*/ 2171282 w 4833822"/>
              <a:gd name="connsiteY15" fmla="*/ 5060266 h 5543222"/>
              <a:gd name="connsiteX16" fmla="*/ 2350473 w 4833822"/>
              <a:gd name="connsiteY16" fmla="*/ 5339805 h 5543222"/>
              <a:gd name="connsiteX17" fmla="*/ 2393478 w 4833822"/>
              <a:gd name="connsiteY17" fmla="*/ 5157031 h 5543222"/>
              <a:gd name="connsiteX18" fmla="*/ 2252871 w 4833822"/>
              <a:gd name="connsiteY18" fmla="*/ 5055731 h 5543222"/>
              <a:gd name="connsiteX19" fmla="*/ 2215080 w 4833822"/>
              <a:gd name="connsiteY19" fmla="*/ 5054576 h 5543222"/>
              <a:gd name="connsiteX20" fmla="*/ 3767359 w 4833822"/>
              <a:gd name="connsiteY20" fmla="*/ 4935618 h 5543222"/>
              <a:gd name="connsiteX21" fmla="*/ 3913003 w 4833822"/>
              <a:gd name="connsiteY21" fmla="*/ 5017261 h 5543222"/>
              <a:gd name="connsiteX22" fmla="*/ 3930923 w 4833822"/>
              <a:gd name="connsiteY22" fmla="*/ 5042350 h 5543222"/>
              <a:gd name="connsiteX23" fmla="*/ 3923759 w 4833822"/>
              <a:gd name="connsiteY23" fmla="*/ 5067435 h 5543222"/>
              <a:gd name="connsiteX24" fmla="*/ 3672890 w 4833822"/>
              <a:gd name="connsiteY24" fmla="*/ 5049514 h 5543222"/>
              <a:gd name="connsiteX25" fmla="*/ 3672890 w 4833822"/>
              <a:gd name="connsiteY25" fmla="*/ 4981425 h 5543222"/>
              <a:gd name="connsiteX26" fmla="*/ 3708731 w 4833822"/>
              <a:gd name="connsiteY26" fmla="*/ 4956336 h 5543222"/>
              <a:gd name="connsiteX27" fmla="*/ 3767359 w 4833822"/>
              <a:gd name="connsiteY27" fmla="*/ 4935618 h 5543222"/>
              <a:gd name="connsiteX28" fmla="*/ 3779366 w 4833822"/>
              <a:gd name="connsiteY28" fmla="*/ 4895807 h 5543222"/>
              <a:gd name="connsiteX29" fmla="*/ 3637059 w 4833822"/>
              <a:gd name="connsiteY29" fmla="*/ 4920502 h 5543222"/>
              <a:gd name="connsiteX30" fmla="*/ 3497289 w 4833822"/>
              <a:gd name="connsiteY30" fmla="*/ 5103270 h 5543222"/>
              <a:gd name="connsiteX31" fmla="*/ 3615557 w 4833822"/>
              <a:gd name="connsiteY31" fmla="*/ 5045933 h 5543222"/>
              <a:gd name="connsiteX32" fmla="*/ 3852086 w 4833822"/>
              <a:gd name="connsiteY32" fmla="*/ 5203617 h 5543222"/>
              <a:gd name="connsiteX33" fmla="*/ 3952433 w 4833822"/>
              <a:gd name="connsiteY33" fmla="*/ 5031595 h 5543222"/>
              <a:gd name="connsiteX34" fmla="*/ 3945496 w 4833822"/>
              <a:gd name="connsiteY34" fmla="*/ 5014790 h 5543222"/>
              <a:gd name="connsiteX35" fmla="*/ 3938093 w 4833822"/>
              <a:gd name="connsiteY35" fmla="*/ 5014790 h 5543222"/>
              <a:gd name="connsiteX36" fmla="*/ 3927341 w 4833822"/>
              <a:gd name="connsiteY36" fmla="*/ 5014790 h 5543222"/>
              <a:gd name="connsiteX37" fmla="*/ 3909418 w 4833822"/>
              <a:gd name="connsiteY37" fmla="*/ 5010083 h 5543222"/>
              <a:gd name="connsiteX38" fmla="*/ 3920171 w 4833822"/>
              <a:gd name="connsiteY38" fmla="*/ 5010083 h 5543222"/>
              <a:gd name="connsiteX39" fmla="*/ 3945252 w 4833822"/>
              <a:gd name="connsiteY39" fmla="*/ 5014200 h 5543222"/>
              <a:gd name="connsiteX40" fmla="*/ 3928739 w 4833822"/>
              <a:gd name="connsiteY40" fmla="*/ 4974200 h 5543222"/>
              <a:gd name="connsiteX41" fmla="*/ 3822967 w 4833822"/>
              <a:gd name="connsiteY41" fmla="*/ 4898102 h 5543222"/>
              <a:gd name="connsiteX42" fmla="*/ 3779366 w 4833822"/>
              <a:gd name="connsiteY42" fmla="*/ 4895807 h 5543222"/>
              <a:gd name="connsiteX43" fmla="*/ 4196131 w 4833822"/>
              <a:gd name="connsiteY43" fmla="*/ 4752061 h 5543222"/>
              <a:gd name="connsiteX44" fmla="*/ 4235548 w 4833822"/>
              <a:gd name="connsiteY44" fmla="*/ 4981426 h 5543222"/>
              <a:gd name="connsiteX45" fmla="*/ 4454163 w 4833822"/>
              <a:gd name="connsiteY45" fmla="*/ 4985008 h 5543222"/>
              <a:gd name="connsiteX46" fmla="*/ 4196131 w 4833822"/>
              <a:gd name="connsiteY46" fmla="*/ 4752061 h 5543222"/>
              <a:gd name="connsiteX47" fmla="*/ 1174995 w 4833822"/>
              <a:gd name="connsiteY47" fmla="*/ 4436683 h 5543222"/>
              <a:gd name="connsiteX48" fmla="*/ 1250253 w 4833822"/>
              <a:gd name="connsiteY48" fmla="*/ 4483275 h 5543222"/>
              <a:gd name="connsiteX49" fmla="*/ 1035224 w 4833822"/>
              <a:gd name="connsiteY49" fmla="*/ 4594368 h 5543222"/>
              <a:gd name="connsiteX50" fmla="*/ 981463 w 4833822"/>
              <a:gd name="connsiteY50" fmla="*/ 4569284 h 5543222"/>
              <a:gd name="connsiteX51" fmla="*/ 1174995 w 4833822"/>
              <a:gd name="connsiteY51" fmla="*/ 4436683 h 5543222"/>
              <a:gd name="connsiteX52" fmla="*/ 3960412 w 4833822"/>
              <a:gd name="connsiteY52" fmla="*/ 4407408 h 5543222"/>
              <a:gd name="connsiteX53" fmla="*/ 4095776 w 4833822"/>
              <a:gd name="connsiteY53" fmla="*/ 4465353 h 5543222"/>
              <a:gd name="connsiteX54" fmla="*/ 4052767 w 4833822"/>
              <a:gd name="connsiteY54" fmla="*/ 4494023 h 5543222"/>
              <a:gd name="connsiteX55" fmla="*/ 3852081 w 4833822"/>
              <a:gd name="connsiteY55" fmla="*/ 4461772 h 5543222"/>
              <a:gd name="connsiteX56" fmla="*/ 3859245 w 4833822"/>
              <a:gd name="connsiteY56" fmla="*/ 4425933 h 5543222"/>
              <a:gd name="connsiteX57" fmla="*/ 3917370 w 4833822"/>
              <a:gd name="connsiteY57" fmla="*/ 4408408 h 5543222"/>
              <a:gd name="connsiteX58" fmla="*/ 3960412 w 4833822"/>
              <a:gd name="connsiteY58" fmla="*/ 4407408 h 5543222"/>
              <a:gd name="connsiteX59" fmla="*/ 2177948 w 4833822"/>
              <a:gd name="connsiteY59" fmla="*/ 4313158 h 5543222"/>
              <a:gd name="connsiteX60" fmla="*/ 2146198 w 4833822"/>
              <a:gd name="connsiteY60" fmla="*/ 4336340 h 5543222"/>
              <a:gd name="connsiteX61" fmla="*/ 1680303 w 4833822"/>
              <a:gd name="connsiteY61" fmla="*/ 5035182 h 5543222"/>
              <a:gd name="connsiteX62" fmla="*/ 1762730 w 4833822"/>
              <a:gd name="connsiteY62" fmla="*/ 5397142 h 5543222"/>
              <a:gd name="connsiteX63" fmla="*/ 1802152 w 4833822"/>
              <a:gd name="connsiteY63" fmla="*/ 5117609 h 5543222"/>
              <a:gd name="connsiteX64" fmla="*/ 2081691 w 4833822"/>
              <a:gd name="connsiteY64" fmla="*/ 4959919 h 5543222"/>
              <a:gd name="connsiteX65" fmla="*/ 1845157 w 4833822"/>
              <a:gd name="connsiteY65" fmla="*/ 5042346 h 5543222"/>
              <a:gd name="connsiteX66" fmla="*/ 1744810 w 4833822"/>
              <a:gd name="connsiteY66" fmla="*/ 5013680 h 5543222"/>
              <a:gd name="connsiteX67" fmla="*/ 2060189 w 4833822"/>
              <a:gd name="connsiteY67" fmla="*/ 4859577 h 5543222"/>
              <a:gd name="connsiteX68" fmla="*/ 2178451 w 4833822"/>
              <a:gd name="connsiteY68" fmla="*/ 4798647 h 5543222"/>
              <a:gd name="connsiteX69" fmla="*/ 2293136 w 4833822"/>
              <a:gd name="connsiteY69" fmla="*/ 4332758 h 5543222"/>
              <a:gd name="connsiteX70" fmla="*/ 1999259 w 4833822"/>
              <a:gd name="connsiteY70" fmla="*/ 4748479 h 5543222"/>
              <a:gd name="connsiteX71" fmla="*/ 2196371 w 4833822"/>
              <a:gd name="connsiteY71" fmla="*/ 4318420 h 5543222"/>
              <a:gd name="connsiteX72" fmla="*/ 2177948 w 4833822"/>
              <a:gd name="connsiteY72" fmla="*/ 4313158 h 5543222"/>
              <a:gd name="connsiteX73" fmla="*/ 2511745 w 4833822"/>
              <a:gd name="connsiteY73" fmla="*/ 4300505 h 5543222"/>
              <a:gd name="connsiteX74" fmla="*/ 2482010 w 4833822"/>
              <a:gd name="connsiteY74" fmla="*/ 4528801 h 5543222"/>
              <a:gd name="connsiteX75" fmla="*/ 2486655 w 4833822"/>
              <a:gd name="connsiteY75" fmla="*/ 4594366 h 5543222"/>
              <a:gd name="connsiteX76" fmla="*/ 2514429 w 4833822"/>
              <a:gd name="connsiteY76" fmla="*/ 4610045 h 5543222"/>
              <a:gd name="connsiteX77" fmla="*/ 2526077 w 4833822"/>
              <a:gd name="connsiteY77" fmla="*/ 4633791 h 5543222"/>
              <a:gd name="connsiteX78" fmla="*/ 2486655 w 4833822"/>
              <a:gd name="connsiteY78" fmla="*/ 4594369 h 5543222"/>
              <a:gd name="connsiteX79" fmla="*/ 2486655 w 4833822"/>
              <a:gd name="connsiteY79" fmla="*/ 4594372 h 5543222"/>
              <a:gd name="connsiteX80" fmla="*/ 2440069 w 4833822"/>
              <a:gd name="connsiteY80" fmla="*/ 4870328 h 5543222"/>
              <a:gd name="connsiteX81" fmla="*/ 2375563 w 4833822"/>
              <a:gd name="connsiteY81" fmla="*/ 4433100 h 5543222"/>
              <a:gd name="connsiteX82" fmla="*/ 2296718 w 4833822"/>
              <a:gd name="connsiteY82" fmla="*/ 4802235 h 5543222"/>
              <a:gd name="connsiteX83" fmla="*/ 2429318 w 4833822"/>
              <a:gd name="connsiteY83" fmla="*/ 4924084 h 5543222"/>
              <a:gd name="connsiteX84" fmla="*/ 2493825 w 4833822"/>
              <a:gd name="connsiteY84" fmla="*/ 4823737 h 5543222"/>
              <a:gd name="connsiteX85" fmla="*/ 2529665 w 4833822"/>
              <a:gd name="connsiteY85" fmla="*/ 4633794 h 5543222"/>
              <a:gd name="connsiteX86" fmla="*/ 2511745 w 4833822"/>
              <a:gd name="connsiteY86" fmla="*/ 4300505 h 5543222"/>
              <a:gd name="connsiteX87" fmla="*/ 2808528 w 4833822"/>
              <a:gd name="connsiteY87" fmla="*/ 4298039 h 5543222"/>
              <a:gd name="connsiteX88" fmla="*/ 2784115 w 4833822"/>
              <a:gd name="connsiteY88" fmla="*/ 4311256 h 5543222"/>
              <a:gd name="connsiteX89" fmla="*/ 2798448 w 4833822"/>
              <a:gd name="connsiteY89" fmla="*/ 4386514 h 5543222"/>
              <a:gd name="connsiteX90" fmla="*/ 2880875 w 4833822"/>
              <a:gd name="connsiteY90" fmla="*/ 4501194 h 5543222"/>
              <a:gd name="connsiteX91" fmla="*/ 3142493 w 4833822"/>
              <a:gd name="connsiteY91" fmla="*/ 4830906 h 5543222"/>
              <a:gd name="connsiteX92" fmla="*/ 2891625 w 4833822"/>
              <a:gd name="connsiteY92" fmla="*/ 4666047 h 5543222"/>
              <a:gd name="connsiteX93" fmla="*/ 2683768 w 4833822"/>
              <a:gd name="connsiteY93" fmla="*/ 4422349 h 5543222"/>
              <a:gd name="connsiteX94" fmla="*/ 2651515 w 4833822"/>
              <a:gd name="connsiteY94" fmla="*/ 4447438 h 5543222"/>
              <a:gd name="connsiteX95" fmla="*/ 2866541 w 4833822"/>
              <a:gd name="connsiteY95" fmla="*/ 4691137 h 5543222"/>
              <a:gd name="connsiteX96" fmla="*/ 3389773 w 4833822"/>
              <a:gd name="connsiteY96" fmla="*/ 5289631 h 5543222"/>
              <a:gd name="connsiteX97" fmla="*/ 3637059 w 4833822"/>
              <a:gd name="connsiteY97" fmla="*/ 5332635 h 5543222"/>
              <a:gd name="connsiteX98" fmla="*/ 3246422 w 4833822"/>
              <a:gd name="connsiteY98" fmla="*/ 4963506 h 5543222"/>
              <a:gd name="connsiteX99" fmla="*/ 3400524 w 4833822"/>
              <a:gd name="connsiteY99" fmla="*/ 5013680 h 5543222"/>
              <a:gd name="connsiteX100" fmla="*/ 3336018 w 4833822"/>
              <a:gd name="connsiteY100" fmla="*/ 4866741 h 5543222"/>
              <a:gd name="connsiteX101" fmla="*/ 3095901 w 4833822"/>
              <a:gd name="connsiteY101" fmla="*/ 4605128 h 5543222"/>
              <a:gd name="connsiteX102" fmla="*/ 2862954 w 4833822"/>
              <a:gd name="connsiteY102" fmla="*/ 4336340 h 5543222"/>
              <a:gd name="connsiteX103" fmla="*/ 2808528 w 4833822"/>
              <a:gd name="connsiteY103" fmla="*/ 4298039 h 5543222"/>
              <a:gd name="connsiteX104" fmla="*/ 1587125 w 4833822"/>
              <a:gd name="connsiteY104" fmla="*/ 4253914 h 5543222"/>
              <a:gd name="connsiteX105" fmla="*/ 798688 w 4833822"/>
              <a:gd name="connsiteY105" fmla="*/ 4461777 h 5543222"/>
              <a:gd name="connsiteX106" fmla="*/ 780768 w 4833822"/>
              <a:gd name="connsiteY106" fmla="*/ 5085355 h 5543222"/>
              <a:gd name="connsiteX107" fmla="*/ 791519 w 4833822"/>
              <a:gd name="connsiteY107" fmla="*/ 4891831 h 5543222"/>
              <a:gd name="connsiteX108" fmla="*/ 709092 w 4833822"/>
              <a:gd name="connsiteY108" fmla="*/ 4529865 h 5543222"/>
              <a:gd name="connsiteX109" fmla="*/ 368634 w 4833822"/>
              <a:gd name="connsiteY109" fmla="*/ 4540616 h 5543222"/>
              <a:gd name="connsiteX110" fmla="*/ 332793 w 4833822"/>
              <a:gd name="connsiteY110" fmla="*/ 4565706 h 5543222"/>
              <a:gd name="connsiteX111" fmla="*/ 368634 w 4833822"/>
              <a:gd name="connsiteY111" fmla="*/ 4580039 h 5543222"/>
              <a:gd name="connsiteX112" fmla="*/ 350714 w 4833822"/>
              <a:gd name="connsiteY112" fmla="*/ 4881079 h 5543222"/>
              <a:gd name="connsiteX113" fmla="*/ 447479 w 4833822"/>
              <a:gd name="connsiteY113" fmla="*/ 4945586 h 5543222"/>
              <a:gd name="connsiteX114" fmla="*/ 486896 w 4833822"/>
              <a:gd name="connsiteY114" fmla="*/ 4845239 h 5543222"/>
              <a:gd name="connsiteX115" fmla="*/ 468981 w 4833822"/>
              <a:gd name="connsiteY115" fmla="*/ 4726972 h 5543222"/>
              <a:gd name="connsiteX116" fmla="*/ 372216 w 4833822"/>
              <a:gd name="connsiteY116" fmla="*/ 4834488 h 5543222"/>
              <a:gd name="connsiteX117" fmla="*/ 382967 w 4833822"/>
              <a:gd name="connsiteY117" fmla="*/ 4683967 h 5543222"/>
              <a:gd name="connsiteX118" fmla="*/ 497647 w 4833822"/>
              <a:gd name="connsiteY118" fmla="*/ 4644545 h 5543222"/>
              <a:gd name="connsiteX119" fmla="*/ 569323 w 4833822"/>
              <a:gd name="connsiteY119" fmla="*/ 4759230 h 5543222"/>
              <a:gd name="connsiteX120" fmla="*/ 580074 w 4833822"/>
              <a:gd name="connsiteY120" fmla="*/ 4970670 h 5543222"/>
              <a:gd name="connsiteX121" fmla="*/ 612332 w 4833822"/>
              <a:gd name="connsiteY121" fmla="*/ 4726972 h 5543222"/>
              <a:gd name="connsiteX122" fmla="*/ 497647 w 4833822"/>
              <a:gd name="connsiteY122" fmla="*/ 4494025 h 5543222"/>
              <a:gd name="connsiteX123" fmla="*/ 730594 w 4833822"/>
              <a:gd name="connsiteY123" fmla="*/ 4898994 h 5543222"/>
              <a:gd name="connsiteX124" fmla="*/ 547826 w 4833822"/>
              <a:gd name="connsiteY124" fmla="*/ 5063853 h 5543222"/>
              <a:gd name="connsiteX125" fmla="*/ 834528 w 4833822"/>
              <a:gd name="connsiteY125" fmla="*/ 5096106 h 5543222"/>
              <a:gd name="connsiteX126" fmla="*/ 1533370 w 4833822"/>
              <a:gd name="connsiteY126" fmla="*/ 4580039 h 5543222"/>
              <a:gd name="connsiteX127" fmla="*/ 1633712 w 4833822"/>
              <a:gd name="connsiteY127" fmla="*/ 4447438 h 5543222"/>
              <a:gd name="connsiteX128" fmla="*/ 1142733 w 4833822"/>
              <a:gd name="connsiteY128" fmla="*/ 4762812 h 5543222"/>
              <a:gd name="connsiteX129" fmla="*/ 1031635 w 4833822"/>
              <a:gd name="connsiteY129" fmla="*/ 4791484 h 5543222"/>
              <a:gd name="connsiteX130" fmla="*/ 1096142 w 4833822"/>
              <a:gd name="connsiteY130" fmla="*/ 4691137 h 5543222"/>
              <a:gd name="connsiteX131" fmla="*/ 1587125 w 4833822"/>
              <a:gd name="connsiteY131" fmla="*/ 4253914 h 5543222"/>
              <a:gd name="connsiteX132" fmla="*/ 3072607 w 4833822"/>
              <a:gd name="connsiteY132" fmla="*/ 4244954 h 5543222"/>
              <a:gd name="connsiteX133" fmla="*/ 2988391 w 4833822"/>
              <a:gd name="connsiteY133" fmla="*/ 4278998 h 5543222"/>
              <a:gd name="connsiteX134" fmla="*/ 3038564 w 4833822"/>
              <a:gd name="connsiteY134" fmla="*/ 4390096 h 5543222"/>
              <a:gd name="connsiteX135" fmla="*/ 3407693 w 4833822"/>
              <a:gd name="connsiteY135" fmla="*/ 4805817 h 5543222"/>
              <a:gd name="connsiteX136" fmla="*/ 3576134 w 4833822"/>
              <a:gd name="connsiteY136" fmla="*/ 4845239 h 5543222"/>
              <a:gd name="connsiteX137" fmla="*/ 4002606 w 4833822"/>
              <a:gd name="connsiteY137" fmla="*/ 4949168 h 5543222"/>
              <a:gd name="connsiteX138" fmla="*/ 4124455 w 4833822"/>
              <a:gd name="connsiteY138" fmla="*/ 5031595 h 5543222"/>
              <a:gd name="connsiteX139" fmla="*/ 3586885 w 4833822"/>
              <a:gd name="connsiteY139" fmla="*/ 4483274 h 5543222"/>
              <a:gd name="connsiteX140" fmla="*/ 3339600 w 4833822"/>
              <a:gd name="connsiteY140" fmla="*/ 4339922 h 5543222"/>
              <a:gd name="connsiteX141" fmla="*/ 3551045 w 4833822"/>
              <a:gd name="connsiteY141" fmla="*/ 4515532 h 5543222"/>
              <a:gd name="connsiteX142" fmla="*/ 3658561 w 4833822"/>
              <a:gd name="connsiteY142" fmla="*/ 4698306 h 5543222"/>
              <a:gd name="connsiteX143" fmla="*/ 3536712 w 4833822"/>
              <a:gd name="connsiteY143" fmla="*/ 4623043 h 5543222"/>
              <a:gd name="connsiteX144" fmla="*/ 3167577 w 4833822"/>
              <a:gd name="connsiteY144" fmla="*/ 4286167 h 5543222"/>
              <a:gd name="connsiteX145" fmla="*/ 3072607 w 4833822"/>
              <a:gd name="connsiteY145" fmla="*/ 4244954 h 5543222"/>
              <a:gd name="connsiteX146" fmla="*/ 1497530 w 4833822"/>
              <a:gd name="connsiteY146" fmla="*/ 4157154 h 5543222"/>
              <a:gd name="connsiteX147" fmla="*/ 644585 w 4833822"/>
              <a:gd name="connsiteY147" fmla="*/ 4282585 h 5543222"/>
              <a:gd name="connsiteX148" fmla="*/ 404469 w 4833822"/>
              <a:gd name="connsiteY148" fmla="*/ 4357842 h 5543222"/>
              <a:gd name="connsiteX149" fmla="*/ 218113 w 4833822"/>
              <a:gd name="connsiteY149" fmla="*/ 4511945 h 5543222"/>
              <a:gd name="connsiteX150" fmla="*/ 347132 w 4833822"/>
              <a:gd name="connsiteY150" fmla="*/ 5031595 h 5543222"/>
              <a:gd name="connsiteX151" fmla="*/ 218113 w 4833822"/>
              <a:gd name="connsiteY151" fmla="*/ 4666047 h 5543222"/>
              <a:gd name="connsiteX152" fmla="*/ 289789 w 4833822"/>
              <a:gd name="connsiteY152" fmla="*/ 4558536 h 5543222"/>
              <a:gd name="connsiteX153" fmla="*/ 271869 w 4833822"/>
              <a:gd name="connsiteY153" fmla="*/ 4544203 h 5543222"/>
              <a:gd name="connsiteX154" fmla="*/ 304127 w 4833822"/>
              <a:gd name="connsiteY154" fmla="*/ 4451020 h 5543222"/>
              <a:gd name="connsiteX155" fmla="*/ 400887 w 4833822"/>
              <a:gd name="connsiteY155" fmla="*/ 4368594 h 5543222"/>
              <a:gd name="connsiteX156" fmla="*/ 404469 w 4833822"/>
              <a:gd name="connsiteY156" fmla="*/ 4361424 h 5543222"/>
              <a:gd name="connsiteX157" fmla="*/ 408056 w 4833822"/>
              <a:gd name="connsiteY157" fmla="*/ 4361424 h 5543222"/>
              <a:gd name="connsiteX158" fmla="*/ 569323 w 4833822"/>
              <a:gd name="connsiteY158" fmla="*/ 4318420 h 5543222"/>
              <a:gd name="connsiteX159" fmla="*/ 777186 w 4833822"/>
              <a:gd name="connsiteY159" fmla="*/ 4429518 h 5543222"/>
              <a:gd name="connsiteX160" fmla="*/ 1250249 w 4833822"/>
              <a:gd name="connsiteY160" fmla="*/ 4261077 h 5543222"/>
              <a:gd name="connsiteX161" fmla="*/ 1497530 w 4833822"/>
              <a:gd name="connsiteY161" fmla="*/ 4157154 h 5543222"/>
              <a:gd name="connsiteX162" fmla="*/ 3393360 w 4833822"/>
              <a:gd name="connsiteY162" fmla="*/ 4116384 h 5543222"/>
              <a:gd name="connsiteX163" fmla="*/ 3271511 w 4833822"/>
              <a:gd name="connsiteY163" fmla="*/ 4153567 h 5543222"/>
              <a:gd name="connsiteX164" fmla="*/ 3486538 w 4833822"/>
              <a:gd name="connsiteY164" fmla="*/ 4282585 h 5543222"/>
              <a:gd name="connsiteX165" fmla="*/ 4092197 w 4833822"/>
              <a:gd name="connsiteY165" fmla="*/ 4615879 h 5543222"/>
              <a:gd name="connsiteX166" fmla="*/ 3873588 w 4833822"/>
              <a:gd name="connsiteY166" fmla="*/ 4615879 h 5543222"/>
              <a:gd name="connsiteX167" fmla="*/ 4002606 w 4833822"/>
              <a:gd name="connsiteY167" fmla="*/ 4744892 h 5543222"/>
              <a:gd name="connsiteX168" fmla="*/ 4106535 w 4833822"/>
              <a:gd name="connsiteY168" fmla="*/ 4716221 h 5543222"/>
              <a:gd name="connsiteX169" fmla="*/ 4325144 w 4833822"/>
              <a:gd name="connsiteY169" fmla="*/ 4390096 h 5543222"/>
              <a:gd name="connsiteX170" fmla="*/ 4038441 w 4833822"/>
              <a:gd name="connsiteY170" fmla="*/ 4300505 h 5543222"/>
              <a:gd name="connsiteX171" fmla="*/ 3624178 w 4833822"/>
              <a:gd name="connsiteY171" fmla="*/ 4286893 h 5543222"/>
              <a:gd name="connsiteX172" fmla="*/ 3486739 w 4833822"/>
              <a:gd name="connsiteY172" fmla="*/ 4261114 h 5543222"/>
              <a:gd name="connsiteX173" fmla="*/ 3486739 w 4833822"/>
              <a:gd name="connsiteY173" fmla="*/ 4265109 h 5543222"/>
              <a:gd name="connsiteX174" fmla="*/ 3485394 w 4833822"/>
              <a:gd name="connsiteY174" fmla="*/ 4262420 h 5543222"/>
              <a:gd name="connsiteX175" fmla="*/ 3486706 w 4833822"/>
              <a:gd name="connsiteY175" fmla="*/ 4261108 h 5543222"/>
              <a:gd name="connsiteX176" fmla="*/ 3486538 w 4833822"/>
              <a:gd name="connsiteY176" fmla="*/ 4261077 h 5543222"/>
              <a:gd name="connsiteX177" fmla="*/ 3543876 w 4833822"/>
              <a:gd name="connsiteY177" fmla="*/ 4200153 h 5543222"/>
              <a:gd name="connsiteX178" fmla="*/ 4518674 w 4833822"/>
              <a:gd name="connsiteY178" fmla="*/ 4347091 h 5543222"/>
              <a:gd name="connsiteX179" fmla="*/ 4328731 w 4833822"/>
              <a:gd name="connsiteY179" fmla="*/ 4544203 h 5543222"/>
              <a:gd name="connsiteX180" fmla="*/ 4457745 w 4833822"/>
              <a:gd name="connsiteY180" fmla="*/ 4472522 h 5543222"/>
              <a:gd name="connsiteX181" fmla="*/ 4579599 w 4833822"/>
              <a:gd name="connsiteY181" fmla="*/ 4465359 h 5543222"/>
              <a:gd name="connsiteX182" fmla="*/ 4500754 w 4833822"/>
              <a:gd name="connsiteY182" fmla="*/ 4544203 h 5543222"/>
              <a:gd name="connsiteX183" fmla="*/ 4314393 w 4833822"/>
              <a:gd name="connsiteY183" fmla="*/ 4777151 h 5543222"/>
              <a:gd name="connsiteX184" fmla="*/ 4346651 w 4833822"/>
              <a:gd name="connsiteY184" fmla="*/ 4841657 h 5543222"/>
              <a:gd name="connsiteX185" fmla="*/ 4403989 w 4833822"/>
              <a:gd name="connsiteY185" fmla="*/ 4791484 h 5543222"/>
              <a:gd name="connsiteX186" fmla="*/ 4482833 w 4833822"/>
              <a:gd name="connsiteY186" fmla="*/ 4601541 h 5543222"/>
              <a:gd name="connsiteX187" fmla="*/ 4590350 w 4833822"/>
              <a:gd name="connsiteY187" fmla="*/ 4580039 h 5543222"/>
              <a:gd name="connsiteX188" fmla="*/ 4608265 w 4833822"/>
              <a:gd name="connsiteY188" fmla="*/ 4662465 h 5543222"/>
              <a:gd name="connsiteX189" fmla="*/ 4608265 w 4833822"/>
              <a:gd name="connsiteY189" fmla="*/ 4666047 h 5543222"/>
              <a:gd name="connsiteX190" fmla="*/ 4421909 w 4833822"/>
              <a:gd name="connsiteY190" fmla="*/ 4877492 h 5543222"/>
              <a:gd name="connsiteX191" fmla="*/ 4608265 w 4833822"/>
              <a:gd name="connsiteY191" fmla="*/ 4666047 h 5543222"/>
              <a:gd name="connsiteX192" fmla="*/ 4611852 w 4833822"/>
              <a:gd name="connsiteY192" fmla="*/ 4662465 h 5543222"/>
              <a:gd name="connsiteX193" fmla="*/ 4611852 w 4833822"/>
              <a:gd name="connsiteY193" fmla="*/ 4658883 h 5543222"/>
              <a:gd name="connsiteX194" fmla="*/ 4694279 w 4833822"/>
              <a:gd name="connsiteY194" fmla="*/ 4644545 h 5543222"/>
              <a:gd name="connsiteX195" fmla="*/ 4651275 w 4833822"/>
              <a:gd name="connsiteY195" fmla="*/ 4468941 h 5543222"/>
              <a:gd name="connsiteX196" fmla="*/ 4572429 w 4833822"/>
              <a:gd name="connsiteY196" fmla="*/ 4350673 h 5543222"/>
              <a:gd name="connsiteX197" fmla="*/ 4583181 w 4833822"/>
              <a:gd name="connsiteY197" fmla="*/ 4257496 h 5543222"/>
              <a:gd name="connsiteX198" fmla="*/ 4436247 w 4833822"/>
              <a:gd name="connsiteY198" fmla="*/ 4210909 h 5543222"/>
              <a:gd name="connsiteX199" fmla="*/ 3504459 w 4833822"/>
              <a:gd name="connsiteY199" fmla="*/ 4124895 h 5543222"/>
              <a:gd name="connsiteX200" fmla="*/ 3393360 w 4833822"/>
              <a:gd name="connsiteY200" fmla="*/ 4116384 h 5543222"/>
              <a:gd name="connsiteX201" fmla="*/ 655337 w 4833822"/>
              <a:gd name="connsiteY201" fmla="*/ 3985126 h 5543222"/>
              <a:gd name="connsiteX202" fmla="*/ 637416 w 4833822"/>
              <a:gd name="connsiteY202" fmla="*/ 4042469 h 5543222"/>
              <a:gd name="connsiteX203" fmla="*/ 863200 w 4833822"/>
              <a:gd name="connsiteY203" fmla="*/ 4146398 h 5543222"/>
              <a:gd name="connsiteX204" fmla="*/ 734181 w 4833822"/>
              <a:gd name="connsiteY204" fmla="*/ 4006633 h 5543222"/>
              <a:gd name="connsiteX205" fmla="*/ 655337 w 4833822"/>
              <a:gd name="connsiteY205" fmla="*/ 3985126 h 5543222"/>
              <a:gd name="connsiteX206" fmla="*/ 465399 w 4833822"/>
              <a:gd name="connsiteY206" fmla="*/ 3945709 h 5543222"/>
              <a:gd name="connsiteX207" fmla="*/ 465399 w 4833822"/>
              <a:gd name="connsiteY207" fmla="*/ 4146398 h 5543222"/>
              <a:gd name="connsiteX208" fmla="*/ 501234 w 4833822"/>
              <a:gd name="connsiteY208" fmla="*/ 4203740 h 5543222"/>
              <a:gd name="connsiteX209" fmla="*/ 554990 w 4833822"/>
              <a:gd name="connsiteY209" fmla="*/ 4149985 h 5543222"/>
              <a:gd name="connsiteX210" fmla="*/ 465399 w 4833822"/>
              <a:gd name="connsiteY210" fmla="*/ 3945709 h 5543222"/>
              <a:gd name="connsiteX211" fmla="*/ 4325169 w 4833822"/>
              <a:gd name="connsiteY211" fmla="*/ 3864812 h 5543222"/>
              <a:gd name="connsiteX212" fmla="*/ 3959602 w 4833822"/>
              <a:gd name="connsiteY212" fmla="*/ 4071140 h 5543222"/>
              <a:gd name="connsiteX213" fmla="*/ 4360985 w 4833822"/>
              <a:gd name="connsiteY213" fmla="*/ 3981544 h 5543222"/>
              <a:gd name="connsiteX214" fmla="*/ 4278558 w 4833822"/>
              <a:gd name="connsiteY214" fmla="*/ 4092642 h 5543222"/>
              <a:gd name="connsiteX215" fmla="*/ 4454163 w 4833822"/>
              <a:gd name="connsiteY215" fmla="*/ 4046051 h 5543222"/>
              <a:gd name="connsiteX216" fmla="*/ 4368153 w 4833822"/>
              <a:gd name="connsiteY216" fmla="*/ 3870446 h 5543222"/>
              <a:gd name="connsiteX217" fmla="*/ 4325169 w 4833822"/>
              <a:gd name="connsiteY217" fmla="*/ 3864812 h 5543222"/>
              <a:gd name="connsiteX218" fmla="*/ 4156709 w 4833822"/>
              <a:gd name="connsiteY218" fmla="*/ 3831024 h 5543222"/>
              <a:gd name="connsiteX219" fmla="*/ 3748157 w 4833822"/>
              <a:gd name="connsiteY219" fmla="*/ 3913450 h 5543222"/>
              <a:gd name="connsiteX220" fmla="*/ 3529543 w 4833822"/>
              <a:gd name="connsiteY220" fmla="*/ 4035299 h 5543222"/>
              <a:gd name="connsiteX221" fmla="*/ 3805494 w 4833822"/>
              <a:gd name="connsiteY221" fmla="*/ 3938540 h 5543222"/>
              <a:gd name="connsiteX222" fmla="*/ 4156709 w 4833822"/>
              <a:gd name="connsiteY222" fmla="*/ 3831024 h 5543222"/>
              <a:gd name="connsiteX223" fmla="*/ 399937 w 4833822"/>
              <a:gd name="connsiteY223" fmla="*/ 3787236 h 5543222"/>
              <a:gd name="connsiteX224" fmla="*/ 210944 w 4833822"/>
              <a:gd name="connsiteY224" fmla="*/ 3866864 h 5543222"/>
              <a:gd name="connsiteX225" fmla="*/ 124936 w 4833822"/>
              <a:gd name="connsiteY225" fmla="*/ 4010215 h 5543222"/>
              <a:gd name="connsiteX226" fmla="*/ 275451 w 4833822"/>
              <a:gd name="connsiteY226" fmla="*/ 4003046 h 5543222"/>
              <a:gd name="connsiteX227" fmla="*/ 304127 w 4833822"/>
              <a:gd name="connsiteY227" fmla="*/ 4020966 h 5543222"/>
              <a:gd name="connsiteX228" fmla="*/ 271869 w 4833822"/>
              <a:gd name="connsiteY228" fmla="*/ 4257496 h 5543222"/>
              <a:gd name="connsiteX229" fmla="*/ 311291 w 4833822"/>
              <a:gd name="connsiteY229" fmla="*/ 4099811 h 5543222"/>
              <a:gd name="connsiteX230" fmla="*/ 243203 w 4833822"/>
              <a:gd name="connsiteY230" fmla="*/ 3891948 h 5543222"/>
              <a:gd name="connsiteX231" fmla="*/ 1214409 w 4833822"/>
              <a:gd name="connsiteY231" fmla="*/ 3870446 h 5543222"/>
              <a:gd name="connsiteX232" fmla="*/ 465399 w 4833822"/>
              <a:gd name="connsiteY232" fmla="*/ 3788019 h 5543222"/>
              <a:gd name="connsiteX233" fmla="*/ 399937 w 4833822"/>
              <a:gd name="connsiteY233" fmla="*/ 3787236 h 5543222"/>
              <a:gd name="connsiteX234" fmla="*/ 2524908 w 4833822"/>
              <a:gd name="connsiteY234" fmla="*/ 2652937 h 5543222"/>
              <a:gd name="connsiteX235" fmla="*/ 2732856 w 4833822"/>
              <a:gd name="connsiteY235" fmla="*/ 3294856 h 5543222"/>
              <a:gd name="connsiteX236" fmla="*/ 2775802 w 4833822"/>
              <a:gd name="connsiteY236" fmla="*/ 3364925 h 5543222"/>
              <a:gd name="connsiteX237" fmla="*/ 2823267 w 4833822"/>
              <a:gd name="connsiteY237" fmla="*/ 3288075 h 5543222"/>
              <a:gd name="connsiteX238" fmla="*/ 2879774 w 4833822"/>
              <a:gd name="connsiteY238" fmla="*/ 3077869 h 5543222"/>
              <a:gd name="connsiteX239" fmla="*/ 2920458 w 4833822"/>
              <a:gd name="connsiteY239" fmla="*/ 3611294 h 5543222"/>
              <a:gd name="connsiteX240" fmla="*/ 3132925 w 4833822"/>
              <a:gd name="connsiteY240" fmla="*/ 3552527 h 5543222"/>
              <a:gd name="connsiteX241" fmla="*/ 2879774 w 4833822"/>
              <a:gd name="connsiteY241" fmla="*/ 3927735 h 5543222"/>
              <a:gd name="connsiteX242" fmla="*/ 2131619 w 4833822"/>
              <a:gd name="connsiteY242" fmla="*/ 3875749 h 5543222"/>
              <a:gd name="connsiteX243" fmla="*/ 1894289 w 4833822"/>
              <a:gd name="connsiteY243" fmla="*/ 3525405 h 5543222"/>
              <a:gd name="connsiteX244" fmla="*/ 2075111 w 4833822"/>
              <a:gd name="connsiteY244" fmla="*/ 3613556 h 5543222"/>
              <a:gd name="connsiteX245" fmla="*/ 2086414 w 4833822"/>
              <a:gd name="connsiteY245" fmla="*/ 3098211 h 5543222"/>
              <a:gd name="connsiteX246" fmla="*/ 2163263 w 4833822"/>
              <a:gd name="connsiteY246" fmla="*/ 3242870 h 5543222"/>
              <a:gd name="connsiteX247" fmla="*/ 2224289 w 4833822"/>
              <a:gd name="connsiteY247" fmla="*/ 3288075 h 5543222"/>
              <a:gd name="connsiteX248" fmla="*/ 2242372 w 4833822"/>
              <a:gd name="connsiteY248" fmla="*/ 3224787 h 5543222"/>
              <a:gd name="connsiteX249" fmla="*/ 2524908 w 4833822"/>
              <a:gd name="connsiteY249" fmla="*/ 2652937 h 5543222"/>
              <a:gd name="connsiteX250" fmla="*/ 2540406 w 4833822"/>
              <a:gd name="connsiteY250" fmla="*/ 1845596 h 5543222"/>
              <a:gd name="connsiteX251" fmla="*/ 2092432 w 4833822"/>
              <a:gd name="connsiteY251" fmla="*/ 2752293 h 5543222"/>
              <a:gd name="connsiteX252" fmla="*/ 2063761 w 4833822"/>
              <a:gd name="connsiteY252" fmla="*/ 2852640 h 5543222"/>
              <a:gd name="connsiteX253" fmla="*/ 1967001 w 4833822"/>
              <a:gd name="connsiteY253" fmla="*/ 2780964 h 5543222"/>
              <a:gd name="connsiteX254" fmla="*/ 1845152 w 4833822"/>
              <a:gd name="connsiteY254" fmla="*/ 2551600 h 5543222"/>
              <a:gd name="connsiteX255" fmla="*/ 1827232 w 4833822"/>
              <a:gd name="connsiteY255" fmla="*/ 3368707 h 5543222"/>
              <a:gd name="connsiteX256" fmla="*/ 1540529 w 4833822"/>
              <a:gd name="connsiteY256" fmla="*/ 3228938 h 5543222"/>
              <a:gd name="connsiteX257" fmla="*/ 1916828 w 4833822"/>
              <a:gd name="connsiteY257" fmla="*/ 3784427 h 5543222"/>
              <a:gd name="connsiteX258" fmla="*/ 3103066 w 4833822"/>
              <a:gd name="connsiteY258" fmla="*/ 3866854 h 5543222"/>
              <a:gd name="connsiteX259" fmla="*/ 3504448 w 4833822"/>
              <a:gd name="connsiteY259" fmla="*/ 3271942 h 5543222"/>
              <a:gd name="connsiteX260" fmla="*/ 3167572 w 4833822"/>
              <a:gd name="connsiteY260" fmla="*/ 3365120 h 5543222"/>
              <a:gd name="connsiteX261" fmla="*/ 3103066 w 4833822"/>
              <a:gd name="connsiteY261" fmla="*/ 2519346 h 5543222"/>
              <a:gd name="connsiteX262" fmla="*/ 3013470 w 4833822"/>
              <a:gd name="connsiteY262" fmla="*/ 2852640 h 5543222"/>
              <a:gd name="connsiteX263" fmla="*/ 2938212 w 4833822"/>
              <a:gd name="connsiteY263" fmla="*/ 2974489 h 5543222"/>
              <a:gd name="connsiteX264" fmla="*/ 2870119 w 4833822"/>
              <a:gd name="connsiteY264" fmla="*/ 2863391 h 5543222"/>
              <a:gd name="connsiteX265" fmla="*/ 2540406 w 4833822"/>
              <a:gd name="connsiteY265" fmla="*/ 1845596 h 5543222"/>
              <a:gd name="connsiteX266" fmla="*/ 357884 w 4833822"/>
              <a:gd name="connsiteY266" fmla="*/ 1773925 h 5543222"/>
              <a:gd name="connsiteX267" fmla="*/ 422396 w 4833822"/>
              <a:gd name="connsiteY267" fmla="*/ 1856352 h 5543222"/>
              <a:gd name="connsiteX268" fmla="*/ 522738 w 4833822"/>
              <a:gd name="connsiteY268" fmla="*/ 2358083 h 5543222"/>
              <a:gd name="connsiteX269" fmla="*/ 490485 w 4833822"/>
              <a:gd name="connsiteY269" fmla="*/ 2497853 h 5543222"/>
              <a:gd name="connsiteX270" fmla="*/ 386555 w 4833822"/>
              <a:gd name="connsiteY270" fmla="*/ 2397506 h 5543222"/>
              <a:gd name="connsiteX271" fmla="*/ 286208 w 4833822"/>
              <a:gd name="connsiteY271" fmla="*/ 1856352 h 5543222"/>
              <a:gd name="connsiteX272" fmla="*/ 357884 w 4833822"/>
              <a:gd name="connsiteY272" fmla="*/ 1773925 h 5543222"/>
              <a:gd name="connsiteX273" fmla="*/ 4036204 w 4833822"/>
              <a:gd name="connsiteY273" fmla="*/ 356534 h 5543222"/>
              <a:gd name="connsiteX274" fmla="*/ 4110123 w 4833822"/>
              <a:gd name="connsiteY274" fmla="*/ 419249 h 5543222"/>
              <a:gd name="connsiteX275" fmla="*/ 4063531 w 4833822"/>
              <a:gd name="connsiteY275" fmla="*/ 1229193 h 5543222"/>
              <a:gd name="connsiteX276" fmla="*/ 3938100 w 4833822"/>
              <a:gd name="connsiteY276" fmla="*/ 917399 h 5543222"/>
              <a:gd name="connsiteX277" fmla="*/ 3970353 w 4833822"/>
              <a:gd name="connsiteY277" fmla="*/ 422836 h 5543222"/>
              <a:gd name="connsiteX278" fmla="*/ 4036204 w 4833822"/>
              <a:gd name="connsiteY278" fmla="*/ 356534 h 5543222"/>
              <a:gd name="connsiteX279" fmla="*/ 915320 w 4833822"/>
              <a:gd name="connsiteY279" fmla="*/ 98105 h 5543222"/>
              <a:gd name="connsiteX280" fmla="*/ 1020430 w 4833822"/>
              <a:gd name="connsiteY280" fmla="*/ 778867 h 5543222"/>
              <a:gd name="connsiteX281" fmla="*/ 811383 w 4833822"/>
              <a:gd name="connsiteY281" fmla="*/ 739281 h 5543222"/>
              <a:gd name="connsiteX282" fmla="*/ 915320 w 4833822"/>
              <a:gd name="connsiteY282" fmla="*/ 98105 h 5543222"/>
              <a:gd name="connsiteX283" fmla="*/ 2546201 w 4833822"/>
              <a:gd name="connsiteY283" fmla="*/ 2452 h 5543222"/>
              <a:gd name="connsiteX284" fmla="*/ 3047525 w 4833822"/>
              <a:gd name="connsiteY284" fmla="*/ 704850 h 5543222"/>
              <a:gd name="connsiteX285" fmla="*/ 3054443 w 4833822"/>
              <a:gd name="connsiteY285" fmla="*/ 1378652 h 5543222"/>
              <a:gd name="connsiteX286" fmla="*/ 3282263 w 4833822"/>
              <a:gd name="connsiteY286" fmla="*/ 519595 h 5543222"/>
              <a:gd name="connsiteX287" fmla="*/ 3257173 w 4833822"/>
              <a:gd name="connsiteY287" fmla="*/ 379826 h 5543222"/>
              <a:gd name="connsiteX288" fmla="*/ 3278681 w 4833822"/>
              <a:gd name="connsiteY288" fmla="*/ 290230 h 5543222"/>
              <a:gd name="connsiteX289" fmla="*/ 3361107 w 4833822"/>
              <a:gd name="connsiteY289" fmla="*/ 347573 h 5543222"/>
              <a:gd name="connsiteX290" fmla="*/ 3884339 w 4833822"/>
              <a:gd name="connsiteY290" fmla="*/ 1659243 h 5543222"/>
              <a:gd name="connsiteX291" fmla="*/ 3776823 w 4833822"/>
              <a:gd name="connsiteY291" fmla="*/ 2279238 h 5543222"/>
              <a:gd name="connsiteX292" fmla="*/ 4002606 w 4833822"/>
              <a:gd name="connsiteY292" fmla="*/ 2060629 h 5543222"/>
              <a:gd name="connsiteX293" fmla="*/ 4059943 w 4833822"/>
              <a:gd name="connsiteY293" fmla="*/ 1996118 h 5543222"/>
              <a:gd name="connsiteX294" fmla="*/ 4117286 w 4833822"/>
              <a:gd name="connsiteY294" fmla="*/ 2071380 h 5543222"/>
              <a:gd name="connsiteX295" fmla="*/ 4131625 w 4833822"/>
              <a:gd name="connsiteY295" fmla="*/ 2884902 h 5543222"/>
              <a:gd name="connsiteX296" fmla="*/ 3755321 w 4833822"/>
              <a:gd name="connsiteY296" fmla="*/ 3716344 h 5543222"/>
              <a:gd name="connsiteX297" fmla="*/ 3723067 w 4833822"/>
              <a:gd name="connsiteY297" fmla="*/ 3791601 h 5543222"/>
              <a:gd name="connsiteX298" fmla="*/ 4099366 w 4833822"/>
              <a:gd name="connsiteY298" fmla="*/ 3730677 h 5543222"/>
              <a:gd name="connsiteX299" fmla="*/ 4550927 w 4833822"/>
              <a:gd name="connsiteY299" fmla="*/ 4081891 h 5543222"/>
              <a:gd name="connsiteX300" fmla="*/ 4604683 w 4833822"/>
              <a:gd name="connsiteY300" fmla="*/ 4182238 h 5543222"/>
              <a:gd name="connsiteX301" fmla="*/ 4576011 w 4833822"/>
              <a:gd name="connsiteY301" fmla="*/ 5024431 h 5543222"/>
              <a:gd name="connsiteX302" fmla="*/ 4432660 w 4833822"/>
              <a:gd name="connsiteY302" fmla="*/ 5085355 h 5543222"/>
              <a:gd name="connsiteX303" fmla="*/ 3999019 w 4833822"/>
              <a:gd name="connsiteY303" fmla="*/ 5318302 h 5543222"/>
              <a:gd name="connsiteX304" fmla="*/ 3192667 w 4833822"/>
              <a:gd name="connsiteY304" fmla="*/ 5250209 h 5543222"/>
              <a:gd name="connsiteX305" fmla="*/ 2662265 w 4833822"/>
              <a:gd name="connsiteY305" fmla="*/ 4619461 h 5543222"/>
              <a:gd name="connsiteX306" fmla="*/ 2680186 w 4833822"/>
              <a:gd name="connsiteY306" fmla="*/ 4938417 h 5543222"/>
              <a:gd name="connsiteX307" fmla="*/ 2655096 w 4833822"/>
              <a:gd name="connsiteY307" fmla="*/ 5250209 h 5543222"/>
              <a:gd name="connsiteX308" fmla="*/ 2063771 w 4833822"/>
              <a:gd name="connsiteY308" fmla="*/ 5536911 h 5543222"/>
              <a:gd name="connsiteX309" fmla="*/ 1827242 w 4833822"/>
              <a:gd name="connsiteY309" fmla="*/ 5486738 h 5543222"/>
              <a:gd name="connsiteX310" fmla="*/ 1594295 w 4833822"/>
              <a:gd name="connsiteY310" fmla="*/ 4945586 h 5543222"/>
              <a:gd name="connsiteX311" fmla="*/ 1952673 w 4833822"/>
              <a:gd name="connsiteY311" fmla="*/ 4411598 h 5543222"/>
              <a:gd name="connsiteX312" fmla="*/ 2020761 w 4833822"/>
              <a:gd name="connsiteY312" fmla="*/ 4278998 h 5543222"/>
              <a:gd name="connsiteX313" fmla="*/ 1841575 w 4833822"/>
              <a:gd name="connsiteY313" fmla="*/ 4422349 h 5543222"/>
              <a:gd name="connsiteX314" fmla="*/ 884697 w 4833822"/>
              <a:gd name="connsiteY314" fmla="*/ 5167782 h 5543222"/>
              <a:gd name="connsiteX315" fmla="*/ 547826 w 4833822"/>
              <a:gd name="connsiteY315" fmla="*/ 5200035 h 5543222"/>
              <a:gd name="connsiteX316" fmla="*/ 357883 w 4833822"/>
              <a:gd name="connsiteY316" fmla="*/ 5142698 h 5543222"/>
              <a:gd name="connsiteX317" fmla="*/ 89095 w 4833822"/>
              <a:gd name="connsiteY317" fmla="*/ 4716221 h 5543222"/>
              <a:gd name="connsiteX318" fmla="*/ 46091 w 4833822"/>
              <a:gd name="connsiteY318" fmla="*/ 4365012 h 5543222"/>
              <a:gd name="connsiteX319" fmla="*/ 440310 w 4833822"/>
              <a:gd name="connsiteY319" fmla="*/ 3716344 h 5543222"/>
              <a:gd name="connsiteX320" fmla="*/ 1020884 w 4833822"/>
              <a:gd name="connsiteY320" fmla="*/ 3766517 h 5543222"/>
              <a:gd name="connsiteX321" fmla="*/ 798688 w 4833822"/>
              <a:gd name="connsiteY321" fmla="*/ 3594495 h 5543222"/>
              <a:gd name="connsiteX322" fmla="*/ 766435 w 4833822"/>
              <a:gd name="connsiteY322" fmla="*/ 3537152 h 5543222"/>
              <a:gd name="connsiteX323" fmla="*/ 838110 w 4833822"/>
              <a:gd name="connsiteY323" fmla="*/ 3515650 h 5543222"/>
              <a:gd name="connsiteX324" fmla="*/ 1060306 w 4833822"/>
              <a:gd name="connsiteY324" fmla="*/ 3608828 h 5543222"/>
              <a:gd name="connsiteX325" fmla="*/ 777186 w 4833822"/>
              <a:gd name="connsiteY325" fmla="*/ 3110680 h 5543222"/>
              <a:gd name="connsiteX326" fmla="*/ 723430 w 4833822"/>
              <a:gd name="connsiteY326" fmla="*/ 2576697 h 5543222"/>
              <a:gd name="connsiteX327" fmla="*/ 727012 w 4833822"/>
              <a:gd name="connsiteY327" fmla="*/ 1877856 h 5543222"/>
              <a:gd name="connsiteX328" fmla="*/ 762853 w 4833822"/>
              <a:gd name="connsiteY328" fmla="*/ 1745256 h 5543222"/>
              <a:gd name="connsiteX329" fmla="*/ 1017302 w 4833822"/>
              <a:gd name="connsiteY329" fmla="*/ 2046291 h 5543222"/>
              <a:gd name="connsiteX330" fmla="*/ 1139151 w 4833822"/>
              <a:gd name="connsiteY330" fmla="*/ 2085713 h 5543222"/>
              <a:gd name="connsiteX331" fmla="*/ 1110480 w 4833822"/>
              <a:gd name="connsiteY331" fmla="*/ 1974615 h 5543222"/>
              <a:gd name="connsiteX332" fmla="*/ 1135564 w 4833822"/>
              <a:gd name="connsiteY332" fmla="*/ 1085837 h 5543222"/>
              <a:gd name="connsiteX333" fmla="*/ 1493942 w 4833822"/>
              <a:gd name="connsiteY333" fmla="*/ 426417 h 5543222"/>
              <a:gd name="connsiteX334" fmla="*/ 1547703 w 4833822"/>
              <a:gd name="connsiteY334" fmla="*/ 372662 h 5543222"/>
              <a:gd name="connsiteX335" fmla="*/ 1597877 w 4833822"/>
              <a:gd name="connsiteY335" fmla="*/ 465840 h 5543222"/>
              <a:gd name="connsiteX336" fmla="*/ 2070940 w 4833822"/>
              <a:gd name="connsiteY336" fmla="*/ 1239939 h 5543222"/>
              <a:gd name="connsiteX337" fmla="*/ 1926239 w 4833822"/>
              <a:gd name="connsiteY337" fmla="*/ 501112 h 5543222"/>
              <a:gd name="connsiteX338" fmla="*/ 2546201 w 4833822"/>
              <a:gd name="connsiteY338" fmla="*/ 2452 h 5543222"/>
              <a:gd name="connsiteX0" fmla="*/ 2144854 w 4833822"/>
              <a:gd name="connsiteY0" fmla="*/ 5071468 h 5445117"/>
              <a:gd name="connsiteX1" fmla="*/ 2053020 w 4833822"/>
              <a:gd name="connsiteY1" fmla="*/ 5080428 h 5445117"/>
              <a:gd name="connsiteX2" fmla="*/ 1959837 w 4833822"/>
              <a:gd name="connsiteY2" fmla="*/ 5155686 h 5445117"/>
              <a:gd name="connsiteX3" fmla="*/ 2045851 w 4833822"/>
              <a:gd name="connsiteY3" fmla="*/ 5273953 h 5445117"/>
              <a:gd name="connsiteX4" fmla="*/ 2042269 w 4833822"/>
              <a:gd name="connsiteY4" fmla="*/ 5177188 h 5445117"/>
              <a:gd name="connsiteX5" fmla="*/ 2106775 w 4833822"/>
              <a:gd name="connsiteY5" fmla="*/ 5112681 h 5445117"/>
              <a:gd name="connsiteX6" fmla="*/ 2128277 w 4833822"/>
              <a:gd name="connsiteY6" fmla="*/ 5184357 h 5445117"/>
              <a:gd name="connsiteX7" fmla="*/ 2164118 w 4833822"/>
              <a:gd name="connsiteY7" fmla="*/ 5234530 h 5445117"/>
              <a:gd name="connsiteX8" fmla="*/ 2232206 w 4833822"/>
              <a:gd name="connsiteY8" fmla="*/ 5198695 h 5445117"/>
              <a:gd name="connsiteX9" fmla="*/ 2228624 w 4833822"/>
              <a:gd name="connsiteY9" fmla="*/ 5105512 h 5445117"/>
              <a:gd name="connsiteX10" fmla="*/ 2144854 w 4833822"/>
              <a:gd name="connsiteY10" fmla="*/ 5071468 h 5445117"/>
              <a:gd name="connsiteX11" fmla="*/ 2508163 w 4833822"/>
              <a:gd name="connsiteY11" fmla="*/ 5041006 h 5445117"/>
              <a:gd name="connsiteX12" fmla="*/ 2407811 w 4833822"/>
              <a:gd name="connsiteY12" fmla="*/ 5349216 h 5445117"/>
              <a:gd name="connsiteX13" fmla="*/ 2508163 w 4833822"/>
              <a:gd name="connsiteY13" fmla="*/ 5041006 h 5445117"/>
              <a:gd name="connsiteX14" fmla="*/ 2215080 w 4833822"/>
              <a:gd name="connsiteY14" fmla="*/ 4956471 h 5445117"/>
              <a:gd name="connsiteX15" fmla="*/ 2171282 w 4833822"/>
              <a:gd name="connsiteY15" fmla="*/ 4962161 h 5445117"/>
              <a:gd name="connsiteX16" fmla="*/ 2350473 w 4833822"/>
              <a:gd name="connsiteY16" fmla="*/ 5241700 h 5445117"/>
              <a:gd name="connsiteX17" fmla="*/ 2393478 w 4833822"/>
              <a:gd name="connsiteY17" fmla="*/ 5058926 h 5445117"/>
              <a:gd name="connsiteX18" fmla="*/ 2252871 w 4833822"/>
              <a:gd name="connsiteY18" fmla="*/ 4957626 h 5445117"/>
              <a:gd name="connsiteX19" fmla="*/ 2215080 w 4833822"/>
              <a:gd name="connsiteY19" fmla="*/ 4956471 h 5445117"/>
              <a:gd name="connsiteX20" fmla="*/ 3767359 w 4833822"/>
              <a:gd name="connsiteY20" fmla="*/ 4837513 h 5445117"/>
              <a:gd name="connsiteX21" fmla="*/ 3913003 w 4833822"/>
              <a:gd name="connsiteY21" fmla="*/ 4919156 h 5445117"/>
              <a:gd name="connsiteX22" fmla="*/ 3930923 w 4833822"/>
              <a:gd name="connsiteY22" fmla="*/ 4944245 h 5445117"/>
              <a:gd name="connsiteX23" fmla="*/ 3923759 w 4833822"/>
              <a:gd name="connsiteY23" fmla="*/ 4969330 h 5445117"/>
              <a:gd name="connsiteX24" fmla="*/ 3672890 w 4833822"/>
              <a:gd name="connsiteY24" fmla="*/ 4951409 h 5445117"/>
              <a:gd name="connsiteX25" fmla="*/ 3672890 w 4833822"/>
              <a:gd name="connsiteY25" fmla="*/ 4883320 h 5445117"/>
              <a:gd name="connsiteX26" fmla="*/ 3708731 w 4833822"/>
              <a:gd name="connsiteY26" fmla="*/ 4858231 h 5445117"/>
              <a:gd name="connsiteX27" fmla="*/ 3767359 w 4833822"/>
              <a:gd name="connsiteY27" fmla="*/ 4837513 h 5445117"/>
              <a:gd name="connsiteX28" fmla="*/ 3779366 w 4833822"/>
              <a:gd name="connsiteY28" fmla="*/ 4797702 h 5445117"/>
              <a:gd name="connsiteX29" fmla="*/ 3637059 w 4833822"/>
              <a:gd name="connsiteY29" fmla="*/ 4822397 h 5445117"/>
              <a:gd name="connsiteX30" fmla="*/ 3497289 w 4833822"/>
              <a:gd name="connsiteY30" fmla="*/ 5005165 h 5445117"/>
              <a:gd name="connsiteX31" fmla="*/ 3615557 w 4833822"/>
              <a:gd name="connsiteY31" fmla="*/ 4947828 h 5445117"/>
              <a:gd name="connsiteX32" fmla="*/ 3852086 w 4833822"/>
              <a:gd name="connsiteY32" fmla="*/ 5105512 h 5445117"/>
              <a:gd name="connsiteX33" fmla="*/ 3952433 w 4833822"/>
              <a:gd name="connsiteY33" fmla="*/ 4933490 h 5445117"/>
              <a:gd name="connsiteX34" fmla="*/ 3945496 w 4833822"/>
              <a:gd name="connsiteY34" fmla="*/ 4916685 h 5445117"/>
              <a:gd name="connsiteX35" fmla="*/ 3938093 w 4833822"/>
              <a:gd name="connsiteY35" fmla="*/ 4916685 h 5445117"/>
              <a:gd name="connsiteX36" fmla="*/ 3927341 w 4833822"/>
              <a:gd name="connsiteY36" fmla="*/ 4916685 h 5445117"/>
              <a:gd name="connsiteX37" fmla="*/ 3909418 w 4833822"/>
              <a:gd name="connsiteY37" fmla="*/ 4911978 h 5445117"/>
              <a:gd name="connsiteX38" fmla="*/ 3920171 w 4833822"/>
              <a:gd name="connsiteY38" fmla="*/ 4911978 h 5445117"/>
              <a:gd name="connsiteX39" fmla="*/ 3945252 w 4833822"/>
              <a:gd name="connsiteY39" fmla="*/ 4916095 h 5445117"/>
              <a:gd name="connsiteX40" fmla="*/ 3928739 w 4833822"/>
              <a:gd name="connsiteY40" fmla="*/ 4876095 h 5445117"/>
              <a:gd name="connsiteX41" fmla="*/ 3822967 w 4833822"/>
              <a:gd name="connsiteY41" fmla="*/ 4799997 h 5445117"/>
              <a:gd name="connsiteX42" fmla="*/ 3779366 w 4833822"/>
              <a:gd name="connsiteY42" fmla="*/ 4797702 h 5445117"/>
              <a:gd name="connsiteX43" fmla="*/ 4196131 w 4833822"/>
              <a:gd name="connsiteY43" fmla="*/ 4653956 h 5445117"/>
              <a:gd name="connsiteX44" fmla="*/ 4235548 w 4833822"/>
              <a:gd name="connsiteY44" fmla="*/ 4883321 h 5445117"/>
              <a:gd name="connsiteX45" fmla="*/ 4454163 w 4833822"/>
              <a:gd name="connsiteY45" fmla="*/ 4886903 h 5445117"/>
              <a:gd name="connsiteX46" fmla="*/ 4196131 w 4833822"/>
              <a:gd name="connsiteY46" fmla="*/ 4653956 h 5445117"/>
              <a:gd name="connsiteX47" fmla="*/ 1174995 w 4833822"/>
              <a:gd name="connsiteY47" fmla="*/ 4338578 h 5445117"/>
              <a:gd name="connsiteX48" fmla="*/ 1250253 w 4833822"/>
              <a:gd name="connsiteY48" fmla="*/ 4385170 h 5445117"/>
              <a:gd name="connsiteX49" fmla="*/ 1035224 w 4833822"/>
              <a:gd name="connsiteY49" fmla="*/ 4496263 h 5445117"/>
              <a:gd name="connsiteX50" fmla="*/ 981463 w 4833822"/>
              <a:gd name="connsiteY50" fmla="*/ 4471179 h 5445117"/>
              <a:gd name="connsiteX51" fmla="*/ 1174995 w 4833822"/>
              <a:gd name="connsiteY51" fmla="*/ 4338578 h 5445117"/>
              <a:gd name="connsiteX52" fmla="*/ 3960412 w 4833822"/>
              <a:gd name="connsiteY52" fmla="*/ 4309303 h 5445117"/>
              <a:gd name="connsiteX53" fmla="*/ 4095776 w 4833822"/>
              <a:gd name="connsiteY53" fmla="*/ 4367248 h 5445117"/>
              <a:gd name="connsiteX54" fmla="*/ 4052767 w 4833822"/>
              <a:gd name="connsiteY54" fmla="*/ 4395918 h 5445117"/>
              <a:gd name="connsiteX55" fmla="*/ 3852081 w 4833822"/>
              <a:gd name="connsiteY55" fmla="*/ 4363667 h 5445117"/>
              <a:gd name="connsiteX56" fmla="*/ 3859245 w 4833822"/>
              <a:gd name="connsiteY56" fmla="*/ 4327828 h 5445117"/>
              <a:gd name="connsiteX57" fmla="*/ 3917370 w 4833822"/>
              <a:gd name="connsiteY57" fmla="*/ 4310303 h 5445117"/>
              <a:gd name="connsiteX58" fmla="*/ 3960412 w 4833822"/>
              <a:gd name="connsiteY58" fmla="*/ 4309303 h 5445117"/>
              <a:gd name="connsiteX59" fmla="*/ 2177948 w 4833822"/>
              <a:gd name="connsiteY59" fmla="*/ 4215053 h 5445117"/>
              <a:gd name="connsiteX60" fmla="*/ 2146198 w 4833822"/>
              <a:gd name="connsiteY60" fmla="*/ 4238235 h 5445117"/>
              <a:gd name="connsiteX61" fmla="*/ 1680303 w 4833822"/>
              <a:gd name="connsiteY61" fmla="*/ 4937077 h 5445117"/>
              <a:gd name="connsiteX62" fmla="*/ 1762730 w 4833822"/>
              <a:gd name="connsiteY62" fmla="*/ 5299037 h 5445117"/>
              <a:gd name="connsiteX63" fmla="*/ 1802152 w 4833822"/>
              <a:gd name="connsiteY63" fmla="*/ 5019504 h 5445117"/>
              <a:gd name="connsiteX64" fmla="*/ 2081691 w 4833822"/>
              <a:gd name="connsiteY64" fmla="*/ 4861814 h 5445117"/>
              <a:gd name="connsiteX65" fmla="*/ 1845157 w 4833822"/>
              <a:gd name="connsiteY65" fmla="*/ 4944241 h 5445117"/>
              <a:gd name="connsiteX66" fmla="*/ 1744810 w 4833822"/>
              <a:gd name="connsiteY66" fmla="*/ 4915575 h 5445117"/>
              <a:gd name="connsiteX67" fmla="*/ 2060189 w 4833822"/>
              <a:gd name="connsiteY67" fmla="*/ 4761472 h 5445117"/>
              <a:gd name="connsiteX68" fmla="*/ 2178451 w 4833822"/>
              <a:gd name="connsiteY68" fmla="*/ 4700542 h 5445117"/>
              <a:gd name="connsiteX69" fmla="*/ 2293136 w 4833822"/>
              <a:gd name="connsiteY69" fmla="*/ 4234653 h 5445117"/>
              <a:gd name="connsiteX70" fmla="*/ 1999259 w 4833822"/>
              <a:gd name="connsiteY70" fmla="*/ 4650374 h 5445117"/>
              <a:gd name="connsiteX71" fmla="*/ 2196371 w 4833822"/>
              <a:gd name="connsiteY71" fmla="*/ 4220315 h 5445117"/>
              <a:gd name="connsiteX72" fmla="*/ 2177948 w 4833822"/>
              <a:gd name="connsiteY72" fmla="*/ 4215053 h 5445117"/>
              <a:gd name="connsiteX73" fmla="*/ 2511745 w 4833822"/>
              <a:gd name="connsiteY73" fmla="*/ 4202400 h 5445117"/>
              <a:gd name="connsiteX74" fmla="*/ 2482010 w 4833822"/>
              <a:gd name="connsiteY74" fmla="*/ 4430696 h 5445117"/>
              <a:gd name="connsiteX75" fmla="*/ 2486655 w 4833822"/>
              <a:gd name="connsiteY75" fmla="*/ 4496261 h 5445117"/>
              <a:gd name="connsiteX76" fmla="*/ 2514429 w 4833822"/>
              <a:gd name="connsiteY76" fmla="*/ 4511940 h 5445117"/>
              <a:gd name="connsiteX77" fmla="*/ 2526077 w 4833822"/>
              <a:gd name="connsiteY77" fmla="*/ 4535686 h 5445117"/>
              <a:gd name="connsiteX78" fmla="*/ 2486655 w 4833822"/>
              <a:gd name="connsiteY78" fmla="*/ 4496264 h 5445117"/>
              <a:gd name="connsiteX79" fmla="*/ 2486655 w 4833822"/>
              <a:gd name="connsiteY79" fmla="*/ 4496267 h 5445117"/>
              <a:gd name="connsiteX80" fmla="*/ 2440069 w 4833822"/>
              <a:gd name="connsiteY80" fmla="*/ 4772223 h 5445117"/>
              <a:gd name="connsiteX81" fmla="*/ 2375563 w 4833822"/>
              <a:gd name="connsiteY81" fmla="*/ 4334995 h 5445117"/>
              <a:gd name="connsiteX82" fmla="*/ 2296718 w 4833822"/>
              <a:gd name="connsiteY82" fmla="*/ 4704130 h 5445117"/>
              <a:gd name="connsiteX83" fmla="*/ 2429318 w 4833822"/>
              <a:gd name="connsiteY83" fmla="*/ 4825979 h 5445117"/>
              <a:gd name="connsiteX84" fmla="*/ 2493825 w 4833822"/>
              <a:gd name="connsiteY84" fmla="*/ 4725632 h 5445117"/>
              <a:gd name="connsiteX85" fmla="*/ 2529665 w 4833822"/>
              <a:gd name="connsiteY85" fmla="*/ 4535689 h 5445117"/>
              <a:gd name="connsiteX86" fmla="*/ 2511745 w 4833822"/>
              <a:gd name="connsiteY86" fmla="*/ 4202400 h 5445117"/>
              <a:gd name="connsiteX87" fmla="*/ 2808528 w 4833822"/>
              <a:gd name="connsiteY87" fmla="*/ 4199934 h 5445117"/>
              <a:gd name="connsiteX88" fmla="*/ 2784115 w 4833822"/>
              <a:gd name="connsiteY88" fmla="*/ 4213151 h 5445117"/>
              <a:gd name="connsiteX89" fmla="*/ 2798448 w 4833822"/>
              <a:gd name="connsiteY89" fmla="*/ 4288409 h 5445117"/>
              <a:gd name="connsiteX90" fmla="*/ 2880875 w 4833822"/>
              <a:gd name="connsiteY90" fmla="*/ 4403089 h 5445117"/>
              <a:gd name="connsiteX91" fmla="*/ 3142493 w 4833822"/>
              <a:gd name="connsiteY91" fmla="*/ 4732801 h 5445117"/>
              <a:gd name="connsiteX92" fmla="*/ 2891625 w 4833822"/>
              <a:gd name="connsiteY92" fmla="*/ 4567942 h 5445117"/>
              <a:gd name="connsiteX93" fmla="*/ 2683768 w 4833822"/>
              <a:gd name="connsiteY93" fmla="*/ 4324244 h 5445117"/>
              <a:gd name="connsiteX94" fmla="*/ 2651515 w 4833822"/>
              <a:gd name="connsiteY94" fmla="*/ 4349333 h 5445117"/>
              <a:gd name="connsiteX95" fmla="*/ 2866541 w 4833822"/>
              <a:gd name="connsiteY95" fmla="*/ 4593032 h 5445117"/>
              <a:gd name="connsiteX96" fmla="*/ 3389773 w 4833822"/>
              <a:gd name="connsiteY96" fmla="*/ 5191526 h 5445117"/>
              <a:gd name="connsiteX97" fmla="*/ 3637059 w 4833822"/>
              <a:gd name="connsiteY97" fmla="*/ 5234530 h 5445117"/>
              <a:gd name="connsiteX98" fmla="*/ 3246422 w 4833822"/>
              <a:gd name="connsiteY98" fmla="*/ 4865401 h 5445117"/>
              <a:gd name="connsiteX99" fmla="*/ 3400524 w 4833822"/>
              <a:gd name="connsiteY99" fmla="*/ 4915575 h 5445117"/>
              <a:gd name="connsiteX100" fmla="*/ 3336018 w 4833822"/>
              <a:gd name="connsiteY100" fmla="*/ 4768636 h 5445117"/>
              <a:gd name="connsiteX101" fmla="*/ 3095901 w 4833822"/>
              <a:gd name="connsiteY101" fmla="*/ 4507023 h 5445117"/>
              <a:gd name="connsiteX102" fmla="*/ 2862954 w 4833822"/>
              <a:gd name="connsiteY102" fmla="*/ 4238235 h 5445117"/>
              <a:gd name="connsiteX103" fmla="*/ 2808528 w 4833822"/>
              <a:gd name="connsiteY103" fmla="*/ 4199934 h 5445117"/>
              <a:gd name="connsiteX104" fmla="*/ 1587125 w 4833822"/>
              <a:gd name="connsiteY104" fmla="*/ 4155809 h 5445117"/>
              <a:gd name="connsiteX105" fmla="*/ 798688 w 4833822"/>
              <a:gd name="connsiteY105" fmla="*/ 4363672 h 5445117"/>
              <a:gd name="connsiteX106" fmla="*/ 780768 w 4833822"/>
              <a:gd name="connsiteY106" fmla="*/ 4987250 h 5445117"/>
              <a:gd name="connsiteX107" fmla="*/ 791519 w 4833822"/>
              <a:gd name="connsiteY107" fmla="*/ 4793726 h 5445117"/>
              <a:gd name="connsiteX108" fmla="*/ 709092 w 4833822"/>
              <a:gd name="connsiteY108" fmla="*/ 4431760 h 5445117"/>
              <a:gd name="connsiteX109" fmla="*/ 368634 w 4833822"/>
              <a:gd name="connsiteY109" fmla="*/ 4442511 h 5445117"/>
              <a:gd name="connsiteX110" fmla="*/ 332793 w 4833822"/>
              <a:gd name="connsiteY110" fmla="*/ 4467601 h 5445117"/>
              <a:gd name="connsiteX111" fmla="*/ 368634 w 4833822"/>
              <a:gd name="connsiteY111" fmla="*/ 4481934 h 5445117"/>
              <a:gd name="connsiteX112" fmla="*/ 350714 w 4833822"/>
              <a:gd name="connsiteY112" fmla="*/ 4782974 h 5445117"/>
              <a:gd name="connsiteX113" fmla="*/ 447479 w 4833822"/>
              <a:gd name="connsiteY113" fmla="*/ 4847481 h 5445117"/>
              <a:gd name="connsiteX114" fmla="*/ 486896 w 4833822"/>
              <a:gd name="connsiteY114" fmla="*/ 4747134 h 5445117"/>
              <a:gd name="connsiteX115" fmla="*/ 468981 w 4833822"/>
              <a:gd name="connsiteY115" fmla="*/ 4628867 h 5445117"/>
              <a:gd name="connsiteX116" fmla="*/ 372216 w 4833822"/>
              <a:gd name="connsiteY116" fmla="*/ 4736383 h 5445117"/>
              <a:gd name="connsiteX117" fmla="*/ 382967 w 4833822"/>
              <a:gd name="connsiteY117" fmla="*/ 4585862 h 5445117"/>
              <a:gd name="connsiteX118" fmla="*/ 497647 w 4833822"/>
              <a:gd name="connsiteY118" fmla="*/ 4546440 h 5445117"/>
              <a:gd name="connsiteX119" fmla="*/ 569323 w 4833822"/>
              <a:gd name="connsiteY119" fmla="*/ 4661125 h 5445117"/>
              <a:gd name="connsiteX120" fmla="*/ 580074 w 4833822"/>
              <a:gd name="connsiteY120" fmla="*/ 4872565 h 5445117"/>
              <a:gd name="connsiteX121" fmla="*/ 612332 w 4833822"/>
              <a:gd name="connsiteY121" fmla="*/ 4628867 h 5445117"/>
              <a:gd name="connsiteX122" fmla="*/ 497647 w 4833822"/>
              <a:gd name="connsiteY122" fmla="*/ 4395920 h 5445117"/>
              <a:gd name="connsiteX123" fmla="*/ 730594 w 4833822"/>
              <a:gd name="connsiteY123" fmla="*/ 4800889 h 5445117"/>
              <a:gd name="connsiteX124" fmla="*/ 547826 w 4833822"/>
              <a:gd name="connsiteY124" fmla="*/ 4965748 h 5445117"/>
              <a:gd name="connsiteX125" fmla="*/ 834528 w 4833822"/>
              <a:gd name="connsiteY125" fmla="*/ 4998001 h 5445117"/>
              <a:gd name="connsiteX126" fmla="*/ 1533370 w 4833822"/>
              <a:gd name="connsiteY126" fmla="*/ 4481934 h 5445117"/>
              <a:gd name="connsiteX127" fmla="*/ 1633712 w 4833822"/>
              <a:gd name="connsiteY127" fmla="*/ 4349333 h 5445117"/>
              <a:gd name="connsiteX128" fmla="*/ 1142733 w 4833822"/>
              <a:gd name="connsiteY128" fmla="*/ 4664707 h 5445117"/>
              <a:gd name="connsiteX129" fmla="*/ 1031635 w 4833822"/>
              <a:gd name="connsiteY129" fmla="*/ 4693379 h 5445117"/>
              <a:gd name="connsiteX130" fmla="*/ 1096142 w 4833822"/>
              <a:gd name="connsiteY130" fmla="*/ 4593032 h 5445117"/>
              <a:gd name="connsiteX131" fmla="*/ 1587125 w 4833822"/>
              <a:gd name="connsiteY131" fmla="*/ 4155809 h 5445117"/>
              <a:gd name="connsiteX132" fmla="*/ 3072607 w 4833822"/>
              <a:gd name="connsiteY132" fmla="*/ 4146849 h 5445117"/>
              <a:gd name="connsiteX133" fmla="*/ 2988391 w 4833822"/>
              <a:gd name="connsiteY133" fmla="*/ 4180893 h 5445117"/>
              <a:gd name="connsiteX134" fmla="*/ 3038564 w 4833822"/>
              <a:gd name="connsiteY134" fmla="*/ 4291991 h 5445117"/>
              <a:gd name="connsiteX135" fmla="*/ 3407693 w 4833822"/>
              <a:gd name="connsiteY135" fmla="*/ 4707712 h 5445117"/>
              <a:gd name="connsiteX136" fmla="*/ 3576134 w 4833822"/>
              <a:gd name="connsiteY136" fmla="*/ 4747134 h 5445117"/>
              <a:gd name="connsiteX137" fmla="*/ 4002606 w 4833822"/>
              <a:gd name="connsiteY137" fmla="*/ 4851063 h 5445117"/>
              <a:gd name="connsiteX138" fmla="*/ 4124455 w 4833822"/>
              <a:gd name="connsiteY138" fmla="*/ 4933490 h 5445117"/>
              <a:gd name="connsiteX139" fmla="*/ 3586885 w 4833822"/>
              <a:gd name="connsiteY139" fmla="*/ 4385169 h 5445117"/>
              <a:gd name="connsiteX140" fmla="*/ 3339600 w 4833822"/>
              <a:gd name="connsiteY140" fmla="*/ 4241817 h 5445117"/>
              <a:gd name="connsiteX141" fmla="*/ 3551045 w 4833822"/>
              <a:gd name="connsiteY141" fmla="*/ 4417427 h 5445117"/>
              <a:gd name="connsiteX142" fmla="*/ 3658561 w 4833822"/>
              <a:gd name="connsiteY142" fmla="*/ 4600201 h 5445117"/>
              <a:gd name="connsiteX143" fmla="*/ 3536712 w 4833822"/>
              <a:gd name="connsiteY143" fmla="*/ 4524938 h 5445117"/>
              <a:gd name="connsiteX144" fmla="*/ 3167577 w 4833822"/>
              <a:gd name="connsiteY144" fmla="*/ 4188062 h 5445117"/>
              <a:gd name="connsiteX145" fmla="*/ 3072607 w 4833822"/>
              <a:gd name="connsiteY145" fmla="*/ 4146849 h 5445117"/>
              <a:gd name="connsiteX146" fmla="*/ 1497530 w 4833822"/>
              <a:gd name="connsiteY146" fmla="*/ 4059049 h 5445117"/>
              <a:gd name="connsiteX147" fmla="*/ 644585 w 4833822"/>
              <a:gd name="connsiteY147" fmla="*/ 4184480 h 5445117"/>
              <a:gd name="connsiteX148" fmla="*/ 404469 w 4833822"/>
              <a:gd name="connsiteY148" fmla="*/ 4259737 h 5445117"/>
              <a:gd name="connsiteX149" fmla="*/ 218113 w 4833822"/>
              <a:gd name="connsiteY149" fmla="*/ 4413840 h 5445117"/>
              <a:gd name="connsiteX150" fmla="*/ 347132 w 4833822"/>
              <a:gd name="connsiteY150" fmla="*/ 4933490 h 5445117"/>
              <a:gd name="connsiteX151" fmla="*/ 218113 w 4833822"/>
              <a:gd name="connsiteY151" fmla="*/ 4567942 h 5445117"/>
              <a:gd name="connsiteX152" fmla="*/ 289789 w 4833822"/>
              <a:gd name="connsiteY152" fmla="*/ 4460431 h 5445117"/>
              <a:gd name="connsiteX153" fmla="*/ 271869 w 4833822"/>
              <a:gd name="connsiteY153" fmla="*/ 4446098 h 5445117"/>
              <a:gd name="connsiteX154" fmla="*/ 304127 w 4833822"/>
              <a:gd name="connsiteY154" fmla="*/ 4352915 h 5445117"/>
              <a:gd name="connsiteX155" fmla="*/ 400887 w 4833822"/>
              <a:gd name="connsiteY155" fmla="*/ 4270489 h 5445117"/>
              <a:gd name="connsiteX156" fmla="*/ 404469 w 4833822"/>
              <a:gd name="connsiteY156" fmla="*/ 4263319 h 5445117"/>
              <a:gd name="connsiteX157" fmla="*/ 408056 w 4833822"/>
              <a:gd name="connsiteY157" fmla="*/ 4263319 h 5445117"/>
              <a:gd name="connsiteX158" fmla="*/ 569323 w 4833822"/>
              <a:gd name="connsiteY158" fmla="*/ 4220315 h 5445117"/>
              <a:gd name="connsiteX159" fmla="*/ 777186 w 4833822"/>
              <a:gd name="connsiteY159" fmla="*/ 4331413 h 5445117"/>
              <a:gd name="connsiteX160" fmla="*/ 1250249 w 4833822"/>
              <a:gd name="connsiteY160" fmla="*/ 4162972 h 5445117"/>
              <a:gd name="connsiteX161" fmla="*/ 1497530 w 4833822"/>
              <a:gd name="connsiteY161" fmla="*/ 4059049 h 5445117"/>
              <a:gd name="connsiteX162" fmla="*/ 3393360 w 4833822"/>
              <a:gd name="connsiteY162" fmla="*/ 4018279 h 5445117"/>
              <a:gd name="connsiteX163" fmla="*/ 3271511 w 4833822"/>
              <a:gd name="connsiteY163" fmla="*/ 4055462 h 5445117"/>
              <a:gd name="connsiteX164" fmla="*/ 3486538 w 4833822"/>
              <a:gd name="connsiteY164" fmla="*/ 4184480 h 5445117"/>
              <a:gd name="connsiteX165" fmla="*/ 4092197 w 4833822"/>
              <a:gd name="connsiteY165" fmla="*/ 4517774 h 5445117"/>
              <a:gd name="connsiteX166" fmla="*/ 3873588 w 4833822"/>
              <a:gd name="connsiteY166" fmla="*/ 4517774 h 5445117"/>
              <a:gd name="connsiteX167" fmla="*/ 4002606 w 4833822"/>
              <a:gd name="connsiteY167" fmla="*/ 4646787 h 5445117"/>
              <a:gd name="connsiteX168" fmla="*/ 4106535 w 4833822"/>
              <a:gd name="connsiteY168" fmla="*/ 4618116 h 5445117"/>
              <a:gd name="connsiteX169" fmla="*/ 4325144 w 4833822"/>
              <a:gd name="connsiteY169" fmla="*/ 4291991 h 5445117"/>
              <a:gd name="connsiteX170" fmla="*/ 4038441 w 4833822"/>
              <a:gd name="connsiteY170" fmla="*/ 4202400 h 5445117"/>
              <a:gd name="connsiteX171" fmla="*/ 3624178 w 4833822"/>
              <a:gd name="connsiteY171" fmla="*/ 4188788 h 5445117"/>
              <a:gd name="connsiteX172" fmla="*/ 3486739 w 4833822"/>
              <a:gd name="connsiteY172" fmla="*/ 4163009 h 5445117"/>
              <a:gd name="connsiteX173" fmla="*/ 3486739 w 4833822"/>
              <a:gd name="connsiteY173" fmla="*/ 4167004 h 5445117"/>
              <a:gd name="connsiteX174" fmla="*/ 3485394 w 4833822"/>
              <a:gd name="connsiteY174" fmla="*/ 4164315 h 5445117"/>
              <a:gd name="connsiteX175" fmla="*/ 3486706 w 4833822"/>
              <a:gd name="connsiteY175" fmla="*/ 4163003 h 5445117"/>
              <a:gd name="connsiteX176" fmla="*/ 3486538 w 4833822"/>
              <a:gd name="connsiteY176" fmla="*/ 4162972 h 5445117"/>
              <a:gd name="connsiteX177" fmla="*/ 3543876 w 4833822"/>
              <a:gd name="connsiteY177" fmla="*/ 4102048 h 5445117"/>
              <a:gd name="connsiteX178" fmla="*/ 4518674 w 4833822"/>
              <a:gd name="connsiteY178" fmla="*/ 4248986 h 5445117"/>
              <a:gd name="connsiteX179" fmla="*/ 4328731 w 4833822"/>
              <a:gd name="connsiteY179" fmla="*/ 4446098 h 5445117"/>
              <a:gd name="connsiteX180" fmla="*/ 4457745 w 4833822"/>
              <a:gd name="connsiteY180" fmla="*/ 4374417 h 5445117"/>
              <a:gd name="connsiteX181" fmla="*/ 4579599 w 4833822"/>
              <a:gd name="connsiteY181" fmla="*/ 4367254 h 5445117"/>
              <a:gd name="connsiteX182" fmla="*/ 4500754 w 4833822"/>
              <a:gd name="connsiteY182" fmla="*/ 4446098 h 5445117"/>
              <a:gd name="connsiteX183" fmla="*/ 4314393 w 4833822"/>
              <a:gd name="connsiteY183" fmla="*/ 4679046 h 5445117"/>
              <a:gd name="connsiteX184" fmla="*/ 4346651 w 4833822"/>
              <a:gd name="connsiteY184" fmla="*/ 4743552 h 5445117"/>
              <a:gd name="connsiteX185" fmla="*/ 4403989 w 4833822"/>
              <a:gd name="connsiteY185" fmla="*/ 4693379 h 5445117"/>
              <a:gd name="connsiteX186" fmla="*/ 4482833 w 4833822"/>
              <a:gd name="connsiteY186" fmla="*/ 4503436 h 5445117"/>
              <a:gd name="connsiteX187" fmla="*/ 4590350 w 4833822"/>
              <a:gd name="connsiteY187" fmla="*/ 4481934 h 5445117"/>
              <a:gd name="connsiteX188" fmla="*/ 4608265 w 4833822"/>
              <a:gd name="connsiteY188" fmla="*/ 4564360 h 5445117"/>
              <a:gd name="connsiteX189" fmla="*/ 4608265 w 4833822"/>
              <a:gd name="connsiteY189" fmla="*/ 4567942 h 5445117"/>
              <a:gd name="connsiteX190" fmla="*/ 4421909 w 4833822"/>
              <a:gd name="connsiteY190" fmla="*/ 4779387 h 5445117"/>
              <a:gd name="connsiteX191" fmla="*/ 4608265 w 4833822"/>
              <a:gd name="connsiteY191" fmla="*/ 4567942 h 5445117"/>
              <a:gd name="connsiteX192" fmla="*/ 4611852 w 4833822"/>
              <a:gd name="connsiteY192" fmla="*/ 4564360 h 5445117"/>
              <a:gd name="connsiteX193" fmla="*/ 4611852 w 4833822"/>
              <a:gd name="connsiteY193" fmla="*/ 4560778 h 5445117"/>
              <a:gd name="connsiteX194" fmla="*/ 4694279 w 4833822"/>
              <a:gd name="connsiteY194" fmla="*/ 4546440 h 5445117"/>
              <a:gd name="connsiteX195" fmla="*/ 4651275 w 4833822"/>
              <a:gd name="connsiteY195" fmla="*/ 4370836 h 5445117"/>
              <a:gd name="connsiteX196" fmla="*/ 4572429 w 4833822"/>
              <a:gd name="connsiteY196" fmla="*/ 4252568 h 5445117"/>
              <a:gd name="connsiteX197" fmla="*/ 4583181 w 4833822"/>
              <a:gd name="connsiteY197" fmla="*/ 4159391 h 5445117"/>
              <a:gd name="connsiteX198" fmla="*/ 4436247 w 4833822"/>
              <a:gd name="connsiteY198" fmla="*/ 4112804 h 5445117"/>
              <a:gd name="connsiteX199" fmla="*/ 3504459 w 4833822"/>
              <a:gd name="connsiteY199" fmla="*/ 4026790 h 5445117"/>
              <a:gd name="connsiteX200" fmla="*/ 3393360 w 4833822"/>
              <a:gd name="connsiteY200" fmla="*/ 4018279 h 5445117"/>
              <a:gd name="connsiteX201" fmla="*/ 655337 w 4833822"/>
              <a:gd name="connsiteY201" fmla="*/ 3887021 h 5445117"/>
              <a:gd name="connsiteX202" fmla="*/ 637416 w 4833822"/>
              <a:gd name="connsiteY202" fmla="*/ 3944364 h 5445117"/>
              <a:gd name="connsiteX203" fmla="*/ 863200 w 4833822"/>
              <a:gd name="connsiteY203" fmla="*/ 4048293 h 5445117"/>
              <a:gd name="connsiteX204" fmla="*/ 734181 w 4833822"/>
              <a:gd name="connsiteY204" fmla="*/ 3908528 h 5445117"/>
              <a:gd name="connsiteX205" fmla="*/ 655337 w 4833822"/>
              <a:gd name="connsiteY205" fmla="*/ 3887021 h 5445117"/>
              <a:gd name="connsiteX206" fmla="*/ 465399 w 4833822"/>
              <a:gd name="connsiteY206" fmla="*/ 3847604 h 5445117"/>
              <a:gd name="connsiteX207" fmla="*/ 465399 w 4833822"/>
              <a:gd name="connsiteY207" fmla="*/ 4048293 h 5445117"/>
              <a:gd name="connsiteX208" fmla="*/ 501234 w 4833822"/>
              <a:gd name="connsiteY208" fmla="*/ 4105635 h 5445117"/>
              <a:gd name="connsiteX209" fmla="*/ 554990 w 4833822"/>
              <a:gd name="connsiteY209" fmla="*/ 4051880 h 5445117"/>
              <a:gd name="connsiteX210" fmla="*/ 465399 w 4833822"/>
              <a:gd name="connsiteY210" fmla="*/ 3847604 h 5445117"/>
              <a:gd name="connsiteX211" fmla="*/ 4325169 w 4833822"/>
              <a:gd name="connsiteY211" fmla="*/ 3766707 h 5445117"/>
              <a:gd name="connsiteX212" fmla="*/ 3959602 w 4833822"/>
              <a:gd name="connsiteY212" fmla="*/ 3973035 h 5445117"/>
              <a:gd name="connsiteX213" fmla="*/ 4360985 w 4833822"/>
              <a:gd name="connsiteY213" fmla="*/ 3883439 h 5445117"/>
              <a:gd name="connsiteX214" fmla="*/ 4278558 w 4833822"/>
              <a:gd name="connsiteY214" fmla="*/ 3994537 h 5445117"/>
              <a:gd name="connsiteX215" fmla="*/ 4454163 w 4833822"/>
              <a:gd name="connsiteY215" fmla="*/ 3947946 h 5445117"/>
              <a:gd name="connsiteX216" fmla="*/ 4368153 w 4833822"/>
              <a:gd name="connsiteY216" fmla="*/ 3772341 h 5445117"/>
              <a:gd name="connsiteX217" fmla="*/ 4325169 w 4833822"/>
              <a:gd name="connsiteY217" fmla="*/ 3766707 h 5445117"/>
              <a:gd name="connsiteX218" fmla="*/ 4156709 w 4833822"/>
              <a:gd name="connsiteY218" fmla="*/ 3732919 h 5445117"/>
              <a:gd name="connsiteX219" fmla="*/ 3748157 w 4833822"/>
              <a:gd name="connsiteY219" fmla="*/ 3815345 h 5445117"/>
              <a:gd name="connsiteX220" fmla="*/ 3529543 w 4833822"/>
              <a:gd name="connsiteY220" fmla="*/ 3937194 h 5445117"/>
              <a:gd name="connsiteX221" fmla="*/ 3805494 w 4833822"/>
              <a:gd name="connsiteY221" fmla="*/ 3840435 h 5445117"/>
              <a:gd name="connsiteX222" fmla="*/ 4156709 w 4833822"/>
              <a:gd name="connsiteY222" fmla="*/ 3732919 h 5445117"/>
              <a:gd name="connsiteX223" fmla="*/ 399937 w 4833822"/>
              <a:gd name="connsiteY223" fmla="*/ 3689131 h 5445117"/>
              <a:gd name="connsiteX224" fmla="*/ 210944 w 4833822"/>
              <a:gd name="connsiteY224" fmla="*/ 3768759 h 5445117"/>
              <a:gd name="connsiteX225" fmla="*/ 124936 w 4833822"/>
              <a:gd name="connsiteY225" fmla="*/ 3912110 h 5445117"/>
              <a:gd name="connsiteX226" fmla="*/ 275451 w 4833822"/>
              <a:gd name="connsiteY226" fmla="*/ 3904941 h 5445117"/>
              <a:gd name="connsiteX227" fmla="*/ 304127 w 4833822"/>
              <a:gd name="connsiteY227" fmla="*/ 3922861 h 5445117"/>
              <a:gd name="connsiteX228" fmla="*/ 271869 w 4833822"/>
              <a:gd name="connsiteY228" fmla="*/ 4159391 h 5445117"/>
              <a:gd name="connsiteX229" fmla="*/ 311291 w 4833822"/>
              <a:gd name="connsiteY229" fmla="*/ 4001706 h 5445117"/>
              <a:gd name="connsiteX230" fmla="*/ 243203 w 4833822"/>
              <a:gd name="connsiteY230" fmla="*/ 3793843 h 5445117"/>
              <a:gd name="connsiteX231" fmla="*/ 1214409 w 4833822"/>
              <a:gd name="connsiteY231" fmla="*/ 3772341 h 5445117"/>
              <a:gd name="connsiteX232" fmla="*/ 465399 w 4833822"/>
              <a:gd name="connsiteY232" fmla="*/ 3689914 h 5445117"/>
              <a:gd name="connsiteX233" fmla="*/ 399937 w 4833822"/>
              <a:gd name="connsiteY233" fmla="*/ 3689131 h 5445117"/>
              <a:gd name="connsiteX234" fmla="*/ 2524908 w 4833822"/>
              <a:gd name="connsiteY234" fmla="*/ 2554832 h 5445117"/>
              <a:gd name="connsiteX235" fmla="*/ 2732856 w 4833822"/>
              <a:gd name="connsiteY235" fmla="*/ 3196751 h 5445117"/>
              <a:gd name="connsiteX236" fmla="*/ 2775802 w 4833822"/>
              <a:gd name="connsiteY236" fmla="*/ 3266820 h 5445117"/>
              <a:gd name="connsiteX237" fmla="*/ 2823267 w 4833822"/>
              <a:gd name="connsiteY237" fmla="*/ 3189970 h 5445117"/>
              <a:gd name="connsiteX238" fmla="*/ 2879774 w 4833822"/>
              <a:gd name="connsiteY238" fmla="*/ 2979764 h 5445117"/>
              <a:gd name="connsiteX239" fmla="*/ 2920458 w 4833822"/>
              <a:gd name="connsiteY239" fmla="*/ 3513189 h 5445117"/>
              <a:gd name="connsiteX240" fmla="*/ 3132925 w 4833822"/>
              <a:gd name="connsiteY240" fmla="*/ 3454422 h 5445117"/>
              <a:gd name="connsiteX241" fmla="*/ 2879774 w 4833822"/>
              <a:gd name="connsiteY241" fmla="*/ 3829630 h 5445117"/>
              <a:gd name="connsiteX242" fmla="*/ 2131619 w 4833822"/>
              <a:gd name="connsiteY242" fmla="*/ 3777644 h 5445117"/>
              <a:gd name="connsiteX243" fmla="*/ 1894289 w 4833822"/>
              <a:gd name="connsiteY243" fmla="*/ 3427300 h 5445117"/>
              <a:gd name="connsiteX244" fmla="*/ 2075111 w 4833822"/>
              <a:gd name="connsiteY244" fmla="*/ 3515451 h 5445117"/>
              <a:gd name="connsiteX245" fmla="*/ 2086414 w 4833822"/>
              <a:gd name="connsiteY245" fmla="*/ 3000106 h 5445117"/>
              <a:gd name="connsiteX246" fmla="*/ 2163263 w 4833822"/>
              <a:gd name="connsiteY246" fmla="*/ 3144765 h 5445117"/>
              <a:gd name="connsiteX247" fmla="*/ 2224289 w 4833822"/>
              <a:gd name="connsiteY247" fmla="*/ 3189970 h 5445117"/>
              <a:gd name="connsiteX248" fmla="*/ 2242372 w 4833822"/>
              <a:gd name="connsiteY248" fmla="*/ 3126682 h 5445117"/>
              <a:gd name="connsiteX249" fmla="*/ 2524908 w 4833822"/>
              <a:gd name="connsiteY249" fmla="*/ 2554832 h 5445117"/>
              <a:gd name="connsiteX250" fmla="*/ 2540406 w 4833822"/>
              <a:gd name="connsiteY250" fmla="*/ 1747491 h 5445117"/>
              <a:gd name="connsiteX251" fmla="*/ 2092432 w 4833822"/>
              <a:gd name="connsiteY251" fmla="*/ 2654188 h 5445117"/>
              <a:gd name="connsiteX252" fmla="*/ 2063761 w 4833822"/>
              <a:gd name="connsiteY252" fmla="*/ 2754535 h 5445117"/>
              <a:gd name="connsiteX253" fmla="*/ 1967001 w 4833822"/>
              <a:gd name="connsiteY253" fmla="*/ 2682859 h 5445117"/>
              <a:gd name="connsiteX254" fmla="*/ 1845152 w 4833822"/>
              <a:gd name="connsiteY254" fmla="*/ 2453495 h 5445117"/>
              <a:gd name="connsiteX255" fmla="*/ 1827232 w 4833822"/>
              <a:gd name="connsiteY255" fmla="*/ 3270602 h 5445117"/>
              <a:gd name="connsiteX256" fmla="*/ 1540529 w 4833822"/>
              <a:gd name="connsiteY256" fmla="*/ 3130833 h 5445117"/>
              <a:gd name="connsiteX257" fmla="*/ 1916828 w 4833822"/>
              <a:gd name="connsiteY257" fmla="*/ 3686322 h 5445117"/>
              <a:gd name="connsiteX258" fmla="*/ 3103066 w 4833822"/>
              <a:gd name="connsiteY258" fmla="*/ 3768749 h 5445117"/>
              <a:gd name="connsiteX259" fmla="*/ 3504448 w 4833822"/>
              <a:gd name="connsiteY259" fmla="*/ 3173837 h 5445117"/>
              <a:gd name="connsiteX260" fmla="*/ 3167572 w 4833822"/>
              <a:gd name="connsiteY260" fmla="*/ 3267015 h 5445117"/>
              <a:gd name="connsiteX261" fmla="*/ 3103066 w 4833822"/>
              <a:gd name="connsiteY261" fmla="*/ 2421241 h 5445117"/>
              <a:gd name="connsiteX262" fmla="*/ 3013470 w 4833822"/>
              <a:gd name="connsiteY262" fmla="*/ 2754535 h 5445117"/>
              <a:gd name="connsiteX263" fmla="*/ 2938212 w 4833822"/>
              <a:gd name="connsiteY263" fmla="*/ 2876384 h 5445117"/>
              <a:gd name="connsiteX264" fmla="*/ 2870119 w 4833822"/>
              <a:gd name="connsiteY264" fmla="*/ 2765286 h 5445117"/>
              <a:gd name="connsiteX265" fmla="*/ 2540406 w 4833822"/>
              <a:gd name="connsiteY265" fmla="*/ 1747491 h 5445117"/>
              <a:gd name="connsiteX266" fmla="*/ 357884 w 4833822"/>
              <a:gd name="connsiteY266" fmla="*/ 1675820 h 5445117"/>
              <a:gd name="connsiteX267" fmla="*/ 422396 w 4833822"/>
              <a:gd name="connsiteY267" fmla="*/ 1758247 h 5445117"/>
              <a:gd name="connsiteX268" fmla="*/ 522738 w 4833822"/>
              <a:gd name="connsiteY268" fmla="*/ 2259978 h 5445117"/>
              <a:gd name="connsiteX269" fmla="*/ 490485 w 4833822"/>
              <a:gd name="connsiteY269" fmla="*/ 2399748 h 5445117"/>
              <a:gd name="connsiteX270" fmla="*/ 386555 w 4833822"/>
              <a:gd name="connsiteY270" fmla="*/ 2299401 h 5445117"/>
              <a:gd name="connsiteX271" fmla="*/ 286208 w 4833822"/>
              <a:gd name="connsiteY271" fmla="*/ 1758247 h 5445117"/>
              <a:gd name="connsiteX272" fmla="*/ 357884 w 4833822"/>
              <a:gd name="connsiteY272" fmla="*/ 1675820 h 5445117"/>
              <a:gd name="connsiteX273" fmla="*/ 4036204 w 4833822"/>
              <a:gd name="connsiteY273" fmla="*/ 258429 h 5445117"/>
              <a:gd name="connsiteX274" fmla="*/ 4110123 w 4833822"/>
              <a:gd name="connsiteY274" fmla="*/ 321144 h 5445117"/>
              <a:gd name="connsiteX275" fmla="*/ 4063531 w 4833822"/>
              <a:gd name="connsiteY275" fmla="*/ 1131088 h 5445117"/>
              <a:gd name="connsiteX276" fmla="*/ 3938100 w 4833822"/>
              <a:gd name="connsiteY276" fmla="*/ 819294 h 5445117"/>
              <a:gd name="connsiteX277" fmla="*/ 3970353 w 4833822"/>
              <a:gd name="connsiteY277" fmla="*/ 324731 h 5445117"/>
              <a:gd name="connsiteX278" fmla="*/ 4036204 w 4833822"/>
              <a:gd name="connsiteY278" fmla="*/ 258429 h 5445117"/>
              <a:gd name="connsiteX279" fmla="*/ 915320 w 4833822"/>
              <a:gd name="connsiteY279" fmla="*/ 0 h 5445117"/>
              <a:gd name="connsiteX280" fmla="*/ 1020430 w 4833822"/>
              <a:gd name="connsiteY280" fmla="*/ 680762 h 5445117"/>
              <a:gd name="connsiteX281" fmla="*/ 811383 w 4833822"/>
              <a:gd name="connsiteY281" fmla="*/ 641176 h 5445117"/>
              <a:gd name="connsiteX282" fmla="*/ 915320 w 4833822"/>
              <a:gd name="connsiteY282" fmla="*/ 0 h 5445117"/>
              <a:gd name="connsiteX283" fmla="*/ 2803508 w 4833822"/>
              <a:gd name="connsiteY283" fmla="*/ 13207 h 5445117"/>
              <a:gd name="connsiteX284" fmla="*/ 3047525 w 4833822"/>
              <a:gd name="connsiteY284" fmla="*/ 606745 h 5445117"/>
              <a:gd name="connsiteX285" fmla="*/ 3054443 w 4833822"/>
              <a:gd name="connsiteY285" fmla="*/ 1280547 h 5445117"/>
              <a:gd name="connsiteX286" fmla="*/ 3282263 w 4833822"/>
              <a:gd name="connsiteY286" fmla="*/ 421490 h 5445117"/>
              <a:gd name="connsiteX287" fmla="*/ 3257173 w 4833822"/>
              <a:gd name="connsiteY287" fmla="*/ 281721 h 5445117"/>
              <a:gd name="connsiteX288" fmla="*/ 3278681 w 4833822"/>
              <a:gd name="connsiteY288" fmla="*/ 192125 h 5445117"/>
              <a:gd name="connsiteX289" fmla="*/ 3361107 w 4833822"/>
              <a:gd name="connsiteY289" fmla="*/ 249468 h 5445117"/>
              <a:gd name="connsiteX290" fmla="*/ 3884339 w 4833822"/>
              <a:gd name="connsiteY290" fmla="*/ 1561138 h 5445117"/>
              <a:gd name="connsiteX291" fmla="*/ 3776823 w 4833822"/>
              <a:gd name="connsiteY291" fmla="*/ 2181133 h 5445117"/>
              <a:gd name="connsiteX292" fmla="*/ 4002606 w 4833822"/>
              <a:gd name="connsiteY292" fmla="*/ 1962524 h 5445117"/>
              <a:gd name="connsiteX293" fmla="*/ 4059943 w 4833822"/>
              <a:gd name="connsiteY293" fmla="*/ 1898013 h 5445117"/>
              <a:gd name="connsiteX294" fmla="*/ 4117286 w 4833822"/>
              <a:gd name="connsiteY294" fmla="*/ 1973275 h 5445117"/>
              <a:gd name="connsiteX295" fmla="*/ 4131625 w 4833822"/>
              <a:gd name="connsiteY295" fmla="*/ 2786797 h 5445117"/>
              <a:gd name="connsiteX296" fmla="*/ 3755321 w 4833822"/>
              <a:gd name="connsiteY296" fmla="*/ 3618239 h 5445117"/>
              <a:gd name="connsiteX297" fmla="*/ 3723067 w 4833822"/>
              <a:gd name="connsiteY297" fmla="*/ 3693496 h 5445117"/>
              <a:gd name="connsiteX298" fmla="*/ 4099366 w 4833822"/>
              <a:gd name="connsiteY298" fmla="*/ 3632572 h 5445117"/>
              <a:gd name="connsiteX299" fmla="*/ 4550927 w 4833822"/>
              <a:gd name="connsiteY299" fmla="*/ 3983786 h 5445117"/>
              <a:gd name="connsiteX300" fmla="*/ 4604683 w 4833822"/>
              <a:gd name="connsiteY300" fmla="*/ 4084133 h 5445117"/>
              <a:gd name="connsiteX301" fmla="*/ 4576011 w 4833822"/>
              <a:gd name="connsiteY301" fmla="*/ 4926326 h 5445117"/>
              <a:gd name="connsiteX302" fmla="*/ 4432660 w 4833822"/>
              <a:gd name="connsiteY302" fmla="*/ 4987250 h 5445117"/>
              <a:gd name="connsiteX303" fmla="*/ 3999019 w 4833822"/>
              <a:gd name="connsiteY303" fmla="*/ 5220197 h 5445117"/>
              <a:gd name="connsiteX304" fmla="*/ 3192667 w 4833822"/>
              <a:gd name="connsiteY304" fmla="*/ 5152104 h 5445117"/>
              <a:gd name="connsiteX305" fmla="*/ 2662265 w 4833822"/>
              <a:gd name="connsiteY305" fmla="*/ 4521356 h 5445117"/>
              <a:gd name="connsiteX306" fmla="*/ 2680186 w 4833822"/>
              <a:gd name="connsiteY306" fmla="*/ 4840312 h 5445117"/>
              <a:gd name="connsiteX307" fmla="*/ 2655096 w 4833822"/>
              <a:gd name="connsiteY307" fmla="*/ 5152104 h 5445117"/>
              <a:gd name="connsiteX308" fmla="*/ 2063771 w 4833822"/>
              <a:gd name="connsiteY308" fmla="*/ 5438806 h 5445117"/>
              <a:gd name="connsiteX309" fmla="*/ 1827242 w 4833822"/>
              <a:gd name="connsiteY309" fmla="*/ 5388633 h 5445117"/>
              <a:gd name="connsiteX310" fmla="*/ 1594295 w 4833822"/>
              <a:gd name="connsiteY310" fmla="*/ 4847481 h 5445117"/>
              <a:gd name="connsiteX311" fmla="*/ 1952673 w 4833822"/>
              <a:gd name="connsiteY311" fmla="*/ 4313493 h 5445117"/>
              <a:gd name="connsiteX312" fmla="*/ 2020761 w 4833822"/>
              <a:gd name="connsiteY312" fmla="*/ 4180893 h 5445117"/>
              <a:gd name="connsiteX313" fmla="*/ 1841575 w 4833822"/>
              <a:gd name="connsiteY313" fmla="*/ 4324244 h 5445117"/>
              <a:gd name="connsiteX314" fmla="*/ 884697 w 4833822"/>
              <a:gd name="connsiteY314" fmla="*/ 5069677 h 5445117"/>
              <a:gd name="connsiteX315" fmla="*/ 547826 w 4833822"/>
              <a:gd name="connsiteY315" fmla="*/ 5101930 h 5445117"/>
              <a:gd name="connsiteX316" fmla="*/ 357883 w 4833822"/>
              <a:gd name="connsiteY316" fmla="*/ 5044593 h 5445117"/>
              <a:gd name="connsiteX317" fmla="*/ 89095 w 4833822"/>
              <a:gd name="connsiteY317" fmla="*/ 4618116 h 5445117"/>
              <a:gd name="connsiteX318" fmla="*/ 46091 w 4833822"/>
              <a:gd name="connsiteY318" fmla="*/ 4266907 h 5445117"/>
              <a:gd name="connsiteX319" fmla="*/ 440310 w 4833822"/>
              <a:gd name="connsiteY319" fmla="*/ 3618239 h 5445117"/>
              <a:gd name="connsiteX320" fmla="*/ 1020884 w 4833822"/>
              <a:gd name="connsiteY320" fmla="*/ 3668412 h 5445117"/>
              <a:gd name="connsiteX321" fmla="*/ 798688 w 4833822"/>
              <a:gd name="connsiteY321" fmla="*/ 3496390 h 5445117"/>
              <a:gd name="connsiteX322" fmla="*/ 766435 w 4833822"/>
              <a:gd name="connsiteY322" fmla="*/ 3439047 h 5445117"/>
              <a:gd name="connsiteX323" fmla="*/ 838110 w 4833822"/>
              <a:gd name="connsiteY323" fmla="*/ 3417545 h 5445117"/>
              <a:gd name="connsiteX324" fmla="*/ 1060306 w 4833822"/>
              <a:gd name="connsiteY324" fmla="*/ 3510723 h 5445117"/>
              <a:gd name="connsiteX325" fmla="*/ 777186 w 4833822"/>
              <a:gd name="connsiteY325" fmla="*/ 3012575 h 5445117"/>
              <a:gd name="connsiteX326" fmla="*/ 723430 w 4833822"/>
              <a:gd name="connsiteY326" fmla="*/ 2478592 h 5445117"/>
              <a:gd name="connsiteX327" fmla="*/ 727012 w 4833822"/>
              <a:gd name="connsiteY327" fmla="*/ 1779751 h 5445117"/>
              <a:gd name="connsiteX328" fmla="*/ 762853 w 4833822"/>
              <a:gd name="connsiteY328" fmla="*/ 1647151 h 5445117"/>
              <a:gd name="connsiteX329" fmla="*/ 1017302 w 4833822"/>
              <a:gd name="connsiteY329" fmla="*/ 1948186 h 5445117"/>
              <a:gd name="connsiteX330" fmla="*/ 1139151 w 4833822"/>
              <a:gd name="connsiteY330" fmla="*/ 1987608 h 5445117"/>
              <a:gd name="connsiteX331" fmla="*/ 1110480 w 4833822"/>
              <a:gd name="connsiteY331" fmla="*/ 1876510 h 5445117"/>
              <a:gd name="connsiteX332" fmla="*/ 1135564 w 4833822"/>
              <a:gd name="connsiteY332" fmla="*/ 987732 h 5445117"/>
              <a:gd name="connsiteX333" fmla="*/ 1493942 w 4833822"/>
              <a:gd name="connsiteY333" fmla="*/ 328312 h 5445117"/>
              <a:gd name="connsiteX334" fmla="*/ 1547703 w 4833822"/>
              <a:gd name="connsiteY334" fmla="*/ 274557 h 5445117"/>
              <a:gd name="connsiteX335" fmla="*/ 1597877 w 4833822"/>
              <a:gd name="connsiteY335" fmla="*/ 367735 h 5445117"/>
              <a:gd name="connsiteX336" fmla="*/ 2070940 w 4833822"/>
              <a:gd name="connsiteY336" fmla="*/ 1141834 h 5445117"/>
              <a:gd name="connsiteX337" fmla="*/ 1926239 w 4833822"/>
              <a:gd name="connsiteY337" fmla="*/ 403007 h 5445117"/>
              <a:gd name="connsiteX338" fmla="*/ 2803508 w 4833822"/>
              <a:gd name="connsiteY338" fmla="*/ 13207 h 5445117"/>
              <a:gd name="connsiteX0" fmla="*/ 2144854 w 4833822"/>
              <a:gd name="connsiteY0" fmla="*/ 5071468 h 5445117"/>
              <a:gd name="connsiteX1" fmla="*/ 2053020 w 4833822"/>
              <a:gd name="connsiteY1" fmla="*/ 5080428 h 5445117"/>
              <a:gd name="connsiteX2" fmla="*/ 1959837 w 4833822"/>
              <a:gd name="connsiteY2" fmla="*/ 5155686 h 5445117"/>
              <a:gd name="connsiteX3" fmla="*/ 2045851 w 4833822"/>
              <a:gd name="connsiteY3" fmla="*/ 5273953 h 5445117"/>
              <a:gd name="connsiteX4" fmla="*/ 2042269 w 4833822"/>
              <a:gd name="connsiteY4" fmla="*/ 5177188 h 5445117"/>
              <a:gd name="connsiteX5" fmla="*/ 2106775 w 4833822"/>
              <a:gd name="connsiteY5" fmla="*/ 5112681 h 5445117"/>
              <a:gd name="connsiteX6" fmla="*/ 2128277 w 4833822"/>
              <a:gd name="connsiteY6" fmla="*/ 5184357 h 5445117"/>
              <a:gd name="connsiteX7" fmla="*/ 2164118 w 4833822"/>
              <a:gd name="connsiteY7" fmla="*/ 5234530 h 5445117"/>
              <a:gd name="connsiteX8" fmla="*/ 2232206 w 4833822"/>
              <a:gd name="connsiteY8" fmla="*/ 5198695 h 5445117"/>
              <a:gd name="connsiteX9" fmla="*/ 2228624 w 4833822"/>
              <a:gd name="connsiteY9" fmla="*/ 5105512 h 5445117"/>
              <a:gd name="connsiteX10" fmla="*/ 2144854 w 4833822"/>
              <a:gd name="connsiteY10" fmla="*/ 5071468 h 5445117"/>
              <a:gd name="connsiteX11" fmla="*/ 2508163 w 4833822"/>
              <a:gd name="connsiteY11" fmla="*/ 5041006 h 5445117"/>
              <a:gd name="connsiteX12" fmla="*/ 2407811 w 4833822"/>
              <a:gd name="connsiteY12" fmla="*/ 5349216 h 5445117"/>
              <a:gd name="connsiteX13" fmla="*/ 2508163 w 4833822"/>
              <a:gd name="connsiteY13" fmla="*/ 5041006 h 5445117"/>
              <a:gd name="connsiteX14" fmla="*/ 2215080 w 4833822"/>
              <a:gd name="connsiteY14" fmla="*/ 4956471 h 5445117"/>
              <a:gd name="connsiteX15" fmla="*/ 2171282 w 4833822"/>
              <a:gd name="connsiteY15" fmla="*/ 4962161 h 5445117"/>
              <a:gd name="connsiteX16" fmla="*/ 2350473 w 4833822"/>
              <a:gd name="connsiteY16" fmla="*/ 5241700 h 5445117"/>
              <a:gd name="connsiteX17" fmla="*/ 2393478 w 4833822"/>
              <a:gd name="connsiteY17" fmla="*/ 5058926 h 5445117"/>
              <a:gd name="connsiteX18" fmla="*/ 2252871 w 4833822"/>
              <a:gd name="connsiteY18" fmla="*/ 4957626 h 5445117"/>
              <a:gd name="connsiteX19" fmla="*/ 2215080 w 4833822"/>
              <a:gd name="connsiteY19" fmla="*/ 4956471 h 5445117"/>
              <a:gd name="connsiteX20" fmla="*/ 3767359 w 4833822"/>
              <a:gd name="connsiteY20" fmla="*/ 4837513 h 5445117"/>
              <a:gd name="connsiteX21" fmla="*/ 3913003 w 4833822"/>
              <a:gd name="connsiteY21" fmla="*/ 4919156 h 5445117"/>
              <a:gd name="connsiteX22" fmla="*/ 3930923 w 4833822"/>
              <a:gd name="connsiteY22" fmla="*/ 4944245 h 5445117"/>
              <a:gd name="connsiteX23" fmla="*/ 3923759 w 4833822"/>
              <a:gd name="connsiteY23" fmla="*/ 4969330 h 5445117"/>
              <a:gd name="connsiteX24" fmla="*/ 3672890 w 4833822"/>
              <a:gd name="connsiteY24" fmla="*/ 4951409 h 5445117"/>
              <a:gd name="connsiteX25" fmla="*/ 3672890 w 4833822"/>
              <a:gd name="connsiteY25" fmla="*/ 4883320 h 5445117"/>
              <a:gd name="connsiteX26" fmla="*/ 3708731 w 4833822"/>
              <a:gd name="connsiteY26" fmla="*/ 4858231 h 5445117"/>
              <a:gd name="connsiteX27" fmla="*/ 3767359 w 4833822"/>
              <a:gd name="connsiteY27" fmla="*/ 4837513 h 5445117"/>
              <a:gd name="connsiteX28" fmla="*/ 3779366 w 4833822"/>
              <a:gd name="connsiteY28" fmla="*/ 4797702 h 5445117"/>
              <a:gd name="connsiteX29" fmla="*/ 3637059 w 4833822"/>
              <a:gd name="connsiteY29" fmla="*/ 4822397 h 5445117"/>
              <a:gd name="connsiteX30" fmla="*/ 3497289 w 4833822"/>
              <a:gd name="connsiteY30" fmla="*/ 5005165 h 5445117"/>
              <a:gd name="connsiteX31" fmla="*/ 3615557 w 4833822"/>
              <a:gd name="connsiteY31" fmla="*/ 4947828 h 5445117"/>
              <a:gd name="connsiteX32" fmla="*/ 3852086 w 4833822"/>
              <a:gd name="connsiteY32" fmla="*/ 5105512 h 5445117"/>
              <a:gd name="connsiteX33" fmla="*/ 3952433 w 4833822"/>
              <a:gd name="connsiteY33" fmla="*/ 4933490 h 5445117"/>
              <a:gd name="connsiteX34" fmla="*/ 3945496 w 4833822"/>
              <a:gd name="connsiteY34" fmla="*/ 4916685 h 5445117"/>
              <a:gd name="connsiteX35" fmla="*/ 3938093 w 4833822"/>
              <a:gd name="connsiteY35" fmla="*/ 4916685 h 5445117"/>
              <a:gd name="connsiteX36" fmla="*/ 3927341 w 4833822"/>
              <a:gd name="connsiteY36" fmla="*/ 4916685 h 5445117"/>
              <a:gd name="connsiteX37" fmla="*/ 3909418 w 4833822"/>
              <a:gd name="connsiteY37" fmla="*/ 4911978 h 5445117"/>
              <a:gd name="connsiteX38" fmla="*/ 3920171 w 4833822"/>
              <a:gd name="connsiteY38" fmla="*/ 4911978 h 5445117"/>
              <a:gd name="connsiteX39" fmla="*/ 3945252 w 4833822"/>
              <a:gd name="connsiteY39" fmla="*/ 4916095 h 5445117"/>
              <a:gd name="connsiteX40" fmla="*/ 3928739 w 4833822"/>
              <a:gd name="connsiteY40" fmla="*/ 4876095 h 5445117"/>
              <a:gd name="connsiteX41" fmla="*/ 3822967 w 4833822"/>
              <a:gd name="connsiteY41" fmla="*/ 4799997 h 5445117"/>
              <a:gd name="connsiteX42" fmla="*/ 3779366 w 4833822"/>
              <a:gd name="connsiteY42" fmla="*/ 4797702 h 5445117"/>
              <a:gd name="connsiteX43" fmla="*/ 4196131 w 4833822"/>
              <a:gd name="connsiteY43" fmla="*/ 4653956 h 5445117"/>
              <a:gd name="connsiteX44" fmla="*/ 4235548 w 4833822"/>
              <a:gd name="connsiteY44" fmla="*/ 4883321 h 5445117"/>
              <a:gd name="connsiteX45" fmla="*/ 4454163 w 4833822"/>
              <a:gd name="connsiteY45" fmla="*/ 4886903 h 5445117"/>
              <a:gd name="connsiteX46" fmla="*/ 4196131 w 4833822"/>
              <a:gd name="connsiteY46" fmla="*/ 4653956 h 5445117"/>
              <a:gd name="connsiteX47" fmla="*/ 1174995 w 4833822"/>
              <a:gd name="connsiteY47" fmla="*/ 4338578 h 5445117"/>
              <a:gd name="connsiteX48" fmla="*/ 1250253 w 4833822"/>
              <a:gd name="connsiteY48" fmla="*/ 4385170 h 5445117"/>
              <a:gd name="connsiteX49" fmla="*/ 1035224 w 4833822"/>
              <a:gd name="connsiteY49" fmla="*/ 4496263 h 5445117"/>
              <a:gd name="connsiteX50" fmla="*/ 981463 w 4833822"/>
              <a:gd name="connsiteY50" fmla="*/ 4471179 h 5445117"/>
              <a:gd name="connsiteX51" fmla="*/ 1174995 w 4833822"/>
              <a:gd name="connsiteY51" fmla="*/ 4338578 h 5445117"/>
              <a:gd name="connsiteX52" fmla="*/ 3960412 w 4833822"/>
              <a:gd name="connsiteY52" fmla="*/ 4309303 h 5445117"/>
              <a:gd name="connsiteX53" fmla="*/ 4095776 w 4833822"/>
              <a:gd name="connsiteY53" fmla="*/ 4367248 h 5445117"/>
              <a:gd name="connsiteX54" fmla="*/ 4052767 w 4833822"/>
              <a:gd name="connsiteY54" fmla="*/ 4395918 h 5445117"/>
              <a:gd name="connsiteX55" fmla="*/ 3852081 w 4833822"/>
              <a:gd name="connsiteY55" fmla="*/ 4363667 h 5445117"/>
              <a:gd name="connsiteX56" fmla="*/ 3859245 w 4833822"/>
              <a:gd name="connsiteY56" fmla="*/ 4327828 h 5445117"/>
              <a:gd name="connsiteX57" fmla="*/ 3917370 w 4833822"/>
              <a:gd name="connsiteY57" fmla="*/ 4310303 h 5445117"/>
              <a:gd name="connsiteX58" fmla="*/ 3960412 w 4833822"/>
              <a:gd name="connsiteY58" fmla="*/ 4309303 h 5445117"/>
              <a:gd name="connsiteX59" fmla="*/ 2177948 w 4833822"/>
              <a:gd name="connsiteY59" fmla="*/ 4215053 h 5445117"/>
              <a:gd name="connsiteX60" fmla="*/ 2146198 w 4833822"/>
              <a:gd name="connsiteY60" fmla="*/ 4238235 h 5445117"/>
              <a:gd name="connsiteX61" fmla="*/ 1680303 w 4833822"/>
              <a:gd name="connsiteY61" fmla="*/ 4937077 h 5445117"/>
              <a:gd name="connsiteX62" fmla="*/ 1762730 w 4833822"/>
              <a:gd name="connsiteY62" fmla="*/ 5299037 h 5445117"/>
              <a:gd name="connsiteX63" fmla="*/ 1802152 w 4833822"/>
              <a:gd name="connsiteY63" fmla="*/ 5019504 h 5445117"/>
              <a:gd name="connsiteX64" fmla="*/ 2081691 w 4833822"/>
              <a:gd name="connsiteY64" fmla="*/ 4861814 h 5445117"/>
              <a:gd name="connsiteX65" fmla="*/ 1845157 w 4833822"/>
              <a:gd name="connsiteY65" fmla="*/ 4944241 h 5445117"/>
              <a:gd name="connsiteX66" fmla="*/ 1744810 w 4833822"/>
              <a:gd name="connsiteY66" fmla="*/ 4915575 h 5445117"/>
              <a:gd name="connsiteX67" fmla="*/ 2060189 w 4833822"/>
              <a:gd name="connsiteY67" fmla="*/ 4761472 h 5445117"/>
              <a:gd name="connsiteX68" fmla="*/ 2178451 w 4833822"/>
              <a:gd name="connsiteY68" fmla="*/ 4700542 h 5445117"/>
              <a:gd name="connsiteX69" fmla="*/ 2293136 w 4833822"/>
              <a:gd name="connsiteY69" fmla="*/ 4234653 h 5445117"/>
              <a:gd name="connsiteX70" fmla="*/ 1999259 w 4833822"/>
              <a:gd name="connsiteY70" fmla="*/ 4650374 h 5445117"/>
              <a:gd name="connsiteX71" fmla="*/ 2196371 w 4833822"/>
              <a:gd name="connsiteY71" fmla="*/ 4220315 h 5445117"/>
              <a:gd name="connsiteX72" fmla="*/ 2177948 w 4833822"/>
              <a:gd name="connsiteY72" fmla="*/ 4215053 h 5445117"/>
              <a:gd name="connsiteX73" fmla="*/ 2511745 w 4833822"/>
              <a:gd name="connsiteY73" fmla="*/ 4202400 h 5445117"/>
              <a:gd name="connsiteX74" fmla="*/ 2482010 w 4833822"/>
              <a:gd name="connsiteY74" fmla="*/ 4430696 h 5445117"/>
              <a:gd name="connsiteX75" fmla="*/ 2486655 w 4833822"/>
              <a:gd name="connsiteY75" fmla="*/ 4496261 h 5445117"/>
              <a:gd name="connsiteX76" fmla="*/ 2514429 w 4833822"/>
              <a:gd name="connsiteY76" fmla="*/ 4511940 h 5445117"/>
              <a:gd name="connsiteX77" fmla="*/ 2526077 w 4833822"/>
              <a:gd name="connsiteY77" fmla="*/ 4535686 h 5445117"/>
              <a:gd name="connsiteX78" fmla="*/ 2486655 w 4833822"/>
              <a:gd name="connsiteY78" fmla="*/ 4496264 h 5445117"/>
              <a:gd name="connsiteX79" fmla="*/ 2486655 w 4833822"/>
              <a:gd name="connsiteY79" fmla="*/ 4496267 h 5445117"/>
              <a:gd name="connsiteX80" fmla="*/ 2440069 w 4833822"/>
              <a:gd name="connsiteY80" fmla="*/ 4772223 h 5445117"/>
              <a:gd name="connsiteX81" fmla="*/ 2375563 w 4833822"/>
              <a:gd name="connsiteY81" fmla="*/ 4334995 h 5445117"/>
              <a:gd name="connsiteX82" fmla="*/ 2296718 w 4833822"/>
              <a:gd name="connsiteY82" fmla="*/ 4704130 h 5445117"/>
              <a:gd name="connsiteX83" fmla="*/ 2429318 w 4833822"/>
              <a:gd name="connsiteY83" fmla="*/ 4825979 h 5445117"/>
              <a:gd name="connsiteX84" fmla="*/ 2493825 w 4833822"/>
              <a:gd name="connsiteY84" fmla="*/ 4725632 h 5445117"/>
              <a:gd name="connsiteX85" fmla="*/ 2529665 w 4833822"/>
              <a:gd name="connsiteY85" fmla="*/ 4535689 h 5445117"/>
              <a:gd name="connsiteX86" fmla="*/ 2511745 w 4833822"/>
              <a:gd name="connsiteY86" fmla="*/ 4202400 h 5445117"/>
              <a:gd name="connsiteX87" fmla="*/ 2808528 w 4833822"/>
              <a:gd name="connsiteY87" fmla="*/ 4199934 h 5445117"/>
              <a:gd name="connsiteX88" fmla="*/ 2784115 w 4833822"/>
              <a:gd name="connsiteY88" fmla="*/ 4213151 h 5445117"/>
              <a:gd name="connsiteX89" fmla="*/ 2798448 w 4833822"/>
              <a:gd name="connsiteY89" fmla="*/ 4288409 h 5445117"/>
              <a:gd name="connsiteX90" fmla="*/ 2880875 w 4833822"/>
              <a:gd name="connsiteY90" fmla="*/ 4403089 h 5445117"/>
              <a:gd name="connsiteX91" fmla="*/ 3142493 w 4833822"/>
              <a:gd name="connsiteY91" fmla="*/ 4732801 h 5445117"/>
              <a:gd name="connsiteX92" fmla="*/ 2891625 w 4833822"/>
              <a:gd name="connsiteY92" fmla="*/ 4567942 h 5445117"/>
              <a:gd name="connsiteX93" fmla="*/ 2683768 w 4833822"/>
              <a:gd name="connsiteY93" fmla="*/ 4324244 h 5445117"/>
              <a:gd name="connsiteX94" fmla="*/ 2651515 w 4833822"/>
              <a:gd name="connsiteY94" fmla="*/ 4349333 h 5445117"/>
              <a:gd name="connsiteX95" fmla="*/ 2866541 w 4833822"/>
              <a:gd name="connsiteY95" fmla="*/ 4593032 h 5445117"/>
              <a:gd name="connsiteX96" fmla="*/ 3389773 w 4833822"/>
              <a:gd name="connsiteY96" fmla="*/ 5191526 h 5445117"/>
              <a:gd name="connsiteX97" fmla="*/ 3637059 w 4833822"/>
              <a:gd name="connsiteY97" fmla="*/ 5234530 h 5445117"/>
              <a:gd name="connsiteX98" fmla="*/ 3246422 w 4833822"/>
              <a:gd name="connsiteY98" fmla="*/ 4865401 h 5445117"/>
              <a:gd name="connsiteX99" fmla="*/ 3400524 w 4833822"/>
              <a:gd name="connsiteY99" fmla="*/ 4915575 h 5445117"/>
              <a:gd name="connsiteX100" fmla="*/ 3336018 w 4833822"/>
              <a:gd name="connsiteY100" fmla="*/ 4768636 h 5445117"/>
              <a:gd name="connsiteX101" fmla="*/ 3095901 w 4833822"/>
              <a:gd name="connsiteY101" fmla="*/ 4507023 h 5445117"/>
              <a:gd name="connsiteX102" fmla="*/ 2862954 w 4833822"/>
              <a:gd name="connsiteY102" fmla="*/ 4238235 h 5445117"/>
              <a:gd name="connsiteX103" fmla="*/ 2808528 w 4833822"/>
              <a:gd name="connsiteY103" fmla="*/ 4199934 h 5445117"/>
              <a:gd name="connsiteX104" fmla="*/ 1587125 w 4833822"/>
              <a:gd name="connsiteY104" fmla="*/ 4155809 h 5445117"/>
              <a:gd name="connsiteX105" fmla="*/ 798688 w 4833822"/>
              <a:gd name="connsiteY105" fmla="*/ 4363672 h 5445117"/>
              <a:gd name="connsiteX106" fmla="*/ 780768 w 4833822"/>
              <a:gd name="connsiteY106" fmla="*/ 4987250 h 5445117"/>
              <a:gd name="connsiteX107" fmla="*/ 791519 w 4833822"/>
              <a:gd name="connsiteY107" fmla="*/ 4793726 h 5445117"/>
              <a:gd name="connsiteX108" fmla="*/ 709092 w 4833822"/>
              <a:gd name="connsiteY108" fmla="*/ 4431760 h 5445117"/>
              <a:gd name="connsiteX109" fmla="*/ 368634 w 4833822"/>
              <a:gd name="connsiteY109" fmla="*/ 4442511 h 5445117"/>
              <a:gd name="connsiteX110" fmla="*/ 332793 w 4833822"/>
              <a:gd name="connsiteY110" fmla="*/ 4467601 h 5445117"/>
              <a:gd name="connsiteX111" fmla="*/ 368634 w 4833822"/>
              <a:gd name="connsiteY111" fmla="*/ 4481934 h 5445117"/>
              <a:gd name="connsiteX112" fmla="*/ 350714 w 4833822"/>
              <a:gd name="connsiteY112" fmla="*/ 4782974 h 5445117"/>
              <a:gd name="connsiteX113" fmla="*/ 447479 w 4833822"/>
              <a:gd name="connsiteY113" fmla="*/ 4847481 h 5445117"/>
              <a:gd name="connsiteX114" fmla="*/ 486896 w 4833822"/>
              <a:gd name="connsiteY114" fmla="*/ 4747134 h 5445117"/>
              <a:gd name="connsiteX115" fmla="*/ 468981 w 4833822"/>
              <a:gd name="connsiteY115" fmla="*/ 4628867 h 5445117"/>
              <a:gd name="connsiteX116" fmla="*/ 372216 w 4833822"/>
              <a:gd name="connsiteY116" fmla="*/ 4736383 h 5445117"/>
              <a:gd name="connsiteX117" fmla="*/ 382967 w 4833822"/>
              <a:gd name="connsiteY117" fmla="*/ 4585862 h 5445117"/>
              <a:gd name="connsiteX118" fmla="*/ 497647 w 4833822"/>
              <a:gd name="connsiteY118" fmla="*/ 4546440 h 5445117"/>
              <a:gd name="connsiteX119" fmla="*/ 569323 w 4833822"/>
              <a:gd name="connsiteY119" fmla="*/ 4661125 h 5445117"/>
              <a:gd name="connsiteX120" fmla="*/ 580074 w 4833822"/>
              <a:gd name="connsiteY120" fmla="*/ 4872565 h 5445117"/>
              <a:gd name="connsiteX121" fmla="*/ 612332 w 4833822"/>
              <a:gd name="connsiteY121" fmla="*/ 4628867 h 5445117"/>
              <a:gd name="connsiteX122" fmla="*/ 497647 w 4833822"/>
              <a:gd name="connsiteY122" fmla="*/ 4395920 h 5445117"/>
              <a:gd name="connsiteX123" fmla="*/ 730594 w 4833822"/>
              <a:gd name="connsiteY123" fmla="*/ 4800889 h 5445117"/>
              <a:gd name="connsiteX124" fmla="*/ 547826 w 4833822"/>
              <a:gd name="connsiteY124" fmla="*/ 4965748 h 5445117"/>
              <a:gd name="connsiteX125" fmla="*/ 834528 w 4833822"/>
              <a:gd name="connsiteY125" fmla="*/ 4998001 h 5445117"/>
              <a:gd name="connsiteX126" fmla="*/ 1533370 w 4833822"/>
              <a:gd name="connsiteY126" fmla="*/ 4481934 h 5445117"/>
              <a:gd name="connsiteX127" fmla="*/ 1633712 w 4833822"/>
              <a:gd name="connsiteY127" fmla="*/ 4349333 h 5445117"/>
              <a:gd name="connsiteX128" fmla="*/ 1142733 w 4833822"/>
              <a:gd name="connsiteY128" fmla="*/ 4664707 h 5445117"/>
              <a:gd name="connsiteX129" fmla="*/ 1031635 w 4833822"/>
              <a:gd name="connsiteY129" fmla="*/ 4693379 h 5445117"/>
              <a:gd name="connsiteX130" fmla="*/ 1096142 w 4833822"/>
              <a:gd name="connsiteY130" fmla="*/ 4593032 h 5445117"/>
              <a:gd name="connsiteX131" fmla="*/ 1587125 w 4833822"/>
              <a:gd name="connsiteY131" fmla="*/ 4155809 h 5445117"/>
              <a:gd name="connsiteX132" fmla="*/ 3072607 w 4833822"/>
              <a:gd name="connsiteY132" fmla="*/ 4146849 h 5445117"/>
              <a:gd name="connsiteX133" fmla="*/ 2988391 w 4833822"/>
              <a:gd name="connsiteY133" fmla="*/ 4180893 h 5445117"/>
              <a:gd name="connsiteX134" fmla="*/ 3038564 w 4833822"/>
              <a:gd name="connsiteY134" fmla="*/ 4291991 h 5445117"/>
              <a:gd name="connsiteX135" fmla="*/ 3407693 w 4833822"/>
              <a:gd name="connsiteY135" fmla="*/ 4707712 h 5445117"/>
              <a:gd name="connsiteX136" fmla="*/ 3576134 w 4833822"/>
              <a:gd name="connsiteY136" fmla="*/ 4747134 h 5445117"/>
              <a:gd name="connsiteX137" fmla="*/ 4002606 w 4833822"/>
              <a:gd name="connsiteY137" fmla="*/ 4851063 h 5445117"/>
              <a:gd name="connsiteX138" fmla="*/ 4124455 w 4833822"/>
              <a:gd name="connsiteY138" fmla="*/ 4933490 h 5445117"/>
              <a:gd name="connsiteX139" fmla="*/ 3586885 w 4833822"/>
              <a:gd name="connsiteY139" fmla="*/ 4385169 h 5445117"/>
              <a:gd name="connsiteX140" fmla="*/ 3339600 w 4833822"/>
              <a:gd name="connsiteY140" fmla="*/ 4241817 h 5445117"/>
              <a:gd name="connsiteX141" fmla="*/ 3551045 w 4833822"/>
              <a:gd name="connsiteY141" fmla="*/ 4417427 h 5445117"/>
              <a:gd name="connsiteX142" fmla="*/ 3658561 w 4833822"/>
              <a:gd name="connsiteY142" fmla="*/ 4600201 h 5445117"/>
              <a:gd name="connsiteX143" fmla="*/ 3536712 w 4833822"/>
              <a:gd name="connsiteY143" fmla="*/ 4524938 h 5445117"/>
              <a:gd name="connsiteX144" fmla="*/ 3167577 w 4833822"/>
              <a:gd name="connsiteY144" fmla="*/ 4188062 h 5445117"/>
              <a:gd name="connsiteX145" fmla="*/ 3072607 w 4833822"/>
              <a:gd name="connsiteY145" fmla="*/ 4146849 h 5445117"/>
              <a:gd name="connsiteX146" fmla="*/ 1497530 w 4833822"/>
              <a:gd name="connsiteY146" fmla="*/ 4059049 h 5445117"/>
              <a:gd name="connsiteX147" fmla="*/ 644585 w 4833822"/>
              <a:gd name="connsiteY147" fmla="*/ 4184480 h 5445117"/>
              <a:gd name="connsiteX148" fmla="*/ 404469 w 4833822"/>
              <a:gd name="connsiteY148" fmla="*/ 4259737 h 5445117"/>
              <a:gd name="connsiteX149" fmla="*/ 218113 w 4833822"/>
              <a:gd name="connsiteY149" fmla="*/ 4413840 h 5445117"/>
              <a:gd name="connsiteX150" fmla="*/ 347132 w 4833822"/>
              <a:gd name="connsiteY150" fmla="*/ 4933490 h 5445117"/>
              <a:gd name="connsiteX151" fmla="*/ 218113 w 4833822"/>
              <a:gd name="connsiteY151" fmla="*/ 4567942 h 5445117"/>
              <a:gd name="connsiteX152" fmla="*/ 289789 w 4833822"/>
              <a:gd name="connsiteY152" fmla="*/ 4460431 h 5445117"/>
              <a:gd name="connsiteX153" fmla="*/ 271869 w 4833822"/>
              <a:gd name="connsiteY153" fmla="*/ 4446098 h 5445117"/>
              <a:gd name="connsiteX154" fmla="*/ 304127 w 4833822"/>
              <a:gd name="connsiteY154" fmla="*/ 4352915 h 5445117"/>
              <a:gd name="connsiteX155" fmla="*/ 400887 w 4833822"/>
              <a:gd name="connsiteY155" fmla="*/ 4270489 h 5445117"/>
              <a:gd name="connsiteX156" fmla="*/ 404469 w 4833822"/>
              <a:gd name="connsiteY156" fmla="*/ 4263319 h 5445117"/>
              <a:gd name="connsiteX157" fmla="*/ 408056 w 4833822"/>
              <a:gd name="connsiteY157" fmla="*/ 4263319 h 5445117"/>
              <a:gd name="connsiteX158" fmla="*/ 569323 w 4833822"/>
              <a:gd name="connsiteY158" fmla="*/ 4220315 h 5445117"/>
              <a:gd name="connsiteX159" fmla="*/ 777186 w 4833822"/>
              <a:gd name="connsiteY159" fmla="*/ 4331413 h 5445117"/>
              <a:gd name="connsiteX160" fmla="*/ 1250249 w 4833822"/>
              <a:gd name="connsiteY160" fmla="*/ 4162972 h 5445117"/>
              <a:gd name="connsiteX161" fmla="*/ 1497530 w 4833822"/>
              <a:gd name="connsiteY161" fmla="*/ 4059049 h 5445117"/>
              <a:gd name="connsiteX162" fmla="*/ 3393360 w 4833822"/>
              <a:gd name="connsiteY162" fmla="*/ 4018279 h 5445117"/>
              <a:gd name="connsiteX163" fmla="*/ 3271511 w 4833822"/>
              <a:gd name="connsiteY163" fmla="*/ 4055462 h 5445117"/>
              <a:gd name="connsiteX164" fmla="*/ 3486538 w 4833822"/>
              <a:gd name="connsiteY164" fmla="*/ 4184480 h 5445117"/>
              <a:gd name="connsiteX165" fmla="*/ 4092197 w 4833822"/>
              <a:gd name="connsiteY165" fmla="*/ 4517774 h 5445117"/>
              <a:gd name="connsiteX166" fmla="*/ 3873588 w 4833822"/>
              <a:gd name="connsiteY166" fmla="*/ 4517774 h 5445117"/>
              <a:gd name="connsiteX167" fmla="*/ 4002606 w 4833822"/>
              <a:gd name="connsiteY167" fmla="*/ 4646787 h 5445117"/>
              <a:gd name="connsiteX168" fmla="*/ 4106535 w 4833822"/>
              <a:gd name="connsiteY168" fmla="*/ 4618116 h 5445117"/>
              <a:gd name="connsiteX169" fmla="*/ 4325144 w 4833822"/>
              <a:gd name="connsiteY169" fmla="*/ 4291991 h 5445117"/>
              <a:gd name="connsiteX170" fmla="*/ 4038441 w 4833822"/>
              <a:gd name="connsiteY170" fmla="*/ 4202400 h 5445117"/>
              <a:gd name="connsiteX171" fmla="*/ 3624178 w 4833822"/>
              <a:gd name="connsiteY171" fmla="*/ 4188788 h 5445117"/>
              <a:gd name="connsiteX172" fmla="*/ 3486739 w 4833822"/>
              <a:gd name="connsiteY172" fmla="*/ 4163009 h 5445117"/>
              <a:gd name="connsiteX173" fmla="*/ 3486739 w 4833822"/>
              <a:gd name="connsiteY173" fmla="*/ 4167004 h 5445117"/>
              <a:gd name="connsiteX174" fmla="*/ 3485394 w 4833822"/>
              <a:gd name="connsiteY174" fmla="*/ 4164315 h 5445117"/>
              <a:gd name="connsiteX175" fmla="*/ 3486706 w 4833822"/>
              <a:gd name="connsiteY175" fmla="*/ 4163003 h 5445117"/>
              <a:gd name="connsiteX176" fmla="*/ 3486538 w 4833822"/>
              <a:gd name="connsiteY176" fmla="*/ 4162972 h 5445117"/>
              <a:gd name="connsiteX177" fmla="*/ 3543876 w 4833822"/>
              <a:gd name="connsiteY177" fmla="*/ 4102048 h 5445117"/>
              <a:gd name="connsiteX178" fmla="*/ 4518674 w 4833822"/>
              <a:gd name="connsiteY178" fmla="*/ 4248986 h 5445117"/>
              <a:gd name="connsiteX179" fmla="*/ 4328731 w 4833822"/>
              <a:gd name="connsiteY179" fmla="*/ 4446098 h 5445117"/>
              <a:gd name="connsiteX180" fmla="*/ 4457745 w 4833822"/>
              <a:gd name="connsiteY180" fmla="*/ 4374417 h 5445117"/>
              <a:gd name="connsiteX181" fmla="*/ 4579599 w 4833822"/>
              <a:gd name="connsiteY181" fmla="*/ 4367254 h 5445117"/>
              <a:gd name="connsiteX182" fmla="*/ 4500754 w 4833822"/>
              <a:gd name="connsiteY182" fmla="*/ 4446098 h 5445117"/>
              <a:gd name="connsiteX183" fmla="*/ 4314393 w 4833822"/>
              <a:gd name="connsiteY183" fmla="*/ 4679046 h 5445117"/>
              <a:gd name="connsiteX184" fmla="*/ 4346651 w 4833822"/>
              <a:gd name="connsiteY184" fmla="*/ 4743552 h 5445117"/>
              <a:gd name="connsiteX185" fmla="*/ 4403989 w 4833822"/>
              <a:gd name="connsiteY185" fmla="*/ 4693379 h 5445117"/>
              <a:gd name="connsiteX186" fmla="*/ 4482833 w 4833822"/>
              <a:gd name="connsiteY186" fmla="*/ 4503436 h 5445117"/>
              <a:gd name="connsiteX187" fmla="*/ 4590350 w 4833822"/>
              <a:gd name="connsiteY187" fmla="*/ 4481934 h 5445117"/>
              <a:gd name="connsiteX188" fmla="*/ 4608265 w 4833822"/>
              <a:gd name="connsiteY188" fmla="*/ 4564360 h 5445117"/>
              <a:gd name="connsiteX189" fmla="*/ 4608265 w 4833822"/>
              <a:gd name="connsiteY189" fmla="*/ 4567942 h 5445117"/>
              <a:gd name="connsiteX190" fmla="*/ 4421909 w 4833822"/>
              <a:gd name="connsiteY190" fmla="*/ 4779387 h 5445117"/>
              <a:gd name="connsiteX191" fmla="*/ 4608265 w 4833822"/>
              <a:gd name="connsiteY191" fmla="*/ 4567942 h 5445117"/>
              <a:gd name="connsiteX192" fmla="*/ 4611852 w 4833822"/>
              <a:gd name="connsiteY192" fmla="*/ 4564360 h 5445117"/>
              <a:gd name="connsiteX193" fmla="*/ 4611852 w 4833822"/>
              <a:gd name="connsiteY193" fmla="*/ 4560778 h 5445117"/>
              <a:gd name="connsiteX194" fmla="*/ 4694279 w 4833822"/>
              <a:gd name="connsiteY194" fmla="*/ 4546440 h 5445117"/>
              <a:gd name="connsiteX195" fmla="*/ 4651275 w 4833822"/>
              <a:gd name="connsiteY195" fmla="*/ 4370836 h 5445117"/>
              <a:gd name="connsiteX196" fmla="*/ 4572429 w 4833822"/>
              <a:gd name="connsiteY196" fmla="*/ 4252568 h 5445117"/>
              <a:gd name="connsiteX197" fmla="*/ 4583181 w 4833822"/>
              <a:gd name="connsiteY197" fmla="*/ 4159391 h 5445117"/>
              <a:gd name="connsiteX198" fmla="*/ 4436247 w 4833822"/>
              <a:gd name="connsiteY198" fmla="*/ 4112804 h 5445117"/>
              <a:gd name="connsiteX199" fmla="*/ 3504459 w 4833822"/>
              <a:gd name="connsiteY199" fmla="*/ 4026790 h 5445117"/>
              <a:gd name="connsiteX200" fmla="*/ 3393360 w 4833822"/>
              <a:gd name="connsiteY200" fmla="*/ 4018279 h 5445117"/>
              <a:gd name="connsiteX201" fmla="*/ 655337 w 4833822"/>
              <a:gd name="connsiteY201" fmla="*/ 3887021 h 5445117"/>
              <a:gd name="connsiteX202" fmla="*/ 637416 w 4833822"/>
              <a:gd name="connsiteY202" fmla="*/ 3944364 h 5445117"/>
              <a:gd name="connsiteX203" fmla="*/ 863200 w 4833822"/>
              <a:gd name="connsiteY203" fmla="*/ 4048293 h 5445117"/>
              <a:gd name="connsiteX204" fmla="*/ 734181 w 4833822"/>
              <a:gd name="connsiteY204" fmla="*/ 3908528 h 5445117"/>
              <a:gd name="connsiteX205" fmla="*/ 655337 w 4833822"/>
              <a:gd name="connsiteY205" fmla="*/ 3887021 h 5445117"/>
              <a:gd name="connsiteX206" fmla="*/ 465399 w 4833822"/>
              <a:gd name="connsiteY206" fmla="*/ 3847604 h 5445117"/>
              <a:gd name="connsiteX207" fmla="*/ 465399 w 4833822"/>
              <a:gd name="connsiteY207" fmla="*/ 4048293 h 5445117"/>
              <a:gd name="connsiteX208" fmla="*/ 501234 w 4833822"/>
              <a:gd name="connsiteY208" fmla="*/ 4105635 h 5445117"/>
              <a:gd name="connsiteX209" fmla="*/ 554990 w 4833822"/>
              <a:gd name="connsiteY209" fmla="*/ 4051880 h 5445117"/>
              <a:gd name="connsiteX210" fmla="*/ 465399 w 4833822"/>
              <a:gd name="connsiteY210" fmla="*/ 3847604 h 5445117"/>
              <a:gd name="connsiteX211" fmla="*/ 4325169 w 4833822"/>
              <a:gd name="connsiteY211" fmla="*/ 3766707 h 5445117"/>
              <a:gd name="connsiteX212" fmla="*/ 3959602 w 4833822"/>
              <a:gd name="connsiteY212" fmla="*/ 3973035 h 5445117"/>
              <a:gd name="connsiteX213" fmla="*/ 4360985 w 4833822"/>
              <a:gd name="connsiteY213" fmla="*/ 3883439 h 5445117"/>
              <a:gd name="connsiteX214" fmla="*/ 4278558 w 4833822"/>
              <a:gd name="connsiteY214" fmla="*/ 3994537 h 5445117"/>
              <a:gd name="connsiteX215" fmla="*/ 4454163 w 4833822"/>
              <a:gd name="connsiteY215" fmla="*/ 3947946 h 5445117"/>
              <a:gd name="connsiteX216" fmla="*/ 4368153 w 4833822"/>
              <a:gd name="connsiteY216" fmla="*/ 3772341 h 5445117"/>
              <a:gd name="connsiteX217" fmla="*/ 4325169 w 4833822"/>
              <a:gd name="connsiteY217" fmla="*/ 3766707 h 5445117"/>
              <a:gd name="connsiteX218" fmla="*/ 4156709 w 4833822"/>
              <a:gd name="connsiteY218" fmla="*/ 3732919 h 5445117"/>
              <a:gd name="connsiteX219" fmla="*/ 3748157 w 4833822"/>
              <a:gd name="connsiteY219" fmla="*/ 3815345 h 5445117"/>
              <a:gd name="connsiteX220" fmla="*/ 3529543 w 4833822"/>
              <a:gd name="connsiteY220" fmla="*/ 3937194 h 5445117"/>
              <a:gd name="connsiteX221" fmla="*/ 3805494 w 4833822"/>
              <a:gd name="connsiteY221" fmla="*/ 3840435 h 5445117"/>
              <a:gd name="connsiteX222" fmla="*/ 4156709 w 4833822"/>
              <a:gd name="connsiteY222" fmla="*/ 3732919 h 5445117"/>
              <a:gd name="connsiteX223" fmla="*/ 399937 w 4833822"/>
              <a:gd name="connsiteY223" fmla="*/ 3689131 h 5445117"/>
              <a:gd name="connsiteX224" fmla="*/ 210944 w 4833822"/>
              <a:gd name="connsiteY224" fmla="*/ 3768759 h 5445117"/>
              <a:gd name="connsiteX225" fmla="*/ 124936 w 4833822"/>
              <a:gd name="connsiteY225" fmla="*/ 3912110 h 5445117"/>
              <a:gd name="connsiteX226" fmla="*/ 275451 w 4833822"/>
              <a:gd name="connsiteY226" fmla="*/ 3904941 h 5445117"/>
              <a:gd name="connsiteX227" fmla="*/ 304127 w 4833822"/>
              <a:gd name="connsiteY227" fmla="*/ 3922861 h 5445117"/>
              <a:gd name="connsiteX228" fmla="*/ 271869 w 4833822"/>
              <a:gd name="connsiteY228" fmla="*/ 4159391 h 5445117"/>
              <a:gd name="connsiteX229" fmla="*/ 311291 w 4833822"/>
              <a:gd name="connsiteY229" fmla="*/ 4001706 h 5445117"/>
              <a:gd name="connsiteX230" fmla="*/ 243203 w 4833822"/>
              <a:gd name="connsiteY230" fmla="*/ 3793843 h 5445117"/>
              <a:gd name="connsiteX231" fmla="*/ 1214409 w 4833822"/>
              <a:gd name="connsiteY231" fmla="*/ 3772341 h 5445117"/>
              <a:gd name="connsiteX232" fmla="*/ 465399 w 4833822"/>
              <a:gd name="connsiteY232" fmla="*/ 3689914 h 5445117"/>
              <a:gd name="connsiteX233" fmla="*/ 399937 w 4833822"/>
              <a:gd name="connsiteY233" fmla="*/ 3689131 h 5445117"/>
              <a:gd name="connsiteX234" fmla="*/ 2524908 w 4833822"/>
              <a:gd name="connsiteY234" fmla="*/ 2554832 h 5445117"/>
              <a:gd name="connsiteX235" fmla="*/ 2732856 w 4833822"/>
              <a:gd name="connsiteY235" fmla="*/ 3196751 h 5445117"/>
              <a:gd name="connsiteX236" fmla="*/ 2775802 w 4833822"/>
              <a:gd name="connsiteY236" fmla="*/ 3266820 h 5445117"/>
              <a:gd name="connsiteX237" fmla="*/ 2823267 w 4833822"/>
              <a:gd name="connsiteY237" fmla="*/ 3189970 h 5445117"/>
              <a:gd name="connsiteX238" fmla="*/ 2879774 w 4833822"/>
              <a:gd name="connsiteY238" fmla="*/ 2979764 h 5445117"/>
              <a:gd name="connsiteX239" fmla="*/ 2920458 w 4833822"/>
              <a:gd name="connsiteY239" fmla="*/ 3513189 h 5445117"/>
              <a:gd name="connsiteX240" fmla="*/ 3132925 w 4833822"/>
              <a:gd name="connsiteY240" fmla="*/ 3454422 h 5445117"/>
              <a:gd name="connsiteX241" fmla="*/ 2879774 w 4833822"/>
              <a:gd name="connsiteY241" fmla="*/ 3829630 h 5445117"/>
              <a:gd name="connsiteX242" fmla="*/ 2131619 w 4833822"/>
              <a:gd name="connsiteY242" fmla="*/ 3777644 h 5445117"/>
              <a:gd name="connsiteX243" fmla="*/ 1894289 w 4833822"/>
              <a:gd name="connsiteY243" fmla="*/ 3427300 h 5445117"/>
              <a:gd name="connsiteX244" fmla="*/ 2075111 w 4833822"/>
              <a:gd name="connsiteY244" fmla="*/ 3515451 h 5445117"/>
              <a:gd name="connsiteX245" fmla="*/ 2086414 w 4833822"/>
              <a:gd name="connsiteY245" fmla="*/ 3000106 h 5445117"/>
              <a:gd name="connsiteX246" fmla="*/ 2163263 w 4833822"/>
              <a:gd name="connsiteY246" fmla="*/ 3144765 h 5445117"/>
              <a:gd name="connsiteX247" fmla="*/ 2224289 w 4833822"/>
              <a:gd name="connsiteY247" fmla="*/ 3189970 h 5445117"/>
              <a:gd name="connsiteX248" fmla="*/ 2242372 w 4833822"/>
              <a:gd name="connsiteY248" fmla="*/ 3126682 h 5445117"/>
              <a:gd name="connsiteX249" fmla="*/ 2524908 w 4833822"/>
              <a:gd name="connsiteY249" fmla="*/ 2554832 h 5445117"/>
              <a:gd name="connsiteX250" fmla="*/ 2540406 w 4833822"/>
              <a:gd name="connsiteY250" fmla="*/ 1747491 h 5445117"/>
              <a:gd name="connsiteX251" fmla="*/ 2092432 w 4833822"/>
              <a:gd name="connsiteY251" fmla="*/ 2654188 h 5445117"/>
              <a:gd name="connsiteX252" fmla="*/ 2063761 w 4833822"/>
              <a:gd name="connsiteY252" fmla="*/ 2754535 h 5445117"/>
              <a:gd name="connsiteX253" fmla="*/ 1967001 w 4833822"/>
              <a:gd name="connsiteY253" fmla="*/ 2682859 h 5445117"/>
              <a:gd name="connsiteX254" fmla="*/ 1845152 w 4833822"/>
              <a:gd name="connsiteY254" fmla="*/ 2453495 h 5445117"/>
              <a:gd name="connsiteX255" fmla="*/ 1827232 w 4833822"/>
              <a:gd name="connsiteY255" fmla="*/ 3270602 h 5445117"/>
              <a:gd name="connsiteX256" fmla="*/ 1540529 w 4833822"/>
              <a:gd name="connsiteY256" fmla="*/ 3130833 h 5445117"/>
              <a:gd name="connsiteX257" fmla="*/ 1916828 w 4833822"/>
              <a:gd name="connsiteY257" fmla="*/ 3686322 h 5445117"/>
              <a:gd name="connsiteX258" fmla="*/ 3103066 w 4833822"/>
              <a:gd name="connsiteY258" fmla="*/ 3768749 h 5445117"/>
              <a:gd name="connsiteX259" fmla="*/ 3504448 w 4833822"/>
              <a:gd name="connsiteY259" fmla="*/ 3173837 h 5445117"/>
              <a:gd name="connsiteX260" fmla="*/ 3167572 w 4833822"/>
              <a:gd name="connsiteY260" fmla="*/ 3267015 h 5445117"/>
              <a:gd name="connsiteX261" fmla="*/ 3103066 w 4833822"/>
              <a:gd name="connsiteY261" fmla="*/ 2421241 h 5445117"/>
              <a:gd name="connsiteX262" fmla="*/ 3013470 w 4833822"/>
              <a:gd name="connsiteY262" fmla="*/ 2754535 h 5445117"/>
              <a:gd name="connsiteX263" fmla="*/ 2938212 w 4833822"/>
              <a:gd name="connsiteY263" fmla="*/ 2876384 h 5445117"/>
              <a:gd name="connsiteX264" fmla="*/ 2870119 w 4833822"/>
              <a:gd name="connsiteY264" fmla="*/ 2765286 h 5445117"/>
              <a:gd name="connsiteX265" fmla="*/ 2540406 w 4833822"/>
              <a:gd name="connsiteY265" fmla="*/ 1747491 h 5445117"/>
              <a:gd name="connsiteX266" fmla="*/ 357884 w 4833822"/>
              <a:gd name="connsiteY266" fmla="*/ 1675820 h 5445117"/>
              <a:gd name="connsiteX267" fmla="*/ 422396 w 4833822"/>
              <a:gd name="connsiteY267" fmla="*/ 1758247 h 5445117"/>
              <a:gd name="connsiteX268" fmla="*/ 522738 w 4833822"/>
              <a:gd name="connsiteY268" fmla="*/ 2259978 h 5445117"/>
              <a:gd name="connsiteX269" fmla="*/ 490485 w 4833822"/>
              <a:gd name="connsiteY269" fmla="*/ 2399748 h 5445117"/>
              <a:gd name="connsiteX270" fmla="*/ 386555 w 4833822"/>
              <a:gd name="connsiteY270" fmla="*/ 2299401 h 5445117"/>
              <a:gd name="connsiteX271" fmla="*/ 286208 w 4833822"/>
              <a:gd name="connsiteY271" fmla="*/ 1758247 h 5445117"/>
              <a:gd name="connsiteX272" fmla="*/ 357884 w 4833822"/>
              <a:gd name="connsiteY272" fmla="*/ 1675820 h 5445117"/>
              <a:gd name="connsiteX273" fmla="*/ 4036204 w 4833822"/>
              <a:gd name="connsiteY273" fmla="*/ 258429 h 5445117"/>
              <a:gd name="connsiteX274" fmla="*/ 4110123 w 4833822"/>
              <a:gd name="connsiteY274" fmla="*/ 321144 h 5445117"/>
              <a:gd name="connsiteX275" fmla="*/ 4063531 w 4833822"/>
              <a:gd name="connsiteY275" fmla="*/ 1131088 h 5445117"/>
              <a:gd name="connsiteX276" fmla="*/ 3938100 w 4833822"/>
              <a:gd name="connsiteY276" fmla="*/ 819294 h 5445117"/>
              <a:gd name="connsiteX277" fmla="*/ 3970353 w 4833822"/>
              <a:gd name="connsiteY277" fmla="*/ 324731 h 5445117"/>
              <a:gd name="connsiteX278" fmla="*/ 4036204 w 4833822"/>
              <a:gd name="connsiteY278" fmla="*/ 258429 h 5445117"/>
              <a:gd name="connsiteX279" fmla="*/ 915320 w 4833822"/>
              <a:gd name="connsiteY279" fmla="*/ 0 h 5445117"/>
              <a:gd name="connsiteX280" fmla="*/ 1020430 w 4833822"/>
              <a:gd name="connsiteY280" fmla="*/ 680762 h 5445117"/>
              <a:gd name="connsiteX281" fmla="*/ 811383 w 4833822"/>
              <a:gd name="connsiteY281" fmla="*/ 641176 h 5445117"/>
              <a:gd name="connsiteX282" fmla="*/ 915320 w 4833822"/>
              <a:gd name="connsiteY282" fmla="*/ 0 h 5445117"/>
              <a:gd name="connsiteX283" fmla="*/ 2803508 w 4833822"/>
              <a:gd name="connsiteY283" fmla="*/ 13207 h 5445117"/>
              <a:gd name="connsiteX284" fmla="*/ 3047525 w 4833822"/>
              <a:gd name="connsiteY284" fmla="*/ 606745 h 5445117"/>
              <a:gd name="connsiteX285" fmla="*/ 3054443 w 4833822"/>
              <a:gd name="connsiteY285" fmla="*/ 1280547 h 5445117"/>
              <a:gd name="connsiteX286" fmla="*/ 3282263 w 4833822"/>
              <a:gd name="connsiteY286" fmla="*/ 421490 h 5445117"/>
              <a:gd name="connsiteX287" fmla="*/ 3257173 w 4833822"/>
              <a:gd name="connsiteY287" fmla="*/ 281721 h 5445117"/>
              <a:gd name="connsiteX288" fmla="*/ 3278681 w 4833822"/>
              <a:gd name="connsiteY288" fmla="*/ 192125 h 5445117"/>
              <a:gd name="connsiteX289" fmla="*/ 3361107 w 4833822"/>
              <a:gd name="connsiteY289" fmla="*/ 249468 h 5445117"/>
              <a:gd name="connsiteX290" fmla="*/ 3884339 w 4833822"/>
              <a:gd name="connsiteY290" fmla="*/ 1561138 h 5445117"/>
              <a:gd name="connsiteX291" fmla="*/ 3776823 w 4833822"/>
              <a:gd name="connsiteY291" fmla="*/ 2181133 h 5445117"/>
              <a:gd name="connsiteX292" fmla="*/ 4002606 w 4833822"/>
              <a:gd name="connsiteY292" fmla="*/ 1962524 h 5445117"/>
              <a:gd name="connsiteX293" fmla="*/ 4059943 w 4833822"/>
              <a:gd name="connsiteY293" fmla="*/ 1898013 h 5445117"/>
              <a:gd name="connsiteX294" fmla="*/ 4117286 w 4833822"/>
              <a:gd name="connsiteY294" fmla="*/ 1973275 h 5445117"/>
              <a:gd name="connsiteX295" fmla="*/ 4131625 w 4833822"/>
              <a:gd name="connsiteY295" fmla="*/ 2786797 h 5445117"/>
              <a:gd name="connsiteX296" fmla="*/ 3755321 w 4833822"/>
              <a:gd name="connsiteY296" fmla="*/ 3618239 h 5445117"/>
              <a:gd name="connsiteX297" fmla="*/ 3723067 w 4833822"/>
              <a:gd name="connsiteY297" fmla="*/ 3693496 h 5445117"/>
              <a:gd name="connsiteX298" fmla="*/ 4099366 w 4833822"/>
              <a:gd name="connsiteY298" fmla="*/ 3632572 h 5445117"/>
              <a:gd name="connsiteX299" fmla="*/ 4550927 w 4833822"/>
              <a:gd name="connsiteY299" fmla="*/ 3983786 h 5445117"/>
              <a:gd name="connsiteX300" fmla="*/ 4604683 w 4833822"/>
              <a:gd name="connsiteY300" fmla="*/ 4084133 h 5445117"/>
              <a:gd name="connsiteX301" fmla="*/ 4576011 w 4833822"/>
              <a:gd name="connsiteY301" fmla="*/ 4926326 h 5445117"/>
              <a:gd name="connsiteX302" fmla="*/ 4432660 w 4833822"/>
              <a:gd name="connsiteY302" fmla="*/ 4987250 h 5445117"/>
              <a:gd name="connsiteX303" fmla="*/ 3999019 w 4833822"/>
              <a:gd name="connsiteY303" fmla="*/ 5220197 h 5445117"/>
              <a:gd name="connsiteX304" fmla="*/ 3192667 w 4833822"/>
              <a:gd name="connsiteY304" fmla="*/ 5152104 h 5445117"/>
              <a:gd name="connsiteX305" fmla="*/ 2662265 w 4833822"/>
              <a:gd name="connsiteY305" fmla="*/ 4521356 h 5445117"/>
              <a:gd name="connsiteX306" fmla="*/ 2680186 w 4833822"/>
              <a:gd name="connsiteY306" fmla="*/ 4840312 h 5445117"/>
              <a:gd name="connsiteX307" fmla="*/ 2655096 w 4833822"/>
              <a:gd name="connsiteY307" fmla="*/ 5152104 h 5445117"/>
              <a:gd name="connsiteX308" fmla="*/ 2063771 w 4833822"/>
              <a:gd name="connsiteY308" fmla="*/ 5438806 h 5445117"/>
              <a:gd name="connsiteX309" fmla="*/ 1827242 w 4833822"/>
              <a:gd name="connsiteY309" fmla="*/ 5388633 h 5445117"/>
              <a:gd name="connsiteX310" fmla="*/ 1594295 w 4833822"/>
              <a:gd name="connsiteY310" fmla="*/ 4847481 h 5445117"/>
              <a:gd name="connsiteX311" fmla="*/ 1952673 w 4833822"/>
              <a:gd name="connsiteY311" fmla="*/ 4313493 h 5445117"/>
              <a:gd name="connsiteX312" fmla="*/ 2020761 w 4833822"/>
              <a:gd name="connsiteY312" fmla="*/ 4180893 h 5445117"/>
              <a:gd name="connsiteX313" fmla="*/ 1841575 w 4833822"/>
              <a:gd name="connsiteY313" fmla="*/ 4324244 h 5445117"/>
              <a:gd name="connsiteX314" fmla="*/ 884697 w 4833822"/>
              <a:gd name="connsiteY314" fmla="*/ 5069677 h 5445117"/>
              <a:gd name="connsiteX315" fmla="*/ 547826 w 4833822"/>
              <a:gd name="connsiteY315" fmla="*/ 5101930 h 5445117"/>
              <a:gd name="connsiteX316" fmla="*/ 357883 w 4833822"/>
              <a:gd name="connsiteY316" fmla="*/ 5044593 h 5445117"/>
              <a:gd name="connsiteX317" fmla="*/ 89095 w 4833822"/>
              <a:gd name="connsiteY317" fmla="*/ 4618116 h 5445117"/>
              <a:gd name="connsiteX318" fmla="*/ 46091 w 4833822"/>
              <a:gd name="connsiteY318" fmla="*/ 4266907 h 5445117"/>
              <a:gd name="connsiteX319" fmla="*/ 440310 w 4833822"/>
              <a:gd name="connsiteY319" fmla="*/ 3618239 h 5445117"/>
              <a:gd name="connsiteX320" fmla="*/ 1020884 w 4833822"/>
              <a:gd name="connsiteY320" fmla="*/ 3668412 h 5445117"/>
              <a:gd name="connsiteX321" fmla="*/ 798688 w 4833822"/>
              <a:gd name="connsiteY321" fmla="*/ 3496390 h 5445117"/>
              <a:gd name="connsiteX322" fmla="*/ 766435 w 4833822"/>
              <a:gd name="connsiteY322" fmla="*/ 3439047 h 5445117"/>
              <a:gd name="connsiteX323" fmla="*/ 838110 w 4833822"/>
              <a:gd name="connsiteY323" fmla="*/ 3417545 h 5445117"/>
              <a:gd name="connsiteX324" fmla="*/ 1060306 w 4833822"/>
              <a:gd name="connsiteY324" fmla="*/ 3510723 h 5445117"/>
              <a:gd name="connsiteX325" fmla="*/ 777186 w 4833822"/>
              <a:gd name="connsiteY325" fmla="*/ 3012575 h 5445117"/>
              <a:gd name="connsiteX326" fmla="*/ 723430 w 4833822"/>
              <a:gd name="connsiteY326" fmla="*/ 2478592 h 5445117"/>
              <a:gd name="connsiteX327" fmla="*/ 727012 w 4833822"/>
              <a:gd name="connsiteY327" fmla="*/ 1779751 h 5445117"/>
              <a:gd name="connsiteX328" fmla="*/ 762853 w 4833822"/>
              <a:gd name="connsiteY328" fmla="*/ 1647151 h 5445117"/>
              <a:gd name="connsiteX329" fmla="*/ 1017302 w 4833822"/>
              <a:gd name="connsiteY329" fmla="*/ 1948186 h 5445117"/>
              <a:gd name="connsiteX330" fmla="*/ 1139151 w 4833822"/>
              <a:gd name="connsiteY330" fmla="*/ 1987608 h 5445117"/>
              <a:gd name="connsiteX331" fmla="*/ 1110480 w 4833822"/>
              <a:gd name="connsiteY331" fmla="*/ 1876510 h 5445117"/>
              <a:gd name="connsiteX332" fmla="*/ 1135564 w 4833822"/>
              <a:gd name="connsiteY332" fmla="*/ 987732 h 5445117"/>
              <a:gd name="connsiteX333" fmla="*/ 1493942 w 4833822"/>
              <a:gd name="connsiteY333" fmla="*/ 328312 h 5445117"/>
              <a:gd name="connsiteX334" fmla="*/ 1547703 w 4833822"/>
              <a:gd name="connsiteY334" fmla="*/ 274557 h 5445117"/>
              <a:gd name="connsiteX335" fmla="*/ 1597877 w 4833822"/>
              <a:gd name="connsiteY335" fmla="*/ 367735 h 5445117"/>
              <a:gd name="connsiteX336" fmla="*/ 2070940 w 4833822"/>
              <a:gd name="connsiteY336" fmla="*/ 1141834 h 5445117"/>
              <a:gd name="connsiteX337" fmla="*/ 2272613 w 4833822"/>
              <a:gd name="connsiteY337" fmla="*/ 403007 h 5445117"/>
              <a:gd name="connsiteX338" fmla="*/ 2803508 w 4833822"/>
              <a:gd name="connsiteY338" fmla="*/ 13207 h 5445117"/>
              <a:gd name="connsiteX0" fmla="*/ 2144854 w 4833822"/>
              <a:gd name="connsiteY0" fmla="*/ 5110592 h 5484241"/>
              <a:gd name="connsiteX1" fmla="*/ 2053020 w 4833822"/>
              <a:gd name="connsiteY1" fmla="*/ 5119552 h 5484241"/>
              <a:gd name="connsiteX2" fmla="*/ 1959837 w 4833822"/>
              <a:gd name="connsiteY2" fmla="*/ 5194810 h 5484241"/>
              <a:gd name="connsiteX3" fmla="*/ 2045851 w 4833822"/>
              <a:gd name="connsiteY3" fmla="*/ 5313077 h 5484241"/>
              <a:gd name="connsiteX4" fmla="*/ 2042269 w 4833822"/>
              <a:gd name="connsiteY4" fmla="*/ 5216312 h 5484241"/>
              <a:gd name="connsiteX5" fmla="*/ 2106775 w 4833822"/>
              <a:gd name="connsiteY5" fmla="*/ 5151805 h 5484241"/>
              <a:gd name="connsiteX6" fmla="*/ 2128277 w 4833822"/>
              <a:gd name="connsiteY6" fmla="*/ 5223481 h 5484241"/>
              <a:gd name="connsiteX7" fmla="*/ 2164118 w 4833822"/>
              <a:gd name="connsiteY7" fmla="*/ 5273654 h 5484241"/>
              <a:gd name="connsiteX8" fmla="*/ 2232206 w 4833822"/>
              <a:gd name="connsiteY8" fmla="*/ 5237819 h 5484241"/>
              <a:gd name="connsiteX9" fmla="*/ 2228624 w 4833822"/>
              <a:gd name="connsiteY9" fmla="*/ 5144636 h 5484241"/>
              <a:gd name="connsiteX10" fmla="*/ 2144854 w 4833822"/>
              <a:gd name="connsiteY10" fmla="*/ 5110592 h 5484241"/>
              <a:gd name="connsiteX11" fmla="*/ 2508163 w 4833822"/>
              <a:gd name="connsiteY11" fmla="*/ 5080130 h 5484241"/>
              <a:gd name="connsiteX12" fmla="*/ 2407811 w 4833822"/>
              <a:gd name="connsiteY12" fmla="*/ 5388340 h 5484241"/>
              <a:gd name="connsiteX13" fmla="*/ 2508163 w 4833822"/>
              <a:gd name="connsiteY13" fmla="*/ 5080130 h 5484241"/>
              <a:gd name="connsiteX14" fmla="*/ 2215080 w 4833822"/>
              <a:gd name="connsiteY14" fmla="*/ 4995595 h 5484241"/>
              <a:gd name="connsiteX15" fmla="*/ 2171282 w 4833822"/>
              <a:gd name="connsiteY15" fmla="*/ 5001285 h 5484241"/>
              <a:gd name="connsiteX16" fmla="*/ 2350473 w 4833822"/>
              <a:gd name="connsiteY16" fmla="*/ 5280824 h 5484241"/>
              <a:gd name="connsiteX17" fmla="*/ 2393478 w 4833822"/>
              <a:gd name="connsiteY17" fmla="*/ 5098050 h 5484241"/>
              <a:gd name="connsiteX18" fmla="*/ 2252871 w 4833822"/>
              <a:gd name="connsiteY18" fmla="*/ 4996750 h 5484241"/>
              <a:gd name="connsiteX19" fmla="*/ 2215080 w 4833822"/>
              <a:gd name="connsiteY19" fmla="*/ 4995595 h 5484241"/>
              <a:gd name="connsiteX20" fmla="*/ 3767359 w 4833822"/>
              <a:gd name="connsiteY20" fmla="*/ 4876637 h 5484241"/>
              <a:gd name="connsiteX21" fmla="*/ 3913003 w 4833822"/>
              <a:gd name="connsiteY21" fmla="*/ 4958280 h 5484241"/>
              <a:gd name="connsiteX22" fmla="*/ 3930923 w 4833822"/>
              <a:gd name="connsiteY22" fmla="*/ 4983369 h 5484241"/>
              <a:gd name="connsiteX23" fmla="*/ 3923759 w 4833822"/>
              <a:gd name="connsiteY23" fmla="*/ 5008454 h 5484241"/>
              <a:gd name="connsiteX24" fmla="*/ 3672890 w 4833822"/>
              <a:gd name="connsiteY24" fmla="*/ 4990533 h 5484241"/>
              <a:gd name="connsiteX25" fmla="*/ 3672890 w 4833822"/>
              <a:gd name="connsiteY25" fmla="*/ 4922444 h 5484241"/>
              <a:gd name="connsiteX26" fmla="*/ 3708731 w 4833822"/>
              <a:gd name="connsiteY26" fmla="*/ 4897355 h 5484241"/>
              <a:gd name="connsiteX27" fmla="*/ 3767359 w 4833822"/>
              <a:gd name="connsiteY27" fmla="*/ 4876637 h 5484241"/>
              <a:gd name="connsiteX28" fmla="*/ 3779366 w 4833822"/>
              <a:gd name="connsiteY28" fmla="*/ 4836826 h 5484241"/>
              <a:gd name="connsiteX29" fmla="*/ 3637059 w 4833822"/>
              <a:gd name="connsiteY29" fmla="*/ 4861521 h 5484241"/>
              <a:gd name="connsiteX30" fmla="*/ 3497289 w 4833822"/>
              <a:gd name="connsiteY30" fmla="*/ 5044289 h 5484241"/>
              <a:gd name="connsiteX31" fmla="*/ 3615557 w 4833822"/>
              <a:gd name="connsiteY31" fmla="*/ 4986952 h 5484241"/>
              <a:gd name="connsiteX32" fmla="*/ 3852086 w 4833822"/>
              <a:gd name="connsiteY32" fmla="*/ 5144636 h 5484241"/>
              <a:gd name="connsiteX33" fmla="*/ 3952433 w 4833822"/>
              <a:gd name="connsiteY33" fmla="*/ 4972614 h 5484241"/>
              <a:gd name="connsiteX34" fmla="*/ 3945496 w 4833822"/>
              <a:gd name="connsiteY34" fmla="*/ 4955809 h 5484241"/>
              <a:gd name="connsiteX35" fmla="*/ 3938093 w 4833822"/>
              <a:gd name="connsiteY35" fmla="*/ 4955809 h 5484241"/>
              <a:gd name="connsiteX36" fmla="*/ 3927341 w 4833822"/>
              <a:gd name="connsiteY36" fmla="*/ 4955809 h 5484241"/>
              <a:gd name="connsiteX37" fmla="*/ 3909418 w 4833822"/>
              <a:gd name="connsiteY37" fmla="*/ 4951102 h 5484241"/>
              <a:gd name="connsiteX38" fmla="*/ 3920171 w 4833822"/>
              <a:gd name="connsiteY38" fmla="*/ 4951102 h 5484241"/>
              <a:gd name="connsiteX39" fmla="*/ 3945252 w 4833822"/>
              <a:gd name="connsiteY39" fmla="*/ 4955219 h 5484241"/>
              <a:gd name="connsiteX40" fmla="*/ 3928739 w 4833822"/>
              <a:gd name="connsiteY40" fmla="*/ 4915219 h 5484241"/>
              <a:gd name="connsiteX41" fmla="*/ 3822967 w 4833822"/>
              <a:gd name="connsiteY41" fmla="*/ 4839121 h 5484241"/>
              <a:gd name="connsiteX42" fmla="*/ 3779366 w 4833822"/>
              <a:gd name="connsiteY42" fmla="*/ 4836826 h 5484241"/>
              <a:gd name="connsiteX43" fmla="*/ 4196131 w 4833822"/>
              <a:gd name="connsiteY43" fmla="*/ 4693080 h 5484241"/>
              <a:gd name="connsiteX44" fmla="*/ 4235548 w 4833822"/>
              <a:gd name="connsiteY44" fmla="*/ 4922445 h 5484241"/>
              <a:gd name="connsiteX45" fmla="*/ 4454163 w 4833822"/>
              <a:gd name="connsiteY45" fmla="*/ 4926027 h 5484241"/>
              <a:gd name="connsiteX46" fmla="*/ 4196131 w 4833822"/>
              <a:gd name="connsiteY46" fmla="*/ 4693080 h 5484241"/>
              <a:gd name="connsiteX47" fmla="*/ 1174995 w 4833822"/>
              <a:gd name="connsiteY47" fmla="*/ 4377702 h 5484241"/>
              <a:gd name="connsiteX48" fmla="*/ 1250253 w 4833822"/>
              <a:gd name="connsiteY48" fmla="*/ 4424294 h 5484241"/>
              <a:gd name="connsiteX49" fmla="*/ 1035224 w 4833822"/>
              <a:gd name="connsiteY49" fmla="*/ 4535387 h 5484241"/>
              <a:gd name="connsiteX50" fmla="*/ 981463 w 4833822"/>
              <a:gd name="connsiteY50" fmla="*/ 4510303 h 5484241"/>
              <a:gd name="connsiteX51" fmla="*/ 1174995 w 4833822"/>
              <a:gd name="connsiteY51" fmla="*/ 4377702 h 5484241"/>
              <a:gd name="connsiteX52" fmla="*/ 3960412 w 4833822"/>
              <a:gd name="connsiteY52" fmla="*/ 4348427 h 5484241"/>
              <a:gd name="connsiteX53" fmla="*/ 4095776 w 4833822"/>
              <a:gd name="connsiteY53" fmla="*/ 4406372 h 5484241"/>
              <a:gd name="connsiteX54" fmla="*/ 4052767 w 4833822"/>
              <a:gd name="connsiteY54" fmla="*/ 4435042 h 5484241"/>
              <a:gd name="connsiteX55" fmla="*/ 3852081 w 4833822"/>
              <a:gd name="connsiteY55" fmla="*/ 4402791 h 5484241"/>
              <a:gd name="connsiteX56" fmla="*/ 3859245 w 4833822"/>
              <a:gd name="connsiteY56" fmla="*/ 4366952 h 5484241"/>
              <a:gd name="connsiteX57" fmla="*/ 3917370 w 4833822"/>
              <a:gd name="connsiteY57" fmla="*/ 4349427 h 5484241"/>
              <a:gd name="connsiteX58" fmla="*/ 3960412 w 4833822"/>
              <a:gd name="connsiteY58" fmla="*/ 4348427 h 5484241"/>
              <a:gd name="connsiteX59" fmla="*/ 2177948 w 4833822"/>
              <a:gd name="connsiteY59" fmla="*/ 4254177 h 5484241"/>
              <a:gd name="connsiteX60" fmla="*/ 2146198 w 4833822"/>
              <a:gd name="connsiteY60" fmla="*/ 4277359 h 5484241"/>
              <a:gd name="connsiteX61" fmla="*/ 1680303 w 4833822"/>
              <a:gd name="connsiteY61" fmla="*/ 4976201 h 5484241"/>
              <a:gd name="connsiteX62" fmla="*/ 1762730 w 4833822"/>
              <a:gd name="connsiteY62" fmla="*/ 5338161 h 5484241"/>
              <a:gd name="connsiteX63" fmla="*/ 1802152 w 4833822"/>
              <a:gd name="connsiteY63" fmla="*/ 5058628 h 5484241"/>
              <a:gd name="connsiteX64" fmla="*/ 2081691 w 4833822"/>
              <a:gd name="connsiteY64" fmla="*/ 4900938 h 5484241"/>
              <a:gd name="connsiteX65" fmla="*/ 1845157 w 4833822"/>
              <a:gd name="connsiteY65" fmla="*/ 4983365 h 5484241"/>
              <a:gd name="connsiteX66" fmla="*/ 1744810 w 4833822"/>
              <a:gd name="connsiteY66" fmla="*/ 4954699 h 5484241"/>
              <a:gd name="connsiteX67" fmla="*/ 2060189 w 4833822"/>
              <a:gd name="connsiteY67" fmla="*/ 4800596 h 5484241"/>
              <a:gd name="connsiteX68" fmla="*/ 2178451 w 4833822"/>
              <a:gd name="connsiteY68" fmla="*/ 4739666 h 5484241"/>
              <a:gd name="connsiteX69" fmla="*/ 2293136 w 4833822"/>
              <a:gd name="connsiteY69" fmla="*/ 4273777 h 5484241"/>
              <a:gd name="connsiteX70" fmla="*/ 1999259 w 4833822"/>
              <a:gd name="connsiteY70" fmla="*/ 4689498 h 5484241"/>
              <a:gd name="connsiteX71" fmla="*/ 2196371 w 4833822"/>
              <a:gd name="connsiteY71" fmla="*/ 4259439 h 5484241"/>
              <a:gd name="connsiteX72" fmla="*/ 2177948 w 4833822"/>
              <a:gd name="connsiteY72" fmla="*/ 4254177 h 5484241"/>
              <a:gd name="connsiteX73" fmla="*/ 2511745 w 4833822"/>
              <a:gd name="connsiteY73" fmla="*/ 4241524 h 5484241"/>
              <a:gd name="connsiteX74" fmla="*/ 2482010 w 4833822"/>
              <a:gd name="connsiteY74" fmla="*/ 4469820 h 5484241"/>
              <a:gd name="connsiteX75" fmla="*/ 2486655 w 4833822"/>
              <a:gd name="connsiteY75" fmla="*/ 4535385 h 5484241"/>
              <a:gd name="connsiteX76" fmla="*/ 2514429 w 4833822"/>
              <a:gd name="connsiteY76" fmla="*/ 4551064 h 5484241"/>
              <a:gd name="connsiteX77" fmla="*/ 2526077 w 4833822"/>
              <a:gd name="connsiteY77" fmla="*/ 4574810 h 5484241"/>
              <a:gd name="connsiteX78" fmla="*/ 2486655 w 4833822"/>
              <a:gd name="connsiteY78" fmla="*/ 4535388 h 5484241"/>
              <a:gd name="connsiteX79" fmla="*/ 2486655 w 4833822"/>
              <a:gd name="connsiteY79" fmla="*/ 4535391 h 5484241"/>
              <a:gd name="connsiteX80" fmla="*/ 2440069 w 4833822"/>
              <a:gd name="connsiteY80" fmla="*/ 4811347 h 5484241"/>
              <a:gd name="connsiteX81" fmla="*/ 2375563 w 4833822"/>
              <a:gd name="connsiteY81" fmla="*/ 4374119 h 5484241"/>
              <a:gd name="connsiteX82" fmla="*/ 2296718 w 4833822"/>
              <a:gd name="connsiteY82" fmla="*/ 4743254 h 5484241"/>
              <a:gd name="connsiteX83" fmla="*/ 2429318 w 4833822"/>
              <a:gd name="connsiteY83" fmla="*/ 4865103 h 5484241"/>
              <a:gd name="connsiteX84" fmla="*/ 2493825 w 4833822"/>
              <a:gd name="connsiteY84" fmla="*/ 4764756 h 5484241"/>
              <a:gd name="connsiteX85" fmla="*/ 2529665 w 4833822"/>
              <a:gd name="connsiteY85" fmla="*/ 4574813 h 5484241"/>
              <a:gd name="connsiteX86" fmla="*/ 2511745 w 4833822"/>
              <a:gd name="connsiteY86" fmla="*/ 4241524 h 5484241"/>
              <a:gd name="connsiteX87" fmla="*/ 2808528 w 4833822"/>
              <a:gd name="connsiteY87" fmla="*/ 4239058 h 5484241"/>
              <a:gd name="connsiteX88" fmla="*/ 2784115 w 4833822"/>
              <a:gd name="connsiteY88" fmla="*/ 4252275 h 5484241"/>
              <a:gd name="connsiteX89" fmla="*/ 2798448 w 4833822"/>
              <a:gd name="connsiteY89" fmla="*/ 4327533 h 5484241"/>
              <a:gd name="connsiteX90" fmla="*/ 2880875 w 4833822"/>
              <a:gd name="connsiteY90" fmla="*/ 4442213 h 5484241"/>
              <a:gd name="connsiteX91" fmla="*/ 3142493 w 4833822"/>
              <a:gd name="connsiteY91" fmla="*/ 4771925 h 5484241"/>
              <a:gd name="connsiteX92" fmla="*/ 2891625 w 4833822"/>
              <a:gd name="connsiteY92" fmla="*/ 4607066 h 5484241"/>
              <a:gd name="connsiteX93" fmla="*/ 2683768 w 4833822"/>
              <a:gd name="connsiteY93" fmla="*/ 4363368 h 5484241"/>
              <a:gd name="connsiteX94" fmla="*/ 2651515 w 4833822"/>
              <a:gd name="connsiteY94" fmla="*/ 4388457 h 5484241"/>
              <a:gd name="connsiteX95" fmla="*/ 2866541 w 4833822"/>
              <a:gd name="connsiteY95" fmla="*/ 4632156 h 5484241"/>
              <a:gd name="connsiteX96" fmla="*/ 3389773 w 4833822"/>
              <a:gd name="connsiteY96" fmla="*/ 5230650 h 5484241"/>
              <a:gd name="connsiteX97" fmla="*/ 3637059 w 4833822"/>
              <a:gd name="connsiteY97" fmla="*/ 5273654 h 5484241"/>
              <a:gd name="connsiteX98" fmla="*/ 3246422 w 4833822"/>
              <a:gd name="connsiteY98" fmla="*/ 4904525 h 5484241"/>
              <a:gd name="connsiteX99" fmla="*/ 3400524 w 4833822"/>
              <a:gd name="connsiteY99" fmla="*/ 4954699 h 5484241"/>
              <a:gd name="connsiteX100" fmla="*/ 3336018 w 4833822"/>
              <a:gd name="connsiteY100" fmla="*/ 4807760 h 5484241"/>
              <a:gd name="connsiteX101" fmla="*/ 3095901 w 4833822"/>
              <a:gd name="connsiteY101" fmla="*/ 4546147 h 5484241"/>
              <a:gd name="connsiteX102" fmla="*/ 2862954 w 4833822"/>
              <a:gd name="connsiteY102" fmla="*/ 4277359 h 5484241"/>
              <a:gd name="connsiteX103" fmla="*/ 2808528 w 4833822"/>
              <a:gd name="connsiteY103" fmla="*/ 4239058 h 5484241"/>
              <a:gd name="connsiteX104" fmla="*/ 1587125 w 4833822"/>
              <a:gd name="connsiteY104" fmla="*/ 4194933 h 5484241"/>
              <a:gd name="connsiteX105" fmla="*/ 798688 w 4833822"/>
              <a:gd name="connsiteY105" fmla="*/ 4402796 h 5484241"/>
              <a:gd name="connsiteX106" fmla="*/ 780768 w 4833822"/>
              <a:gd name="connsiteY106" fmla="*/ 5026374 h 5484241"/>
              <a:gd name="connsiteX107" fmla="*/ 791519 w 4833822"/>
              <a:gd name="connsiteY107" fmla="*/ 4832850 h 5484241"/>
              <a:gd name="connsiteX108" fmla="*/ 709092 w 4833822"/>
              <a:gd name="connsiteY108" fmla="*/ 4470884 h 5484241"/>
              <a:gd name="connsiteX109" fmla="*/ 368634 w 4833822"/>
              <a:gd name="connsiteY109" fmla="*/ 4481635 h 5484241"/>
              <a:gd name="connsiteX110" fmla="*/ 332793 w 4833822"/>
              <a:gd name="connsiteY110" fmla="*/ 4506725 h 5484241"/>
              <a:gd name="connsiteX111" fmla="*/ 368634 w 4833822"/>
              <a:gd name="connsiteY111" fmla="*/ 4521058 h 5484241"/>
              <a:gd name="connsiteX112" fmla="*/ 350714 w 4833822"/>
              <a:gd name="connsiteY112" fmla="*/ 4822098 h 5484241"/>
              <a:gd name="connsiteX113" fmla="*/ 447479 w 4833822"/>
              <a:gd name="connsiteY113" fmla="*/ 4886605 h 5484241"/>
              <a:gd name="connsiteX114" fmla="*/ 486896 w 4833822"/>
              <a:gd name="connsiteY114" fmla="*/ 4786258 h 5484241"/>
              <a:gd name="connsiteX115" fmla="*/ 468981 w 4833822"/>
              <a:gd name="connsiteY115" fmla="*/ 4667991 h 5484241"/>
              <a:gd name="connsiteX116" fmla="*/ 372216 w 4833822"/>
              <a:gd name="connsiteY116" fmla="*/ 4775507 h 5484241"/>
              <a:gd name="connsiteX117" fmla="*/ 382967 w 4833822"/>
              <a:gd name="connsiteY117" fmla="*/ 4624986 h 5484241"/>
              <a:gd name="connsiteX118" fmla="*/ 497647 w 4833822"/>
              <a:gd name="connsiteY118" fmla="*/ 4585564 h 5484241"/>
              <a:gd name="connsiteX119" fmla="*/ 569323 w 4833822"/>
              <a:gd name="connsiteY119" fmla="*/ 4700249 h 5484241"/>
              <a:gd name="connsiteX120" fmla="*/ 580074 w 4833822"/>
              <a:gd name="connsiteY120" fmla="*/ 4911689 h 5484241"/>
              <a:gd name="connsiteX121" fmla="*/ 612332 w 4833822"/>
              <a:gd name="connsiteY121" fmla="*/ 4667991 h 5484241"/>
              <a:gd name="connsiteX122" fmla="*/ 497647 w 4833822"/>
              <a:gd name="connsiteY122" fmla="*/ 4435044 h 5484241"/>
              <a:gd name="connsiteX123" fmla="*/ 730594 w 4833822"/>
              <a:gd name="connsiteY123" fmla="*/ 4840013 h 5484241"/>
              <a:gd name="connsiteX124" fmla="*/ 547826 w 4833822"/>
              <a:gd name="connsiteY124" fmla="*/ 5004872 h 5484241"/>
              <a:gd name="connsiteX125" fmla="*/ 834528 w 4833822"/>
              <a:gd name="connsiteY125" fmla="*/ 5037125 h 5484241"/>
              <a:gd name="connsiteX126" fmla="*/ 1533370 w 4833822"/>
              <a:gd name="connsiteY126" fmla="*/ 4521058 h 5484241"/>
              <a:gd name="connsiteX127" fmla="*/ 1633712 w 4833822"/>
              <a:gd name="connsiteY127" fmla="*/ 4388457 h 5484241"/>
              <a:gd name="connsiteX128" fmla="*/ 1142733 w 4833822"/>
              <a:gd name="connsiteY128" fmla="*/ 4703831 h 5484241"/>
              <a:gd name="connsiteX129" fmla="*/ 1031635 w 4833822"/>
              <a:gd name="connsiteY129" fmla="*/ 4732503 h 5484241"/>
              <a:gd name="connsiteX130" fmla="*/ 1096142 w 4833822"/>
              <a:gd name="connsiteY130" fmla="*/ 4632156 h 5484241"/>
              <a:gd name="connsiteX131" fmla="*/ 1587125 w 4833822"/>
              <a:gd name="connsiteY131" fmla="*/ 4194933 h 5484241"/>
              <a:gd name="connsiteX132" fmla="*/ 3072607 w 4833822"/>
              <a:gd name="connsiteY132" fmla="*/ 4185973 h 5484241"/>
              <a:gd name="connsiteX133" fmla="*/ 2988391 w 4833822"/>
              <a:gd name="connsiteY133" fmla="*/ 4220017 h 5484241"/>
              <a:gd name="connsiteX134" fmla="*/ 3038564 w 4833822"/>
              <a:gd name="connsiteY134" fmla="*/ 4331115 h 5484241"/>
              <a:gd name="connsiteX135" fmla="*/ 3407693 w 4833822"/>
              <a:gd name="connsiteY135" fmla="*/ 4746836 h 5484241"/>
              <a:gd name="connsiteX136" fmla="*/ 3576134 w 4833822"/>
              <a:gd name="connsiteY136" fmla="*/ 4786258 h 5484241"/>
              <a:gd name="connsiteX137" fmla="*/ 4002606 w 4833822"/>
              <a:gd name="connsiteY137" fmla="*/ 4890187 h 5484241"/>
              <a:gd name="connsiteX138" fmla="*/ 4124455 w 4833822"/>
              <a:gd name="connsiteY138" fmla="*/ 4972614 h 5484241"/>
              <a:gd name="connsiteX139" fmla="*/ 3586885 w 4833822"/>
              <a:gd name="connsiteY139" fmla="*/ 4424293 h 5484241"/>
              <a:gd name="connsiteX140" fmla="*/ 3339600 w 4833822"/>
              <a:gd name="connsiteY140" fmla="*/ 4280941 h 5484241"/>
              <a:gd name="connsiteX141" fmla="*/ 3551045 w 4833822"/>
              <a:gd name="connsiteY141" fmla="*/ 4456551 h 5484241"/>
              <a:gd name="connsiteX142" fmla="*/ 3658561 w 4833822"/>
              <a:gd name="connsiteY142" fmla="*/ 4639325 h 5484241"/>
              <a:gd name="connsiteX143" fmla="*/ 3536712 w 4833822"/>
              <a:gd name="connsiteY143" fmla="*/ 4564062 h 5484241"/>
              <a:gd name="connsiteX144" fmla="*/ 3167577 w 4833822"/>
              <a:gd name="connsiteY144" fmla="*/ 4227186 h 5484241"/>
              <a:gd name="connsiteX145" fmla="*/ 3072607 w 4833822"/>
              <a:gd name="connsiteY145" fmla="*/ 4185973 h 5484241"/>
              <a:gd name="connsiteX146" fmla="*/ 1497530 w 4833822"/>
              <a:gd name="connsiteY146" fmla="*/ 4098173 h 5484241"/>
              <a:gd name="connsiteX147" fmla="*/ 644585 w 4833822"/>
              <a:gd name="connsiteY147" fmla="*/ 4223604 h 5484241"/>
              <a:gd name="connsiteX148" fmla="*/ 404469 w 4833822"/>
              <a:gd name="connsiteY148" fmla="*/ 4298861 h 5484241"/>
              <a:gd name="connsiteX149" fmla="*/ 218113 w 4833822"/>
              <a:gd name="connsiteY149" fmla="*/ 4452964 h 5484241"/>
              <a:gd name="connsiteX150" fmla="*/ 347132 w 4833822"/>
              <a:gd name="connsiteY150" fmla="*/ 4972614 h 5484241"/>
              <a:gd name="connsiteX151" fmla="*/ 218113 w 4833822"/>
              <a:gd name="connsiteY151" fmla="*/ 4607066 h 5484241"/>
              <a:gd name="connsiteX152" fmla="*/ 289789 w 4833822"/>
              <a:gd name="connsiteY152" fmla="*/ 4499555 h 5484241"/>
              <a:gd name="connsiteX153" fmla="*/ 271869 w 4833822"/>
              <a:gd name="connsiteY153" fmla="*/ 4485222 h 5484241"/>
              <a:gd name="connsiteX154" fmla="*/ 304127 w 4833822"/>
              <a:gd name="connsiteY154" fmla="*/ 4392039 h 5484241"/>
              <a:gd name="connsiteX155" fmla="*/ 400887 w 4833822"/>
              <a:gd name="connsiteY155" fmla="*/ 4309613 h 5484241"/>
              <a:gd name="connsiteX156" fmla="*/ 404469 w 4833822"/>
              <a:gd name="connsiteY156" fmla="*/ 4302443 h 5484241"/>
              <a:gd name="connsiteX157" fmla="*/ 408056 w 4833822"/>
              <a:gd name="connsiteY157" fmla="*/ 4302443 h 5484241"/>
              <a:gd name="connsiteX158" fmla="*/ 569323 w 4833822"/>
              <a:gd name="connsiteY158" fmla="*/ 4259439 h 5484241"/>
              <a:gd name="connsiteX159" fmla="*/ 777186 w 4833822"/>
              <a:gd name="connsiteY159" fmla="*/ 4370537 h 5484241"/>
              <a:gd name="connsiteX160" fmla="*/ 1250249 w 4833822"/>
              <a:gd name="connsiteY160" fmla="*/ 4202096 h 5484241"/>
              <a:gd name="connsiteX161" fmla="*/ 1497530 w 4833822"/>
              <a:gd name="connsiteY161" fmla="*/ 4098173 h 5484241"/>
              <a:gd name="connsiteX162" fmla="*/ 3393360 w 4833822"/>
              <a:gd name="connsiteY162" fmla="*/ 4057403 h 5484241"/>
              <a:gd name="connsiteX163" fmla="*/ 3271511 w 4833822"/>
              <a:gd name="connsiteY163" fmla="*/ 4094586 h 5484241"/>
              <a:gd name="connsiteX164" fmla="*/ 3486538 w 4833822"/>
              <a:gd name="connsiteY164" fmla="*/ 4223604 h 5484241"/>
              <a:gd name="connsiteX165" fmla="*/ 4092197 w 4833822"/>
              <a:gd name="connsiteY165" fmla="*/ 4556898 h 5484241"/>
              <a:gd name="connsiteX166" fmla="*/ 3873588 w 4833822"/>
              <a:gd name="connsiteY166" fmla="*/ 4556898 h 5484241"/>
              <a:gd name="connsiteX167" fmla="*/ 4002606 w 4833822"/>
              <a:gd name="connsiteY167" fmla="*/ 4685911 h 5484241"/>
              <a:gd name="connsiteX168" fmla="*/ 4106535 w 4833822"/>
              <a:gd name="connsiteY168" fmla="*/ 4657240 h 5484241"/>
              <a:gd name="connsiteX169" fmla="*/ 4325144 w 4833822"/>
              <a:gd name="connsiteY169" fmla="*/ 4331115 h 5484241"/>
              <a:gd name="connsiteX170" fmla="*/ 4038441 w 4833822"/>
              <a:gd name="connsiteY170" fmla="*/ 4241524 h 5484241"/>
              <a:gd name="connsiteX171" fmla="*/ 3624178 w 4833822"/>
              <a:gd name="connsiteY171" fmla="*/ 4227912 h 5484241"/>
              <a:gd name="connsiteX172" fmla="*/ 3486739 w 4833822"/>
              <a:gd name="connsiteY172" fmla="*/ 4202133 h 5484241"/>
              <a:gd name="connsiteX173" fmla="*/ 3486739 w 4833822"/>
              <a:gd name="connsiteY173" fmla="*/ 4206128 h 5484241"/>
              <a:gd name="connsiteX174" fmla="*/ 3485394 w 4833822"/>
              <a:gd name="connsiteY174" fmla="*/ 4203439 h 5484241"/>
              <a:gd name="connsiteX175" fmla="*/ 3486706 w 4833822"/>
              <a:gd name="connsiteY175" fmla="*/ 4202127 h 5484241"/>
              <a:gd name="connsiteX176" fmla="*/ 3486538 w 4833822"/>
              <a:gd name="connsiteY176" fmla="*/ 4202096 h 5484241"/>
              <a:gd name="connsiteX177" fmla="*/ 3543876 w 4833822"/>
              <a:gd name="connsiteY177" fmla="*/ 4141172 h 5484241"/>
              <a:gd name="connsiteX178" fmla="*/ 4518674 w 4833822"/>
              <a:gd name="connsiteY178" fmla="*/ 4288110 h 5484241"/>
              <a:gd name="connsiteX179" fmla="*/ 4328731 w 4833822"/>
              <a:gd name="connsiteY179" fmla="*/ 4485222 h 5484241"/>
              <a:gd name="connsiteX180" fmla="*/ 4457745 w 4833822"/>
              <a:gd name="connsiteY180" fmla="*/ 4413541 h 5484241"/>
              <a:gd name="connsiteX181" fmla="*/ 4579599 w 4833822"/>
              <a:gd name="connsiteY181" fmla="*/ 4406378 h 5484241"/>
              <a:gd name="connsiteX182" fmla="*/ 4500754 w 4833822"/>
              <a:gd name="connsiteY182" fmla="*/ 4485222 h 5484241"/>
              <a:gd name="connsiteX183" fmla="*/ 4314393 w 4833822"/>
              <a:gd name="connsiteY183" fmla="*/ 4718170 h 5484241"/>
              <a:gd name="connsiteX184" fmla="*/ 4346651 w 4833822"/>
              <a:gd name="connsiteY184" fmla="*/ 4782676 h 5484241"/>
              <a:gd name="connsiteX185" fmla="*/ 4403989 w 4833822"/>
              <a:gd name="connsiteY185" fmla="*/ 4732503 h 5484241"/>
              <a:gd name="connsiteX186" fmla="*/ 4482833 w 4833822"/>
              <a:gd name="connsiteY186" fmla="*/ 4542560 h 5484241"/>
              <a:gd name="connsiteX187" fmla="*/ 4590350 w 4833822"/>
              <a:gd name="connsiteY187" fmla="*/ 4521058 h 5484241"/>
              <a:gd name="connsiteX188" fmla="*/ 4608265 w 4833822"/>
              <a:gd name="connsiteY188" fmla="*/ 4603484 h 5484241"/>
              <a:gd name="connsiteX189" fmla="*/ 4608265 w 4833822"/>
              <a:gd name="connsiteY189" fmla="*/ 4607066 h 5484241"/>
              <a:gd name="connsiteX190" fmla="*/ 4421909 w 4833822"/>
              <a:gd name="connsiteY190" fmla="*/ 4818511 h 5484241"/>
              <a:gd name="connsiteX191" fmla="*/ 4608265 w 4833822"/>
              <a:gd name="connsiteY191" fmla="*/ 4607066 h 5484241"/>
              <a:gd name="connsiteX192" fmla="*/ 4611852 w 4833822"/>
              <a:gd name="connsiteY192" fmla="*/ 4603484 h 5484241"/>
              <a:gd name="connsiteX193" fmla="*/ 4611852 w 4833822"/>
              <a:gd name="connsiteY193" fmla="*/ 4599902 h 5484241"/>
              <a:gd name="connsiteX194" fmla="*/ 4694279 w 4833822"/>
              <a:gd name="connsiteY194" fmla="*/ 4585564 h 5484241"/>
              <a:gd name="connsiteX195" fmla="*/ 4651275 w 4833822"/>
              <a:gd name="connsiteY195" fmla="*/ 4409960 h 5484241"/>
              <a:gd name="connsiteX196" fmla="*/ 4572429 w 4833822"/>
              <a:gd name="connsiteY196" fmla="*/ 4291692 h 5484241"/>
              <a:gd name="connsiteX197" fmla="*/ 4583181 w 4833822"/>
              <a:gd name="connsiteY197" fmla="*/ 4198515 h 5484241"/>
              <a:gd name="connsiteX198" fmla="*/ 4436247 w 4833822"/>
              <a:gd name="connsiteY198" fmla="*/ 4151928 h 5484241"/>
              <a:gd name="connsiteX199" fmla="*/ 3504459 w 4833822"/>
              <a:gd name="connsiteY199" fmla="*/ 4065914 h 5484241"/>
              <a:gd name="connsiteX200" fmla="*/ 3393360 w 4833822"/>
              <a:gd name="connsiteY200" fmla="*/ 4057403 h 5484241"/>
              <a:gd name="connsiteX201" fmla="*/ 655337 w 4833822"/>
              <a:gd name="connsiteY201" fmla="*/ 3926145 h 5484241"/>
              <a:gd name="connsiteX202" fmla="*/ 637416 w 4833822"/>
              <a:gd name="connsiteY202" fmla="*/ 3983488 h 5484241"/>
              <a:gd name="connsiteX203" fmla="*/ 863200 w 4833822"/>
              <a:gd name="connsiteY203" fmla="*/ 4087417 h 5484241"/>
              <a:gd name="connsiteX204" fmla="*/ 734181 w 4833822"/>
              <a:gd name="connsiteY204" fmla="*/ 3947652 h 5484241"/>
              <a:gd name="connsiteX205" fmla="*/ 655337 w 4833822"/>
              <a:gd name="connsiteY205" fmla="*/ 3926145 h 5484241"/>
              <a:gd name="connsiteX206" fmla="*/ 465399 w 4833822"/>
              <a:gd name="connsiteY206" fmla="*/ 3886728 h 5484241"/>
              <a:gd name="connsiteX207" fmla="*/ 465399 w 4833822"/>
              <a:gd name="connsiteY207" fmla="*/ 4087417 h 5484241"/>
              <a:gd name="connsiteX208" fmla="*/ 501234 w 4833822"/>
              <a:gd name="connsiteY208" fmla="*/ 4144759 h 5484241"/>
              <a:gd name="connsiteX209" fmla="*/ 554990 w 4833822"/>
              <a:gd name="connsiteY209" fmla="*/ 4091004 h 5484241"/>
              <a:gd name="connsiteX210" fmla="*/ 465399 w 4833822"/>
              <a:gd name="connsiteY210" fmla="*/ 3886728 h 5484241"/>
              <a:gd name="connsiteX211" fmla="*/ 4325169 w 4833822"/>
              <a:gd name="connsiteY211" fmla="*/ 3805831 h 5484241"/>
              <a:gd name="connsiteX212" fmla="*/ 3959602 w 4833822"/>
              <a:gd name="connsiteY212" fmla="*/ 4012159 h 5484241"/>
              <a:gd name="connsiteX213" fmla="*/ 4360985 w 4833822"/>
              <a:gd name="connsiteY213" fmla="*/ 3922563 h 5484241"/>
              <a:gd name="connsiteX214" fmla="*/ 4278558 w 4833822"/>
              <a:gd name="connsiteY214" fmla="*/ 4033661 h 5484241"/>
              <a:gd name="connsiteX215" fmla="*/ 4454163 w 4833822"/>
              <a:gd name="connsiteY215" fmla="*/ 3987070 h 5484241"/>
              <a:gd name="connsiteX216" fmla="*/ 4368153 w 4833822"/>
              <a:gd name="connsiteY216" fmla="*/ 3811465 h 5484241"/>
              <a:gd name="connsiteX217" fmla="*/ 4325169 w 4833822"/>
              <a:gd name="connsiteY217" fmla="*/ 3805831 h 5484241"/>
              <a:gd name="connsiteX218" fmla="*/ 4156709 w 4833822"/>
              <a:gd name="connsiteY218" fmla="*/ 3772043 h 5484241"/>
              <a:gd name="connsiteX219" fmla="*/ 3748157 w 4833822"/>
              <a:gd name="connsiteY219" fmla="*/ 3854469 h 5484241"/>
              <a:gd name="connsiteX220" fmla="*/ 3529543 w 4833822"/>
              <a:gd name="connsiteY220" fmla="*/ 3976318 h 5484241"/>
              <a:gd name="connsiteX221" fmla="*/ 3805494 w 4833822"/>
              <a:gd name="connsiteY221" fmla="*/ 3879559 h 5484241"/>
              <a:gd name="connsiteX222" fmla="*/ 4156709 w 4833822"/>
              <a:gd name="connsiteY222" fmla="*/ 3772043 h 5484241"/>
              <a:gd name="connsiteX223" fmla="*/ 399937 w 4833822"/>
              <a:gd name="connsiteY223" fmla="*/ 3728255 h 5484241"/>
              <a:gd name="connsiteX224" fmla="*/ 210944 w 4833822"/>
              <a:gd name="connsiteY224" fmla="*/ 3807883 h 5484241"/>
              <a:gd name="connsiteX225" fmla="*/ 124936 w 4833822"/>
              <a:gd name="connsiteY225" fmla="*/ 3951234 h 5484241"/>
              <a:gd name="connsiteX226" fmla="*/ 275451 w 4833822"/>
              <a:gd name="connsiteY226" fmla="*/ 3944065 h 5484241"/>
              <a:gd name="connsiteX227" fmla="*/ 304127 w 4833822"/>
              <a:gd name="connsiteY227" fmla="*/ 3961985 h 5484241"/>
              <a:gd name="connsiteX228" fmla="*/ 271869 w 4833822"/>
              <a:gd name="connsiteY228" fmla="*/ 4198515 h 5484241"/>
              <a:gd name="connsiteX229" fmla="*/ 311291 w 4833822"/>
              <a:gd name="connsiteY229" fmla="*/ 4040830 h 5484241"/>
              <a:gd name="connsiteX230" fmla="*/ 243203 w 4833822"/>
              <a:gd name="connsiteY230" fmla="*/ 3832967 h 5484241"/>
              <a:gd name="connsiteX231" fmla="*/ 1214409 w 4833822"/>
              <a:gd name="connsiteY231" fmla="*/ 3811465 h 5484241"/>
              <a:gd name="connsiteX232" fmla="*/ 465399 w 4833822"/>
              <a:gd name="connsiteY232" fmla="*/ 3729038 h 5484241"/>
              <a:gd name="connsiteX233" fmla="*/ 399937 w 4833822"/>
              <a:gd name="connsiteY233" fmla="*/ 3728255 h 5484241"/>
              <a:gd name="connsiteX234" fmla="*/ 2524908 w 4833822"/>
              <a:gd name="connsiteY234" fmla="*/ 2593956 h 5484241"/>
              <a:gd name="connsiteX235" fmla="*/ 2732856 w 4833822"/>
              <a:gd name="connsiteY235" fmla="*/ 3235875 h 5484241"/>
              <a:gd name="connsiteX236" fmla="*/ 2775802 w 4833822"/>
              <a:gd name="connsiteY236" fmla="*/ 3305944 h 5484241"/>
              <a:gd name="connsiteX237" fmla="*/ 2823267 w 4833822"/>
              <a:gd name="connsiteY237" fmla="*/ 3229094 h 5484241"/>
              <a:gd name="connsiteX238" fmla="*/ 2879774 w 4833822"/>
              <a:gd name="connsiteY238" fmla="*/ 3018888 h 5484241"/>
              <a:gd name="connsiteX239" fmla="*/ 2920458 w 4833822"/>
              <a:gd name="connsiteY239" fmla="*/ 3552313 h 5484241"/>
              <a:gd name="connsiteX240" fmla="*/ 3132925 w 4833822"/>
              <a:gd name="connsiteY240" fmla="*/ 3493546 h 5484241"/>
              <a:gd name="connsiteX241" fmla="*/ 2879774 w 4833822"/>
              <a:gd name="connsiteY241" fmla="*/ 3868754 h 5484241"/>
              <a:gd name="connsiteX242" fmla="*/ 2131619 w 4833822"/>
              <a:gd name="connsiteY242" fmla="*/ 3816768 h 5484241"/>
              <a:gd name="connsiteX243" fmla="*/ 1894289 w 4833822"/>
              <a:gd name="connsiteY243" fmla="*/ 3466424 h 5484241"/>
              <a:gd name="connsiteX244" fmla="*/ 2075111 w 4833822"/>
              <a:gd name="connsiteY244" fmla="*/ 3554575 h 5484241"/>
              <a:gd name="connsiteX245" fmla="*/ 2086414 w 4833822"/>
              <a:gd name="connsiteY245" fmla="*/ 3039230 h 5484241"/>
              <a:gd name="connsiteX246" fmla="*/ 2163263 w 4833822"/>
              <a:gd name="connsiteY246" fmla="*/ 3183889 h 5484241"/>
              <a:gd name="connsiteX247" fmla="*/ 2224289 w 4833822"/>
              <a:gd name="connsiteY247" fmla="*/ 3229094 h 5484241"/>
              <a:gd name="connsiteX248" fmla="*/ 2242372 w 4833822"/>
              <a:gd name="connsiteY248" fmla="*/ 3165806 h 5484241"/>
              <a:gd name="connsiteX249" fmla="*/ 2524908 w 4833822"/>
              <a:gd name="connsiteY249" fmla="*/ 2593956 h 5484241"/>
              <a:gd name="connsiteX250" fmla="*/ 2540406 w 4833822"/>
              <a:gd name="connsiteY250" fmla="*/ 1786615 h 5484241"/>
              <a:gd name="connsiteX251" fmla="*/ 2092432 w 4833822"/>
              <a:gd name="connsiteY251" fmla="*/ 2693312 h 5484241"/>
              <a:gd name="connsiteX252" fmla="*/ 2063761 w 4833822"/>
              <a:gd name="connsiteY252" fmla="*/ 2793659 h 5484241"/>
              <a:gd name="connsiteX253" fmla="*/ 1967001 w 4833822"/>
              <a:gd name="connsiteY253" fmla="*/ 2721983 h 5484241"/>
              <a:gd name="connsiteX254" fmla="*/ 1845152 w 4833822"/>
              <a:gd name="connsiteY254" fmla="*/ 2492619 h 5484241"/>
              <a:gd name="connsiteX255" fmla="*/ 1827232 w 4833822"/>
              <a:gd name="connsiteY255" fmla="*/ 3309726 h 5484241"/>
              <a:gd name="connsiteX256" fmla="*/ 1540529 w 4833822"/>
              <a:gd name="connsiteY256" fmla="*/ 3169957 h 5484241"/>
              <a:gd name="connsiteX257" fmla="*/ 1916828 w 4833822"/>
              <a:gd name="connsiteY257" fmla="*/ 3725446 h 5484241"/>
              <a:gd name="connsiteX258" fmla="*/ 3103066 w 4833822"/>
              <a:gd name="connsiteY258" fmla="*/ 3807873 h 5484241"/>
              <a:gd name="connsiteX259" fmla="*/ 3504448 w 4833822"/>
              <a:gd name="connsiteY259" fmla="*/ 3212961 h 5484241"/>
              <a:gd name="connsiteX260" fmla="*/ 3167572 w 4833822"/>
              <a:gd name="connsiteY260" fmla="*/ 3306139 h 5484241"/>
              <a:gd name="connsiteX261" fmla="*/ 3103066 w 4833822"/>
              <a:gd name="connsiteY261" fmla="*/ 2460365 h 5484241"/>
              <a:gd name="connsiteX262" fmla="*/ 3013470 w 4833822"/>
              <a:gd name="connsiteY262" fmla="*/ 2793659 h 5484241"/>
              <a:gd name="connsiteX263" fmla="*/ 2938212 w 4833822"/>
              <a:gd name="connsiteY263" fmla="*/ 2915508 h 5484241"/>
              <a:gd name="connsiteX264" fmla="*/ 2870119 w 4833822"/>
              <a:gd name="connsiteY264" fmla="*/ 2804410 h 5484241"/>
              <a:gd name="connsiteX265" fmla="*/ 2540406 w 4833822"/>
              <a:gd name="connsiteY265" fmla="*/ 1786615 h 5484241"/>
              <a:gd name="connsiteX266" fmla="*/ 357884 w 4833822"/>
              <a:gd name="connsiteY266" fmla="*/ 1714944 h 5484241"/>
              <a:gd name="connsiteX267" fmla="*/ 422396 w 4833822"/>
              <a:gd name="connsiteY267" fmla="*/ 1797371 h 5484241"/>
              <a:gd name="connsiteX268" fmla="*/ 522738 w 4833822"/>
              <a:gd name="connsiteY268" fmla="*/ 2299102 h 5484241"/>
              <a:gd name="connsiteX269" fmla="*/ 490485 w 4833822"/>
              <a:gd name="connsiteY269" fmla="*/ 2438872 h 5484241"/>
              <a:gd name="connsiteX270" fmla="*/ 386555 w 4833822"/>
              <a:gd name="connsiteY270" fmla="*/ 2338525 h 5484241"/>
              <a:gd name="connsiteX271" fmla="*/ 286208 w 4833822"/>
              <a:gd name="connsiteY271" fmla="*/ 1797371 h 5484241"/>
              <a:gd name="connsiteX272" fmla="*/ 357884 w 4833822"/>
              <a:gd name="connsiteY272" fmla="*/ 1714944 h 5484241"/>
              <a:gd name="connsiteX273" fmla="*/ 4036204 w 4833822"/>
              <a:gd name="connsiteY273" fmla="*/ 297553 h 5484241"/>
              <a:gd name="connsiteX274" fmla="*/ 4110123 w 4833822"/>
              <a:gd name="connsiteY274" fmla="*/ 360268 h 5484241"/>
              <a:gd name="connsiteX275" fmla="*/ 4063531 w 4833822"/>
              <a:gd name="connsiteY275" fmla="*/ 1170212 h 5484241"/>
              <a:gd name="connsiteX276" fmla="*/ 3938100 w 4833822"/>
              <a:gd name="connsiteY276" fmla="*/ 858418 h 5484241"/>
              <a:gd name="connsiteX277" fmla="*/ 3970353 w 4833822"/>
              <a:gd name="connsiteY277" fmla="*/ 363855 h 5484241"/>
              <a:gd name="connsiteX278" fmla="*/ 4036204 w 4833822"/>
              <a:gd name="connsiteY278" fmla="*/ 297553 h 5484241"/>
              <a:gd name="connsiteX279" fmla="*/ 915320 w 4833822"/>
              <a:gd name="connsiteY279" fmla="*/ 39124 h 5484241"/>
              <a:gd name="connsiteX280" fmla="*/ 1020430 w 4833822"/>
              <a:gd name="connsiteY280" fmla="*/ 719886 h 5484241"/>
              <a:gd name="connsiteX281" fmla="*/ 811383 w 4833822"/>
              <a:gd name="connsiteY281" fmla="*/ 680300 h 5484241"/>
              <a:gd name="connsiteX282" fmla="*/ 915320 w 4833822"/>
              <a:gd name="connsiteY282" fmla="*/ 39124 h 5484241"/>
              <a:gd name="connsiteX283" fmla="*/ 2447238 w 4833822"/>
              <a:gd name="connsiteY283" fmla="*/ 2849 h 5484241"/>
              <a:gd name="connsiteX284" fmla="*/ 3047525 w 4833822"/>
              <a:gd name="connsiteY284" fmla="*/ 645869 h 5484241"/>
              <a:gd name="connsiteX285" fmla="*/ 3054443 w 4833822"/>
              <a:gd name="connsiteY285" fmla="*/ 1319671 h 5484241"/>
              <a:gd name="connsiteX286" fmla="*/ 3282263 w 4833822"/>
              <a:gd name="connsiteY286" fmla="*/ 460614 h 5484241"/>
              <a:gd name="connsiteX287" fmla="*/ 3257173 w 4833822"/>
              <a:gd name="connsiteY287" fmla="*/ 320845 h 5484241"/>
              <a:gd name="connsiteX288" fmla="*/ 3278681 w 4833822"/>
              <a:gd name="connsiteY288" fmla="*/ 231249 h 5484241"/>
              <a:gd name="connsiteX289" fmla="*/ 3361107 w 4833822"/>
              <a:gd name="connsiteY289" fmla="*/ 288592 h 5484241"/>
              <a:gd name="connsiteX290" fmla="*/ 3884339 w 4833822"/>
              <a:gd name="connsiteY290" fmla="*/ 1600262 h 5484241"/>
              <a:gd name="connsiteX291" fmla="*/ 3776823 w 4833822"/>
              <a:gd name="connsiteY291" fmla="*/ 2220257 h 5484241"/>
              <a:gd name="connsiteX292" fmla="*/ 4002606 w 4833822"/>
              <a:gd name="connsiteY292" fmla="*/ 2001648 h 5484241"/>
              <a:gd name="connsiteX293" fmla="*/ 4059943 w 4833822"/>
              <a:gd name="connsiteY293" fmla="*/ 1937137 h 5484241"/>
              <a:gd name="connsiteX294" fmla="*/ 4117286 w 4833822"/>
              <a:gd name="connsiteY294" fmla="*/ 2012399 h 5484241"/>
              <a:gd name="connsiteX295" fmla="*/ 4131625 w 4833822"/>
              <a:gd name="connsiteY295" fmla="*/ 2825921 h 5484241"/>
              <a:gd name="connsiteX296" fmla="*/ 3755321 w 4833822"/>
              <a:gd name="connsiteY296" fmla="*/ 3657363 h 5484241"/>
              <a:gd name="connsiteX297" fmla="*/ 3723067 w 4833822"/>
              <a:gd name="connsiteY297" fmla="*/ 3732620 h 5484241"/>
              <a:gd name="connsiteX298" fmla="*/ 4099366 w 4833822"/>
              <a:gd name="connsiteY298" fmla="*/ 3671696 h 5484241"/>
              <a:gd name="connsiteX299" fmla="*/ 4550927 w 4833822"/>
              <a:gd name="connsiteY299" fmla="*/ 4022910 h 5484241"/>
              <a:gd name="connsiteX300" fmla="*/ 4604683 w 4833822"/>
              <a:gd name="connsiteY300" fmla="*/ 4123257 h 5484241"/>
              <a:gd name="connsiteX301" fmla="*/ 4576011 w 4833822"/>
              <a:gd name="connsiteY301" fmla="*/ 4965450 h 5484241"/>
              <a:gd name="connsiteX302" fmla="*/ 4432660 w 4833822"/>
              <a:gd name="connsiteY302" fmla="*/ 5026374 h 5484241"/>
              <a:gd name="connsiteX303" fmla="*/ 3999019 w 4833822"/>
              <a:gd name="connsiteY303" fmla="*/ 5259321 h 5484241"/>
              <a:gd name="connsiteX304" fmla="*/ 3192667 w 4833822"/>
              <a:gd name="connsiteY304" fmla="*/ 5191228 h 5484241"/>
              <a:gd name="connsiteX305" fmla="*/ 2662265 w 4833822"/>
              <a:gd name="connsiteY305" fmla="*/ 4560480 h 5484241"/>
              <a:gd name="connsiteX306" fmla="*/ 2680186 w 4833822"/>
              <a:gd name="connsiteY306" fmla="*/ 4879436 h 5484241"/>
              <a:gd name="connsiteX307" fmla="*/ 2655096 w 4833822"/>
              <a:gd name="connsiteY307" fmla="*/ 5191228 h 5484241"/>
              <a:gd name="connsiteX308" fmla="*/ 2063771 w 4833822"/>
              <a:gd name="connsiteY308" fmla="*/ 5477930 h 5484241"/>
              <a:gd name="connsiteX309" fmla="*/ 1827242 w 4833822"/>
              <a:gd name="connsiteY309" fmla="*/ 5427757 h 5484241"/>
              <a:gd name="connsiteX310" fmla="*/ 1594295 w 4833822"/>
              <a:gd name="connsiteY310" fmla="*/ 4886605 h 5484241"/>
              <a:gd name="connsiteX311" fmla="*/ 1952673 w 4833822"/>
              <a:gd name="connsiteY311" fmla="*/ 4352617 h 5484241"/>
              <a:gd name="connsiteX312" fmla="*/ 2020761 w 4833822"/>
              <a:gd name="connsiteY312" fmla="*/ 4220017 h 5484241"/>
              <a:gd name="connsiteX313" fmla="*/ 1841575 w 4833822"/>
              <a:gd name="connsiteY313" fmla="*/ 4363368 h 5484241"/>
              <a:gd name="connsiteX314" fmla="*/ 884697 w 4833822"/>
              <a:gd name="connsiteY314" fmla="*/ 5108801 h 5484241"/>
              <a:gd name="connsiteX315" fmla="*/ 547826 w 4833822"/>
              <a:gd name="connsiteY315" fmla="*/ 5141054 h 5484241"/>
              <a:gd name="connsiteX316" fmla="*/ 357883 w 4833822"/>
              <a:gd name="connsiteY316" fmla="*/ 5083717 h 5484241"/>
              <a:gd name="connsiteX317" fmla="*/ 89095 w 4833822"/>
              <a:gd name="connsiteY317" fmla="*/ 4657240 h 5484241"/>
              <a:gd name="connsiteX318" fmla="*/ 46091 w 4833822"/>
              <a:gd name="connsiteY318" fmla="*/ 4306031 h 5484241"/>
              <a:gd name="connsiteX319" fmla="*/ 440310 w 4833822"/>
              <a:gd name="connsiteY319" fmla="*/ 3657363 h 5484241"/>
              <a:gd name="connsiteX320" fmla="*/ 1020884 w 4833822"/>
              <a:gd name="connsiteY320" fmla="*/ 3707536 h 5484241"/>
              <a:gd name="connsiteX321" fmla="*/ 798688 w 4833822"/>
              <a:gd name="connsiteY321" fmla="*/ 3535514 h 5484241"/>
              <a:gd name="connsiteX322" fmla="*/ 766435 w 4833822"/>
              <a:gd name="connsiteY322" fmla="*/ 3478171 h 5484241"/>
              <a:gd name="connsiteX323" fmla="*/ 838110 w 4833822"/>
              <a:gd name="connsiteY323" fmla="*/ 3456669 h 5484241"/>
              <a:gd name="connsiteX324" fmla="*/ 1060306 w 4833822"/>
              <a:gd name="connsiteY324" fmla="*/ 3549847 h 5484241"/>
              <a:gd name="connsiteX325" fmla="*/ 777186 w 4833822"/>
              <a:gd name="connsiteY325" fmla="*/ 3051699 h 5484241"/>
              <a:gd name="connsiteX326" fmla="*/ 723430 w 4833822"/>
              <a:gd name="connsiteY326" fmla="*/ 2517716 h 5484241"/>
              <a:gd name="connsiteX327" fmla="*/ 727012 w 4833822"/>
              <a:gd name="connsiteY327" fmla="*/ 1818875 h 5484241"/>
              <a:gd name="connsiteX328" fmla="*/ 762853 w 4833822"/>
              <a:gd name="connsiteY328" fmla="*/ 1686275 h 5484241"/>
              <a:gd name="connsiteX329" fmla="*/ 1017302 w 4833822"/>
              <a:gd name="connsiteY329" fmla="*/ 1987310 h 5484241"/>
              <a:gd name="connsiteX330" fmla="*/ 1139151 w 4833822"/>
              <a:gd name="connsiteY330" fmla="*/ 2026732 h 5484241"/>
              <a:gd name="connsiteX331" fmla="*/ 1110480 w 4833822"/>
              <a:gd name="connsiteY331" fmla="*/ 1915634 h 5484241"/>
              <a:gd name="connsiteX332" fmla="*/ 1135564 w 4833822"/>
              <a:gd name="connsiteY332" fmla="*/ 1026856 h 5484241"/>
              <a:gd name="connsiteX333" fmla="*/ 1493942 w 4833822"/>
              <a:gd name="connsiteY333" fmla="*/ 367436 h 5484241"/>
              <a:gd name="connsiteX334" fmla="*/ 1547703 w 4833822"/>
              <a:gd name="connsiteY334" fmla="*/ 313681 h 5484241"/>
              <a:gd name="connsiteX335" fmla="*/ 1597877 w 4833822"/>
              <a:gd name="connsiteY335" fmla="*/ 406859 h 5484241"/>
              <a:gd name="connsiteX336" fmla="*/ 2070940 w 4833822"/>
              <a:gd name="connsiteY336" fmla="*/ 1180958 h 5484241"/>
              <a:gd name="connsiteX337" fmla="*/ 2272613 w 4833822"/>
              <a:gd name="connsiteY337" fmla="*/ 442131 h 5484241"/>
              <a:gd name="connsiteX338" fmla="*/ 2447238 w 4833822"/>
              <a:gd name="connsiteY338" fmla="*/ 2849 h 5484241"/>
              <a:gd name="connsiteX0" fmla="*/ 2144854 w 4833822"/>
              <a:gd name="connsiteY0" fmla="*/ 5196696 h 5570345"/>
              <a:gd name="connsiteX1" fmla="*/ 2053020 w 4833822"/>
              <a:gd name="connsiteY1" fmla="*/ 5205656 h 5570345"/>
              <a:gd name="connsiteX2" fmla="*/ 1959837 w 4833822"/>
              <a:gd name="connsiteY2" fmla="*/ 5280914 h 5570345"/>
              <a:gd name="connsiteX3" fmla="*/ 2045851 w 4833822"/>
              <a:gd name="connsiteY3" fmla="*/ 5399181 h 5570345"/>
              <a:gd name="connsiteX4" fmla="*/ 2042269 w 4833822"/>
              <a:gd name="connsiteY4" fmla="*/ 5302416 h 5570345"/>
              <a:gd name="connsiteX5" fmla="*/ 2106775 w 4833822"/>
              <a:gd name="connsiteY5" fmla="*/ 5237909 h 5570345"/>
              <a:gd name="connsiteX6" fmla="*/ 2128277 w 4833822"/>
              <a:gd name="connsiteY6" fmla="*/ 5309585 h 5570345"/>
              <a:gd name="connsiteX7" fmla="*/ 2164118 w 4833822"/>
              <a:gd name="connsiteY7" fmla="*/ 5359758 h 5570345"/>
              <a:gd name="connsiteX8" fmla="*/ 2232206 w 4833822"/>
              <a:gd name="connsiteY8" fmla="*/ 5323923 h 5570345"/>
              <a:gd name="connsiteX9" fmla="*/ 2228624 w 4833822"/>
              <a:gd name="connsiteY9" fmla="*/ 5230740 h 5570345"/>
              <a:gd name="connsiteX10" fmla="*/ 2144854 w 4833822"/>
              <a:gd name="connsiteY10" fmla="*/ 5196696 h 5570345"/>
              <a:gd name="connsiteX11" fmla="*/ 2508163 w 4833822"/>
              <a:gd name="connsiteY11" fmla="*/ 5166234 h 5570345"/>
              <a:gd name="connsiteX12" fmla="*/ 2407811 w 4833822"/>
              <a:gd name="connsiteY12" fmla="*/ 5474444 h 5570345"/>
              <a:gd name="connsiteX13" fmla="*/ 2508163 w 4833822"/>
              <a:gd name="connsiteY13" fmla="*/ 5166234 h 5570345"/>
              <a:gd name="connsiteX14" fmla="*/ 2215080 w 4833822"/>
              <a:gd name="connsiteY14" fmla="*/ 5081699 h 5570345"/>
              <a:gd name="connsiteX15" fmla="*/ 2171282 w 4833822"/>
              <a:gd name="connsiteY15" fmla="*/ 5087389 h 5570345"/>
              <a:gd name="connsiteX16" fmla="*/ 2350473 w 4833822"/>
              <a:gd name="connsiteY16" fmla="*/ 5366928 h 5570345"/>
              <a:gd name="connsiteX17" fmla="*/ 2393478 w 4833822"/>
              <a:gd name="connsiteY17" fmla="*/ 5184154 h 5570345"/>
              <a:gd name="connsiteX18" fmla="*/ 2252871 w 4833822"/>
              <a:gd name="connsiteY18" fmla="*/ 5082854 h 5570345"/>
              <a:gd name="connsiteX19" fmla="*/ 2215080 w 4833822"/>
              <a:gd name="connsiteY19" fmla="*/ 5081699 h 5570345"/>
              <a:gd name="connsiteX20" fmla="*/ 3767359 w 4833822"/>
              <a:gd name="connsiteY20" fmla="*/ 4962741 h 5570345"/>
              <a:gd name="connsiteX21" fmla="*/ 3913003 w 4833822"/>
              <a:gd name="connsiteY21" fmla="*/ 5044384 h 5570345"/>
              <a:gd name="connsiteX22" fmla="*/ 3930923 w 4833822"/>
              <a:gd name="connsiteY22" fmla="*/ 5069473 h 5570345"/>
              <a:gd name="connsiteX23" fmla="*/ 3923759 w 4833822"/>
              <a:gd name="connsiteY23" fmla="*/ 5094558 h 5570345"/>
              <a:gd name="connsiteX24" fmla="*/ 3672890 w 4833822"/>
              <a:gd name="connsiteY24" fmla="*/ 5076637 h 5570345"/>
              <a:gd name="connsiteX25" fmla="*/ 3672890 w 4833822"/>
              <a:gd name="connsiteY25" fmla="*/ 5008548 h 5570345"/>
              <a:gd name="connsiteX26" fmla="*/ 3708731 w 4833822"/>
              <a:gd name="connsiteY26" fmla="*/ 4983459 h 5570345"/>
              <a:gd name="connsiteX27" fmla="*/ 3767359 w 4833822"/>
              <a:gd name="connsiteY27" fmla="*/ 4962741 h 5570345"/>
              <a:gd name="connsiteX28" fmla="*/ 3779366 w 4833822"/>
              <a:gd name="connsiteY28" fmla="*/ 4922930 h 5570345"/>
              <a:gd name="connsiteX29" fmla="*/ 3637059 w 4833822"/>
              <a:gd name="connsiteY29" fmla="*/ 4947625 h 5570345"/>
              <a:gd name="connsiteX30" fmla="*/ 3497289 w 4833822"/>
              <a:gd name="connsiteY30" fmla="*/ 5130393 h 5570345"/>
              <a:gd name="connsiteX31" fmla="*/ 3615557 w 4833822"/>
              <a:gd name="connsiteY31" fmla="*/ 5073056 h 5570345"/>
              <a:gd name="connsiteX32" fmla="*/ 3852086 w 4833822"/>
              <a:gd name="connsiteY32" fmla="*/ 5230740 h 5570345"/>
              <a:gd name="connsiteX33" fmla="*/ 3952433 w 4833822"/>
              <a:gd name="connsiteY33" fmla="*/ 5058718 h 5570345"/>
              <a:gd name="connsiteX34" fmla="*/ 3945496 w 4833822"/>
              <a:gd name="connsiteY34" fmla="*/ 5041913 h 5570345"/>
              <a:gd name="connsiteX35" fmla="*/ 3938093 w 4833822"/>
              <a:gd name="connsiteY35" fmla="*/ 5041913 h 5570345"/>
              <a:gd name="connsiteX36" fmla="*/ 3927341 w 4833822"/>
              <a:gd name="connsiteY36" fmla="*/ 5041913 h 5570345"/>
              <a:gd name="connsiteX37" fmla="*/ 3909418 w 4833822"/>
              <a:gd name="connsiteY37" fmla="*/ 5037206 h 5570345"/>
              <a:gd name="connsiteX38" fmla="*/ 3920171 w 4833822"/>
              <a:gd name="connsiteY38" fmla="*/ 5037206 h 5570345"/>
              <a:gd name="connsiteX39" fmla="*/ 3945252 w 4833822"/>
              <a:gd name="connsiteY39" fmla="*/ 5041323 h 5570345"/>
              <a:gd name="connsiteX40" fmla="*/ 3928739 w 4833822"/>
              <a:gd name="connsiteY40" fmla="*/ 5001323 h 5570345"/>
              <a:gd name="connsiteX41" fmla="*/ 3822967 w 4833822"/>
              <a:gd name="connsiteY41" fmla="*/ 4925225 h 5570345"/>
              <a:gd name="connsiteX42" fmla="*/ 3779366 w 4833822"/>
              <a:gd name="connsiteY42" fmla="*/ 4922930 h 5570345"/>
              <a:gd name="connsiteX43" fmla="*/ 4196131 w 4833822"/>
              <a:gd name="connsiteY43" fmla="*/ 4779184 h 5570345"/>
              <a:gd name="connsiteX44" fmla="*/ 4235548 w 4833822"/>
              <a:gd name="connsiteY44" fmla="*/ 5008549 h 5570345"/>
              <a:gd name="connsiteX45" fmla="*/ 4454163 w 4833822"/>
              <a:gd name="connsiteY45" fmla="*/ 5012131 h 5570345"/>
              <a:gd name="connsiteX46" fmla="*/ 4196131 w 4833822"/>
              <a:gd name="connsiteY46" fmla="*/ 4779184 h 5570345"/>
              <a:gd name="connsiteX47" fmla="*/ 1174995 w 4833822"/>
              <a:gd name="connsiteY47" fmla="*/ 4463806 h 5570345"/>
              <a:gd name="connsiteX48" fmla="*/ 1250253 w 4833822"/>
              <a:gd name="connsiteY48" fmla="*/ 4510398 h 5570345"/>
              <a:gd name="connsiteX49" fmla="*/ 1035224 w 4833822"/>
              <a:gd name="connsiteY49" fmla="*/ 4621491 h 5570345"/>
              <a:gd name="connsiteX50" fmla="*/ 981463 w 4833822"/>
              <a:gd name="connsiteY50" fmla="*/ 4596407 h 5570345"/>
              <a:gd name="connsiteX51" fmla="*/ 1174995 w 4833822"/>
              <a:gd name="connsiteY51" fmla="*/ 4463806 h 5570345"/>
              <a:gd name="connsiteX52" fmla="*/ 3960412 w 4833822"/>
              <a:gd name="connsiteY52" fmla="*/ 4434531 h 5570345"/>
              <a:gd name="connsiteX53" fmla="*/ 4095776 w 4833822"/>
              <a:gd name="connsiteY53" fmla="*/ 4492476 h 5570345"/>
              <a:gd name="connsiteX54" fmla="*/ 4052767 w 4833822"/>
              <a:gd name="connsiteY54" fmla="*/ 4521146 h 5570345"/>
              <a:gd name="connsiteX55" fmla="*/ 3852081 w 4833822"/>
              <a:gd name="connsiteY55" fmla="*/ 4488895 h 5570345"/>
              <a:gd name="connsiteX56" fmla="*/ 3859245 w 4833822"/>
              <a:gd name="connsiteY56" fmla="*/ 4453056 h 5570345"/>
              <a:gd name="connsiteX57" fmla="*/ 3917370 w 4833822"/>
              <a:gd name="connsiteY57" fmla="*/ 4435531 h 5570345"/>
              <a:gd name="connsiteX58" fmla="*/ 3960412 w 4833822"/>
              <a:gd name="connsiteY58" fmla="*/ 4434531 h 5570345"/>
              <a:gd name="connsiteX59" fmla="*/ 2177948 w 4833822"/>
              <a:gd name="connsiteY59" fmla="*/ 4340281 h 5570345"/>
              <a:gd name="connsiteX60" fmla="*/ 2146198 w 4833822"/>
              <a:gd name="connsiteY60" fmla="*/ 4363463 h 5570345"/>
              <a:gd name="connsiteX61" fmla="*/ 1680303 w 4833822"/>
              <a:gd name="connsiteY61" fmla="*/ 5062305 h 5570345"/>
              <a:gd name="connsiteX62" fmla="*/ 1762730 w 4833822"/>
              <a:gd name="connsiteY62" fmla="*/ 5424265 h 5570345"/>
              <a:gd name="connsiteX63" fmla="*/ 1802152 w 4833822"/>
              <a:gd name="connsiteY63" fmla="*/ 5144732 h 5570345"/>
              <a:gd name="connsiteX64" fmla="*/ 2081691 w 4833822"/>
              <a:gd name="connsiteY64" fmla="*/ 4987042 h 5570345"/>
              <a:gd name="connsiteX65" fmla="*/ 1845157 w 4833822"/>
              <a:gd name="connsiteY65" fmla="*/ 5069469 h 5570345"/>
              <a:gd name="connsiteX66" fmla="*/ 1744810 w 4833822"/>
              <a:gd name="connsiteY66" fmla="*/ 5040803 h 5570345"/>
              <a:gd name="connsiteX67" fmla="*/ 2060189 w 4833822"/>
              <a:gd name="connsiteY67" fmla="*/ 4886700 h 5570345"/>
              <a:gd name="connsiteX68" fmla="*/ 2178451 w 4833822"/>
              <a:gd name="connsiteY68" fmla="*/ 4825770 h 5570345"/>
              <a:gd name="connsiteX69" fmla="*/ 2293136 w 4833822"/>
              <a:gd name="connsiteY69" fmla="*/ 4359881 h 5570345"/>
              <a:gd name="connsiteX70" fmla="*/ 1999259 w 4833822"/>
              <a:gd name="connsiteY70" fmla="*/ 4775602 h 5570345"/>
              <a:gd name="connsiteX71" fmla="*/ 2196371 w 4833822"/>
              <a:gd name="connsiteY71" fmla="*/ 4345543 h 5570345"/>
              <a:gd name="connsiteX72" fmla="*/ 2177948 w 4833822"/>
              <a:gd name="connsiteY72" fmla="*/ 4340281 h 5570345"/>
              <a:gd name="connsiteX73" fmla="*/ 2511745 w 4833822"/>
              <a:gd name="connsiteY73" fmla="*/ 4327628 h 5570345"/>
              <a:gd name="connsiteX74" fmla="*/ 2482010 w 4833822"/>
              <a:gd name="connsiteY74" fmla="*/ 4555924 h 5570345"/>
              <a:gd name="connsiteX75" fmla="*/ 2486655 w 4833822"/>
              <a:gd name="connsiteY75" fmla="*/ 4621489 h 5570345"/>
              <a:gd name="connsiteX76" fmla="*/ 2514429 w 4833822"/>
              <a:gd name="connsiteY76" fmla="*/ 4637168 h 5570345"/>
              <a:gd name="connsiteX77" fmla="*/ 2526077 w 4833822"/>
              <a:gd name="connsiteY77" fmla="*/ 4660914 h 5570345"/>
              <a:gd name="connsiteX78" fmla="*/ 2486655 w 4833822"/>
              <a:gd name="connsiteY78" fmla="*/ 4621492 h 5570345"/>
              <a:gd name="connsiteX79" fmla="*/ 2486655 w 4833822"/>
              <a:gd name="connsiteY79" fmla="*/ 4621495 h 5570345"/>
              <a:gd name="connsiteX80" fmla="*/ 2440069 w 4833822"/>
              <a:gd name="connsiteY80" fmla="*/ 4897451 h 5570345"/>
              <a:gd name="connsiteX81" fmla="*/ 2375563 w 4833822"/>
              <a:gd name="connsiteY81" fmla="*/ 4460223 h 5570345"/>
              <a:gd name="connsiteX82" fmla="*/ 2296718 w 4833822"/>
              <a:gd name="connsiteY82" fmla="*/ 4829358 h 5570345"/>
              <a:gd name="connsiteX83" fmla="*/ 2429318 w 4833822"/>
              <a:gd name="connsiteY83" fmla="*/ 4951207 h 5570345"/>
              <a:gd name="connsiteX84" fmla="*/ 2493825 w 4833822"/>
              <a:gd name="connsiteY84" fmla="*/ 4850860 h 5570345"/>
              <a:gd name="connsiteX85" fmla="*/ 2529665 w 4833822"/>
              <a:gd name="connsiteY85" fmla="*/ 4660917 h 5570345"/>
              <a:gd name="connsiteX86" fmla="*/ 2511745 w 4833822"/>
              <a:gd name="connsiteY86" fmla="*/ 4327628 h 5570345"/>
              <a:gd name="connsiteX87" fmla="*/ 2808528 w 4833822"/>
              <a:gd name="connsiteY87" fmla="*/ 4325162 h 5570345"/>
              <a:gd name="connsiteX88" fmla="*/ 2784115 w 4833822"/>
              <a:gd name="connsiteY88" fmla="*/ 4338379 h 5570345"/>
              <a:gd name="connsiteX89" fmla="*/ 2798448 w 4833822"/>
              <a:gd name="connsiteY89" fmla="*/ 4413637 h 5570345"/>
              <a:gd name="connsiteX90" fmla="*/ 2880875 w 4833822"/>
              <a:gd name="connsiteY90" fmla="*/ 4528317 h 5570345"/>
              <a:gd name="connsiteX91" fmla="*/ 3142493 w 4833822"/>
              <a:gd name="connsiteY91" fmla="*/ 4858029 h 5570345"/>
              <a:gd name="connsiteX92" fmla="*/ 2891625 w 4833822"/>
              <a:gd name="connsiteY92" fmla="*/ 4693170 h 5570345"/>
              <a:gd name="connsiteX93" fmla="*/ 2683768 w 4833822"/>
              <a:gd name="connsiteY93" fmla="*/ 4449472 h 5570345"/>
              <a:gd name="connsiteX94" fmla="*/ 2651515 w 4833822"/>
              <a:gd name="connsiteY94" fmla="*/ 4474561 h 5570345"/>
              <a:gd name="connsiteX95" fmla="*/ 2866541 w 4833822"/>
              <a:gd name="connsiteY95" fmla="*/ 4718260 h 5570345"/>
              <a:gd name="connsiteX96" fmla="*/ 3389773 w 4833822"/>
              <a:gd name="connsiteY96" fmla="*/ 5316754 h 5570345"/>
              <a:gd name="connsiteX97" fmla="*/ 3637059 w 4833822"/>
              <a:gd name="connsiteY97" fmla="*/ 5359758 h 5570345"/>
              <a:gd name="connsiteX98" fmla="*/ 3246422 w 4833822"/>
              <a:gd name="connsiteY98" fmla="*/ 4990629 h 5570345"/>
              <a:gd name="connsiteX99" fmla="*/ 3400524 w 4833822"/>
              <a:gd name="connsiteY99" fmla="*/ 5040803 h 5570345"/>
              <a:gd name="connsiteX100" fmla="*/ 3336018 w 4833822"/>
              <a:gd name="connsiteY100" fmla="*/ 4893864 h 5570345"/>
              <a:gd name="connsiteX101" fmla="*/ 3095901 w 4833822"/>
              <a:gd name="connsiteY101" fmla="*/ 4632251 h 5570345"/>
              <a:gd name="connsiteX102" fmla="*/ 2862954 w 4833822"/>
              <a:gd name="connsiteY102" fmla="*/ 4363463 h 5570345"/>
              <a:gd name="connsiteX103" fmla="*/ 2808528 w 4833822"/>
              <a:gd name="connsiteY103" fmla="*/ 4325162 h 5570345"/>
              <a:gd name="connsiteX104" fmla="*/ 1587125 w 4833822"/>
              <a:gd name="connsiteY104" fmla="*/ 4281037 h 5570345"/>
              <a:gd name="connsiteX105" fmla="*/ 798688 w 4833822"/>
              <a:gd name="connsiteY105" fmla="*/ 4488900 h 5570345"/>
              <a:gd name="connsiteX106" fmla="*/ 780768 w 4833822"/>
              <a:gd name="connsiteY106" fmla="*/ 5112478 h 5570345"/>
              <a:gd name="connsiteX107" fmla="*/ 791519 w 4833822"/>
              <a:gd name="connsiteY107" fmla="*/ 4918954 h 5570345"/>
              <a:gd name="connsiteX108" fmla="*/ 709092 w 4833822"/>
              <a:gd name="connsiteY108" fmla="*/ 4556988 h 5570345"/>
              <a:gd name="connsiteX109" fmla="*/ 368634 w 4833822"/>
              <a:gd name="connsiteY109" fmla="*/ 4567739 h 5570345"/>
              <a:gd name="connsiteX110" fmla="*/ 332793 w 4833822"/>
              <a:gd name="connsiteY110" fmla="*/ 4592829 h 5570345"/>
              <a:gd name="connsiteX111" fmla="*/ 368634 w 4833822"/>
              <a:gd name="connsiteY111" fmla="*/ 4607162 h 5570345"/>
              <a:gd name="connsiteX112" fmla="*/ 350714 w 4833822"/>
              <a:gd name="connsiteY112" fmla="*/ 4908202 h 5570345"/>
              <a:gd name="connsiteX113" fmla="*/ 447479 w 4833822"/>
              <a:gd name="connsiteY113" fmla="*/ 4972709 h 5570345"/>
              <a:gd name="connsiteX114" fmla="*/ 486896 w 4833822"/>
              <a:gd name="connsiteY114" fmla="*/ 4872362 h 5570345"/>
              <a:gd name="connsiteX115" fmla="*/ 468981 w 4833822"/>
              <a:gd name="connsiteY115" fmla="*/ 4754095 h 5570345"/>
              <a:gd name="connsiteX116" fmla="*/ 372216 w 4833822"/>
              <a:gd name="connsiteY116" fmla="*/ 4861611 h 5570345"/>
              <a:gd name="connsiteX117" fmla="*/ 382967 w 4833822"/>
              <a:gd name="connsiteY117" fmla="*/ 4711090 h 5570345"/>
              <a:gd name="connsiteX118" fmla="*/ 497647 w 4833822"/>
              <a:gd name="connsiteY118" fmla="*/ 4671668 h 5570345"/>
              <a:gd name="connsiteX119" fmla="*/ 569323 w 4833822"/>
              <a:gd name="connsiteY119" fmla="*/ 4786353 h 5570345"/>
              <a:gd name="connsiteX120" fmla="*/ 580074 w 4833822"/>
              <a:gd name="connsiteY120" fmla="*/ 4997793 h 5570345"/>
              <a:gd name="connsiteX121" fmla="*/ 612332 w 4833822"/>
              <a:gd name="connsiteY121" fmla="*/ 4754095 h 5570345"/>
              <a:gd name="connsiteX122" fmla="*/ 497647 w 4833822"/>
              <a:gd name="connsiteY122" fmla="*/ 4521148 h 5570345"/>
              <a:gd name="connsiteX123" fmla="*/ 730594 w 4833822"/>
              <a:gd name="connsiteY123" fmla="*/ 4926117 h 5570345"/>
              <a:gd name="connsiteX124" fmla="*/ 547826 w 4833822"/>
              <a:gd name="connsiteY124" fmla="*/ 5090976 h 5570345"/>
              <a:gd name="connsiteX125" fmla="*/ 834528 w 4833822"/>
              <a:gd name="connsiteY125" fmla="*/ 5123229 h 5570345"/>
              <a:gd name="connsiteX126" fmla="*/ 1533370 w 4833822"/>
              <a:gd name="connsiteY126" fmla="*/ 4607162 h 5570345"/>
              <a:gd name="connsiteX127" fmla="*/ 1633712 w 4833822"/>
              <a:gd name="connsiteY127" fmla="*/ 4474561 h 5570345"/>
              <a:gd name="connsiteX128" fmla="*/ 1142733 w 4833822"/>
              <a:gd name="connsiteY128" fmla="*/ 4789935 h 5570345"/>
              <a:gd name="connsiteX129" fmla="*/ 1031635 w 4833822"/>
              <a:gd name="connsiteY129" fmla="*/ 4818607 h 5570345"/>
              <a:gd name="connsiteX130" fmla="*/ 1096142 w 4833822"/>
              <a:gd name="connsiteY130" fmla="*/ 4718260 h 5570345"/>
              <a:gd name="connsiteX131" fmla="*/ 1587125 w 4833822"/>
              <a:gd name="connsiteY131" fmla="*/ 4281037 h 5570345"/>
              <a:gd name="connsiteX132" fmla="*/ 3072607 w 4833822"/>
              <a:gd name="connsiteY132" fmla="*/ 4272077 h 5570345"/>
              <a:gd name="connsiteX133" fmla="*/ 2988391 w 4833822"/>
              <a:gd name="connsiteY133" fmla="*/ 4306121 h 5570345"/>
              <a:gd name="connsiteX134" fmla="*/ 3038564 w 4833822"/>
              <a:gd name="connsiteY134" fmla="*/ 4417219 h 5570345"/>
              <a:gd name="connsiteX135" fmla="*/ 3407693 w 4833822"/>
              <a:gd name="connsiteY135" fmla="*/ 4832940 h 5570345"/>
              <a:gd name="connsiteX136" fmla="*/ 3576134 w 4833822"/>
              <a:gd name="connsiteY136" fmla="*/ 4872362 h 5570345"/>
              <a:gd name="connsiteX137" fmla="*/ 4002606 w 4833822"/>
              <a:gd name="connsiteY137" fmla="*/ 4976291 h 5570345"/>
              <a:gd name="connsiteX138" fmla="*/ 4124455 w 4833822"/>
              <a:gd name="connsiteY138" fmla="*/ 5058718 h 5570345"/>
              <a:gd name="connsiteX139" fmla="*/ 3586885 w 4833822"/>
              <a:gd name="connsiteY139" fmla="*/ 4510397 h 5570345"/>
              <a:gd name="connsiteX140" fmla="*/ 3339600 w 4833822"/>
              <a:gd name="connsiteY140" fmla="*/ 4367045 h 5570345"/>
              <a:gd name="connsiteX141" fmla="*/ 3551045 w 4833822"/>
              <a:gd name="connsiteY141" fmla="*/ 4542655 h 5570345"/>
              <a:gd name="connsiteX142" fmla="*/ 3658561 w 4833822"/>
              <a:gd name="connsiteY142" fmla="*/ 4725429 h 5570345"/>
              <a:gd name="connsiteX143" fmla="*/ 3536712 w 4833822"/>
              <a:gd name="connsiteY143" fmla="*/ 4650166 h 5570345"/>
              <a:gd name="connsiteX144" fmla="*/ 3167577 w 4833822"/>
              <a:gd name="connsiteY144" fmla="*/ 4313290 h 5570345"/>
              <a:gd name="connsiteX145" fmla="*/ 3072607 w 4833822"/>
              <a:gd name="connsiteY145" fmla="*/ 4272077 h 5570345"/>
              <a:gd name="connsiteX146" fmla="*/ 1497530 w 4833822"/>
              <a:gd name="connsiteY146" fmla="*/ 4184277 h 5570345"/>
              <a:gd name="connsiteX147" fmla="*/ 644585 w 4833822"/>
              <a:gd name="connsiteY147" fmla="*/ 4309708 h 5570345"/>
              <a:gd name="connsiteX148" fmla="*/ 404469 w 4833822"/>
              <a:gd name="connsiteY148" fmla="*/ 4384965 h 5570345"/>
              <a:gd name="connsiteX149" fmla="*/ 218113 w 4833822"/>
              <a:gd name="connsiteY149" fmla="*/ 4539068 h 5570345"/>
              <a:gd name="connsiteX150" fmla="*/ 347132 w 4833822"/>
              <a:gd name="connsiteY150" fmla="*/ 5058718 h 5570345"/>
              <a:gd name="connsiteX151" fmla="*/ 218113 w 4833822"/>
              <a:gd name="connsiteY151" fmla="*/ 4693170 h 5570345"/>
              <a:gd name="connsiteX152" fmla="*/ 289789 w 4833822"/>
              <a:gd name="connsiteY152" fmla="*/ 4585659 h 5570345"/>
              <a:gd name="connsiteX153" fmla="*/ 271869 w 4833822"/>
              <a:gd name="connsiteY153" fmla="*/ 4571326 h 5570345"/>
              <a:gd name="connsiteX154" fmla="*/ 304127 w 4833822"/>
              <a:gd name="connsiteY154" fmla="*/ 4478143 h 5570345"/>
              <a:gd name="connsiteX155" fmla="*/ 400887 w 4833822"/>
              <a:gd name="connsiteY155" fmla="*/ 4395717 h 5570345"/>
              <a:gd name="connsiteX156" fmla="*/ 404469 w 4833822"/>
              <a:gd name="connsiteY156" fmla="*/ 4388547 h 5570345"/>
              <a:gd name="connsiteX157" fmla="*/ 408056 w 4833822"/>
              <a:gd name="connsiteY157" fmla="*/ 4388547 h 5570345"/>
              <a:gd name="connsiteX158" fmla="*/ 569323 w 4833822"/>
              <a:gd name="connsiteY158" fmla="*/ 4345543 h 5570345"/>
              <a:gd name="connsiteX159" fmla="*/ 777186 w 4833822"/>
              <a:gd name="connsiteY159" fmla="*/ 4456641 h 5570345"/>
              <a:gd name="connsiteX160" fmla="*/ 1250249 w 4833822"/>
              <a:gd name="connsiteY160" fmla="*/ 4288200 h 5570345"/>
              <a:gd name="connsiteX161" fmla="*/ 1497530 w 4833822"/>
              <a:gd name="connsiteY161" fmla="*/ 4184277 h 5570345"/>
              <a:gd name="connsiteX162" fmla="*/ 3393360 w 4833822"/>
              <a:gd name="connsiteY162" fmla="*/ 4143507 h 5570345"/>
              <a:gd name="connsiteX163" fmla="*/ 3271511 w 4833822"/>
              <a:gd name="connsiteY163" fmla="*/ 4180690 h 5570345"/>
              <a:gd name="connsiteX164" fmla="*/ 3486538 w 4833822"/>
              <a:gd name="connsiteY164" fmla="*/ 4309708 h 5570345"/>
              <a:gd name="connsiteX165" fmla="*/ 4092197 w 4833822"/>
              <a:gd name="connsiteY165" fmla="*/ 4643002 h 5570345"/>
              <a:gd name="connsiteX166" fmla="*/ 3873588 w 4833822"/>
              <a:gd name="connsiteY166" fmla="*/ 4643002 h 5570345"/>
              <a:gd name="connsiteX167" fmla="*/ 4002606 w 4833822"/>
              <a:gd name="connsiteY167" fmla="*/ 4772015 h 5570345"/>
              <a:gd name="connsiteX168" fmla="*/ 4106535 w 4833822"/>
              <a:gd name="connsiteY168" fmla="*/ 4743344 h 5570345"/>
              <a:gd name="connsiteX169" fmla="*/ 4325144 w 4833822"/>
              <a:gd name="connsiteY169" fmla="*/ 4417219 h 5570345"/>
              <a:gd name="connsiteX170" fmla="*/ 4038441 w 4833822"/>
              <a:gd name="connsiteY170" fmla="*/ 4327628 h 5570345"/>
              <a:gd name="connsiteX171" fmla="*/ 3624178 w 4833822"/>
              <a:gd name="connsiteY171" fmla="*/ 4314016 h 5570345"/>
              <a:gd name="connsiteX172" fmla="*/ 3486739 w 4833822"/>
              <a:gd name="connsiteY172" fmla="*/ 4288237 h 5570345"/>
              <a:gd name="connsiteX173" fmla="*/ 3486739 w 4833822"/>
              <a:gd name="connsiteY173" fmla="*/ 4292232 h 5570345"/>
              <a:gd name="connsiteX174" fmla="*/ 3485394 w 4833822"/>
              <a:gd name="connsiteY174" fmla="*/ 4289543 h 5570345"/>
              <a:gd name="connsiteX175" fmla="*/ 3486706 w 4833822"/>
              <a:gd name="connsiteY175" fmla="*/ 4288231 h 5570345"/>
              <a:gd name="connsiteX176" fmla="*/ 3486538 w 4833822"/>
              <a:gd name="connsiteY176" fmla="*/ 4288200 h 5570345"/>
              <a:gd name="connsiteX177" fmla="*/ 3543876 w 4833822"/>
              <a:gd name="connsiteY177" fmla="*/ 4227276 h 5570345"/>
              <a:gd name="connsiteX178" fmla="*/ 4518674 w 4833822"/>
              <a:gd name="connsiteY178" fmla="*/ 4374214 h 5570345"/>
              <a:gd name="connsiteX179" fmla="*/ 4328731 w 4833822"/>
              <a:gd name="connsiteY179" fmla="*/ 4571326 h 5570345"/>
              <a:gd name="connsiteX180" fmla="*/ 4457745 w 4833822"/>
              <a:gd name="connsiteY180" fmla="*/ 4499645 h 5570345"/>
              <a:gd name="connsiteX181" fmla="*/ 4579599 w 4833822"/>
              <a:gd name="connsiteY181" fmla="*/ 4492482 h 5570345"/>
              <a:gd name="connsiteX182" fmla="*/ 4500754 w 4833822"/>
              <a:gd name="connsiteY182" fmla="*/ 4571326 h 5570345"/>
              <a:gd name="connsiteX183" fmla="*/ 4314393 w 4833822"/>
              <a:gd name="connsiteY183" fmla="*/ 4804274 h 5570345"/>
              <a:gd name="connsiteX184" fmla="*/ 4346651 w 4833822"/>
              <a:gd name="connsiteY184" fmla="*/ 4868780 h 5570345"/>
              <a:gd name="connsiteX185" fmla="*/ 4403989 w 4833822"/>
              <a:gd name="connsiteY185" fmla="*/ 4818607 h 5570345"/>
              <a:gd name="connsiteX186" fmla="*/ 4482833 w 4833822"/>
              <a:gd name="connsiteY186" fmla="*/ 4628664 h 5570345"/>
              <a:gd name="connsiteX187" fmla="*/ 4590350 w 4833822"/>
              <a:gd name="connsiteY187" fmla="*/ 4607162 h 5570345"/>
              <a:gd name="connsiteX188" fmla="*/ 4608265 w 4833822"/>
              <a:gd name="connsiteY188" fmla="*/ 4689588 h 5570345"/>
              <a:gd name="connsiteX189" fmla="*/ 4608265 w 4833822"/>
              <a:gd name="connsiteY189" fmla="*/ 4693170 h 5570345"/>
              <a:gd name="connsiteX190" fmla="*/ 4421909 w 4833822"/>
              <a:gd name="connsiteY190" fmla="*/ 4904615 h 5570345"/>
              <a:gd name="connsiteX191" fmla="*/ 4608265 w 4833822"/>
              <a:gd name="connsiteY191" fmla="*/ 4693170 h 5570345"/>
              <a:gd name="connsiteX192" fmla="*/ 4611852 w 4833822"/>
              <a:gd name="connsiteY192" fmla="*/ 4689588 h 5570345"/>
              <a:gd name="connsiteX193" fmla="*/ 4611852 w 4833822"/>
              <a:gd name="connsiteY193" fmla="*/ 4686006 h 5570345"/>
              <a:gd name="connsiteX194" fmla="*/ 4694279 w 4833822"/>
              <a:gd name="connsiteY194" fmla="*/ 4671668 h 5570345"/>
              <a:gd name="connsiteX195" fmla="*/ 4651275 w 4833822"/>
              <a:gd name="connsiteY195" fmla="*/ 4496064 h 5570345"/>
              <a:gd name="connsiteX196" fmla="*/ 4572429 w 4833822"/>
              <a:gd name="connsiteY196" fmla="*/ 4377796 h 5570345"/>
              <a:gd name="connsiteX197" fmla="*/ 4583181 w 4833822"/>
              <a:gd name="connsiteY197" fmla="*/ 4284619 h 5570345"/>
              <a:gd name="connsiteX198" fmla="*/ 4436247 w 4833822"/>
              <a:gd name="connsiteY198" fmla="*/ 4238032 h 5570345"/>
              <a:gd name="connsiteX199" fmla="*/ 3504459 w 4833822"/>
              <a:gd name="connsiteY199" fmla="*/ 4152018 h 5570345"/>
              <a:gd name="connsiteX200" fmla="*/ 3393360 w 4833822"/>
              <a:gd name="connsiteY200" fmla="*/ 4143507 h 5570345"/>
              <a:gd name="connsiteX201" fmla="*/ 655337 w 4833822"/>
              <a:gd name="connsiteY201" fmla="*/ 4012249 h 5570345"/>
              <a:gd name="connsiteX202" fmla="*/ 637416 w 4833822"/>
              <a:gd name="connsiteY202" fmla="*/ 4069592 h 5570345"/>
              <a:gd name="connsiteX203" fmla="*/ 863200 w 4833822"/>
              <a:gd name="connsiteY203" fmla="*/ 4173521 h 5570345"/>
              <a:gd name="connsiteX204" fmla="*/ 734181 w 4833822"/>
              <a:gd name="connsiteY204" fmla="*/ 4033756 h 5570345"/>
              <a:gd name="connsiteX205" fmla="*/ 655337 w 4833822"/>
              <a:gd name="connsiteY205" fmla="*/ 4012249 h 5570345"/>
              <a:gd name="connsiteX206" fmla="*/ 465399 w 4833822"/>
              <a:gd name="connsiteY206" fmla="*/ 3972832 h 5570345"/>
              <a:gd name="connsiteX207" fmla="*/ 465399 w 4833822"/>
              <a:gd name="connsiteY207" fmla="*/ 4173521 h 5570345"/>
              <a:gd name="connsiteX208" fmla="*/ 501234 w 4833822"/>
              <a:gd name="connsiteY208" fmla="*/ 4230863 h 5570345"/>
              <a:gd name="connsiteX209" fmla="*/ 554990 w 4833822"/>
              <a:gd name="connsiteY209" fmla="*/ 4177108 h 5570345"/>
              <a:gd name="connsiteX210" fmla="*/ 465399 w 4833822"/>
              <a:gd name="connsiteY210" fmla="*/ 3972832 h 5570345"/>
              <a:gd name="connsiteX211" fmla="*/ 4325169 w 4833822"/>
              <a:gd name="connsiteY211" fmla="*/ 3891935 h 5570345"/>
              <a:gd name="connsiteX212" fmla="*/ 3959602 w 4833822"/>
              <a:gd name="connsiteY212" fmla="*/ 4098263 h 5570345"/>
              <a:gd name="connsiteX213" fmla="*/ 4360985 w 4833822"/>
              <a:gd name="connsiteY213" fmla="*/ 4008667 h 5570345"/>
              <a:gd name="connsiteX214" fmla="*/ 4278558 w 4833822"/>
              <a:gd name="connsiteY214" fmla="*/ 4119765 h 5570345"/>
              <a:gd name="connsiteX215" fmla="*/ 4454163 w 4833822"/>
              <a:gd name="connsiteY215" fmla="*/ 4073174 h 5570345"/>
              <a:gd name="connsiteX216" fmla="*/ 4368153 w 4833822"/>
              <a:gd name="connsiteY216" fmla="*/ 3897569 h 5570345"/>
              <a:gd name="connsiteX217" fmla="*/ 4325169 w 4833822"/>
              <a:gd name="connsiteY217" fmla="*/ 3891935 h 5570345"/>
              <a:gd name="connsiteX218" fmla="*/ 4156709 w 4833822"/>
              <a:gd name="connsiteY218" fmla="*/ 3858147 h 5570345"/>
              <a:gd name="connsiteX219" fmla="*/ 3748157 w 4833822"/>
              <a:gd name="connsiteY219" fmla="*/ 3940573 h 5570345"/>
              <a:gd name="connsiteX220" fmla="*/ 3529543 w 4833822"/>
              <a:gd name="connsiteY220" fmla="*/ 4062422 h 5570345"/>
              <a:gd name="connsiteX221" fmla="*/ 3805494 w 4833822"/>
              <a:gd name="connsiteY221" fmla="*/ 3965663 h 5570345"/>
              <a:gd name="connsiteX222" fmla="*/ 4156709 w 4833822"/>
              <a:gd name="connsiteY222" fmla="*/ 3858147 h 5570345"/>
              <a:gd name="connsiteX223" fmla="*/ 399937 w 4833822"/>
              <a:gd name="connsiteY223" fmla="*/ 3814359 h 5570345"/>
              <a:gd name="connsiteX224" fmla="*/ 210944 w 4833822"/>
              <a:gd name="connsiteY224" fmla="*/ 3893987 h 5570345"/>
              <a:gd name="connsiteX225" fmla="*/ 124936 w 4833822"/>
              <a:gd name="connsiteY225" fmla="*/ 4037338 h 5570345"/>
              <a:gd name="connsiteX226" fmla="*/ 275451 w 4833822"/>
              <a:gd name="connsiteY226" fmla="*/ 4030169 h 5570345"/>
              <a:gd name="connsiteX227" fmla="*/ 304127 w 4833822"/>
              <a:gd name="connsiteY227" fmla="*/ 4048089 h 5570345"/>
              <a:gd name="connsiteX228" fmla="*/ 271869 w 4833822"/>
              <a:gd name="connsiteY228" fmla="*/ 4284619 h 5570345"/>
              <a:gd name="connsiteX229" fmla="*/ 311291 w 4833822"/>
              <a:gd name="connsiteY229" fmla="*/ 4126934 h 5570345"/>
              <a:gd name="connsiteX230" fmla="*/ 243203 w 4833822"/>
              <a:gd name="connsiteY230" fmla="*/ 3919071 h 5570345"/>
              <a:gd name="connsiteX231" fmla="*/ 1214409 w 4833822"/>
              <a:gd name="connsiteY231" fmla="*/ 3897569 h 5570345"/>
              <a:gd name="connsiteX232" fmla="*/ 465399 w 4833822"/>
              <a:gd name="connsiteY232" fmla="*/ 3815142 h 5570345"/>
              <a:gd name="connsiteX233" fmla="*/ 399937 w 4833822"/>
              <a:gd name="connsiteY233" fmla="*/ 3814359 h 5570345"/>
              <a:gd name="connsiteX234" fmla="*/ 2524908 w 4833822"/>
              <a:gd name="connsiteY234" fmla="*/ 2680060 h 5570345"/>
              <a:gd name="connsiteX235" fmla="*/ 2732856 w 4833822"/>
              <a:gd name="connsiteY235" fmla="*/ 3321979 h 5570345"/>
              <a:gd name="connsiteX236" fmla="*/ 2775802 w 4833822"/>
              <a:gd name="connsiteY236" fmla="*/ 3392048 h 5570345"/>
              <a:gd name="connsiteX237" fmla="*/ 2823267 w 4833822"/>
              <a:gd name="connsiteY237" fmla="*/ 3315198 h 5570345"/>
              <a:gd name="connsiteX238" fmla="*/ 2879774 w 4833822"/>
              <a:gd name="connsiteY238" fmla="*/ 3104992 h 5570345"/>
              <a:gd name="connsiteX239" fmla="*/ 2920458 w 4833822"/>
              <a:gd name="connsiteY239" fmla="*/ 3638417 h 5570345"/>
              <a:gd name="connsiteX240" fmla="*/ 3132925 w 4833822"/>
              <a:gd name="connsiteY240" fmla="*/ 3579650 h 5570345"/>
              <a:gd name="connsiteX241" fmla="*/ 2879774 w 4833822"/>
              <a:gd name="connsiteY241" fmla="*/ 3954858 h 5570345"/>
              <a:gd name="connsiteX242" fmla="*/ 2131619 w 4833822"/>
              <a:gd name="connsiteY242" fmla="*/ 3902872 h 5570345"/>
              <a:gd name="connsiteX243" fmla="*/ 1894289 w 4833822"/>
              <a:gd name="connsiteY243" fmla="*/ 3552528 h 5570345"/>
              <a:gd name="connsiteX244" fmla="*/ 2075111 w 4833822"/>
              <a:gd name="connsiteY244" fmla="*/ 3640679 h 5570345"/>
              <a:gd name="connsiteX245" fmla="*/ 2086414 w 4833822"/>
              <a:gd name="connsiteY245" fmla="*/ 3125334 h 5570345"/>
              <a:gd name="connsiteX246" fmla="*/ 2163263 w 4833822"/>
              <a:gd name="connsiteY246" fmla="*/ 3269993 h 5570345"/>
              <a:gd name="connsiteX247" fmla="*/ 2224289 w 4833822"/>
              <a:gd name="connsiteY247" fmla="*/ 3315198 h 5570345"/>
              <a:gd name="connsiteX248" fmla="*/ 2242372 w 4833822"/>
              <a:gd name="connsiteY248" fmla="*/ 3251910 h 5570345"/>
              <a:gd name="connsiteX249" fmla="*/ 2524908 w 4833822"/>
              <a:gd name="connsiteY249" fmla="*/ 2680060 h 5570345"/>
              <a:gd name="connsiteX250" fmla="*/ 2540406 w 4833822"/>
              <a:gd name="connsiteY250" fmla="*/ 1872719 h 5570345"/>
              <a:gd name="connsiteX251" fmla="*/ 2092432 w 4833822"/>
              <a:gd name="connsiteY251" fmla="*/ 2779416 h 5570345"/>
              <a:gd name="connsiteX252" fmla="*/ 2063761 w 4833822"/>
              <a:gd name="connsiteY252" fmla="*/ 2879763 h 5570345"/>
              <a:gd name="connsiteX253" fmla="*/ 1967001 w 4833822"/>
              <a:gd name="connsiteY253" fmla="*/ 2808087 h 5570345"/>
              <a:gd name="connsiteX254" fmla="*/ 1845152 w 4833822"/>
              <a:gd name="connsiteY254" fmla="*/ 2578723 h 5570345"/>
              <a:gd name="connsiteX255" fmla="*/ 1827232 w 4833822"/>
              <a:gd name="connsiteY255" fmla="*/ 3395830 h 5570345"/>
              <a:gd name="connsiteX256" fmla="*/ 1540529 w 4833822"/>
              <a:gd name="connsiteY256" fmla="*/ 3256061 h 5570345"/>
              <a:gd name="connsiteX257" fmla="*/ 1916828 w 4833822"/>
              <a:gd name="connsiteY257" fmla="*/ 3811550 h 5570345"/>
              <a:gd name="connsiteX258" fmla="*/ 3103066 w 4833822"/>
              <a:gd name="connsiteY258" fmla="*/ 3893977 h 5570345"/>
              <a:gd name="connsiteX259" fmla="*/ 3504448 w 4833822"/>
              <a:gd name="connsiteY259" fmla="*/ 3299065 h 5570345"/>
              <a:gd name="connsiteX260" fmla="*/ 3167572 w 4833822"/>
              <a:gd name="connsiteY260" fmla="*/ 3392243 h 5570345"/>
              <a:gd name="connsiteX261" fmla="*/ 3103066 w 4833822"/>
              <a:gd name="connsiteY261" fmla="*/ 2546469 h 5570345"/>
              <a:gd name="connsiteX262" fmla="*/ 3013470 w 4833822"/>
              <a:gd name="connsiteY262" fmla="*/ 2879763 h 5570345"/>
              <a:gd name="connsiteX263" fmla="*/ 2938212 w 4833822"/>
              <a:gd name="connsiteY263" fmla="*/ 3001612 h 5570345"/>
              <a:gd name="connsiteX264" fmla="*/ 2870119 w 4833822"/>
              <a:gd name="connsiteY264" fmla="*/ 2890514 h 5570345"/>
              <a:gd name="connsiteX265" fmla="*/ 2540406 w 4833822"/>
              <a:gd name="connsiteY265" fmla="*/ 1872719 h 5570345"/>
              <a:gd name="connsiteX266" fmla="*/ 357884 w 4833822"/>
              <a:gd name="connsiteY266" fmla="*/ 1801048 h 5570345"/>
              <a:gd name="connsiteX267" fmla="*/ 422396 w 4833822"/>
              <a:gd name="connsiteY267" fmla="*/ 1883475 h 5570345"/>
              <a:gd name="connsiteX268" fmla="*/ 522738 w 4833822"/>
              <a:gd name="connsiteY268" fmla="*/ 2385206 h 5570345"/>
              <a:gd name="connsiteX269" fmla="*/ 490485 w 4833822"/>
              <a:gd name="connsiteY269" fmla="*/ 2524976 h 5570345"/>
              <a:gd name="connsiteX270" fmla="*/ 386555 w 4833822"/>
              <a:gd name="connsiteY270" fmla="*/ 2424629 h 5570345"/>
              <a:gd name="connsiteX271" fmla="*/ 286208 w 4833822"/>
              <a:gd name="connsiteY271" fmla="*/ 1883475 h 5570345"/>
              <a:gd name="connsiteX272" fmla="*/ 357884 w 4833822"/>
              <a:gd name="connsiteY272" fmla="*/ 1801048 h 5570345"/>
              <a:gd name="connsiteX273" fmla="*/ 4036204 w 4833822"/>
              <a:gd name="connsiteY273" fmla="*/ 383657 h 5570345"/>
              <a:gd name="connsiteX274" fmla="*/ 4110123 w 4833822"/>
              <a:gd name="connsiteY274" fmla="*/ 446372 h 5570345"/>
              <a:gd name="connsiteX275" fmla="*/ 4063531 w 4833822"/>
              <a:gd name="connsiteY275" fmla="*/ 1256316 h 5570345"/>
              <a:gd name="connsiteX276" fmla="*/ 3938100 w 4833822"/>
              <a:gd name="connsiteY276" fmla="*/ 944522 h 5570345"/>
              <a:gd name="connsiteX277" fmla="*/ 3970353 w 4833822"/>
              <a:gd name="connsiteY277" fmla="*/ 449959 h 5570345"/>
              <a:gd name="connsiteX278" fmla="*/ 4036204 w 4833822"/>
              <a:gd name="connsiteY278" fmla="*/ 383657 h 5570345"/>
              <a:gd name="connsiteX279" fmla="*/ 915320 w 4833822"/>
              <a:gd name="connsiteY279" fmla="*/ 125228 h 5570345"/>
              <a:gd name="connsiteX280" fmla="*/ 1020430 w 4833822"/>
              <a:gd name="connsiteY280" fmla="*/ 805990 h 5570345"/>
              <a:gd name="connsiteX281" fmla="*/ 811383 w 4833822"/>
              <a:gd name="connsiteY281" fmla="*/ 766404 h 5570345"/>
              <a:gd name="connsiteX282" fmla="*/ 915320 w 4833822"/>
              <a:gd name="connsiteY282" fmla="*/ 125228 h 5570345"/>
              <a:gd name="connsiteX283" fmla="*/ 2447238 w 4833822"/>
              <a:gd name="connsiteY283" fmla="*/ 88953 h 5570345"/>
              <a:gd name="connsiteX284" fmla="*/ 3047525 w 4833822"/>
              <a:gd name="connsiteY284" fmla="*/ 731973 h 5570345"/>
              <a:gd name="connsiteX285" fmla="*/ 3054443 w 4833822"/>
              <a:gd name="connsiteY285" fmla="*/ 1405775 h 5570345"/>
              <a:gd name="connsiteX286" fmla="*/ 3282263 w 4833822"/>
              <a:gd name="connsiteY286" fmla="*/ 546718 h 5570345"/>
              <a:gd name="connsiteX287" fmla="*/ 3257173 w 4833822"/>
              <a:gd name="connsiteY287" fmla="*/ 406949 h 5570345"/>
              <a:gd name="connsiteX288" fmla="*/ 3278681 w 4833822"/>
              <a:gd name="connsiteY288" fmla="*/ 317353 h 5570345"/>
              <a:gd name="connsiteX289" fmla="*/ 3361107 w 4833822"/>
              <a:gd name="connsiteY289" fmla="*/ 374696 h 5570345"/>
              <a:gd name="connsiteX290" fmla="*/ 3884339 w 4833822"/>
              <a:gd name="connsiteY290" fmla="*/ 1686366 h 5570345"/>
              <a:gd name="connsiteX291" fmla="*/ 3776823 w 4833822"/>
              <a:gd name="connsiteY291" fmla="*/ 2306361 h 5570345"/>
              <a:gd name="connsiteX292" fmla="*/ 4002606 w 4833822"/>
              <a:gd name="connsiteY292" fmla="*/ 2087752 h 5570345"/>
              <a:gd name="connsiteX293" fmla="*/ 4059943 w 4833822"/>
              <a:gd name="connsiteY293" fmla="*/ 2023241 h 5570345"/>
              <a:gd name="connsiteX294" fmla="*/ 4117286 w 4833822"/>
              <a:gd name="connsiteY294" fmla="*/ 2098503 h 5570345"/>
              <a:gd name="connsiteX295" fmla="*/ 4131625 w 4833822"/>
              <a:gd name="connsiteY295" fmla="*/ 2912025 h 5570345"/>
              <a:gd name="connsiteX296" fmla="*/ 3755321 w 4833822"/>
              <a:gd name="connsiteY296" fmla="*/ 3743467 h 5570345"/>
              <a:gd name="connsiteX297" fmla="*/ 3723067 w 4833822"/>
              <a:gd name="connsiteY297" fmla="*/ 3818724 h 5570345"/>
              <a:gd name="connsiteX298" fmla="*/ 4099366 w 4833822"/>
              <a:gd name="connsiteY298" fmla="*/ 3757800 h 5570345"/>
              <a:gd name="connsiteX299" fmla="*/ 4550927 w 4833822"/>
              <a:gd name="connsiteY299" fmla="*/ 4109014 h 5570345"/>
              <a:gd name="connsiteX300" fmla="*/ 4604683 w 4833822"/>
              <a:gd name="connsiteY300" fmla="*/ 4209361 h 5570345"/>
              <a:gd name="connsiteX301" fmla="*/ 4576011 w 4833822"/>
              <a:gd name="connsiteY301" fmla="*/ 5051554 h 5570345"/>
              <a:gd name="connsiteX302" fmla="*/ 4432660 w 4833822"/>
              <a:gd name="connsiteY302" fmla="*/ 5112478 h 5570345"/>
              <a:gd name="connsiteX303" fmla="*/ 3999019 w 4833822"/>
              <a:gd name="connsiteY303" fmla="*/ 5345425 h 5570345"/>
              <a:gd name="connsiteX304" fmla="*/ 3192667 w 4833822"/>
              <a:gd name="connsiteY304" fmla="*/ 5277332 h 5570345"/>
              <a:gd name="connsiteX305" fmla="*/ 2662265 w 4833822"/>
              <a:gd name="connsiteY305" fmla="*/ 4646584 h 5570345"/>
              <a:gd name="connsiteX306" fmla="*/ 2680186 w 4833822"/>
              <a:gd name="connsiteY306" fmla="*/ 4965540 h 5570345"/>
              <a:gd name="connsiteX307" fmla="*/ 2655096 w 4833822"/>
              <a:gd name="connsiteY307" fmla="*/ 5277332 h 5570345"/>
              <a:gd name="connsiteX308" fmla="*/ 2063771 w 4833822"/>
              <a:gd name="connsiteY308" fmla="*/ 5564034 h 5570345"/>
              <a:gd name="connsiteX309" fmla="*/ 1827242 w 4833822"/>
              <a:gd name="connsiteY309" fmla="*/ 5513861 h 5570345"/>
              <a:gd name="connsiteX310" fmla="*/ 1594295 w 4833822"/>
              <a:gd name="connsiteY310" fmla="*/ 4972709 h 5570345"/>
              <a:gd name="connsiteX311" fmla="*/ 1952673 w 4833822"/>
              <a:gd name="connsiteY311" fmla="*/ 4438721 h 5570345"/>
              <a:gd name="connsiteX312" fmla="*/ 2020761 w 4833822"/>
              <a:gd name="connsiteY312" fmla="*/ 4306121 h 5570345"/>
              <a:gd name="connsiteX313" fmla="*/ 1841575 w 4833822"/>
              <a:gd name="connsiteY313" fmla="*/ 4449472 h 5570345"/>
              <a:gd name="connsiteX314" fmla="*/ 884697 w 4833822"/>
              <a:gd name="connsiteY314" fmla="*/ 5194905 h 5570345"/>
              <a:gd name="connsiteX315" fmla="*/ 547826 w 4833822"/>
              <a:gd name="connsiteY315" fmla="*/ 5227158 h 5570345"/>
              <a:gd name="connsiteX316" fmla="*/ 357883 w 4833822"/>
              <a:gd name="connsiteY316" fmla="*/ 5169821 h 5570345"/>
              <a:gd name="connsiteX317" fmla="*/ 89095 w 4833822"/>
              <a:gd name="connsiteY317" fmla="*/ 4743344 h 5570345"/>
              <a:gd name="connsiteX318" fmla="*/ 46091 w 4833822"/>
              <a:gd name="connsiteY318" fmla="*/ 4392135 h 5570345"/>
              <a:gd name="connsiteX319" fmla="*/ 440310 w 4833822"/>
              <a:gd name="connsiteY319" fmla="*/ 3743467 h 5570345"/>
              <a:gd name="connsiteX320" fmla="*/ 1020884 w 4833822"/>
              <a:gd name="connsiteY320" fmla="*/ 3793640 h 5570345"/>
              <a:gd name="connsiteX321" fmla="*/ 798688 w 4833822"/>
              <a:gd name="connsiteY321" fmla="*/ 3621618 h 5570345"/>
              <a:gd name="connsiteX322" fmla="*/ 766435 w 4833822"/>
              <a:gd name="connsiteY322" fmla="*/ 3564275 h 5570345"/>
              <a:gd name="connsiteX323" fmla="*/ 838110 w 4833822"/>
              <a:gd name="connsiteY323" fmla="*/ 3542773 h 5570345"/>
              <a:gd name="connsiteX324" fmla="*/ 1060306 w 4833822"/>
              <a:gd name="connsiteY324" fmla="*/ 3635951 h 5570345"/>
              <a:gd name="connsiteX325" fmla="*/ 777186 w 4833822"/>
              <a:gd name="connsiteY325" fmla="*/ 3137803 h 5570345"/>
              <a:gd name="connsiteX326" fmla="*/ 723430 w 4833822"/>
              <a:gd name="connsiteY326" fmla="*/ 2603820 h 5570345"/>
              <a:gd name="connsiteX327" fmla="*/ 727012 w 4833822"/>
              <a:gd name="connsiteY327" fmla="*/ 1904979 h 5570345"/>
              <a:gd name="connsiteX328" fmla="*/ 762853 w 4833822"/>
              <a:gd name="connsiteY328" fmla="*/ 1772379 h 5570345"/>
              <a:gd name="connsiteX329" fmla="*/ 1017302 w 4833822"/>
              <a:gd name="connsiteY329" fmla="*/ 2073414 h 5570345"/>
              <a:gd name="connsiteX330" fmla="*/ 1139151 w 4833822"/>
              <a:gd name="connsiteY330" fmla="*/ 2112836 h 5570345"/>
              <a:gd name="connsiteX331" fmla="*/ 1110480 w 4833822"/>
              <a:gd name="connsiteY331" fmla="*/ 2001738 h 5570345"/>
              <a:gd name="connsiteX332" fmla="*/ 1135564 w 4833822"/>
              <a:gd name="connsiteY332" fmla="*/ 1112960 h 5570345"/>
              <a:gd name="connsiteX333" fmla="*/ 1493942 w 4833822"/>
              <a:gd name="connsiteY333" fmla="*/ 453540 h 5570345"/>
              <a:gd name="connsiteX334" fmla="*/ 1547703 w 4833822"/>
              <a:gd name="connsiteY334" fmla="*/ 399785 h 5570345"/>
              <a:gd name="connsiteX335" fmla="*/ 1597877 w 4833822"/>
              <a:gd name="connsiteY335" fmla="*/ 492963 h 5570345"/>
              <a:gd name="connsiteX336" fmla="*/ 2070940 w 4833822"/>
              <a:gd name="connsiteY336" fmla="*/ 1267062 h 5570345"/>
              <a:gd name="connsiteX337" fmla="*/ 2272613 w 4833822"/>
              <a:gd name="connsiteY337" fmla="*/ 528235 h 5570345"/>
              <a:gd name="connsiteX338" fmla="*/ 2447238 w 4833822"/>
              <a:gd name="connsiteY338" fmla="*/ 88953 h 5570345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272613 w 4833822"/>
              <a:gd name="connsiteY337" fmla="*/ 439282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379903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379903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379903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468971 h 5481392"/>
              <a:gd name="connsiteX338" fmla="*/ 2447238 w 4833822"/>
              <a:gd name="connsiteY338" fmla="*/ 0 h 5481392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3047525 w 4833822"/>
              <a:gd name="connsiteY284" fmla="*/ 672709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348528 h 5722177"/>
              <a:gd name="connsiteX1" fmla="*/ 2053020 w 4833822"/>
              <a:gd name="connsiteY1" fmla="*/ 5357488 h 5722177"/>
              <a:gd name="connsiteX2" fmla="*/ 1959837 w 4833822"/>
              <a:gd name="connsiteY2" fmla="*/ 5432746 h 5722177"/>
              <a:gd name="connsiteX3" fmla="*/ 2045851 w 4833822"/>
              <a:gd name="connsiteY3" fmla="*/ 5551013 h 5722177"/>
              <a:gd name="connsiteX4" fmla="*/ 2042269 w 4833822"/>
              <a:gd name="connsiteY4" fmla="*/ 5454248 h 5722177"/>
              <a:gd name="connsiteX5" fmla="*/ 2106775 w 4833822"/>
              <a:gd name="connsiteY5" fmla="*/ 5389741 h 5722177"/>
              <a:gd name="connsiteX6" fmla="*/ 2128277 w 4833822"/>
              <a:gd name="connsiteY6" fmla="*/ 5461417 h 5722177"/>
              <a:gd name="connsiteX7" fmla="*/ 2164118 w 4833822"/>
              <a:gd name="connsiteY7" fmla="*/ 5511590 h 5722177"/>
              <a:gd name="connsiteX8" fmla="*/ 2232206 w 4833822"/>
              <a:gd name="connsiteY8" fmla="*/ 5475755 h 5722177"/>
              <a:gd name="connsiteX9" fmla="*/ 2228624 w 4833822"/>
              <a:gd name="connsiteY9" fmla="*/ 5382572 h 5722177"/>
              <a:gd name="connsiteX10" fmla="*/ 2144854 w 4833822"/>
              <a:gd name="connsiteY10" fmla="*/ 5348528 h 5722177"/>
              <a:gd name="connsiteX11" fmla="*/ 2508163 w 4833822"/>
              <a:gd name="connsiteY11" fmla="*/ 5318066 h 5722177"/>
              <a:gd name="connsiteX12" fmla="*/ 2407811 w 4833822"/>
              <a:gd name="connsiteY12" fmla="*/ 5626276 h 5722177"/>
              <a:gd name="connsiteX13" fmla="*/ 2508163 w 4833822"/>
              <a:gd name="connsiteY13" fmla="*/ 5318066 h 5722177"/>
              <a:gd name="connsiteX14" fmla="*/ 2215080 w 4833822"/>
              <a:gd name="connsiteY14" fmla="*/ 5233531 h 5722177"/>
              <a:gd name="connsiteX15" fmla="*/ 2171282 w 4833822"/>
              <a:gd name="connsiteY15" fmla="*/ 5239221 h 5722177"/>
              <a:gd name="connsiteX16" fmla="*/ 2350473 w 4833822"/>
              <a:gd name="connsiteY16" fmla="*/ 5518760 h 5722177"/>
              <a:gd name="connsiteX17" fmla="*/ 2393478 w 4833822"/>
              <a:gd name="connsiteY17" fmla="*/ 5335986 h 5722177"/>
              <a:gd name="connsiteX18" fmla="*/ 2252871 w 4833822"/>
              <a:gd name="connsiteY18" fmla="*/ 5234686 h 5722177"/>
              <a:gd name="connsiteX19" fmla="*/ 2215080 w 4833822"/>
              <a:gd name="connsiteY19" fmla="*/ 5233531 h 5722177"/>
              <a:gd name="connsiteX20" fmla="*/ 3767359 w 4833822"/>
              <a:gd name="connsiteY20" fmla="*/ 5114573 h 5722177"/>
              <a:gd name="connsiteX21" fmla="*/ 3913003 w 4833822"/>
              <a:gd name="connsiteY21" fmla="*/ 5196216 h 5722177"/>
              <a:gd name="connsiteX22" fmla="*/ 3930923 w 4833822"/>
              <a:gd name="connsiteY22" fmla="*/ 5221305 h 5722177"/>
              <a:gd name="connsiteX23" fmla="*/ 3923759 w 4833822"/>
              <a:gd name="connsiteY23" fmla="*/ 5246390 h 5722177"/>
              <a:gd name="connsiteX24" fmla="*/ 3672890 w 4833822"/>
              <a:gd name="connsiteY24" fmla="*/ 5228469 h 5722177"/>
              <a:gd name="connsiteX25" fmla="*/ 3672890 w 4833822"/>
              <a:gd name="connsiteY25" fmla="*/ 5160380 h 5722177"/>
              <a:gd name="connsiteX26" fmla="*/ 3708731 w 4833822"/>
              <a:gd name="connsiteY26" fmla="*/ 5135291 h 5722177"/>
              <a:gd name="connsiteX27" fmla="*/ 3767359 w 4833822"/>
              <a:gd name="connsiteY27" fmla="*/ 5114573 h 5722177"/>
              <a:gd name="connsiteX28" fmla="*/ 3779366 w 4833822"/>
              <a:gd name="connsiteY28" fmla="*/ 5074762 h 5722177"/>
              <a:gd name="connsiteX29" fmla="*/ 3637059 w 4833822"/>
              <a:gd name="connsiteY29" fmla="*/ 5099457 h 5722177"/>
              <a:gd name="connsiteX30" fmla="*/ 3497289 w 4833822"/>
              <a:gd name="connsiteY30" fmla="*/ 5282225 h 5722177"/>
              <a:gd name="connsiteX31" fmla="*/ 3615557 w 4833822"/>
              <a:gd name="connsiteY31" fmla="*/ 5224888 h 5722177"/>
              <a:gd name="connsiteX32" fmla="*/ 3852086 w 4833822"/>
              <a:gd name="connsiteY32" fmla="*/ 5382572 h 5722177"/>
              <a:gd name="connsiteX33" fmla="*/ 3952433 w 4833822"/>
              <a:gd name="connsiteY33" fmla="*/ 5210550 h 5722177"/>
              <a:gd name="connsiteX34" fmla="*/ 3945496 w 4833822"/>
              <a:gd name="connsiteY34" fmla="*/ 5193745 h 5722177"/>
              <a:gd name="connsiteX35" fmla="*/ 3938093 w 4833822"/>
              <a:gd name="connsiteY35" fmla="*/ 5193745 h 5722177"/>
              <a:gd name="connsiteX36" fmla="*/ 3927341 w 4833822"/>
              <a:gd name="connsiteY36" fmla="*/ 5193745 h 5722177"/>
              <a:gd name="connsiteX37" fmla="*/ 3909418 w 4833822"/>
              <a:gd name="connsiteY37" fmla="*/ 5189038 h 5722177"/>
              <a:gd name="connsiteX38" fmla="*/ 3920171 w 4833822"/>
              <a:gd name="connsiteY38" fmla="*/ 5189038 h 5722177"/>
              <a:gd name="connsiteX39" fmla="*/ 3945252 w 4833822"/>
              <a:gd name="connsiteY39" fmla="*/ 5193155 h 5722177"/>
              <a:gd name="connsiteX40" fmla="*/ 3928739 w 4833822"/>
              <a:gd name="connsiteY40" fmla="*/ 5153155 h 5722177"/>
              <a:gd name="connsiteX41" fmla="*/ 3822967 w 4833822"/>
              <a:gd name="connsiteY41" fmla="*/ 5077057 h 5722177"/>
              <a:gd name="connsiteX42" fmla="*/ 3779366 w 4833822"/>
              <a:gd name="connsiteY42" fmla="*/ 5074762 h 5722177"/>
              <a:gd name="connsiteX43" fmla="*/ 4196131 w 4833822"/>
              <a:gd name="connsiteY43" fmla="*/ 4931016 h 5722177"/>
              <a:gd name="connsiteX44" fmla="*/ 4235548 w 4833822"/>
              <a:gd name="connsiteY44" fmla="*/ 5160381 h 5722177"/>
              <a:gd name="connsiteX45" fmla="*/ 4454163 w 4833822"/>
              <a:gd name="connsiteY45" fmla="*/ 5163963 h 5722177"/>
              <a:gd name="connsiteX46" fmla="*/ 4196131 w 4833822"/>
              <a:gd name="connsiteY46" fmla="*/ 4931016 h 5722177"/>
              <a:gd name="connsiteX47" fmla="*/ 1174995 w 4833822"/>
              <a:gd name="connsiteY47" fmla="*/ 4615638 h 5722177"/>
              <a:gd name="connsiteX48" fmla="*/ 1250253 w 4833822"/>
              <a:gd name="connsiteY48" fmla="*/ 4662230 h 5722177"/>
              <a:gd name="connsiteX49" fmla="*/ 1035224 w 4833822"/>
              <a:gd name="connsiteY49" fmla="*/ 4773323 h 5722177"/>
              <a:gd name="connsiteX50" fmla="*/ 981463 w 4833822"/>
              <a:gd name="connsiteY50" fmla="*/ 4748239 h 5722177"/>
              <a:gd name="connsiteX51" fmla="*/ 1174995 w 4833822"/>
              <a:gd name="connsiteY51" fmla="*/ 4615638 h 5722177"/>
              <a:gd name="connsiteX52" fmla="*/ 3960412 w 4833822"/>
              <a:gd name="connsiteY52" fmla="*/ 4586363 h 5722177"/>
              <a:gd name="connsiteX53" fmla="*/ 4095776 w 4833822"/>
              <a:gd name="connsiteY53" fmla="*/ 4644308 h 5722177"/>
              <a:gd name="connsiteX54" fmla="*/ 4052767 w 4833822"/>
              <a:gd name="connsiteY54" fmla="*/ 4672978 h 5722177"/>
              <a:gd name="connsiteX55" fmla="*/ 3852081 w 4833822"/>
              <a:gd name="connsiteY55" fmla="*/ 4640727 h 5722177"/>
              <a:gd name="connsiteX56" fmla="*/ 3859245 w 4833822"/>
              <a:gd name="connsiteY56" fmla="*/ 4604888 h 5722177"/>
              <a:gd name="connsiteX57" fmla="*/ 3917370 w 4833822"/>
              <a:gd name="connsiteY57" fmla="*/ 4587363 h 5722177"/>
              <a:gd name="connsiteX58" fmla="*/ 3960412 w 4833822"/>
              <a:gd name="connsiteY58" fmla="*/ 4586363 h 5722177"/>
              <a:gd name="connsiteX59" fmla="*/ 2177948 w 4833822"/>
              <a:gd name="connsiteY59" fmla="*/ 4492113 h 5722177"/>
              <a:gd name="connsiteX60" fmla="*/ 2146198 w 4833822"/>
              <a:gd name="connsiteY60" fmla="*/ 4515295 h 5722177"/>
              <a:gd name="connsiteX61" fmla="*/ 1680303 w 4833822"/>
              <a:gd name="connsiteY61" fmla="*/ 5214137 h 5722177"/>
              <a:gd name="connsiteX62" fmla="*/ 1762730 w 4833822"/>
              <a:gd name="connsiteY62" fmla="*/ 5576097 h 5722177"/>
              <a:gd name="connsiteX63" fmla="*/ 1802152 w 4833822"/>
              <a:gd name="connsiteY63" fmla="*/ 5296564 h 5722177"/>
              <a:gd name="connsiteX64" fmla="*/ 2081691 w 4833822"/>
              <a:gd name="connsiteY64" fmla="*/ 5138874 h 5722177"/>
              <a:gd name="connsiteX65" fmla="*/ 1845157 w 4833822"/>
              <a:gd name="connsiteY65" fmla="*/ 5221301 h 5722177"/>
              <a:gd name="connsiteX66" fmla="*/ 1744810 w 4833822"/>
              <a:gd name="connsiteY66" fmla="*/ 5192635 h 5722177"/>
              <a:gd name="connsiteX67" fmla="*/ 2060189 w 4833822"/>
              <a:gd name="connsiteY67" fmla="*/ 5038532 h 5722177"/>
              <a:gd name="connsiteX68" fmla="*/ 2178451 w 4833822"/>
              <a:gd name="connsiteY68" fmla="*/ 4977602 h 5722177"/>
              <a:gd name="connsiteX69" fmla="*/ 2293136 w 4833822"/>
              <a:gd name="connsiteY69" fmla="*/ 4511713 h 5722177"/>
              <a:gd name="connsiteX70" fmla="*/ 1999259 w 4833822"/>
              <a:gd name="connsiteY70" fmla="*/ 4927434 h 5722177"/>
              <a:gd name="connsiteX71" fmla="*/ 2196371 w 4833822"/>
              <a:gd name="connsiteY71" fmla="*/ 4497375 h 5722177"/>
              <a:gd name="connsiteX72" fmla="*/ 2177948 w 4833822"/>
              <a:gd name="connsiteY72" fmla="*/ 4492113 h 5722177"/>
              <a:gd name="connsiteX73" fmla="*/ 2511745 w 4833822"/>
              <a:gd name="connsiteY73" fmla="*/ 4479460 h 5722177"/>
              <a:gd name="connsiteX74" fmla="*/ 2482010 w 4833822"/>
              <a:gd name="connsiteY74" fmla="*/ 4707756 h 5722177"/>
              <a:gd name="connsiteX75" fmla="*/ 2486655 w 4833822"/>
              <a:gd name="connsiteY75" fmla="*/ 4773321 h 5722177"/>
              <a:gd name="connsiteX76" fmla="*/ 2514429 w 4833822"/>
              <a:gd name="connsiteY76" fmla="*/ 4789000 h 5722177"/>
              <a:gd name="connsiteX77" fmla="*/ 2526077 w 4833822"/>
              <a:gd name="connsiteY77" fmla="*/ 4812746 h 5722177"/>
              <a:gd name="connsiteX78" fmla="*/ 2486655 w 4833822"/>
              <a:gd name="connsiteY78" fmla="*/ 4773324 h 5722177"/>
              <a:gd name="connsiteX79" fmla="*/ 2486655 w 4833822"/>
              <a:gd name="connsiteY79" fmla="*/ 4773327 h 5722177"/>
              <a:gd name="connsiteX80" fmla="*/ 2440069 w 4833822"/>
              <a:gd name="connsiteY80" fmla="*/ 5049283 h 5722177"/>
              <a:gd name="connsiteX81" fmla="*/ 2375563 w 4833822"/>
              <a:gd name="connsiteY81" fmla="*/ 4612055 h 5722177"/>
              <a:gd name="connsiteX82" fmla="*/ 2296718 w 4833822"/>
              <a:gd name="connsiteY82" fmla="*/ 4981190 h 5722177"/>
              <a:gd name="connsiteX83" fmla="*/ 2429318 w 4833822"/>
              <a:gd name="connsiteY83" fmla="*/ 5103039 h 5722177"/>
              <a:gd name="connsiteX84" fmla="*/ 2493825 w 4833822"/>
              <a:gd name="connsiteY84" fmla="*/ 5002692 h 5722177"/>
              <a:gd name="connsiteX85" fmla="*/ 2529665 w 4833822"/>
              <a:gd name="connsiteY85" fmla="*/ 4812749 h 5722177"/>
              <a:gd name="connsiteX86" fmla="*/ 2511745 w 4833822"/>
              <a:gd name="connsiteY86" fmla="*/ 4479460 h 5722177"/>
              <a:gd name="connsiteX87" fmla="*/ 2808528 w 4833822"/>
              <a:gd name="connsiteY87" fmla="*/ 4476994 h 5722177"/>
              <a:gd name="connsiteX88" fmla="*/ 2784115 w 4833822"/>
              <a:gd name="connsiteY88" fmla="*/ 4490211 h 5722177"/>
              <a:gd name="connsiteX89" fmla="*/ 2798448 w 4833822"/>
              <a:gd name="connsiteY89" fmla="*/ 4565469 h 5722177"/>
              <a:gd name="connsiteX90" fmla="*/ 2880875 w 4833822"/>
              <a:gd name="connsiteY90" fmla="*/ 4680149 h 5722177"/>
              <a:gd name="connsiteX91" fmla="*/ 3142493 w 4833822"/>
              <a:gd name="connsiteY91" fmla="*/ 5009861 h 5722177"/>
              <a:gd name="connsiteX92" fmla="*/ 2891625 w 4833822"/>
              <a:gd name="connsiteY92" fmla="*/ 4845002 h 5722177"/>
              <a:gd name="connsiteX93" fmla="*/ 2683768 w 4833822"/>
              <a:gd name="connsiteY93" fmla="*/ 4601304 h 5722177"/>
              <a:gd name="connsiteX94" fmla="*/ 2651515 w 4833822"/>
              <a:gd name="connsiteY94" fmla="*/ 4626393 h 5722177"/>
              <a:gd name="connsiteX95" fmla="*/ 2866541 w 4833822"/>
              <a:gd name="connsiteY95" fmla="*/ 4870092 h 5722177"/>
              <a:gd name="connsiteX96" fmla="*/ 3389773 w 4833822"/>
              <a:gd name="connsiteY96" fmla="*/ 5468586 h 5722177"/>
              <a:gd name="connsiteX97" fmla="*/ 3637059 w 4833822"/>
              <a:gd name="connsiteY97" fmla="*/ 5511590 h 5722177"/>
              <a:gd name="connsiteX98" fmla="*/ 3246422 w 4833822"/>
              <a:gd name="connsiteY98" fmla="*/ 5142461 h 5722177"/>
              <a:gd name="connsiteX99" fmla="*/ 3400524 w 4833822"/>
              <a:gd name="connsiteY99" fmla="*/ 5192635 h 5722177"/>
              <a:gd name="connsiteX100" fmla="*/ 3336018 w 4833822"/>
              <a:gd name="connsiteY100" fmla="*/ 5045696 h 5722177"/>
              <a:gd name="connsiteX101" fmla="*/ 3095901 w 4833822"/>
              <a:gd name="connsiteY101" fmla="*/ 4784083 h 5722177"/>
              <a:gd name="connsiteX102" fmla="*/ 2862954 w 4833822"/>
              <a:gd name="connsiteY102" fmla="*/ 4515295 h 5722177"/>
              <a:gd name="connsiteX103" fmla="*/ 2808528 w 4833822"/>
              <a:gd name="connsiteY103" fmla="*/ 4476994 h 5722177"/>
              <a:gd name="connsiteX104" fmla="*/ 1587125 w 4833822"/>
              <a:gd name="connsiteY104" fmla="*/ 4432869 h 5722177"/>
              <a:gd name="connsiteX105" fmla="*/ 798688 w 4833822"/>
              <a:gd name="connsiteY105" fmla="*/ 4640732 h 5722177"/>
              <a:gd name="connsiteX106" fmla="*/ 780768 w 4833822"/>
              <a:gd name="connsiteY106" fmla="*/ 5264310 h 5722177"/>
              <a:gd name="connsiteX107" fmla="*/ 791519 w 4833822"/>
              <a:gd name="connsiteY107" fmla="*/ 5070786 h 5722177"/>
              <a:gd name="connsiteX108" fmla="*/ 709092 w 4833822"/>
              <a:gd name="connsiteY108" fmla="*/ 4708820 h 5722177"/>
              <a:gd name="connsiteX109" fmla="*/ 368634 w 4833822"/>
              <a:gd name="connsiteY109" fmla="*/ 4719571 h 5722177"/>
              <a:gd name="connsiteX110" fmla="*/ 332793 w 4833822"/>
              <a:gd name="connsiteY110" fmla="*/ 4744661 h 5722177"/>
              <a:gd name="connsiteX111" fmla="*/ 368634 w 4833822"/>
              <a:gd name="connsiteY111" fmla="*/ 4758994 h 5722177"/>
              <a:gd name="connsiteX112" fmla="*/ 350714 w 4833822"/>
              <a:gd name="connsiteY112" fmla="*/ 5060034 h 5722177"/>
              <a:gd name="connsiteX113" fmla="*/ 447479 w 4833822"/>
              <a:gd name="connsiteY113" fmla="*/ 5124541 h 5722177"/>
              <a:gd name="connsiteX114" fmla="*/ 486896 w 4833822"/>
              <a:gd name="connsiteY114" fmla="*/ 5024194 h 5722177"/>
              <a:gd name="connsiteX115" fmla="*/ 468981 w 4833822"/>
              <a:gd name="connsiteY115" fmla="*/ 4905927 h 5722177"/>
              <a:gd name="connsiteX116" fmla="*/ 372216 w 4833822"/>
              <a:gd name="connsiteY116" fmla="*/ 5013443 h 5722177"/>
              <a:gd name="connsiteX117" fmla="*/ 382967 w 4833822"/>
              <a:gd name="connsiteY117" fmla="*/ 4862922 h 5722177"/>
              <a:gd name="connsiteX118" fmla="*/ 497647 w 4833822"/>
              <a:gd name="connsiteY118" fmla="*/ 4823500 h 5722177"/>
              <a:gd name="connsiteX119" fmla="*/ 569323 w 4833822"/>
              <a:gd name="connsiteY119" fmla="*/ 4938185 h 5722177"/>
              <a:gd name="connsiteX120" fmla="*/ 580074 w 4833822"/>
              <a:gd name="connsiteY120" fmla="*/ 5149625 h 5722177"/>
              <a:gd name="connsiteX121" fmla="*/ 612332 w 4833822"/>
              <a:gd name="connsiteY121" fmla="*/ 4905927 h 5722177"/>
              <a:gd name="connsiteX122" fmla="*/ 497647 w 4833822"/>
              <a:gd name="connsiteY122" fmla="*/ 4672980 h 5722177"/>
              <a:gd name="connsiteX123" fmla="*/ 730594 w 4833822"/>
              <a:gd name="connsiteY123" fmla="*/ 5077949 h 5722177"/>
              <a:gd name="connsiteX124" fmla="*/ 547826 w 4833822"/>
              <a:gd name="connsiteY124" fmla="*/ 5242808 h 5722177"/>
              <a:gd name="connsiteX125" fmla="*/ 834528 w 4833822"/>
              <a:gd name="connsiteY125" fmla="*/ 5275061 h 5722177"/>
              <a:gd name="connsiteX126" fmla="*/ 1533370 w 4833822"/>
              <a:gd name="connsiteY126" fmla="*/ 4758994 h 5722177"/>
              <a:gd name="connsiteX127" fmla="*/ 1633712 w 4833822"/>
              <a:gd name="connsiteY127" fmla="*/ 4626393 h 5722177"/>
              <a:gd name="connsiteX128" fmla="*/ 1142733 w 4833822"/>
              <a:gd name="connsiteY128" fmla="*/ 4941767 h 5722177"/>
              <a:gd name="connsiteX129" fmla="*/ 1031635 w 4833822"/>
              <a:gd name="connsiteY129" fmla="*/ 4970439 h 5722177"/>
              <a:gd name="connsiteX130" fmla="*/ 1096142 w 4833822"/>
              <a:gd name="connsiteY130" fmla="*/ 4870092 h 5722177"/>
              <a:gd name="connsiteX131" fmla="*/ 1587125 w 4833822"/>
              <a:gd name="connsiteY131" fmla="*/ 4432869 h 5722177"/>
              <a:gd name="connsiteX132" fmla="*/ 3072607 w 4833822"/>
              <a:gd name="connsiteY132" fmla="*/ 4423909 h 5722177"/>
              <a:gd name="connsiteX133" fmla="*/ 2988391 w 4833822"/>
              <a:gd name="connsiteY133" fmla="*/ 4457953 h 5722177"/>
              <a:gd name="connsiteX134" fmla="*/ 3038564 w 4833822"/>
              <a:gd name="connsiteY134" fmla="*/ 4569051 h 5722177"/>
              <a:gd name="connsiteX135" fmla="*/ 3407693 w 4833822"/>
              <a:gd name="connsiteY135" fmla="*/ 4984772 h 5722177"/>
              <a:gd name="connsiteX136" fmla="*/ 3576134 w 4833822"/>
              <a:gd name="connsiteY136" fmla="*/ 5024194 h 5722177"/>
              <a:gd name="connsiteX137" fmla="*/ 4002606 w 4833822"/>
              <a:gd name="connsiteY137" fmla="*/ 5128123 h 5722177"/>
              <a:gd name="connsiteX138" fmla="*/ 4124455 w 4833822"/>
              <a:gd name="connsiteY138" fmla="*/ 5210550 h 5722177"/>
              <a:gd name="connsiteX139" fmla="*/ 3586885 w 4833822"/>
              <a:gd name="connsiteY139" fmla="*/ 4662229 h 5722177"/>
              <a:gd name="connsiteX140" fmla="*/ 3339600 w 4833822"/>
              <a:gd name="connsiteY140" fmla="*/ 4518877 h 5722177"/>
              <a:gd name="connsiteX141" fmla="*/ 3551045 w 4833822"/>
              <a:gd name="connsiteY141" fmla="*/ 4694487 h 5722177"/>
              <a:gd name="connsiteX142" fmla="*/ 3658561 w 4833822"/>
              <a:gd name="connsiteY142" fmla="*/ 4877261 h 5722177"/>
              <a:gd name="connsiteX143" fmla="*/ 3536712 w 4833822"/>
              <a:gd name="connsiteY143" fmla="*/ 4801998 h 5722177"/>
              <a:gd name="connsiteX144" fmla="*/ 3167577 w 4833822"/>
              <a:gd name="connsiteY144" fmla="*/ 4465122 h 5722177"/>
              <a:gd name="connsiteX145" fmla="*/ 3072607 w 4833822"/>
              <a:gd name="connsiteY145" fmla="*/ 4423909 h 5722177"/>
              <a:gd name="connsiteX146" fmla="*/ 1497530 w 4833822"/>
              <a:gd name="connsiteY146" fmla="*/ 4336109 h 5722177"/>
              <a:gd name="connsiteX147" fmla="*/ 644585 w 4833822"/>
              <a:gd name="connsiteY147" fmla="*/ 4461540 h 5722177"/>
              <a:gd name="connsiteX148" fmla="*/ 404469 w 4833822"/>
              <a:gd name="connsiteY148" fmla="*/ 4536797 h 5722177"/>
              <a:gd name="connsiteX149" fmla="*/ 218113 w 4833822"/>
              <a:gd name="connsiteY149" fmla="*/ 4690900 h 5722177"/>
              <a:gd name="connsiteX150" fmla="*/ 347132 w 4833822"/>
              <a:gd name="connsiteY150" fmla="*/ 5210550 h 5722177"/>
              <a:gd name="connsiteX151" fmla="*/ 218113 w 4833822"/>
              <a:gd name="connsiteY151" fmla="*/ 4845002 h 5722177"/>
              <a:gd name="connsiteX152" fmla="*/ 289789 w 4833822"/>
              <a:gd name="connsiteY152" fmla="*/ 4737491 h 5722177"/>
              <a:gd name="connsiteX153" fmla="*/ 271869 w 4833822"/>
              <a:gd name="connsiteY153" fmla="*/ 4723158 h 5722177"/>
              <a:gd name="connsiteX154" fmla="*/ 304127 w 4833822"/>
              <a:gd name="connsiteY154" fmla="*/ 4629975 h 5722177"/>
              <a:gd name="connsiteX155" fmla="*/ 400887 w 4833822"/>
              <a:gd name="connsiteY155" fmla="*/ 4547549 h 5722177"/>
              <a:gd name="connsiteX156" fmla="*/ 404469 w 4833822"/>
              <a:gd name="connsiteY156" fmla="*/ 4540379 h 5722177"/>
              <a:gd name="connsiteX157" fmla="*/ 408056 w 4833822"/>
              <a:gd name="connsiteY157" fmla="*/ 4540379 h 5722177"/>
              <a:gd name="connsiteX158" fmla="*/ 569323 w 4833822"/>
              <a:gd name="connsiteY158" fmla="*/ 4497375 h 5722177"/>
              <a:gd name="connsiteX159" fmla="*/ 777186 w 4833822"/>
              <a:gd name="connsiteY159" fmla="*/ 4608473 h 5722177"/>
              <a:gd name="connsiteX160" fmla="*/ 1250249 w 4833822"/>
              <a:gd name="connsiteY160" fmla="*/ 4440032 h 5722177"/>
              <a:gd name="connsiteX161" fmla="*/ 1497530 w 4833822"/>
              <a:gd name="connsiteY161" fmla="*/ 4336109 h 5722177"/>
              <a:gd name="connsiteX162" fmla="*/ 3393360 w 4833822"/>
              <a:gd name="connsiteY162" fmla="*/ 4295339 h 5722177"/>
              <a:gd name="connsiteX163" fmla="*/ 3271511 w 4833822"/>
              <a:gd name="connsiteY163" fmla="*/ 4332522 h 5722177"/>
              <a:gd name="connsiteX164" fmla="*/ 3486538 w 4833822"/>
              <a:gd name="connsiteY164" fmla="*/ 4461540 h 5722177"/>
              <a:gd name="connsiteX165" fmla="*/ 4092197 w 4833822"/>
              <a:gd name="connsiteY165" fmla="*/ 4794834 h 5722177"/>
              <a:gd name="connsiteX166" fmla="*/ 3873588 w 4833822"/>
              <a:gd name="connsiteY166" fmla="*/ 4794834 h 5722177"/>
              <a:gd name="connsiteX167" fmla="*/ 4002606 w 4833822"/>
              <a:gd name="connsiteY167" fmla="*/ 4923847 h 5722177"/>
              <a:gd name="connsiteX168" fmla="*/ 4106535 w 4833822"/>
              <a:gd name="connsiteY168" fmla="*/ 4895176 h 5722177"/>
              <a:gd name="connsiteX169" fmla="*/ 4325144 w 4833822"/>
              <a:gd name="connsiteY169" fmla="*/ 4569051 h 5722177"/>
              <a:gd name="connsiteX170" fmla="*/ 4038441 w 4833822"/>
              <a:gd name="connsiteY170" fmla="*/ 4479460 h 5722177"/>
              <a:gd name="connsiteX171" fmla="*/ 3624178 w 4833822"/>
              <a:gd name="connsiteY171" fmla="*/ 4465848 h 5722177"/>
              <a:gd name="connsiteX172" fmla="*/ 3486739 w 4833822"/>
              <a:gd name="connsiteY172" fmla="*/ 4440069 h 5722177"/>
              <a:gd name="connsiteX173" fmla="*/ 3486739 w 4833822"/>
              <a:gd name="connsiteY173" fmla="*/ 4444064 h 5722177"/>
              <a:gd name="connsiteX174" fmla="*/ 3485394 w 4833822"/>
              <a:gd name="connsiteY174" fmla="*/ 4441375 h 5722177"/>
              <a:gd name="connsiteX175" fmla="*/ 3486706 w 4833822"/>
              <a:gd name="connsiteY175" fmla="*/ 4440063 h 5722177"/>
              <a:gd name="connsiteX176" fmla="*/ 3486538 w 4833822"/>
              <a:gd name="connsiteY176" fmla="*/ 4440032 h 5722177"/>
              <a:gd name="connsiteX177" fmla="*/ 3543876 w 4833822"/>
              <a:gd name="connsiteY177" fmla="*/ 4379108 h 5722177"/>
              <a:gd name="connsiteX178" fmla="*/ 4518674 w 4833822"/>
              <a:gd name="connsiteY178" fmla="*/ 4526046 h 5722177"/>
              <a:gd name="connsiteX179" fmla="*/ 4328731 w 4833822"/>
              <a:gd name="connsiteY179" fmla="*/ 4723158 h 5722177"/>
              <a:gd name="connsiteX180" fmla="*/ 4457745 w 4833822"/>
              <a:gd name="connsiteY180" fmla="*/ 4651477 h 5722177"/>
              <a:gd name="connsiteX181" fmla="*/ 4579599 w 4833822"/>
              <a:gd name="connsiteY181" fmla="*/ 4644314 h 5722177"/>
              <a:gd name="connsiteX182" fmla="*/ 4500754 w 4833822"/>
              <a:gd name="connsiteY182" fmla="*/ 4723158 h 5722177"/>
              <a:gd name="connsiteX183" fmla="*/ 4314393 w 4833822"/>
              <a:gd name="connsiteY183" fmla="*/ 4956106 h 5722177"/>
              <a:gd name="connsiteX184" fmla="*/ 4346651 w 4833822"/>
              <a:gd name="connsiteY184" fmla="*/ 5020612 h 5722177"/>
              <a:gd name="connsiteX185" fmla="*/ 4403989 w 4833822"/>
              <a:gd name="connsiteY185" fmla="*/ 4970439 h 5722177"/>
              <a:gd name="connsiteX186" fmla="*/ 4482833 w 4833822"/>
              <a:gd name="connsiteY186" fmla="*/ 4780496 h 5722177"/>
              <a:gd name="connsiteX187" fmla="*/ 4590350 w 4833822"/>
              <a:gd name="connsiteY187" fmla="*/ 4758994 h 5722177"/>
              <a:gd name="connsiteX188" fmla="*/ 4608265 w 4833822"/>
              <a:gd name="connsiteY188" fmla="*/ 4841420 h 5722177"/>
              <a:gd name="connsiteX189" fmla="*/ 4608265 w 4833822"/>
              <a:gd name="connsiteY189" fmla="*/ 4845002 h 5722177"/>
              <a:gd name="connsiteX190" fmla="*/ 4421909 w 4833822"/>
              <a:gd name="connsiteY190" fmla="*/ 5056447 h 5722177"/>
              <a:gd name="connsiteX191" fmla="*/ 4608265 w 4833822"/>
              <a:gd name="connsiteY191" fmla="*/ 4845002 h 5722177"/>
              <a:gd name="connsiteX192" fmla="*/ 4611852 w 4833822"/>
              <a:gd name="connsiteY192" fmla="*/ 4841420 h 5722177"/>
              <a:gd name="connsiteX193" fmla="*/ 4611852 w 4833822"/>
              <a:gd name="connsiteY193" fmla="*/ 4837838 h 5722177"/>
              <a:gd name="connsiteX194" fmla="*/ 4694279 w 4833822"/>
              <a:gd name="connsiteY194" fmla="*/ 4823500 h 5722177"/>
              <a:gd name="connsiteX195" fmla="*/ 4651275 w 4833822"/>
              <a:gd name="connsiteY195" fmla="*/ 4647896 h 5722177"/>
              <a:gd name="connsiteX196" fmla="*/ 4572429 w 4833822"/>
              <a:gd name="connsiteY196" fmla="*/ 4529628 h 5722177"/>
              <a:gd name="connsiteX197" fmla="*/ 4583181 w 4833822"/>
              <a:gd name="connsiteY197" fmla="*/ 4436451 h 5722177"/>
              <a:gd name="connsiteX198" fmla="*/ 4436247 w 4833822"/>
              <a:gd name="connsiteY198" fmla="*/ 4389864 h 5722177"/>
              <a:gd name="connsiteX199" fmla="*/ 3504459 w 4833822"/>
              <a:gd name="connsiteY199" fmla="*/ 4303850 h 5722177"/>
              <a:gd name="connsiteX200" fmla="*/ 3393360 w 4833822"/>
              <a:gd name="connsiteY200" fmla="*/ 4295339 h 5722177"/>
              <a:gd name="connsiteX201" fmla="*/ 655337 w 4833822"/>
              <a:gd name="connsiteY201" fmla="*/ 4164081 h 5722177"/>
              <a:gd name="connsiteX202" fmla="*/ 637416 w 4833822"/>
              <a:gd name="connsiteY202" fmla="*/ 4221424 h 5722177"/>
              <a:gd name="connsiteX203" fmla="*/ 863200 w 4833822"/>
              <a:gd name="connsiteY203" fmla="*/ 4325353 h 5722177"/>
              <a:gd name="connsiteX204" fmla="*/ 734181 w 4833822"/>
              <a:gd name="connsiteY204" fmla="*/ 4185588 h 5722177"/>
              <a:gd name="connsiteX205" fmla="*/ 655337 w 4833822"/>
              <a:gd name="connsiteY205" fmla="*/ 4164081 h 5722177"/>
              <a:gd name="connsiteX206" fmla="*/ 465399 w 4833822"/>
              <a:gd name="connsiteY206" fmla="*/ 4124664 h 5722177"/>
              <a:gd name="connsiteX207" fmla="*/ 465399 w 4833822"/>
              <a:gd name="connsiteY207" fmla="*/ 4325353 h 5722177"/>
              <a:gd name="connsiteX208" fmla="*/ 501234 w 4833822"/>
              <a:gd name="connsiteY208" fmla="*/ 4382695 h 5722177"/>
              <a:gd name="connsiteX209" fmla="*/ 554990 w 4833822"/>
              <a:gd name="connsiteY209" fmla="*/ 4328940 h 5722177"/>
              <a:gd name="connsiteX210" fmla="*/ 465399 w 4833822"/>
              <a:gd name="connsiteY210" fmla="*/ 4124664 h 5722177"/>
              <a:gd name="connsiteX211" fmla="*/ 4325169 w 4833822"/>
              <a:gd name="connsiteY211" fmla="*/ 4043767 h 5722177"/>
              <a:gd name="connsiteX212" fmla="*/ 3959602 w 4833822"/>
              <a:gd name="connsiteY212" fmla="*/ 4250095 h 5722177"/>
              <a:gd name="connsiteX213" fmla="*/ 4360985 w 4833822"/>
              <a:gd name="connsiteY213" fmla="*/ 4160499 h 5722177"/>
              <a:gd name="connsiteX214" fmla="*/ 4278558 w 4833822"/>
              <a:gd name="connsiteY214" fmla="*/ 4271597 h 5722177"/>
              <a:gd name="connsiteX215" fmla="*/ 4454163 w 4833822"/>
              <a:gd name="connsiteY215" fmla="*/ 4225006 h 5722177"/>
              <a:gd name="connsiteX216" fmla="*/ 4368153 w 4833822"/>
              <a:gd name="connsiteY216" fmla="*/ 4049401 h 5722177"/>
              <a:gd name="connsiteX217" fmla="*/ 4325169 w 4833822"/>
              <a:gd name="connsiteY217" fmla="*/ 4043767 h 5722177"/>
              <a:gd name="connsiteX218" fmla="*/ 4156709 w 4833822"/>
              <a:gd name="connsiteY218" fmla="*/ 4009979 h 5722177"/>
              <a:gd name="connsiteX219" fmla="*/ 3748157 w 4833822"/>
              <a:gd name="connsiteY219" fmla="*/ 4092405 h 5722177"/>
              <a:gd name="connsiteX220" fmla="*/ 3529543 w 4833822"/>
              <a:gd name="connsiteY220" fmla="*/ 4214254 h 5722177"/>
              <a:gd name="connsiteX221" fmla="*/ 3805494 w 4833822"/>
              <a:gd name="connsiteY221" fmla="*/ 4117495 h 5722177"/>
              <a:gd name="connsiteX222" fmla="*/ 4156709 w 4833822"/>
              <a:gd name="connsiteY222" fmla="*/ 4009979 h 5722177"/>
              <a:gd name="connsiteX223" fmla="*/ 399937 w 4833822"/>
              <a:gd name="connsiteY223" fmla="*/ 3966191 h 5722177"/>
              <a:gd name="connsiteX224" fmla="*/ 210944 w 4833822"/>
              <a:gd name="connsiteY224" fmla="*/ 4045819 h 5722177"/>
              <a:gd name="connsiteX225" fmla="*/ 124936 w 4833822"/>
              <a:gd name="connsiteY225" fmla="*/ 4189170 h 5722177"/>
              <a:gd name="connsiteX226" fmla="*/ 275451 w 4833822"/>
              <a:gd name="connsiteY226" fmla="*/ 4182001 h 5722177"/>
              <a:gd name="connsiteX227" fmla="*/ 304127 w 4833822"/>
              <a:gd name="connsiteY227" fmla="*/ 4199921 h 5722177"/>
              <a:gd name="connsiteX228" fmla="*/ 271869 w 4833822"/>
              <a:gd name="connsiteY228" fmla="*/ 4436451 h 5722177"/>
              <a:gd name="connsiteX229" fmla="*/ 311291 w 4833822"/>
              <a:gd name="connsiteY229" fmla="*/ 4278766 h 5722177"/>
              <a:gd name="connsiteX230" fmla="*/ 243203 w 4833822"/>
              <a:gd name="connsiteY230" fmla="*/ 4070903 h 5722177"/>
              <a:gd name="connsiteX231" fmla="*/ 1214409 w 4833822"/>
              <a:gd name="connsiteY231" fmla="*/ 4049401 h 5722177"/>
              <a:gd name="connsiteX232" fmla="*/ 465399 w 4833822"/>
              <a:gd name="connsiteY232" fmla="*/ 3966974 h 5722177"/>
              <a:gd name="connsiteX233" fmla="*/ 399937 w 4833822"/>
              <a:gd name="connsiteY233" fmla="*/ 3966191 h 5722177"/>
              <a:gd name="connsiteX234" fmla="*/ 2524908 w 4833822"/>
              <a:gd name="connsiteY234" fmla="*/ 2831892 h 5722177"/>
              <a:gd name="connsiteX235" fmla="*/ 2732856 w 4833822"/>
              <a:gd name="connsiteY235" fmla="*/ 3473811 h 5722177"/>
              <a:gd name="connsiteX236" fmla="*/ 2775802 w 4833822"/>
              <a:gd name="connsiteY236" fmla="*/ 3543880 h 5722177"/>
              <a:gd name="connsiteX237" fmla="*/ 2823267 w 4833822"/>
              <a:gd name="connsiteY237" fmla="*/ 3467030 h 5722177"/>
              <a:gd name="connsiteX238" fmla="*/ 2879774 w 4833822"/>
              <a:gd name="connsiteY238" fmla="*/ 3256824 h 5722177"/>
              <a:gd name="connsiteX239" fmla="*/ 2920458 w 4833822"/>
              <a:gd name="connsiteY239" fmla="*/ 3790249 h 5722177"/>
              <a:gd name="connsiteX240" fmla="*/ 3132925 w 4833822"/>
              <a:gd name="connsiteY240" fmla="*/ 3731482 h 5722177"/>
              <a:gd name="connsiteX241" fmla="*/ 2879774 w 4833822"/>
              <a:gd name="connsiteY241" fmla="*/ 4106690 h 5722177"/>
              <a:gd name="connsiteX242" fmla="*/ 2131619 w 4833822"/>
              <a:gd name="connsiteY242" fmla="*/ 4054704 h 5722177"/>
              <a:gd name="connsiteX243" fmla="*/ 1894289 w 4833822"/>
              <a:gd name="connsiteY243" fmla="*/ 3704360 h 5722177"/>
              <a:gd name="connsiteX244" fmla="*/ 2075111 w 4833822"/>
              <a:gd name="connsiteY244" fmla="*/ 3792511 h 5722177"/>
              <a:gd name="connsiteX245" fmla="*/ 2086414 w 4833822"/>
              <a:gd name="connsiteY245" fmla="*/ 3277166 h 5722177"/>
              <a:gd name="connsiteX246" fmla="*/ 2163263 w 4833822"/>
              <a:gd name="connsiteY246" fmla="*/ 3421825 h 5722177"/>
              <a:gd name="connsiteX247" fmla="*/ 2224289 w 4833822"/>
              <a:gd name="connsiteY247" fmla="*/ 3467030 h 5722177"/>
              <a:gd name="connsiteX248" fmla="*/ 2242372 w 4833822"/>
              <a:gd name="connsiteY248" fmla="*/ 3403742 h 5722177"/>
              <a:gd name="connsiteX249" fmla="*/ 2524908 w 4833822"/>
              <a:gd name="connsiteY249" fmla="*/ 2831892 h 5722177"/>
              <a:gd name="connsiteX250" fmla="*/ 2540406 w 4833822"/>
              <a:gd name="connsiteY250" fmla="*/ 2024551 h 5722177"/>
              <a:gd name="connsiteX251" fmla="*/ 2092432 w 4833822"/>
              <a:gd name="connsiteY251" fmla="*/ 2931248 h 5722177"/>
              <a:gd name="connsiteX252" fmla="*/ 2063761 w 4833822"/>
              <a:gd name="connsiteY252" fmla="*/ 3031595 h 5722177"/>
              <a:gd name="connsiteX253" fmla="*/ 1967001 w 4833822"/>
              <a:gd name="connsiteY253" fmla="*/ 2959919 h 5722177"/>
              <a:gd name="connsiteX254" fmla="*/ 1845152 w 4833822"/>
              <a:gd name="connsiteY254" fmla="*/ 2730555 h 5722177"/>
              <a:gd name="connsiteX255" fmla="*/ 1827232 w 4833822"/>
              <a:gd name="connsiteY255" fmla="*/ 3547662 h 5722177"/>
              <a:gd name="connsiteX256" fmla="*/ 1540529 w 4833822"/>
              <a:gd name="connsiteY256" fmla="*/ 3407893 h 5722177"/>
              <a:gd name="connsiteX257" fmla="*/ 1916828 w 4833822"/>
              <a:gd name="connsiteY257" fmla="*/ 3963382 h 5722177"/>
              <a:gd name="connsiteX258" fmla="*/ 3103066 w 4833822"/>
              <a:gd name="connsiteY258" fmla="*/ 4045809 h 5722177"/>
              <a:gd name="connsiteX259" fmla="*/ 3504448 w 4833822"/>
              <a:gd name="connsiteY259" fmla="*/ 3450897 h 5722177"/>
              <a:gd name="connsiteX260" fmla="*/ 3167572 w 4833822"/>
              <a:gd name="connsiteY260" fmla="*/ 3544075 h 5722177"/>
              <a:gd name="connsiteX261" fmla="*/ 3103066 w 4833822"/>
              <a:gd name="connsiteY261" fmla="*/ 2698301 h 5722177"/>
              <a:gd name="connsiteX262" fmla="*/ 3013470 w 4833822"/>
              <a:gd name="connsiteY262" fmla="*/ 3031595 h 5722177"/>
              <a:gd name="connsiteX263" fmla="*/ 2938212 w 4833822"/>
              <a:gd name="connsiteY263" fmla="*/ 3153444 h 5722177"/>
              <a:gd name="connsiteX264" fmla="*/ 2870119 w 4833822"/>
              <a:gd name="connsiteY264" fmla="*/ 3042346 h 5722177"/>
              <a:gd name="connsiteX265" fmla="*/ 2540406 w 4833822"/>
              <a:gd name="connsiteY265" fmla="*/ 2024551 h 5722177"/>
              <a:gd name="connsiteX266" fmla="*/ 357884 w 4833822"/>
              <a:gd name="connsiteY266" fmla="*/ 1952880 h 5722177"/>
              <a:gd name="connsiteX267" fmla="*/ 422396 w 4833822"/>
              <a:gd name="connsiteY267" fmla="*/ 2035307 h 5722177"/>
              <a:gd name="connsiteX268" fmla="*/ 522738 w 4833822"/>
              <a:gd name="connsiteY268" fmla="*/ 2537038 h 5722177"/>
              <a:gd name="connsiteX269" fmla="*/ 490485 w 4833822"/>
              <a:gd name="connsiteY269" fmla="*/ 2676808 h 5722177"/>
              <a:gd name="connsiteX270" fmla="*/ 386555 w 4833822"/>
              <a:gd name="connsiteY270" fmla="*/ 2576461 h 5722177"/>
              <a:gd name="connsiteX271" fmla="*/ 286208 w 4833822"/>
              <a:gd name="connsiteY271" fmla="*/ 2035307 h 5722177"/>
              <a:gd name="connsiteX272" fmla="*/ 357884 w 4833822"/>
              <a:gd name="connsiteY272" fmla="*/ 1952880 h 5722177"/>
              <a:gd name="connsiteX273" fmla="*/ 4036204 w 4833822"/>
              <a:gd name="connsiteY273" fmla="*/ 535489 h 5722177"/>
              <a:gd name="connsiteX274" fmla="*/ 4110123 w 4833822"/>
              <a:gd name="connsiteY274" fmla="*/ 598204 h 5722177"/>
              <a:gd name="connsiteX275" fmla="*/ 4063531 w 4833822"/>
              <a:gd name="connsiteY275" fmla="*/ 1408148 h 5722177"/>
              <a:gd name="connsiteX276" fmla="*/ 3938100 w 4833822"/>
              <a:gd name="connsiteY276" fmla="*/ 1096354 h 5722177"/>
              <a:gd name="connsiteX277" fmla="*/ 3970353 w 4833822"/>
              <a:gd name="connsiteY277" fmla="*/ 601791 h 5722177"/>
              <a:gd name="connsiteX278" fmla="*/ 4036204 w 4833822"/>
              <a:gd name="connsiteY278" fmla="*/ 535489 h 5722177"/>
              <a:gd name="connsiteX279" fmla="*/ 915320 w 4833822"/>
              <a:gd name="connsiteY279" fmla="*/ 277060 h 5722177"/>
              <a:gd name="connsiteX280" fmla="*/ 1020430 w 4833822"/>
              <a:gd name="connsiteY280" fmla="*/ 957822 h 5722177"/>
              <a:gd name="connsiteX281" fmla="*/ 811383 w 4833822"/>
              <a:gd name="connsiteY281" fmla="*/ 918236 h 5722177"/>
              <a:gd name="connsiteX282" fmla="*/ 915320 w 4833822"/>
              <a:gd name="connsiteY282" fmla="*/ 277060 h 5722177"/>
              <a:gd name="connsiteX283" fmla="*/ 2536306 w 4833822"/>
              <a:gd name="connsiteY283" fmla="*/ 211096 h 5722177"/>
              <a:gd name="connsiteX284" fmla="*/ 3047525 w 4833822"/>
              <a:gd name="connsiteY284" fmla="*/ 883805 h 5722177"/>
              <a:gd name="connsiteX285" fmla="*/ 3054443 w 4833822"/>
              <a:gd name="connsiteY285" fmla="*/ 1557607 h 5722177"/>
              <a:gd name="connsiteX286" fmla="*/ 3282263 w 4833822"/>
              <a:gd name="connsiteY286" fmla="*/ 698550 h 5722177"/>
              <a:gd name="connsiteX287" fmla="*/ 3257173 w 4833822"/>
              <a:gd name="connsiteY287" fmla="*/ 558781 h 5722177"/>
              <a:gd name="connsiteX288" fmla="*/ 3278681 w 4833822"/>
              <a:gd name="connsiteY288" fmla="*/ 469185 h 5722177"/>
              <a:gd name="connsiteX289" fmla="*/ 3361107 w 4833822"/>
              <a:gd name="connsiteY289" fmla="*/ 526528 h 5722177"/>
              <a:gd name="connsiteX290" fmla="*/ 3884339 w 4833822"/>
              <a:gd name="connsiteY290" fmla="*/ 1838198 h 5722177"/>
              <a:gd name="connsiteX291" fmla="*/ 3776823 w 4833822"/>
              <a:gd name="connsiteY291" fmla="*/ 2458193 h 5722177"/>
              <a:gd name="connsiteX292" fmla="*/ 4002606 w 4833822"/>
              <a:gd name="connsiteY292" fmla="*/ 2239584 h 5722177"/>
              <a:gd name="connsiteX293" fmla="*/ 4059943 w 4833822"/>
              <a:gd name="connsiteY293" fmla="*/ 2175073 h 5722177"/>
              <a:gd name="connsiteX294" fmla="*/ 4117286 w 4833822"/>
              <a:gd name="connsiteY294" fmla="*/ 2250335 h 5722177"/>
              <a:gd name="connsiteX295" fmla="*/ 4131625 w 4833822"/>
              <a:gd name="connsiteY295" fmla="*/ 3063857 h 5722177"/>
              <a:gd name="connsiteX296" fmla="*/ 3755321 w 4833822"/>
              <a:gd name="connsiteY296" fmla="*/ 3895299 h 5722177"/>
              <a:gd name="connsiteX297" fmla="*/ 3723067 w 4833822"/>
              <a:gd name="connsiteY297" fmla="*/ 3970556 h 5722177"/>
              <a:gd name="connsiteX298" fmla="*/ 4099366 w 4833822"/>
              <a:gd name="connsiteY298" fmla="*/ 3909632 h 5722177"/>
              <a:gd name="connsiteX299" fmla="*/ 4550927 w 4833822"/>
              <a:gd name="connsiteY299" fmla="*/ 4260846 h 5722177"/>
              <a:gd name="connsiteX300" fmla="*/ 4604683 w 4833822"/>
              <a:gd name="connsiteY300" fmla="*/ 4361193 h 5722177"/>
              <a:gd name="connsiteX301" fmla="*/ 4576011 w 4833822"/>
              <a:gd name="connsiteY301" fmla="*/ 5203386 h 5722177"/>
              <a:gd name="connsiteX302" fmla="*/ 4432660 w 4833822"/>
              <a:gd name="connsiteY302" fmla="*/ 5264310 h 5722177"/>
              <a:gd name="connsiteX303" fmla="*/ 3999019 w 4833822"/>
              <a:gd name="connsiteY303" fmla="*/ 5497257 h 5722177"/>
              <a:gd name="connsiteX304" fmla="*/ 3192667 w 4833822"/>
              <a:gd name="connsiteY304" fmla="*/ 5429164 h 5722177"/>
              <a:gd name="connsiteX305" fmla="*/ 2662265 w 4833822"/>
              <a:gd name="connsiteY305" fmla="*/ 4798416 h 5722177"/>
              <a:gd name="connsiteX306" fmla="*/ 2680186 w 4833822"/>
              <a:gd name="connsiteY306" fmla="*/ 5117372 h 5722177"/>
              <a:gd name="connsiteX307" fmla="*/ 2655096 w 4833822"/>
              <a:gd name="connsiteY307" fmla="*/ 5429164 h 5722177"/>
              <a:gd name="connsiteX308" fmla="*/ 2063771 w 4833822"/>
              <a:gd name="connsiteY308" fmla="*/ 5715866 h 5722177"/>
              <a:gd name="connsiteX309" fmla="*/ 1827242 w 4833822"/>
              <a:gd name="connsiteY309" fmla="*/ 5665693 h 5722177"/>
              <a:gd name="connsiteX310" fmla="*/ 1594295 w 4833822"/>
              <a:gd name="connsiteY310" fmla="*/ 5124541 h 5722177"/>
              <a:gd name="connsiteX311" fmla="*/ 1952673 w 4833822"/>
              <a:gd name="connsiteY311" fmla="*/ 4590553 h 5722177"/>
              <a:gd name="connsiteX312" fmla="*/ 2020761 w 4833822"/>
              <a:gd name="connsiteY312" fmla="*/ 4457953 h 5722177"/>
              <a:gd name="connsiteX313" fmla="*/ 1841575 w 4833822"/>
              <a:gd name="connsiteY313" fmla="*/ 4601304 h 5722177"/>
              <a:gd name="connsiteX314" fmla="*/ 884697 w 4833822"/>
              <a:gd name="connsiteY314" fmla="*/ 5346737 h 5722177"/>
              <a:gd name="connsiteX315" fmla="*/ 547826 w 4833822"/>
              <a:gd name="connsiteY315" fmla="*/ 5378990 h 5722177"/>
              <a:gd name="connsiteX316" fmla="*/ 357883 w 4833822"/>
              <a:gd name="connsiteY316" fmla="*/ 5321653 h 5722177"/>
              <a:gd name="connsiteX317" fmla="*/ 89095 w 4833822"/>
              <a:gd name="connsiteY317" fmla="*/ 4895176 h 5722177"/>
              <a:gd name="connsiteX318" fmla="*/ 46091 w 4833822"/>
              <a:gd name="connsiteY318" fmla="*/ 4543967 h 5722177"/>
              <a:gd name="connsiteX319" fmla="*/ 440310 w 4833822"/>
              <a:gd name="connsiteY319" fmla="*/ 3895299 h 5722177"/>
              <a:gd name="connsiteX320" fmla="*/ 1020884 w 4833822"/>
              <a:gd name="connsiteY320" fmla="*/ 3945472 h 5722177"/>
              <a:gd name="connsiteX321" fmla="*/ 798688 w 4833822"/>
              <a:gd name="connsiteY321" fmla="*/ 3773450 h 5722177"/>
              <a:gd name="connsiteX322" fmla="*/ 766435 w 4833822"/>
              <a:gd name="connsiteY322" fmla="*/ 3716107 h 5722177"/>
              <a:gd name="connsiteX323" fmla="*/ 838110 w 4833822"/>
              <a:gd name="connsiteY323" fmla="*/ 3694605 h 5722177"/>
              <a:gd name="connsiteX324" fmla="*/ 1060306 w 4833822"/>
              <a:gd name="connsiteY324" fmla="*/ 3787783 h 5722177"/>
              <a:gd name="connsiteX325" fmla="*/ 777186 w 4833822"/>
              <a:gd name="connsiteY325" fmla="*/ 3289635 h 5722177"/>
              <a:gd name="connsiteX326" fmla="*/ 723430 w 4833822"/>
              <a:gd name="connsiteY326" fmla="*/ 2755652 h 5722177"/>
              <a:gd name="connsiteX327" fmla="*/ 727012 w 4833822"/>
              <a:gd name="connsiteY327" fmla="*/ 2056811 h 5722177"/>
              <a:gd name="connsiteX328" fmla="*/ 762853 w 4833822"/>
              <a:gd name="connsiteY328" fmla="*/ 1924211 h 5722177"/>
              <a:gd name="connsiteX329" fmla="*/ 1017302 w 4833822"/>
              <a:gd name="connsiteY329" fmla="*/ 2225246 h 5722177"/>
              <a:gd name="connsiteX330" fmla="*/ 1139151 w 4833822"/>
              <a:gd name="connsiteY330" fmla="*/ 2264668 h 5722177"/>
              <a:gd name="connsiteX331" fmla="*/ 1110480 w 4833822"/>
              <a:gd name="connsiteY331" fmla="*/ 2153570 h 5722177"/>
              <a:gd name="connsiteX332" fmla="*/ 1135564 w 4833822"/>
              <a:gd name="connsiteY332" fmla="*/ 1264792 h 5722177"/>
              <a:gd name="connsiteX333" fmla="*/ 1493942 w 4833822"/>
              <a:gd name="connsiteY333" fmla="*/ 605372 h 5722177"/>
              <a:gd name="connsiteX334" fmla="*/ 1547703 w 4833822"/>
              <a:gd name="connsiteY334" fmla="*/ 551617 h 5722177"/>
              <a:gd name="connsiteX335" fmla="*/ 1597877 w 4833822"/>
              <a:gd name="connsiteY335" fmla="*/ 644795 h 5722177"/>
              <a:gd name="connsiteX336" fmla="*/ 2070940 w 4833822"/>
              <a:gd name="connsiteY336" fmla="*/ 1418894 h 5722177"/>
              <a:gd name="connsiteX337" fmla="*/ 2035100 w 4833822"/>
              <a:gd name="connsiteY337" fmla="*/ 709756 h 5722177"/>
              <a:gd name="connsiteX338" fmla="*/ 2536306 w 4833822"/>
              <a:gd name="connsiteY338" fmla="*/ 211096 h 5722177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3047525 w 4833822"/>
              <a:gd name="connsiteY284" fmla="*/ 672709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01666 w 4833822"/>
              <a:gd name="connsiteY336" fmla="*/ 1267177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24668 w 4833822"/>
              <a:gd name="connsiteY333" fmla="*/ 681272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424668 w 4833822"/>
              <a:gd name="connsiteY333" fmla="*/ 681272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1942288 w 4833822"/>
              <a:gd name="connsiteY336" fmla="*/ 1366141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</a:cxnLst>
            <a:rect l="l" t="t" r="r" b="b"/>
            <a:pathLst>
              <a:path w="4833822" h="5511081">
                <a:moveTo>
                  <a:pt x="2144854" y="5137432"/>
                </a:moveTo>
                <a:cubicBezTo>
                  <a:pt x="2114840" y="5136536"/>
                  <a:pt x="2083482" y="5142808"/>
                  <a:pt x="2053020" y="5146392"/>
                </a:cubicBezTo>
                <a:cubicBezTo>
                  <a:pt x="2006428" y="5153561"/>
                  <a:pt x="1967006" y="5175063"/>
                  <a:pt x="1959837" y="5221650"/>
                </a:cubicBezTo>
                <a:cubicBezTo>
                  <a:pt x="1949086" y="5278992"/>
                  <a:pt x="1981344" y="5318415"/>
                  <a:pt x="2045851" y="5339917"/>
                </a:cubicBezTo>
                <a:cubicBezTo>
                  <a:pt x="2045851" y="5304076"/>
                  <a:pt x="2038682" y="5275410"/>
                  <a:pt x="2042269" y="5243152"/>
                </a:cubicBezTo>
                <a:cubicBezTo>
                  <a:pt x="2045851" y="5207317"/>
                  <a:pt x="2067353" y="5178645"/>
                  <a:pt x="2106775" y="5178645"/>
                </a:cubicBezTo>
                <a:cubicBezTo>
                  <a:pt x="2174869" y="5182233"/>
                  <a:pt x="2131865" y="5225237"/>
                  <a:pt x="2128277" y="5250321"/>
                </a:cubicBezTo>
                <a:cubicBezTo>
                  <a:pt x="2124696" y="5275410"/>
                  <a:pt x="2139029" y="5293325"/>
                  <a:pt x="2164118" y="5300494"/>
                </a:cubicBezTo>
                <a:cubicBezTo>
                  <a:pt x="2192784" y="5307664"/>
                  <a:pt x="2221455" y="5293325"/>
                  <a:pt x="2232206" y="5264659"/>
                </a:cubicBezTo>
                <a:cubicBezTo>
                  <a:pt x="2242957" y="5232401"/>
                  <a:pt x="2253709" y="5196566"/>
                  <a:pt x="2228624" y="5171476"/>
                </a:cubicBezTo>
                <a:cubicBezTo>
                  <a:pt x="2203538" y="5146392"/>
                  <a:pt x="2174868" y="5138329"/>
                  <a:pt x="2144854" y="5137432"/>
                </a:cubicBezTo>
                <a:close/>
                <a:moveTo>
                  <a:pt x="2508163" y="5106970"/>
                </a:moveTo>
                <a:cubicBezTo>
                  <a:pt x="2529665" y="5228819"/>
                  <a:pt x="2483074" y="5325584"/>
                  <a:pt x="2407811" y="5415180"/>
                </a:cubicBezTo>
                <a:cubicBezTo>
                  <a:pt x="2576251" y="5318415"/>
                  <a:pt x="2604923" y="5232401"/>
                  <a:pt x="2508163" y="5106970"/>
                </a:cubicBezTo>
                <a:close/>
                <a:moveTo>
                  <a:pt x="2215080" y="5022435"/>
                </a:moveTo>
                <a:cubicBezTo>
                  <a:pt x="2201521" y="5023142"/>
                  <a:pt x="2186962" y="5024990"/>
                  <a:pt x="2171282" y="5028125"/>
                </a:cubicBezTo>
                <a:cubicBezTo>
                  <a:pt x="2303882" y="5085468"/>
                  <a:pt x="2375563" y="5160725"/>
                  <a:pt x="2350473" y="5307664"/>
                </a:cubicBezTo>
                <a:cubicBezTo>
                  <a:pt x="2425731" y="5239570"/>
                  <a:pt x="2429318" y="5178645"/>
                  <a:pt x="2393478" y="5124890"/>
                </a:cubicBezTo>
                <a:cubicBezTo>
                  <a:pt x="2361224" y="5076506"/>
                  <a:pt x="2322924" y="5032158"/>
                  <a:pt x="2252871" y="5023590"/>
                </a:cubicBezTo>
                <a:cubicBezTo>
                  <a:pt x="2241196" y="5022162"/>
                  <a:pt x="2228638" y="5021728"/>
                  <a:pt x="2215080" y="5022435"/>
                </a:cubicBezTo>
                <a:close/>
                <a:moveTo>
                  <a:pt x="3767359" y="4903477"/>
                </a:moveTo>
                <a:cubicBezTo>
                  <a:pt x="3822963" y="4896422"/>
                  <a:pt x="3870000" y="4928676"/>
                  <a:pt x="3913003" y="4985120"/>
                </a:cubicBezTo>
                <a:cubicBezTo>
                  <a:pt x="3916590" y="4992289"/>
                  <a:pt x="3923759" y="4999458"/>
                  <a:pt x="3930923" y="5010209"/>
                </a:cubicBezTo>
                <a:cubicBezTo>
                  <a:pt x="3927341" y="5017373"/>
                  <a:pt x="3923759" y="5035294"/>
                  <a:pt x="3923759" y="5035294"/>
                </a:cubicBezTo>
                <a:cubicBezTo>
                  <a:pt x="3841327" y="5024543"/>
                  <a:pt x="3762487" y="4960035"/>
                  <a:pt x="3672890" y="5017373"/>
                </a:cubicBezTo>
                <a:lnTo>
                  <a:pt x="3672890" y="4949284"/>
                </a:lnTo>
                <a:cubicBezTo>
                  <a:pt x="3683641" y="4938528"/>
                  <a:pt x="3697974" y="4931364"/>
                  <a:pt x="3708731" y="4924195"/>
                </a:cubicBezTo>
                <a:cubicBezTo>
                  <a:pt x="3729338" y="4912548"/>
                  <a:pt x="3748824" y="4905829"/>
                  <a:pt x="3767359" y="4903477"/>
                </a:cubicBezTo>
                <a:close/>
                <a:moveTo>
                  <a:pt x="3779366" y="4863666"/>
                </a:moveTo>
                <a:cubicBezTo>
                  <a:pt x="3734324" y="4865346"/>
                  <a:pt x="3685439" y="4877609"/>
                  <a:pt x="3637059" y="4888361"/>
                </a:cubicBezTo>
                <a:cubicBezTo>
                  <a:pt x="3547463" y="4917027"/>
                  <a:pt x="3525961" y="4992290"/>
                  <a:pt x="3497289" y="5071129"/>
                </a:cubicBezTo>
                <a:cubicBezTo>
                  <a:pt x="3551045" y="5067547"/>
                  <a:pt x="3561796" y="4999454"/>
                  <a:pt x="3615557" y="5013792"/>
                </a:cubicBezTo>
                <a:cubicBezTo>
                  <a:pt x="3640641" y="5200147"/>
                  <a:pt x="3640641" y="5196566"/>
                  <a:pt x="3852086" y="5171476"/>
                </a:cubicBezTo>
                <a:cubicBezTo>
                  <a:pt x="3966766" y="5160725"/>
                  <a:pt x="3984686" y="5099801"/>
                  <a:pt x="3952433" y="4999454"/>
                </a:cubicBezTo>
                <a:lnTo>
                  <a:pt x="3945496" y="4982649"/>
                </a:lnTo>
                <a:lnTo>
                  <a:pt x="3938093" y="4982649"/>
                </a:lnTo>
                <a:lnTo>
                  <a:pt x="3927341" y="4982649"/>
                </a:lnTo>
                <a:cubicBezTo>
                  <a:pt x="3923758" y="4981304"/>
                  <a:pt x="3916588" y="4979287"/>
                  <a:pt x="3909418" y="4977942"/>
                </a:cubicBezTo>
                <a:cubicBezTo>
                  <a:pt x="3913000" y="4977942"/>
                  <a:pt x="3916588" y="4978614"/>
                  <a:pt x="3920171" y="4977942"/>
                </a:cubicBezTo>
                <a:lnTo>
                  <a:pt x="3945252" y="4982059"/>
                </a:lnTo>
                <a:lnTo>
                  <a:pt x="3928739" y="4942059"/>
                </a:lnTo>
                <a:cubicBezTo>
                  <a:pt x="3901672" y="4894015"/>
                  <a:pt x="3864965" y="4872681"/>
                  <a:pt x="3822967" y="4865961"/>
                </a:cubicBezTo>
                <a:cubicBezTo>
                  <a:pt x="3808968" y="4863722"/>
                  <a:pt x="3794381" y="4863106"/>
                  <a:pt x="3779366" y="4863666"/>
                </a:cubicBezTo>
                <a:close/>
                <a:moveTo>
                  <a:pt x="4196131" y="4719920"/>
                </a:moveTo>
                <a:cubicBezTo>
                  <a:pt x="4145957" y="4820267"/>
                  <a:pt x="4171042" y="4891943"/>
                  <a:pt x="4235548" y="4949285"/>
                </a:cubicBezTo>
                <a:cubicBezTo>
                  <a:pt x="4296478" y="5003041"/>
                  <a:pt x="4364567" y="5017374"/>
                  <a:pt x="4454163" y="4952867"/>
                </a:cubicBezTo>
                <a:cubicBezTo>
                  <a:pt x="4310811" y="4938529"/>
                  <a:pt x="4253469" y="4834600"/>
                  <a:pt x="4196131" y="4719920"/>
                </a:cubicBezTo>
                <a:close/>
                <a:moveTo>
                  <a:pt x="1174995" y="4404542"/>
                </a:moveTo>
                <a:cubicBezTo>
                  <a:pt x="1207248" y="4415293"/>
                  <a:pt x="1268173" y="4418875"/>
                  <a:pt x="1250253" y="4451134"/>
                </a:cubicBezTo>
                <a:cubicBezTo>
                  <a:pt x="1207248" y="4533561"/>
                  <a:pt x="1114070" y="4540725"/>
                  <a:pt x="1035224" y="4562227"/>
                </a:cubicBezTo>
                <a:cubicBezTo>
                  <a:pt x="1010135" y="4565815"/>
                  <a:pt x="974299" y="4562227"/>
                  <a:pt x="981463" y="4537143"/>
                </a:cubicBezTo>
                <a:cubicBezTo>
                  <a:pt x="1010135" y="4443965"/>
                  <a:pt x="1114070" y="4451134"/>
                  <a:pt x="1174995" y="4404542"/>
                </a:cubicBezTo>
                <a:close/>
                <a:moveTo>
                  <a:pt x="3960412" y="4375267"/>
                </a:moveTo>
                <a:cubicBezTo>
                  <a:pt x="4003548" y="4379417"/>
                  <a:pt x="4047393" y="4398944"/>
                  <a:pt x="4095776" y="4433212"/>
                </a:cubicBezTo>
                <a:cubicBezTo>
                  <a:pt x="4067105" y="4451132"/>
                  <a:pt x="4059936" y="4461882"/>
                  <a:pt x="4052767" y="4461882"/>
                </a:cubicBezTo>
                <a:cubicBezTo>
                  <a:pt x="3981092" y="4461882"/>
                  <a:pt x="3909418" y="4483383"/>
                  <a:pt x="3852081" y="4429631"/>
                </a:cubicBezTo>
                <a:cubicBezTo>
                  <a:pt x="3848494" y="4422462"/>
                  <a:pt x="3852081" y="4397374"/>
                  <a:pt x="3859245" y="4393792"/>
                </a:cubicBezTo>
                <a:cubicBezTo>
                  <a:pt x="3878956" y="4384834"/>
                  <a:pt x="3898219" y="4379011"/>
                  <a:pt x="3917370" y="4376267"/>
                </a:cubicBezTo>
                <a:cubicBezTo>
                  <a:pt x="3931733" y="4374209"/>
                  <a:pt x="3946033" y="4373884"/>
                  <a:pt x="3960412" y="4375267"/>
                </a:cubicBezTo>
                <a:close/>
                <a:moveTo>
                  <a:pt x="2177948" y="4281017"/>
                </a:moveTo>
                <a:cubicBezTo>
                  <a:pt x="2162325" y="4280682"/>
                  <a:pt x="2154261" y="4293449"/>
                  <a:pt x="2146198" y="4304199"/>
                </a:cubicBezTo>
                <a:cubicBezTo>
                  <a:pt x="1988513" y="4533565"/>
                  <a:pt x="1823655" y="4759343"/>
                  <a:pt x="1680303" y="5003041"/>
                </a:cubicBezTo>
                <a:cubicBezTo>
                  <a:pt x="1601458" y="5135641"/>
                  <a:pt x="1637299" y="5239570"/>
                  <a:pt x="1762730" y="5365001"/>
                </a:cubicBezTo>
                <a:cubicBezTo>
                  <a:pt x="1730477" y="5243152"/>
                  <a:pt x="1719726" y="5153561"/>
                  <a:pt x="1802152" y="5085468"/>
                </a:cubicBezTo>
                <a:cubicBezTo>
                  <a:pt x="1891748" y="5031712"/>
                  <a:pt x="1984926" y="4981539"/>
                  <a:pt x="2081691" y="4927778"/>
                </a:cubicBezTo>
                <a:cubicBezTo>
                  <a:pt x="1977757" y="4917027"/>
                  <a:pt x="1913251" y="4970788"/>
                  <a:pt x="1845157" y="5010205"/>
                </a:cubicBezTo>
                <a:cubicBezTo>
                  <a:pt x="1798565" y="5038881"/>
                  <a:pt x="1759148" y="5060378"/>
                  <a:pt x="1744810" y="4981539"/>
                </a:cubicBezTo>
                <a:cubicBezTo>
                  <a:pt x="1830824" y="4891943"/>
                  <a:pt x="1941922" y="4848938"/>
                  <a:pt x="2060189" y="4827436"/>
                </a:cubicBezTo>
                <a:cubicBezTo>
                  <a:pt x="2103188" y="4816685"/>
                  <a:pt x="2160531" y="4823849"/>
                  <a:pt x="2178451" y="4766506"/>
                </a:cubicBezTo>
                <a:cubicBezTo>
                  <a:pt x="2228624" y="4626742"/>
                  <a:pt x="2289549" y="4486973"/>
                  <a:pt x="2293136" y="4300617"/>
                </a:cubicBezTo>
                <a:cubicBezTo>
                  <a:pt x="2182033" y="4454720"/>
                  <a:pt x="2092442" y="4587320"/>
                  <a:pt x="1999259" y="4716338"/>
                </a:cubicBezTo>
                <a:cubicBezTo>
                  <a:pt x="1999259" y="4537146"/>
                  <a:pt x="2139029" y="4433218"/>
                  <a:pt x="2196371" y="4286279"/>
                </a:cubicBezTo>
                <a:cubicBezTo>
                  <a:pt x="2189204" y="4282696"/>
                  <a:pt x="2183156" y="4281129"/>
                  <a:pt x="2177948" y="4281017"/>
                </a:cubicBezTo>
                <a:close/>
                <a:moveTo>
                  <a:pt x="2511745" y="4268364"/>
                </a:moveTo>
                <a:cubicBezTo>
                  <a:pt x="2482179" y="4357060"/>
                  <a:pt x="2478819" y="4429633"/>
                  <a:pt x="2482010" y="4496660"/>
                </a:cubicBezTo>
                <a:lnTo>
                  <a:pt x="2486655" y="4562225"/>
                </a:lnTo>
                <a:lnTo>
                  <a:pt x="2514429" y="4577904"/>
                </a:lnTo>
                <a:cubicBezTo>
                  <a:pt x="2520702" y="4584624"/>
                  <a:pt x="2524285" y="4592689"/>
                  <a:pt x="2526077" y="4601650"/>
                </a:cubicBezTo>
                <a:lnTo>
                  <a:pt x="2486655" y="4562228"/>
                </a:lnTo>
                <a:lnTo>
                  <a:pt x="2486655" y="4562231"/>
                </a:lnTo>
                <a:cubicBezTo>
                  <a:pt x="2440069" y="4641075"/>
                  <a:pt x="2500994" y="4745010"/>
                  <a:pt x="2440069" y="4838187"/>
                </a:cubicBezTo>
                <a:cubicBezTo>
                  <a:pt x="2371975" y="4702000"/>
                  <a:pt x="2425731" y="4562231"/>
                  <a:pt x="2375563" y="4400959"/>
                </a:cubicBezTo>
                <a:cubicBezTo>
                  <a:pt x="2343304" y="4547898"/>
                  <a:pt x="2311051" y="4658996"/>
                  <a:pt x="2296718" y="4770094"/>
                </a:cubicBezTo>
                <a:cubicBezTo>
                  <a:pt x="2285967" y="4856102"/>
                  <a:pt x="2371975" y="4881192"/>
                  <a:pt x="2429318" y="4891943"/>
                </a:cubicBezTo>
                <a:cubicBezTo>
                  <a:pt x="2500994" y="4906276"/>
                  <a:pt x="2490243" y="4838187"/>
                  <a:pt x="2493825" y="4791596"/>
                </a:cubicBezTo>
                <a:cubicBezTo>
                  <a:pt x="2500994" y="4727089"/>
                  <a:pt x="2468741" y="4655414"/>
                  <a:pt x="2529665" y="4601653"/>
                </a:cubicBezTo>
                <a:cubicBezTo>
                  <a:pt x="2576251" y="4497724"/>
                  <a:pt x="2551167" y="4397377"/>
                  <a:pt x="2511745" y="4268364"/>
                </a:cubicBezTo>
                <a:close/>
                <a:moveTo>
                  <a:pt x="2808528" y="4265898"/>
                </a:moveTo>
                <a:cubicBezTo>
                  <a:pt x="2801137" y="4267018"/>
                  <a:pt x="2793074" y="4271051"/>
                  <a:pt x="2784115" y="4279115"/>
                </a:cubicBezTo>
                <a:cubicBezTo>
                  <a:pt x="2755443" y="4304199"/>
                  <a:pt x="2784115" y="4332871"/>
                  <a:pt x="2798448" y="4354373"/>
                </a:cubicBezTo>
                <a:cubicBezTo>
                  <a:pt x="2823537" y="4393795"/>
                  <a:pt x="2852203" y="4433218"/>
                  <a:pt x="2880875" y="4469053"/>
                </a:cubicBezTo>
                <a:cubicBezTo>
                  <a:pt x="2963301" y="4572987"/>
                  <a:pt x="3045733" y="4673329"/>
                  <a:pt x="3142493" y="4798765"/>
                </a:cubicBezTo>
                <a:cubicBezTo>
                  <a:pt x="3020644" y="4759343"/>
                  <a:pt x="2956137" y="4698418"/>
                  <a:pt x="2891625" y="4633906"/>
                </a:cubicBezTo>
                <a:cubicBezTo>
                  <a:pt x="2819950" y="4551479"/>
                  <a:pt x="2751861" y="4472635"/>
                  <a:pt x="2683768" y="4390208"/>
                </a:cubicBezTo>
                <a:cubicBezTo>
                  <a:pt x="2673017" y="4397377"/>
                  <a:pt x="2662265" y="4408128"/>
                  <a:pt x="2651515" y="4415297"/>
                </a:cubicBezTo>
                <a:cubicBezTo>
                  <a:pt x="2705270" y="4508475"/>
                  <a:pt x="2787697" y="4583738"/>
                  <a:pt x="2866541" y="4658996"/>
                </a:cubicBezTo>
                <a:cubicBezTo>
                  <a:pt x="3038564" y="4859690"/>
                  <a:pt x="3189085" y="5078298"/>
                  <a:pt x="3389773" y="5257490"/>
                </a:cubicBezTo>
                <a:cubicBezTo>
                  <a:pt x="3461449" y="5325584"/>
                  <a:pt x="3543876" y="5339917"/>
                  <a:pt x="3637059" y="5300494"/>
                </a:cubicBezTo>
                <a:cubicBezTo>
                  <a:pt x="3450698" y="5232401"/>
                  <a:pt x="3307347" y="5132059"/>
                  <a:pt x="3246422" y="4931365"/>
                </a:cubicBezTo>
                <a:cubicBezTo>
                  <a:pt x="3314516" y="4938529"/>
                  <a:pt x="3346769" y="5042463"/>
                  <a:pt x="3400524" y="4981539"/>
                </a:cubicBezTo>
                <a:cubicBezTo>
                  <a:pt x="3457867" y="4917027"/>
                  <a:pt x="3375440" y="4877610"/>
                  <a:pt x="3336018" y="4834600"/>
                </a:cubicBezTo>
                <a:cubicBezTo>
                  <a:pt x="3257173" y="4745010"/>
                  <a:pt x="3174746" y="4662578"/>
                  <a:pt x="3095901" y="4572987"/>
                </a:cubicBezTo>
                <a:cubicBezTo>
                  <a:pt x="3017057" y="4486973"/>
                  <a:pt x="2941799" y="4393795"/>
                  <a:pt x="2862954" y="4304199"/>
                </a:cubicBezTo>
                <a:cubicBezTo>
                  <a:pt x="2846827" y="4285386"/>
                  <a:pt x="2830701" y="4262538"/>
                  <a:pt x="2808528" y="4265898"/>
                </a:cubicBezTo>
                <a:close/>
                <a:moveTo>
                  <a:pt x="1587125" y="4221773"/>
                </a:moveTo>
                <a:cubicBezTo>
                  <a:pt x="1325507" y="4307781"/>
                  <a:pt x="1063888" y="4383044"/>
                  <a:pt x="798688" y="4429636"/>
                </a:cubicBezTo>
                <a:cubicBezTo>
                  <a:pt x="938457" y="4676916"/>
                  <a:pt x="938457" y="4888361"/>
                  <a:pt x="780768" y="5053214"/>
                </a:cubicBezTo>
                <a:cubicBezTo>
                  <a:pt x="759265" y="4981539"/>
                  <a:pt x="784355" y="4920614"/>
                  <a:pt x="791519" y="4859690"/>
                </a:cubicBezTo>
                <a:cubicBezTo>
                  <a:pt x="809439" y="4727089"/>
                  <a:pt x="809439" y="4601653"/>
                  <a:pt x="709092" y="4497724"/>
                </a:cubicBezTo>
                <a:cubicBezTo>
                  <a:pt x="583661" y="4368706"/>
                  <a:pt x="497647" y="4372293"/>
                  <a:pt x="368634" y="4508475"/>
                </a:cubicBezTo>
                <a:cubicBezTo>
                  <a:pt x="357883" y="4519226"/>
                  <a:pt x="343545" y="4529977"/>
                  <a:pt x="332793" y="4533565"/>
                </a:cubicBezTo>
                <a:cubicBezTo>
                  <a:pt x="343545" y="4537146"/>
                  <a:pt x="354296" y="4540728"/>
                  <a:pt x="368634" y="4547898"/>
                </a:cubicBezTo>
                <a:cubicBezTo>
                  <a:pt x="318460" y="4644663"/>
                  <a:pt x="257536" y="4741422"/>
                  <a:pt x="350714" y="4848938"/>
                </a:cubicBezTo>
                <a:cubicBezTo>
                  <a:pt x="379385" y="4877610"/>
                  <a:pt x="390136" y="4934947"/>
                  <a:pt x="447479" y="4913445"/>
                </a:cubicBezTo>
                <a:cubicBezTo>
                  <a:pt x="490483" y="4895525"/>
                  <a:pt x="486896" y="4848938"/>
                  <a:pt x="486896" y="4813098"/>
                </a:cubicBezTo>
                <a:cubicBezTo>
                  <a:pt x="486896" y="4773676"/>
                  <a:pt x="494065" y="4730671"/>
                  <a:pt x="468981" y="4694831"/>
                </a:cubicBezTo>
                <a:cubicBezTo>
                  <a:pt x="404469" y="4709169"/>
                  <a:pt x="425971" y="4784427"/>
                  <a:pt x="372216" y="4802347"/>
                </a:cubicBezTo>
                <a:cubicBezTo>
                  <a:pt x="322042" y="4748591"/>
                  <a:pt x="347132" y="4698418"/>
                  <a:pt x="382967" y="4651826"/>
                </a:cubicBezTo>
                <a:cubicBezTo>
                  <a:pt x="411638" y="4615991"/>
                  <a:pt x="451061" y="4598071"/>
                  <a:pt x="497647" y="4612404"/>
                </a:cubicBezTo>
                <a:cubicBezTo>
                  <a:pt x="551408" y="4630324"/>
                  <a:pt x="565741" y="4680498"/>
                  <a:pt x="569323" y="4727089"/>
                </a:cubicBezTo>
                <a:cubicBezTo>
                  <a:pt x="576492" y="4791596"/>
                  <a:pt x="576492" y="4856102"/>
                  <a:pt x="580074" y="4938529"/>
                </a:cubicBezTo>
                <a:cubicBezTo>
                  <a:pt x="669670" y="4852520"/>
                  <a:pt x="644585" y="4773676"/>
                  <a:pt x="612332" y="4694831"/>
                </a:cubicBezTo>
                <a:cubicBezTo>
                  <a:pt x="583661" y="4623155"/>
                  <a:pt x="544238" y="4555067"/>
                  <a:pt x="497647" y="4461884"/>
                </a:cubicBezTo>
                <a:cubicBezTo>
                  <a:pt x="666088" y="4569400"/>
                  <a:pt x="759265" y="4737840"/>
                  <a:pt x="730594" y="4866853"/>
                </a:cubicBezTo>
                <a:cubicBezTo>
                  <a:pt x="709092" y="4963618"/>
                  <a:pt x="658918" y="5031712"/>
                  <a:pt x="547826" y="5031712"/>
                </a:cubicBezTo>
                <a:cubicBezTo>
                  <a:pt x="633834" y="5135641"/>
                  <a:pt x="730594" y="5135641"/>
                  <a:pt x="834528" y="5063965"/>
                </a:cubicBezTo>
                <a:cubicBezTo>
                  <a:pt x="1071057" y="4899112"/>
                  <a:pt x="1314756" y="4737840"/>
                  <a:pt x="1533370" y="4547898"/>
                </a:cubicBezTo>
                <a:cubicBezTo>
                  <a:pt x="1569205" y="4515644"/>
                  <a:pt x="1612210" y="4490555"/>
                  <a:pt x="1633712" y="4415297"/>
                </a:cubicBezTo>
                <a:lnTo>
                  <a:pt x="1142733" y="4730671"/>
                </a:lnTo>
                <a:cubicBezTo>
                  <a:pt x="1106893" y="4752173"/>
                  <a:pt x="1060306" y="4802347"/>
                  <a:pt x="1031635" y="4759343"/>
                </a:cubicBezTo>
                <a:cubicBezTo>
                  <a:pt x="992213" y="4705582"/>
                  <a:pt x="1067476" y="4691249"/>
                  <a:pt x="1096142" y="4658996"/>
                </a:cubicBezTo>
                <a:cubicBezTo>
                  <a:pt x="1243080" y="4501311"/>
                  <a:pt x="1533370" y="4497724"/>
                  <a:pt x="1587125" y="4221773"/>
                </a:cubicBezTo>
                <a:close/>
                <a:moveTo>
                  <a:pt x="3072607" y="4212813"/>
                </a:moveTo>
                <a:cubicBezTo>
                  <a:pt x="3041249" y="4212813"/>
                  <a:pt x="3011684" y="4225355"/>
                  <a:pt x="2988391" y="4246857"/>
                </a:cubicBezTo>
                <a:cubicBezTo>
                  <a:pt x="2941799" y="4289866"/>
                  <a:pt x="3009893" y="4325701"/>
                  <a:pt x="3038564" y="4357955"/>
                </a:cubicBezTo>
                <a:cubicBezTo>
                  <a:pt x="3160413" y="4497724"/>
                  <a:pt x="3285844" y="4633906"/>
                  <a:pt x="3407693" y="4773676"/>
                </a:cubicBezTo>
                <a:cubicBezTo>
                  <a:pt x="3457867" y="4827436"/>
                  <a:pt x="3493707" y="4852520"/>
                  <a:pt x="3576134" y="4813098"/>
                </a:cubicBezTo>
                <a:cubicBezTo>
                  <a:pt x="3758908" y="4727089"/>
                  <a:pt x="3870006" y="4762924"/>
                  <a:pt x="4002606" y="4917027"/>
                </a:cubicBezTo>
                <a:cubicBezTo>
                  <a:pt x="4034859" y="4952867"/>
                  <a:pt x="4052780" y="5006623"/>
                  <a:pt x="4124455" y="4999454"/>
                </a:cubicBezTo>
                <a:cubicBezTo>
                  <a:pt x="3995437" y="4770094"/>
                  <a:pt x="3758908" y="4641075"/>
                  <a:pt x="3586885" y="4451133"/>
                </a:cubicBezTo>
                <a:cubicBezTo>
                  <a:pt x="3504459" y="4404546"/>
                  <a:pt x="3450698" y="4311368"/>
                  <a:pt x="3339600" y="4307781"/>
                </a:cubicBezTo>
                <a:cubicBezTo>
                  <a:pt x="3407693" y="4365124"/>
                  <a:pt x="3479369" y="4426048"/>
                  <a:pt x="3551045" y="4483391"/>
                </a:cubicBezTo>
                <a:cubicBezTo>
                  <a:pt x="3579716" y="4544316"/>
                  <a:pt x="3658561" y="4576569"/>
                  <a:pt x="3658561" y="4666165"/>
                </a:cubicBezTo>
                <a:cubicBezTo>
                  <a:pt x="3601218" y="4658996"/>
                  <a:pt x="3568965" y="4623155"/>
                  <a:pt x="3536712" y="4590902"/>
                </a:cubicBezTo>
                <a:cubicBezTo>
                  <a:pt x="3411275" y="4479804"/>
                  <a:pt x="3285844" y="4368706"/>
                  <a:pt x="3167577" y="4254026"/>
                </a:cubicBezTo>
                <a:cubicBezTo>
                  <a:pt x="3137115" y="4225357"/>
                  <a:pt x="3103965" y="4212814"/>
                  <a:pt x="3072607" y="4212813"/>
                </a:cubicBezTo>
                <a:close/>
                <a:moveTo>
                  <a:pt x="1497530" y="4125013"/>
                </a:moveTo>
                <a:cubicBezTo>
                  <a:pt x="1214409" y="4189519"/>
                  <a:pt x="927706" y="4211022"/>
                  <a:pt x="644585" y="4250444"/>
                </a:cubicBezTo>
                <a:cubicBezTo>
                  <a:pt x="558577" y="4264777"/>
                  <a:pt x="472563" y="4261195"/>
                  <a:pt x="404469" y="4325701"/>
                </a:cubicBezTo>
                <a:cubicBezTo>
                  <a:pt x="307709" y="4332871"/>
                  <a:pt x="264700" y="4415297"/>
                  <a:pt x="218113" y="4479804"/>
                </a:cubicBezTo>
                <a:cubicBezTo>
                  <a:pt x="96264" y="4637493"/>
                  <a:pt x="167940" y="4920614"/>
                  <a:pt x="347132" y="4999454"/>
                </a:cubicBezTo>
                <a:cubicBezTo>
                  <a:pt x="246785" y="4895525"/>
                  <a:pt x="182273" y="4780845"/>
                  <a:pt x="218113" y="4633906"/>
                </a:cubicBezTo>
                <a:cubicBezTo>
                  <a:pt x="232452" y="4583738"/>
                  <a:pt x="250367" y="4537146"/>
                  <a:pt x="289789" y="4526395"/>
                </a:cubicBezTo>
                <a:cubicBezTo>
                  <a:pt x="282620" y="4522813"/>
                  <a:pt x="279038" y="4519226"/>
                  <a:pt x="271869" y="4512062"/>
                </a:cubicBezTo>
                <a:cubicBezTo>
                  <a:pt x="239616" y="4476222"/>
                  <a:pt x="286207" y="4447551"/>
                  <a:pt x="304127" y="4418879"/>
                </a:cubicBezTo>
                <a:cubicBezTo>
                  <a:pt x="329212" y="4383044"/>
                  <a:pt x="365047" y="4361542"/>
                  <a:pt x="400887" y="4336453"/>
                </a:cubicBezTo>
                <a:cubicBezTo>
                  <a:pt x="400887" y="4332871"/>
                  <a:pt x="404469" y="4332871"/>
                  <a:pt x="404469" y="4329283"/>
                </a:cubicBezTo>
                <a:lnTo>
                  <a:pt x="408056" y="4329283"/>
                </a:lnTo>
                <a:cubicBezTo>
                  <a:pt x="461812" y="4314950"/>
                  <a:pt x="515567" y="4289866"/>
                  <a:pt x="569323" y="4286279"/>
                </a:cubicBezTo>
                <a:cubicBezTo>
                  <a:pt x="658918" y="4279115"/>
                  <a:pt x="741345" y="4297030"/>
                  <a:pt x="777186" y="4397377"/>
                </a:cubicBezTo>
                <a:cubicBezTo>
                  <a:pt x="913373" y="4286279"/>
                  <a:pt x="1096142" y="4293448"/>
                  <a:pt x="1250249" y="4228936"/>
                </a:cubicBezTo>
                <a:cubicBezTo>
                  <a:pt x="1332676" y="4193101"/>
                  <a:pt x="1429436" y="4196689"/>
                  <a:pt x="1497530" y="4125013"/>
                </a:cubicBezTo>
                <a:close/>
                <a:moveTo>
                  <a:pt x="3393360" y="4084243"/>
                </a:moveTo>
                <a:cubicBezTo>
                  <a:pt x="3354834" y="4084691"/>
                  <a:pt x="3314515" y="4092754"/>
                  <a:pt x="3271511" y="4121426"/>
                </a:cubicBezTo>
                <a:lnTo>
                  <a:pt x="3486538" y="4250444"/>
                </a:lnTo>
                <a:cubicBezTo>
                  <a:pt x="3665730" y="4390208"/>
                  <a:pt x="3866419" y="4490555"/>
                  <a:pt x="4092197" y="4583738"/>
                </a:cubicBezTo>
                <a:cubicBezTo>
                  <a:pt x="4002606" y="4626742"/>
                  <a:pt x="3941682" y="4558649"/>
                  <a:pt x="3873588" y="4583738"/>
                </a:cubicBezTo>
                <a:cubicBezTo>
                  <a:pt x="3895090" y="4648245"/>
                  <a:pt x="3956015" y="4673329"/>
                  <a:pt x="4002606" y="4712751"/>
                </a:cubicBezTo>
                <a:cubicBezTo>
                  <a:pt x="4052780" y="4755755"/>
                  <a:pt x="4085033" y="4748591"/>
                  <a:pt x="4106535" y="4684080"/>
                </a:cubicBezTo>
                <a:cubicBezTo>
                  <a:pt x="4149539" y="4558649"/>
                  <a:pt x="4224803" y="4451133"/>
                  <a:pt x="4325144" y="4357955"/>
                </a:cubicBezTo>
                <a:cubicBezTo>
                  <a:pt x="4239135" y="4279115"/>
                  <a:pt x="4138789" y="4268364"/>
                  <a:pt x="4038441" y="4268364"/>
                </a:cubicBezTo>
                <a:cubicBezTo>
                  <a:pt x="3901361" y="4268364"/>
                  <a:pt x="3762266" y="4272393"/>
                  <a:pt x="3624178" y="4254752"/>
                </a:cubicBezTo>
                <a:lnTo>
                  <a:pt x="3486739" y="4228973"/>
                </a:lnTo>
                <a:lnTo>
                  <a:pt x="3486739" y="4232968"/>
                </a:lnTo>
                <a:cubicBezTo>
                  <a:pt x="3485394" y="4232296"/>
                  <a:pt x="3484721" y="4230951"/>
                  <a:pt x="3485394" y="4230279"/>
                </a:cubicBezTo>
                <a:lnTo>
                  <a:pt x="3486706" y="4228967"/>
                </a:lnTo>
                <a:lnTo>
                  <a:pt x="3486538" y="4228936"/>
                </a:lnTo>
                <a:cubicBezTo>
                  <a:pt x="3432783" y="4142928"/>
                  <a:pt x="3504459" y="4160848"/>
                  <a:pt x="3543876" y="4168012"/>
                </a:cubicBezTo>
                <a:cubicBezTo>
                  <a:pt x="3870006" y="4221773"/>
                  <a:pt x="4203300" y="4196689"/>
                  <a:pt x="4518674" y="4314950"/>
                </a:cubicBezTo>
                <a:cubicBezTo>
                  <a:pt x="4515087" y="4433218"/>
                  <a:pt x="4353815" y="4393795"/>
                  <a:pt x="4328731" y="4512062"/>
                </a:cubicBezTo>
                <a:cubicBezTo>
                  <a:pt x="4378905" y="4483391"/>
                  <a:pt x="4414740" y="4454720"/>
                  <a:pt x="4457745" y="4440381"/>
                </a:cubicBezTo>
                <a:cubicBezTo>
                  <a:pt x="4497172" y="4426048"/>
                  <a:pt x="4550927" y="4372293"/>
                  <a:pt x="4579599" y="4433218"/>
                </a:cubicBezTo>
                <a:cubicBezTo>
                  <a:pt x="4604683" y="4486973"/>
                  <a:pt x="4533007" y="4494142"/>
                  <a:pt x="4500754" y="4512062"/>
                </a:cubicBezTo>
                <a:cubicBezTo>
                  <a:pt x="4407576" y="4565818"/>
                  <a:pt x="4325144" y="4626742"/>
                  <a:pt x="4314393" y="4745010"/>
                </a:cubicBezTo>
                <a:cubicBezTo>
                  <a:pt x="4310811" y="4770094"/>
                  <a:pt x="4303642" y="4805934"/>
                  <a:pt x="4346651" y="4809516"/>
                </a:cubicBezTo>
                <a:cubicBezTo>
                  <a:pt x="4378905" y="4813098"/>
                  <a:pt x="4403989" y="4795178"/>
                  <a:pt x="4403989" y="4759343"/>
                </a:cubicBezTo>
                <a:cubicBezTo>
                  <a:pt x="4403989" y="4684080"/>
                  <a:pt x="4421909" y="4619573"/>
                  <a:pt x="4482833" y="4569400"/>
                </a:cubicBezTo>
                <a:cubicBezTo>
                  <a:pt x="4515087" y="4544316"/>
                  <a:pt x="4550927" y="4537146"/>
                  <a:pt x="4590350" y="4547898"/>
                </a:cubicBezTo>
                <a:cubicBezTo>
                  <a:pt x="4640523" y="4562231"/>
                  <a:pt x="4597513" y="4605240"/>
                  <a:pt x="4608265" y="4630324"/>
                </a:cubicBezTo>
                <a:lnTo>
                  <a:pt x="4608265" y="4633906"/>
                </a:lnTo>
                <a:cubicBezTo>
                  <a:pt x="4525838" y="4687667"/>
                  <a:pt x="4529425" y="4809516"/>
                  <a:pt x="4421909" y="4845351"/>
                </a:cubicBezTo>
                <a:cubicBezTo>
                  <a:pt x="4576011" y="4848938"/>
                  <a:pt x="4593932" y="4741422"/>
                  <a:pt x="4608265" y="4633906"/>
                </a:cubicBezTo>
                <a:lnTo>
                  <a:pt x="4611852" y="4630324"/>
                </a:lnTo>
                <a:lnTo>
                  <a:pt x="4611852" y="4626742"/>
                </a:lnTo>
                <a:cubicBezTo>
                  <a:pt x="4640523" y="4626742"/>
                  <a:pt x="4679941" y="4651826"/>
                  <a:pt x="4694279" y="4612404"/>
                </a:cubicBezTo>
                <a:cubicBezTo>
                  <a:pt x="4715781" y="4551479"/>
                  <a:pt x="4701443" y="4486973"/>
                  <a:pt x="4651275" y="4436800"/>
                </a:cubicBezTo>
                <a:cubicBezTo>
                  <a:pt x="4622603" y="4400959"/>
                  <a:pt x="4554509" y="4386626"/>
                  <a:pt x="4572429" y="4318532"/>
                </a:cubicBezTo>
                <a:cubicBezTo>
                  <a:pt x="4654857" y="4297030"/>
                  <a:pt x="4629767" y="4254026"/>
                  <a:pt x="4583181" y="4225355"/>
                </a:cubicBezTo>
                <a:cubicBezTo>
                  <a:pt x="4540171" y="4196689"/>
                  <a:pt x="4486415" y="4189519"/>
                  <a:pt x="4436247" y="4178768"/>
                </a:cubicBezTo>
                <a:cubicBezTo>
                  <a:pt x="4128037" y="4110675"/>
                  <a:pt x="3816251" y="4117844"/>
                  <a:pt x="3504459" y="4092754"/>
                </a:cubicBezTo>
                <a:cubicBezTo>
                  <a:pt x="3468621" y="4090963"/>
                  <a:pt x="3431886" y="4083796"/>
                  <a:pt x="3393360" y="4084243"/>
                </a:cubicBezTo>
                <a:close/>
                <a:moveTo>
                  <a:pt x="655337" y="3952985"/>
                </a:moveTo>
                <a:cubicBezTo>
                  <a:pt x="623083" y="3956572"/>
                  <a:pt x="637416" y="3988825"/>
                  <a:pt x="637416" y="4010328"/>
                </a:cubicBezTo>
                <a:cubicBezTo>
                  <a:pt x="637416" y="4153679"/>
                  <a:pt x="669670" y="4168012"/>
                  <a:pt x="863200" y="4114257"/>
                </a:cubicBezTo>
                <a:cubicBezTo>
                  <a:pt x="830941" y="4046168"/>
                  <a:pt x="680426" y="4107093"/>
                  <a:pt x="734181" y="3974492"/>
                </a:cubicBezTo>
                <a:cubicBezTo>
                  <a:pt x="709092" y="3967323"/>
                  <a:pt x="680426" y="3949403"/>
                  <a:pt x="655337" y="3952985"/>
                </a:cubicBezTo>
                <a:close/>
                <a:moveTo>
                  <a:pt x="465399" y="3913568"/>
                </a:moveTo>
                <a:cubicBezTo>
                  <a:pt x="476145" y="3985244"/>
                  <a:pt x="479732" y="4049750"/>
                  <a:pt x="465399" y="4114257"/>
                </a:cubicBezTo>
                <a:cubicBezTo>
                  <a:pt x="458230" y="4142928"/>
                  <a:pt x="454643" y="4175181"/>
                  <a:pt x="501234" y="4171599"/>
                </a:cubicBezTo>
                <a:cubicBezTo>
                  <a:pt x="533487" y="4168012"/>
                  <a:pt x="558577" y="4153679"/>
                  <a:pt x="554990" y="4117844"/>
                </a:cubicBezTo>
                <a:cubicBezTo>
                  <a:pt x="547826" y="4046168"/>
                  <a:pt x="558577" y="3963741"/>
                  <a:pt x="465399" y="3913568"/>
                </a:cubicBezTo>
                <a:close/>
                <a:moveTo>
                  <a:pt x="4325169" y="3832671"/>
                </a:moveTo>
                <a:cubicBezTo>
                  <a:pt x="4213602" y="3833994"/>
                  <a:pt x="4031726" y="3932381"/>
                  <a:pt x="3959602" y="4038999"/>
                </a:cubicBezTo>
                <a:cubicBezTo>
                  <a:pt x="4102953" y="3999577"/>
                  <a:pt x="4221215" y="3920732"/>
                  <a:pt x="4360985" y="3949403"/>
                </a:cubicBezTo>
                <a:cubicBezTo>
                  <a:pt x="4360985" y="4010328"/>
                  <a:pt x="4289309" y="3999577"/>
                  <a:pt x="4278558" y="4060501"/>
                </a:cubicBezTo>
                <a:cubicBezTo>
                  <a:pt x="4343065" y="4046168"/>
                  <a:pt x="4429079" y="4125013"/>
                  <a:pt x="4454163" y="4013910"/>
                </a:cubicBezTo>
                <a:cubicBezTo>
                  <a:pt x="4468495" y="3956572"/>
                  <a:pt x="4446993" y="3863389"/>
                  <a:pt x="4368153" y="3838305"/>
                </a:cubicBezTo>
                <a:cubicBezTo>
                  <a:pt x="4355610" y="3834274"/>
                  <a:pt x="4341107" y="3832482"/>
                  <a:pt x="4325169" y="3832671"/>
                </a:cubicBezTo>
                <a:close/>
                <a:moveTo>
                  <a:pt x="4156709" y="3798883"/>
                </a:moveTo>
                <a:cubicBezTo>
                  <a:pt x="4013357" y="3806052"/>
                  <a:pt x="3877170" y="3831136"/>
                  <a:pt x="3748157" y="3881309"/>
                </a:cubicBezTo>
                <a:cubicBezTo>
                  <a:pt x="3665730" y="3899230"/>
                  <a:pt x="3568965" y="3892066"/>
                  <a:pt x="3529543" y="4003158"/>
                </a:cubicBezTo>
                <a:lnTo>
                  <a:pt x="3805494" y="3906399"/>
                </a:lnTo>
                <a:lnTo>
                  <a:pt x="4156709" y="3798883"/>
                </a:lnTo>
                <a:close/>
                <a:moveTo>
                  <a:pt x="399937" y="3755095"/>
                </a:moveTo>
                <a:cubicBezTo>
                  <a:pt x="333916" y="3763496"/>
                  <a:pt x="267392" y="3797093"/>
                  <a:pt x="210944" y="3834723"/>
                </a:cubicBezTo>
                <a:cubicBezTo>
                  <a:pt x="160776" y="3866976"/>
                  <a:pt x="89095" y="3913568"/>
                  <a:pt x="124936" y="3978074"/>
                </a:cubicBezTo>
                <a:cubicBezTo>
                  <a:pt x="157189" y="4042581"/>
                  <a:pt x="221695" y="3978074"/>
                  <a:pt x="275451" y="3970905"/>
                </a:cubicBezTo>
                <a:cubicBezTo>
                  <a:pt x="282620" y="3967323"/>
                  <a:pt x="289789" y="3978074"/>
                  <a:pt x="304127" y="3988825"/>
                </a:cubicBezTo>
                <a:cubicBezTo>
                  <a:pt x="261118" y="4064083"/>
                  <a:pt x="239616" y="4142928"/>
                  <a:pt x="271869" y="4225355"/>
                </a:cubicBezTo>
                <a:cubicBezTo>
                  <a:pt x="293371" y="4171599"/>
                  <a:pt x="279038" y="4092754"/>
                  <a:pt x="311291" y="4067670"/>
                </a:cubicBezTo>
                <a:cubicBezTo>
                  <a:pt x="440310" y="3967323"/>
                  <a:pt x="343545" y="3927901"/>
                  <a:pt x="243203" y="3859807"/>
                </a:cubicBezTo>
                <a:cubicBezTo>
                  <a:pt x="580074" y="3773799"/>
                  <a:pt x="888284" y="4006746"/>
                  <a:pt x="1214409" y="3838305"/>
                </a:cubicBezTo>
                <a:cubicBezTo>
                  <a:pt x="952790" y="3813221"/>
                  <a:pt x="709092" y="3791713"/>
                  <a:pt x="465399" y="3755878"/>
                </a:cubicBezTo>
                <a:cubicBezTo>
                  <a:pt x="443896" y="3752295"/>
                  <a:pt x="421945" y="3752295"/>
                  <a:pt x="399937" y="3755095"/>
                </a:cubicBezTo>
                <a:close/>
                <a:moveTo>
                  <a:pt x="2524908" y="2620796"/>
                </a:moveTo>
                <a:cubicBezTo>
                  <a:pt x="2561073" y="2858125"/>
                  <a:pt x="2651484" y="3059289"/>
                  <a:pt x="2732856" y="3262715"/>
                </a:cubicBezTo>
                <a:cubicBezTo>
                  <a:pt x="2744158" y="3289838"/>
                  <a:pt x="2741895" y="3335043"/>
                  <a:pt x="2775802" y="3332784"/>
                </a:cubicBezTo>
                <a:cubicBezTo>
                  <a:pt x="2814224" y="3330525"/>
                  <a:pt x="2814224" y="3285319"/>
                  <a:pt x="2823267" y="3255934"/>
                </a:cubicBezTo>
                <a:cubicBezTo>
                  <a:pt x="2841350" y="3194905"/>
                  <a:pt x="2857170" y="3131620"/>
                  <a:pt x="2879774" y="3045728"/>
                </a:cubicBezTo>
                <a:cubicBezTo>
                  <a:pt x="2967926" y="3235592"/>
                  <a:pt x="2920458" y="3407374"/>
                  <a:pt x="2920458" y="3579153"/>
                </a:cubicBezTo>
                <a:cubicBezTo>
                  <a:pt x="2988268" y="3576894"/>
                  <a:pt x="3037992" y="3518127"/>
                  <a:pt x="3132925" y="3520386"/>
                </a:cubicBezTo>
                <a:cubicBezTo>
                  <a:pt x="3013132" y="3637923"/>
                  <a:pt x="2995049" y="3802924"/>
                  <a:pt x="2879774" y="3895594"/>
                </a:cubicBezTo>
                <a:cubicBezTo>
                  <a:pt x="2680869" y="4053815"/>
                  <a:pt x="2323743" y="4069635"/>
                  <a:pt x="2131619" y="3843608"/>
                </a:cubicBezTo>
                <a:cubicBezTo>
                  <a:pt x="2038946" y="3737373"/>
                  <a:pt x="1962099" y="3626621"/>
                  <a:pt x="1894289" y="3493264"/>
                </a:cubicBezTo>
                <a:cubicBezTo>
                  <a:pt x="1973398" y="3500044"/>
                  <a:pt x="2000521" y="3570113"/>
                  <a:pt x="2075111" y="3581415"/>
                </a:cubicBezTo>
                <a:cubicBezTo>
                  <a:pt x="2009564" y="3407374"/>
                  <a:pt x="2057029" y="3240111"/>
                  <a:pt x="2086414" y="3066070"/>
                </a:cubicBezTo>
                <a:cubicBezTo>
                  <a:pt x="2111277" y="3115797"/>
                  <a:pt x="2136137" y="3163264"/>
                  <a:pt x="2163263" y="3210729"/>
                </a:cubicBezTo>
                <a:cubicBezTo>
                  <a:pt x="2176825" y="3233330"/>
                  <a:pt x="2192645" y="3262715"/>
                  <a:pt x="2224289" y="3255934"/>
                </a:cubicBezTo>
                <a:cubicBezTo>
                  <a:pt x="2253674" y="3249154"/>
                  <a:pt x="2240113" y="3215251"/>
                  <a:pt x="2242372" y="3192646"/>
                </a:cubicBezTo>
                <a:cubicBezTo>
                  <a:pt x="2253674" y="2968878"/>
                  <a:pt x="2377989" y="2801618"/>
                  <a:pt x="2524908" y="2620796"/>
                </a:cubicBezTo>
                <a:close/>
                <a:moveTo>
                  <a:pt x="2540406" y="1813455"/>
                </a:moveTo>
                <a:cubicBezTo>
                  <a:pt x="2307459" y="2100156"/>
                  <a:pt x="2110353" y="2365356"/>
                  <a:pt x="2092432" y="2720152"/>
                </a:cubicBezTo>
                <a:cubicBezTo>
                  <a:pt x="2088850" y="2755993"/>
                  <a:pt x="2110353" y="2809748"/>
                  <a:pt x="2063761" y="2820499"/>
                </a:cubicBezTo>
                <a:cubicBezTo>
                  <a:pt x="2013587" y="2831250"/>
                  <a:pt x="1988503" y="2784659"/>
                  <a:pt x="1967001" y="2748823"/>
                </a:cubicBezTo>
                <a:cubicBezTo>
                  <a:pt x="1923992" y="2673566"/>
                  <a:pt x="1884575" y="2598303"/>
                  <a:pt x="1845152" y="2519459"/>
                </a:cubicBezTo>
                <a:cubicBezTo>
                  <a:pt x="1798561" y="2795410"/>
                  <a:pt x="1723303" y="3060615"/>
                  <a:pt x="1827232" y="3336566"/>
                </a:cubicBezTo>
                <a:cubicBezTo>
                  <a:pt x="1708965" y="3318646"/>
                  <a:pt x="1665960" y="3207548"/>
                  <a:pt x="1540529" y="3196797"/>
                </a:cubicBezTo>
                <a:cubicBezTo>
                  <a:pt x="1648045" y="3408242"/>
                  <a:pt x="1769889" y="3583846"/>
                  <a:pt x="1916828" y="3752286"/>
                </a:cubicBezTo>
                <a:cubicBezTo>
                  <a:pt x="2221450" y="4110664"/>
                  <a:pt x="2787692" y="4085580"/>
                  <a:pt x="3103066" y="3834713"/>
                </a:cubicBezTo>
                <a:cubicBezTo>
                  <a:pt x="3285839" y="3687780"/>
                  <a:pt x="3314511" y="3426162"/>
                  <a:pt x="3504448" y="3239801"/>
                </a:cubicBezTo>
                <a:cubicBezTo>
                  <a:pt x="3353928" y="3236219"/>
                  <a:pt x="3275088" y="3329397"/>
                  <a:pt x="3167572" y="3332979"/>
                </a:cubicBezTo>
                <a:cubicBezTo>
                  <a:pt x="3167572" y="3060615"/>
                  <a:pt x="3242835" y="2788246"/>
                  <a:pt x="3103066" y="2487205"/>
                </a:cubicBezTo>
                <a:cubicBezTo>
                  <a:pt x="3067225" y="2623393"/>
                  <a:pt x="3042141" y="2723734"/>
                  <a:pt x="3013470" y="2820499"/>
                </a:cubicBezTo>
                <a:cubicBezTo>
                  <a:pt x="2999131" y="2867091"/>
                  <a:pt x="2999131" y="2938766"/>
                  <a:pt x="2938212" y="2942348"/>
                </a:cubicBezTo>
                <a:cubicBezTo>
                  <a:pt x="2884451" y="2945930"/>
                  <a:pt x="2888039" y="2874254"/>
                  <a:pt x="2870119" y="2831250"/>
                </a:cubicBezTo>
                <a:cubicBezTo>
                  <a:pt x="2741100" y="2508707"/>
                  <a:pt x="2597749" y="2189752"/>
                  <a:pt x="2540406" y="1813455"/>
                </a:cubicBezTo>
                <a:close/>
                <a:moveTo>
                  <a:pt x="357884" y="1741784"/>
                </a:moveTo>
                <a:cubicBezTo>
                  <a:pt x="404476" y="1741784"/>
                  <a:pt x="411645" y="1791957"/>
                  <a:pt x="422396" y="1824211"/>
                </a:cubicBezTo>
                <a:cubicBezTo>
                  <a:pt x="479734" y="1989065"/>
                  <a:pt x="504823" y="2157506"/>
                  <a:pt x="522738" y="2325942"/>
                </a:cubicBezTo>
                <a:cubicBezTo>
                  <a:pt x="515574" y="2376116"/>
                  <a:pt x="554997" y="2447792"/>
                  <a:pt x="490485" y="2465712"/>
                </a:cubicBezTo>
                <a:cubicBezTo>
                  <a:pt x="433147" y="2480051"/>
                  <a:pt x="411645" y="2408369"/>
                  <a:pt x="386555" y="2365365"/>
                </a:cubicBezTo>
                <a:cubicBezTo>
                  <a:pt x="286208" y="2196924"/>
                  <a:pt x="164358" y="2035656"/>
                  <a:pt x="286208" y="1824211"/>
                </a:cubicBezTo>
                <a:cubicBezTo>
                  <a:pt x="304128" y="1791957"/>
                  <a:pt x="314879" y="1745365"/>
                  <a:pt x="357884" y="1741784"/>
                </a:cubicBezTo>
                <a:close/>
                <a:moveTo>
                  <a:pt x="4036204" y="324393"/>
                </a:moveTo>
                <a:cubicBezTo>
                  <a:pt x="4059051" y="322600"/>
                  <a:pt x="4083243" y="342310"/>
                  <a:pt x="4110123" y="387108"/>
                </a:cubicBezTo>
                <a:cubicBezTo>
                  <a:pt x="4260639" y="637977"/>
                  <a:pt x="4249888" y="942601"/>
                  <a:pt x="4063531" y="1197052"/>
                </a:cubicBezTo>
                <a:cubicBezTo>
                  <a:pt x="4016939" y="1085953"/>
                  <a:pt x="3977522" y="985606"/>
                  <a:pt x="3938100" y="885258"/>
                </a:cubicBezTo>
                <a:cubicBezTo>
                  <a:pt x="3870005" y="716822"/>
                  <a:pt x="3887926" y="548380"/>
                  <a:pt x="3970353" y="390695"/>
                </a:cubicBezTo>
                <a:cubicBezTo>
                  <a:pt x="3991855" y="349482"/>
                  <a:pt x="4013357" y="326186"/>
                  <a:pt x="4036204" y="324393"/>
                </a:cubicBezTo>
                <a:close/>
                <a:moveTo>
                  <a:pt x="915320" y="65964"/>
                </a:moveTo>
                <a:cubicBezTo>
                  <a:pt x="986997" y="309663"/>
                  <a:pt x="1228297" y="492276"/>
                  <a:pt x="1020430" y="746726"/>
                </a:cubicBezTo>
                <a:cubicBezTo>
                  <a:pt x="963091" y="818402"/>
                  <a:pt x="861562" y="796736"/>
                  <a:pt x="811383" y="707140"/>
                </a:cubicBezTo>
                <a:cubicBezTo>
                  <a:pt x="668028" y="463441"/>
                  <a:pt x="700289" y="273828"/>
                  <a:pt x="915320" y="65964"/>
                </a:cubicBezTo>
                <a:close/>
                <a:moveTo>
                  <a:pt x="2536306" y="0"/>
                </a:moveTo>
                <a:cubicBezTo>
                  <a:pt x="2556598" y="617842"/>
                  <a:pt x="2807776" y="468083"/>
                  <a:pt x="2948561" y="741984"/>
                </a:cubicBezTo>
                <a:cubicBezTo>
                  <a:pt x="3067197" y="953082"/>
                  <a:pt x="3061681" y="1133560"/>
                  <a:pt x="2905997" y="1346511"/>
                </a:cubicBezTo>
                <a:cubicBezTo>
                  <a:pt x="3181589" y="1281802"/>
                  <a:pt x="3318097" y="723983"/>
                  <a:pt x="3282263" y="487454"/>
                </a:cubicBezTo>
                <a:cubicBezTo>
                  <a:pt x="3275093" y="440863"/>
                  <a:pt x="3264342" y="394276"/>
                  <a:pt x="3257173" y="347685"/>
                </a:cubicBezTo>
                <a:cubicBezTo>
                  <a:pt x="3253591" y="315432"/>
                  <a:pt x="3246422" y="272427"/>
                  <a:pt x="3278681" y="258089"/>
                </a:cubicBezTo>
                <a:cubicBezTo>
                  <a:pt x="3328849" y="236592"/>
                  <a:pt x="3343187" y="286760"/>
                  <a:pt x="3361107" y="315432"/>
                </a:cubicBezTo>
                <a:cubicBezTo>
                  <a:pt x="3586885" y="731153"/>
                  <a:pt x="3866419" y="1125372"/>
                  <a:pt x="3884339" y="1627102"/>
                </a:cubicBezTo>
                <a:cubicBezTo>
                  <a:pt x="3891508" y="1834964"/>
                  <a:pt x="3855668" y="2032071"/>
                  <a:pt x="3776823" y="2247097"/>
                </a:cubicBezTo>
                <a:cubicBezTo>
                  <a:pt x="3880757" y="2179009"/>
                  <a:pt x="3952433" y="2114497"/>
                  <a:pt x="4002606" y="2028488"/>
                </a:cubicBezTo>
                <a:cubicBezTo>
                  <a:pt x="4016939" y="2003399"/>
                  <a:pt x="4013357" y="1956814"/>
                  <a:pt x="4059943" y="1963977"/>
                </a:cubicBezTo>
                <a:cubicBezTo>
                  <a:pt x="4095784" y="1971146"/>
                  <a:pt x="4106535" y="2006986"/>
                  <a:pt x="4117286" y="2039239"/>
                </a:cubicBezTo>
                <a:cubicBezTo>
                  <a:pt x="4217633" y="2308022"/>
                  <a:pt x="4217633" y="2580391"/>
                  <a:pt x="4131625" y="2852761"/>
                </a:cubicBezTo>
                <a:cubicBezTo>
                  <a:pt x="4038441" y="3143051"/>
                  <a:pt x="3866419" y="3401082"/>
                  <a:pt x="3755321" y="3684203"/>
                </a:cubicBezTo>
                <a:cubicBezTo>
                  <a:pt x="3748157" y="3705705"/>
                  <a:pt x="3737406" y="3727207"/>
                  <a:pt x="3723067" y="3759460"/>
                </a:cubicBezTo>
                <a:cubicBezTo>
                  <a:pt x="3862837" y="3780962"/>
                  <a:pt x="3977517" y="3723625"/>
                  <a:pt x="4099366" y="3698536"/>
                </a:cubicBezTo>
                <a:cubicBezTo>
                  <a:pt x="4396819" y="3637611"/>
                  <a:pt x="4547340" y="3745127"/>
                  <a:pt x="4550927" y="4049750"/>
                </a:cubicBezTo>
                <a:cubicBezTo>
                  <a:pt x="4550927" y="4099924"/>
                  <a:pt x="4561679" y="4125013"/>
                  <a:pt x="4604683" y="4150097"/>
                </a:cubicBezTo>
                <a:cubicBezTo>
                  <a:pt x="4920057" y="4347204"/>
                  <a:pt x="4909306" y="4802347"/>
                  <a:pt x="4576011" y="4992290"/>
                </a:cubicBezTo>
                <a:cubicBezTo>
                  <a:pt x="4533007" y="5020961"/>
                  <a:pt x="4479252" y="5053214"/>
                  <a:pt x="4432660" y="5053214"/>
                </a:cubicBezTo>
                <a:cubicBezTo>
                  <a:pt x="4246305" y="5053214"/>
                  <a:pt x="4128037" y="5182233"/>
                  <a:pt x="3999019" y="5286161"/>
                </a:cubicBezTo>
                <a:cubicBezTo>
                  <a:pt x="3740988" y="5494019"/>
                  <a:pt x="3411275" y="5472517"/>
                  <a:pt x="3192667" y="5218068"/>
                </a:cubicBezTo>
                <a:cubicBezTo>
                  <a:pt x="3020644" y="5020961"/>
                  <a:pt x="2855790" y="4820267"/>
                  <a:pt x="2662265" y="4587320"/>
                </a:cubicBezTo>
                <a:cubicBezTo>
                  <a:pt x="2669435" y="4723502"/>
                  <a:pt x="2669435" y="4816685"/>
                  <a:pt x="2680186" y="4906276"/>
                </a:cubicBezTo>
                <a:cubicBezTo>
                  <a:pt x="2690937" y="5013792"/>
                  <a:pt x="2676599" y="5114139"/>
                  <a:pt x="2655096" y="5218068"/>
                </a:cubicBezTo>
                <a:cubicBezTo>
                  <a:pt x="2601341" y="5468935"/>
                  <a:pt x="2368394" y="5533442"/>
                  <a:pt x="2063771" y="5504770"/>
                </a:cubicBezTo>
                <a:cubicBezTo>
                  <a:pt x="1984926" y="5497606"/>
                  <a:pt x="1906081" y="5461766"/>
                  <a:pt x="1827242" y="5454597"/>
                </a:cubicBezTo>
                <a:cubicBezTo>
                  <a:pt x="1590707" y="5433095"/>
                  <a:pt x="1450943" y="5114139"/>
                  <a:pt x="1594295" y="4913445"/>
                </a:cubicBezTo>
                <a:cubicBezTo>
                  <a:pt x="1719726" y="4737840"/>
                  <a:pt x="1834406" y="4558649"/>
                  <a:pt x="1952673" y="4379457"/>
                </a:cubicBezTo>
                <a:cubicBezTo>
                  <a:pt x="1977757" y="4340040"/>
                  <a:pt x="2017179" y="4311368"/>
                  <a:pt x="2020761" y="4246857"/>
                </a:cubicBezTo>
                <a:cubicBezTo>
                  <a:pt x="1941922" y="4282697"/>
                  <a:pt x="1891748" y="4336453"/>
                  <a:pt x="1841575" y="4390208"/>
                </a:cubicBezTo>
                <a:cubicBezTo>
                  <a:pt x="1565623" y="4694831"/>
                  <a:pt x="1221578" y="4909863"/>
                  <a:pt x="884697" y="5135641"/>
                </a:cubicBezTo>
                <a:cubicBezTo>
                  <a:pt x="777186" y="5207317"/>
                  <a:pt x="669670" y="5221650"/>
                  <a:pt x="547826" y="5167894"/>
                </a:cubicBezTo>
                <a:cubicBezTo>
                  <a:pt x="490483" y="5139223"/>
                  <a:pt x="422389" y="5124890"/>
                  <a:pt x="357883" y="5110557"/>
                </a:cubicBezTo>
                <a:cubicBezTo>
                  <a:pt x="139269" y="5056796"/>
                  <a:pt x="38922" y="4902694"/>
                  <a:pt x="89095" y="4684080"/>
                </a:cubicBezTo>
                <a:cubicBezTo>
                  <a:pt x="117766" y="4558649"/>
                  <a:pt x="92682" y="4454720"/>
                  <a:pt x="46091" y="4332871"/>
                </a:cubicBezTo>
                <a:cubicBezTo>
                  <a:pt x="-61421" y="4038999"/>
                  <a:pt x="-496" y="3687785"/>
                  <a:pt x="440310" y="3684203"/>
                </a:cubicBezTo>
                <a:cubicBezTo>
                  <a:pt x="630252" y="3684203"/>
                  <a:pt x="816608" y="3727207"/>
                  <a:pt x="1020884" y="3734376"/>
                </a:cubicBezTo>
                <a:cubicBezTo>
                  <a:pt x="949208" y="3677034"/>
                  <a:pt x="873945" y="3619691"/>
                  <a:pt x="798688" y="3562354"/>
                </a:cubicBezTo>
                <a:cubicBezTo>
                  <a:pt x="780768" y="3548015"/>
                  <a:pt x="755684" y="3533682"/>
                  <a:pt x="766435" y="3505011"/>
                </a:cubicBezTo>
                <a:cubicBezTo>
                  <a:pt x="777186" y="3469176"/>
                  <a:pt x="813021" y="3472758"/>
                  <a:pt x="838110" y="3483509"/>
                </a:cubicBezTo>
                <a:cubicBezTo>
                  <a:pt x="902617" y="3508598"/>
                  <a:pt x="967129" y="3537264"/>
                  <a:pt x="1060306" y="3576687"/>
                </a:cubicBezTo>
                <a:cubicBezTo>
                  <a:pt x="938457" y="3404664"/>
                  <a:pt x="841698" y="3250562"/>
                  <a:pt x="777186" y="3078539"/>
                </a:cubicBezTo>
                <a:cubicBezTo>
                  <a:pt x="716261" y="2902934"/>
                  <a:pt x="698341" y="2727330"/>
                  <a:pt x="723430" y="2544556"/>
                </a:cubicBezTo>
                <a:cubicBezTo>
                  <a:pt x="759265" y="2311609"/>
                  <a:pt x="773604" y="2078662"/>
                  <a:pt x="727012" y="1845715"/>
                </a:cubicBezTo>
                <a:cubicBezTo>
                  <a:pt x="716261" y="1802705"/>
                  <a:pt x="701928" y="1752537"/>
                  <a:pt x="762853" y="1713115"/>
                </a:cubicBezTo>
                <a:cubicBezTo>
                  <a:pt x="841698" y="1820626"/>
                  <a:pt x="909786" y="1931723"/>
                  <a:pt x="1017302" y="2014150"/>
                </a:cubicBezTo>
                <a:cubicBezTo>
                  <a:pt x="1053137" y="2039239"/>
                  <a:pt x="1092560" y="2092996"/>
                  <a:pt x="1139151" y="2053572"/>
                </a:cubicBezTo>
                <a:cubicBezTo>
                  <a:pt x="1185737" y="2014150"/>
                  <a:pt x="1124273" y="2056339"/>
                  <a:pt x="1110480" y="1942474"/>
                </a:cubicBezTo>
                <a:cubicBezTo>
                  <a:pt x="1096687" y="1828609"/>
                  <a:pt x="1012275" y="1567385"/>
                  <a:pt x="1056393" y="1370380"/>
                </a:cubicBezTo>
                <a:cubicBezTo>
                  <a:pt x="1100511" y="1173375"/>
                  <a:pt x="1275536" y="1028370"/>
                  <a:pt x="1375186" y="760442"/>
                </a:cubicBezTo>
                <a:cubicBezTo>
                  <a:pt x="1378774" y="735353"/>
                  <a:pt x="1511863" y="531279"/>
                  <a:pt x="1547703" y="538448"/>
                </a:cubicBezTo>
                <a:cubicBezTo>
                  <a:pt x="1594295" y="549199"/>
                  <a:pt x="1610499" y="862988"/>
                  <a:pt x="1617669" y="898829"/>
                </a:cubicBezTo>
                <a:cubicBezTo>
                  <a:pt x="1675006" y="1210616"/>
                  <a:pt x="1796531" y="1314057"/>
                  <a:pt x="1942288" y="1366141"/>
                </a:cubicBezTo>
                <a:cubicBezTo>
                  <a:pt x="1844702" y="1010491"/>
                  <a:pt x="1876718" y="864899"/>
                  <a:pt x="1975721" y="637209"/>
                </a:cubicBezTo>
                <a:cubicBezTo>
                  <a:pt x="2074724" y="409519"/>
                  <a:pt x="2110262" y="282729"/>
                  <a:pt x="253630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4CD8DD7-0AED-4D17-BD59-2DE63E7CA7C4}"/>
              </a:ext>
            </a:extLst>
          </p:cNvPr>
          <p:cNvSpPr/>
          <p:nvPr userDrawn="1"/>
        </p:nvSpPr>
        <p:spPr>
          <a:xfrm>
            <a:off x="4998576" y="484147"/>
            <a:ext cx="6657173" cy="6241395"/>
          </a:xfrm>
          <a:custGeom>
            <a:avLst/>
            <a:gdLst>
              <a:gd name="connsiteX0" fmla="*/ 0 w 6657173"/>
              <a:gd name="connsiteY0" fmla="*/ 4503711 h 6241395"/>
              <a:gd name="connsiteX1" fmla="*/ 1531571 w 6657173"/>
              <a:gd name="connsiteY1" fmla="*/ 6029956 h 6241395"/>
              <a:gd name="connsiteX2" fmla="*/ 0 w 6657173"/>
              <a:gd name="connsiteY2" fmla="*/ 6029956 h 6241395"/>
              <a:gd name="connsiteX3" fmla="*/ 0 w 6657173"/>
              <a:gd name="connsiteY3" fmla="*/ 3002473 h 6241395"/>
              <a:gd name="connsiteX4" fmla="*/ 3038045 w 6657173"/>
              <a:gd name="connsiteY4" fmla="*/ 6029956 h 6241395"/>
              <a:gd name="connsiteX5" fmla="*/ 1902736 w 6657173"/>
              <a:gd name="connsiteY5" fmla="*/ 6029956 h 6241395"/>
              <a:gd name="connsiteX6" fmla="*/ 0 w 6657173"/>
              <a:gd name="connsiteY6" fmla="*/ 4133835 h 6241395"/>
              <a:gd name="connsiteX7" fmla="*/ 0 w 6657173"/>
              <a:gd name="connsiteY7" fmla="*/ 1501237 h 6241395"/>
              <a:gd name="connsiteX8" fmla="*/ 4544518 w 6657173"/>
              <a:gd name="connsiteY8" fmla="*/ 6029956 h 6241395"/>
              <a:gd name="connsiteX9" fmla="*/ 3409210 w 6657173"/>
              <a:gd name="connsiteY9" fmla="*/ 6029956 h 6241395"/>
              <a:gd name="connsiteX10" fmla="*/ 0 w 6657173"/>
              <a:gd name="connsiteY10" fmla="*/ 2632598 h 6241395"/>
              <a:gd name="connsiteX11" fmla="*/ 5107140 w 6657173"/>
              <a:gd name="connsiteY11" fmla="*/ 215798 h 6241395"/>
              <a:gd name="connsiteX12" fmla="*/ 6657173 w 6657173"/>
              <a:gd name="connsiteY12" fmla="*/ 215798 h 6241395"/>
              <a:gd name="connsiteX13" fmla="*/ 6657173 w 6657173"/>
              <a:gd name="connsiteY13" fmla="*/ 1760442 h 6241395"/>
              <a:gd name="connsiteX14" fmla="*/ 3600665 w 6657173"/>
              <a:gd name="connsiteY14" fmla="*/ 215798 h 6241395"/>
              <a:gd name="connsiteX15" fmla="*/ 4735974 w 6657173"/>
              <a:gd name="connsiteY15" fmla="*/ 215798 h 6241395"/>
              <a:gd name="connsiteX16" fmla="*/ 6657173 w 6657173"/>
              <a:gd name="connsiteY16" fmla="*/ 2130318 h 6241395"/>
              <a:gd name="connsiteX17" fmla="*/ 6657173 w 6657173"/>
              <a:gd name="connsiteY17" fmla="*/ 3261681 h 6241395"/>
              <a:gd name="connsiteX18" fmla="*/ 2094191 w 6657173"/>
              <a:gd name="connsiteY18" fmla="*/ 215798 h 6241395"/>
              <a:gd name="connsiteX19" fmla="*/ 3229502 w 6657173"/>
              <a:gd name="connsiteY19" fmla="*/ 215798 h 6241395"/>
              <a:gd name="connsiteX20" fmla="*/ 6657173 w 6657173"/>
              <a:gd name="connsiteY20" fmla="*/ 3631555 h 6241395"/>
              <a:gd name="connsiteX21" fmla="*/ 6657173 w 6657173"/>
              <a:gd name="connsiteY21" fmla="*/ 4762918 h 6241395"/>
              <a:gd name="connsiteX22" fmla="*/ 603282 w 6657173"/>
              <a:gd name="connsiteY22" fmla="*/ 215798 h 6241395"/>
              <a:gd name="connsiteX23" fmla="*/ 1723026 w 6657173"/>
              <a:gd name="connsiteY23" fmla="*/ 215798 h 6241395"/>
              <a:gd name="connsiteX24" fmla="*/ 6657173 w 6657173"/>
              <a:gd name="connsiteY24" fmla="*/ 5132792 h 6241395"/>
              <a:gd name="connsiteX25" fmla="*/ 6657173 w 6657173"/>
              <a:gd name="connsiteY25" fmla="*/ 6241395 h 6241395"/>
              <a:gd name="connsiteX26" fmla="*/ 6634336 w 6657173"/>
              <a:gd name="connsiteY26" fmla="*/ 6241395 h 6241395"/>
              <a:gd name="connsiteX27" fmla="*/ 5065092 w 6657173"/>
              <a:gd name="connsiteY27" fmla="*/ 4677608 h 6241395"/>
              <a:gd name="connsiteX28" fmla="*/ 0 w 6657173"/>
              <a:gd name="connsiteY28" fmla="*/ 0 h 6241395"/>
              <a:gd name="connsiteX29" fmla="*/ 6050992 w 6657173"/>
              <a:gd name="connsiteY29" fmla="*/ 6029956 h 6241395"/>
              <a:gd name="connsiteX30" fmla="*/ 4915684 w 6657173"/>
              <a:gd name="connsiteY30" fmla="*/ 6029956 h 6241395"/>
              <a:gd name="connsiteX31" fmla="*/ 0 w 6657173"/>
              <a:gd name="connsiteY31" fmla="*/ 1131361 h 6241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657173" h="6241395">
                <a:moveTo>
                  <a:pt x="0" y="4503711"/>
                </a:moveTo>
                <a:lnTo>
                  <a:pt x="1531571" y="6029956"/>
                </a:lnTo>
                <a:lnTo>
                  <a:pt x="0" y="6029956"/>
                </a:lnTo>
                <a:close/>
                <a:moveTo>
                  <a:pt x="0" y="3002473"/>
                </a:moveTo>
                <a:lnTo>
                  <a:pt x="3038045" y="6029956"/>
                </a:lnTo>
                <a:lnTo>
                  <a:pt x="1902736" y="6029956"/>
                </a:lnTo>
                <a:lnTo>
                  <a:pt x="0" y="4133835"/>
                </a:lnTo>
                <a:close/>
                <a:moveTo>
                  <a:pt x="0" y="1501237"/>
                </a:moveTo>
                <a:lnTo>
                  <a:pt x="4544518" y="6029956"/>
                </a:lnTo>
                <a:lnTo>
                  <a:pt x="3409210" y="6029956"/>
                </a:lnTo>
                <a:lnTo>
                  <a:pt x="0" y="2632598"/>
                </a:lnTo>
                <a:close/>
                <a:moveTo>
                  <a:pt x="5107140" y="215798"/>
                </a:moveTo>
                <a:lnTo>
                  <a:pt x="6657173" y="215798"/>
                </a:lnTo>
                <a:lnTo>
                  <a:pt x="6657173" y="1760442"/>
                </a:lnTo>
                <a:close/>
                <a:moveTo>
                  <a:pt x="3600665" y="215798"/>
                </a:moveTo>
                <a:lnTo>
                  <a:pt x="4735974" y="215798"/>
                </a:lnTo>
                <a:lnTo>
                  <a:pt x="6657173" y="2130318"/>
                </a:lnTo>
                <a:lnTo>
                  <a:pt x="6657173" y="3261681"/>
                </a:lnTo>
                <a:close/>
                <a:moveTo>
                  <a:pt x="2094191" y="215798"/>
                </a:moveTo>
                <a:lnTo>
                  <a:pt x="3229502" y="215798"/>
                </a:lnTo>
                <a:lnTo>
                  <a:pt x="6657173" y="3631555"/>
                </a:lnTo>
                <a:lnTo>
                  <a:pt x="6657173" y="4762918"/>
                </a:lnTo>
                <a:close/>
                <a:moveTo>
                  <a:pt x="603282" y="215798"/>
                </a:moveTo>
                <a:lnTo>
                  <a:pt x="1723026" y="215798"/>
                </a:lnTo>
                <a:lnTo>
                  <a:pt x="6657173" y="5132792"/>
                </a:lnTo>
                <a:lnTo>
                  <a:pt x="6657173" y="6241395"/>
                </a:lnTo>
                <a:lnTo>
                  <a:pt x="6634336" y="6241395"/>
                </a:lnTo>
                <a:lnTo>
                  <a:pt x="5065092" y="4677608"/>
                </a:lnTo>
                <a:close/>
                <a:moveTo>
                  <a:pt x="0" y="0"/>
                </a:moveTo>
                <a:lnTo>
                  <a:pt x="6050992" y="6029956"/>
                </a:lnTo>
                <a:lnTo>
                  <a:pt x="4915684" y="6029956"/>
                </a:lnTo>
                <a:lnTo>
                  <a:pt x="0" y="1131361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F9EA8A3-40CD-4752-9683-9157258D5D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99290" y="306108"/>
            <a:ext cx="6657173" cy="6264153"/>
          </a:xfrm>
          <a:custGeom>
            <a:avLst/>
            <a:gdLst>
              <a:gd name="connsiteX0" fmla="*/ 0 w 5298456"/>
              <a:gd name="connsiteY0" fmla="*/ 3584511 h 4985650"/>
              <a:gd name="connsiteX1" fmla="*/ 1218980 w 5298456"/>
              <a:gd name="connsiteY1" fmla="*/ 4799252 h 4985650"/>
              <a:gd name="connsiteX2" fmla="*/ 0 w 5298456"/>
              <a:gd name="connsiteY2" fmla="*/ 4799252 h 4985650"/>
              <a:gd name="connsiteX3" fmla="*/ 0 w 5298456"/>
              <a:gd name="connsiteY3" fmla="*/ 2389673 h 4985650"/>
              <a:gd name="connsiteX4" fmla="*/ 2417985 w 5298456"/>
              <a:gd name="connsiteY4" fmla="*/ 4799252 h 4985650"/>
              <a:gd name="connsiteX5" fmla="*/ 1514391 w 5298456"/>
              <a:gd name="connsiteY5" fmla="*/ 4799252 h 4985650"/>
              <a:gd name="connsiteX6" fmla="*/ 0 w 5298456"/>
              <a:gd name="connsiteY6" fmla="*/ 3290126 h 4985650"/>
              <a:gd name="connsiteX7" fmla="*/ 0 w 5298456"/>
              <a:gd name="connsiteY7" fmla="*/ 1194837 h 4985650"/>
              <a:gd name="connsiteX8" fmla="*/ 3616990 w 5298456"/>
              <a:gd name="connsiteY8" fmla="*/ 4799252 h 4985650"/>
              <a:gd name="connsiteX9" fmla="*/ 2713396 w 5298456"/>
              <a:gd name="connsiteY9" fmla="*/ 4799252 h 4985650"/>
              <a:gd name="connsiteX10" fmla="*/ 0 w 5298456"/>
              <a:gd name="connsiteY10" fmla="*/ 2095289 h 4985650"/>
              <a:gd name="connsiteX11" fmla="*/ 4064782 w 5298456"/>
              <a:gd name="connsiteY11" fmla="*/ 171754 h 4985650"/>
              <a:gd name="connsiteX12" fmla="*/ 5298456 w 5298456"/>
              <a:gd name="connsiteY12" fmla="*/ 171754 h 4985650"/>
              <a:gd name="connsiteX13" fmla="*/ 5298456 w 5298456"/>
              <a:gd name="connsiteY13" fmla="*/ 1401139 h 4985650"/>
              <a:gd name="connsiteX14" fmla="*/ 2865776 w 5298456"/>
              <a:gd name="connsiteY14" fmla="*/ 171754 h 4985650"/>
              <a:gd name="connsiteX15" fmla="*/ 3769370 w 5298456"/>
              <a:gd name="connsiteY15" fmla="*/ 171754 h 4985650"/>
              <a:gd name="connsiteX16" fmla="*/ 5298456 w 5298456"/>
              <a:gd name="connsiteY16" fmla="*/ 1695524 h 4985650"/>
              <a:gd name="connsiteX17" fmla="*/ 5298456 w 5298456"/>
              <a:gd name="connsiteY17" fmla="*/ 2595977 h 4985650"/>
              <a:gd name="connsiteX18" fmla="*/ 1666770 w 5298456"/>
              <a:gd name="connsiteY18" fmla="*/ 171754 h 4985650"/>
              <a:gd name="connsiteX19" fmla="*/ 2570366 w 5298456"/>
              <a:gd name="connsiteY19" fmla="*/ 171754 h 4985650"/>
              <a:gd name="connsiteX20" fmla="*/ 5298456 w 5298456"/>
              <a:gd name="connsiteY20" fmla="*/ 2890361 h 4985650"/>
              <a:gd name="connsiteX21" fmla="*/ 5298456 w 5298456"/>
              <a:gd name="connsiteY21" fmla="*/ 3790814 h 4985650"/>
              <a:gd name="connsiteX22" fmla="*/ 480153 w 5298456"/>
              <a:gd name="connsiteY22" fmla="*/ 171754 h 4985650"/>
              <a:gd name="connsiteX23" fmla="*/ 1371359 w 5298456"/>
              <a:gd name="connsiteY23" fmla="*/ 171754 h 4985650"/>
              <a:gd name="connsiteX24" fmla="*/ 5298456 w 5298456"/>
              <a:gd name="connsiteY24" fmla="*/ 4085198 h 4985650"/>
              <a:gd name="connsiteX25" fmla="*/ 5298456 w 5298456"/>
              <a:gd name="connsiteY25" fmla="*/ 4985650 h 4985650"/>
              <a:gd name="connsiteX26" fmla="*/ 4031316 w 5298456"/>
              <a:gd name="connsiteY26" fmla="*/ 3722916 h 4985650"/>
              <a:gd name="connsiteX27" fmla="*/ 0 w 5298456"/>
              <a:gd name="connsiteY27" fmla="*/ 0 h 4985650"/>
              <a:gd name="connsiteX28" fmla="*/ 4815995 w 5298456"/>
              <a:gd name="connsiteY28" fmla="*/ 4799252 h 4985650"/>
              <a:gd name="connsiteX29" fmla="*/ 3912402 w 5298456"/>
              <a:gd name="connsiteY29" fmla="*/ 4799252 h 4985650"/>
              <a:gd name="connsiteX30" fmla="*/ 0 w 5298456"/>
              <a:gd name="connsiteY30" fmla="*/ 900452 h 498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98456" h="4985650">
                <a:moveTo>
                  <a:pt x="0" y="3584511"/>
                </a:moveTo>
                <a:lnTo>
                  <a:pt x="1218980" y="4799252"/>
                </a:lnTo>
                <a:lnTo>
                  <a:pt x="0" y="4799252"/>
                </a:lnTo>
                <a:close/>
                <a:moveTo>
                  <a:pt x="0" y="2389673"/>
                </a:moveTo>
                <a:lnTo>
                  <a:pt x="2417985" y="4799252"/>
                </a:lnTo>
                <a:lnTo>
                  <a:pt x="1514391" y="4799252"/>
                </a:lnTo>
                <a:lnTo>
                  <a:pt x="0" y="3290126"/>
                </a:lnTo>
                <a:close/>
                <a:moveTo>
                  <a:pt x="0" y="1194837"/>
                </a:moveTo>
                <a:lnTo>
                  <a:pt x="3616990" y="4799252"/>
                </a:lnTo>
                <a:lnTo>
                  <a:pt x="2713396" y="4799252"/>
                </a:lnTo>
                <a:lnTo>
                  <a:pt x="0" y="2095289"/>
                </a:lnTo>
                <a:close/>
                <a:moveTo>
                  <a:pt x="4064782" y="171754"/>
                </a:moveTo>
                <a:lnTo>
                  <a:pt x="5298456" y="171754"/>
                </a:lnTo>
                <a:lnTo>
                  <a:pt x="5298456" y="1401139"/>
                </a:lnTo>
                <a:close/>
                <a:moveTo>
                  <a:pt x="2865776" y="171754"/>
                </a:moveTo>
                <a:lnTo>
                  <a:pt x="3769370" y="171754"/>
                </a:lnTo>
                <a:lnTo>
                  <a:pt x="5298456" y="1695524"/>
                </a:lnTo>
                <a:lnTo>
                  <a:pt x="5298456" y="2595977"/>
                </a:lnTo>
                <a:close/>
                <a:moveTo>
                  <a:pt x="1666770" y="171754"/>
                </a:moveTo>
                <a:lnTo>
                  <a:pt x="2570366" y="171754"/>
                </a:lnTo>
                <a:lnTo>
                  <a:pt x="5298456" y="2890361"/>
                </a:lnTo>
                <a:lnTo>
                  <a:pt x="5298456" y="3790814"/>
                </a:lnTo>
                <a:close/>
                <a:moveTo>
                  <a:pt x="480153" y="171754"/>
                </a:moveTo>
                <a:lnTo>
                  <a:pt x="1371359" y="171754"/>
                </a:lnTo>
                <a:lnTo>
                  <a:pt x="5298456" y="4085198"/>
                </a:lnTo>
                <a:lnTo>
                  <a:pt x="5298456" y="4985650"/>
                </a:lnTo>
                <a:lnTo>
                  <a:pt x="4031316" y="3722916"/>
                </a:lnTo>
                <a:close/>
                <a:moveTo>
                  <a:pt x="0" y="0"/>
                </a:moveTo>
                <a:lnTo>
                  <a:pt x="4815995" y="4799252"/>
                </a:lnTo>
                <a:lnTo>
                  <a:pt x="3912402" y="4799252"/>
                </a:lnTo>
                <a:lnTo>
                  <a:pt x="0" y="9004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4912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78E0C0-406F-4E0A-8FC9-0D27BA4816BC}"/>
              </a:ext>
            </a:extLst>
          </p:cNvPr>
          <p:cNvGrpSpPr/>
          <p:nvPr userDrawn="1"/>
        </p:nvGrpSpPr>
        <p:grpSpPr>
          <a:xfrm>
            <a:off x="729449" y="1695298"/>
            <a:ext cx="2449180" cy="4305530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5F056128-4F06-41CD-87F4-190B9CEFF527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57FD86-DB90-4753-BCC1-2CC4C857806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F457E0A-7AB5-459D-A13A-295E453490EA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2D7D3AF-A3E9-45AC-BE61-72ECECFA6C2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FE1A2E8B-80EA-4AB0-B7B5-705D1A4AE78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FAF8750-79F8-4000-BCB0-EBFC6EDE9CB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089470"/>
            <a:ext cx="2152765" cy="34255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1" name="Graphic 127">
            <a:extLst>
              <a:ext uri="{FF2B5EF4-FFF2-40B4-BE49-F238E27FC236}">
                <a16:creationId xmlns:a16="http://schemas.microsoft.com/office/drawing/2014/main" id="{99BD9E59-393C-4089-95AF-82B72C97A754}"/>
              </a:ext>
            </a:extLst>
          </p:cNvPr>
          <p:cNvGrpSpPr/>
          <p:nvPr userDrawn="1"/>
        </p:nvGrpSpPr>
        <p:grpSpPr>
          <a:xfrm>
            <a:off x="10658071" y="5709783"/>
            <a:ext cx="1305329" cy="91086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94544C-835F-482C-8AA7-40FE715CE283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9379ACB-6C66-41A2-AFAF-CE3F3133B02B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0F0D025-2EF4-4740-9D3B-FD46A69B10A1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DE92F03-82C9-434A-BED2-70C2E3CE175C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2D8FC7C-495E-4234-8C79-F47604D18020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68C4425-E7BA-406F-B246-7EA9651C01D7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B6C5121-59E0-4107-86B9-06FB1D92A6D9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6A0590D-F01E-4C43-85D7-6A3F130E5761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A8087A7-2658-4189-914A-AEA18571577E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7A51378-11CF-4A9C-AACC-28AA655807F5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ECC4648-94EF-4A4E-B02C-7FD36B447859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55BE2F1-D87D-4C1A-A4AC-B5060405FD5B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17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18">
            <a:extLst>
              <a:ext uri="{FF2B5EF4-FFF2-40B4-BE49-F238E27FC236}">
                <a16:creationId xmlns:a16="http://schemas.microsoft.com/office/drawing/2014/main" id="{0E2CD694-E224-4042-BE70-A3B112B05445}"/>
              </a:ext>
            </a:extLst>
          </p:cNvPr>
          <p:cNvGrpSpPr/>
          <p:nvPr userDrawn="1"/>
        </p:nvGrpSpPr>
        <p:grpSpPr>
          <a:xfrm>
            <a:off x="700336" y="2476600"/>
            <a:ext cx="5056030" cy="2797670"/>
            <a:chOff x="395536" y="2564904"/>
            <a:chExt cx="4749925" cy="2628292"/>
          </a:xfrm>
          <a:solidFill>
            <a:schemeClr val="tx1"/>
          </a:solidFill>
        </p:grpSpPr>
        <p:grpSp>
          <p:nvGrpSpPr>
            <p:cNvPr id="5" name="Group 19">
              <a:extLst>
                <a:ext uri="{FF2B5EF4-FFF2-40B4-BE49-F238E27FC236}">
                  <a16:creationId xmlns:a16="http://schemas.microsoft.com/office/drawing/2014/main" id="{F595D78B-2FF3-414F-B73D-55DF31A88DA5}"/>
                </a:ext>
              </a:extLst>
            </p:cNvPr>
            <p:cNvGrpSpPr/>
            <p:nvPr userDrawn="1"/>
          </p:nvGrpSpPr>
          <p:grpSpPr>
            <a:xfrm>
              <a:off x="395536" y="2564904"/>
              <a:ext cx="4749925" cy="2628292"/>
              <a:chOff x="395536" y="2204864"/>
              <a:chExt cx="5400600" cy="2988332"/>
            </a:xfrm>
            <a:grpFill/>
          </p:grpSpPr>
          <p:sp>
            <p:nvSpPr>
              <p:cNvPr id="7" name="Rounded Rectangle 3">
                <a:extLst>
                  <a:ext uri="{FF2B5EF4-FFF2-40B4-BE49-F238E27FC236}">
                    <a16:creationId xmlns:a16="http://schemas.microsoft.com/office/drawing/2014/main" id="{69C48C98-E3D5-492E-9567-053E52B7B9BA}"/>
                  </a:ext>
                </a:extLst>
              </p:cNvPr>
              <p:cNvSpPr/>
              <p:nvPr userDrawn="1"/>
            </p:nvSpPr>
            <p:spPr>
              <a:xfrm>
                <a:off x="971600" y="2204864"/>
                <a:ext cx="4248472" cy="2736304"/>
              </a:xfrm>
              <a:custGeom>
                <a:avLst/>
                <a:gdLst/>
                <a:ahLst/>
                <a:cxnLst/>
                <a:rect l="l" t="t" r="r" b="b"/>
                <a:pathLst>
                  <a:path w="4248472" h="2736304">
                    <a:moveTo>
                      <a:pt x="144016" y="144016"/>
                    </a:moveTo>
                    <a:lnTo>
                      <a:pt x="144016" y="2520280"/>
                    </a:lnTo>
                    <a:lnTo>
                      <a:pt x="4104456" y="2520280"/>
                    </a:lnTo>
                    <a:lnTo>
                      <a:pt x="4104456" y="144016"/>
                    </a:lnTo>
                    <a:close/>
                    <a:moveTo>
                      <a:pt x="119332" y="0"/>
                    </a:moveTo>
                    <a:lnTo>
                      <a:pt x="4129140" y="0"/>
                    </a:lnTo>
                    <a:cubicBezTo>
                      <a:pt x="4195045" y="0"/>
                      <a:pt x="4248472" y="53427"/>
                      <a:pt x="4248472" y="119332"/>
                    </a:cubicBezTo>
                    <a:lnTo>
                      <a:pt x="4248472" y="2736304"/>
                    </a:lnTo>
                    <a:lnTo>
                      <a:pt x="0" y="2736304"/>
                    </a:lnTo>
                    <a:lnTo>
                      <a:pt x="0" y="119332"/>
                    </a:lnTo>
                    <a:cubicBezTo>
                      <a:pt x="0" y="53427"/>
                      <a:pt x="53427" y="0"/>
                      <a:pt x="119332" y="0"/>
                    </a:cubicBez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8" name="Rectangle 22">
                <a:extLst>
                  <a:ext uri="{FF2B5EF4-FFF2-40B4-BE49-F238E27FC236}">
                    <a16:creationId xmlns:a16="http://schemas.microsoft.com/office/drawing/2014/main" id="{3D9BCD3C-AFCF-4FF3-B2C4-E3BAB3314191}"/>
                  </a:ext>
                </a:extLst>
              </p:cNvPr>
              <p:cNvSpPr/>
              <p:nvPr userDrawn="1"/>
            </p:nvSpPr>
            <p:spPr>
              <a:xfrm>
                <a:off x="395536" y="4941168"/>
                <a:ext cx="5400600" cy="144016"/>
              </a:xfrm>
              <a:prstGeom prst="rect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9" name="Trapezoid 23">
                <a:extLst>
                  <a:ext uri="{FF2B5EF4-FFF2-40B4-BE49-F238E27FC236}">
                    <a16:creationId xmlns:a16="http://schemas.microsoft.com/office/drawing/2014/main" id="{7DB93663-F52F-49EB-AC3D-F30B337B8E3B}"/>
                  </a:ext>
                </a:extLst>
              </p:cNvPr>
              <p:cNvSpPr/>
              <p:nvPr userDrawn="1"/>
            </p:nvSpPr>
            <p:spPr>
              <a:xfrm rot="10800000">
                <a:off x="395536" y="5085184"/>
                <a:ext cx="5400600" cy="108012"/>
              </a:xfrm>
              <a:prstGeom prst="trapezoid">
                <a:avLst>
                  <a:gd name="adj" fmla="val 129851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sp>
          <p:nvSpPr>
            <p:cNvPr id="6" name="Rectangle 20">
              <a:extLst>
                <a:ext uri="{FF2B5EF4-FFF2-40B4-BE49-F238E27FC236}">
                  <a16:creationId xmlns:a16="http://schemas.microsoft.com/office/drawing/2014/main" id="{47F74038-45A3-4552-B7CF-24517B99C0F3}"/>
                </a:ext>
              </a:extLst>
            </p:cNvPr>
            <p:cNvSpPr/>
            <p:nvPr userDrawn="1"/>
          </p:nvSpPr>
          <p:spPr>
            <a:xfrm>
              <a:off x="2518470" y="5009698"/>
              <a:ext cx="504056" cy="4571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67601ADD-0FAE-4668-82D8-4345EA4885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6722" y="2602600"/>
            <a:ext cx="3736840" cy="22916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ED3BEB-BF03-410F-8AD1-5DCBCFEEB7AB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10398202" cy="451586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40594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10398202" cy="451586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35941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064747" cy="29246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8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8F5BEF8-2B51-4ACF-B07D-8E7C24C407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34308" y="1617572"/>
            <a:ext cx="3622856" cy="3622856"/>
          </a:xfrm>
          <a:custGeom>
            <a:avLst/>
            <a:gdLst>
              <a:gd name="connsiteX0" fmla="*/ 1711572 w 3423144"/>
              <a:gd name="connsiteY0" fmla="*/ 0 h 3423144"/>
              <a:gd name="connsiteX1" fmla="*/ 3423144 w 3423144"/>
              <a:gd name="connsiteY1" fmla="*/ 1711572 h 3423144"/>
              <a:gd name="connsiteX2" fmla="*/ 1711572 w 3423144"/>
              <a:gd name="connsiteY2" fmla="*/ 3423144 h 3423144"/>
              <a:gd name="connsiteX3" fmla="*/ 0 w 3423144"/>
              <a:gd name="connsiteY3" fmla="*/ 1711572 h 3423144"/>
              <a:gd name="connsiteX4" fmla="*/ 1711572 w 3423144"/>
              <a:gd name="connsiteY4" fmla="*/ 0 h 342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3144" h="3423144">
                <a:moveTo>
                  <a:pt x="1711572" y="0"/>
                </a:moveTo>
                <a:cubicBezTo>
                  <a:pt x="2656847" y="0"/>
                  <a:pt x="3423144" y="766297"/>
                  <a:pt x="3423144" y="1711572"/>
                </a:cubicBezTo>
                <a:cubicBezTo>
                  <a:pt x="3423144" y="2656847"/>
                  <a:pt x="2656847" y="3423144"/>
                  <a:pt x="1711572" y="3423144"/>
                </a:cubicBezTo>
                <a:cubicBezTo>
                  <a:pt x="766297" y="3423144"/>
                  <a:pt x="0" y="2656847"/>
                  <a:pt x="0" y="1711572"/>
                </a:cubicBezTo>
                <a:cubicBezTo>
                  <a:pt x="0" y="766297"/>
                  <a:pt x="766297" y="0"/>
                  <a:pt x="17115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45208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ontents slide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A4C3A1-9F52-4432-B149-7E51168649A8}"/>
              </a:ext>
            </a:extLst>
          </p:cNvPr>
          <p:cNvSpPr/>
          <p:nvPr userDrawn="1"/>
        </p:nvSpPr>
        <p:spPr>
          <a:xfrm>
            <a:off x="0" y="0"/>
            <a:ext cx="81003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7F6C76-4896-44F3-8F21-E414DEA2924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11757" y="1162879"/>
            <a:ext cx="7580243" cy="4532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09027E4-0A48-4082-B747-AF6AEEE011A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 rot="20585984">
            <a:off x="3080925" y="3887570"/>
            <a:ext cx="2253284" cy="238934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483AAD0-6658-4488-BD32-66C851CCFB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1034171">
            <a:off x="878941" y="3883311"/>
            <a:ext cx="2253284" cy="238934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5529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EBAF4E-E205-4353-891E-CF91F49AD485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aphic 127">
            <a:extLst>
              <a:ext uri="{FF2B5EF4-FFF2-40B4-BE49-F238E27FC236}">
                <a16:creationId xmlns:a16="http://schemas.microsoft.com/office/drawing/2014/main" id="{508A5197-5D01-43A6-AECD-DDF69DF51664}"/>
              </a:ext>
            </a:extLst>
          </p:cNvPr>
          <p:cNvGrpSpPr/>
          <p:nvPr userDrawn="1"/>
        </p:nvGrpSpPr>
        <p:grpSpPr>
          <a:xfrm>
            <a:off x="10658071" y="5709783"/>
            <a:ext cx="1305329" cy="91086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747C8A0-2813-4AC7-BCA0-1E18BCA3F033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BB5014A-A628-4E46-8049-2D0A3B9E5353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D4B3BC-DD82-404B-9358-AEF19CD224D8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AC2182C-058B-48AE-BCE5-AE2BA5D22895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7A2C97F-4F63-4EF4-A736-DC8CCFCACE4E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923748-D4B5-4DD8-87CF-199A65724A75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8F11BD5-0875-45BB-9AB6-E718C1DF3646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FF2CFCD-4C1E-49CC-ADD6-AEE6CECDE55E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283F411-5591-4C24-8DCB-C19DB804D293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FD2785B-C470-4C57-BE82-129569B3431B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DD4D1A1-1DF2-4A4B-AABF-8092BB453F43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1BC67A0D-F1A6-4A07-B540-06E79BF9A30B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961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827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648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59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80" r:id="rId10"/>
    <p:sldLayoutId id="2147483675" r:id="rId11"/>
    <p:sldLayoutId id="2147483665" r:id="rId12"/>
    <p:sldLayoutId id="2147483681" r:id="rId13"/>
    <p:sldLayoutId id="2147483676" r:id="rId14"/>
    <p:sldLayoutId id="2147483677" r:id="rId15"/>
    <p:sldLayoutId id="2147483678" r:id="rId16"/>
    <p:sldLayoutId id="2147483679" r:id="rId17"/>
    <p:sldLayoutId id="2147483660" r:id="rId18"/>
    <p:sldLayoutId id="2147483659" r:id="rId19"/>
    <p:sldLayoutId id="2147483682" r:id="rId20"/>
    <p:sldLayoutId id="2147483683" r:id="rId21"/>
    <p:sldLayoutId id="214748368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5">
            <a:extLst>
              <a:ext uri="{FF2B5EF4-FFF2-40B4-BE49-F238E27FC236}">
                <a16:creationId xmlns:a16="http://schemas.microsoft.com/office/drawing/2014/main" id="{425AF6F2-B952-41BE-9530-23B00CEE2E1A}"/>
              </a:ext>
            </a:extLst>
          </p:cNvPr>
          <p:cNvGrpSpPr/>
          <p:nvPr/>
        </p:nvGrpSpPr>
        <p:grpSpPr>
          <a:xfrm>
            <a:off x="1888284" y="1109609"/>
            <a:ext cx="8550976" cy="2926569"/>
            <a:chOff x="1668198" y="1094644"/>
            <a:chExt cx="8855603" cy="303082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4865A75-F91B-48DF-A993-E81246286C2C}"/>
                </a:ext>
              </a:extLst>
            </p:cNvPr>
            <p:cNvSpPr/>
            <p:nvPr/>
          </p:nvSpPr>
          <p:spPr>
            <a:xfrm>
              <a:off x="1667751" y="1095553"/>
              <a:ext cx="8855603" cy="3030827"/>
            </a:xfrm>
            <a:custGeom>
              <a:avLst/>
              <a:gdLst>
                <a:gd name="connsiteX0" fmla="*/ 747525 w 8855603"/>
                <a:gd name="connsiteY0" fmla="*/ 2222103 h 3030827"/>
                <a:gd name="connsiteX1" fmla="*/ 860497 w 8855603"/>
                <a:gd name="connsiteY1" fmla="*/ 2072687 h 3030827"/>
                <a:gd name="connsiteX2" fmla="*/ 928524 w 8855603"/>
                <a:gd name="connsiteY2" fmla="*/ 2003446 h 3030827"/>
                <a:gd name="connsiteX3" fmla="*/ 1178765 w 8855603"/>
                <a:gd name="connsiteY3" fmla="*/ 1867393 h 3030827"/>
                <a:gd name="connsiteX4" fmla="*/ 1244362 w 8855603"/>
                <a:gd name="connsiteY4" fmla="*/ 1824876 h 3030827"/>
                <a:gd name="connsiteX5" fmla="*/ 1532260 w 8855603"/>
                <a:gd name="connsiteY5" fmla="*/ 1467129 h 3030827"/>
                <a:gd name="connsiteX6" fmla="*/ 1602109 w 8855603"/>
                <a:gd name="connsiteY6" fmla="*/ 1434938 h 3030827"/>
                <a:gd name="connsiteX7" fmla="*/ 1695038 w 8855603"/>
                <a:gd name="connsiteY7" fmla="*/ 1397281 h 3030827"/>
                <a:gd name="connsiteX8" fmla="*/ 1786752 w 8855603"/>
                <a:gd name="connsiteY8" fmla="*/ 1304351 h 3030827"/>
                <a:gd name="connsiteX9" fmla="*/ 1857816 w 8855603"/>
                <a:gd name="connsiteY9" fmla="*/ 1289774 h 3030827"/>
                <a:gd name="connsiteX10" fmla="*/ 1951352 w 8855603"/>
                <a:gd name="connsiteY10" fmla="*/ 1326825 h 3030827"/>
                <a:gd name="connsiteX11" fmla="*/ 1990832 w 8855603"/>
                <a:gd name="connsiteY11" fmla="*/ 1319536 h 3030827"/>
                <a:gd name="connsiteX12" fmla="*/ 2629189 w 8855603"/>
                <a:gd name="connsiteY12" fmla="*/ 769857 h 3030827"/>
                <a:gd name="connsiteX13" fmla="*/ 2705111 w 8855603"/>
                <a:gd name="connsiteY13" fmla="*/ 704867 h 3030827"/>
                <a:gd name="connsiteX14" fmla="*/ 2794396 w 8855603"/>
                <a:gd name="connsiteY14" fmla="*/ 712156 h 3030827"/>
                <a:gd name="connsiteX15" fmla="*/ 3156394 w 8855603"/>
                <a:gd name="connsiteY15" fmla="*/ 1163439 h 3030827"/>
                <a:gd name="connsiteX16" fmla="*/ 3174616 w 8855603"/>
                <a:gd name="connsiteY16" fmla="*/ 1185912 h 3030827"/>
                <a:gd name="connsiteX17" fmla="*/ 3194052 w 8855603"/>
                <a:gd name="connsiteY17" fmla="*/ 1165869 h 3030827"/>
                <a:gd name="connsiteX18" fmla="*/ 4208377 w 8855603"/>
                <a:gd name="connsiteY18" fmla="*/ 35534 h 3030827"/>
                <a:gd name="connsiteX19" fmla="*/ 4222347 w 8855603"/>
                <a:gd name="connsiteY19" fmla="*/ 20350 h 3030827"/>
                <a:gd name="connsiteX20" fmla="*/ 4300092 w 8855603"/>
                <a:gd name="connsiteY20" fmla="*/ 21564 h 3030827"/>
                <a:gd name="connsiteX21" fmla="*/ 4564909 w 8855603"/>
                <a:gd name="connsiteY21" fmla="*/ 326469 h 3030827"/>
                <a:gd name="connsiteX22" fmla="*/ 5040488 w 8855603"/>
                <a:gd name="connsiteY22" fmla="*/ 874326 h 3030827"/>
                <a:gd name="connsiteX23" fmla="*/ 5078146 w 8855603"/>
                <a:gd name="connsiteY23" fmla="*/ 889511 h 3030827"/>
                <a:gd name="connsiteX24" fmla="*/ 5124306 w 8855603"/>
                <a:gd name="connsiteY24" fmla="*/ 884044 h 3030827"/>
                <a:gd name="connsiteX25" fmla="*/ 5190511 w 8855603"/>
                <a:gd name="connsiteY25" fmla="*/ 915021 h 3030827"/>
                <a:gd name="connsiteX26" fmla="*/ 5777848 w 8855603"/>
                <a:gd name="connsiteY26" fmla="*/ 1776893 h 3030827"/>
                <a:gd name="connsiteX27" fmla="*/ 5801535 w 8855603"/>
                <a:gd name="connsiteY27" fmla="*/ 1810299 h 3030827"/>
                <a:gd name="connsiteX28" fmla="*/ 5814898 w 8855603"/>
                <a:gd name="connsiteY28" fmla="*/ 1786004 h 3030827"/>
                <a:gd name="connsiteX29" fmla="*/ 5951558 w 8855603"/>
                <a:gd name="connsiteY29" fmla="*/ 1632944 h 3030827"/>
                <a:gd name="connsiteX30" fmla="*/ 6006830 w 8855603"/>
                <a:gd name="connsiteY30" fmla="*/ 1609864 h 3030827"/>
                <a:gd name="connsiteX31" fmla="*/ 6074249 w 8855603"/>
                <a:gd name="connsiteY31" fmla="*/ 1616545 h 3030827"/>
                <a:gd name="connsiteX32" fmla="*/ 6129521 w 8855603"/>
                <a:gd name="connsiteY32" fmla="*/ 1597109 h 3030827"/>
                <a:gd name="connsiteX33" fmla="*/ 6317201 w 8855603"/>
                <a:gd name="connsiteY33" fmla="*/ 1408821 h 3030827"/>
                <a:gd name="connsiteX34" fmla="*/ 6399198 w 8855603"/>
                <a:gd name="connsiteY34" fmla="*/ 1405177 h 3030827"/>
                <a:gd name="connsiteX35" fmla="*/ 6957380 w 8855603"/>
                <a:gd name="connsiteY35" fmla="*/ 1880148 h 3030827"/>
                <a:gd name="connsiteX36" fmla="*/ 7003541 w 8855603"/>
                <a:gd name="connsiteY36" fmla="*/ 1896547 h 3030827"/>
                <a:gd name="connsiteX37" fmla="*/ 7101936 w 8855603"/>
                <a:gd name="connsiteY37" fmla="*/ 1895940 h 3030827"/>
                <a:gd name="connsiteX38" fmla="*/ 7154171 w 8855603"/>
                <a:gd name="connsiteY38" fmla="*/ 1917198 h 3030827"/>
                <a:gd name="connsiteX39" fmla="*/ 7234345 w 8855603"/>
                <a:gd name="connsiteY39" fmla="*/ 1994943 h 3030827"/>
                <a:gd name="connsiteX40" fmla="*/ 7371006 w 8855603"/>
                <a:gd name="connsiteY40" fmla="*/ 2138285 h 3030827"/>
                <a:gd name="connsiteX41" fmla="*/ 7619424 w 8855603"/>
                <a:gd name="connsiteY41" fmla="*/ 1985225 h 3030827"/>
                <a:gd name="connsiteX42" fmla="*/ 7691703 w 8855603"/>
                <a:gd name="connsiteY42" fmla="*/ 1989476 h 3030827"/>
                <a:gd name="connsiteX43" fmla="*/ 8048235 w 8855603"/>
                <a:gd name="connsiteY43" fmla="*/ 2268871 h 3030827"/>
                <a:gd name="connsiteX44" fmla="*/ 8086500 w 8855603"/>
                <a:gd name="connsiteY44" fmla="*/ 2290130 h 3030827"/>
                <a:gd name="connsiteX45" fmla="*/ 8246848 w 8855603"/>
                <a:gd name="connsiteY45" fmla="*/ 2347223 h 3030827"/>
                <a:gd name="connsiteX46" fmla="*/ 8286327 w 8855603"/>
                <a:gd name="connsiteY46" fmla="*/ 2373948 h 3030827"/>
                <a:gd name="connsiteX47" fmla="*/ 8839651 w 8855603"/>
                <a:gd name="connsiteY47" fmla="*/ 2948530 h 3030827"/>
                <a:gd name="connsiteX48" fmla="*/ 8851799 w 8855603"/>
                <a:gd name="connsiteY48" fmla="*/ 3005623 h 3030827"/>
                <a:gd name="connsiteX49" fmla="*/ 8800779 w 8855603"/>
                <a:gd name="connsiteY49" fmla="*/ 3031133 h 3030827"/>
                <a:gd name="connsiteX50" fmla="*/ 8781950 w 8855603"/>
                <a:gd name="connsiteY50" fmla="*/ 3031133 h 3030827"/>
                <a:gd name="connsiteX51" fmla="*/ 73333 w 8855603"/>
                <a:gd name="connsiteY51" fmla="*/ 3031133 h 3030827"/>
                <a:gd name="connsiteX52" fmla="*/ 5306 w 8855603"/>
                <a:gd name="connsiteY52" fmla="*/ 3006231 h 3030827"/>
                <a:gd name="connsiteX53" fmla="*/ 26564 w 8855603"/>
                <a:gd name="connsiteY53" fmla="*/ 2935775 h 3030827"/>
                <a:gd name="connsiteX54" fmla="*/ 624227 w 8855603"/>
                <a:gd name="connsiteY54" fmla="*/ 2171690 h 3030827"/>
                <a:gd name="connsiteX55" fmla="*/ 718370 w 8855603"/>
                <a:gd name="connsiteY55" fmla="*/ 2177157 h 3030827"/>
                <a:gd name="connsiteX56" fmla="*/ 747525 w 8855603"/>
                <a:gd name="connsiteY56" fmla="*/ 2222103 h 3030827"/>
                <a:gd name="connsiteX57" fmla="*/ 747525 w 8855603"/>
                <a:gd name="connsiteY57" fmla="*/ 2222103 h 3030827"/>
                <a:gd name="connsiteX58" fmla="*/ 5302876 w 8855603"/>
                <a:gd name="connsiteY58" fmla="*/ 2916946 h 3030827"/>
                <a:gd name="connsiteX59" fmla="*/ 5526392 w 8855603"/>
                <a:gd name="connsiteY59" fmla="*/ 2875644 h 3030827"/>
                <a:gd name="connsiteX60" fmla="*/ 5457151 w 8855603"/>
                <a:gd name="connsiteY60" fmla="*/ 2879288 h 3030827"/>
                <a:gd name="connsiteX61" fmla="*/ 5536718 w 8855603"/>
                <a:gd name="connsiteY61" fmla="*/ 2801544 h 3030827"/>
                <a:gd name="connsiteX62" fmla="*/ 5514245 w 8855603"/>
                <a:gd name="connsiteY62" fmla="*/ 2797899 h 3030827"/>
                <a:gd name="connsiteX63" fmla="*/ 5562228 w 8855603"/>
                <a:gd name="connsiteY63" fmla="*/ 2726836 h 3030827"/>
                <a:gd name="connsiteX64" fmla="*/ 5532466 w 8855603"/>
                <a:gd name="connsiteY64" fmla="*/ 2720762 h 3030827"/>
                <a:gd name="connsiteX65" fmla="*/ 5601100 w 8855603"/>
                <a:gd name="connsiteY65" fmla="*/ 2630870 h 3030827"/>
                <a:gd name="connsiteX66" fmla="*/ 5557369 w 8855603"/>
                <a:gd name="connsiteY66" fmla="*/ 2635121 h 3030827"/>
                <a:gd name="connsiteX67" fmla="*/ 5607781 w 8855603"/>
                <a:gd name="connsiteY67" fmla="*/ 2567702 h 3030827"/>
                <a:gd name="connsiteX68" fmla="*/ 5556761 w 8855603"/>
                <a:gd name="connsiteY68" fmla="*/ 2576205 h 3030827"/>
                <a:gd name="connsiteX69" fmla="*/ 5616892 w 8855603"/>
                <a:gd name="connsiteY69" fmla="*/ 2506357 h 3030827"/>
                <a:gd name="connsiteX70" fmla="*/ 5607781 w 8855603"/>
                <a:gd name="connsiteY70" fmla="*/ 2500890 h 3030827"/>
                <a:gd name="connsiteX71" fmla="*/ 5604137 w 8855603"/>
                <a:gd name="connsiteY71" fmla="*/ 2497246 h 3030827"/>
                <a:gd name="connsiteX72" fmla="*/ 5643009 w 8855603"/>
                <a:gd name="connsiteY72" fmla="*/ 2435293 h 3030827"/>
                <a:gd name="connsiteX73" fmla="*/ 5612640 w 8855603"/>
                <a:gd name="connsiteY73" fmla="*/ 2444404 h 3030827"/>
                <a:gd name="connsiteX74" fmla="*/ 5686741 w 8855603"/>
                <a:gd name="connsiteY74" fmla="*/ 2313817 h 3030827"/>
                <a:gd name="connsiteX75" fmla="*/ 5766915 w 8855603"/>
                <a:gd name="connsiteY75" fmla="*/ 2427397 h 3030827"/>
                <a:gd name="connsiteX76" fmla="*/ 5762056 w 8855603"/>
                <a:gd name="connsiteY76" fmla="*/ 2432864 h 3030827"/>
                <a:gd name="connsiteX77" fmla="*/ 5810039 w 8855603"/>
                <a:gd name="connsiteY77" fmla="*/ 2476595 h 3030827"/>
                <a:gd name="connsiteX78" fmla="*/ 5772381 w 8855603"/>
                <a:gd name="connsiteY78" fmla="*/ 2471736 h 3030827"/>
                <a:gd name="connsiteX79" fmla="*/ 5827045 w 8855603"/>
                <a:gd name="connsiteY79" fmla="*/ 2534904 h 3030827"/>
                <a:gd name="connsiteX80" fmla="*/ 5800928 w 8855603"/>
                <a:gd name="connsiteY80" fmla="*/ 2537941 h 3030827"/>
                <a:gd name="connsiteX81" fmla="*/ 5856807 w 8855603"/>
                <a:gd name="connsiteY81" fmla="*/ 2602930 h 3030827"/>
                <a:gd name="connsiteX82" fmla="*/ 5802143 w 8855603"/>
                <a:gd name="connsiteY82" fmla="*/ 2590783 h 3030827"/>
                <a:gd name="connsiteX83" fmla="*/ 5847089 w 8855603"/>
                <a:gd name="connsiteY83" fmla="*/ 2652128 h 3030827"/>
                <a:gd name="connsiteX84" fmla="*/ 5819757 w 8855603"/>
                <a:gd name="connsiteY84" fmla="*/ 2656380 h 3030827"/>
                <a:gd name="connsiteX85" fmla="*/ 5867740 w 8855603"/>
                <a:gd name="connsiteY85" fmla="*/ 2718333 h 3030827"/>
                <a:gd name="connsiteX86" fmla="*/ 5833727 w 8855603"/>
                <a:gd name="connsiteY86" fmla="*/ 2721369 h 3030827"/>
                <a:gd name="connsiteX87" fmla="*/ 5884139 w 8855603"/>
                <a:gd name="connsiteY87" fmla="*/ 2774211 h 3030827"/>
                <a:gd name="connsiteX88" fmla="*/ 5931515 w 8855603"/>
                <a:gd name="connsiteY88" fmla="*/ 2714688 h 3030827"/>
                <a:gd name="connsiteX89" fmla="*/ 5900539 w 8855603"/>
                <a:gd name="connsiteY89" fmla="*/ 2711651 h 3030827"/>
                <a:gd name="connsiteX90" fmla="*/ 5950343 w 8855603"/>
                <a:gd name="connsiteY90" fmla="*/ 2644840 h 3030827"/>
                <a:gd name="connsiteX91" fmla="*/ 5932122 w 8855603"/>
                <a:gd name="connsiteY91" fmla="*/ 2607182 h 3030827"/>
                <a:gd name="connsiteX92" fmla="*/ 5927263 w 8855603"/>
                <a:gd name="connsiteY92" fmla="*/ 2605360 h 3030827"/>
                <a:gd name="connsiteX93" fmla="*/ 6018978 w 8855603"/>
                <a:gd name="connsiteY93" fmla="*/ 2487528 h 3030827"/>
                <a:gd name="connsiteX94" fmla="*/ 6014118 w 8855603"/>
                <a:gd name="connsiteY94" fmla="*/ 2483276 h 3030827"/>
                <a:gd name="connsiteX95" fmla="*/ 5962491 w 8855603"/>
                <a:gd name="connsiteY95" fmla="*/ 2487528 h 3030827"/>
                <a:gd name="connsiteX96" fmla="*/ 6028088 w 8855603"/>
                <a:gd name="connsiteY96" fmla="*/ 2401887 h 3030827"/>
                <a:gd name="connsiteX97" fmla="*/ 6023837 w 8855603"/>
                <a:gd name="connsiteY97" fmla="*/ 2397028 h 3030827"/>
                <a:gd name="connsiteX98" fmla="*/ 5961277 w 8855603"/>
                <a:gd name="connsiteY98" fmla="*/ 2407354 h 3030827"/>
                <a:gd name="connsiteX99" fmla="*/ 6045702 w 8855603"/>
                <a:gd name="connsiteY99" fmla="*/ 2310173 h 3030827"/>
                <a:gd name="connsiteX100" fmla="*/ 6025051 w 8855603"/>
                <a:gd name="connsiteY100" fmla="*/ 2300455 h 3030827"/>
                <a:gd name="connsiteX101" fmla="*/ 6076679 w 8855603"/>
                <a:gd name="connsiteY101" fmla="*/ 2219673 h 3030827"/>
                <a:gd name="connsiteX102" fmla="*/ 6071819 w 8855603"/>
                <a:gd name="connsiteY102" fmla="*/ 2216637 h 3030827"/>
                <a:gd name="connsiteX103" fmla="*/ 6031125 w 8855603"/>
                <a:gd name="connsiteY103" fmla="*/ 2228784 h 3030827"/>
                <a:gd name="connsiteX104" fmla="*/ 6133772 w 8855603"/>
                <a:gd name="connsiteY104" fmla="*/ 2059325 h 3030827"/>
                <a:gd name="connsiteX105" fmla="*/ 6147742 w 8855603"/>
                <a:gd name="connsiteY105" fmla="*/ 2036244 h 3030827"/>
                <a:gd name="connsiteX106" fmla="*/ 6258286 w 8855603"/>
                <a:gd name="connsiteY106" fmla="*/ 2201452 h 3030827"/>
                <a:gd name="connsiteX107" fmla="*/ 6238849 w 8855603"/>
                <a:gd name="connsiteY107" fmla="*/ 2208740 h 3030827"/>
                <a:gd name="connsiteX108" fmla="*/ 6310520 w 8855603"/>
                <a:gd name="connsiteY108" fmla="*/ 2273123 h 3030827"/>
                <a:gd name="connsiteX109" fmla="*/ 6264967 w 8855603"/>
                <a:gd name="connsiteY109" fmla="*/ 2264620 h 3030827"/>
                <a:gd name="connsiteX110" fmla="*/ 6261930 w 8855603"/>
                <a:gd name="connsiteY110" fmla="*/ 2269478 h 3030827"/>
                <a:gd name="connsiteX111" fmla="*/ 6334208 w 8855603"/>
                <a:gd name="connsiteY111" fmla="*/ 2352082 h 3030827"/>
                <a:gd name="connsiteX112" fmla="*/ 6294120 w 8855603"/>
                <a:gd name="connsiteY112" fmla="*/ 2352082 h 3030827"/>
                <a:gd name="connsiteX113" fmla="*/ 6374295 w 8855603"/>
                <a:gd name="connsiteY113" fmla="*/ 2445012 h 3030827"/>
                <a:gd name="connsiteX114" fmla="*/ 6304446 w 8855603"/>
                <a:gd name="connsiteY114" fmla="*/ 2429220 h 3030827"/>
                <a:gd name="connsiteX115" fmla="*/ 6301409 w 8855603"/>
                <a:gd name="connsiteY115" fmla="*/ 2433471 h 3030827"/>
                <a:gd name="connsiteX116" fmla="*/ 6359718 w 8855603"/>
                <a:gd name="connsiteY116" fmla="*/ 2513645 h 3030827"/>
                <a:gd name="connsiteX117" fmla="*/ 6320238 w 8855603"/>
                <a:gd name="connsiteY117" fmla="*/ 2517290 h 3030827"/>
                <a:gd name="connsiteX118" fmla="*/ 6388264 w 8855603"/>
                <a:gd name="connsiteY118" fmla="*/ 2604145 h 3030827"/>
                <a:gd name="connsiteX119" fmla="*/ 6345141 w 8855603"/>
                <a:gd name="connsiteY119" fmla="*/ 2607182 h 3030827"/>
                <a:gd name="connsiteX120" fmla="*/ 6339674 w 8855603"/>
                <a:gd name="connsiteY120" fmla="*/ 2614471 h 3030827"/>
                <a:gd name="connsiteX121" fmla="*/ 6440500 w 8855603"/>
                <a:gd name="connsiteY121" fmla="*/ 2705578 h 3030827"/>
                <a:gd name="connsiteX122" fmla="*/ 6436855 w 8855603"/>
                <a:gd name="connsiteY122" fmla="*/ 2710437 h 3030827"/>
                <a:gd name="connsiteX123" fmla="*/ 6385227 w 8855603"/>
                <a:gd name="connsiteY123" fmla="*/ 2703148 h 3030827"/>
                <a:gd name="connsiteX124" fmla="*/ 6466009 w 8855603"/>
                <a:gd name="connsiteY124" fmla="*/ 2812477 h 3030827"/>
                <a:gd name="connsiteX125" fmla="*/ 6404664 w 8855603"/>
                <a:gd name="connsiteY125" fmla="*/ 2812477 h 3030827"/>
                <a:gd name="connsiteX126" fmla="*/ 6447788 w 8855603"/>
                <a:gd name="connsiteY126" fmla="*/ 2857423 h 3030827"/>
                <a:gd name="connsiteX127" fmla="*/ 6472690 w 8855603"/>
                <a:gd name="connsiteY127" fmla="*/ 2798507 h 3030827"/>
                <a:gd name="connsiteX128" fmla="*/ 6463580 w 8855603"/>
                <a:gd name="connsiteY128" fmla="*/ 2795470 h 3030827"/>
                <a:gd name="connsiteX129" fmla="*/ 6479371 w 8855603"/>
                <a:gd name="connsiteY129" fmla="*/ 2771175 h 3030827"/>
                <a:gd name="connsiteX130" fmla="*/ 6468439 w 8855603"/>
                <a:gd name="connsiteY130" fmla="*/ 2768745 h 3030827"/>
                <a:gd name="connsiteX131" fmla="*/ 6520066 w 8855603"/>
                <a:gd name="connsiteY131" fmla="*/ 2652735 h 3030827"/>
                <a:gd name="connsiteX132" fmla="*/ 6588093 w 8855603"/>
                <a:gd name="connsiteY132" fmla="*/ 2780893 h 3030827"/>
                <a:gd name="connsiteX133" fmla="*/ 6571086 w 8855603"/>
                <a:gd name="connsiteY133" fmla="*/ 2780893 h 3030827"/>
                <a:gd name="connsiteX134" fmla="*/ 6584448 w 8855603"/>
                <a:gd name="connsiteY134" fmla="*/ 2803973 h 3030827"/>
                <a:gd name="connsiteX135" fmla="*/ 6609351 w 8855603"/>
                <a:gd name="connsiteY135" fmla="*/ 2865318 h 3030827"/>
                <a:gd name="connsiteX136" fmla="*/ 6599026 w 8855603"/>
                <a:gd name="connsiteY136" fmla="*/ 2870785 h 3030827"/>
                <a:gd name="connsiteX137" fmla="*/ 6617854 w 8855603"/>
                <a:gd name="connsiteY137" fmla="*/ 2897510 h 3030827"/>
                <a:gd name="connsiteX138" fmla="*/ 6609958 w 8855603"/>
                <a:gd name="connsiteY138" fmla="*/ 2904191 h 3030827"/>
                <a:gd name="connsiteX139" fmla="*/ 6681022 w 8855603"/>
                <a:gd name="connsiteY139" fmla="*/ 2939419 h 3030827"/>
                <a:gd name="connsiteX140" fmla="*/ 6950091 w 8855603"/>
                <a:gd name="connsiteY140" fmla="*/ 2940026 h 3030827"/>
                <a:gd name="connsiteX141" fmla="*/ 7038769 w 8855603"/>
                <a:gd name="connsiteY141" fmla="*/ 2888399 h 3030827"/>
                <a:gd name="connsiteX142" fmla="*/ 7036339 w 8855603"/>
                <a:gd name="connsiteY142" fmla="*/ 2882932 h 3030827"/>
                <a:gd name="connsiteX143" fmla="*/ 6970135 w 8855603"/>
                <a:gd name="connsiteY143" fmla="*/ 2887184 h 3030827"/>
                <a:gd name="connsiteX144" fmla="*/ 7048487 w 8855603"/>
                <a:gd name="connsiteY144" fmla="*/ 2810047 h 3030827"/>
                <a:gd name="connsiteX145" fmla="*/ 7026622 w 8855603"/>
                <a:gd name="connsiteY145" fmla="*/ 2805188 h 3030827"/>
                <a:gd name="connsiteX146" fmla="*/ 7074604 w 8855603"/>
                <a:gd name="connsiteY146" fmla="*/ 2734124 h 3030827"/>
                <a:gd name="connsiteX147" fmla="*/ 7044235 w 8855603"/>
                <a:gd name="connsiteY147" fmla="*/ 2728051 h 3030827"/>
                <a:gd name="connsiteX148" fmla="*/ 7112262 w 8855603"/>
                <a:gd name="connsiteY148" fmla="*/ 2639980 h 3030827"/>
                <a:gd name="connsiteX149" fmla="*/ 7072175 w 8855603"/>
                <a:gd name="connsiteY149" fmla="*/ 2639980 h 3030827"/>
                <a:gd name="connsiteX150" fmla="*/ 7120157 w 8855603"/>
                <a:gd name="connsiteY150" fmla="*/ 2575598 h 3030827"/>
                <a:gd name="connsiteX151" fmla="*/ 7068530 w 8855603"/>
                <a:gd name="connsiteY151" fmla="*/ 2583494 h 3030827"/>
                <a:gd name="connsiteX152" fmla="*/ 7128661 w 8855603"/>
                <a:gd name="connsiteY152" fmla="*/ 2514253 h 3030827"/>
                <a:gd name="connsiteX153" fmla="*/ 7115906 w 8855603"/>
                <a:gd name="connsiteY153" fmla="*/ 2504535 h 3030827"/>
                <a:gd name="connsiteX154" fmla="*/ 7153563 w 8855603"/>
                <a:gd name="connsiteY154" fmla="*/ 2443189 h 3030827"/>
                <a:gd name="connsiteX155" fmla="*/ 7120157 w 8855603"/>
                <a:gd name="connsiteY155" fmla="*/ 2450478 h 3030827"/>
                <a:gd name="connsiteX156" fmla="*/ 7196688 w 8855603"/>
                <a:gd name="connsiteY156" fmla="*/ 2318676 h 3030827"/>
                <a:gd name="connsiteX157" fmla="*/ 7278076 w 8855603"/>
                <a:gd name="connsiteY157" fmla="*/ 2434686 h 3030827"/>
                <a:gd name="connsiteX158" fmla="*/ 7272003 w 8855603"/>
                <a:gd name="connsiteY158" fmla="*/ 2438938 h 3030827"/>
                <a:gd name="connsiteX159" fmla="*/ 7321201 w 8855603"/>
                <a:gd name="connsiteY159" fmla="*/ 2483884 h 3030827"/>
                <a:gd name="connsiteX160" fmla="*/ 7283543 w 8855603"/>
                <a:gd name="connsiteY160" fmla="*/ 2479025 h 3030827"/>
                <a:gd name="connsiteX161" fmla="*/ 7337600 w 8855603"/>
                <a:gd name="connsiteY161" fmla="*/ 2542192 h 3030827"/>
                <a:gd name="connsiteX162" fmla="*/ 7311482 w 8855603"/>
                <a:gd name="connsiteY162" fmla="*/ 2544622 h 3030827"/>
                <a:gd name="connsiteX163" fmla="*/ 7365539 w 8855603"/>
                <a:gd name="connsiteY163" fmla="*/ 2609611 h 3030827"/>
                <a:gd name="connsiteX164" fmla="*/ 7313305 w 8855603"/>
                <a:gd name="connsiteY164" fmla="*/ 2599286 h 3030827"/>
                <a:gd name="connsiteX165" fmla="*/ 7357644 w 8855603"/>
                <a:gd name="connsiteY165" fmla="*/ 2660631 h 3030827"/>
                <a:gd name="connsiteX166" fmla="*/ 7329704 w 8855603"/>
                <a:gd name="connsiteY166" fmla="*/ 2663668 h 3030827"/>
                <a:gd name="connsiteX167" fmla="*/ 7376472 w 8855603"/>
                <a:gd name="connsiteY167" fmla="*/ 2722584 h 3030827"/>
                <a:gd name="connsiteX168" fmla="*/ 7397123 w 8855603"/>
                <a:gd name="connsiteY168" fmla="*/ 2689786 h 3030827"/>
                <a:gd name="connsiteX169" fmla="*/ 7369791 w 8855603"/>
                <a:gd name="connsiteY169" fmla="*/ 2689786 h 3030827"/>
                <a:gd name="connsiteX170" fmla="*/ 7405019 w 8855603"/>
                <a:gd name="connsiteY170" fmla="*/ 2641195 h 3030827"/>
                <a:gd name="connsiteX171" fmla="*/ 7376472 w 8855603"/>
                <a:gd name="connsiteY171" fmla="*/ 2644232 h 3030827"/>
                <a:gd name="connsiteX172" fmla="*/ 7426884 w 8855603"/>
                <a:gd name="connsiteY172" fmla="*/ 2547051 h 3030827"/>
                <a:gd name="connsiteX173" fmla="*/ 7425670 w 8855603"/>
                <a:gd name="connsiteY173" fmla="*/ 2542192 h 3030827"/>
                <a:gd name="connsiteX174" fmla="*/ 7411700 w 8855603"/>
                <a:gd name="connsiteY174" fmla="*/ 2544014 h 3030827"/>
                <a:gd name="connsiteX175" fmla="*/ 7445106 w 8855603"/>
                <a:gd name="connsiteY175" fmla="*/ 2499068 h 3030827"/>
                <a:gd name="connsiteX176" fmla="*/ 7464543 w 8855603"/>
                <a:gd name="connsiteY176" fmla="*/ 2451085 h 3030827"/>
                <a:gd name="connsiteX177" fmla="*/ 7549576 w 8855603"/>
                <a:gd name="connsiteY177" fmla="*/ 2564058 h 3030827"/>
                <a:gd name="connsiteX178" fmla="*/ 7551397 w 8855603"/>
                <a:gd name="connsiteY178" fmla="*/ 2568917 h 3030827"/>
                <a:gd name="connsiteX179" fmla="*/ 7531962 w 8855603"/>
                <a:gd name="connsiteY179" fmla="*/ 2570739 h 3030827"/>
                <a:gd name="connsiteX180" fmla="*/ 7569619 w 8855603"/>
                <a:gd name="connsiteY180" fmla="*/ 2615078 h 3030827"/>
                <a:gd name="connsiteX181" fmla="*/ 7552613 w 8855603"/>
                <a:gd name="connsiteY181" fmla="*/ 2619330 h 3030827"/>
                <a:gd name="connsiteX182" fmla="*/ 7589055 w 8855603"/>
                <a:gd name="connsiteY182" fmla="*/ 2664276 h 3030827"/>
                <a:gd name="connsiteX183" fmla="*/ 7552613 w 8855603"/>
                <a:gd name="connsiteY183" fmla="*/ 2659417 h 3030827"/>
                <a:gd name="connsiteX184" fmla="*/ 7584196 w 8855603"/>
                <a:gd name="connsiteY184" fmla="*/ 2703755 h 3030827"/>
                <a:gd name="connsiteX185" fmla="*/ 7564760 w 8855603"/>
                <a:gd name="connsiteY185" fmla="*/ 2708007 h 3030827"/>
                <a:gd name="connsiteX186" fmla="*/ 7599381 w 8855603"/>
                <a:gd name="connsiteY186" fmla="*/ 2754168 h 3030827"/>
                <a:gd name="connsiteX187" fmla="*/ 7576301 w 8855603"/>
                <a:gd name="connsiteY187" fmla="*/ 2759027 h 3030827"/>
                <a:gd name="connsiteX188" fmla="*/ 7627320 w 8855603"/>
                <a:gd name="connsiteY188" fmla="*/ 2812477 h 3030827"/>
                <a:gd name="connsiteX189" fmla="*/ 7600596 w 8855603"/>
                <a:gd name="connsiteY189" fmla="*/ 2811262 h 3030827"/>
                <a:gd name="connsiteX190" fmla="*/ 7640683 w 8855603"/>
                <a:gd name="connsiteY190" fmla="*/ 2867748 h 3030827"/>
                <a:gd name="connsiteX191" fmla="*/ 7614565 w 8855603"/>
                <a:gd name="connsiteY191" fmla="*/ 2871392 h 3030827"/>
                <a:gd name="connsiteX192" fmla="*/ 7610314 w 8855603"/>
                <a:gd name="connsiteY192" fmla="*/ 2878073 h 3030827"/>
                <a:gd name="connsiteX193" fmla="*/ 7652223 w 8855603"/>
                <a:gd name="connsiteY193" fmla="*/ 2913909 h 3030827"/>
                <a:gd name="connsiteX194" fmla="*/ 7632179 w 8855603"/>
                <a:gd name="connsiteY194" fmla="*/ 2913909 h 3030827"/>
                <a:gd name="connsiteX195" fmla="*/ 7822290 w 8855603"/>
                <a:gd name="connsiteY195" fmla="*/ 2926664 h 3030827"/>
                <a:gd name="connsiteX196" fmla="*/ 7786454 w 8855603"/>
                <a:gd name="connsiteY196" fmla="*/ 2924234 h 3030827"/>
                <a:gd name="connsiteX197" fmla="*/ 7844155 w 8855603"/>
                <a:gd name="connsiteY197" fmla="*/ 2879288 h 3030827"/>
                <a:gd name="connsiteX198" fmla="*/ 7841118 w 8855603"/>
                <a:gd name="connsiteY198" fmla="*/ 2873822 h 3030827"/>
                <a:gd name="connsiteX199" fmla="*/ 7791921 w 8855603"/>
                <a:gd name="connsiteY199" fmla="*/ 2876251 h 3030827"/>
                <a:gd name="connsiteX200" fmla="*/ 7855088 w 8855603"/>
                <a:gd name="connsiteY200" fmla="*/ 2820980 h 3030827"/>
                <a:gd name="connsiteX201" fmla="*/ 7835652 w 8855603"/>
                <a:gd name="connsiteY201" fmla="*/ 2813691 h 3030827"/>
                <a:gd name="connsiteX202" fmla="*/ 7869665 w 8855603"/>
                <a:gd name="connsiteY202" fmla="*/ 2761456 h 3030827"/>
                <a:gd name="connsiteX203" fmla="*/ 7849014 w 8855603"/>
                <a:gd name="connsiteY203" fmla="*/ 2754775 h 3030827"/>
                <a:gd name="connsiteX204" fmla="*/ 7898212 w 8855603"/>
                <a:gd name="connsiteY204" fmla="*/ 2689786 h 3030827"/>
                <a:gd name="connsiteX205" fmla="*/ 7869058 w 8855603"/>
                <a:gd name="connsiteY205" fmla="*/ 2689786 h 3030827"/>
                <a:gd name="connsiteX206" fmla="*/ 7904286 w 8855603"/>
                <a:gd name="connsiteY206" fmla="*/ 2641195 h 3030827"/>
                <a:gd name="connsiteX207" fmla="*/ 7876346 w 8855603"/>
                <a:gd name="connsiteY207" fmla="*/ 2644232 h 3030827"/>
                <a:gd name="connsiteX208" fmla="*/ 7927366 w 8855603"/>
                <a:gd name="connsiteY208" fmla="*/ 2546444 h 3030827"/>
                <a:gd name="connsiteX209" fmla="*/ 7926151 w 8855603"/>
                <a:gd name="connsiteY209" fmla="*/ 2542800 h 3030827"/>
                <a:gd name="connsiteX210" fmla="*/ 7918255 w 8855603"/>
                <a:gd name="connsiteY210" fmla="*/ 2544014 h 3030827"/>
                <a:gd name="connsiteX211" fmla="*/ 7968061 w 8855603"/>
                <a:gd name="connsiteY211" fmla="*/ 2454729 h 3030827"/>
                <a:gd name="connsiteX212" fmla="*/ 8050664 w 8855603"/>
                <a:gd name="connsiteY212" fmla="*/ 2565273 h 3030827"/>
                <a:gd name="connsiteX213" fmla="*/ 8051879 w 8855603"/>
                <a:gd name="connsiteY213" fmla="*/ 2569524 h 3030827"/>
                <a:gd name="connsiteX214" fmla="*/ 8033050 w 8855603"/>
                <a:gd name="connsiteY214" fmla="*/ 2571954 h 3030827"/>
                <a:gd name="connsiteX215" fmla="*/ 8070707 w 8855603"/>
                <a:gd name="connsiteY215" fmla="*/ 2615685 h 3030827"/>
                <a:gd name="connsiteX216" fmla="*/ 8053094 w 8855603"/>
                <a:gd name="connsiteY216" fmla="*/ 2619937 h 3030827"/>
                <a:gd name="connsiteX217" fmla="*/ 8092574 w 8855603"/>
                <a:gd name="connsiteY217" fmla="*/ 2666705 h 3030827"/>
                <a:gd name="connsiteX218" fmla="*/ 8053094 w 8855603"/>
                <a:gd name="connsiteY218" fmla="*/ 2659417 h 3030827"/>
                <a:gd name="connsiteX219" fmla="*/ 8084678 w 8855603"/>
                <a:gd name="connsiteY219" fmla="*/ 2704363 h 3030827"/>
                <a:gd name="connsiteX220" fmla="*/ 8065849 w 8855603"/>
                <a:gd name="connsiteY220" fmla="*/ 2709829 h 3030827"/>
                <a:gd name="connsiteX221" fmla="*/ 8100469 w 8855603"/>
                <a:gd name="connsiteY221" fmla="*/ 2754775 h 3030827"/>
                <a:gd name="connsiteX222" fmla="*/ 8077996 w 8855603"/>
                <a:gd name="connsiteY222" fmla="*/ 2759027 h 3030827"/>
                <a:gd name="connsiteX223" fmla="*/ 8113224 w 8855603"/>
                <a:gd name="connsiteY223" fmla="*/ 2797292 h 3030827"/>
                <a:gd name="connsiteX224" fmla="*/ 8132053 w 8855603"/>
                <a:gd name="connsiteY224" fmla="*/ 2772997 h 3030827"/>
                <a:gd name="connsiteX225" fmla="*/ 8121120 w 8855603"/>
                <a:gd name="connsiteY225" fmla="*/ 2769352 h 3030827"/>
                <a:gd name="connsiteX226" fmla="*/ 8172748 w 8855603"/>
                <a:gd name="connsiteY226" fmla="*/ 2653950 h 3030827"/>
                <a:gd name="connsiteX227" fmla="*/ 8240774 w 8855603"/>
                <a:gd name="connsiteY227" fmla="*/ 2780893 h 3030827"/>
                <a:gd name="connsiteX228" fmla="*/ 8225589 w 8855603"/>
                <a:gd name="connsiteY228" fmla="*/ 2782715 h 3030827"/>
                <a:gd name="connsiteX229" fmla="*/ 8268106 w 8855603"/>
                <a:gd name="connsiteY229" fmla="*/ 2901761 h 3030827"/>
                <a:gd name="connsiteX230" fmla="*/ 8262032 w 8855603"/>
                <a:gd name="connsiteY230" fmla="*/ 2905406 h 3030827"/>
                <a:gd name="connsiteX231" fmla="*/ 8325807 w 8855603"/>
                <a:gd name="connsiteY231" fmla="*/ 2940634 h 3030827"/>
                <a:gd name="connsiteX232" fmla="*/ 8688413 w 8855603"/>
                <a:gd name="connsiteY232" fmla="*/ 2940634 h 3030827"/>
                <a:gd name="connsiteX233" fmla="*/ 8715745 w 8855603"/>
                <a:gd name="connsiteY233" fmla="*/ 2939419 h 3030827"/>
                <a:gd name="connsiteX234" fmla="*/ 8703598 w 8855603"/>
                <a:gd name="connsiteY234" fmla="*/ 2924234 h 3030827"/>
                <a:gd name="connsiteX235" fmla="*/ 8233486 w 8855603"/>
                <a:gd name="connsiteY235" fmla="*/ 2445012 h 3030827"/>
                <a:gd name="connsiteX236" fmla="*/ 8204939 w 8855603"/>
                <a:gd name="connsiteY236" fmla="*/ 2426790 h 3030827"/>
                <a:gd name="connsiteX237" fmla="*/ 8048842 w 8855603"/>
                <a:gd name="connsiteY237" fmla="*/ 2370911 h 3030827"/>
                <a:gd name="connsiteX238" fmla="*/ 8010577 w 8855603"/>
                <a:gd name="connsiteY238" fmla="*/ 2349653 h 3030827"/>
                <a:gd name="connsiteX239" fmla="*/ 7676518 w 8855603"/>
                <a:gd name="connsiteY239" fmla="*/ 2086657 h 3030827"/>
                <a:gd name="connsiteX240" fmla="*/ 7635823 w 8855603"/>
                <a:gd name="connsiteY240" fmla="*/ 2084835 h 3030827"/>
                <a:gd name="connsiteX241" fmla="*/ 7521028 w 8855603"/>
                <a:gd name="connsiteY241" fmla="*/ 2155899 h 3030827"/>
                <a:gd name="connsiteX242" fmla="*/ 7357644 w 8855603"/>
                <a:gd name="connsiteY242" fmla="*/ 2249435 h 3030827"/>
                <a:gd name="connsiteX243" fmla="*/ 7220983 w 8855603"/>
                <a:gd name="connsiteY243" fmla="*/ 2098805 h 3030827"/>
                <a:gd name="connsiteX244" fmla="*/ 7188185 w 8855603"/>
                <a:gd name="connsiteY244" fmla="*/ 2069043 h 3030827"/>
                <a:gd name="connsiteX245" fmla="*/ 7101936 w 8855603"/>
                <a:gd name="connsiteY245" fmla="*/ 1991906 h 3030827"/>
                <a:gd name="connsiteX246" fmla="*/ 6984105 w 8855603"/>
                <a:gd name="connsiteY246" fmla="*/ 1987654 h 3030827"/>
                <a:gd name="connsiteX247" fmla="*/ 6925189 w 8855603"/>
                <a:gd name="connsiteY247" fmla="*/ 1965788 h 3030827"/>
                <a:gd name="connsiteX248" fmla="*/ 6388264 w 8855603"/>
                <a:gd name="connsiteY248" fmla="*/ 1509039 h 3030827"/>
                <a:gd name="connsiteX249" fmla="*/ 6368829 w 8855603"/>
                <a:gd name="connsiteY249" fmla="*/ 1493247 h 3030827"/>
                <a:gd name="connsiteX250" fmla="*/ 6372473 w 8855603"/>
                <a:gd name="connsiteY250" fmla="*/ 1500535 h 3030827"/>
                <a:gd name="connsiteX251" fmla="*/ 6300194 w 8855603"/>
                <a:gd name="connsiteY251" fmla="*/ 1571599 h 3030827"/>
                <a:gd name="connsiteX252" fmla="*/ 6390694 w 8855603"/>
                <a:gd name="connsiteY252" fmla="*/ 1594072 h 3030827"/>
                <a:gd name="connsiteX253" fmla="*/ 6303839 w 8855603"/>
                <a:gd name="connsiteY253" fmla="*/ 1618974 h 3030827"/>
                <a:gd name="connsiteX254" fmla="*/ 6166571 w 8855603"/>
                <a:gd name="connsiteY254" fmla="*/ 1693075 h 3030827"/>
                <a:gd name="connsiteX255" fmla="*/ 6113729 w 8855603"/>
                <a:gd name="connsiteY255" fmla="*/ 1710081 h 3030827"/>
                <a:gd name="connsiteX256" fmla="*/ 6072427 w 8855603"/>
                <a:gd name="connsiteY256" fmla="*/ 1707045 h 3030827"/>
                <a:gd name="connsiteX257" fmla="*/ 6072427 w 8855603"/>
                <a:gd name="connsiteY257" fmla="*/ 1711296 h 3030827"/>
                <a:gd name="connsiteX258" fmla="*/ 6246138 w 8855603"/>
                <a:gd name="connsiteY258" fmla="*/ 1738628 h 3030827"/>
                <a:gd name="connsiteX259" fmla="*/ 6159890 w 8855603"/>
                <a:gd name="connsiteY259" fmla="*/ 1756242 h 3030827"/>
                <a:gd name="connsiteX260" fmla="*/ 5972817 w 8855603"/>
                <a:gd name="connsiteY260" fmla="*/ 1784182 h 3030827"/>
                <a:gd name="connsiteX261" fmla="*/ 5919367 w 8855603"/>
                <a:gd name="connsiteY261" fmla="*/ 1815158 h 3030827"/>
                <a:gd name="connsiteX262" fmla="*/ 6135594 w 8855603"/>
                <a:gd name="connsiteY262" fmla="*/ 1849171 h 3030827"/>
                <a:gd name="connsiteX263" fmla="*/ 5854377 w 8855603"/>
                <a:gd name="connsiteY263" fmla="*/ 1897154 h 3030827"/>
                <a:gd name="connsiteX264" fmla="*/ 5837371 w 8855603"/>
                <a:gd name="connsiteY264" fmla="*/ 1902013 h 3030827"/>
                <a:gd name="connsiteX265" fmla="*/ 5751730 w 8855603"/>
                <a:gd name="connsiteY265" fmla="*/ 1888651 h 3030827"/>
                <a:gd name="connsiteX266" fmla="*/ 5166216 w 8855603"/>
                <a:gd name="connsiteY266" fmla="*/ 1027993 h 3030827"/>
                <a:gd name="connsiteX267" fmla="*/ 5063568 w 8855603"/>
                <a:gd name="connsiteY267" fmla="*/ 980618 h 3030827"/>
                <a:gd name="connsiteX268" fmla="*/ 4994934 w 8855603"/>
                <a:gd name="connsiteY268" fmla="*/ 953893 h 3030827"/>
                <a:gd name="connsiteX269" fmla="*/ 4282478 w 8855603"/>
                <a:gd name="connsiteY269" fmla="*/ 132715 h 3030827"/>
                <a:gd name="connsiteX270" fmla="*/ 4264256 w 8855603"/>
                <a:gd name="connsiteY270" fmla="*/ 113886 h 3030827"/>
                <a:gd name="connsiteX271" fmla="*/ 4058354 w 8855603"/>
                <a:gd name="connsiteY271" fmla="*/ 343476 h 3030827"/>
                <a:gd name="connsiteX272" fmla="*/ 4342001 w 8855603"/>
                <a:gd name="connsiteY272" fmla="*/ 377489 h 3030827"/>
                <a:gd name="connsiteX273" fmla="*/ 4321957 w 8855603"/>
                <a:gd name="connsiteY273" fmla="*/ 384170 h 3030827"/>
                <a:gd name="connsiteX274" fmla="*/ 4001868 w 8855603"/>
                <a:gd name="connsiteY274" fmla="*/ 423043 h 3030827"/>
                <a:gd name="connsiteX275" fmla="*/ 3970892 w 8855603"/>
                <a:gd name="connsiteY275" fmla="*/ 438227 h 3030827"/>
                <a:gd name="connsiteX276" fmla="*/ 3973928 w 8855603"/>
                <a:gd name="connsiteY276" fmla="*/ 445516 h 3030827"/>
                <a:gd name="connsiteX277" fmla="*/ 4266686 w 8855603"/>
                <a:gd name="connsiteY277" fmla="*/ 480744 h 3030827"/>
                <a:gd name="connsiteX278" fmla="*/ 4257575 w 8855603"/>
                <a:gd name="connsiteY278" fmla="*/ 484996 h 3030827"/>
                <a:gd name="connsiteX279" fmla="*/ 3911976 w 8855603"/>
                <a:gd name="connsiteY279" fmla="*/ 526905 h 3030827"/>
                <a:gd name="connsiteX280" fmla="*/ 3880392 w 8855603"/>
                <a:gd name="connsiteY280" fmla="*/ 537838 h 3030827"/>
                <a:gd name="connsiteX281" fmla="*/ 3882214 w 8855603"/>
                <a:gd name="connsiteY281" fmla="*/ 545734 h 3030827"/>
                <a:gd name="connsiteX282" fmla="*/ 4186511 w 8855603"/>
                <a:gd name="connsiteY282" fmla="*/ 582784 h 3030827"/>
                <a:gd name="connsiteX283" fmla="*/ 4121522 w 8855603"/>
                <a:gd name="connsiteY283" fmla="*/ 593717 h 3030827"/>
                <a:gd name="connsiteX284" fmla="*/ 3812973 w 8855603"/>
                <a:gd name="connsiteY284" fmla="*/ 629552 h 3030827"/>
                <a:gd name="connsiteX285" fmla="*/ 3787463 w 8855603"/>
                <a:gd name="connsiteY285" fmla="*/ 642307 h 3030827"/>
                <a:gd name="connsiteX286" fmla="*/ 3789892 w 8855603"/>
                <a:gd name="connsiteY286" fmla="*/ 648988 h 3030827"/>
                <a:gd name="connsiteX287" fmla="*/ 4078398 w 8855603"/>
                <a:gd name="connsiteY287" fmla="*/ 683609 h 3030827"/>
                <a:gd name="connsiteX288" fmla="*/ 4026163 w 8855603"/>
                <a:gd name="connsiteY288" fmla="*/ 693934 h 3030827"/>
                <a:gd name="connsiteX289" fmla="*/ 3726725 w 8855603"/>
                <a:gd name="connsiteY289" fmla="*/ 730377 h 3030827"/>
                <a:gd name="connsiteX290" fmla="*/ 3697570 w 8855603"/>
                <a:gd name="connsiteY290" fmla="*/ 743132 h 3030827"/>
                <a:gd name="connsiteX291" fmla="*/ 3700607 w 8855603"/>
                <a:gd name="connsiteY291" fmla="*/ 750421 h 3030827"/>
                <a:gd name="connsiteX292" fmla="*/ 3990935 w 8855603"/>
                <a:gd name="connsiteY292" fmla="*/ 785041 h 3030827"/>
                <a:gd name="connsiteX293" fmla="*/ 3973928 w 8855603"/>
                <a:gd name="connsiteY293" fmla="*/ 791723 h 3030827"/>
                <a:gd name="connsiteX294" fmla="*/ 3635618 w 8855603"/>
                <a:gd name="connsiteY294" fmla="*/ 831810 h 3030827"/>
                <a:gd name="connsiteX295" fmla="*/ 3600390 w 8855603"/>
                <a:gd name="connsiteY295" fmla="*/ 860964 h 3030827"/>
                <a:gd name="connsiteX296" fmla="*/ 3899828 w 8855603"/>
                <a:gd name="connsiteY296" fmla="*/ 896799 h 3030827"/>
                <a:gd name="connsiteX297" fmla="*/ 3892539 w 8855603"/>
                <a:gd name="connsiteY297" fmla="*/ 902873 h 3030827"/>
                <a:gd name="connsiteX298" fmla="*/ 3560910 w 8855603"/>
                <a:gd name="connsiteY298" fmla="*/ 940531 h 3030827"/>
                <a:gd name="connsiteX299" fmla="*/ 3480736 w 8855603"/>
                <a:gd name="connsiteY299" fmla="*/ 993373 h 3030827"/>
                <a:gd name="connsiteX300" fmla="*/ 3791107 w 8855603"/>
                <a:gd name="connsiteY300" fmla="*/ 1030423 h 3030827"/>
                <a:gd name="connsiteX301" fmla="*/ 3733406 w 8855603"/>
                <a:gd name="connsiteY301" fmla="*/ 1040748 h 3030827"/>
                <a:gd name="connsiteX302" fmla="*/ 3410887 w 8855603"/>
                <a:gd name="connsiteY302" fmla="*/ 1077191 h 3030827"/>
                <a:gd name="connsiteX303" fmla="*/ 3391451 w 8855603"/>
                <a:gd name="connsiteY303" fmla="*/ 1088731 h 3030827"/>
                <a:gd name="connsiteX304" fmla="*/ 3394488 w 8855603"/>
                <a:gd name="connsiteY304" fmla="*/ 1093590 h 3030827"/>
                <a:gd name="connsiteX305" fmla="*/ 3695748 w 8855603"/>
                <a:gd name="connsiteY305" fmla="*/ 1129426 h 3030827"/>
                <a:gd name="connsiteX306" fmla="*/ 3689067 w 8855603"/>
                <a:gd name="connsiteY306" fmla="*/ 1134285 h 3030827"/>
                <a:gd name="connsiteX307" fmla="*/ 3324639 w 8855603"/>
                <a:gd name="connsiteY307" fmla="*/ 1177409 h 3030827"/>
                <a:gd name="connsiteX308" fmla="*/ 3301558 w 8855603"/>
                <a:gd name="connsiteY308" fmla="*/ 1186520 h 3030827"/>
                <a:gd name="connsiteX309" fmla="*/ 3303988 w 8855603"/>
                <a:gd name="connsiteY309" fmla="*/ 1193201 h 3030827"/>
                <a:gd name="connsiteX310" fmla="*/ 3602212 w 8855603"/>
                <a:gd name="connsiteY310" fmla="*/ 1229036 h 3030827"/>
                <a:gd name="connsiteX311" fmla="*/ 3232925 w 8855603"/>
                <a:gd name="connsiteY311" fmla="*/ 1276412 h 3030827"/>
                <a:gd name="connsiteX312" fmla="*/ 3218347 w 8855603"/>
                <a:gd name="connsiteY312" fmla="*/ 1281271 h 3030827"/>
                <a:gd name="connsiteX313" fmla="*/ 3132099 w 8855603"/>
                <a:gd name="connsiteY313" fmla="*/ 1270945 h 3030827"/>
                <a:gd name="connsiteX314" fmla="*/ 2901902 w 8855603"/>
                <a:gd name="connsiteY314" fmla="*/ 983655 h 3030827"/>
                <a:gd name="connsiteX315" fmla="*/ 2748843 w 8855603"/>
                <a:gd name="connsiteY315" fmla="*/ 792330 h 3030827"/>
                <a:gd name="connsiteX316" fmla="*/ 2620078 w 8855603"/>
                <a:gd name="connsiteY316" fmla="*/ 903480 h 3030827"/>
                <a:gd name="connsiteX317" fmla="*/ 2813225 w 8855603"/>
                <a:gd name="connsiteY317" fmla="*/ 934457 h 3030827"/>
                <a:gd name="connsiteX318" fmla="*/ 2550229 w 8855603"/>
                <a:gd name="connsiteY318" fmla="*/ 980618 h 3030827"/>
                <a:gd name="connsiteX319" fmla="*/ 2497387 w 8855603"/>
                <a:gd name="connsiteY319" fmla="*/ 1003091 h 3030827"/>
                <a:gd name="connsiteX320" fmla="*/ 2499817 w 8855603"/>
                <a:gd name="connsiteY320" fmla="*/ 1012202 h 3030827"/>
                <a:gd name="connsiteX321" fmla="*/ 2693571 w 8855603"/>
                <a:gd name="connsiteY321" fmla="*/ 1043178 h 3030827"/>
                <a:gd name="connsiteX322" fmla="*/ 2425109 w 8855603"/>
                <a:gd name="connsiteY322" fmla="*/ 1088124 h 3030827"/>
                <a:gd name="connsiteX323" fmla="*/ 2341290 w 8855603"/>
                <a:gd name="connsiteY323" fmla="*/ 1143396 h 3030827"/>
                <a:gd name="connsiteX324" fmla="*/ 2550229 w 8855603"/>
                <a:gd name="connsiteY324" fmla="*/ 1176194 h 3030827"/>
                <a:gd name="connsiteX325" fmla="*/ 2544155 w 8855603"/>
                <a:gd name="connsiteY325" fmla="*/ 1180446 h 3030827"/>
                <a:gd name="connsiteX326" fmla="*/ 2269620 w 8855603"/>
                <a:gd name="connsiteY326" fmla="*/ 1223570 h 3030827"/>
                <a:gd name="connsiteX327" fmla="*/ 2245324 w 8855603"/>
                <a:gd name="connsiteY327" fmla="*/ 1226607 h 3030827"/>
                <a:gd name="connsiteX328" fmla="*/ 2187016 w 8855603"/>
                <a:gd name="connsiteY328" fmla="*/ 1275805 h 3030827"/>
                <a:gd name="connsiteX329" fmla="*/ 2395347 w 8855603"/>
                <a:gd name="connsiteY329" fmla="*/ 1308603 h 3030827"/>
                <a:gd name="connsiteX330" fmla="*/ 2182764 w 8855603"/>
                <a:gd name="connsiteY330" fmla="*/ 1344439 h 3030827"/>
                <a:gd name="connsiteX331" fmla="*/ 2021201 w 8855603"/>
                <a:gd name="connsiteY331" fmla="*/ 1416717 h 3030827"/>
                <a:gd name="connsiteX332" fmla="*/ 1965322 w 8855603"/>
                <a:gd name="connsiteY332" fmla="*/ 1426435 h 3030827"/>
                <a:gd name="connsiteX333" fmla="*/ 1876037 w 8855603"/>
                <a:gd name="connsiteY333" fmla="*/ 1392422 h 3030827"/>
                <a:gd name="connsiteX334" fmla="*/ 1814084 w 8855603"/>
                <a:gd name="connsiteY334" fmla="*/ 1419146 h 3030827"/>
                <a:gd name="connsiteX335" fmla="*/ 2013912 w 8855603"/>
                <a:gd name="connsiteY335" fmla="*/ 1450123 h 3030827"/>
                <a:gd name="connsiteX336" fmla="*/ 2002980 w 8855603"/>
                <a:gd name="connsiteY336" fmla="*/ 1456196 h 3030827"/>
                <a:gd name="connsiteX337" fmla="*/ 1756383 w 8855603"/>
                <a:gd name="connsiteY337" fmla="*/ 1495069 h 3030827"/>
                <a:gd name="connsiteX338" fmla="*/ 1710830 w 8855603"/>
                <a:gd name="connsiteY338" fmla="*/ 1513898 h 3030827"/>
                <a:gd name="connsiteX339" fmla="*/ 1676209 w 8855603"/>
                <a:gd name="connsiteY339" fmla="*/ 1524830 h 3030827"/>
                <a:gd name="connsiteX340" fmla="*/ 1622152 w 8855603"/>
                <a:gd name="connsiteY340" fmla="*/ 1526045 h 3030827"/>
                <a:gd name="connsiteX341" fmla="*/ 1605146 w 8855603"/>
                <a:gd name="connsiteY341" fmla="*/ 1530904 h 3030827"/>
                <a:gd name="connsiteX342" fmla="*/ 1555948 w 8855603"/>
                <a:gd name="connsiteY342" fmla="*/ 1589820 h 3030827"/>
                <a:gd name="connsiteX343" fmla="*/ 1768531 w 8855603"/>
                <a:gd name="connsiteY343" fmla="*/ 1623226 h 3030827"/>
                <a:gd name="connsiteX344" fmla="*/ 1526794 w 8855603"/>
                <a:gd name="connsiteY344" fmla="*/ 1664528 h 3030827"/>
                <a:gd name="connsiteX345" fmla="*/ 1444797 w 8855603"/>
                <a:gd name="connsiteY345" fmla="*/ 1728303 h 3030827"/>
                <a:gd name="connsiteX346" fmla="*/ 1682890 w 8855603"/>
                <a:gd name="connsiteY346" fmla="*/ 1765960 h 3030827"/>
                <a:gd name="connsiteX347" fmla="*/ 1532867 w 8855603"/>
                <a:gd name="connsiteY347" fmla="*/ 1792685 h 3030827"/>
                <a:gd name="connsiteX348" fmla="*/ 1401066 w 8855603"/>
                <a:gd name="connsiteY348" fmla="*/ 1811514 h 3030827"/>
                <a:gd name="connsiteX349" fmla="*/ 1359157 w 8855603"/>
                <a:gd name="connsiteY349" fmla="*/ 1832772 h 3030827"/>
                <a:gd name="connsiteX350" fmla="*/ 1289308 w 8855603"/>
                <a:gd name="connsiteY350" fmla="*/ 1920235 h 3030827"/>
                <a:gd name="connsiteX351" fmla="*/ 1234644 w 8855603"/>
                <a:gd name="connsiteY351" fmla="*/ 1949997 h 3030827"/>
                <a:gd name="connsiteX352" fmla="*/ 1184839 w 8855603"/>
                <a:gd name="connsiteY352" fmla="*/ 1959715 h 3030827"/>
                <a:gd name="connsiteX353" fmla="*/ 1186053 w 8855603"/>
                <a:gd name="connsiteY353" fmla="*/ 1965181 h 3030827"/>
                <a:gd name="connsiteX354" fmla="*/ 1337898 w 8855603"/>
                <a:gd name="connsiteY354" fmla="*/ 1989476 h 3030827"/>
                <a:gd name="connsiteX355" fmla="*/ 1063970 w 8855603"/>
                <a:gd name="connsiteY355" fmla="*/ 2034422 h 3030827"/>
                <a:gd name="connsiteX356" fmla="*/ 983188 w 8855603"/>
                <a:gd name="connsiteY356" fmla="*/ 2085442 h 3030827"/>
                <a:gd name="connsiteX357" fmla="*/ 1183624 w 8855603"/>
                <a:gd name="connsiteY357" fmla="*/ 2117633 h 3030827"/>
                <a:gd name="connsiteX358" fmla="*/ 933990 w 8855603"/>
                <a:gd name="connsiteY358" fmla="*/ 2160757 h 3030827"/>
                <a:gd name="connsiteX359" fmla="*/ 896333 w 8855603"/>
                <a:gd name="connsiteY359" fmla="*/ 2183838 h 3030827"/>
                <a:gd name="connsiteX360" fmla="*/ 788219 w 8855603"/>
                <a:gd name="connsiteY360" fmla="*/ 2327180 h 3030827"/>
                <a:gd name="connsiteX361" fmla="*/ 708045 w 8855603"/>
                <a:gd name="connsiteY361" fmla="*/ 2322928 h 3030827"/>
                <a:gd name="connsiteX362" fmla="*/ 673424 w 8855603"/>
                <a:gd name="connsiteY362" fmla="*/ 2266442 h 3030827"/>
                <a:gd name="connsiteX363" fmla="*/ 585354 w 8855603"/>
                <a:gd name="connsiteY363" fmla="*/ 2378807 h 3030827"/>
                <a:gd name="connsiteX364" fmla="*/ 799759 w 8855603"/>
                <a:gd name="connsiteY364" fmla="*/ 2412820 h 3030827"/>
                <a:gd name="connsiteX365" fmla="*/ 566525 w 8855603"/>
                <a:gd name="connsiteY365" fmla="*/ 2451693 h 3030827"/>
                <a:gd name="connsiteX366" fmla="*/ 480277 w 8855603"/>
                <a:gd name="connsiteY366" fmla="*/ 2516075 h 3030827"/>
                <a:gd name="connsiteX367" fmla="*/ 692861 w 8855603"/>
                <a:gd name="connsiteY367" fmla="*/ 2549481 h 3030827"/>
                <a:gd name="connsiteX368" fmla="*/ 679498 w 8855603"/>
                <a:gd name="connsiteY368" fmla="*/ 2556162 h 3030827"/>
                <a:gd name="connsiteX369" fmla="*/ 432902 w 8855603"/>
                <a:gd name="connsiteY369" fmla="*/ 2595034 h 3030827"/>
                <a:gd name="connsiteX370" fmla="*/ 411643 w 8855603"/>
                <a:gd name="connsiteY370" fmla="*/ 2602323 h 3030827"/>
                <a:gd name="connsiteX371" fmla="*/ 361838 w 8855603"/>
                <a:gd name="connsiteY371" fmla="*/ 2665490 h 3030827"/>
                <a:gd name="connsiteX372" fmla="*/ 579888 w 8855603"/>
                <a:gd name="connsiteY372" fmla="*/ 2700111 h 3030827"/>
                <a:gd name="connsiteX373" fmla="*/ 564703 w 8855603"/>
                <a:gd name="connsiteY373" fmla="*/ 2707400 h 3030827"/>
                <a:gd name="connsiteX374" fmla="*/ 336328 w 8855603"/>
                <a:gd name="connsiteY374" fmla="*/ 2742020 h 3030827"/>
                <a:gd name="connsiteX375" fmla="*/ 246436 w 8855603"/>
                <a:gd name="connsiteY375" fmla="*/ 2814299 h 3030827"/>
                <a:gd name="connsiteX376" fmla="*/ 474811 w 8855603"/>
                <a:gd name="connsiteY376" fmla="*/ 2850134 h 3030827"/>
                <a:gd name="connsiteX377" fmla="*/ 206956 w 8855603"/>
                <a:gd name="connsiteY377" fmla="*/ 2895080 h 3030827"/>
                <a:gd name="connsiteX378" fmla="*/ 151077 w 8855603"/>
                <a:gd name="connsiteY378" fmla="*/ 2938812 h 3030827"/>
                <a:gd name="connsiteX379" fmla="*/ 157151 w 8855603"/>
                <a:gd name="connsiteY379" fmla="*/ 2941241 h 3030827"/>
                <a:gd name="connsiteX380" fmla="*/ 828306 w 8855603"/>
                <a:gd name="connsiteY380" fmla="*/ 2941241 h 3030827"/>
                <a:gd name="connsiteX381" fmla="*/ 855638 w 8855603"/>
                <a:gd name="connsiteY381" fmla="*/ 2932130 h 3030827"/>
                <a:gd name="connsiteX382" fmla="*/ 853816 w 8855603"/>
                <a:gd name="connsiteY382" fmla="*/ 2927271 h 3030827"/>
                <a:gd name="connsiteX383" fmla="*/ 820410 w 8855603"/>
                <a:gd name="connsiteY383" fmla="*/ 2925449 h 3030827"/>
                <a:gd name="connsiteX384" fmla="*/ 883578 w 8855603"/>
                <a:gd name="connsiteY384" fmla="*/ 2876251 h 3030827"/>
                <a:gd name="connsiteX385" fmla="*/ 827092 w 8855603"/>
                <a:gd name="connsiteY385" fmla="*/ 2876251 h 3030827"/>
                <a:gd name="connsiteX386" fmla="*/ 889652 w 8855603"/>
                <a:gd name="connsiteY386" fmla="*/ 2823409 h 3030827"/>
                <a:gd name="connsiteX387" fmla="*/ 870823 w 8855603"/>
                <a:gd name="connsiteY387" fmla="*/ 2814299 h 3030827"/>
                <a:gd name="connsiteX388" fmla="*/ 904229 w 8855603"/>
                <a:gd name="connsiteY388" fmla="*/ 2762671 h 3030827"/>
                <a:gd name="connsiteX389" fmla="*/ 883578 w 8855603"/>
                <a:gd name="connsiteY389" fmla="*/ 2755990 h 3030827"/>
                <a:gd name="connsiteX390" fmla="*/ 932776 w 8855603"/>
                <a:gd name="connsiteY390" fmla="*/ 2691000 h 3030827"/>
                <a:gd name="connsiteX391" fmla="*/ 903014 w 8855603"/>
                <a:gd name="connsiteY391" fmla="*/ 2691000 h 3030827"/>
                <a:gd name="connsiteX392" fmla="*/ 938242 w 8855603"/>
                <a:gd name="connsiteY392" fmla="*/ 2643017 h 3030827"/>
                <a:gd name="connsiteX393" fmla="*/ 903014 w 8855603"/>
                <a:gd name="connsiteY393" fmla="*/ 2646662 h 3030827"/>
                <a:gd name="connsiteX394" fmla="*/ 961930 w 8855603"/>
                <a:gd name="connsiteY394" fmla="*/ 2546444 h 3030827"/>
                <a:gd name="connsiteX395" fmla="*/ 953427 w 8855603"/>
                <a:gd name="connsiteY395" fmla="*/ 2543407 h 3030827"/>
                <a:gd name="connsiteX396" fmla="*/ 1000802 w 8855603"/>
                <a:gd name="connsiteY396" fmla="*/ 2454122 h 3030827"/>
                <a:gd name="connsiteX397" fmla="*/ 1082799 w 8855603"/>
                <a:gd name="connsiteY397" fmla="*/ 2571347 h 3030827"/>
                <a:gd name="connsiteX398" fmla="*/ 1063970 w 8855603"/>
                <a:gd name="connsiteY398" fmla="*/ 2571347 h 3030827"/>
                <a:gd name="connsiteX399" fmla="*/ 1103450 w 8855603"/>
                <a:gd name="connsiteY399" fmla="*/ 2616900 h 3030827"/>
                <a:gd name="connsiteX400" fmla="*/ 1085228 w 8855603"/>
                <a:gd name="connsiteY400" fmla="*/ 2620544 h 3030827"/>
                <a:gd name="connsiteX401" fmla="*/ 1125315 w 8855603"/>
                <a:gd name="connsiteY401" fmla="*/ 2667920 h 3030827"/>
                <a:gd name="connsiteX402" fmla="*/ 1085836 w 8855603"/>
                <a:gd name="connsiteY402" fmla="*/ 2660024 h 3030827"/>
                <a:gd name="connsiteX403" fmla="*/ 1118027 w 8855603"/>
                <a:gd name="connsiteY403" fmla="*/ 2704970 h 3030827"/>
                <a:gd name="connsiteX404" fmla="*/ 1099198 w 8855603"/>
                <a:gd name="connsiteY404" fmla="*/ 2709829 h 3030827"/>
                <a:gd name="connsiteX405" fmla="*/ 1133211 w 8855603"/>
                <a:gd name="connsiteY405" fmla="*/ 2755383 h 3030827"/>
                <a:gd name="connsiteX406" fmla="*/ 1110131 w 8855603"/>
                <a:gd name="connsiteY406" fmla="*/ 2760242 h 3030827"/>
                <a:gd name="connsiteX407" fmla="*/ 1161151 w 8855603"/>
                <a:gd name="connsiteY407" fmla="*/ 2814299 h 3030827"/>
                <a:gd name="connsiteX408" fmla="*/ 1133819 w 8855603"/>
                <a:gd name="connsiteY408" fmla="*/ 2814299 h 3030827"/>
                <a:gd name="connsiteX409" fmla="*/ 1162365 w 8855603"/>
                <a:gd name="connsiteY409" fmla="*/ 2849527 h 3030827"/>
                <a:gd name="connsiteX410" fmla="*/ 1246184 w 8855603"/>
                <a:gd name="connsiteY410" fmla="*/ 2769352 h 3030827"/>
                <a:gd name="connsiteX411" fmla="*/ 1223103 w 8855603"/>
                <a:gd name="connsiteY411" fmla="*/ 2766316 h 3030827"/>
                <a:gd name="connsiteX412" fmla="*/ 1271086 w 8855603"/>
                <a:gd name="connsiteY412" fmla="*/ 2695252 h 3030827"/>
                <a:gd name="connsiteX413" fmla="*/ 1240717 w 8855603"/>
                <a:gd name="connsiteY413" fmla="*/ 2688571 h 3030827"/>
                <a:gd name="connsiteX414" fmla="*/ 1308744 w 8855603"/>
                <a:gd name="connsiteY414" fmla="*/ 2599286 h 3030827"/>
                <a:gd name="connsiteX415" fmla="*/ 1265620 w 8855603"/>
                <a:gd name="connsiteY415" fmla="*/ 2602930 h 3030827"/>
                <a:gd name="connsiteX416" fmla="*/ 1315425 w 8855603"/>
                <a:gd name="connsiteY416" fmla="*/ 2536119 h 3030827"/>
                <a:gd name="connsiteX417" fmla="*/ 1264405 w 8855603"/>
                <a:gd name="connsiteY417" fmla="*/ 2543407 h 3030827"/>
                <a:gd name="connsiteX418" fmla="*/ 1313603 w 8855603"/>
                <a:gd name="connsiteY418" fmla="*/ 2486313 h 3030827"/>
                <a:gd name="connsiteX419" fmla="*/ 1316640 w 8855603"/>
                <a:gd name="connsiteY419" fmla="*/ 2466270 h 3030827"/>
                <a:gd name="connsiteX420" fmla="*/ 1311781 w 8855603"/>
                <a:gd name="connsiteY420" fmla="*/ 2465055 h 3030827"/>
                <a:gd name="connsiteX421" fmla="*/ 1350653 w 8855603"/>
                <a:gd name="connsiteY421" fmla="*/ 2403102 h 3030827"/>
                <a:gd name="connsiteX422" fmla="*/ 1321499 w 8855603"/>
                <a:gd name="connsiteY422" fmla="*/ 2412213 h 3030827"/>
                <a:gd name="connsiteX423" fmla="*/ 1398029 w 8855603"/>
                <a:gd name="connsiteY423" fmla="*/ 2278589 h 3030827"/>
                <a:gd name="connsiteX424" fmla="*/ 1470307 w 8855603"/>
                <a:gd name="connsiteY424" fmla="*/ 2385488 h 3030827"/>
                <a:gd name="connsiteX425" fmla="*/ 1475166 w 8855603"/>
                <a:gd name="connsiteY425" fmla="*/ 2407961 h 3030827"/>
                <a:gd name="connsiteX426" fmla="*/ 1517075 w 8855603"/>
                <a:gd name="connsiteY426" fmla="*/ 2446226 h 3030827"/>
                <a:gd name="connsiteX427" fmla="*/ 1479418 w 8855603"/>
                <a:gd name="connsiteY427" fmla="*/ 2440760 h 3030827"/>
                <a:gd name="connsiteX428" fmla="*/ 1535297 w 8855603"/>
                <a:gd name="connsiteY428" fmla="*/ 2505750 h 3030827"/>
                <a:gd name="connsiteX429" fmla="*/ 1506750 w 8855603"/>
                <a:gd name="connsiteY429" fmla="*/ 2505750 h 3030827"/>
                <a:gd name="connsiteX430" fmla="*/ 1562629 w 8855603"/>
                <a:gd name="connsiteY430" fmla="*/ 2571347 h 3030827"/>
                <a:gd name="connsiteX431" fmla="*/ 1508572 w 8855603"/>
                <a:gd name="connsiteY431" fmla="*/ 2560414 h 3030827"/>
                <a:gd name="connsiteX432" fmla="*/ 1553518 w 8855603"/>
                <a:gd name="connsiteY432" fmla="*/ 2622366 h 3030827"/>
                <a:gd name="connsiteX433" fmla="*/ 1524971 w 8855603"/>
                <a:gd name="connsiteY433" fmla="*/ 2625403 h 3030827"/>
                <a:gd name="connsiteX434" fmla="*/ 1572954 w 8855603"/>
                <a:gd name="connsiteY434" fmla="*/ 2687964 h 3030827"/>
                <a:gd name="connsiteX435" fmla="*/ 1538334 w 8855603"/>
                <a:gd name="connsiteY435" fmla="*/ 2691608 h 3030827"/>
                <a:gd name="connsiteX436" fmla="*/ 1612434 w 8855603"/>
                <a:gd name="connsiteY436" fmla="*/ 2762671 h 3030827"/>
                <a:gd name="connsiteX437" fmla="*/ 1659202 w 8855603"/>
                <a:gd name="connsiteY437" fmla="*/ 2655772 h 3030827"/>
                <a:gd name="connsiteX438" fmla="*/ 1727229 w 8855603"/>
                <a:gd name="connsiteY438" fmla="*/ 2783322 h 3030827"/>
                <a:gd name="connsiteX439" fmla="*/ 1711437 w 8855603"/>
                <a:gd name="connsiteY439" fmla="*/ 2784537 h 3030827"/>
                <a:gd name="connsiteX440" fmla="*/ 1742413 w 8855603"/>
                <a:gd name="connsiteY440" fmla="*/ 2870785 h 3030827"/>
                <a:gd name="connsiteX441" fmla="*/ 1741199 w 8855603"/>
                <a:gd name="connsiteY441" fmla="*/ 2872000 h 3030827"/>
                <a:gd name="connsiteX442" fmla="*/ 1756383 w 8855603"/>
                <a:gd name="connsiteY442" fmla="*/ 2902976 h 3030827"/>
                <a:gd name="connsiteX443" fmla="*/ 1743021 w 8855603"/>
                <a:gd name="connsiteY443" fmla="*/ 2910872 h 3030827"/>
                <a:gd name="connsiteX444" fmla="*/ 1782501 w 8855603"/>
                <a:gd name="connsiteY444" fmla="*/ 2943063 h 3030827"/>
                <a:gd name="connsiteX445" fmla="*/ 1908836 w 8855603"/>
                <a:gd name="connsiteY445" fmla="*/ 2941848 h 3030827"/>
                <a:gd name="connsiteX446" fmla="*/ 1938597 w 8855603"/>
                <a:gd name="connsiteY446" fmla="*/ 2929093 h 3030827"/>
                <a:gd name="connsiteX447" fmla="*/ 1935560 w 8855603"/>
                <a:gd name="connsiteY447" fmla="*/ 2923627 h 3030827"/>
                <a:gd name="connsiteX448" fmla="*/ 1887577 w 8855603"/>
                <a:gd name="connsiteY448" fmla="*/ 2923627 h 3030827"/>
                <a:gd name="connsiteX449" fmla="*/ 1949530 w 8855603"/>
                <a:gd name="connsiteY449" fmla="*/ 2869570 h 3030827"/>
                <a:gd name="connsiteX450" fmla="*/ 1930094 w 8855603"/>
                <a:gd name="connsiteY450" fmla="*/ 2861674 h 3030827"/>
                <a:gd name="connsiteX451" fmla="*/ 1964107 w 8855603"/>
                <a:gd name="connsiteY451" fmla="*/ 2810654 h 3030827"/>
                <a:gd name="connsiteX452" fmla="*/ 1942849 w 8855603"/>
                <a:gd name="connsiteY452" fmla="*/ 2803366 h 3030827"/>
                <a:gd name="connsiteX453" fmla="*/ 1992654 w 8855603"/>
                <a:gd name="connsiteY453" fmla="*/ 2738376 h 3030827"/>
                <a:gd name="connsiteX454" fmla="*/ 1962893 w 8855603"/>
                <a:gd name="connsiteY454" fmla="*/ 2738376 h 3030827"/>
                <a:gd name="connsiteX455" fmla="*/ 1998121 w 8855603"/>
                <a:gd name="connsiteY455" fmla="*/ 2689178 h 3030827"/>
                <a:gd name="connsiteX456" fmla="*/ 1964107 w 8855603"/>
                <a:gd name="connsiteY456" fmla="*/ 2693430 h 3030827"/>
                <a:gd name="connsiteX457" fmla="*/ 1964715 w 8855603"/>
                <a:gd name="connsiteY457" fmla="*/ 2690393 h 3030827"/>
                <a:gd name="connsiteX458" fmla="*/ 2023023 w 8855603"/>
                <a:gd name="connsiteY458" fmla="*/ 2593212 h 3030827"/>
                <a:gd name="connsiteX459" fmla="*/ 2012698 w 8855603"/>
                <a:gd name="connsiteY459" fmla="*/ 2590783 h 3030827"/>
                <a:gd name="connsiteX460" fmla="*/ 2060681 w 8855603"/>
                <a:gd name="connsiteY460" fmla="*/ 2502105 h 3030827"/>
                <a:gd name="connsiteX461" fmla="*/ 2144499 w 8855603"/>
                <a:gd name="connsiteY461" fmla="*/ 2613256 h 3030827"/>
                <a:gd name="connsiteX462" fmla="*/ 2145714 w 8855603"/>
                <a:gd name="connsiteY462" fmla="*/ 2616900 h 3030827"/>
                <a:gd name="connsiteX463" fmla="*/ 2126278 w 8855603"/>
                <a:gd name="connsiteY463" fmla="*/ 2618722 h 3030827"/>
                <a:gd name="connsiteX464" fmla="*/ 2165150 w 8855603"/>
                <a:gd name="connsiteY464" fmla="*/ 2663668 h 3030827"/>
                <a:gd name="connsiteX465" fmla="*/ 2146929 w 8855603"/>
                <a:gd name="connsiteY465" fmla="*/ 2667313 h 3030827"/>
                <a:gd name="connsiteX466" fmla="*/ 2186408 w 8855603"/>
                <a:gd name="connsiteY466" fmla="*/ 2714081 h 3030827"/>
                <a:gd name="connsiteX467" fmla="*/ 2146929 w 8855603"/>
                <a:gd name="connsiteY467" fmla="*/ 2706792 h 3030827"/>
                <a:gd name="connsiteX468" fmla="*/ 2179120 w 8855603"/>
                <a:gd name="connsiteY468" fmla="*/ 2752346 h 3030827"/>
                <a:gd name="connsiteX469" fmla="*/ 2159684 w 8855603"/>
                <a:gd name="connsiteY469" fmla="*/ 2755990 h 3030827"/>
                <a:gd name="connsiteX470" fmla="*/ 2193697 w 8855603"/>
                <a:gd name="connsiteY470" fmla="*/ 2801544 h 3030827"/>
                <a:gd name="connsiteX471" fmla="*/ 2170617 w 8855603"/>
                <a:gd name="connsiteY471" fmla="*/ 2806403 h 3030827"/>
                <a:gd name="connsiteX472" fmla="*/ 2221637 w 8855603"/>
                <a:gd name="connsiteY472" fmla="*/ 2859852 h 3030827"/>
                <a:gd name="connsiteX473" fmla="*/ 2194304 w 8855603"/>
                <a:gd name="connsiteY473" fmla="*/ 2858637 h 3030827"/>
                <a:gd name="connsiteX474" fmla="*/ 2233177 w 8855603"/>
                <a:gd name="connsiteY474" fmla="*/ 2909657 h 3030827"/>
                <a:gd name="connsiteX475" fmla="*/ 2343720 w 8855603"/>
                <a:gd name="connsiteY475" fmla="*/ 2827054 h 3030827"/>
                <a:gd name="connsiteX476" fmla="*/ 2340076 w 8855603"/>
                <a:gd name="connsiteY476" fmla="*/ 2817943 h 3030827"/>
                <a:gd name="connsiteX477" fmla="*/ 2239858 w 8855603"/>
                <a:gd name="connsiteY477" fmla="*/ 2825231 h 3030827"/>
                <a:gd name="connsiteX478" fmla="*/ 2328535 w 8855603"/>
                <a:gd name="connsiteY478" fmla="*/ 2754168 h 3030827"/>
                <a:gd name="connsiteX479" fmla="*/ 2357082 w 8855603"/>
                <a:gd name="connsiteY479" fmla="*/ 2716510 h 3030827"/>
                <a:gd name="connsiteX480" fmla="*/ 2319425 w 8855603"/>
                <a:gd name="connsiteY480" fmla="*/ 2713473 h 3030827"/>
                <a:gd name="connsiteX481" fmla="*/ 2367408 w 8855603"/>
                <a:gd name="connsiteY481" fmla="*/ 2649699 h 3030827"/>
                <a:gd name="connsiteX482" fmla="*/ 2347972 w 8855603"/>
                <a:gd name="connsiteY482" fmla="*/ 2607789 h 3030827"/>
                <a:gd name="connsiteX483" fmla="*/ 2344327 w 8855603"/>
                <a:gd name="connsiteY483" fmla="*/ 2602930 h 3030827"/>
                <a:gd name="connsiteX484" fmla="*/ 2436042 w 8855603"/>
                <a:gd name="connsiteY484" fmla="*/ 2483884 h 3030827"/>
                <a:gd name="connsiteX485" fmla="*/ 2381985 w 8855603"/>
                <a:gd name="connsiteY485" fmla="*/ 2488743 h 3030827"/>
                <a:gd name="connsiteX486" fmla="*/ 2448189 w 8855603"/>
                <a:gd name="connsiteY486" fmla="*/ 2403102 h 3030827"/>
                <a:gd name="connsiteX487" fmla="*/ 2443938 w 8855603"/>
                <a:gd name="connsiteY487" fmla="*/ 2398243 h 3030827"/>
                <a:gd name="connsiteX488" fmla="*/ 2380770 w 8855603"/>
                <a:gd name="connsiteY488" fmla="*/ 2409176 h 3030827"/>
                <a:gd name="connsiteX489" fmla="*/ 2465803 w 8855603"/>
                <a:gd name="connsiteY489" fmla="*/ 2311388 h 3030827"/>
                <a:gd name="connsiteX490" fmla="*/ 2444545 w 8855603"/>
                <a:gd name="connsiteY490" fmla="*/ 2302277 h 3030827"/>
                <a:gd name="connsiteX491" fmla="*/ 2496780 w 8855603"/>
                <a:gd name="connsiteY491" fmla="*/ 2221496 h 3030827"/>
                <a:gd name="connsiteX492" fmla="*/ 2491921 w 8855603"/>
                <a:gd name="connsiteY492" fmla="*/ 2217244 h 3030827"/>
                <a:gd name="connsiteX493" fmla="*/ 2448797 w 8855603"/>
                <a:gd name="connsiteY493" fmla="*/ 2229999 h 3030827"/>
                <a:gd name="connsiteX494" fmla="*/ 2551444 w 8855603"/>
                <a:gd name="connsiteY494" fmla="*/ 2064791 h 3030827"/>
                <a:gd name="connsiteX495" fmla="*/ 2562984 w 8855603"/>
                <a:gd name="connsiteY495" fmla="*/ 2042318 h 3030827"/>
                <a:gd name="connsiteX496" fmla="*/ 2677779 w 8855603"/>
                <a:gd name="connsiteY496" fmla="*/ 2203274 h 3030827"/>
                <a:gd name="connsiteX497" fmla="*/ 2657736 w 8855603"/>
                <a:gd name="connsiteY497" fmla="*/ 2209348 h 3030827"/>
                <a:gd name="connsiteX498" fmla="*/ 2725155 w 8855603"/>
                <a:gd name="connsiteY498" fmla="*/ 2270086 h 3030827"/>
                <a:gd name="connsiteX499" fmla="*/ 2723332 w 8855603"/>
                <a:gd name="connsiteY499" fmla="*/ 2273123 h 3030827"/>
                <a:gd name="connsiteX500" fmla="*/ 2683853 w 8855603"/>
                <a:gd name="connsiteY500" fmla="*/ 2264620 h 3030827"/>
                <a:gd name="connsiteX501" fmla="*/ 2679601 w 8855603"/>
                <a:gd name="connsiteY501" fmla="*/ 2269478 h 3030827"/>
                <a:gd name="connsiteX502" fmla="*/ 2752487 w 8855603"/>
                <a:gd name="connsiteY502" fmla="*/ 2352690 h 3030827"/>
                <a:gd name="connsiteX503" fmla="*/ 2712400 w 8855603"/>
                <a:gd name="connsiteY503" fmla="*/ 2352690 h 3030827"/>
                <a:gd name="connsiteX504" fmla="*/ 2792574 w 8855603"/>
                <a:gd name="connsiteY504" fmla="*/ 2445619 h 3030827"/>
                <a:gd name="connsiteX505" fmla="*/ 2723332 w 8855603"/>
                <a:gd name="connsiteY505" fmla="*/ 2429827 h 3030827"/>
                <a:gd name="connsiteX506" fmla="*/ 2720296 w 8855603"/>
                <a:gd name="connsiteY506" fmla="*/ 2434686 h 3030827"/>
                <a:gd name="connsiteX507" fmla="*/ 2778604 w 8855603"/>
                <a:gd name="connsiteY507" fmla="*/ 2514253 h 3030827"/>
                <a:gd name="connsiteX508" fmla="*/ 2738517 w 8855603"/>
                <a:gd name="connsiteY508" fmla="*/ 2517290 h 3030827"/>
                <a:gd name="connsiteX509" fmla="*/ 2806544 w 8855603"/>
                <a:gd name="connsiteY509" fmla="*/ 2604752 h 3030827"/>
                <a:gd name="connsiteX510" fmla="*/ 2763420 w 8855603"/>
                <a:gd name="connsiteY510" fmla="*/ 2608397 h 3030827"/>
                <a:gd name="connsiteX511" fmla="*/ 2757953 w 8855603"/>
                <a:gd name="connsiteY511" fmla="*/ 2616293 h 3030827"/>
                <a:gd name="connsiteX512" fmla="*/ 2858171 w 8855603"/>
                <a:gd name="connsiteY512" fmla="*/ 2705578 h 3030827"/>
                <a:gd name="connsiteX513" fmla="*/ 2855134 w 8855603"/>
                <a:gd name="connsiteY513" fmla="*/ 2710437 h 3030827"/>
                <a:gd name="connsiteX514" fmla="*/ 2803507 w 8855603"/>
                <a:gd name="connsiteY514" fmla="*/ 2703148 h 3030827"/>
                <a:gd name="connsiteX515" fmla="*/ 2883681 w 8855603"/>
                <a:gd name="connsiteY515" fmla="*/ 2812477 h 3030827"/>
                <a:gd name="connsiteX516" fmla="*/ 2821728 w 8855603"/>
                <a:gd name="connsiteY516" fmla="*/ 2812477 h 3030827"/>
                <a:gd name="connsiteX517" fmla="*/ 2886110 w 8855603"/>
                <a:gd name="connsiteY517" fmla="*/ 2877466 h 3030827"/>
                <a:gd name="connsiteX518" fmla="*/ 2963248 w 8855603"/>
                <a:gd name="connsiteY518" fmla="*/ 2801544 h 3030827"/>
                <a:gd name="connsiteX519" fmla="*/ 2941989 w 8855603"/>
                <a:gd name="connsiteY519" fmla="*/ 2796685 h 3030827"/>
                <a:gd name="connsiteX520" fmla="*/ 2988758 w 8855603"/>
                <a:gd name="connsiteY520" fmla="*/ 2727443 h 3030827"/>
                <a:gd name="connsiteX521" fmla="*/ 2959604 w 8855603"/>
                <a:gd name="connsiteY521" fmla="*/ 2720155 h 3030827"/>
                <a:gd name="connsiteX522" fmla="*/ 3027630 w 8855603"/>
                <a:gd name="connsiteY522" fmla="*/ 2630870 h 3030827"/>
                <a:gd name="connsiteX523" fmla="*/ 2983899 w 8855603"/>
                <a:gd name="connsiteY523" fmla="*/ 2635121 h 3030827"/>
                <a:gd name="connsiteX524" fmla="*/ 3034311 w 8855603"/>
                <a:gd name="connsiteY524" fmla="*/ 2568310 h 3030827"/>
                <a:gd name="connsiteX525" fmla="*/ 2983899 w 8855603"/>
                <a:gd name="connsiteY525" fmla="*/ 2575598 h 3030827"/>
                <a:gd name="connsiteX526" fmla="*/ 3043422 w 8855603"/>
                <a:gd name="connsiteY526" fmla="*/ 2506964 h 3030827"/>
                <a:gd name="connsiteX527" fmla="*/ 3030667 w 8855603"/>
                <a:gd name="connsiteY527" fmla="*/ 2497853 h 3030827"/>
                <a:gd name="connsiteX528" fmla="*/ 3070147 w 8855603"/>
                <a:gd name="connsiteY528" fmla="*/ 2435293 h 3030827"/>
                <a:gd name="connsiteX529" fmla="*/ 3040385 w 8855603"/>
                <a:gd name="connsiteY529" fmla="*/ 2443189 h 3030827"/>
                <a:gd name="connsiteX530" fmla="*/ 3114485 w 8855603"/>
                <a:gd name="connsiteY530" fmla="*/ 2304099 h 3030827"/>
                <a:gd name="connsiteX531" fmla="*/ 3148499 w 8855603"/>
                <a:gd name="connsiteY531" fmla="*/ 2368482 h 3030827"/>
                <a:gd name="connsiteX532" fmla="*/ 3191623 w 8855603"/>
                <a:gd name="connsiteY532" fmla="*/ 2417679 h 3030827"/>
                <a:gd name="connsiteX533" fmla="*/ 3196482 w 8855603"/>
                <a:gd name="connsiteY533" fmla="*/ 2422538 h 3030827"/>
                <a:gd name="connsiteX534" fmla="*/ 3217132 w 8855603"/>
                <a:gd name="connsiteY534" fmla="*/ 2457766 h 3030827"/>
                <a:gd name="connsiteX535" fmla="*/ 3237784 w 8855603"/>
                <a:gd name="connsiteY535" fmla="*/ 2477203 h 3030827"/>
                <a:gd name="connsiteX536" fmla="*/ 3200126 w 8855603"/>
                <a:gd name="connsiteY536" fmla="*/ 2471736 h 3030827"/>
                <a:gd name="connsiteX537" fmla="*/ 3254790 w 8855603"/>
                <a:gd name="connsiteY537" fmla="*/ 2534904 h 3030827"/>
                <a:gd name="connsiteX538" fmla="*/ 3229888 w 8855603"/>
                <a:gd name="connsiteY538" fmla="*/ 2539763 h 3030827"/>
                <a:gd name="connsiteX539" fmla="*/ 3284552 w 8855603"/>
                <a:gd name="connsiteY539" fmla="*/ 2602930 h 3030827"/>
                <a:gd name="connsiteX540" fmla="*/ 3229280 w 8855603"/>
                <a:gd name="connsiteY540" fmla="*/ 2591390 h 3030827"/>
                <a:gd name="connsiteX541" fmla="*/ 3274834 w 8855603"/>
                <a:gd name="connsiteY541" fmla="*/ 2653950 h 3030827"/>
                <a:gd name="connsiteX542" fmla="*/ 3246287 w 8855603"/>
                <a:gd name="connsiteY542" fmla="*/ 2656987 h 3030827"/>
                <a:gd name="connsiteX543" fmla="*/ 3294877 w 8855603"/>
                <a:gd name="connsiteY543" fmla="*/ 2717725 h 3030827"/>
                <a:gd name="connsiteX544" fmla="*/ 3348327 w 8855603"/>
                <a:gd name="connsiteY544" fmla="*/ 2649699 h 3030827"/>
                <a:gd name="connsiteX545" fmla="*/ 3328891 w 8855603"/>
                <a:gd name="connsiteY545" fmla="*/ 2607789 h 3030827"/>
                <a:gd name="connsiteX546" fmla="*/ 3324639 w 8855603"/>
                <a:gd name="connsiteY546" fmla="*/ 2602930 h 3030827"/>
                <a:gd name="connsiteX547" fmla="*/ 3416961 w 8855603"/>
                <a:gd name="connsiteY547" fmla="*/ 2483884 h 3030827"/>
                <a:gd name="connsiteX548" fmla="*/ 3362904 w 8855603"/>
                <a:gd name="connsiteY548" fmla="*/ 2488135 h 3030827"/>
                <a:gd name="connsiteX549" fmla="*/ 3428501 w 8855603"/>
                <a:gd name="connsiteY549" fmla="*/ 2402495 h 3030827"/>
                <a:gd name="connsiteX550" fmla="*/ 3423642 w 8855603"/>
                <a:gd name="connsiteY550" fmla="*/ 2397636 h 3030827"/>
                <a:gd name="connsiteX551" fmla="*/ 3361082 w 8855603"/>
                <a:gd name="connsiteY551" fmla="*/ 2408569 h 3030827"/>
                <a:gd name="connsiteX552" fmla="*/ 3445508 w 8855603"/>
                <a:gd name="connsiteY552" fmla="*/ 2311388 h 3030827"/>
                <a:gd name="connsiteX553" fmla="*/ 3424857 w 8855603"/>
                <a:gd name="connsiteY553" fmla="*/ 2301670 h 3030827"/>
                <a:gd name="connsiteX554" fmla="*/ 3476484 w 8855603"/>
                <a:gd name="connsiteY554" fmla="*/ 2220888 h 3030827"/>
                <a:gd name="connsiteX555" fmla="*/ 3471625 w 8855603"/>
                <a:gd name="connsiteY555" fmla="*/ 2217851 h 3030827"/>
                <a:gd name="connsiteX556" fmla="*/ 3434575 w 8855603"/>
                <a:gd name="connsiteY556" fmla="*/ 2228784 h 3030827"/>
                <a:gd name="connsiteX557" fmla="*/ 3545118 w 8855603"/>
                <a:gd name="connsiteY557" fmla="*/ 2041104 h 3030827"/>
                <a:gd name="connsiteX558" fmla="*/ 3656876 w 8855603"/>
                <a:gd name="connsiteY558" fmla="*/ 2201452 h 3030827"/>
                <a:gd name="connsiteX559" fmla="*/ 3640477 w 8855603"/>
                <a:gd name="connsiteY559" fmla="*/ 2210563 h 3030827"/>
                <a:gd name="connsiteX560" fmla="*/ 3710933 w 8855603"/>
                <a:gd name="connsiteY560" fmla="*/ 2274945 h 3030827"/>
                <a:gd name="connsiteX561" fmla="*/ 3665379 w 8855603"/>
                <a:gd name="connsiteY561" fmla="*/ 2265834 h 3030827"/>
                <a:gd name="connsiteX562" fmla="*/ 3661735 w 8855603"/>
                <a:gd name="connsiteY562" fmla="*/ 2271301 h 3030827"/>
                <a:gd name="connsiteX563" fmla="*/ 3734013 w 8855603"/>
                <a:gd name="connsiteY563" fmla="*/ 2353297 h 3030827"/>
                <a:gd name="connsiteX564" fmla="*/ 3694534 w 8855603"/>
                <a:gd name="connsiteY564" fmla="*/ 2353297 h 3030827"/>
                <a:gd name="connsiteX565" fmla="*/ 3774708 w 8855603"/>
                <a:gd name="connsiteY565" fmla="*/ 2446226 h 3030827"/>
                <a:gd name="connsiteX566" fmla="*/ 3705466 w 8855603"/>
                <a:gd name="connsiteY566" fmla="*/ 2429827 h 3030827"/>
                <a:gd name="connsiteX567" fmla="*/ 3702429 w 8855603"/>
                <a:gd name="connsiteY567" fmla="*/ 2434686 h 3030827"/>
                <a:gd name="connsiteX568" fmla="*/ 3760738 w 8855603"/>
                <a:gd name="connsiteY568" fmla="*/ 2514253 h 3030827"/>
                <a:gd name="connsiteX569" fmla="*/ 3720651 w 8855603"/>
                <a:gd name="connsiteY569" fmla="*/ 2517290 h 3030827"/>
                <a:gd name="connsiteX570" fmla="*/ 3789285 w 8855603"/>
                <a:gd name="connsiteY570" fmla="*/ 2604752 h 3030827"/>
                <a:gd name="connsiteX571" fmla="*/ 3747376 w 8855603"/>
                <a:gd name="connsiteY571" fmla="*/ 2607789 h 3030827"/>
                <a:gd name="connsiteX572" fmla="*/ 3742516 w 8855603"/>
                <a:gd name="connsiteY572" fmla="*/ 2614471 h 3030827"/>
                <a:gd name="connsiteX573" fmla="*/ 3842734 w 8855603"/>
                <a:gd name="connsiteY573" fmla="*/ 2703148 h 3030827"/>
                <a:gd name="connsiteX574" fmla="*/ 3837268 w 8855603"/>
                <a:gd name="connsiteY574" fmla="*/ 2711044 h 3030827"/>
                <a:gd name="connsiteX575" fmla="*/ 3785641 w 8855603"/>
                <a:gd name="connsiteY575" fmla="*/ 2703755 h 3030827"/>
                <a:gd name="connsiteX576" fmla="*/ 3865815 w 8855603"/>
                <a:gd name="connsiteY576" fmla="*/ 2813691 h 3030827"/>
                <a:gd name="connsiteX577" fmla="*/ 3805684 w 8855603"/>
                <a:gd name="connsiteY577" fmla="*/ 2813691 h 3030827"/>
                <a:gd name="connsiteX578" fmla="*/ 3851845 w 8855603"/>
                <a:gd name="connsiteY578" fmla="*/ 2862282 h 3030827"/>
                <a:gd name="connsiteX579" fmla="*/ 3896791 w 8855603"/>
                <a:gd name="connsiteY579" fmla="*/ 2822194 h 3030827"/>
                <a:gd name="connsiteX580" fmla="*/ 3879177 w 8855603"/>
                <a:gd name="connsiteY580" fmla="*/ 2813084 h 3030827"/>
                <a:gd name="connsiteX581" fmla="*/ 3913190 w 8855603"/>
                <a:gd name="connsiteY581" fmla="*/ 2762671 h 3030827"/>
                <a:gd name="connsiteX582" fmla="*/ 3892539 w 8855603"/>
                <a:gd name="connsiteY582" fmla="*/ 2754775 h 3030827"/>
                <a:gd name="connsiteX583" fmla="*/ 3941737 w 8855603"/>
                <a:gd name="connsiteY583" fmla="*/ 2689786 h 3030827"/>
                <a:gd name="connsiteX584" fmla="*/ 3911368 w 8855603"/>
                <a:gd name="connsiteY584" fmla="*/ 2689786 h 3030827"/>
                <a:gd name="connsiteX585" fmla="*/ 3947204 w 8855603"/>
                <a:gd name="connsiteY585" fmla="*/ 2641195 h 3030827"/>
                <a:gd name="connsiteX586" fmla="*/ 3911368 w 8855603"/>
                <a:gd name="connsiteY586" fmla="*/ 2644232 h 3030827"/>
                <a:gd name="connsiteX587" fmla="*/ 3971499 w 8855603"/>
                <a:gd name="connsiteY587" fmla="*/ 2544014 h 3030827"/>
                <a:gd name="connsiteX588" fmla="*/ 3962388 w 8855603"/>
                <a:gd name="connsiteY588" fmla="*/ 2541585 h 3030827"/>
                <a:gd name="connsiteX589" fmla="*/ 4009156 w 8855603"/>
                <a:gd name="connsiteY589" fmla="*/ 2453515 h 3030827"/>
                <a:gd name="connsiteX590" fmla="*/ 4093582 w 8855603"/>
                <a:gd name="connsiteY590" fmla="*/ 2564665 h 3030827"/>
                <a:gd name="connsiteX591" fmla="*/ 4094797 w 8855603"/>
                <a:gd name="connsiteY591" fmla="*/ 2568310 h 3030827"/>
                <a:gd name="connsiteX592" fmla="*/ 4074753 w 8855603"/>
                <a:gd name="connsiteY592" fmla="*/ 2570132 h 3030827"/>
                <a:gd name="connsiteX593" fmla="*/ 4113018 w 8855603"/>
                <a:gd name="connsiteY593" fmla="*/ 2613863 h 3030827"/>
                <a:gd name="connsiteX594" fmla="*/ 4095404 w 8855603"/>
                <a:gd name="connsiteY594" fmla="*/ 2617507 h 3030827"/>
                <a:gd name="connsiteX595" fmla="*/ 4134277 w 8855603"/>
                <a:gd name="connsiteY595" fmla="*/ 2664276 h 3030827"/>
                <a:gd name="connsiteX596" fmla="*/ 4095404 w 8855603"/>
                <a:gd name="connsiteY596" fmla="*/ 2656987 h 3030827"/>
                <a:gd name="connsiteX597" fmla="*/ 4126988 w 8855603"/>
                <a:gd name="connsiteY597" fmla="*/ 2701326 h 3030827"/>
                <a:gd name="connsiteX598" fmla="*/ 4108159 w 8855603"/>
                <a:gd name="connsiteY598" fmla="*/ 2706792 h 3030827"/>
                <a:gd name="connsiteX599" fmla="*/ 4143387 w 8855603"/>
                <a:gd name="connsiteY599" fmla="*/ 2752346 h 3030827"/>
                <a:gd name="connsiteX600" fmla="*/ 4119092 w 8855603"/>
                <a:gd name="connsiteY600" fmla="*/ 2756597 h 3030827"/>
                <a:gd name="connsiteX601" fmla="*/ 4170112 w 8855603"/>
                <a:gd name="connsiteY601" fmla="*/ 2810654 h 3030827"/>
                <a:gd name="connsiteX602" fmla="*/ 4143387 w 8855603"/>
                <a:gd name="connsiteY602" fmla="*/ 2810654 h 3030827"/>
                <a:gd name="connsiteX603" fmla="*/ 4173756 w 8855603"/>
                <a:gd name="connsiteY603" fmla="*/ 2850134 h 3030827"/>
                <a:gd name="connsiteX604" fmla="*/ 4179223 w 8855603"/>
                <a:gd name="connsiteY604" fmla="*/ 2848312 h 3030827"/>
                <a:gd name="connsiteX605" fmla="*/ 4176186 w 8855603"/>
                <a:gd name="connsiteY605" fmla="*/ 2828268 h 3030827"/>
                <a:gd name="connsiteX606" fmla="*/ 4187119 w 8855603"/>
                <a:gd name="connsiteY606" fmla="*/ 2792433 h 3030827"/>
                <a:gd name="connsiteX607" fmla="*/ 4201696 w 8855603"/>
                <a:gd name="connsiteY607" fmla="*/ 2771175 h 3030827"/>
                <a:gd name="connsiteX608" fmla="*/ 4191370 w 8855603"/>
                <a:gd name="connsiteY608" fmla="*/ 2767530 h 3030827"/>
                <a:gd name="connsiteX609" fmla="*/ 4242998 w 8855603"/>
                <a:gd name="connsiteY609" fmla="*/ 2652128 h 3030827"/>
                <a:gd name="connsiteX610" fmla="*/ 4309810 w 8855603"/>
                <a:gd name="connsiteY610" fmla="*/ 2776034 h 3030827"/>
                <a:gd name="connsiteX611" fmla="*/ 4295232 w 8855603"/>
                <a:gd name="connsiteY611" fmla="*/ 2780893 h 3030827"/>
                <a:gd name="connsiteX612" fmla="*/ 4325601 w 8855603"/>
                <a:gd name="connsiteY612" fmla="*/ 2867141 h 3030827"/>
                <a:gd name="connsiteX613" fmla="*/ 4323779 w 8855603"/>
                <a:gd name="connsiteY613" fmla="*/ 2867748 h 3030827"/>
                <a:gd name="connsiteX614" fmla="*/ 4338964 w 8855603"/>
                <a:gd name="connsiteY614" fmla="*/ 2897510 h 3030827"/>
                <a:gd name="connsiteX615" fmla="*/ 4326816 w 8855603"/>
                <a:gd name="connsiteY615" fmla="*/ 2908442 h 3030827"/>
                <a:gd name="connsiteX616" fmla="*/ 4366296 w 8855603"/>
                <a:gd name="connsiteY616" fmla="*/ 2939419 h 3030827"/>
                <a:gd name="connsiteX617" fmla="*/ 4567339 w 8855603"/>
                <a:gd name="connsiteY617" fmla="*/ 2937597 h 3030827"/>
                <a:gd name="connsiteX618" fmla="*/ 4573413 w 8855603"/>
                <a:gd name="connsiteY618" fmla="*/ 2935167 h 3030827"/>
                <a:gd name="connsiteX619" fmla="*/ 4562480 w 8855603"/>
                <a:gd name="connsiteY619" fmla="*/ 2930916 h 3030827"/>
                <a:gd name="connsiteX620" fmla="*/ 4594064 w 8855603"/>
                <a:gd name="connsiteY620" fmla="*/ 2905406 h 3030827"/>
                <a:gd name="connsiteX621" fmla="*/ 4569768 w 8855603"/>
                <a:gd name="connsiteY621" fmla="*/ 2903584 h 3030827"/>
                <a:gd name="connsiteX622" fmla="*/ 4594064 w 8855603"/>
                <a:gd name="connsiteY622" fmla="*/ 2875644 h 3030827"/>
                <a:gd name="connsiteX623" fmla="*/ 4620181 w 8855603"/>
                <a:gd name="connsiteY623" fmla="*/ 2801544 h 3030827"/>
                <a:gd name="connsiteX624" fmla="*/ 4620181 w 8855603"/>
                <a:gd name="connsiteY624" fmla="*/ 2798507 h 3030827"/>
                <a:gd name="connsiteX625" fmla="*/ 4609856 w 8855603"/>
                <a:gd name="connsiteY625" fmla="*/ 2793648 h 3030827"/>
                <a:gd name="connsiteX626" fmla="*/ 4625647 w 8855603"/>
                <a:gd name="connsiteY626" fmla="*/ 2770567 h 3030827"/>
                <a:gd name="connsiteX627" fmla="*/ 4614107 w 8855603"/>
                <a:gd name="connsiteY627" fmla="*/ 2767530 h 3030827"/>
                <a:gd name="connsiteX628" fmla="*/ 4663912 w 8855603"/>
                <a:gd name="connsiteY628" fmla="*/ 2656987 h 3030827"/>
                <a:gd name="connsiteX629" fmla="*/ 4707644 w 8855603"/>
                <a:gd name="connsiteY629" fmla="*/ 2718333 h 3030827"/>
                <a:gd name="connsiteX630" fmla="*/ 4728902 w 8855603"/>
                <a:gd name="connsiteY630" fmla="*/ 2779071 h 3030827"/>
                <a:gd name="connsiteX631" fmla="*/ 4716147 w 8855603"/>
                <a:gd name="connsiteY631" fmla="*/ 2779071 h 3030827"/>
                <a:gd name="connsiteX632" fmla="*/ 4729509 w 8855603"/>
                <a:gd name="connsiteY632" fmla="*/ 2802151 h 3030827"/>
                <a:gd name="connsiteX633" fmla="*/ 4754412 w 8855603"/>
                <a:gd name="connsiteY633" fmla="*/ 2863496 h 3030827"/>
                <a:gd name="connsiteX634" fmla="*/ 4744087 w 8855603"/>
                <a:gd name="connsiteY634" fmla="*/ 2870178 h 3030827"/>
                <a:gd name="connsiteX635" fmla="*/ 4762308 w 8855603"/>
                <a:gd name="connsiteY635" fmla="*/ 2893258 h 3030827"/>
                <a:gd name="connsiteX636" fmla="*/ 4789033 w 8855603"/>
                <a:gd name="connsiteY636" fmla="*/ 2864104 h 3030827"/>
                <a:gd name="connsiteX637" fmla="*/ 4772026 w 8855603"/>
                <a:gd name="connsiteY637" fmla="*/ 2856815 h 3030827"/>
                <a:gd name="connsiteX638" fmla="*/ 4806039 w 8855603"/>
                <a:gd name="connsiteY638" fmla="*/ 2805188 h 3030827"/>
                <a:gd name="connsiteX639" fmla="*/ 4784781 w 8855603"/>
                <a:gd name="connsiteY639" fmla="*/ 2799114 h 3030827"/>
                <a:gd name="connsiteX640" fmla="*/ 4834586 w 8855603"/>
                <a:gd name="connsiteY640" fmla="*/ 2734124 h 3030827"/>
                <a:gd name="connsiteX641" fmla="*/ 4804825 w 8855603"/>
                <a:gd name="connsiteY641" fmla="*/ 2734124 h 3030827"/>
                <a:gd name="connsiteX642" fmla="*/ 4841267 w 8855603"/>
                <a:gd name="connsiteY642" fmla="*/ 2685534 h 3030827"/>
                <a:gd name="connsiteX643" fmla="*/ 4804825 w 8855603"/>
                <a:gd name="connsiteY643" fmla="*/ 2689786 h 3030827"/>
                <a:gd name="connsiteX644" fmla="*/ 4864955 w 8855603"/>
                <a:gd name="connsiteY644" fmla="*/ 2588960 h 3030827"/>
                <a:gd name="connsiteX645" fmla="*/ 4855845 w 8855603"/>
                <a:gd name="connsiteY645" fmla="*/ 2586531 h 3030827"/>
                <a:gd name="connsiteX646" fmla="*/ 4903827 w 8855603"/>
                <a:gd name="connsiteY646" fmla="*/ 2498461 h 3030827"/>
                <a:gd name="connsiteX647" fmla="*/ 4988253 w 8855603"/>
                <a:gd name="connsiteY647" fmla="*/ 2609611 h 3030827"/>
                <a:gd name="connsiteX648" fmla="*/ 4989468 w 8855603"/>
                <a:gd name="connsiteY648" fmla="*/ 2613863 h 3030827"/>
                <a:gd name="connsiteX649" fmla="*/ 4969424 w 8855603"/>
                <a:gd name="connsiteY649" fmla="*/ 2613863 h 3030827"/>
                <a:gd name="connsiteX650" fmla="*/ 5007690 w 8855603"/>
                <a:gd name="connsiteY650" fmla="*/ 2659417 h 3030827"/>
                <a:gd name="connsiteX651" fmla="*/ 4990076 w 8855603"/>
                <a:gd name="connsiteY651" fmla="*/ 2663061 h 3030827"/>
                <a:gd name="connsiteX652" fmla="*/ 5029555 w 8855603"/>
                <a:gd name="connsiteY652" fmla="*/ 2709829 h 3030827"/>
                <a:gd name="connsiteX653" fmla="*/ 4990076 w 8855603"/>
                <a:gd name="connsiteY653" fmla="*/ 2701933 h 3030827"/>
                <a:gd name="connsiteX654" fmla="*/ 5021659 w 8855603"/>
                <a:gd name="connsiteY654" fmla="*/ 2746879 h 3030827"/>
                <a:gd name="connsiteX655" fmla="*/ 5002830 w 8855603"/>
                <a:gd name="connsiteY655" fmla="*/ 2751738 h 3030827"/>
                <a:gd name="connsiteX656" fmla="*/ 5037451 w 8855603"/>
                <a:gd name="connsiteY656" fmla="*/ 2796685 h 3030827"/>
                <a:gd name="connsiteX657" fmla="*/ 5013763 w 8855603"/>
                <a:gd name="connsiteY657" fmla="*/ 2800936 h 3030827"/>
                <a:gd name="connsiteX658" fmla="*/ 5049599 w 8855603"/>
                <a:gd name="connsiteY658" fmla="*/ 2838594 h 3030827"/>
                <a:gd name="connsiteX659" fmla="*/ 5068428 w 8855603"/>
                <a:gd name="connsiteY659" fmla="*/ 2803366 h 3030827"/>
                <a:gd name="connsiteX660" fmla="*/ 5048991 w 8855603"/>
                <a:gd name="connsiteY660" fmla="*/ 2797292 h 3030827"/>
                <a:gd name="connsiteX661" fmla="*/ 5098797 w 8855603"/>
                <a:gd name="connsiteY661" fmla="*/ 2732302 h 3030827"/>
                <a:gd name="connsiteX662" fmla="*/ 5068428 w 8855603"/>
                <a:gd name="connsiteY662" fmla="*/ 2732302 h 3030827"/>
                <a:gd name="connsiteX663" fmla="*/ 5103656 w 8855603"/>
                <a:gd name="connsiteY663" fmla="*/ 2683104 h 3030827"/>
                <a:gd name="connsiteX664" fmla="*/ 5075716 w 8855603"/>
                <a:gd name="connsiteY664" fmla="*/ 2686141 h 3030827"/>
                <a:gd name="connsiteX665" fmla="*/ 5125521 w 8855603"/>
                <a:gd name="connsiteY665" fmla="*/ 2588960 h 3030827"/>
                <a:gd name="connsiteX666" fmla="*/ 5124306 w 8855603"/>
                <a:gd name="connsiteY666" fmla="*/ 2584709 h 3030827"/>
                <a:gd name="connsiteX667" fmla="*/ 5117018 w 8855603"/>
                <a:gd name="connsiteY667" fmla="*/ 2584709 h 3030827"/>
                <a:gd name="connsiteX668" fmla="*/ 5166823 w 8855603"/>
                <a:gd name="connsiteY668" fmla="*/ 2493602 h 3030827"/>
                <a:gd name="connsiteX669" fmla="*/ 5208125 w 8855603"/>
                <a:gd name="connsiteY669" fmla="*/ 2553733 h 3030827"/>
                <a:gd name="connsiteX670" fmla="*/ 5250034 w 8855603"/>
                <a:gd name="connsiteY670" fmla="*/ 2610826 h 3030827"/>
                <a:gd name="connsiteX671" fmla="*/ 5230598 w 8855603"/>
                <a:gd name="connsiteY671" fmla="*/ 2612041 h 3030827"/>
                <a:gd name="connsiteX672" fmla="*/ 5269470 w 8855603"/>
                <a:gd name="connsiteY672" fmla="*/ 2656987 h 3030827"/>
                <a:gd name="connsiteX673" fmla="*/ 5251856 w 8855603"/>
                <a:gd name="connsiteY673" fmla="*/ 2661239 h 3030827"/>
                <a:gd name="connsiteX674" fmla="*/ 5291336 w 8855603"/>
                <a:gd name="connsiteY674" fmla="*/ 2708007 h 3030827"/>
                <a:gd name="connsiteX675" fmla="*/ 5251856 w 8855603"/>
                <a:gd name="connsiteY675" fmla="*/ 2700718 h 3030827"/>
                <a:gd name="connsiteX676" fmla="*/ 5283440 w 8855603"/>
                <a:gd name="connsiteY676" fmla="*/ 2745665 h 3030827"/>
                <a:gd name="connsiteX677" fmla="*/ 5264611 w 8855603"/>
                <a:gd name="connsiteY677" fmla="*/ 2750524 h 3030827"/>
                <a:gd name="connsiteX678" fmla="*/ 5299232 w 8855603"/>
                <a:gd name="connsiteY678" fmla="*/ 2796077 h 3030827"/>
                <a:gd name="connsiteX679" fmla="*/ 5275544 w 8855603"/>
                <a:gd name="connsiteY679" fmla="*/ 2799721 h 3030827"/>
                <a:gd name="connsiteX680" fmla="*/ 5325957 w 8855603"/>
                <a:gd name="connsiteY680" fmla="*/ 2853171 h 3030827"/>
                <a:gd name="connsiteX681" fmla="*/ 5300447 w 8855603"/>
                <a:gd name="connsiteY681" fmla="*/ 2853171 h 3030827"/>
                <a:gd name="connsiteX682" fmla="*/ 5341141 w 8855603"/>
                <a:gd name="connsiteY682" fmla="*/ 2910265 h 3030827"/>
                <a:gd name="connsiteX683" fmla="*/ 5302876 w 8855603"/>
                <a:gd name="connsiteY683" fmla="*/ 2916946 h 3030827"/>
                <a:gd name="connsiteX684" fmla="*/ 5302876 w 8855603"/>
                <a:gd name="connsiteY684" fmla="*/ 2916946 h 3030827"/>
                <a:gd name="connsiteX685" fmla="*/ 1167225 w 8855603"/>
                <a:gd name="connsiteY685" fmla="*/ 2868963 h 3030827"/>
                <a:gd name="connsiteX686" fmla="*/ 1144144 w 8855603"/>
                <a:gd name="connsiteY686" fmla="*/ 2870785 h 3030827"/>
                <a:gd name="connsiteX687" fmla="*/ 1165402 w 8855603"/>
                <a:gd name="connsiteY687" fmla="*/ 2899939 h 3030827"/>
                <a:gd name="connsiteX688" fmla="*/ 1229785 w 8855603"/>
                <a:gd name="connsiteY688" fmla="*/ 2848919 h 3030827"/>
                <a:gd name="connsiteX689" fmla="*/ 1226748 w 8855603"/>
                <a:gd name="connsiteY689" fmla="*/ 2842238 h 3030827"/>
                <a:gd name="connsiteX690" fmla="*/ 1157506 w 8855603"/>
                <a:gd name="connsiteY690" fmla="*/ 2847704 h 3030827"/>
                <a:gd name="connsiteX691" fmla="*/ 1167225 w 8855603"/>
                <a:gd name="connsiteY691" fmla="*/ 2868963 h 3030827"/>
                <a:gd name="connsiteX692" fmla="*/ 1167225 w 8855603"/>
                <a:gd name="connsiteY692" fmla="*/ 2868963 h 3030827"/>
                <a:gd name="connsiteX693" fmla="*/ 2306062 w 8855603"/>
                <a:gd name="connsiteY693" fmla="*/ 2909657 h 3030827"/>
                <a:gd name="connsiteX694" fmla="*/ 2204630 w 8855603"/>
                <a:gd name="connsiteY694" fmla="*/ 2916338 h 3030827"/>
                <a:gd name="connsiteX695" fmla="*/ 2306062 w 8855603"/>
                <a:gd name="connsiteY695" fmla="*/ 2909657 h 3030827"/>
                <a:gd name="connsiteX696" fmla="*/ 2306062 w 8855603"/>
                <a:gd name="connsiteY696" fmla="*/ 2909657 h 3030827"/>
                <a:gd name="connsiteX697" fmla="*/ 3327676 w 8855603"/>
                <a:gd name="connsiteY697" fmla="*/ 2720762 h 3030827"/>
                <a:gd name="connsiteX698" fmla="*/ 3322210 w 8855603"/>
                <a:gd name="connsiteY698" fmla="*/ 2712866 h 3030827"/>
                <a:gd name="connsiteX699" fmla="*/ 3254183 w 8855603"/>
                <a:gd name="connsiteY699" fmla="*/ 2721977 h 3030827"/>
                <a:gd name="connsiteX700" fmla="*/ 3292448 w 8855603"/>
                <a:gd name="connsiteY700" fmla="*/ 2765101 h 3030827"/>
                <a:gd name="connsiteX701" fmla="*/ 3327676 w 8855603"/>
                <a:gd name="connsiteY701" fmla="*/ 2720762 h 3030827"/>
                <a:gd name="connsiteX702" fmla="*/ 3327676 w 8855603"/>
                <a:gd name="connsiteY702" fmla="*/ 2720762 h 3030827"/>
                <a:gd name="connsiteX703" fmla="*/ 2950493 w 8855603"/>
                <a:gd name="connsiteY703" fmla="*/ 2875037 h 3030827"/>
                <a:gd name="connsiteX704" fmla="*/ 2892184 w 8855603"/>
                <a:gd name="connsiteY704" fmla="*/ 2892043 h 3030827"/>
                <a:gd name="connsiteX705" fmla="*/ 2850275 w 8855603"/>
                <a:gd name="connsiteY705" fmla="*/ 2887792 h 3030827"/>
                <a:gd name="connsiteX706" fmla="*/ 2950493 w 8855603"/>
                <a:gd name="connsiteY706" fmla="*/ 2875037 h 3030827"/>
                <a:gd name="connsiteX707" fmla="*/ 2950493 w 8855603"/>
                <a:gd name="connsiteY707" fmla="*/ 2875037 h 3030827"/>
                <a:gd name="connsiteX708" fmla="*/ 1596035 w 8855603"/>
                <a:gd name="connsiteY708" fmla="*/ 2796685 h 3030827"/>
                <a:gd name="connsiteX709" fmla="*/ 1615471 w 8855603"/>
                <a:gd name="connsiteY709" fmla="*/ 2771782 h 3030827"/>
                <a:gd name="connsiteX710" fmla="*/ 1571132 w 8855603"/>
                <a:gd name="connsiteY710" fmla="*/ 2757205 h 3030827"/>
                <a:gd name="connsiteX711" fmla="*/ 1568703 w 8855603"/>
                <a:gd name="connsiteY711" fmla="*/ 2761456 h 3030827"/>
                <a:gd name="connsiteX712" fmla="*/ 1596035 w 8855603"/>
                <a:gd name="connsiteY712" fmla="*/ 2796685 h 3030827"/>
                <a:gd name="connsiteX713" fmla="*/ 1596035 w 8855603"/>
                <a:gd name="connsiteY713" fmla="*/ 2796685 h 3030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</a:cxnLst>
              <a:rect l="l" t="t" r="r" b="b"/>
              <a:pathLst>
                <a:path w="8855603" h="3030827">
                  <a:moveTo>
                    <a:pt x="747525" y="2222103"/>
                  </a:moveTo>
                  <a:cubicBezTo>
                    <a:pt x="787004" y="2169868"/>
                    <a:pt x="822233" y="2120063"/>
                    <a:pt x="860497" y="2072687"/>
                  </a:cubicBezTo>
                  <a:cubicBezTo>
                    <a:pt x="880541" y="2047785"/>
                    <a:pt x="903621" y="2023489"/>
                    <a:pt x="928524" y="2003446"/>
                  </a:cubicBezTo>
                  <a:cubicBezTo>
                    <a:pt x="1003839" y="1944530"/>
                    <a:pt x="1084013" y="1890473"/>
                    <a:pt x="1178765" y="1867393"/>
                  </a:cubicBezTo>
                  <a:cubicBezTo>
                    <a:pt x="1207312" y="1860104"/>
                    <a:pt x="1226748" y="1847349"/>
                    <a:pt x="1244362" y="1824876"/>
                  </a:cubicBezTo>
                  <a:cubicBezTo>
                    <a:pt x="1339720" y="1705222"/>
                    <a:pt x="1436901" y="1586783"/>
                    <a:pt x="1532260" y="1467129"/>
                  </a:cubicBezTo>
                  <a:cubicBezTo>
                    <a:pt x="1551089" y="1443442"/>
                    <a:pt x="1571740" y="1430079"/>
                    <a:pt x="1602109" y="1434938"/>
                  </a:cubicBezTo>
                  <a:cubicBezTo>
                    <a:pt x="1640981" y="1441012"/>
                    <a:pt x="1670135" y="1427650"/>
                    <a:pt x="1695038" y="1397281"/>
                  </a:cubicBezTo>
                  <a:cubicBezTo>
                    <a:pt x="1722977" y="1364482"/>
                    <a:pt x="1756991" y="1335935"/>
                    <a:pt x="1786752" y="1304351"/>
                  </a:cubicBezTo>
                  <a:cubicBezTo>
                    <a:pt x="1808011" y="1281878"/>
                    <a:pt x="1829876" y="1277627"/>
                    <a:pt x="1857816" y="1289774"/>
                  </a:cubicBezTo>
                  <a:cubicBezTo>
                    <a:pt x="1888185" y="1303137"/>
                    <a:pt x="1920376" y="1312855"/>
                    <a:pt x="1951352" y="1326825"/>
                  </a:cubicBezTo>
                  <a:cubicBezTo>
                    <a:pt x="1967144" y="1334113"/>
                    <a:pt x="1977470" y="1331076"/>
                    <a:pt x="1990832" y="1319536"/>
                  </a:cubicBezTo>
                  <a:cubicBezTo>
                    <a:pt x="2203415" y="1136107"/>
                    <a:pt x="2416605" y="953286"/>
                    <a:pt x="2629189" y="769857"/>
                  </a:cubicBezTo>
                  <a:cubicBezTo>
                    <a:pt x="2654699" y="747991"/>
                    <a:pt x="2679601" y="726125"/>
                    <a:pt x="2705111" y="704867"/>
                  </a:cubicBezTo>
                  <a:cubicBezTo>
                    <a:pt x="2742769" y="672069"/>
                    <a:pt x="2763420" y="673891"/>
                    <a:pt x="2794396" y="712156"/>
                  </a:cubicBezTo>
                  <a:cubicBezTo>
                    <a:pt x="2915265" y="862786"/>
                    <a:pt x="3035526" y="1012809"/>
                    <a:pt x="3156394" y="1163439"/>
                  </a:cubicBezTo>
                  <a:cubicBezTo>
                    <a:pt x="3161254" y="1170120"/>
                    <a:pt x="3167328" y="1176194"/>
                    <a:pt x="3174616" y="1185912"/>
                  </a:cubicBezTo>
                  <a:cubicBezTo>
                    <a:pt x="3181905" y="1178624"/>
                    <a:pt x="3187978" y="1172550"/>
                    <a:pt x="3194052" y="1165869"/>
                  </a:cubicBezTo>
                  <a:cubicBezTo>
                    <a:pt x="3531756" y="789293"/>
                    <a:pt x="3870674" y="412110"/>
                    <a:pt x="4208377" y="35534"/>
                  </a:cubicBezTo>
                  <a:cubicBezTo>
                    <a:pt x="4213236" y="30675"/>
                    <a:pt x="4217488" y="24601"/>
                    <a:pt x="4222347" y="20350"/>
                  </a:cubicBezTo>
                  <a:cubicBezTo>
                    <a:pt x="4247857" y="-6982"/>
                    <a:pt x="4274582" y="-6982"/>
                    <a:pt x="4300092" y="21564"/>
                  </a:cubicBezTo>
                  <a:cubicBezTo>
                    <a:pt x="4388162" y="122997"/>
                    <a:pt x="4476232" y="225037"/>
                    <a:pt x="4564909" y="326469"/>
                  </a:cubicBezTo>
                  <a:cubicBezTo>
                    <a:pt x="4723435" y="509291"/>
                    <a:pt x="4881962" y="692112"/>
                    <a:pt x="5040488" y="874326"/>
                  </a:cubicBezTo>
                  <a:cubicBezTo>
                    <a:pt x="5051421" y="887081"/>
                    <a:pt x="5061746" y="893155"/>
                    <a:pt x="5078146" y="889511"/>
                  </a:cubicBezTo>
                  <a:cubicBezTo>
                    <a:pt x="5093330" y="886474"/>
                    <a:pt x="5109729" y="887081"/>
                    <a:pt x="5124306" y="884044"/>
                  </a:cubicBezTo>
                  <a:cubicBezTo>
                    <a:pt x="5154675" y="877971"/>
                    <a:pt x="5173504" y="890726"/>
                    <a:pt x="5190511" y="915021"/>
                  </a:cubicBezTo>
                  <a:cubicBezTo>
                    <a:pt x="5366044" y="1164047"/>
                    <a:pt x="5602315" y="1527867"/>
                    <a:pt x="5777848" y="1776893"/>
                  </a:cubicBezTo>
                  <a:cubicBezTo>
                    <a:pt x="5783314" y="1785397"/>
                    <a:pt x="5789388" y="1793292"/>
                    <a:pt x="5801535" y="1810299"/>
                  </a:cubicBezTo>
                  <a:cubicBezTo>
                    <a:pt x="5807002" y="1800581"/>
                    <a:pt x="5810039" y="1792078"/>
                    <a:pt x="5814898" y="1786004"/>
                  </a:cubicBezTo>
                  <a:cubicBezTo>
                    <a:pt x="5860451" y="1734984"/>
                    <a:pt x="5906612" y="1684571"/>
                    <a:pt x="5951558" y="1632944"/>
                  </a:cubicBezTo>
                  <a:cubicBezTo>
                    <a:pt x="5966743" y="1615938"/>
                    <a:pt x="5983749" y="1607434"/>
                    <a:pt x="6006830" y="1609864"/>
                  </a:cubicBezTo>
                  <a:cubicBezTo>
                    <a:pt x="6029303" y="1612901"/>
                    <a:pt x="6052384" y="1612293"/>
                    <a:pt x="6074249" y="1616545"/>
                  </a:cubicBezTo>
                  <a:cubicBezTo>
                    <a:pt x="6097330" y="1621404"/>
                    <a:pt x="6113122" y="1613508"/>
                    <a:pt x="6129521" y="1597109"/>
                  </a:cubicBezTo>
                  <a:cubicBezTo>
                    <a:pt x="6191473" y="1533941"/>
                    <a:pt x="6254641" y="1471381"/>
                    <a:pt x="6317201" y="1408821"/>
                  </a:cubicBezTo>
                  <a:cubicBezTo>
                    <a:pt x="6348177" y="1377844"/>
                    <a:pt x="6367006" y="1377237"/>
                    <a:pt x="6399198" y="1405177"/>
                  </a:cubicBezTo>
                  <a:cubicBezTo>
                    <a:pt x="6585056" y="1563095"/>
                    <a:pt x="6771522" y="1721014"/>
                    <a:pt x="6957380" y="1880148"/>
                  </a:cubicBezTo>
                  <a:cubicBezTo>
                    <a:pt x="6971349" y="1892296"/>
                    <a:pt x="6985319" y="1897154"/>
                    <a:pt x="7003541" y="1896547"/>
                  </a:cubicBezTo>
                  <a:cubicBezTo>
                    <a:pt x="7036339" y="1895332"/>
                    <a:pt x="7069138" y="1896547"/>
                    <a:pt x="7101936" y="1895940"/>
                  </a:cubicBezTo>
                  <a:cubicBezTo>
                    <a:pt x="7123194" y="1895332"/>
                    <a:pt x="7139594" y="1902013"/>
                    <a:pt x="7154171" y="1917198"/>
                  </a:cubicBezTo>
                  <a:cubicBezTo>
                    <a:pt x="7180288" y="1943923"/>
                    <a:pt x="7208228" y="1968218"/>
                    <a:pt x="7234345" y="1994943"/>
                  </a:cubicBezTo>
                  <a:cubicBezTo>
                    <a:pt x="7245278" y="2006483"/>
                    <a:pt x="7357036" y="2146788"/>
                    <a:pt x="7371006" y="2138285"/>
                  </a:cubicBezTo>
                  <a:cubicBezTo>
                    <a:pt x="7453002" y="2086657"/>
                    <a:pt x="7536213" y="2036244"/>
                    <a:pt x="7619424" y="1985225"/>
                  </a:cubicBezTo>
                  <a:cubicBezTo>
                    <a:pt x="7649186" y="1966396"/>
                    <a:pt x="7663156" y="1967611"/>
                    <a:pt x="7691703" y="1989476"/>
                  </a:cubicBezTo>
                  <a:cubicBezTo>
                    <a:pt x="7810749" y="2082405"/>
                    <a:pt x="7928581" y="2176549"/>
                    <a:pt x="8048235" y="2268871"/>
                  </a:cubicBezTo>
                  <a:cubicBezTo>
                    <a:pt x="8059168" y="2277982"/>
                    <a:pt x="8073137" y="2285270"/>
                    <a:pt x="8086500" y="2290130"/>
                  </a:cubicBezTo>
                  <a:cubicBezTo>
                    <a:pt x="8139949" y="2309566"/>
                    <a:pt x="8194006" y="2327180"/>
                    <a:pt x="8246848" y="2347223"/>
                  </a:cubicBezTo>
                  <a:cubicBezTo>
                    <a:pt x="8261425" y="2352690"/>
                    <a:pt x="8276002" y="2362408"/>
                    <a:pt x="8286327" y="2373948"/>
                  </a:cubicBezTo>
                  <a:cubicBezTo>
                    <a:pt x="8525635" y="2650306"/>
                    <a:pt x="8600343" y="2672172"/>
                    <a:pt x="8839651" y="2948530"/>
                  </a:cubicBezTo>
                  <a:cubicBezTo>
                    <a:pt x="8854836" y="2965536"/>
                    <a:pt x="8862124" y="2983758"/>
                    <a:pt x="8851799" y="3005623"/>
                  </a:cubicBezTo>
                  <a:cubicBezTo>
                    <a:pt x="8841473" y="3026882"/>
                    <a:pt x="8822644" y="3032348"/>
                    <a:pt x="8800779" y="3031133"/>
                  </a:cubicBezTo>
                  <a:cubicBezTo>
                    <a:pt x="8794705" y="3030526"/>
                    <a:pt x="8788024" y="3031133"/>
                    <a:pt x="8781950" y="3031133"/>
                  </a:cubicBezTo>
                  <a:cubicBezTo>
                    <a:pt x="5879280" y="3031133"/>
                    <a:pt x="2976003" y="3031133"/>
                    <a:pt x="73333" y="3031133"/>
                  </a:cubicBezTo>
                  <a:cubicBezTo>
                    <a:pt x="47823" y="3031133"/>
                    <a:pt x="20491" y="3034170"/>
                    <a:pt x="5306" y="3006231"/>
                  </a:cubicBezTo>
                  <a:cubicBezTo>
                    <a:pt x="-9878" y="2976469"/>
                    <a:pt x="10773" y="2957033"/>
                    <a:pt x="26564" y="2935775"/>
                  </a:cubicBezTo>
                  <a:cubicBezTo>
                    <a:pt x="225785" y="2680675"/>
                    <a:pt x="425006" y="2426183"/>
                    <a:pt x="624227" y="2171690"/>
                  </a:cubicBezTo>
                  <a:cubicBezTo>
                    <a:pt x="658240" y="2127959"/>
                    <a:pt x="689824" y="2129781"/>
                    <a:pt x="718370" y="2177157"/>
                  </a:cubicBezTo>
                  <a:cubicBezTo>
                    <a:pt x="728696" y="2189912"/>
                    <a:pt x="737199" y="2203882"/>
                    <a:pt x="747525" y="2222103"/>
                  </a:cubicBezTo>
                  <a:lnTo>
                    <a:pt x="747525" y="2222103"/>
                  </a:lnTo>
                  <a:close/>
                  <a:moveTo>
                    <a:pt x="5302876" y="2916946"/>
                  </a:moveTo>
                  <a:cubicBezTo>
                    <a:pt x="5339926" y="2968573"/>
                    <a:pt x="5482661" y="2941848"/>
                    <a:pt x="5526392" y="2875644"/>
                  </a:cubicBezTo>
                  <a:cubicBezTo>
                    <a:pt x="5502097" y="2876859"/>
                    <a:pt x="5480231" y="2878073"/>
                    <a:pt x="5457151" y="2879288"/>
                  </a:cubicBezTo>
                  <a:cubicBezTo>
                    <a:pt x="5480231" y="2850741"/>
                    <a:pt x="5519711" y="2839201"/>
                    <a:pt x="5536718" y="2801544"/>
                  </a:cubicBezTo>
                  <a:cubicBezTo>
                    <a:pt x="5526392" y="2800329"/>
                    <a:pt x="5519711" y="2798507"/>
                    <a:pt x="5514245" y="2797899"/>
                  </a:cubicBezTo>
                  <a:cubicBezTo>
                    <a:pt x="5529429" y="2774819"/>
                    <a:pt x="5545221" y="2752346"/>
                    <a:pt x="5562228" y="2726836"/>
                  </a:cubicBezTo>
                  <a:cubicBezTo>
                    <a:pt x="5547043" y="2723799"/>
                    <a:pt x="5539147" y="2721977"/>
                    <a:pt x="5532466" y="2720762"/>
                  </a:cubicBezTo>
                  <a:cubicBezTo>
                    <a:pt x="5554332" y="2691608"/>
                    <a:pt x="5576197" y="2664276"/>
                    <a:pt x="5601100" y="2630870"/>
                  </a:cubicBezTo>
                  <a:cubicBezTo>
                    <a:pt x="5581664" y="2632692"/>
                    <a:pt x="5570124" y="2633907"/>
                    <a:pt x="5557369" y="2635121"/>
                  </a:cubicBezTo>
                  <a:cubicBezTo>
                    <a:pt x="5573160" y="2613863"/>
                    <a:pt x="5588952" y="2593212"/>
                    <a:pt x="5607781" y="2567702"/>
                  </a:cubicBezTo>
                  <a:cubicBezTo>
                    <a:pt x="5585915" y="2571347"/>
                    <a:pt x="5572553" y="2573169"/>
                    <a:pt x="5556761" y="2576205"/>
                  </a:cubicBezTo>
                  <a:cubicBezTo>
                    <a:pt x="5578019" y="2551303"/>
                    <a:pt x="5596848" y="2529437"/>
                    <a:pt x="5616892" y="2506357"/>
                  </a:cubicBezTo>
                  <a:cubicBezTo>
                    <a:pt x="5611425" y="2503320"/>
                    <a:pt x="5609603" y="2502105"/>
                    <a:pt x="5607781" y="2500890"/>
                  </a:cubicBezTo>
                  <a:cubicBezTo>
                    <a:pt x="5605959" y="2499676"/>
                    <a:pt x="5604137" y="2497246"/>
                    <a:pt x="5604137" y="2497246"/>
                  </a:cubicBezTo>
                  <a:cubicBezTo>
                    <a:pt x="5616892" y="2476595"/>
                    <a:pt x="5628432" y="2458374"/>
                    <a:pt x="5643009" y="2435293"/>
                  </a:cubicBezTo>
                  <a:cubicBezTo>
                    <a:pt x="5627825" y="2439545"/>
                    <a:pt x="5619929" y="2441975"/>
                    <a:pt x="5612640" y="2444404"/>
                  </a:cubicBezTo>
                  <a:cubicBezTo>
                    <a:pt x="5653335" y="2407961"/>
                    <a:pt x="5676415" y="2362408"/>
                    <a:pt x="5686741" y="2313817"/>
                  </a:cubicBezTo>
                  <a:cubicBezTo>
                    <a:pt x="5714073" y="2352690"/>
                    <a:pt x="5739583" y="2389132"/>
                    <a:pt x="5766915" y="2427397"/>
                  </a:cubicBezTo>
                  <a:cubicBezTo>
                    <a:pt x="5767522" y="2426183"/>
                    <a:pt x="5765092" y="2429827"/>
                    <a:pt x="5762056" y="2432864"/>
                  </a:cubicBezTo>
                  <a:cubicBezTo>
                    <a:pt x="5777848" y="2447441"/>
                    <a:pt x="5793032" y="2460803"/>
                    <a:pt x="5810039" y="2476595"/>
                  </a:cubicBezTo>
                  <a:cubicBezTo>
                    <a:pt x="5797284" y="2474773"/>
                    <a:pt x="5788780" y="2473558"/>
                    <a:pt x="5772381" y="2471736"/>
                  </a:cubicBezTo>
                  <a:cubicBezTo>
                    <a:pt x="5793032" y="2495424"/>
                    <a:pt x="5809432" y="2514860"/>
                    <a:pt x="5827045" y="2534904"/>
                  </a:cubicBezTo>
                  <a:cubicBezTo>
                    <a:pt x="5819149" y="2536119"/>
                    <a:pt x="5811861" y="2536726"/>
                    <a:pt x="5800928" y="2537941"/>
                  </a:cubicBezTo>
                  <a:cubicBezTo>
                    <a:pt x="5820364" y="2560414"/>
                    <a:pt x="5837978" y="2581065"/>
                    <a:pt x="5856807" y="2602930"/>
                  </a:cubicBezTo>
                  <a:cubicBezTo>
                    <a:pt x="5839801" y="2599286"/>
                    <a:pt x="5824008" y="2595642"/>
                    <a:pt x="5802143" y="2590783"/>
                  </a:cubicBezTo>
                  <a:cubicBezTo>
                    <a:pt x="5819149" y="2614471"/>
                    <a:pt x="5832512" y="2633299"/>
                    <a:pt x="5847089" y="2652128"/>
                  </a:cubicBezTo>
                  <a:cubicBezTo>
                    <a:pt x="5837978" y="2653343"/>
                    <a:pt x="5830690" y="2654558"/>
                    <a:pt x="5819757" y="2656380"/>
                  </a:cubicBezTo>
                  <a:cubicBezTo>
                    <a:pt x="5836764" y="2678245"/>
                    <a:pt x="5851341" y="2697682"/>
                    <a:pt x="5867740" y="2718333"/>
                  </a:cubicBezTo>
                  <a:cubicBezTo>
                    <a:pt x="5856199" y="2719547"/>
                    <a:pt x="5847089" y="2720155"/>
                    <a:pt x="5833727" y="2721369"/>
                  </a:cubicBezTo>
                  <a:cubicBezTo>
                    <a:pt x="5852555" y="2740806"/>
                    <a:pt x="5867740" y="2756597"/>
                    <a:pt x="5884139" y="2774211"/>
                  </a:cubicBezTo>
                  <a:cubicBezTo>
                    <a:pt x="5902361" y="2754775"/>
                    <a:pt x="5930300" y="2746272"/>
                    <a:pt x="5931515" y="2714688"/>
                  </a:cubicBezTo>
                  <a:cubicBezTo>
                    <a:pt x="5919367" y="2713473"/>
                    <a:pt x="5909042" y="2712259"/>
                    <a:pt x="5900539" y="2711651"/>
                  </a:cubicBezTo>
                  <a:cubicBezTo>
                    <a:pt x="5917545" y="2688571"/>
                    <a:pt x="5935767" y="2667920"/>
                    <a:pt x="5950343" y="2644840"/>
                  </a:cubicBezTo>
                  <a:cubicBezTo>
                    <a:pt x="5969780" y="2613863"/>
                    <a:pt x="5967350" y="2610219"/>
                    <a:pt x="5932122" y="2607182"/>
                  </a:cubicBezTo>
                  <a:cubicBezTo>
                    <a:pt x="5930300" y="2607182"/>
                    <a:pt x="5928478" y="2605360"/>
                    <a:pt x="5927263" y="2605360"/>
                  </a:cubicBezTo>
                  <a:cubicBezTo>
                    <a:pt x="5957632" y="2565880"/>
                    <a:pt x="5988609" y="2526400"/>
                    <a:pt x="6018978" y="2487528"/>
                  </a:cubicBezTo>
                  <a:cubicBezTo>
                    <a:pt x="6017155" y="2486313"/>
                    <a:pt x="6015941" y="2484491"/>
                    <a:pt x="6014118" y="2483276"/>
                  </a:cubicBezTo>
                  <a:cubicBezTo>
                    <a:pt x="5997112" y="2484491"/>
                    <a:pt x="5980712" y="2486313"/>
                    <a:pt x="5962491" y="2487528"/>
                  </a:cubicBezTo>
                  <a:cubicBezTo>
                    <a:pt x="5985572" y="2457766"/>
                    <a:pt x="6006830" y="2429827"/>
                    <a:pt x="6028088" y="2401887"/>
                  </a:cubicBezTo>
                  <a:cubicBezTo>
                    <a:pt x="6026874" y="2400065"/>
                    <a:pt x="6025051" y="2398851"/>
                    <a:pt x="6023837" y="2397028"/>
                  </a:cubicBezTo>
                  <a:cubicBezTo>
                    <a:pt x="6003186" y="2400065"/>
                    <a:pt x="5983142" y="2403710"/>
                    <a:pt x="5961277" y="2407354"/>
                  </a:cubicBezTo>
                  <a:cubicBezTo>
                    <a:pt x="5990431" y="2373948"/>
                    <a:pt x="6017763" y="2342364"/>
                    <a:pt x="6045702" y="2310173"/>
                  </a:cubicBezTo>
                  <a:cubicBezTo>
                    <a:pt x="6034769" y="2305314"/>
                    <a:pt x="6028696" y="2302277"/>
                    <a:pt x="6025051" y="2300455"/>
                  </a:cubicBezTo>
                  <a:cubicBezTo>
                    <a:pt x="6042665" y="2272515"/>
                    <a:pt x="6059672" y="2245791"/>
                    <a:pt x="6076679" y="2219673"/>
                  </a:cubicBezTo>
                  <a:cubicBezTo>
                    <a:pt x="6074856" y="2218459"/>
                    <a:pt x="6073642" y="2217244"/>
                    <a:pt x="6071819" y="2216637"/>
                  </a:cubicBezTo>
                  <a:cubicBezTo>
                    <a:pt x="6060887" y="2219673"/>
                    <a:pt x="6048739" y="2223318"/>
                    <a:pt x="6031125" y="2228784"/>
                  </a:cubicBezTo>
                  <a:cubicBezTo>
                    <a:pt x="6085182" y="2178371"/>
                    <a:pt x="6125269" y="2128566"/>
                    <a:pt x="6133772" y="2059325"/>
                  </a:cubicBezTo>
                  <a:cubicBezTo>
                    <a:pt x="6134987" y="2053251"/>
                    <a:pt x="6141061" y="2047785"/>
                    <a:pt x="6147742" y="2036244"/>
                  </a:cubicBezTo>
                  <a:cubicBezTo>
                    <a:pt x="6164749" y="2109130"/>
                    <a:pt x="6209695" y="2155899"/>
                    <a:pt x="6258286" y="2201452"/>
                  </a:cubicBezTo>
                  <a:cubicBezTo>
                    <a:pt x="6250997" y="2204489"/>
                    <a:pt x="6245530" y="2206311"/>
                    <a:pt x="6238849" y="2208740"/>
                  </a:cubicBezTo>
                  <a:cubicBezTo>
                    <a:pt x="6262537" y="2229999"/>
                    <a:pt x="6284403" y="2250042"/>
                    <a:pt x="6310520" y="2273123"/>
                  </a:cubicBezTo>
                  <a:cubicBezTo>
                    <a:pt x="6291084" y="2270086"/>
                    <a:pt x="6277721" y="2267656"/>
                    <a:pt x="6264967" y="2264620"/>
                  </a:cubicBezTo>
                  <a:cubicBezTo>
                    <a:pt x="6263751" y="2266442"/>
                    <a:pt x="6262537" y="2268264"/>
                    <a:pt x="6261930" y="2269478"/>
                  </a:cubicBezTo>
                  <a:cubicBezTo>
                    <a:pt x="6285010" y="2296203"/>
                    <a:pt x="6309305" y="2322928"/>
                    <a:pt x="6334208" y="2352082"/>
                  </a:cubicBezTo>
                  <a:cubicBezTo>
                    <a:pt x="6321453" y="2352082"/>
                    <a:pt x="6311127" y="2352082"/>
                    <a:pt x="6294120" y="2352082"/>
                  </a:cubicBezTo>
                  <a:cubicBezTo>
                    <a:pt x="6322061" y="2384881"/>
                    <a:pt x="6347570" y="2413428"/>
                    <a:pt x="6374295" y="2445012"/>
                  </a:cubicBezTo>
                  <a:cubicBezTo>
                    <a:pt x="6348785" y="2439545"/>
                    <a:pt x="6326919" y="2434079"/>
                    <a:pt x="6304446" y="2429220"/>
                  </a:cubicBezTo>
                  <a:cubicBezTo>
                    <a:pt x="6303231" y="2430434"/>
                    <a:pt x="6302624" y="2432256"/>
                    <a:pt x="6301409" y="2433471"/>
                  </a:cubicBezTo>
                  <a:cubicBezTo>
                    <a:pt x="6320845" y="2460196"/>
                    <a:pt x="6340282" y="2486313"/>
                    <a:pt x="6359718" y="2513645"/>
                  </a:cubicBezTo>
                  <a:cubicBezTo>
                    <a:pt x="6346356" y="2514860"/>
                    <a:pt x="6335423" y="2516075"/>
                    <a:pt x="6320238" y="2517290"/>
                  </a:cubicBezTo>
                  <a:cubicBezTo>
                    <a:pt x="6343926" y="2548266"/>
                    <a:pt x="6365184" y="2574383"/>
                    <a:pt x="6388264" y="2604145"/>
                  </a:cubicBezTo>
                  <a:cubicBezTo>
                    <a:pt x="6371865" y="2605360"/>
                    <a:pt x="6359111" y="2606574"/>
                    <a:pt x="6345141" y="2607182"/>
                  </a:cubicBezTo>
                  <a:cubicBezTo>
                    <a:pt x="6343319" y="2609611"/>
                    <a:pt x="6341496" y="2612041"/>
                    <a:pt x="6339674" y="2614471"/>
                  </a:cubicBezTo>
                  <a:cubicBezTo>
                    <a:pt x="6373080" y="2644840"/>
                    <a:pt x="6407094" y="2675209"/>
                    <a:pt x="6440500" y="2705578"/>
                  </a:cubicBezTo>
                  <a:cubicBezTo>
                    <a:pt x="6439284" y="2707400"/>
                    <a:pt x="6438070" y="2708614"/>
                    <a:pt x="6436855" y="2710437"/>
                  </a:cubicBezTo>
                  <a:cubicBezTo>
                    <a:pt x="6419849" y="2708007"/>
                    <a:pt x="6403449" y="2705578"/>
                    <a:pt x="6385227" y="2703148"/>
                  </a:cubicBezTo>
                  <a:cubicBezTo>
                    <a:pt x="6412560" y="2739591"/>
                    <a:pt x="6436855" y="2773604"/>
                    <a:pt x="6466009" y="2812477"/>
                  </a:cubicBezTo>
                  <a:cubicBezTo>
                    <a:pt x="6442929" y="2812477"/>
                    <a:pt x="6426530" y="2812477"/>
                    <a:pt x="6404664" y="2812477"/>
                  </a:cubicBezTo>
                  <a:cubicBezTo>
                    <a:pt x="6421670" y="2830698"/>
                    <a:pt x="6435033" y="2844060"/>
                    <a:pt x="6447788" y="2857423"/>
                  </a:cubicBezTo>
                  <a:cubicBezTo>
                    <a:pt x="6456899" y="2835557"/>
                    <a:pt x="6464795" y="2816728"/>
                    <a:pt x="6472690" y="2798507"/>
                  </a:cubicBezTo>
                  <a:cubicBezTo>
                    <a:pt x="6469653" y="2797292"/>
                    <a:pt x="6466617" y="2796685"/>
                    <a:pt x="6463580" y="2795470"/>
                  </a:cubicBezTo>
                  <a:cubicBezTo>
                    <a:pt x="6469046" y="2786966"/>
                    <a:pt x="6473906" y="2779678"/>
                    <a:pt x="6479371" y="2771175"/>
                  </a:cubicBezTo>
                  <a:cubicBezTo>
                    <a:pt x="6473298" y="2769960"/>
                    <a:pt x="6469046" y="2769352"/>
                    <a:pt x="6468439" y="2768745"/>
                  </a:cubicBezTo>
                  <a:cubicBezTo>
                    <a:pt x="6485445" y="2731695"/>
                    <a:pt x="6501845" y="2694037"/>
                    <a:pt x="6520066" y="2652735"/>
                  </a:cubicBezTo>
                  <a:cubicBezTo>
                    <a:pt x="6543754" y="2697074"/>
                    <a:pt x="6565620" y="2737769"/>
                    <a:pt x="6588093" y="2780893"/>
                  </a:cubicBezTo>
                  <a:cubicBezTo>
                    <a:pt x="6582019" y="2780893"/>
                    <a:pt x="6577160" y="2780893"/>
                    <a:pt x="6571086" y="2780893"/>
                  </a:cubicBezTo>
                  <a:cubicBezTo>
                    <a:pt x="6575945" y="2790003"/>
                    <a:pt x="6583841" y="2796685"/>
                    <a:pt x="6584448" y="2803973"/>
                  </a:cubicBezTo>
                  <a:cubicBezTo>
                    <a:pt x="6585663" y="2827054"/>
                    <a:pt x="6589308" y="2848919"/>
                    <a:pt x="6609351" y="2865318"/>
                  </a:cubicBezTo>
                  <a:cubicBezTo>
                    <a:pt x="6606314" y="2867141"/>
                    <a:pt x="6602670" y="2868963"/>
                    <a:pt x="6599026" y="2870785"/>
                  </a:cubicBezTo>
                  <a:cubicBezTo>
                    <a:pt x="6605707" y="2879896"/>
                    <a:pt x="6611781" y="2889006"/>
                    <a:pt x="6617854" y="2897510"/>
                  </a:cubicBezTo>
                  <a:cubicBezTo>
                    <a:pt x="6613603" y="2900547"/>
                    <a:pt x="6609958" y="2903584"/>
                    <a:pt x="6609958" y="2904191"/>
                  </a:cubicBezTo>
                  <a:cubicBezTo>
                    <a:pt x="6619677" y="2948530"/>
                    <a:pt x="6652475" y="2938812"/>
                    <a:pt x="6681022" y="2939419"/>
                  </a:cubicBezTo>
                  <a:cubicBezTo>
                    <a:pt x="6770914" y="2939419"/>
                    <a:pt x="6860199" y="2938812"/>
                    <a:pt x="6950091" y="2940026"/>
                  </a:cubicBezTo>
                  <a:cubicBezTo>
                    <a:pt x="6992000" y="2940634"/>
                    <a:pt x="7012044" y="2909657"/>
                    <a:pt x="7038769" y="2888399"/>
                  </a:cubicBezTo>
                  <a:cubicBezTo>
                    <a:pt x="7037554" y="2886577"/>
                    <a:pt x="7037554" y="2884755"/>
                    <a:pt x="7036339" y="2882932"/>
                  </a:cubicBezTo>
                  <a:cubicBezTo>
                    <a:pt x="7015081" y="2884147"/>
                    <a:pt x="6993216" y="2885969"/>
                    <a:pt x="6970135" y="2887184"/>
                  </a:cubicBezTo>
                  <a:cubicBezTo>
                    <a:pt x="6993216" y="2858030"/>
                    <a:pt x="7032087" y="2847097"/>
                    <a:pt x="7048487" y="2810047"/>
                  </a:cubicBezTo>
                  <a:cubicBezTo>
                    <a:pt x="7038769" y="2808225"/>
                    <a:pt x="7031480" y="2807010"/>
                    <a:pt x="7026622" y="2805188"/>
                  </a:cubicBezTo>
                  <a:cubicBezTo>
                    <a:pt x="7041806" y="2782107"/>
                    <a:pt x="7056991" y="2759634"/>
                    <a:pt x="7074604" y="2734124"/>
                  </a:cubicBezTo>
                  <a:cubicBezTo>
                    <a:pt x="7059419" y="2731087"/>
                    <a:pt x="7051524" y="2729265"/>
                    <a:pt x="7044235" y="2728051"/>
                  </a:cubicBezTo>
                  <a:cubicBezTo>
                    <a:pt x="7066101" y="2698896"/>
                    <a:pt x="7087967" y="2671564"/>
                    <a:pt x="7112262" y="2639980"/>
                  </a:cubicBezTo>
                  <a:cubicBezTo>
                    <a:pt x="7094648" y="2639980"/>
                    <a:pt x="7083107" y="2639980"/>
                    <a:pt x="7072175" y="2639980"/>
                  </a:cubicBezTo>
                  <a:cubicBezTo>
                    <a:pt x="7087360" y="2618722"/>
                    <a:pt x="7101936" y="2599893"/>
                    <a:pt x="7120157" y="2575598"/>
                  </a:cubicBezTo>
                  <a:cubicBezTo>
                    <a:pt x="7098899" y="2578635"/>
                    <a:pt x="7084323" y="2581065"/>
                    <a:pt x="7068530" y="2583494"/>
                  </a:cubicBezTo>
                  <a:cubicBezTo>
                    <a:pt x="7089181" y="2559806"/>
                    <a:pt x="7108618" y="2537333"/>
                    <a:pt x="7128661" y="2514253"/>
                  </a:cubicBezTo>
                  <a:cubicBezTo>
                    <a:pt x="7121373" y="2509394"/>
                    <a:pt x="7117729" y="2506357"/>
                    <a:pt x="7115906" y="2504535"/>
                  </a:cubicBezTo>
                  <a:cubicBezTo>
                    <a:pt x="7128661" y="2483884"/>
                    <a:pt x="7140201" y="2465662"/>
                    <a:pt x="7153563" y="2443189"/>
                  </a:cubicBezTo>
                  <a:cubicBezTo>
                    <a:pt x="7139594" y="2446226"/>
                    <a:pt x="7131698" y="2448048"/>
                    <a:pt x="7120157" y="2450478"/>
                  </a:cubicBezTo>
                  <a:cubicBezTo>
                    <a:pt x="7163889" y="2413428"/>
                    <a:pt x="7190006" y="2369696"/>
                    <a:pt x="7196688" y="2318676"/>
                  </a:cubicBezTo>
                  <a:cubicBezTo>
                    <a:pt x="7224627" y="2358763"/>
                    <a:pt x="7250744" y="2396421"/>
                    <a:pt x="7278076" y="2434686"/>
                  </a:cubicBezTo>
                  <a:cubicBezTo>
                    <a:pt x="7279292" y="2433471"/>
                    <a:pt x="7276255" y="2435901"/>
                    <a:pt x="7272003" y="2438938"/>
                  </a:cubicBezTo>
                  <a:cubicBezTo>
                    <a:pt x="7287795" y="2454122"/>
                    <a:pt x="7303587" y="2467484"/>
                    <a:pt x="7321201" y="2483884"/>
                  </a:cubicBezTo>
                  <a:cubicBezTo>
                    <a:pt x="7307838" y="2482062"/>
                    <a:pt x="7299335" y="2480847"/>
                    <a:pt x="7283543" y="2479025"/>
                  </a:cubicBezTo>
                  <a:cubicBezTo>
                    <a:pt x="7304194" y="2502713"/>
                    <a:pt x="7320593" y="2522149"/>
                    <a:pt x="7337600" y="2542192"/>
                  </a:cubicBezTo>
                  <a:cubicBezTo>
                    <a:pt x="7329704" y="2542800"/>
                    <a:pt x="7322415" y="2543407"/>
                    <a:pt x="7311482" y="2544622"/>
                  </a:cubicBezTo>
                  <a:cubicBezTo>
                    <a:pt x="7330312" y="2567095"/>
                    <a:pt x="7346103" y="2586531"/>
                    <a:pt x="7365539" y="2609611"/>
                  </a:cubicBezTo>
                  <a:cubicBezTo>
                    <a:pt x="7346711" y="2605967"/>
                    <a:pt x="7332741" y="2602930"/>
                    <a:pt x="7313305" y="2599286"/>
                  </a:cubicBezTo>
                  <a:cubicBezTo>
                    <a:pt x="7330312" y="2622366"/>
                    <a:pt x="7343066" y="2640588"/>
                    <a:pt x="7357644" y="2660631"/>
                  </a:cubicBezTo>
                  <a:cubicBezTo>
                    <a:pt x="7348533" y="2661846"/>
                    <a:pt x="7340637" y="2662454"/>
                    <a:pt x="7329704" y="2663668"/>
                  </a:cubicBezTo>
                  <a:cubicBezTo>
                    <a:pt x="7345496" y="2684319"/>
                    <a:pt x="7360073" y="2701933"/>
                    <a:pt x="7376472" y="2722584"/>
                  </a:cubicBezTo>
                  <a:cubicBezTo>
                    <a:pt x="7384368" y="2709829"/>
                    <a:pt x="7389834" y="2700718"/>
                    <a:pt x="7397123" y="2689786"/>
                  </a:cubicBezTo>
                  <a:cubicBezTo>
                    <a:pt x="7385583" y="2689786"/>
                    <a:pt x="7377687" y="2689786"/>
                    <a:pt x="7369791" y="2689786"/>
                  </a:cubicBezTo>
                  <a:cubicBezTo>
                    <a:pt x="7380724" y="2674601"/>
                    <a:pt x="7391657" y="2659417"/>
                    <a:pt x="7405019" y="2641195"/>
                  </a:cubicBezTo>
                  <a:cubicBezTo>
                    <a:pt x="7390442" y="2642410"/>
                    <a:pt x="7381331" y="2643625"/>
                    <a:pt x="7376472" y="2644232"/>
                  </a:cubicBezTo>
                  <a:cubicBezTo>
                    <a:pt x="7392871" y="2613256"/>
                    <a:pt x="7409878" y="2579850"/>
                    <a:pt x="7426884" y="2547051"/>
                  </a:cubicBezTo>
                  <a:cubicBezTo>
                    <a:pt x="7427492" y="2545836"/>
                    <a:pt x="7426277" y="2544014"/>
                    <a:pt x="7425670" y="2542192"/>
                  </a:cubicBezTo>
                  <a:cubicBezTo>
                    <a:pt x="7420811" y="2542800"/>
                    <a:pt x="7415952" y="2543407"/>
                    <a:pt x="7411700" y="2544014"/>
                  </a:cubicBezTo>
                  <a:cubicBezTo>
                    <a:pt x="7423240" y="2528830"/>
                    <a:pt x="7436603" y="2514860"/>
                    <a:pt x="7445106" y="2499068"/>
                  </a:cubicBezTo>
                  <a:cubicBezTo>
                    <a:pt x="7454217" y="2482669"/>
                    <a:pt x="7459076" y="2463840"/>
                    <a:pt x="7464543" y="2451085"/>
                  </a:cubicBezTo>
                  <a:cubicBezTo>
                    <a:pt x="7491875" y="2488135"/>
                    <a:pt x="7521028" y="2526400"/>
                    <a:pt x="7549576" y="2564058"/>
                  </a:cubicBezTo>
                  <a:cubicBezTo>
                    <a:pt x="7550790" y="2565273"/>
                    <a:pt x="7550790" y="2567095"/>
                    <a:pt x="7551397" y="2568917"/>
                  </a:cubicBezTo>
                  <a:cubicBezTo>
                    <a:pt x="7546539" y="2569524"/>
                    <a:pt x="7541072" y="2570132"/>
                    <a:pt x="7531962" y="2570739"/>
                  </a:cubicBezTo>
                  <a:cubicBezTo>
                    <a:pt x="7545324" y="2587138"/>
                    <a:pt x="7557471" y="2600501"/>
                    <a:pt x="7569619" y="2615078"/>
                  </a:cubicBezTo>
                  <a:cubicBezTo>
                    <a:pt x="7564153" y="2616293"/>
                    <a:pt x="7559294" y="2618115"/>
                    <a:pt x="7552613" y="2619330"/>
                  </a:cubicBezTo>
                  <a:cubicBezTo>
                    <a:pt x="7565367" y="2634514"/>
                    <a:pt x="7575693" y="2648484"/>
                    <a:pt x="7589055" y="2664276"/>
                  </a:cubicBezTo>
                  <a:cubicBezTo>
                    <a:pt x="7575693" y="2662454"/>
                    <a:pt x="7565975" y="2661239"/>
                    <a:pt x="7552613" y="2659417"/>
                  </a:cubicBezTo>
                  <a:cubicBezTo>
                    <a:pt x="7564153" y="2676423"/>
                    <a:pt x="7573871" y="2689786"/>
                    <a:pt x="7584196" y="2703755"/>
                  </a:cubicBezTo>
                  <a:cubicBezTo>
                    <a:pt x="7578122" y="2704970"/>
                    <a:pt x="7573264" y="2706185"/>
                    <a:pt x="7564760" y="2708007"/>
                  </a:cubicBezTo>
                  <a:cubicBezTo>
                    <a:pt x="7576908" y="2724406"/>
                    <a:pt x="7587840" y="2738983"/>
                    <a:pt x="7599381" y="2754168"/>
                  </a:cubicBezTo>
                  <a:cubicBezTo>
                    <a:pt x="7591485" y="2755990"/>
                    <a:pt x="7585411" y="2757205"/>
                    <a:pt x="7576301" y="2759027"/>
                  </a:cubicBezTo>
                  <a:cubicBezTo>
                    <a:pt x="7593914" y="2777856"/>
                    <a:pt x="7609707" y="2794255"/>
                    <a:pt x="7627320" y="2812477"/>
                  </a:cubicBezTo>
                  <a:cubicBezTo>
                    <a:pt x="7616388" y="2811869"/>
                    <a:pt x="7610314" y="2811262"/>
                    <a:pt x="7600596" y="2811262"/>
                  </a:cubicBezTo>
                  <a:cubicBezTo>
                    <a:pt x="7614565" y="2830698"/>
                    <a:pt x="7626713" y="2848312"/>
                    <a:pt x="7640683" y="2867748"/>
                  </a:cubicBezTo>
                  <a:cubicBezTo>
                    <a:pt x="7629750" y="2868963"/>
                    <a:pt x="7621854" y="2870785"/>
                    <a:pt x="7614565" y="2871392"/>
                  </a:cubicBezTo>
                  <a:cubicBezTo>
                    <a:pt x="7613351" y="2873822"/>
                    <a:pt x="7611528" y="2875644"/>
                    <a:pt x="7610314" y="2878073"/>
                  </a:cubicBezTo>
                  <a:cubicBezTo>
                    <a:pt x="7623676" y="2889006"/>
                    <a:pt x="7636431" y="2900547"/>
                    <a:pt x="7652223" y="2913909"/>
                  </a:cubicBezTo>
                  <a:cubicBezTo>
                    <a:pt x="7643112" y="2913909"/>
                    <a:pt x="7638253" y="2913909"/>
                    <a:pt x="7632179" y="2913909"/>
                  </a:cubicBezTo>
                  <a:cubicBezTo>
                    <a:pt x="7671659" y="2943670"/>
                    <a:pt x="7790098" y="2951567"/>
                    <a:pt x="7822290" y="2926664"/>
                  </a:cubicBezTo>
                  <a:cubicBezTo>
                    <a:pt x="7810142" y="2925449"/>
                    <a:pt x="7799209" y="2925449"/>
                    <a:pt x="7786454" y="2924234"/>
                  </a:cubicBezTo>
                  <a:cubicBezTo>
                    <a:pt x="7807105" y="2907835"/>
                    <a:pt x="7825934" y="2893258"/>
                    <a:pt x="7844155" y="2879288"/>
                  </a:cubicBezTo>
                  <a:cubicBezTo>
                    <a:pt x="7842940" y="2877466"/>
                    <a:pt x="7842333" y="2875644"/>
                    <a:pt x="7841118" y="2873822"/>
                  </a:cubicBezTo>
                  <a:cubicBezTo>
                    <a:pt x="7825326" y="2875037"/>
                    <a:pt x="7809534" y="2875037"/>
                    <a:pt x="7791921" y="2876251"/>
                  </a:cubicBezTo>
                  <a:cubicBezTo>
                    <a:pt x="7812571" y="2858030"/>
                    <a:pt x="7832615" y="2841023"/>
                    <a:pt x="7855088" y="2820980"/>
                  </a:cubicBezTo>
                  <a:cubicBezTo>
                    <a:pt x="7844155" y="2817335"/>
                    <a:pt x="7839296" y="2815513"/>
                    <a:pt x="7835652" y="2813691"/>
                  </a:cubicBezTo>
                  <a:cubicBezTo>
                    <a:pt x="7846585" y="2796685"/>
                    <a:pt x="7857517" y="2780285"/>
                    <a:pt x="7869665" y="2761456"/>
                  </a:cubicBezTo>
                  <a:cubicBezTo>
                    <a:pt x="7859340" y="2758420"/>
                    <a:pt x="7853873" y="2756597"/>
                    <a:pt x="7849014" y="2754775"/>
                  </a:cubicBezTo>
                  <a:cubicBezTo>
                    <a:pt x="7865413" y="2733517"/>
                    <a:pt x="7880598" y="2712866"/>
                    <a:pt x="7898212" y="2689786"/>
                  </a:cubicBezTo>
                  <a:cubicBezTo>
                    <a:pt x="7884849" y="2689786"/>
                    <a:pt x="7876954" y="2689786"/>
                    <a:pt x="7869058" y="2689786"/>
                  </a:cubicBezTo>
                  <a:cubicBezTo>
                    <a:pt x="7879991" y="2674601"/>
                    <a:pt x="7890923" y="2659417"/>
                    <a:pt x="7904286" y="2641195"/>
                  </a:cubicBezTo>
                  <a:cubicBezTo>
                    <a:pt x="7889709" y="2642410"/>
                    <a:pt x="7880598" y="2643625"/>
                    <a:pt x="7876346" y="2644232"/>
                  </a:cubicBezTo>
                  <a:cubicBezTo>
                    <a:pt x="7892746" y="2612648"/>
                    <a:pt x="7909752" y="2579242"/>
                    <a:pt x="7927366" y="2546444"/>
                  </a:cubicBezTo>
                  <a:cubicBezTo>
                    <a:pt x="7927973" y="2545229"/>
                    <a:pt x="7926151" y="2544014"/>
                    <a:pt x="7926151" y="2542800"/>
                  </a:cubicBezTo>
                  <a:cubicBezTo>
                    <a:pt x="7921292" y="2543407"/>
                    <a:pt x="7917041" y="2544014"/>
                    <a:pt x="7918255" y="2544014"/>
                  </a:cubicBezTo>
                  <a:cubicBezTo>
                    <a:pt x="7935262" y="2513038"/>
                    <a:pt x="7953484" y="2480847"/>
                    <a:pt x="7968061" y="2454729"/>
                  </a:cubicBezTo>
                  <a:cubicBezTo>
                    <a:pt x="7993570" y="2489350"/>
                    <a:pt x="8022117" y="2527008"/>
                    <a:pt x="8050664" y="2565273"/>
                  </a:cubicBezTo>
                  <a:cubicBezTo>
                    <a:pt x="8051879" y="2566488"/>
                    <a:pt x="8051879" y="2568310"/>
                    <a:pt x="8051879" y="2569524"/>
                  </a:cubicBezTo>
                  <a:cubicBezTo>
                    <a:pt x="8047020" y="2570132"/>
                    <a:pt x="8042161" y="2570739"/>
                    <a:pt x="8033050" y="2571954"/>
                  </a:cubicBezTo>
                  <a:cubicBezTo>
                    <a:pt x="8046412" y="2587746"/>
                    <a:pt x="8058560" y="2601108"/>
                    <a:pt x="8070707" y="2615685"/>
                  </a:cubicBezTo>
                  <a:cubicBezTo>
                    <a:pt x="8065242" y="2616900"/>
                    <a:pt x="8060382" y="2618115"/>
                    <a:pt x="8053094" y="2619937"/>
                  </a:cubicBezTo>
                  <a:cubicBezTo>
                    <a:pt x="8066456" y="2635729"/>
                    <a:pt x="8078604" y="2650306"/>
                    <a:pt x="8092574" y="2666705"/>
                  </a:cubicBezTo>
                  <a:cubicBezTo>
                    <a:pt x="8079211" y="2663668"/>
                    <a:pt x="8068886" y="2661846"/>
                    <a:pt x="8053094" y="2659417"/>
                  </a:cubicBezTo>
                  <a:cubicBezTo>
                    <a:pt x="8065242" y="2676423"/>
                    <a:pt x="8074960" y="2690393"/>
                    <a:pt x="8084678" y="2704363"/>
                  </a:cubicBezTo>
                  <a:cubicBezTo>
                    <a:pt x="8079211" y="2706185"/>
                    <a:pt x="8073744" y="2707400"/>
                    <a:pt x="8065849" y="2709829"/>
                  </a:cubicBezTo>
                  <a:cubicBezTo>
                    <a:pt x="8077996" y="2725621"/>
                    <a:pt x="8088929" y="2739591"/>
                    <a:pt x="8100469" y="2754775"/>
                  </a:cubicBezTo>
                  <a:cubicBezTo>
                    <a:pt x="8092574" y="2755990"/>
                    <a:pt x="8086500" y="2757812"/>
                    <a:pt x="8077996" y="2759027"/>
                  </a:cubicBezTo>
                  <a:cubicBezTo>
                    <a:pt x="8090751" y="2772389"/>
                    <a:pt x="8101076" y="2783930"/>
                    <a:pt x="8113224" y="2797292"/>
                  </a:cubicBezTo>
                  <a:cubicBezTo>
                    <a:pt x="8120513" y="2787574"/>
                    <a:pt x="8125980" y="2780893"/>
                    <a:pt x="8132053" y="2772997"/>
                  </a:cubicBezTo>
                  <a:cubicBezTo>
                    <a:pt x="8125372" y="2770567"/>
                    <a:pt x="8121728" y="2769960"/>
                    <a:pt x="8121120" y="2769352"/>
                  </a:cubicBezTo>
                  <a:cubicBezTo>
                    <a:pt x="8138127" y="2732302"/>
                    <a:pt x="8153919" y="2695859"/>
                    <a:pt x="8172748" y="2653950"/>
                  </a:cubicBezTo>
                  <a:cubicBezTo>
                    <a:pt x="8196436" y="2698289"/>
                    <a:pt x="8218301" y="2738983"/>
                    <a:pt x="8240774" y="2780893"/>
                  </a:cubicBezTo>
                  <a:cubicBezTo>
                    <a:pt x="8234700" y="2782107"/>
                    <a:pt x="8229842" y="2782107"/>
                    <a:pt x="8225589" y="2782715"/>
                  </a:cubicBezTo>
                  <a:cubicBezTo>
                    <a:pt x="8240167" y="2823409"/>
                    <a:pt x="8253530" y="2861674"/>
                    <a:pt x="8268106" y="2901761"/>
                  </a:cubicBezTo>
                  <a:cubicBezTo>
                    <a:pt x="8267499" y="2902369"/>
                    <a:pt x="8263855" y="2904191"/>
                    <a:pt x="8262032" y="2905406"/>
                  </a:cubicBezTo>
                  <a:cubicBezTo>
                    <a:pt x="8268714" y="2945493"/>
                    <a:pt x="8297868" y="2940634"/>
                    <a:pt x="8325807" y="2940634"/>
                  </a:cubicBezTo>
                  <a:cubicBezTo>
                    <a:pt x="8446676" y="2940026"/>
                    <a:pt x="8567545" y="2940634"/>
                    <a:pt x="8688413" y="2940634"/>
                  </a:cubicBezTo>
                  <a:cubicBezTo>
                    <a:pt x="8696309" y="2940634"/>
                    <a:pt x="8704812" y="2940026"/>
                    <a:pt x="8715745" y="2939419"/>
                  </a:cubicBezTo>
                  <a:cubicBezTo>
                    <a:pt x="8710279" y="2932130"/>
                    <a:pt x="8707242" y="2927879"/>
                    <a:pt x="8703598" y="2924234"/>
                  </a:cubicBezTo>
                  <a:cubicBezTo>
                    <a:pt x="8492229" y="2679460"/>
                    <a:pt x="8444854" y="2689786"/>
                    <a:pt x="8233486" y="2445012"/>
                  </a:cubicBezTo>
                  <a:cubicBezTo>
                    <a:pt x="8226197" y="2436508"/>
                    <a:pt x="8215264" y="2430434"/>
                    <a:pt x="8204939" y="2426790"/>
                  </a:cubicBezTo>
                  <a:cubicBezTo>
                    <a:pt x="8153312" y="2407961"/>
                    <a:pt x="8100469" y="2389740"/>
                    <a:pt x="8048842" y="2370911"/>
                  </a:cubicBezTo>
                  <a:cubicBezTo>
                    <a:pt x="8035480" y="2366052"/>
                    <a:pt x="8021510" y="2358763"/>
                    <a:pt x="8010577" y="2349653"/>
                  </a:cubicBezTo>
                  <a:cubicBezTo>
                    <a:pt x="7898819" y="2262797"/>
                    <a:pt x="7787668" y="2175335"/>
                    <a:pt x="7676518" y="2086657"/>
                  </a:cubicBezTo>
                  <a:cubicBezTo>
                    <a:pt x="7661334" y="2074510"/>
                    <a:pt x="7651008" y="2074510"/>
                    <a:pt x="7635823" y="2084835"/>
                  </a:cubicBezTo>
                  <a:cubicBezTo>
                    <a:pt x="7598166" y="2109738"/>
                    <a:pt x="7559294" y="2132211"/>
                    <a:pt x="7521028" y="2155899"/>
                  </a:cubicBezTo>
                  <a:cubicBezTo>
                    <a:pt x="7516170" y="2158935"/>
                    <a:pt x="7394694" y="2237895"/>
                    <a:pt x="7357644" y="2249435"/>
                  </a:cubicBezTo>
                  <a:cubicBezTo>
                    <a:pt x="7348533" y="2252472"/>
                    <a:pt x="7230701" y="2104879"/>
                    <a:pt x="7220983" y="2098805"/>
                  </a:cubicBezTo>
                  <a:cubicBezTo>
                    <a:pt x="7208836" y="2090909"/>
                    <a:pt x="7199117" y="2078761"/>
                    <a:pt x="7188185" y="2069043"/>
                  </a:cubicBezTo>
                  <a:cubicBezTo>
                    <a:pt x="7160245" y="2042318"/>
                    <a:pt x="7135950" y="2005268"/>
                    <a:pt x="7101936" y="1991906"/>
                  </a:cubicBezTo>
                  <a:cubicBezTo>
                    <a:pt x="7067316" y="1978543"/>
                    <a:pt x="7023585" y="1987047"/>
                    <a:pt x="6984105" y="1987654"/>
                  </a:cubicBezTo>
                  <a:cubicBezTo>
                    <a:pt x="6961024" y="1988261"/>
                    <a:pt x="6942196" y="1980366"/>
                    <a:pt x="6925189" y="1965788"/>
                  </a:cubicBezTo>
                  <a:cubicBezTo>
                    <a:pt x="6746619" y="1813336"/>
                    <a:pt x="6566834" y="1661491"/>
                    <a:pt x="6388264" y="1509039"/>
                  </a:cubicBezTo>
                  <a:cubicBezTo>
                    <a:pt x="6381583" y="1503572"/>
                    <a:pt x="6374902" y="1498106"/>
                    <a:pt x="6368829" y="1493247"/>
                  </a:cubicBezTo>
                  <a:cubicBezTo>
                    <a:pt x="6370043" y="1495676"/>
                    <a:pt x="6371865" y="1498106"/>
                    <a:pt x="6372473" y="1500535"/>
                  </a:cubicBezTo>
                  <a:cubicBezTo>
                    <a:pt x="6348177" y="1524830"/>
                    <a:pt x="6323275" y="1549126"/>
                    <a:pt x="6300194" y="1571599"/>
                  </a:cubicBezTo>
                  <a:cubicBezTo>
                    <a:pt x="6327526" y="1578887"/>
                    <a:pt x="6359111" y="1586176"/>
                    <a:pt x="6390694" y="1594072"/>
                  </a:cubicBezTo>
                  <a:cubicBezTo>
                    <a:pt x="6361540" y="1605005"/>
                    <a:pt x="6332993" y="1614115"/>
                    <a:pt x="6303839" y="1618974"/>
                  </a:cubicBezTo>
                  <a:cubicBezTo>
                    <a:pt x="6249175" y="1627478"/>
                    <a:pt x="6201192" y="1646914"/>
                    <a:pt x="6166571" y="1693075"/>
                  </a:cubicBezTo>
                  <a:cubicBezTo>
                    <a:pt x="6153816" y="1710081"/>
                    <a:pt x="6134987" y="1713726"/>
                    <a:pt x="6113729" y="1710081"/>
                  </a:cubicBezTo>
                  <a:cubicBezTo>
                    <a:pt x="6100366" y="1707652"/>
                    <a:pt x="6086397" y="1708259"/>
                    <a:pt x="6072427" y="1707045"/>
                  </a:cubicBezTo>
                  <a:cubicBezTo>
                    <a:pt x="6072427" y="1708259"/>
                    <a:pt x="6072427" y="1710081"/>
                    <a:pt x="6072427" y="1711296"/>
                  </a:cubicBezTo>
                  <a:cubicBezTo>
                    <a:pt x="6130128" y="1720407"/>
                    <a:pt x="6188437" y="1730125"/>
                    <a:pt x="6246138" y="1738628"/>
                  </a:cubicBezTo>
                  <a:cubicBezTo>
                    <a:pt x="6216983" y="1747739"/>
                    <a:pt x="6188437" y="1751991"/>
                    <a:pt x="6159890" y="1756242"/>
                  </a:cubicBezTo>
                  <a:cubicBezTo>
                    <a:pt x="6097937" y="1765960"/>
                    <a:pt x="6035377" y="1778108"/>
                    <a:pt x="5972817" y="1784182"/>
                  </a:cubicBezTo>
                  <a:cubicBezTo>
                    <a:pt x="5947914" y="1786611"/>
                    <a:pt x="5930300" y="1789648"/>
                    <a:pt x="5919367" y="1815158"/>
                  </a:cubicBezTo>
                  <a:cubicBezTo>
                    <a:pt x="5992253" y="1826698"/>
                    <a:pt x="6063924" y="1838239"/>
                    <a:pt x="6135594" y="1849171"/>
                  </a:cubicBezTo>
                  <a:cubicBezTo>
                    <a:pt x="6041450" y="1868608"/>
                    <a:pt x="5947914" y="1882577"/>
                    <a:pt x="5854377" y="1897154"/>
                  </a:cubicBezTo>
                  <a:cubicBezTo>
                    <a:pt x="5848911" y="1898369"/>
                    <a:pt x="5841623" y="1898977"/>
                    <a:pt x="5837371" y="1902013"/>
                  </a:cubicBezTo>
                  <a:cubicBezTo>
                    <a:pt x="5797891" y="1931168"/>
                    <a:pt x="5779670" y="1928738"/>
                    <a:pt x="5751730" y="1888651"/>
                  </a:cubicBezTo>
                  <a:cubicBezTo>
                    <a:pt x="5576197" y="1640233"/>
                    <a:pt x="5339319" y="1277627"/>
                    <a:pt x="5166216" y="1027993"/>
                  </a:cubicBezTo>
                  <a:cubicBezTo>
                    <a:pt x="5138884" y="988514"/>
                    <a:pt x="5113374" y="965433"/>
                    <a:pt x="5063568" y="980618"/>
                  </a:cubicBezTo>
                  <a:cubicBezTo>
                    <a:pt x="5035022" y="989729"/>
                    <a:pt x="5013763" y="975759"/>
                    <a:pt x="4994934" y="953893"/>
                  </a:cubicBezTo>
                  <a:cubicBezTo>
                    <a:pt x="4758056" y="679965"/>
                    <a:pt x="4520571" y="406643"/>
                    <a:pt x="4282478" y="132715"/>
                  </a:cubicBezTo>
                  <a:cubicBezTo>
                    <a:pt x="4277011" y="126641"/>
                    <a:pt x="4271545" y="120567"/>
                    <a:pt x="4264256" y="113886"/>
                  </a:cubicBezTo>
                  <a:cubicBezTo>
                    <a:pt x="4195622" y="190416"/>
                    <a:pt x="4128203" y="265124"/>
                    <a:pt x="4058354" y="343476"/>
                  </a:cubicBezTo>
                  <a:cubicBezTo>
                    <a:pt x="4156142" y="355016"/>
                    <a:pt x="4249072" y="366556"/>
                    <a:pt x="4342001" y="377489"/>
                  </a:cubicBezTo>
                  <a:cubicBezTo>
                    <a:pt x="4335320" y="381741"/>
                    <a:pt x="4328638" y="383563"/>
                    <a:pt x="4321957" y="384170"/>
                  </a:cubicBezTo>
                  <a:cubicBezTo>
                    <a:pt x="4215666" y="396925"/>
                    <a:pt x="4108159" y="409073"/>
                    <a:pt x="4001868" y="423043"/>
                  </a:cubicBezTo>
                  <a:cubicBezTo>
                    <a:pt x="3990935" y="424258"/>
                    <a:pt x="3981217" y="432761"/>
                    <a:pt x="3970892" y="438227"/>
                  </a:cubicBezTo>
                  <a:cubicBezTo>
                    <a:pt x="3972106" y="440657"/>
                    <a:pt x="3973321" y="443086"/>
                    <a:pt x="3973928" y="445516"/>
                  </a:cubicBezTo>
                  <a:cubicBezTo>
                    <a:pt x="4071716" y="457056"/>
                    <a:pt x="4168897" y="468596"/>
                    <a:pt x="4266686" y="480744"/>
                  </a:cubicBezTo>
                  <a:cubicBezTo>
                    <a:pt x="4263649" y="483781"/>
                    <a:pt x="4260612" y="484388"/>
                    <a:pt x="4257575" y="484996"/>
                  </a:cubicBezTo>
                  <a:cubicBezTo>
                    <a:pt x="4142780" y="498965"/>
                    <a:pt x="4027378" y="512328"/>
                    <a:pt x="3911976" y="526905"/>
                  </a:cubicBezTo>
                  <a:cubicBezTo>
                    <a:pt x="3901043" y="528120"/>
                    <a:pt x="3890717" y="534193"/>
                    <a:pt x="3880392" y="537838"/>
                  </a:cubicBezTo>
                  <a:cubicBezTo>
                    <a:pt x="3880999" y="540875"/>
                    <a:pt x="3881607" y="542697"/>
                    <a:pt x="3882214" y="545734"/>
                  </a:cubicBezTo>
                  <a:cubicBezTo>
                    <a:pt x="3983646" y="557881"/>
                    <a:pt x="4085079" y="570029"/>
                    <a:pt x="4186511" y="582784"/>
                  </a:cubicBezTo>
                  <a:cubicBezTo>
                    <a:pt x="4164646" y="588858"/>
                    <a:pt x="4142780" y="591287"/>
                    <a:pt x="4121522" y="593717"/>
                  </a:cubicBezTo>
                  <a:cubicBezTo>
                    <a:pt x="4018874" y="605864"/>
                    <a:pt x="3915620" y="616797"/>
                    <a:pt x="3812973" y="629552"/>
                  </a:cubicBezTo>
                  <a:cubicBezTo>
                    <a:pt x="3803862" y="630767"/>
                    <a:pt x="3795966" y="638055"/>
                    <a:pt x="3787463" y="642307"/>
                  </a:cubicBezTo>
                  <a:cubicBezTo>
                    <a:pt x="3788677" y="644737"/>
                    <a:pt x="3788677" y="646559"/>
                    <a:pt x="3789892" y="648988"/>
                  </a:cubicBezTo>
                  <a:cubicBezTo>
                    <a:pt x="3886466" y="660528"/>
                    <a:pt x="3981824" y="672069"/>
                    <a:pt x="4078398" y="683609"/>
                  </a:cubicBezTo>
                  <a:cubicBezTo>
                    <a:pt x="4060784" y="689683"/>
                    <a:pt x="4043170" y="691505"/>
                    <a:pt x="4026163" y="693934"/>
                  </a:cubicBezTo>
                  <a:cubicBezTo>
                    <a:pt x="3926553" y="706082"/>
                    <a:pt x="3826335" y="717622"/>
                    <a:pt x="3726725" y="730377"/>
                  </a:cubicBezTo>
                  <a:cubicBezTo>
                    <a:pt x="3716399" y="731592"/>
                    <a:pt x="3707288" y="738880"/>
                    <a:pt x="3697570" y="743132"/>
                  </a:cubicBezTo>
                  <a:cubicBezTo>
                    <a:pt x="3698785" y="745562"/>
                    <a:pt x="3699393" y="747991"/>
                    <a:pt x="3700607" y="750421"/>
                  </a:cubicBezTo>
                  <a:cubicBezTo>
                    <a:pt x="3797181" y="761961"/>
                    <a:pt x="3894361" y="773501"/>
                    <a:pt x="3990935" y="785041"/>
                  </a:cubicBezTo>
                  <a:cubicBezTo>
                    <a:pt x="3985468" y="789900"/>
                    <a:pt x="3979395" y="791115"/>
                    <a:pt x="3973928" y="791723"/>
                  </a:cubicBezTo>
                  <a:cubicBezTo>
                    <a:pt x="3861563" y="805085"/>
                    <a:pt x="3747983" y="818447"/>
                    <a:pt x="3635618" y="831810"/>
                  </a:cubicBezTo>
                  <a:cubicBezTo>
                    <a:pt x="3616789" y="834239"/>
                    <a:pt x="3608285" y="844565"/>
                    <a:pt x="3600390" y="860964"/>
                  </a:cubicBezTo>
                  <a:cubicBezTo>
                    <a:pt x="3701822" y="873111"/>
                    <a:pt x="3800825" y="884652"/>
                    <a:pt x="3899828" y="896799"/>
                  </a:cubicBezTo>
                  <a:cubicBezTo>
                    <a:pt x="3897398" y="901658"/>
                    <a:pt x="3894969" y="902873"/>
                    <a:pt x="3892539" y="902873"/>
                  </a:cubicBezTo>
                  <a:cubicBezTo>
                    <a:pt x="3781996" y="915628"/>
                    <a:pt x="3671453" y="930813"/>
                    <a:pt x="3560910" y="940531"/>
                  </a:cubicBezTo>
                  <a:cubicBezTo>
                    <a:pt x="3522645" y="943568"/>
                    <a:pt x="3500779" y="961789"/>
                    <a:pt x="3480736" y="993373"/>
                  </a:cubicBezTo>
                  <a:cubicBezTo>
                    <a:pt x="3585205" y="1006128"/>
                    <a:pt x="3688460" y="1018275"/>
                    <a:pt x="3791107" y="1030423"/>
                  </a:cubicBezTo>
                  <a:cubicBezTo>
                    <a:pt x="3771671" y="1035282"/>
                    <a:pt x="3752842" y="1038319"/>
                    <a:pt x="3733406" y="1040748"/>
                  </a:cubicBezTo>
                  <a:cubicBezTo>
                    <a:pt x="3625900" y="1052896"/>
                    <a:pt x="3518393" y="1064436"/>
                    <a:pt x="3410887" y="1077191"/>
                  </a:cubicBezTo>
                  <a:cubicBezTo>
                    <a:pt x="3403598" y="1078406"/>
                    <a:pt x="3397524" y="1084480"/>
                    <a:pt x="3391451" y="1088731"/>
                  </a:cubicBezTo>
                  <a:cubicBezTo>
                    <a:pt x="3392666" y="1090554"/>
                    <a:pt x="3393273" y="1091768"/>
                    <a:pt x="3394488" y="1093590"/>
                  </a:cubicBezTo>
                  <a:cubicBezTo>
                    <a:pt x="3494098" y="1105131"/>
                    <a:pt x="3593708" y="1117278"/>
                    <a:pt x="3695748" y="1129426"/>
                  </a:cubicBezTo>
                  <a:cubicBezTo>
                    <a:pt x="3691497" y="1132463"/>
                    <a:pt x="3690889" y="1134285"/>
                    <a:pt x="3689067" y="1134285"/>
                  </a:cubicBezTo>
                  <a:cubicBezTo>
                    <a:pt x="3567591" y="1148862"/>
                    <a:pt x="3446723" y="1162832"/>
                    <a:pt x="3324639" y="1177409"/>
                  </a:cubicBezTo>
                  <a:cubicBezTo>
                    <a:pt x="3316743" y="1178624"/>
                    <a:pt x="3309454" y="1183483"/>
                    <a:pt x="3301558" y="1186520"/>
                  </a:cubicBezTo>
                  <a:cubicBezTo>
                    <a:pt x="3302773" y="1188949"/>
                    <a:pt x="3302773" y="1190771"/>
                    <a:pt x="3303988" y="1193201"/>
                  </a:cubicBezTo>
                  <a:cubicBezTo>
                    <a:pt x="3403598" y="1205349"/>
                    <a:pt x="3502601" y="1216889"/>
                    <a:pt x="3602212" y="1229036"/>
                  </a:cubicBezTo>
                  <a:cubicBezTo>
                    <a:pt x="3478914" y="1247865"/>
                    <a:pt x="3355615" y="1261835"/>
                    <a:pt x="3232925" y="1276412"/>
                  </a:cubicBezTo>
                  <a:cubicBezTo>
                    <a:pt x="3228066" y="1277019"/>
                    <a:pt x="3221992" y="1278841"/>
                    <a:pt x="3218347" y="1281271"/>
                  </a:cubicBezTo>
                  <a:cubicBezTo>
                    <a:pt x="3178260" y="1312247"/>
                    <a:pt x="3163683" y="1310425"/>
                    <a:pt x="3132099" y="1270945"/>
                  </a:cubicBezTo>
                  <a:cubicBezTo>
                    <a:pt x="3054962" y="1174979"/>
                    <a:pt x="2978432" y="1079621"/>
                    <a:pt x="2901902" y="983655"/>
                  </a:cubicBezTo>
                  <a:cubicBezTo>
                    <a:pt x="2851490" y="920487"/>
                    <a:pt x="2801077" y="857927"/>
                    <a:pt x="2748843" y="792330"/>
                  </a:cubicBezTo>
                  <a:cubicBezTo>
                    <a:pt x="2706326" y="829380"/>
                    <a:pt x="2665024" y="864608"/>
                    <a:pt x="2620078" y="903480"/>
                  </a:cubicBezTo>
                  <a:cubicBezTo>
                    <a:pt x="2688712" y="914413"/>
                    <a:pt x="2751272" y="924739"/>
                    <a:pt x="2813225" y="934457"/>
                  </a:cubicBezTo>
                  <a:cubicBezTo>
                    <a:pt x="2725155" y="952678"/>
                    <a:pt x="2637692" y="965433"/>
                    <a:pt x="2550229" y="980618"/>
                  </a:cubicBezTo>
                  <a:cubicBezTo>
                    <a:pt x="2532008" y="983655"/>
                    <a:pt x="2515001" y="995802"/>
                    <a:pt x="2497387" y="1003091"/>
                  </a:cubicBezTo>
                  <a:cubicBezTo>
                    <a:pt x="2498602" y="1006128"/>
                    <a:pt x="2498602" y="1009165"/>
                    <a:pt x="2499817" y="1012202"/>
                  </a:cubicBezTo>
                  <a:cubicBezTo>
                    <a:pt x="2564199" y="1022527"/>
                    <a:pt x="2628581" y="1032852"/>
                    <a:pt x="2693571" y="1043178"/>
                  </a:cubicBezTo>
                  <a:cubicBezTo>
                    <a:pt x="2603679" y="1060792"/>
                    <a:pt x="2515001" y="1076584"/>
                    <a:pt x="2425109" y="1088124"/>
                  </a:cubicBezTo>
                  <a:cubicBezTo>
                    <a:pt x="2387451" y="1092983"/>
                    <a:pt x="2371052" y="1121530"/>
                    <a:pt x="2341290" y="1143396"/>
                  </a:cubicBezTo>
                  <a:cubicBezTo>
                    <a:pt x="2414783" y="1154936"/>
                    <a:pt x="2480988" y="1165261"/>
                    <a:pt x="2550229" y="1176194"/>
                  </a:cubicBezTo>
                  <a:cubicBezTo>
                    <a:pt x="2546585" y="1179231"/>
                    <a:pt x="2545370" y="1180446"/>
                    <a:pt x="2544155" y="1180446"/>
                  </a:cubicBezTo>
                  <a:cubicBezTo>
                    <a:pt x="2452441" y="1195023"/>
                    <a:pt x="2361334" y="1209600"/>
                    <a:pt x="2269620" y="1223570"/>
                  </a:cubicBezTo>
                  <a:cubicBezTo>
                    <a:pt x="2261724" y="1224785"/>
                    <a:pt x="2250791" y="1222355"/>
                    <a:pt x="2245324" y="1226607"/>
                  </a:cubicBezTo>
                  <a:cubicBezTo>
                    <a:pt x="2225888" y="1240576"/>
                    <a:pt x="2208882" y="1257583"/>
                    <a:pt x="2187016" y="1275805"/>
                  </a:cubicBezTo>
                  <a:cubicBezTo>
                    <a:pt x="2259901" y="1287345"/>
                    <a:pt x="2327928" y="1298278"/>
                    <a:pt x="2395347" y="1308603"/>
                  </a:cubicBezTo>
                  <a:cubicBezTo>
                    <a:pt x="2324284" y="1323788"/>
                    <a:pt x="2253828" y="1337757"/>
                    <a:pt x="2182764" y="1344439"/>
                  </a:cubicBezTo>
                  <a:cubicBezTo>
                    <a:pt x="2118989" y="1349905"/>
                    <a:pt x="2064325" y="1367519"/>
                    <a:pt x="2021201" y="1416717"/>
                  </a:cubicBezTo>
                  <a:cubicBezTo>
                    <a:pt x="2006017" y="1433723"/>
                    <a:pt x="1985973" y="1434938"/>
                    <a:pt x="1965322" y="1426435"/>
                  </a:cubicBezTo>
                  <a:cubicBezTo>
                    <a:pt x="1935560" y="1414895"/>
                    <a:pt x="1905799" y="1403354"/>
                    <a:pt x="1876037" y="1392422"/>
                  </a:cubicBezTo>
                  <a:cubicBezTo>
                    <a:pt x="1842631" y="1379667"/>
                    <a:pt x="1830484" y="1384526"/>
                    <a:pt x="1814084" y="1419146"/>
                  </a:cubicBezTo>
                  <a:cubicBezTo>
                    <a:pt x="1880896" y="1430079"/>
                    <a:pt x="1947101" y="1440405"/>
                    <a:pt x="2013912" y="1450123"/>
                  </a:cubicBezTo>
                  <a:cubicBezTo>
                    <a:pt x="2010268" y="1454374"/>
                    <a:pt x="2006624" y="1455589"/>
                    <a:pt x="2002980" y="1456196"/>
                  </a:cubicBezTo>
                  <a:cubicBezTo>
                    <a:pt x="1920983" y="1468951"/>
                    <a:pt x="1838380" y="1481099"/>
                    <a:pt x="1756383" y="1495069"/>
                  </a:cubicBezTo>
                  <a:cubicBezTo>
                    <a:pt x="1740591" y="1498106"/>
                    <a:pt x="1726622" y="1507824"/>
                    <a:pt x="1710830" y="1513898"/>
                  </a:cubicBezTo>
                  <a:cubicBezTo>
                    <a:pt x="1699897" y="1518757"/>
                    <a:pt x="1687749" y="1523616"/>
                    <a:pt x="1676209" y="1524830"/>
                  </a:cubicBezTo>
                  <a:cubicBezTo>
                    <a:pt x="1658595" y="1526653"/>
                    <a:pt x="1640374" y="1524830"/>
                    <a:pt x="1622152" y="1526045"/>
                  </a:cubicBezTo>
                  <a:cubicBezTo>
                    <a:pt x="1616686" y="1526045"/>
                    <a:pt x="1608790" y="1527260"/>
                    <a:pt x="1605146" y="1530904"/>
                  </a:cubicBezTo>
                  <a:cubicBezTo>
                    <a:pt x="1588746" y="1549126"/>
                    <a:pt x="1573562" y="1567954"/>
                    <a:pt x="1555948" y="1589820"/>
                  </a:cubicBezTo>
                  <a:cubicBezTo>
                    <a:pt x="1630048" y="1601360"/>
                    <a:pt x="1699290" y="1612901"/>
                    <a:pt x="1768531" y="1623226"/>
                  </a:cubicBezTo>
                  <a:cubicBezTo>
                    <a:pt x="1687749" y="1640233"/>
                    <a:pt x="1607575" y="1656024"/>
                    <a:pt x="1526794" y="1664528"/>
                  </a:cubicBezTo>
                  <a:cubicBezTo>
                    <a:pt x="1483062" y="1668779"/>
                    <a:pt x="1469092" y="1699148"/>
                    <a:pt x="1444797" y="1728303"/>
                  </a:cubicBezTo>
                  <a:cubicBezTo>
                    <a:pt x="1526794" y="1741058"/>
                    <a:pt x="1604538" y="1753205"/>
                    <a:pt x="1682890" y="1765960"/>
                  </a:cubicBezTo>
                  <a:cubicBezTo>
                    <a:pt x="1633085" y="1777501"/>
                    <a:pt x="1582673" y="1785397"/>
                    <a:pt x="1532867" y="1792685"/>
                  </a:cubicBezTo>
                  <a:cubicBezTo>
                    <a:pt x="1489136" y="1799366"/>
                    <a:pt x="1445405" y="1808477"/>
                    <a:pt x="1401066" y="1811514"/>
                  </a:cubicBezTo>
                  <a:cubicBezTo>
                    <a:pt x="1381630" y="1812729"/>
                    <a:pt x="1370089" y="1818195"/>
                    <a:pt x="1359157" y="1832772"/>
                  </a:cubicBezTo>
                  <a:cubicBezTo>
                    <a:pt x="1336076" y="1862534"/>
                    <a:pt x="1311781" y="1890473"/>
                    <a:pt x="1289308" y="1920235"/>
                  </a:cubicBezTo>
                  <a:cubicBezTo>
                    <a:pt x="1275338" y="1939064"/>
                    <a:pt x="1258332" y="1949389"/>
                    <a:pt x="1234644" y="1949997"/>
                  </a:cubicBezTo>
                  <a:cubicBezTo>
                    <a:pt x="1217637" y="1951211"/>
                    <a:pt x="1201238" y="1956070"/>
                    <a:pt x="1184839" y="1959715"/>
                  </a:cubicBezTo>
                  <a:cubicBezTo>
                    <a:pt x="1185446" y="1961537"/>
                    <a:pt x="1185446" y="1963359"/>
                    <a:pt x="1186053" y="1965181"/>
                  </a:cubicBezTo>
                  <a:cubicBezTo>
                    <a:pt x="1236466" y="1973077"/>
                    <a:pt x="1286878" y="1981580"/>
                    <a:pt x="1337898" y="1989476"/>
                  </a:cubicBezTo>
                  <a:cubicBezTo>
                    <a:pt x="1246791" y="2007090"/>
                    <a:pt x="1155684" y="2022882"/>
                    <a:pt x="1063970" y="2034422"/>
                  </a:cubicBezTo>
                  <a:cubicBezTo>
                    <a:pt x="1027527" y="2039281"/>
                    <a:pt x="1008698" y="2065399"/>
                    <a:pt x="983188" y="2085442"/>
                  </a:cubicBezTo>
                  <a:cubicBezTo>
                    <a:pt x="1050000" y="2096375"/>
                    <a:pt x="1116812" y="2106701"/>
                    <a:pt x="1183624" y="2117633"/>
                  </a:cubicBezTo>
                  <a:cubicBezTo>
                    <a:pt x="1099805" y="2135248"/>
                    <a:pt x="1016594" y="2148610"/>
                    <a:pt x="933990" y="2160757"/>
                  </a:cubicBezTo>
                  <a:cubicBezTo>
                    <a:pt x="916984" y="2163187"/>
                    <a:pt x="906051" y="2169868"/>
                    <a:pt x="896333" y="2183838"/>
                  </a:cubicBezTo>
                  <a:cubicBezTo>
                    <a:pt x="861105" y="2232428"/>
                    <a:pt x="825269" y="2279804"/>
                    <a:pt x="788219" y="2327180"/>
                  </a:cubicBezTo>
                  <a:cubicBezTo>
                    <a:pt x="763924" y="2358763"/>
                    <a:pt x="728696" y="2356334"/>
                    <a:pt x="708045" y="2322928"/>
                  </a:cubicBezTo>
                  <a:cubicBezTo>
                    <a:pt x="697112" y="2305314"/>
                    <a:pt x="686179" y="2287093"/>
                    <a:pt x="673424" y="2266442"/>
                  </a:cubicBezTo>
                  <a:cubicBezTo>
                    <a:pt x="644270" y="2304099"/>
                    <a:pt x="615723" y="2339935"/>
                    <a:pt x="585354" y="2378807"/>
                  </a:cubicBezTo>
                  <a:cubicBezTo>
                    <a:pt x="660669" y="2390347"/>
                    <a:pt x="730518" y="2401887"/>
                    <a:pt x="799759" y="2412820"/>
                  </a:cubicBezTo>
                  <a:cubicBezTo>
                    <a:pt x="721407" y="2428612"/>
                    <a:pt x="644270" y="2443797"/>
                    <a:pt x="566525" y="2451693"/>
                  </a:cubicBezTo>
                  <a:cubicBezTo>
                    <a:pt x="522794" y="2455944"/>
                    <a:pt x="502143" y="2482062"/>
                    <a:pt x="480277" y="2516075"/>
                  </a:cubicBezTo>
                  <a:cubicBezTo>
                    <a:pt x="552556" y="2527615"/>
                    <a:pt x="623012" y="2539155"/>
                    <a:pt x="692861" y="2549481"/>
                  </a:cubicBezTo>
                  <a:cubicBezTo>
                    <a:pt x="688001" y="2554340"/>
                    <a:pt x="683750" y="2555555"/>
                    <a:pt x="679498" y="2556162"/>
                  </a:cubicBezTo>
                  <a:cubicBezTo>
                    <a:pt x="597502" y="2568917"/>
                    <a:pt x="514898" y="2581672"/>
                    <a:pt x="432902" y="2595034"/>
                  </a:cubicBezTo>
                  <a:cubicBezTo>
                    <a:pt x="425613" y="2596249"/>
                    <a:pt x="415895" y="2597464"/>
                    <a:pt x="411643" y="2602323"/>
                  </a:cubicBezTo>
                  <a:cubicBezTo>
                    <a:pt x="394637" y="2621152"/>
                    <a:pt x="380060" y="2641803"/>
                    <a:pt x="361838" y="2665490"/>
                  </a:cubicBezTo>
                  <a:cubicBezTo>
                    <a:pt x="437153" y="2677638"/>
                    <a:pt x="508824" y="2688571"/>
                    <a:pt x="579888" y="2700111"/>
                  </a:cubicBezTo>
                  <a:cubicBezTo>
                    <a:pt x="575029" y="2704970"/>
                    <a:pt x="569562" y="2706185"/>
                    <a:pt x="564703" y="2707400"/>
                  </a:cubicBezTo>
                  <a:cubicBezTo>
                    <a:pt x="488781" y="2719547"/>
                    <a:pt x="412858" y="2734732"/>
                    <a:pt x="336328" y="2742020"/>
                  </a:cubicBezTo>
                  <a:cubicBezTo>
                    <a:pt x="286523" y="2746879"/>
                    <a:pt x="274983" y="2783930"/>
                    <a:pt x="246436" y="2814299"/>
                  </a:cubicBezTo>
                  <a:cubicBezTo>
                    <a:pt x="326003" y="2827054"/>
                    <a:pt x="400103" y="2838594"/>
                    <a:pt x="474811" y="2850134"/>
                  </a:cubicBezTo>
                  <a:cubicBezTo>
                    <a:pt x="384919" y="2868963"/>
                    <a:pt x="296241" y="2884755"/>
                    <a:pt x="206956" y="2895080"/>
                  </a:cubicBezTo>
                  <a:cubicBezTo>
                    <a:pt x="175373" y="2898724"/>
                    <a:pt x="165047" y="2918161"/>
                    <a:pt x="151077" y="2938812"/>
                  </a:cubicBezTo>
                  <a:cubicBezTo>
                    <a:pt x="154114" y="2940026"/>
                    <a:pt x="155936" y="2941241"/>
                    <a:pt x="157151" y="2941241"/>
                  </a:cubicBezTo>
                  <a:cubicBezTo>
                    <a:pt x="380667" y="2941241"/>
                    <a:pt x="604790" y="2941848"/>
                    <a:pt x="828306" y="2941241"/>
                  </a:cubicBezTo>
                  <a:cubicBezTo>
                    <a:pt x="837417" y="2941241"/>
                    <a:pt x="846528" y="2935775"/>
                    <a:pt x="855638" y="2932130"/>
                  </a:cubicBezTo>
                  <a:cubicBezTo>
                    <a:pt x="855031" y="2930308"/>
                    <a:pt x="854424" y="2929093"/>
                    <a:pt x="853816" y="2927271"/>
                  </a:cubicBezTo>
                  <a:cubicBezTo>
                    <a:pt x="843491" y="2926664"/>
                    <a:pt x="833165" y="2926056"/>
                    <a:pt x="820410" y="2925449"/>
                  </a:cubicBezTo>
                  <a:cubicBezTo>
                    <a:pt x="841669" y="2909050"/>
                    <a:pt x="859890" y="2895080"/>
                    <a:pt x="883578" y="2876251"/>
                  </a:cubicBezTo>
                  <a:cubicBezTo>
                    <a:pt x="860497" y="2876251"/>
                    <a:pt x="845313" y="2876251"/>
                    <a:pt x="827092" y="2876251"/>
                  </a:cubicBezTo>
                  <a:cubicBezTo>
                    <a:pt x="848350" y="2858637"/>
                    <a:pt x="867786" y="2841631"/>
                    <a:pt x="889652" y="2823409"/>
                  </a:cubicBezTo>
                  <a:cubicBezTo>
                    <a:pt x="878719" y="2818550"/>
                    <a:pt x="874467" y="2816121"/>
                    <a:pt x="870823" y="2814299"/>
                  </a:cubicBezTo>
                  <a:cubicBezTo>
                    <a:pt x="881756" y="2797292"/>
                    <a:pt x="892689" y="2780893"/>
                    <a:pt x="904229" y="2762671"/>
                  </a:cubicBezTo>
                  <a:cubicBezTo>
                    <a:pt x="894511" y="2759634"/>
                    <a:pt x="889044" y="2757812"/>
                    <a:pt x="883578" y="2755990"/>
                  </a:cubicBezTo>
                  <a:cubicBezTo>
                    <a:pt x="899370" y="2734732"/>
                    <a:pt x="915162" y="2714688"/>
                    <a:pt x="932776" y="2691000"/>
                  </a:cubicBezTo>
                  <a:cubicBezTo>
                    <a:pt x="918806" y="2691000"/>
                    <a:pt x="911517" y="2691000"/>
                    <a:pt x="903014" y="2691000"/>
                  </a:cubicBezTo>
                  <a:cubicBezTo>
                    <a:pt x="913947" y="2675816"/>
                    <a:pt x="924880" y="2661239"/>
                    <a:pt x="938242" y="2643017"/>
                  </a:cubicBezTo>
                  <a:cubicBezTo>
                    <a:pt x="923058" y="2644232"/>
                    <a:pt x="913947" y="2646054"/>
                    <a:pt x="903014" y="2646662"/>
                  </a:cubicBezTo>
                  <a:cubicBezTo>
                    <a:pt x="936420" y="2619937"/>
                    <a:pt x="940064" y="2578028"/>
                    <a:pt x="961930" y="2546444"/>
                  </a:cubicBezTo>
                  <a:cubicBezTo>
                    <a:pt x="957071" y="2544622"/>
                    <a:pt x="952819" y="2543407"/>
                    <a:pt x="953427" y="2543407"/>
                  </a:cubicBezTo>
                  <a:cubicBezTo>
                    <a:pt x="970433" y="2511216"/>
                    <a:pt x="986832" y="2480239"/>
                    <a:pt x="1000802" y="2454122"/>
                  </a:cubicBezTo>
                  <a:cubicBezTo>
                    <a:pt x="1026920" y="2491172"/>
                    <a:pt x="1054859" y="2531259"/>
                    <a:pt x="1082799" y="2571347"/>
                  </a:cubicBezTo>
                  <a:cubicBezTo>
                    <a:pt x="1080369" y="2571347"/>
                    <a:pt x="1074903" y="2571347"/>
                    <a:pt x="1063970" y="2571347"/>
                  </a:cubicBezTo>
                  <a:cubicBezTo>
                    <a:pt x="1078547" y="2588353"/>
                    <a:pt x="1090695" y="2602323"/>
                    <a:pt x="1103450" y="2616900"/>
                  </a:cubicBezTo>
                  <a:cubicBezTo>
                    <a:pt x="1097983" y="2618115"/>
                    <a:pt x="1092517" y="2618722"/>
                    <a:pt x="1085228" y="2620544"/>
                  </a:cubicBezTo>
                  <a:cubicBezTo>
                    <a:pt x="1098591" y="2636943"/>
                    <a:pt x="1110738" y="2651521"/>
                    <a:pt x="1125315" y="2667920"/>
                  </a:cubicBezTo>
                  <a:cubicBezTo>
                    <a:pt x="1111953" y="2664883"/>
                    <a:pt x="1101020" y="2663061"/>
                    <a:pt x="1085836" y="2660024"/>
                  </a:cubicBezTo>
                  <a:cubicBezTo>
                    <a:pt x="1097983" y="2677031"/>
                    <a:pt x="1107701" y="2691000"/>
                    <a:pt x="1118027" y="2704970"/>
                  </a:cubicBezTo>
                  <a:cubicBezTo>
                    <a:pt x="1111953" y="2706185"/>
                    <a:pt x="1107094" y="2708007"/>
                    <a:pt x="1099198" y="2709829"/>
                  </a:cubicBezTo>
                  <a:cubicBezTo>
                    <a:pt x="1111345" y="2725621"/>
                    <a:pt x="1122278" y="2740806"/>
                    <a:pt x="1133211" y="2755383"/>
                  </a:cubicBezTo>
                  <a:cubicBezTo>
                    <a:pt x="1125315" y="2756597"/>
                    <a:pt x="1119241" y="2758420"/>
                    <a:pt x="1110131" y="2760242"/>
                  </a:cubicBezTo>
                  <a:cubicBezTo>
                    <a:pt x="1127745" y="2779071"/>
                    <a:pt x="1143537" y="2795470"/>
                    <a:pt x="1161151" y="2814299"/>
                  </a:cubicBezTo>
                  <a:cubicBezTo>
                    <a:pt x="1150218" y="2814299"/>
                    <a:pt x="1143537" y="2814299"/>
                    <a:pt x="1133819" y="2814299"/>
                  </a:cubicBezTo>
                  <a:cubicBezTo>
                    <a:pt x="1144144" y="2827054"/>
                    <a:pt x="1152647" y="2837379"/>
                    <a:pt x="1162365" y="2849527"/>
                  </a:cubicBezTo>
                  <a:cubicBezTo>
                    <a:pt x="1189698" y="2820980"/>
                    <a:pt x="1227355" y="2808225"/>
                    <a:pt x="1246184" y="2769352"/>
                  </a:cubicBezTo>
                  <a:cubicBezTo>
                    <a:pt x="1235251" y="2768138"/>
                    <a:pt x="1228570" y="2767530"/>
                    <a:pt x="1223103" y="2766316"/>
                  </a:cubicBezTo>
                  <a:cubicBezTo>
                    <a:pt x="1238895" y="2743235"/>
                    <a:pt x="1254080" y="2720762"/>
                    <a:pt x="1271086" y="2695252"/>
                  </a:cubicBezTo>
                  <a:cubicBezTo>
                    <a:pt x="1256509" y="2692215"/>
                    <a:pt x="1248613" y="2690393"/>
                    <a:pt x="1240717" y="2688571"/>
                  </a:cubicBezTo>
                  <a:cubicBezTo>
                    <a:pt x="1261976" y="2660024"/>
                    <a:pt x="1283841" y="2632085"/>
                    <a:pt x="1308744" y="2599286"/>
                  </a:cubicBezTo>
                  <a:cubicBezTo>
                    <a:pt x="1289308" y="2601108"/>
                    <a:pt x="1277768" y="2601716"/>
                    <a:pt x="1265620" y="2602930"/>
                  </a:cubicBezTo>
                  <a:cubicBezTo>
                    <a:pt x="1282627" y="2581065"/>
                    <a:pt x="1297204" y="2561021"/>
                    <a:pt x="1315425" y="2536119"/>
                  </a:cubicBezTo>
                  <a:cubicBezTo>
                    <a:pt x="1294167" y="2539155"/>
                    <a:pt x="1280805" y="2540978"/>
                    <a:pt x="1264405" y="2543407"/>
                  </a:cubicBezTo>
                  <a:cubicBezTo>
                    <a:pt x="1282627" y="2522756"/>
                    <a:pt x="1298419" y="2505142"/>
                    <a:pt x="1313603" y="2486313"/>
                  </a:cubicBezTo>
                  <a:cubicBezTo>
                    <a:pt x="1317247" y="2481454"/>
                    <a:pt x="1316033" y="2473558"/>
                    <a:pt x="1316640" y="2466270"/>
                  </a:cubicBezTo>
                  <a:cubicBezTo>
                    <a:pt x="1315425" y="2465662"/>
                    <a:pt x="1313603" y="2465055"/>
                    <a:pt x="1311781" y="2465055"/>
                  </a:cubicBezTo>
                  <a:cubicBezTo>
                    <a:pt x="1323321" y="2446226"/>
                    <a:pt x="1334861" y="2427397"/>
                    <a:pt x="1350653" y="2403102"/>
                  </a:cubicBezTo>
                  <a:cubicBezTo>
                    <a:pt x="1335469" y="2407961"/>
                    <a:pt x="1328180" y="2410391"/>
                    <a:pt x="1321499" y="2412213"/>
                  </a:cubicBezTo>
                  <a:cubicBezTo>
                    <a:pt x="1360979" y="2375770"/>
                    <a:pt x="1384059" y="2330217"/>
                    <a:pt x="1398029" y="2278589"/>
                  </a:cubicBezTo>
                  <a:cubicBezTo>
                    <a:pt x="1411999" y="2323535"/>
                    <a:pt x="1439938" y="2355119"/>
                    <a:pt x="1470307" y="2385488"/>
                  </a:cubicBezTo>
                  <a:cubicBezTo>
                    <a:pt x="1473344" y="2388525"/>
                    <a:pt x="1473344" y="2395814"/>
                    <a:pt x="1475166" y="2407961"/>
                  </a:cubicBezTo>
                  <a:cubicBezTo>
                    <a:pt x="1484277" y="2415857"/>
                    <a:pt x="1498854" y="2429220"/>
                    <a:pt x="1517075" y="2446226"/>
                  </a:cubicBezTo>
                  <a:cubicBezTo>
                    <a:pt x="1503713" y="2444404"/>
                    <a:pt x="1495210" y="2443189"/>
                    <a:pt x="1479418" y="2440760"/>
                  </a:cubicBezTo>
                  <a:cubicBezTo>
                    <a:pt x="1500069" y="2465055"/>
                    <a:pt x="1517075" y="2483884"/>
                    <a:pt x="1535297" y="2505750"/>
                  </a:cubicBezTo>
                  <a:cubicBezTo>
                    <a:pt x="1525579" y="2505750"/>
                    <a:pt x="1518290" y="2505750"/>
                    <a:pt x="1506750" y="2505750"/>
                  </a:cubicBezTo>
                  <a:cubicBezTo>
                    <a:pt x="1526794" y="2529437"/>
                    <a:pt x="1544408" y="2549481"/>
                    <a:pt x="1562629" y="2571347"/>
                  </a:cubicBezTo>
                  <a:cubicBezTo>
                    <a:pt x="1545015" y="2567702"/>
                    <a:pt x="1529223" y="2564058"/>
                    <a:pt x="1508572" y="2560414"/>
                  </a:cubicBezTo>
                  <a:cubicBezTo>
                    <a:pt x="1525579" y="2584102"/>
                    <a:pt x="1539548" y="2602930"/>
                    <a:pt x="1553518" y="2622366"/>
                  </a:cubicBezTo>
                  <a:cubicBezTo>
                    <a:pt x="1544408" y="2623581"/>
                    <a:pt x="1537119" y="2624189"/>
                    <a:pt x="1524971" y="2625403"/>
                  </a:cubicBezTo>
                  <a:cubicBezTo>
                    <a:pt x="1541978" y="2647269"/>
                    <a:pt x="1556555" y="2666705"/>
                    <a:pt x="1572954" y="2687964"/>
                  </a:cubicBezTo>
                  <a:cubicBezTo>
                    <a:pt x="1562022" y="2689178"/>
                    <a:pt x="1552911" y="2689786"/>
                    <a:pt x="1538334" y="2691608"/>
                  </a:cubicBezTo>
                  <a:cubicBezTo>
                    <a:pt x="1565059" y="2717118"/>
                    <a:pt x="1587531" y="2738376"/>
                    <a:pt x="1612434" y="2762671"/>
                  </a:cubicBezTo>
                  <a:cubicBezTo>
                    <a:pt x="1627619" y="2727443"/>
                    <a:pt x="1642196" y="2693430"/>
                    <a:pt x="1659202" y="2655772"/>
                  </a:cubicBezTo>
                  <a:cubicBezTo>
                    <a:pt x="1682890" y="2700718"/>
                    <a:pt x="1704756" y="2740806"/>
                    <a:pt x="1727229" y="2783322"/>
                  </a:cubicBezTo>
                  <a:cubicBezTo>
                    <a:pt x="1721155" y="2783930"/>
                    <a:pt x="1716296" y="2784537"/>
                    <a:pt x="1711437" y="2784537"/>
                  </a:cubicBezTo>
                  <a:cubicBezTo>
                    <a:pt x="1722370" y="2814299"/>
                    <a:pt x="1732088" y="2842846"/>
                    <a:pt x="1742413" y="2870785"/>
                  </a:cubicBezTo>
                  <a:cubicBezTo>
                    <a:pt x="1741806" y="2871392"/>
                    <a:pt x="1741199" y="2871392"/>
                    <a:pt x="1741199" y="2872000"/>
                  </a:cubicBezTo>
                  <a:cubicBezTo>
                    <a:pt x="1746058" y="2882325"/>
                    <a:pt x="1751524" y="2892651"/>
                    <a:pt x="1756383" y="2902976"/>
                  </a:cubicBezTo>
                  <a:cubicBezTo>
                    <a:pt x="1752739" y="2904798"/>
                    <a:pt x="1749095" y="2907228"/>
                    <a:pt x="1743021" y="2910872"/>
                  </a:cubicBezTo>
                  <a:cubicBezTo>
                    <a:pt x="1762457" y="2917553"/>
                    <a:pt x="1757598" y="2943670"/>
                    <a:pt x="1782501" y="2943063"/>
                  </a:cubicBezTo>
                  <a:cubicBezTo>
                    <a:pt x="1824410" y="2941241"/>
                    <a:pt x="1866926" y="2943670"/>
                    <a:pt x="1908836" y="2941848"/>
                  </a:cubicBezTo>
                  <a:cubicBezTo>
                    <a:pt x="1919161" y="2941241"/>
                    <a:pt x="1928879" y="2933953"/>
                    <a:pt x="1938597" y="2929093"/>
                  </a:cubicBezTo>
                  <a:cubicBezTo>
                    <a:pt x="1937383" y="2927271"/>
                    <a:pt x="1936775" y="2925449"/>
                    <a:pt x="1935560" y="2923627"/>
                  </a:cubicBezTo>
                  <a:cubicBezTo>
                    <a:pt x="1920376" y="2923627"/>
                    <a:pt x="1904584" y="2923627"/>
                    <a:pt x="1887577" y="2923627"/>
                  </a:cubicBezTo>
                  <a:cubicBezTo>
                    <a:pt x="1908836" y="2905406"/>
                    <a:pt x="1927664" y="2888399"/>
                    <a:pt x="1949530" y="2869570"/>
                  </a:cubicBezTo>
                  <a:cubicBezTo>
                    <a:pt x="1938597" y="2865318"/>
                    <a:pt x="1934346" y="2862889"/>
                    <a:pt x="1930094" y="2861674"/>
                  </a:cubicBezTo>
                  <a:cubicBezTo>
                    <a:pt x="1941027" y="2844668"/>
                    <a:pt x="1951960" y="2828876"/>
                    <a:pt x="1964107" y="2810654"/>
                  </a:cubicBezTo>
                  <a:cubicBezTo>
                    <a:pt x="1953782" y="2807010"/>
                    <a:pt x="1948315" y="2805188"/>
                    <a:pt x="1942849" y="2803366"/>
                  </a:cubicBezTo>
                  <a:cubicBezTo>
                    <a:pt x="1959248" y="2782107"/>
                    <a:pt x="1974433" y="2762064"/>
                    <a:pt x="1992654" y="2738376"/>
                  </a:cubicBezTo>
                  <a:cubicBezTo>
                    <a:pt x="1979292" y="2738376"/>
                    <a:pt x="1971396" y="2738376"/>
                    <a:pt x="1962893" y="2738376"/>
                  </a:cubicBezTo>
                  <a:cubicBezTo>
                    <a:pt x="1973825" y="2723192"/>
                    <a:pt x="1984758" y="2708007"/>
                    <a:pt x="1998121" y="2689178"/>
                  </a:cubicBezTo>
                  <a:cubicBezTo>
                    <a:pt x="1982936" y="2691000"/>
                    <a:pt x="1973218" y="2692215"/>
                    <a:pt x="1964107" y="2693430"/>
                  </a:cubicBezTo>
                  <a:cubicBezTo>
                    <a:pt x="1964107" y="2691608"/>
                    <a:pt x="1964107" y="2690393"/>
                    <a:pt x="1964715" y="2690393"/>
                  </a:cubicBezTo>
                  <a:cubicBezTo>
                    <a:pt x="1998728" y="2667313"/>
                    <a:pt x="1999335" y="2624189"/>
                    <a:pt x="2023023" y="2593212"/>
                  </a:cubicBezTo>
                  <a:cubicBezTo>
                    <a:pt x="2016342" y="2591997"/>
                    <a:pt x="2012090" y="2590783"/>
                    <a:pt x="2012698" y="2590783"/>
                  </a:cubicBezTo>
                  <a:cubicBezTo>
                    <a:pt x="2029704" y="2559806"/>
                    <a:pt x="2046104" y="2528222"/>
                    <a:pt x="2060681" y="2502105"/>
                  </a:cubicBezTo>
                  <a:cubicBezTo>
                    <a:pt x="2086798" y="2536726"/>
                    <a:pt x="2115345" y="2574991"/>
                    <a:pt x="2144499" y="2613256"/>
                  </a:cubicBezTo>
                  <a:cubicBezTo>
                    <a:pt x="2145107" y="2614471"/>
                    <a:pt x="2145107" y="2615685"/>
                    <a:pt x="2145714" y="2616900"/>
                  </a:cubicBezTo>
                  <a:cubicBezTo>
                    <a:pt x="2140248" y="2617507"/>
                    <a:pt x="2134781" y="2618115"/>
                    <a:pt x="2126278" y="2618722"/>
                  </a:cubicBezTo>
                  <a:cubicBezTo>
                    <a:pt x="2140855" y="2635729"/>
                    <a:pt x="2152395" y="2649091"/>
                    <a:pt x="2165150" y="2663668"/>
                  </a:cubicBezTo>
                  <a:cubicBezTo>
                    <a:pt x="2159076" y="2664883"/>
                    <a:pt x="2154217" y="2666098"/>
                    <a:pt x="2146929" y="2667313"/>
                  </a:cubicBezTo>
                  <a:cubicBezTo>
                    <a:pt x="2160291" y="2683712"/>
                    <a:pt x="2172439" y="2697682"/>
                    <a:pt x="2186408" y="2714081"/>
                  </a:cubicBezTo>
                  <a:cubicBezTo>
                    <a:pt x="2172439" y="2711044"/>
                    <a:pt x="2162113" y="2709222"/>
                    <a:pt x="2146929" y="2706792"/>
                  </a:cubicBezTo>
                  <a:cubicBezTo>
                    <a:pt x="2159076" y="2724406"/>
                    <a:pt x="2168794" y="2737769"/>
                    <a:pt x="2179120" y="2752346"/>
                  </a:cubicBezTo>
                  <a:cubicBezTo>
                    <a:pt x="2173046" y="2753561"/>
                    <a:pt x="2168187" y="2754775"/>
                    <a:pt x="2159684" y="2755990"/>
                  </a:cubicBezTo>
                  <a:cubicBezTo>
                    <a:pt x="2171831" y="2771782"/>
                    <a:pt x="2182764" y="2786966"/>
                    <a:pt x="2193697" y="2801544"/>
                  </a:cubicBezTo>
                  <a:cubicBezTo>
                    <a:pt x="2185801" y="2803366"/>
                    <a:pt x="2179727" y="2804580"/>
                    <a:pt x="2170617" y="2806403"/>
                  </a:cubicBezTo>
                  <a:cubicBezTo>
                    <a:pt x="2188231" y="2825231"/>
                    <a:pt x="2204022" y="2841631"/>
                    <a:pt x="2221637" y="2859852"/>
                  </a:cubicBezTo>
                  <a:cubicBezTo>
                    <a:pt x="2211311" y="2859245"/>
                    <a:pt x="2204630" y="2858637"/>
                    <a:pt x="2194304" y="2858637"/>
                  </a:cubicBezTo>
                  <a:cubicBezTo>
                    <a:pt x="2207667" y="2876251"/>
                    <a:pt x="2219814" y="2891436"/>
                    <a:pt x="2233177" y="2909657"/>
                  </a:cubicBezTo>
                  <a:cubicBezTo>
                    <a:pt x="2270834" y="2881110"/>
                    <a:pt x="2307277" y="2854386"/>
                    <a:pt x="2343720" y="2827054"/>
                  </a:cubicBezTo>
                  <a:cubicBezTo>
                    <a:pt x="2342505" y="2824017"/>
                    <a:pt x="2341290" y="2820980"/>
                    <a:pt x="2340076" y="2817943"/>
                  </a:cubicBezTo>
                  <a:cubicBezTo>
                    <a:pt x="2307884" y="2820372"/>
                    <a:pt x="2275086" y="2822802"/>
                    <a:pt x="2239858" y="2825231"/>
                  </a:cubicBezTo>
                  <a:cubicBezTo>
                    <a:pt x="2271442" y="2800329"/>
                    <a:pt x="2300596" y="2778463"/>
                    <a:pt x="2328535" y="2754168"/>
                  </a:cubicBezTo>
                  <a:cubicBezTo>
                    <a:pt x="2338861" y="2745057"/>
                    <a:pt x="2345542" y="2731695"/>
                    <a:pt x="2357082" y="2716510"/>
                  </a:cubicBezTo>
                  <a:cubicBezTo>
                    <a:pt x="2338861" y="2715296"/>
                    <a:pt x="2329143" y="2714081"/>
                    <a:pt x="2319425" y="2713473"/>
                  </a:cubicBezTo>
                  <a:cubicBezTo>
                    <a:pt x="2336431" y="2691608"/>
                    <a:pt x="2354045" y="2671564"/>
                    <a:pt x="2367408" y="2649699"/>
                  </a:cubicBezTo>
                  <a:cubicBezTo>
                    <a:pt x="2389273" y="2615078"/>
                    <a:pt x="2386844" y="2612648"/>
                    <a:pt x="2347972" y="2607789"/>
                  </a:cubicBezTo>
                  <a:cubicBezTo>
                    <a:pt x="2346757" y="2607789"/>
                    <a:pt x="2346150" y="2605360"/>
                    <a:pt x="2344327" y="2602930"/>
                  </a:cubicBezTo>
                  <a:cubicBezTo>
                    <a:pt x="2380770" y="2569524"/>
                    <a:pt x="2412354" y="2531259"/>
                    <a:pt x="2436042" y="2483884"/>
                  </a:cubicBezTo>
                  <a:cubicBezTo>
                    <a:pt x="2414783" y="2485706"/>
                    <a:pt x="2398384" y="2486921"/>
                    <a:pt x="2381985" y="2488743"/>
                  </a:cubicBezTo>
                  <a:cubicBezTo>
                    <a:pt x="2405065" y="2458981"/>
                    <a:pt x="2426931" y="2431042"/>
                    <a:pt x="2448189" y="2403102"/>
                  </a:cubicBezTo>
                  <a:cubicBezTo>
                    <a:pt x="2446975" y="2401280"/>
                    <a:pt x="2445152" y="2400065"/>
                    <a:pt x="2443938" y="2398243"/>
                  </a:cubicBezTo>
                  <a:cubicBezTo>
                    <a:pt x="2422679" y="2401280"/>
                    <a:pt x="2402028" y="2405532"/>
                    <a:pt x="2380770" y="2409176"/>
                  </a:cubicBezTo>
                  <a:cubicBezTo>
                    <a:pt x="2409924" y="2376377"/>
                    <a:pt x="2436649" y="2344186"/>
                    <a:pt x="2465803" y="2311388"/>
                  </a:cubicBezTo>
                  <a:cubicBezTo>
                    <a:pt x="2454871" y="2306529"/>
                    <a:pt x="2448797" y="2304099"/>
                    <a:pt x="2444545" y="2302277"/>
                  </a:cubicBezTo>
                  <a:cubicBezTo>
                    <a:pt x="2462159" y="2274945"/>
                    <a:pt x="2479773" y="2247613"/>
                    <a:pt x="2496780" y="2221496"/>
                  </a:cubicBezTo>
                  <a:cubicBezTo>
                    <a:pt x="2495565" y="2220281"/>
                    <a:pt x="2493743" y="2218459"/>
                    <a:pt x="2491921" y="2217244"/>
                  </a:cubicBezTo>
                  <a:cubicBezTo>
                    <a:pt x="2479166" y="2220888"/>
                    <a:pt x="2466411" y="2224532"/>
                    <a:pt x="2448797" y="2229999"/>
                  </a:cubicBezTo>
                  <a:cubicBezTo>
                    <a:pt x="2501639" y="2181408"/>
                    <a:pt x="2542941" y="2132818"/>
                    <a:pt x="2551444" y="2064791"/>
                  </a:cubicBezTo>
                  <a:cubicBezTo>
                    <a:pt x="2552659" y="2056895"/>
                    <a:pt x="2558733" y="2049607"/>
                    <a:pt x="2562984" y="2042318"/>
                  </a:cubicBezTo>
                  <a:cubicBezTo>
                    <a:pt x="2584242" y="2109738"/>
                    <a:pt x="2629189" y="2157113"/>
                    <a:pt x="2677779" y="2203274"/>
                  </a:cubicBezTo>
                  <a:cubicBezTo>
                    <a:pt x="2670491" y="2205704"/>
                    <a:pt x="2665024" y="2206918"/>
                    <a:pt x="2657736" y="2209348"/>
                  </a:cubicBezTo>
                  <a:cubicBezTo>
                    <a:pt x="2681423" y="2230606"/>
                    <a:pt x="2703289" y="2250650"/>
                    <a:pt x="2725155" y="2270086"/>
                  </a:cubicBezTo>
                  <a:cubicBezTo>
                    <a:pt x="2724547" y="2271301"/>
                    <a:pt x="2723940" y="2272515"/>
                    <a:pt x="2723332" y="2273123"/>
                  </a:cubicBezTo>
                  <a:cubicBezTo>
                    <a:pt x="2709970" y="2270086"/>
                    <a:pt x="2696608" y="2267656"/>
                    <a:pt x="2683853" y="2264620"/>
                  </a:cubicBezTo>
                  <a:cubicBezTo>
                    <a:pt x="2682638" y="2265834"/>
                    <a:pt x="2680816" y="2267656"/>
                    <a:pt x="2679601" y="2269478"/>
                  </a:cubicBezTo>
                  <a:cubicBezTo>
                    <a:pt x="2703289" y="2296811"/>
                    <a:pt x="2727584" y="2324143"/>
                    <a:pt x="2752487" y="2352690"/>
                  </a:cubicBezTo>
                  <a:cubicBezTo>
                    <a:pt x="2740339" y="2352690"/>
                    <a:pt x="2729406" y="2352690"/>
                    <a:pt x="2712400" y="2352690"/>
                  </a:cubicBezTo>
                  <a:cubicBezTo>
                    <a:pt x="2740947" y="2385488"/>
                    <a:pt x="2765849" y="2414035"/>
                    <a:pt x="2792574" y="2445619"/>
                  </a:cubicBezTo>
                  <a:cubicBezTo>
                    <a:pt x="2767064" y="2440152"/>
                    <a:pt x="2745198" y="2434686"/>
                    <a:pt x="2723332" y="2429827"/>
                  </a:cubicBezTo>
                  <a:cubicBezTo>
                    <a:pt x="2722118" y="2431042"/>
                    <a:pt x="2721510" y="2432864"/>
                    <a:pt x="2720296" y="2434686"/>
                  </a:cubicBezTo>
                  <a:cubicBezTo>
                    <a:pt x="2739732" y="2460803"/>
                    <a:pt x="2757953" y="2486313"/>
                    <a:pt x="2778604" y="2514253"/>
                  </a:cubicBezTo>
                  <a:cubicBezTo>
                    <a:pt x="2765242" y="2515467"/>
                    <a:pt x="2754916" y="2515467"/>
                    <a:pt x="2738517" y="2517290"/>
                  </a:cubicBezTo>
                  <a:cubicBezTo>
                    <a:pt x="2762205" y="2548266"/>
                    <a:pt x="2784071" y="2574991"/>
                    <a:pt x="2806544" y="2604752"/>
                  </a:cubicBezTo>
                  <a:cubicBezTo>
                    <a:pt x="2791359" y="2605967"/>
                    <a:pt x="2777389" y="2607789"/>
                    <a:pt x="2763420" y="2608397"/>
                  </a:cubicBezTo>
                  <a:cubicBezTo>
                    <a:pt x="2761598" y="2611434"/>
                    <a:pt x="2759775" y="2613256"/>
                    <a:pt x="2757953" y="2616293"/>
                  </a:cubicBezTo>
                  <a:cubicBezTo>
                    <a:pt x="2791359" y="2646054"/>
                    <a:pt x="2824765" y="2675816"/>
                    <a:pt x="2858171" y="2705578"/>
                  </a:cubicBezTo>
                  <a:cubicBezTo>
                    <a:pt x="2856956" y="2707400"/>
                    <a:pt x="2855741" y="2709222"/>
                    <a:pt x="2855134" y="2710437"/>
                  </a:cubicBezTo>
                  <a:cubicBezTo>
                    <a:pt x="2838127" y="2708007"/>
                    <a:pt x="2821728" y="2706185"/>
                    <a:pt x="2803507" y="2703148"/>
                  </a:cubicBezTo>
                  <a:cubicBezTo>
                    <a:pt x="2830231" y="2738983"/>
                    <a:pt x="2855134" y="2773604"/>
                    <a:pt x="2883681" y="2812477"/>
                  </a:cubicBezTo>
                  <a:cubicBezTo>
                    <a:pt x="2860600" y="2812477"/>
                    <a:pt x="2844201" y="2812477"/>
                    <a:pt x="2821728" y="2812477"/>
                  </a:cubicBezTo>
                  <a:cubicBezTo>
                    <a:pt x="2845416" y="2836772"/>
                    <a:pt x="2864852" y="2855600"/>
                    <a:pt x="2886110" y="2877466"/>
                  </a:cubicBezTo>
                  <a:cubicBezTo>
                    <a:pt x="2911013" y="2848919"/>
                    <a:pt x="2948063" y="2837986"/>
                    <a:pt x="2963248" y="2801544"/>
                  </a:cubicBezTo>
                  <a:cubicBezTo>
                    <a:pt x="2953530" y="2799114"/>
                    <a:pt x="2946241" y="2797899"/>
                    <a:pt x="2941989" y="2796685"/>
                  </a:cubicBezTo>
                  <a:cubicBezTo>
                    <a:pt x="2957174" y="2773604"/>
                    <a:pt x="2972358" y="2751738"/>
                    <a:pt x="2988758" y="2727443"/>
                  </a:cubicBezTo>
                  <a:cubicBezTo>
                    <a:pt x="2974181" y="2723799"/>
                    <a:pt x="2965677" y="2721977"/>
                    <a:pt x="2959604" y="2720155"/>
                  </a:cubicBezTo>
                  <a:cubicBezTo>
                    <a:pt x="2981469" y="2691000"/>
                    <a:pt x="3003335" y="2663668"/>
                    <a:pt x="3027630" y="2630870"/>
                  </a:cubicBezTo>
                  <a:cubicBezTo>
                    <a:pt x="3008194" y="2632692"/>
                    <a:pt x="2996046" y="2633907"/>
                    <a:pt x="2983899" y="2635121"/>
                  </a:cubicBezTo>
                  <a:cubicBezTo>
                    <a:pt x="2999690" y="2613863"/>
                    <a:pt x="3015482" y="2593212"/>
                    <a:pt x="3034311" y="2568310"/>
                  </a:cubicBezTo>
                  <a:cubicBezTo>
                    <a:pt x="3013053" y="2571347"/>
                    <a:pt x="2999083" y="2573169"/>
                    <a:pt x="2983899" y="2575598"/>
                  </a:cubicBezTo>
                  <a:cubicBezTo>
                    <a:pt x="3005157" y="2551303"/>
                    <a:pt x="3023378" y="2529437"/>
                    <a:pt x="3043422" y="2506964"/>
                  </a:cubicBezTo>
                  <a:cubicBezTo>
                    <a:pt x="3036741" y="2502105"/>
                    <a:pt x="3032489" y="2499676"/>
                    <a:pt x="3030667" y="2497853"/>
                  </a:cubicBezTo>
                  <a:cubicBezTo>
                    <a:pt x="3043422" y="2477203"/>
                    <a:pt x="3054962" y="2458981"/>
                    <a:pt x="3070147" y="2435293"/>
                  </a:cubicBezTo>
                  <a:cubicBezTo>
                    <a:pt x="3055570" y="2439545"/>
                    <a:pt x="3047674" y="2441367"/>
                    <a:pt x="3040385" y="2443189"/>
                  </a:cubicBezTo>
                  <a:cubicBezTo>
                    <a:pt x="3079865" y="2406139"/>
                    <a:pt x="3104767" y="2362408"/>
                    <a:pt x="3114485" y="2304099"/>
                  </a:cubicBezTo>
                  <a:cubicBezTo>
                    <a:pt x="3128455" y="2330824"/>
                    <a:pt x="3136351" y="2350868"/>
                    <a:pt x="3148499" y="2368482"/>
                  </a:cubicBezTo>
                  <a:cubicBezTo>
                    <a:pt x="3160646" y="2386096"/>
                    <a:pt x="3177046" y="2401280"/>
                    <a:pt x="3191623" y="2417679"/>
                  </a:cubicBezTo>
                  <a:cubicBezTo>
                    <a:pt x="3192837" y="2419501"/>
                    <a:pt x="3196482" y="2421931"/>
                    <a:pt x="3196482" y="2422538"/>
                  </a:cubicBezTo>
                  <a:cubicBezTo>
                    <a:pt x="3183119" y="2446226"/>
                    <a:pt x="3211059" y="2445619"/>
                    <a:pt x="3217132" y="2457766"/>
                  </a:cubicBezTo>
                  <a:cubicBezTo>
                    <a:pt x="3220777" y="2464448"/>
                    <a:pt x="3228673" y="2468699"/>
                    <a:pt x="3237784" y="2477203"/>
                  </a:cubicBezTo>
                  <a:cubicBezTo>
                    <a:pt x="3224421" y="2475381"/>
                    <a:pt x="3215310" y="2474166"/>
                    <a:pt x="3200126" y="2471736"/>
                  </a:cubicBezTo>
                  <a:cubicBezTo>
                    <a:pt x="3221384" y="2496031"/>
                    <a:pt x="3237784" y="2514860"/>
                    <a:pt x="3254790" y="2534904"/>
                  </a:cubicBezTo>
                  <a:cubicBezTo>
                    <a:pt x="3247502" y="2536119"/>
                    <a:pt x="3240213" y="2537941"/>
                    <a:pt x="3229888" y="2539763"/>
                  </a:cubicBezTo>
                  <a:cubicBezTo>
                    <a:pt x="3249324" y="2562236"/>
                    <a:pt x="3265723" y="2581672"/>
                    <a:pt x="3284552" y="2602930"/>
                  </a:cubicBezTo>
                  <a:cubicBezTo>
                    <a:pt x="3266938" y="2599286"/>
                    <a:pt x="3251146" y="2595642"/>
                    <a:pt x="3229280" y="2591390"/>
                  </a:cubicBezTo>
                  <a:cubicBezTo>
                    <a:pt x="3246894" y="2616293"/>
                    <a:pt x="3260864" y="2634514"/>
                    <a:pt x="3274834" y="2653950"/>
                  </a:cubicBezTo>
                  <a:cubicBezTo>
                    <a:pt x="3265723" y="2655165"/>
                    <a:pt x="3257827" y="2655772"/>
                    <a:pt x="3246287" y="2656987"/>
                  </a:cubicBezTo>
                  <a:cubicBezTo>
                    <a:pt x="3262686" y="2677638"/>
                    <a:pt x="3277263" y="2695859"/>
                    <a:pt x="3294877" y="2717725"/>
                  </a:cubicBezTo>
                  <a:cubicBezTo>
                    <a:pt x="3314313" y="2693430"/>
                    <a:pt x="3333142" y="2672779"/>
                    <a:pt x="3348327" y="2649699"/>
                  </a:cubicBezTo>
                  <a:cubicBezTo>
                    <a:pt x="3370192" y="2615685"/>
                    <a:pt x="3367763" y="2612041"/>
                    <a:pt x="3328891" y="2607789"/>
                  </a:cubicBezTo>
                  <a:cubicBezTo>
                    <a:pt x="3327676" y="2607789"/>
                    <a:pt x="3327069" y="2605967"/>
                    <a:pt x="3324639" y="2602930"/>
                  </a:cubicBezTo>
                  <a:cubicBezTo>
                    <a:pt x="3361689" y="2569524"/>
                    <a:pt x="3392666" y="2530652"/>
                    <a:pt x="3416961" y="2483884"/>
                  </a:cubicBezTo>
                  <a:cubicBezTo>
                    <a:pt x="3396917" y="2485098"/>
                    <a:pt x="3380518" y="2486921"/>
                    <a:pt x="3362904" y="2488135"/>
                  </a:cubicBezTo>
                  <a:cubicBezTo>
                    <a:pt x="3385984" y="2457766"/>
                    <a:pt x="3407243" y="2429827"/>
                    <a:pt x="3428501" y="2402495"/>
                  </a:cubicBezTo>
                  <a:cubicBezTo>
                    <a:pt x="3427286" y="2401280"/>
                    <a:pt x="3425464" y="2399458"/>
                    <a:pt x="3423642" y="2397636"/>
                  </a:cubicBezTo>
                  <a:cubicBezTo>
                    <a:pt x="3402991" y="2400673"/>
                    <a:pt x="3382340" y="2404924"/>
                    <a:pt x="3361082" y="2408569"/>
                  </a:cubicBezTo>
                  <a:cubicBezTo>
                    <a:pt x="3390236" y="2375770"/>
                    <a:pt x="3417568" y="2344186"/>
                    <a:pt x="3445508" y="2311388"/>
                  </a:cubicBezTo>
                  <a:cubicBezTo>
                    <a:pt x="3434575" y="2305921"/>
                    <a:pt x="3428501" y="2302884"/>
                    <a:pt x="3424857" y="2301670"/>
                  </a:cubicBezTo>
                  <a:cubicBezTo>
                    <a:pt x="3442471" y="2273730"/>
                    <a:pt x="3459477" y="2247006"/>
                    <a:pt x="3476484" y="2220888"/>
                  </a:cubicBezTo>
                  <a:cubicBezTo>
                    <a:pt x="3474662" y="2219673"/>
                    <a:pt x="3472840" y="2218459"/>
                    <a:pt x="3471625" y="2217851"/>
                  </a:cubicBezTo>
                  <a:cubicBezTo>
                    <a:pt x="3459477" y="2221496"/>
                    <a:pt x="3446723" y="2225140"/>
                    <a:pt x="3434575" y="2228784"/>
                  </a:cubicBezTo>
                  <a:cubicBezTo>
                    <a:pt x="3494098" y="2179586"/>
                    <a:pt x="3526896" y="2115811"/>
                    <a:pt x="3545118" y="2041104"/>
                  </a:cubicBezTo>
                  <a:cubicBezTo>
                    <a:pt x="3564554" y="2109130"/>
                    <a:pt x="3608893" y="2156506"/>
                    <a:pt x="3656876" y="2201452"/>
                  </a:cubicBezTo>
                  <a:cubicBezTo>
                    <a:pt x="3650195" y="2205096"/>
                    <a:pt x="3645943" y="2207526"/>
                    <a:pt x="3640477" y="2210563"/>
                  </a:cubicBezTo>
                  <a:cubicBezTo>
                    <a:pt x="3663557" y="2231821"/>
                    <a:pt x="3684815" y="2251257"/>
                    <a:pt x="3710933" y="2274945"/>
                  </a:cubicBezTo>
                  <a:cubicBezTo>
                    <a:pt x="3691497" y="2271301"/>
                    <a:pt x="3678134" y="2268264"/>
                    <a:pt x="3665379" y="2265834"/>
                  </a:cubicBezTo>
                  <a:cubicBezTo>
                    <a:pt x="3664165" y="2267656"/>
                    <a:pt x="3662950" y="2269478"/>
                    <a:pt x="3661735" y="2271301"/>
                  </a:cubicBezTo>
                  <a:cubicBezTo>
                    <a:pt x="3685423" y="2298025"/>
                    <a:pt x="3709110" y="2325358"/>
                    <a:pt x="3734013" y="2353297"/>
                  </a:cubicBezTo>
                  <a:cubicBezTo>
                    <a:pt x="3723080" y="2353297"/>
                    <a:pt x="3711540" y="2353297"/>
                    <a:pt x="3694534" y="2353297"/>
                  </a:cubicBezTo>
                  <a:cubicBezTo>
                    <a:pt x="3722473" y="2386096"/>
                    <a:pt x="3747376" y="2414643"/>
                    <a:pt x="3774708" y="2446226"/>
                  </a:cubicBezTo>
                  <a:cubicBezTo>
                    <a:pt x="3749805" y="2440760"/>
                    <a:pt x="3727939" y="2435293"/>
                    <a:pt x="3705466" y="2429827"/>
                  </a:cubicBezTo>
                  <a:cubicBezTo>
                    <a:pt x="3704251" y="2431649"/>
                    <a:pt x="3703037" y="2432864"/>
                    <a:pt x="3702429" y="2434686"/>
                  </a:cubicBezTo>
                  <a:cubicBezTo>
                    <a:pt x="3721866" y="2460803"/>
                    <a:pt x="3740694" y="2486313"/>
                    <a:pt x="3760738" y="2514253"/>
                  </a:cubicBezTo>
                  <a:cubicBezTo>
                    <a:pt x="3747983" y="2515467"/>
                    <a:pt x="3736443" y="2516075"/>
                    <a:pt x="3720651" y="2517290"/>
                  </a:cubicBezTo>
                  <a:cubicBezTo>
                    <a:pt x="3744946" y="2548266"/>
                    <a:pt x="3766204" y="2574991"/>
                    <a:pt x="3789285" y="2604752"/>
                  </a:cubicBezTo>
                  <a:cubicBezTo>
                    <a:pt x="3772885" y="2605967"/>
                    <a:pt x="3760131" y="2606574"/>
                    <a:pt x="3747376" y="2607789"/>
                  </a:cubicBezTo>
                  <a:cubicBezTo>
                    <a:pt x="3745553" y="2610219"/>
                    <a:pt x="3744339" y="2612041"/>
                    <a:pt x="3742516" y="2614471"/>
                  </a:cubicBezTo>
                  <a:cubicBezTo>
                    <a:pt x="3775922" y="2643625"/>
                    <a:pt x="3809328" y="2673386"/>
                    <a:pt x="3842734" y="2703148"/>
                  </a:cubicBezTo>
                  <a:cubicBezTo>
                    <a:pt x="3840912" y="2706185"/>
                    <a:pt x="3839090" y="2708007"/>
                    <a:pt x="3837268" y="2711044"/>
                  </a:cubicBezTo>
                  <a:cubicBezTo>
                    <a:pt x="3820261" y="2708614"/>
                    <a:pt x="3803862" y="2706185"/>
                    <a:pt x="3785641" y="2703755"/>
                  </a:cubicBezTo>
                  <a:cubicBezTo>
                    <a:pt x="3812365" y="2740198"/>
                    <a:pt x="3837268" y="2774819"/>
                    <a:pt x="3865815" y="2813691"/>
                  </a:cubicBezTo>
                  <a:cubicBezTo>
                    <a:pt x="3842127" y="2813691"/>
                    <a:pt x="3826335" y="2813691"/>
                    <a:pt x="3805684" y="2813691"/>
                  </a:cubicBezTo>
                  <a:cubicBezTo>
                    <a:pt x="3822691" y="2831305"/>
                    <a:pt x="3836053" y="2845882"/>
                    <a:pt x="3851845" y="2862282"/>
                  </a:cubicBezTo>
                  <a:cubicBezTo>
                    <a:pt x="3867029" y="2848919"/>
                    <a:pt x="3880999" y="2836164"/>
                    <a:pt x="3896791" y="2822194"/>
                  </a:cubicBezTo>
                  <a:cubicBezTo>
                    <a:pt x="3887073" y="2817335"/>
                    <a:pt x="3882214" y="2814906"/>
                    <a:pt x="3879177" y="2813084"/>
                  </a:cubicBezTo>
                  <a:cubicBezTo>
                    <a:pt x="3890717" y="2796077"/>
                    <a:pt x="3901043" y="2780285"/>
                    <a:pt x="3913190" y="2762671"/>
                  </a:cubicBezTo>
                  <a:cubicBezTo>
                    <a:pt x="3903472" y="2759027"/>
                    <a:pt x="3898006" y="2757205"/>
                    <a:pt x="3892539" y="2754775"/>
                  </a:cubicBezTo>
                  <a:cubicBezTo>
                    <a:pt x="3908939" y="2733517"/>
                    <a:pt x="3924123" y="2713473"/>
                    <a:pt x="3941737" y="2689786"/>
                  </a:cubicBezTo>
                  <a:cubicBezTo>
                    <a:pt x="3928375" y="2689786"/>
                    <a:pt x="3920479" y="2689786"/>
                    <a:pt x="3911368" y="2689786"/>
                  </a:cubicBezTo>
                  <a:cubicBezTo>
                    <a:pt x="3922301" y="2674601"/>
                    <a:pt x="3933841" y="2660024"/>
                    <a:pt x="3947204" y="2641195"/>
                  </a:cubicBezTo>
                  <a:cubicBezTo>
                    <a:pt x="3932627" y="2642410"/>
                    <a:pt x="3923516" y="2643017"/>
                    <a:pt x="3911368" y="2644232"/>
                  </a:cubicBezTo>
                  <a:cubicBezTo>
                    <a:pt x="3945989" y="2616900"/>
                    <a:pt x="3949026" y="2575598"/>
                    <a:pt x="3971499" y="2544014"/>
                  </a:cubicBezTo>
                  <a:cubicBezTo>
                    <a:pt x="3966640" y="2542800"/>
                    <a:pt x="3962388" y="2540978"/>
                    <a:pt x="3962388" y="2541585"/>
                  </a:cubicBezTo>
                  <a:cubicBezTo>
                    <a:pt x="3979395" y="2510001"/>
                    <a:pt x="3995794" y="2478417"/>
                    <a:pt x="4009156" y="2453515"/>
                  </a:cubicBezTo>
                  <a:cubicBezTo>
                    <a:pt x="4035881" y="2488743"/>
                    <a:pt x="4065035" y="2526400"/>
                    <a:pt x="4093582" y="2564665"/>
                  </a:cubicBezTo>
                  <a:cubicBezTo>
                    <a:pt x="4094190" y="2565880"/>
                    <a:pt x="4094797" y="2567095"/>
                    <a:pt x="4094797" y="2568310"/>
                  </a:cubicBezTo>
                  <a:cubicBezTo>
                    <a:pt x="4089331" y="2568917"/>
                    <a:pt x="4083864" y="2569524"/>
                    <a:pt x="4074753" y="2570132"/>
                  </a:cubicBezTo>
                  <a:cubicBezTo>
                    <a:pt x="4088723" y="2586531"/>
                    <a:pt x="4100263" y="2599286"/>
                    <a:pt x="4113018" y="2613863"/>
                  </a:cubicBezTo>
                  <a:cubicBezTo>
                    <a:pt x="4107552" y="2615078"/>
                    <a:pt x="4102693" y="2616293"/>
                    <a:pt x="4095404" y="2617507"/>
                  </a:cubicBezTo>
                  <a:cubicBezTo>
                    <a:pt x="4108767" y="2633299"/>
                    <a:pt x="4120307" y="2647876"/>
                    <a:pt x="4134277" y="2664276"/>
                  </a:cubicBezTo>
                  <a:cubicBezTo>
                    <a:pt x="4120307" y="2661846"/>
                    <a:pt x="4110589" y="2660024"/>
                    <a:pt x="4095404" y="2656987"/>
                  </a:cubicBezTo>
                  <a:cubicBezTo>
                    <a:pt x="4107552" y="2673994"/>
                    <a:pt x="4116663" y="2687356"/>
                    <a:pt x="4126988" y="2701326"/>
                  </a:cubicBezTo>
                  <a:cubicBezTo>
                    <a:pt x="4121522" y="2703148"/>
                    <a:pt x="4116055" y="2704363"/>
                    <a:pt x="4108159" y="2706792"/>
                  </a:cubicBezTo>
                  <a:cubicBezTo>
                    <a:pt x="4120307" y="2722584"/>
                    <a:pt x="4131240" y="2736554"/>
                    <a:pt x="4143387" y="2752346"/>
                  </a:cubicBezTo>
                  <a:cubicBezTo>
                    <a:pt x="4134884" y="2753561"/>
                    <a:pt x="4128810" y="2754775"/>
                    <a:pt x="4119092" y="2756597"/>
                  </a:cubicBezTo>
                  <a:cubicBezTo>
                    <a:pt x="4136706" y="2775426"/>
                    <a:pt x="4152498" y="2791825"/>
                    <a:pt x="4170112" y="2810654"/>
                  </a:cubicBezTo>
                  <a:cubicBezTo>
                    <a:pt x="4160394" y="2810654"/>
                    <a:pt x="4153106" y="2810654"/>
                    <a:pt x="4143387" y="2810654"/>
                  </a:cubicBezTo>
                  <a:cubicBezTo>
                    <a:pt x="4154320" y="2825231"/>
                    <a:pt x="4164646" y="2837379"/>
                    <a:pt x="4173756" y="2850134"/>
                  </a:cubicBezTo>
                  <a:cubicBezTo>
                    <a:pt x="4175579" y="2849527"/>
                    <a:pt x="4177401" y="2848919"/>
                    <a:pt x="4179223" y="2848312"/>
                  </a:cubicBezTo>
                  <a:cubicBezTo>
                    <a:pt x="4178008" y="2842238"/>
                    <a:pt x="4177401" y="2835557"/>
                    <a:pt x="4176186" y="2828268"/>
                  </a:cubicBezTo>
                  <a:cubicBezTo>
                    <a:pt x="4199266" y="2801544"/>
                    <a:pt x="4199266" y="2801544"/>
                    <a:pt x="4187119" y="2792433"/>
                  </a:cubicBezTo>
                  <a:cubicBezTo>
                    <a:pt x="4191978" y="2785144"/>
                    <a:pt x="4196230" y="2778463"/>
                    <a:pt x="4201696" y="2771175"/>
                  </a:cubicBezTo>
                  <a:cubicBezTo>
                    <a:pt x="4196837" y="2769352"/>
                    <a:pt x="4192585" y="2768138"/>
                    <a:pt x="4191370" y="2767530"/>
                  </a:cubicBezTo>
                  <a:cubicBezTo>
                    <a:pt x="4208377" y="2729873"/>
                    <a:pt x="4224776" y="2694037"/>
                    <a:pt x="4242998" y="2652128"/>
                  </a:cubicBezTo>
                  <a:cubicBezTo>
                    <a:pt x="4266078" y="2695859"/>
                    <a:pt x="4287944" y="2735339"/>
                    <a:pt x="4309810" y="2776034"/>
                  </a:cubicBezTo>
                  <a:cubicBezTo>
                    <a:pt x="4303129" y="2777856"/>
                    <a:pt x="4298877" y="2779071"/>
                    <a:pt x="4295232" y="2780893"/>
                  </a:cubicBezTo>
                  <a:cubicBezTo>
                    <a:pt x="4305558" y="2810047"/>
                    <a:pt x="4315884" y="2837986"/>
                    <a:pt x="4325601" y="2867141"/>
                  </a:cubicBezTo>
                  <a:cubicBezTo>
                    <a:pt x="4324994" y="2867141"/>
                    <a:pt x="4324387" y="2867748"/>
                    <a:pt x="4323779" y="2867748"/>
                  </a:cubicBezTo>
                  <a:cubicBezTo>
                    <a:pt x="4328638" y="2877466"/>
                    <a:pt x="4334105" y="2887184"/>
                    <a:pt x="4338964" y="2897510"/>
                  </a:cubicBezTo>
                  <a:cubicBezTo>
                    <a:pt x="4335927" y="2900547"/>
                    <a:pt x="4332283" y="2903584"/>
                    <a:pt x="4326816" y="2908442"/>
                  </a:cubicBezTo>
                  <a:cubicBezTo>
                    <a:pt x="4346253" y="2913301"/>
                    <a:pt x="4340179" y="2940026"/>
                    <a:pt x="4366296" y="2939419"/>
                  </a:cubicBezTo>
                  <a:cubicBezTo>
                    <a:pt x="4433108" y="2936989"/>
                    <a:pt x="4500527" y="2938204"/>
                    <a:pt x="4567339" y="2937597"/>
                  </a:cubicBezTo>
                  <a:cubicBezTo>
                    <a:pt x="4569161" y="2937597"/>
                    <a:pt x="4570983" y="2936382"/>
                    <a:pt x="4573413" y="2935167"/>
                  </a:cubicBezTo>
                  <a:cubicBezTo>
                    <a:pt x="4569161" y="2933953"/>
                    <a:pt x="4566124" y="2932130"/>
                    <a:pt x="4562480" y="2930916"/>
                  </a:cubicBezTo>
                  <a:cubicBezTo>
                    <a:pt x="4572198" y="2923020"/>
                    <a:pt x="4581309" y="2915731"/>
                    <a:pt x="4594064" y="2905406"/>
                  </a:cubicBezTo>
                  <a:cubicBezTo>
                    <a:pt x="4581916" y="2904191"/>
                    <a:pt x="4574627" y="2904191"/>
                    <a:pt x="4569768" y="2903584"/>
                  </a:cubicBezTo>
                  <a:cubicBezTo>
                    <a:pt x="4578879" y="2893865"/>
                    <a:pt x="4592241" y="2885969"/>
                    <a:pt x="4594064" y="2875644"/>
                  </a:cubicBezTo>
                  <a:cubicBezTo>
                    <a:pt x="4598923" y="2848919"/>
                    <a:pt x="4603174" y="2823409"/>
                    <a:pt x="4620181" y="2801544"/>
                  </a:cubicBezTo>
                  <a:cubicBezTo>
                    <a:pt x="4620788" y="2800936"/>
                    <a:pt x="4620181" y="2800329"/>
                    <a:pt x="4620181" y="2798507"/>
                  </a:cubicBezTo>
                  <a:cubicBezTo>
                    <a:pt x="4617144" y="2797292"/>
                    <a:pt x="4613500" y="2795470"/>
                    <a:pt x="4609856" y="2793648"/>
                  </a:cubicBezTo>
                  <a:cubicBezTo>
                    <a:pt x="4615322" y="2785144"/>
                    <a:pt x="4620788" y="2778463"/>
                    <a:pt x="4625647" y="2770567"/>
                  </a:cubicBezTo>
                  <a:cubicBezTo>
                    <a:pt x="4620181" y="2769352"/>
                    <a:pt x="4615322" y="2768138"/>
                    <a:pt x="4614107" y="2767530"/>
                  </a:cubicBezTo>
                  <a:cubicBezTo>
                    <a:pt x="4631114" y="2729873"/>
                    <a:pt x="4647513" y="2692823"/>
                    <a:pt x="4663912" y="2656987"/>
                  </a:cubicBezTo>
                  <a:cubicBezTo>
                    <a:pt x="4679097" y="2677638"/>
                    <a:pt x="4695496" y="2696467"/>
                    <a:pt x="4707644" y="2718333"/>
                  </a:cubicBezTo>
                  <a:cubicBezTo>
                    <a:pt x="4717969" y="2737161"/>
                    <a:pt x="4722221" y="2758420"/>
                    <a:pt x="4728902" y="2779071"/>
                  </a:cubicBezTo>
                  <a:cubicBezTo>
                    <a:pt x="4727687" y="2779071"/>
                    <a:pt x="4723435" y="2779071"/>
                    <a:pt x="4716147" y="2779071"/>
                  </a:cubicBezTo>
                  <a:cubicBezTo>
                    <a:pt x="4721613" y="2788181"/>
                    <a:pt x="4729509" y="2795470"/>
                    <a:pt x="4729509" y="2802151"/>
                  </a:cubicBezTo>
                  <a:cubicBezTo>
                    <a:pt x="4730117" y="2825839"/>
                    <a:pt x="4734369" y="2847097"/>
                    <a:pt x="4754412" y="2863496"/>
                  </a:cubicBezTo>
                  <a:cubicBezTo>
                    <a:pt x="4751375" y="2865318"/>
                    <a:pt x="4748338" y="2867141"/>
                    <a:pt x="4744087" y="2870178"/>
                  </a:cubicBezTo>
                  <a:cubicBezTo>
                    <a:pt x="4749553" y="2877466"/>
                    <a:pt x="4755019" y="2884755"/>
                    <a:pt x="4762308" y="2893258"/>
                  </a:cubicBezTo>
                  <a:cubicBezTo>
                    <a:pt x="4772026" y="2882325"/>
                    <a:pt x="4779922" y="2874429"/>
                    <a:pt x="4789033" y="2864104"/>
                  </a:cubicBezTo>
                  <a:cubicBezTo>
                    <a:pt x="4779922" y="2860460"/>
                    <a:pt x="4775670" y="2858030"/>
                    <a:pt x="4772026" y="2856815"/>
                  </a:cubicBezTo>
                  <a:cubicBezTo>
                    <a:pt x="4782959" y="2839809"/>
                    <a:pt x="4793892" y="2824017"/>
                    <a:pt x="4806039" y="2805188"/>
                  </a:cubicBezTo>
                  <a:cubicBezTo>
                    <a:pt x="4795714" y="2802151"/>
                    <a:pt x="4790247" y="2800329"/>
                    <a:pt x="4784781" y="2799114"/>
                  </a:cubicBezTo>
                  <a:cubicBezTo>
                    <a:pt x="4800573" y="2777856"/>
                    <a:pt x="4816365" y="2757205"/>
                    <a:pt x="4834586" y="2734124"/>
                  </a:cubicBezTo>
                  <a:cubicBezTo>
                    <a:pt x="4821224" y="2734124"/>
                    <a:pt x="4813328" y="2734124"/>
                    <a:pt x="4804825" y="2734124"/>
                  </a:cubicBezTo>
                  <a:cubicBezTo>
                    <a:pt x="4816365" y="2718940"/>
                    <a:pt x="4827298" y="2703755"/>
                    <a:pt x="4841267" y="2685534"/>
                  </a:cubicBezTo>
                  <a:cubicBezTo>
                    <a:pt x="4826083" y="2687356"/>
                    <a:pt x="4816365" y="2688571"/>
                    <a:pt x="4804825" y="2689786"/>
                  </a:cubicBezTo>
                  <a:cubicBezTo>
                    <a:pt x="4838838" y="2663061"/>
                    <a:pt x="4842482" y="2621152"/>
                    <a:pt x="4864955" y="2588960"/>
                  </a:cubicBezTo>
                  <a:cubicBezTo>
                    <a:pt x="4859489" y="2587746"/>
                    <a:pt x="4855845" y="2586531"/>
                    <a:pt x="4855845" y="2586531"/>
                  </a:cubicBezTo>
                  <a:cubicBezTo>
                    <a:pt x="4872851" y="2555555"/>
                    <a:pt x="4889251" y="2523971"/>
                    <a:pt x="4903827" y="2498461"/>
                  </a:cubicBezTo>
                  <a:cubicBezTo>
                    <a:pt x="4929945" y="2533082"/>
                    <a:pt x="4959099" y="2571347"/>
                    <a:pt x="4988253" y="2609611"/>
                  </a:cubicBezTo>
                  <a:cubicBezTo>
                    <a:pt x="4988861" y="2610826"/>
                    <a:pt x="4988861" y="2612041"/>
                    <a:pt x="4989468" y="2613863"/>
                  </a:cubicBezTo>
                  <a:cubicBezTo>
                    <a:pt x="4984002" y="2613863"/>
                    <a:pt x="4978535" y="2613863"/>
                    <a:pt x="4969424" y="2613863"/>
                  </a:cubicBezTo>
                  <a:cubicBezTo>
                    <a:pt x="4983394" y="2630870"/>
                    <a:pt x="4995542" y="2644840"/>
                    <a:pt x="5007690" y="2659417"/>
                  </a:cubicBezTo>
                  <a:cubicBezTo>
                    <a:pt x="5001616" y="2660631"/>
                    <a:pt x="4996757" y="2661846"/>
                    <a:pt x="4990076" y="2663061"/>
                  </a:cubicBezTo>
                  <a:cubicBezTo>
                    <a:pt x="5003438" y="2679460"/>
                    <a:pt x="5015586" y="2694037"/>
                    <a:pt x="5029555" y="2709829"/>
                  </a:cubicBezTo>
                  <a:cubicBezTo>
                    <a:pt x="5015586" y="2706792"/>
                    <a:pt x="5005260" y="2704970"/>
                    <a:pt x="4990076" y="2701933"/>
                  </a:cubicBezTo>
                  <a:cubicBezTo>
                    <a:pt x="5002223" y="2718940"/>
                    <a:pt x="5011941" y="2732910"/>
                    <a:pt x="5021659" y="2746879"/>
                  </a:cubicBezTo>
                  <a:cubicBezTo>
                    <a:pt x="5016193" y="2748094"/>
                    <a:pt x="5010727" y="2749916"/>
                    <a:pt x="5002830" y="2751738"/>
                  </a:cubicBezTo>
                  <a:cubicBezTo>
                    <a:pt x="5014978" y="2767530"/>
                    <a:pt x="5025911" y="2781500"/>
                    <a:pt x="5037451" y="2796685"/>
                  </a:cubicBezTo>
                  <a:cubicBezTo>
                    <a:pt x="5029555" y="2797899"/>
                    <a:pt x="5022874" y="2799721"/>
                    <a:pt x="5013763" y="2800936"/>
                  </a:cubicBezTo>
                  <a:cubicBezTo>
                    <a:pt x="5026518" y="2814299"/>
                    <a:pt x="5036844" y="2825231"/>
                    <a:pt x="5049599" y="2838594"/>
                  </a:cubicBezTo>
                  <a:cubicBezTo>
                    <a:pt x="5056887" y="2825839"/>
                    <a:pt x="5062354" y="2814906"/>
                    <a:pt x="5068428" y="2803366"/>
                  </a:cubicBezTo>
                  <a:cubicBezTo>
                    <a:pt x="5059317" y="2800329"/>
                    <a:pt x="5053850" y="2798507"/>
                    <a:pt x="5048991" y="2797292"/>
                  </a:cubicBezTo>
                  <a:cubicBezTo>
                    <a:pt x="5065391" y="2776034"/>
                    <a:pt x="5080575" y="2755990"/>
                    <a:pt x="5098797" y="2732302"/>
                  </a:cubicBezTo>
                  <a:cubicBezTo>
                    <a:pt x="5085434" y="2732302"/>
                    <a:pt x="5076931" y="2732302"/>
                    <a:pt x="5068428" y="2732302"/>
                  </a:cubicBezTo>
                  <a:cubicBezTo>
                    <a:pt x="5079360" y="2716510"/>
                    <a:pt x="5090900" y="2701326"/>
                    <a:pt x="5103656" y="2683104"/>
                  </a:cubicBezTo>
                  <a:cubicBezTo>
                    <a:pt x="5088471" y="2684927"/>
                    <a:pt x="5079360" y="2686141"/>
                    <a:pt x="5075716" y="2686141"/>
                  </a:cubicBezTo>
                  <a:cubicBezTo>
                    <a:pt x="5092115" y="2654558"/>
                    <a:pt x="5109122" y="2621759"/>
                    <a:pt x="5125521" y="2588960"/>
                  </a:cubicBezTo>
                  <a:cubicBezTo>
                    <a:pt x="5126129" y="2587746"/>
                    <a:pt x="5124914" y="2585924"/>
                    <a:pt x="5124306" y="2584709"/>
                  </a:cubicBezTo>
                  <a:cubicBezTo>
                    <a:pt x="5120055" y="2584709"/>
                    <a:pt x="5115803" y="2584709"/>
                    <a:pt x="5117018" y="2584709"/>
                  </a:cubicBezTo>
                  <a:cubicBezTo>
                    <a:pt x="5134025" y="2553733"/>
                    <a:pt x="5151638" y="2521541"/>
                    <a:pt x="5166823" y="2493602"/>
                  </a:cubicBezTo>
                  <a:cubicBezTo>
                    <a:pt x="5179578" y="2512431"/>
                    <a:pt x="5193548" y="2533082"/>
                    <a:pt x="5208125" y="2553733"/>
                  </a:cubicBezTo>
                  <a:cubicBezTo>
                    <a:pt x="5221487" y="2572561"/>
                    <a:pt x="5235457" y="2591997"/>
                    <a:pt x="5250034" y="2610826"/>
                  </a:cubicBezTo>
                  <a:cubicBezTo>
                    <a:pt x="5246390" y="2610826"/>
                    <a:pt x="5240316" y="2611434"/>
                    <a:pt x="5230598" y="2612041"/>
                  </a:cubicBezTo>
                  <a:cubicBezTo>
                    <a:pt x="5245175" y="2629048"/>
                    <a:pt x="5257323" y="2643017"/>
                    <a:pt x="5269470" y="2656987"/>
                  </a:cubicBezTo>
                  <a:cubicBezTo>
                    <a:pt x="5263397" y="2658202"/>
                    <a:pt x="5258538" y="2659417"/>
                    <a:pt x="5251856" y="2661239"/>
                  </a:cubicBezTo>
                  <a:cubicBezTo>
                    <a:pt x="5265219" y="2677638"/>
                    <a:pt x="5277366" y="2691608"/>
                    <a:pt x="5291336" y="2708007"/>
                  </a:cubicBezTo>
                  <a:cubicBezTo>
                    <a:pt x="5277366" y="2704970"/>
                    <a:pt x="5267041" y="2703148"/>
                    <a:pt x="5251856" y="2700718"/>
                  </a:cubicBezTo>
                  <a:cubicBezTo>
                    <a:pt x="5264611" y="2718333"/>
                    <a:pt x="5273722" y="2731695"/>
                    <a:pt x="5283440" y="2745665"/>
                  </a:cubicBezTo>
                  <a:cubicBezTo>
                    <a:pt x="5276759" y="2747487"/>
                    <a:pt x="5271900" y="2748702"/>
                    <a:pt x="5264611" y="2750524"/>
                  </a:cubicBezTo>
                  <a:cubicBezTo>
                    <a:pt x="5277366" y="2766923"/>
                    <a:pt x="5287692" y="2780893"/>
                    <a:pt x="5299232" y="2796077"/>
                  </a:cubicBezTo>
                  <a:cubicBezTo>
                    <a:pt x="5290729" y="2797292"/>
                    <a:pt x="5284655" y="2798507"/>
                    <a:pt x="5275544" y="2799721"/>
                  </a:cubicBezTo>
                  <a:cubicBezTo>
                    <a:pt x="5293158" y="2818550"/>
                    <a:pt x="5308950" y="2834949"/>
                    <a:pt x="5325957" y="2853171"/>
                  </a:cubicBezTo>
                  <a:cubicBezTo>
                    <a:pt x="5317454" y="2853171"/>
                    <a:pt x="5310165" y="2853171"/>
                    <a:pt x="5300447" y="2853171"/>
                  </a:cubicBezTo>
                  <a:cubicBezTo>
                    <a:pt x="5313809" y="2872000"/>
                    <a:pt x="5326564" y="2890221"/>
                    <a:pt x="5341141" y="2910265"/>
                  </a:cubicBezTo>
                  <a:cubicBezTo>
                    <a:pt x="5320490" y="2915731"/>
                    <a:pt x="5312594" y="2916338"/>
                    <a:pt x="5302876" y="2916946"/>
                  </a:cubicBezTo>
                  <a:lnTo>
                    <a:pt x="5302876" y="2916946"/>
                  </a:lnTo>
                  <a:close/>
                  <a:moveTo>
                    <a:pt x="1167225" y="2868963"/>
                  </a:moveTo>
                  <a:cubicBezTo>
                    <a:pt x="1157506" y="2870178"/>
                    <a:pt x="1150218" y="2870178"/>
                    <a:pt x="1144144" y="2870785"/>
                  </a:cubicBezTo>
                  <a:cubicBezTo>
                    <a:pt x="1151433" y="2880503"/>
                    <a:pt x="1157506" y="2889614"/>
                    <a:pt x="1165402" y="2899939"/>
                  </a:cubicBezTo>
                  <a:cubicBezTo>
                    <a:pt x="1188483" y="2881718"/>
                    <a:pt x="1209134" y="2865318"/>
                    <a:pt x="1229785" y="2848919"/>
                  </a:cubicBezTo>
                  <a:cubicBezTo>
                    <a:pt x="1228570" y="2846490"/>
                    <a:pt x="1227963" y="2844060"/>
                    <a:pt x="1226748" y="2842238"/>
                  </a:cubicBezTo>
                  <a:cubicBezTo>
                    <a:pt x="1204275" y="2844060"/>
                    <a:pt x="1181802" y="2845882"/>
                    <a:pt x="1157506" y="2847704"/>
                  </a:cubicBezTo>
                  <a:cubicBezTo>
                    <a:pt x="1161758" y="2856815"/>
                    <a:pt x="1163580" y="2861067"/>
                    <a:pt x="1167225" y="2868963"/>
                  </a:cubicBezTo>
                  <a:lnTo>
                    <a:pt x="1167225" y="2868963"/>
                  </a:lnTo>
                  <a:close/>
                  <a:moveTo>
                    <a:pt x="2306062" y="2909657"/>
                  </a:moveTo>
                  <a:cubicBezTo>
                    <a:pt x="2268405" y="2912087"/>
                    <a:pt x="2236821" y="2914516"/>
                    <a:pt x="2204630" y="2916338"/>
                  </a:cubicBezTo>
                  <a:cubicBezTo>
                    <a:pt x="2223459" y="2949137"/>
                    <a:pt x="2258079" y="2947922"/>
                    <a:pt x="2306062" y="2909657"/>
                  </a:cubicBezTo>
                  <a:lnTo>
                    <a:pt x="2306062" y="2909657"/>
                  </a:lnTo>
                  <a:close/>
                  <a:moveTo>
                    <a:pt x="3327676" y="2720762"/>
                  </a:moveTo>
                  <a:cubicBezTo>
                    <a:pt x="3325854" y="2717725"/>
                    <a:pt x="3324032" y="2715903"/>
                    <a:pt x="3322210" y="2712866"/>
                  </a:cubicBezTo>
                  <a:cubicBezTo>
                    <a:pt x="3300951" y="2715903"/>
                    <a:pt x="3280300" y="2718333"/>
                    <a:pt x="3254183" y="2721977"/>
                  </a:cubicBezTo>
                  <a:cubicBezTo>
                    <a:pt x="3267545" y="2737161"/>
                    <a:pt x="3277871" y="2748702"/>
                    <a:pt x="3292448" y="2765101"/>
                  </a:cubicBezTo>
                  <a:cubicBezTo>
                    <a:pt x="3305810" y="2748702"/>
                    <a:pt x="3317350" y="2734732"/>
                    <a:pt x="3327676" y="2720762"/>
                  </a:cubicBezTo>
                  <a:lnTo>
                    <a:pt x="3327676" y="2720762"/>
                  </a:lnTo>
                  <a:close/>
                  <a:moveTo>
                    <a:pt x="2950493" y="2875037"/>
                  </a:moveTo>
                  <a:cubicBezTo>
                    <a:pt x="2927412" y="2878073"/>
                    <a:pt x="2906154" y="2870178"/>
                    <a:pt x="2892184" y="2892043"/>
                  </a:cubicBezTo>
                  <a:cubicBezTo>
                    <a:pt x="2878822" y="2890829"/>
                    <a:pt x="2865460" y="2889006"/>
                    <a:pt x="2850275" y="2887792"/>
                  </a:cubicBezTo>
                  <a:cubicBezTo>
                    <a:pt x="2896436" y="2924234"/>
                    <a:pt x="2911013" y="2923020"/>
                    <a:pt x="2950493" y="2875037"/>
                  </a:cubicBezTo>
                  <a:lnTo>
                    <a:pt x="2950493" y="2875037"/>
                  </a:lnTo>
                  <a:close/>
                  <a:moveTo>
                    <a:pt x="1596035" y="2796685"/>
                  </a:moveTo>
                  <a:cubicBezTo>
                    <a:pt x="1603323" y="2786966"/>
                    <a:pt x="1608790" y="2780285"/>
                    <a:pt x="1615471" y="2771782"/>
                  </a:cubicBezTo>
                  <a:cubicBezTo>
                    <a:pt x="1599072" y="2766923"/>
                    <a:pt x="1585102" y="2762064"/>
                    <a:pt x="1571132" y="2757205"/>
                  </a:cubicBezTo>
                  <a:cubicBezTo>
                    <a:pt x="1569918" y="2758420"/>
                    <a:pt x="1569918" y="2760242"/>
                    <a:pt x="1568703" y="2761456"/>
                  </a:cubicBezTo>
                  <a:cubicBezTo>
                    <a:pt x="1576599" y="2772389"/>
                    <a:pt x="1585102" y="2783322"/>
                    <a:pt x="1596035" y="2796685"/>
                  </a:cubicBezTo>
                  <a:lnTo>
                    <a:pt x="1596035" y="2796685"/>
                  </a:lnTo>
                  <a:close/>
                </a:path>
              </a:pathLst>
            </a:custGeom>
            <a:solidFill>
              <a:srgbClr val="307689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1F22E6C-C28A-4B68-B7FA-17C1074F9791}"/>
                </a:ext>
              </a:extLst>
            </p:cNvPr>
            <p:cNvSpPr/>
            <p:nvPr/>
          </p:nvSpPr>
          <p:spPr>
            <a:xfrm>
              <a:off x="2814932" y="3942650"/>
              <a:ext cx="78959" cy="48590"/>
            </a:xfrm>
            <a:custGeom>
              <a:avLst/>
              <a:gdLst>
                <a:gd name="connsiteX0" fmla="*/ 23080 w 78959"/>
                <a:gd name="connsiteY0" fmla="*/ 23688 h 48590"/>
                <a:gd name="connsiteX1" fmla="*/ 13970 w 78959"/>
                <a:gd name="connsiteY1" fmla="*/ 4859 h 48590"/>
                <a:gd name="connsiteX2" fmla="*/ 80174 w 78959"/>
                <a:gd name="connsiteY2" fmla="*/ 0 h 48590"/>
                <a:gd name="connsiteX3" fmla="*/ 82604 w 78959"/>
                <a:gd name="connsiteY3" fmla="*/ 6074 h 48590"/>
                <a:gd name="connsiteX4" fmla="*/ 20651 w 78959"/>
                <a:gd name="connsiteY4" fmla="*/ 51627 h 48590"/>
                <a:gd name="connsiteX5" fmla="*/ 0 w 78959"/>
                <a:gd name="connsiteY5" fmla="*/ 25510 h 48590"/>
                <a:gd name="connsiteX6" fmla="*/ 23080 w 78959"/>
                <a:gd name="connsiteY6" fmla="*/ 23688 h 48590"/>
                <a:gd name="connsiteX7" fmla="*/ 23080 w 78959"/>
                <a:gd name="connsiteY7" fmla="*/ 23688 h 4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959" h="48590">
                  <a:moveTo>
                    <a:pt x="23080" y="23688"/>
                  </a:moveTo>
                  <a:cubicBezTo>
                    <a:pt x="20044" y="17007"/>
                    <a:pt x="17614" y="12755"/>
                    <a:pt x="13970" y="4859"/>
                  </a:cubicBezTo>
                  <a:cubicBezTo>
                    <a:pt x="37658" y="3037"/>
                    <a:pt x="58916" y="1215"/>
                    <a:pt x="80174" y="0"/>
                  </a:cubicBezTo>
                  <a:cubicBezTo>
                    <a:pt x="80782" y="1822"/>
                    <a:pt x="81996" y="4252"/>
                    <a:pt x="82604" y="6074"/>
                  </a:cubicBezTo>
                  <a:cubicBezTo>
                    <a:pt x="63168" y="20651"/>
                    <a:pt x="43124" y="35228"/>
                    <a:pt x="20651" y="51627"/>
                  </a:cubicBezTo>
                  <a:cubicBezTo>
                    <a:pt x="12755" y="42517"/>
                    <a:pt x="6681" y="34013"/>
                    <a:pt x="0" y="25510"/>
                  </a:cubicBezTo>
                  <a:cubicBezTo>
                    <a:pt x="7289" y="24903"/>
                    <a:pt x="13970" y="24295"/>
                    <a:pt x="23080" y="23688"/>
                  </a:cubicBezTo>
                  <a:lnTo>
                    <a:pt x="23080" y="23688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4333B0F-A7F8-4897-A970-89FB92494CD0}"/>
                </a:ext>
              </a:extLst>
            </p:cNvPr>
            <p:cNvSpPr/>
            <p:nvPr/>
          </p:nvSpPr>
          <p:spPr>
            <a:xfrm>
              <a:off x="3871773" y="4013106"/>
              <a:ext cx="103255" cy="18221"/>
            </a:xfrm>
            <a:custGeom>
              <a:avLst/>
              <a:gdLst>
                <a:gd name="connsiteX0" fmla="*/ 103862 w 103254"/>
                <a:gd name="connsiteY0" fmla="*/ 0 h 18221"/>
                <a:gd name="connsiteX1" fmla="*/ 0 w 103254"/>
                <a:gd name="connsiteY1" fmla="*/ 4859 h 18221"/>
                <a:gd name="connsiteX2" fmla="*/ 103862 w 103254"/>
                <a:gd name="connsiteY2" fmla="*/ 0 h 18221"/>
                <a:gd name="connsiteX3" fmla="*/ 103862 w 103254"/>
                <a:gd name="connsiteY3" fmla="*/ 0 h 1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54" h="18221">
                  <a:moveTo>
                    <a:pt x="103862" y="0"/>
                  </a:moveTo>
                  <a:cubicBezTo>
                    <a:pt x="54664" y="27332"/>
                    <a:pt x="18829" y="28547"/>
                    <a:pt x="0" y="4859"/>
                  </a:cubicBezTo>
                  <a:cubicBezTo>
                    <a:pt x="32799" y="3037"/>
                    <a:pt x="64990" y="1822"/>
                    <a:pt x="103862" y="0"/>
                  </a:cubicBezTo>
                  <a:lnTo>
                    <a:pt x="103862" y="0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32F721E-23BD-4B5A-A47A-60D3F7DFA62B}"/>
                </a:ext>
              </a:extLst>
            </p:cNvPr>
            <p:cNvSpPr/>
            <p:nvPr/>
          </p:nvSpPr>
          <p:spPr>
            <a:xfrm>
              <a:off x="4928007" y="3811455"/>
              <a:ext cx="60738" cy="48590"/>
            </a:xfrm>
            <a:custGeom>
              <a:avLst/>
              <a:gdLst>
                <a:gd name="connsiteX0" fmla="*/ 63167 w 60738"/>
                <a:gd name="connsiteY0" fmla="*/ 7289 h 48590"/>
                <a:gd name="connsiteX1" fmla="*/ 32798 w 60738"/>
                <a:gd name="connsiteY1" fmla="*/ 51020 h 48590"/>
                <a:gd name="connsiteX2" fmla="*/ 0 w 60738"/>
                <a:gd name="connsiteY2" fmla="*/ 9111 h 48590"/>
                <a:gd name="connsiteX3" fmla="*/ 58308 w 60738"/>
                <a:gd name="connsiteY3" fmla="*/ 0 h 48590"/>
                <a:gd name="connsiteX4" fmla="*/ 63167 w 60738"/>
                <a:gd name="connsiteY4" fmla="*/ 7289 h 48590"/>
                <a:gd name="connsiteX5" fmla="*/ 63167 w 60738"/>
                <a:gd name="connsiteY5" fmla="*/ 7289 h 4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38" h="48590">
                  <a:moveTo>
                    <a:pt x="63167" y="7289"/>
                  </a:moveTo>
                  <a:cubicBezTo>
                    <a:pt x="54057" y="21258"/>
                    <a:pt x="44339" y="34621"/>
                    <a:pt x="32798" y="51020"/>
                  </a:cubicBezTo>
                  <a:cubicBezTo>
                    <a:pt x="20651" y="35228"/>
                    <a:pt x="10933" y="23081"/>
                    <a:pt x="0" y="9111"/>
                  </a:cubicBezTo>
                  <a:cubicBezTo>
                    <a:pt x="21866" y="6074"/>
                    <a:pt x="40087" y="2430"/>
                    <a:pt x="58308" y="0"/>
                  </a:cubicBezTo>
                  <a:cubicBezTo>
                    <a:pt x="60130" y="2430"/>
                    <a:pt x="61953" y="4859"/>
                    <a:pt x="63167" y="7289"/>
                  </a:cubicBezTo>
                  <a:lnTo>
                    <a:pt x="63167" y="7289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31A73E-65F5-49DB-985C-50FC0984CD11}"/>
                </a:ext>
              </a:extLst>
            </p:cNvPr>
            <p:cNvSpPr/>
            <p:nvPr/>
          </p:nvSpPr>
          <p:spPr>
            <a:xfrm>
              <a:off x="4516204" y="3972411"/>
              <a:ext cx="103255" cy="36443"/>
            </a:xfrm>
            <a:custGeom>
              <a:avLst/>
              <a:gdLst>
                <a:gd name="connsiteX0" fmla="*/ 103255 w 103254"/>
                <a:gd name="connsiteY0" fmla="*/ 0 h 36442"/>
                <a:gd name="connsiteX1" fmla="*/ 0 w 103254"/>
                <a:gd name="connsiteY1" fmla="*/ 13362 h 36442"/>
                <a:gd name="connsiteX2" fmla="*/ 43124 w 103254"/>
                <a:gd name="connsiteY2" fmla="*/ 17614 h 36442"/>
                <a:gd name="connsiteX3" fmla="*/ 103255 w 103254"/>
                <a:gd name="connsiteY3" fmla="*/ 0 h 36442"/>
                <a:gd name="connsiteX4" fmla="*/ 103255 w 103254"/>
                <a:gd name="connsiteY4" fmla="*/ 0 h 3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54" h="36442">
                  <a:moveTo>
                    <a:pt x="103255" y="0"/>
                  </a:moveTo>
                  <a:cubicBezTo>
                    <a:pt x="63168" y="51020"/>
                    <a:pt x="47983" y="52842"/>
                    <a:pt x="0" y="13362"/>
                  </a:cubicBezTo>
                  <a:cubicBezTo>
                    <a:pt x="16399" y="14577"/>
                    <a:pt x="29762" y="16399"/>
                    <a:pt x="43124" y="17614"/>
                  </a:cubicBezTo>
                  <a:cubicBezTo>
                    <a:pt x="57094" y="-5466"/>
                    <a:pt x="78352" y="3644"/>
                    <a:pt x="103255" y="0"/>
                  </a:cubicBezTo>
                  <a:lnTo>
                    <a:pt x="103255" y="0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EC8EDF0-6A9F-44C5-9230-89516C9185C5}"/>
                </a:ext>
              </a:extLst>
            </p:cNvPr>
            <p:cNvSpPr/>
            <p:nvPr/>
          </p:nvSpPr>
          <p:spPr>
            <a:xfrm>
              <a:off x="3237668" y="3852150"/>
              <a:ext cx="48590" cy="36443"/>
            </a:xfrm>
            <a:custGeom>
              <a:avLst/>
              <a:gdLst>
                <a:gd name="connsiteX0" fmla="*/ 29762 w 48590"/>
                <a:gd name="connsiteY0" fmla="*/ 41302 h 36442"/>
                <a:gd name="connsiteX1" fmla="*/ 0 w 48590"/>
                <a:gd name="connsiteY1" fmla="*/ 4252 h 36442"/>
                <a:gd name="connsiteX2" fmla="*/ 2429 w 48590"/>
                <a:gd name="connsiteY2" fmla="*/ 0 h 36442"/>
                <a:gd name="connsiteX3" fmla="*/ 50413 w 48590"/>
                <a:gd name="connsiteY3" fmla="*/ 15792 h 36442"/>
                <a:gd name="connsiteX4" fmla="*/ 29762 w 48590"/>
                <a:gd name="connsiteY4" fmla="*/ 41302 h 36442"/>
                <a:gd name="connsiteX5" fmla="*/ 29762 w 48590"/>
                <a:gd name="connsiteY5" fmla="*/ 41302 h 3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590" h="36442">
                  <a:moveTo>
                    <a:pt x="29762" y="41302"/>
                  </a:moveTo>
                  <a:cubicBezTo>
                    <a:pt x="18221" y="26725"/>
                    <a:pt x="9111" y="15185"/>
                    <a:pt x="0" y="4252"/>
                  </a:cubicBezTo>
                  <a:cubicBezTo>
                    <a:pt x="1215" y="3037"/>
                    <a:pt x="1215" y="1215"/>
                    <a:pt x="2429" y="0"/>
                  </a:cubicBezTo>
                  <a:cubicBezTo>
                    <a:pt x="17614" y="4859"/>
                    <a:pt x="32798" y="9718"/>
                    <a:pt x="50413" y="15792"/>
                  </a:cubicBezTo>
                  <a:cubicBezTo>
                    <a:pt x="43731" y="23688"/>
                    <a:pt x="37658" y="30976"/>
                    <a:pt x="29762" y="41302"/>
                  </a:cubicBezTo>
                  <a:lnTo>
                    <a:pt x="29762" y="41302"/>
                  </a:lnTo>
                  <a:close/>
                </a:path>
              </a:pathLst>
            </a:custGeom>
            <a:solidFill>
              <a:srgbClr val="FFFFFF"/>
            </a:solidFill>
            <a:ln w="6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74" y="6467568"/>
            <a:ext cx="12191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B76E31-A13F-4FA1-BB78-99AA06F8AE34}"/>
              </a:ext>
            </a:extLst>
          </p:cNvPr>
          <p:cNvGrpSpPr/>
          <p:nvPr/>
        </p:nvGrpSpPr>
        <p:grpSpPr>
          <a:xfrm>
            <a:off x="10045398" y="187384"/>
            <a:ext cx="1682803" cy="413563"/>
            <a:chOff x="3275856" y="1242391"/>
            <a:chExt cx="1656184" cy="407020"/>
          </a:xfrm>
        </p:grpSpPr>
        <p:sp>
          <p:nvSpPr>
            <p:cNvPr id="19" name="Rounded Rectangle 7">
              <a:extLst>
                <a:ext uri="{FF2B5EF4-FFF2-40B4-BE49-F238E27FC236}">
                  <a16:creationId xmlns:a16="http://schemas.microsoft.com/office/drawing/2014/main" id="{223B111F-273B-44AB-A6BD-7A8729C971C6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20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FDBC744C-3D89-4C9F-9E69-16620940E2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0" y="481725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142" y="569680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6CD55C6-490F-4179-A172-0FFC56E94D26}"/>
              </a:ext>
            </a:extLst>
          </p:cNvPr>
          <p:cNvSpPr/>
          <p:nvPr/>
        </p:nvSpPr>
        <p:spPr>
          <a:xfrm>
            <a:off x="5572506" y="1851286"/>
            <a:ext cx="3266964" cy="2172113"/>
          </a:xfrm>
          <a:custGeom>
            <a:avLst/>
            <a:gdLst>
              <a:gd name="connsiteX0" fmla="*/ 5232910 w 5230677"/>
              <a:gd name="connsiteY0" fmla="*/ 3411223 h 3999930"/>
              <a:gd name="connsiteX1" fmla="*/ 5233594 w 5230677"/>
              <a:gd name="connsiteY1" fmla="*/ 3175329 h 3999930"/>
              <a:gd name="connsiteX2" fmla="*/ 5207612 w 5230677"/>
              <a:gd name="connsiteY2" fmla="*/ 3142509 h 3999930"/>
              <a:gd name="connsiteX3" fmla="*/ 4921805 w 5230677"/>
              <a:gd name="connsiteY3" fmla="*/ 3078921 h 3999930"/>
              <a:gd name="connsiteX4" fmla="*/ 4894455 w 5230677"/>
              <a:gd name="connsiteY4" fmla="*/ 3063878 h 3999930"/>
              <a:gd name="connsiteX5" fmla="*/ 4657878 w 5230677"/>
              <a:gd name="connsiteY5" fmla="*/ 2750721 h 3999930"/>
              <a:gd name="connsiteX6" fmla="*/ 4389165 w 5230677"/>
              <a:gd name="connsiteY6" fmla="*/ 2218765 h 3999930"/>
              <a:gd name="connsiteX7" fmla="*/ 4381643 w 5230677"/>
              <a:gd name="connsiteY7" fmla="*/ 2180475 h 3999930"/>
              <a:gd name="connsiteX8" fmla="*/ 4381643 w 5230677"/>
              <a:gd name="connsiteY8" fmla="*/ 1807148 h 3999930"/>
              <a:gd name="connsiteX9" fmla="*/ 4408310 w 5230677"/>
              <a:gd name="connsiteY9" fmla="*/ 1781166 h 3999930"/>
              <a:gd name="connsiteX10" fmla="*/ 5118725 w 5230677"/>
              <a:gd name="connsiteY10" fmla="*/ 1781166 h 3999930"/>
              <a:gd name="connsiteX11" fmla="*/ 5141972 w 5230677"/>
              <a:gd name="connsiteY11" fmla="*/ 1778431 h 3999930"/>
              <a:gd name="connsiteX12" fmla="*/ 5124195 w 5230677"/>
              <a:gd name="connsiteY12" fmla="*/ 1768858 h 3999930"/>
              <a:gd name="connsiteX13" fmla="*/ 4853430 w 5230677"/>
              <a:gd name="connsiteY13" fmla="*/ 1636211 h 3999930"/>
              <a:gd name="connsiteX14" fmla="*/ 4605913 w 5230677"/>
              <a:gd name="connsiteY14" fmla="*/ 1451599 h 3999930"/>
              <a:gd name="connsiteX15" fmla="*/ 4599076 w 5230677"/>
              <a:gd name="connsiteY15" fmla="*/ 1437240 h 3999930"/>
              <a:gd name="connsiteX16" fmla="*/ 4951206 w 5230677"/>
              <a:gd name="connsiteY16" fmla="*/ 1437240 h 3999930"/>
              <a:gd name="connsiteX17" fmla="*/ 4936847 w 5230677"/>
              <a:gd name="connsiteY17" fmla="*/ 1426300 h 3999930"/>
              <a:gd name="connsiteX18" fmla="*/ 4748816 w 5230677"/>
              <a:gd name="connsiteY18" fmla="*/ 1334678 h 3999930"/>
              <a:gd name="connsiteX19" fmla="*/ 4476001 w 5230677"/>
              <a:gd name="connsiteY19" fmla="*/ 1112459 h 3999930"/>
              <a:gd name="connsiteX20" fmla="*/ 4467796 w 5230677"/>
              <a:gd name="connsiteY20" fmla="*/ 1097417 h 3999930"/>
              <a:gd name="connsiteX21" fmla="*/ 4484206 w 5230677"/>
              <a:gd name="connsiteY21" fmla="*/ 1094682 h 3999930"/>
              <a:gd name="connsiteX22" fmla="*/ 4732407 w 5230677"/>
              <a:gd name="connsiteY22" fmla="*/ 1094682 h 3999930"/>
              <a:gd name="connsiteX23" fmla="*/ 4750868 w 5230677"/>
              <a:gd name="connsiteY23" fmla="*/ 1093998 h 3999930"/>
              <a:gd name="connsiteX24" fmla="*/ 4642835 w 5230677"/>
              <a:gd name="connsiteY24" fmla="*/ 1037247 h 3999930"/>
              <a:gd name="connsiteX25" fmla="*/ 4428139 w 5230677"/>
              <a:gd name="connsiteY25" fmla="*/ 878617 h 3999930"/>
              <a:gd name="connsiteX26" fmla="*/ 4279081 w 5230677"/>
              <a:gd name="connsiteY26" fmla="*/ 635886 h 3999930"/>
              <a:gd name="connsiteX27" fmla="*/ 4268825 w 5230677"/>
              <a:gd name="connsiteY27" fmla="*/ 619476 h 3999930"/>
              <a:gd name="connsiteX28" fmla="*/ 4258569 w 5230677"/>
              <a:gd name="connsiteY28" fmla="*/ 635886 h 3999930"/>
              <a:gd name="connsiteX29" fmla="*/ 4142331 w 5230677"/>
              <a:gd name="connsiteY29" fmla="*/ 836225 h 3999930"/>
              <a:gd name="connsiteX30" fmla="*/ 3918746 w 5230677"/>
              <a:gd name="connsiteY30" fmla="*/ 1024939 h 3999930"/>
              <a:gd name="connsiteX31" fmla="*/ 3797038 w 5230677"/>
              <a:gd name="connsiteY31" fmla="*/ 1084426 h 3999930"/>
              <a:gd name="connsiteX32" fmla="*/ 3787466 w 5230677"/>
              <a:gd name="connsiteY32" fmla="*/ 1093998 h 3999930"/>
              <a:gd name="connsiteX33" fmla="*/ 3801824 w 5230677"/>
              <a:gd name="connsiteY33" fmla="*/ 1093998 h 3999930"/>
              <a:gd name="connsiteX34" fmla="*/ 4053444 w 5230677"/>
              <a:gd name="connsiteY34" fmla="*/ 1093998 h 3999930"/>
              <a:gd name="connsiteX35" fmla="*/ 4069854 w 5230677"/>
              <a:gd name="connsiteY35" fmla="*/ 1097417 h 3999930"/>
              <a:gd name="connsiteX36" fmla="*/ 4061649 w 5230677"/>
              <a:gd name="connsiteY36" fmla="*/ 1112459 h 3999930"/>
              <a:gd name="connsiteX37" fmla="*/ 3996693 w 5230677"/>
              <a:gd name="connsiteY37" fmla="*/ 1188356 h 3999930"/>
              <a:gd name="connsiteX38" fmla="*/ 3964556 w 5230677"/>
              <a:gd name="connsiteY38" fmla="*/ 1193825 h 3999930"/>
              <a:gd name="connsiteX39" fmla="*/ 3690373 w 5230677"/>
              <a:gd name="connsiteY39" fmla="*/ 1059127 h 3999930"/>
              <a:gd name="connsiteX40" fmla="*/ 3436019 w 5230677"/>
              <a:gd name="connsiteY40" fmla="*/ 869045 h 3999930"/>
              <a:gd name="connsiteX41" fmla="*/ 3429181 w 5230677"/>
              <a:gd name="connsiteY41" fmla="*/ 854002 h 3999930"/>
              <a:gd name="connsiteX42" fmla="*/ 3796354 w 5230677"/>
              <a:gd name="connsiteY42" fmla="*/ 854002 h 3999930"/>
              <a:gd name="connsiteX43" fmla="*/ 3787466 w 5230677"/>
              <a:gd name="connsiteY43" fmla="*/ 845797 h 3999930"/>
              <a:gd name="connsiteX44" fmla="*/ 3621998 w 5230677"/>
              <a:gd name="connsiteY44" fmla="*/ 765115 h 3999930"/>
              <a:gd name="connsiteX45" fmla="*/ 3299953 w 5230677"/>
              <a:gd name="connsiteY45" fmla="*/ 514863 h 3999930"/>
              <a:gd name="connsiteX46" fmla="*/ 3291748 w 5230677"/>
              <a:gd name="connsiteY46" fmla="*/ 499820 h 3999930"/>
              <a:gd name="connsiteX47" fmla="*/ 3308158 w 5230677"/>
              <a:gd name="connsiteY47" fmla="*/ 497085 h 3999930"/>
              <a:gd name="connsiteX48" fmla="*/ 3570717 w 5230677"/>
              <a:gd name="connsiteY48" fmla="*/ 497085 h 3999930"/>
              <a:gd name="connsiteX49" fmla="*/ 3590546 w 5230677"/>
              <a:gd name="connsiteY49" fmla="*/ 493667 h 3999930"/>
              <a:gd name="connsiteX50" fmla="*/ 3422344 w 5230677"/>
              <a:gd name="connsiteY50" fmla="*/ 410933 h 3999930"/>
              <a:gd name="connsiteX51" fmla="*/ 3278073 w 5230677"/>
              <a:gd name="connsiteY51" fmla="*/ 302217 h 3999930"/>
              <a:gd name="connsiteX52" fmla="*/ 3095512 w 5230677"/>
              <a:gd name="connsiteY52" fmla="*/ 17778 h 3999930"/>
              <a:gd name="connsiteX53" fmla="*/ 3083888 w 5230677"/>
              <a:gd name="connsiteY53" fmla="*/ 0 h 3999930"/>
              <a:gd name="connsiteX54" fmla="*/ 3075683 w 5230677"/>
              <a:gd name="connsiteY54" fmla="*/ 17094 h 3999930"/>
              <a:gd name="connsiteX55" fmla="*/ 2944403 w 5230677"/>
              <a:gd name="connsiteY55" fmla="*/ 239996 h 3999930"/>
              <a:gd name="connsiteX56" fmla="*/ 2761159 w 5230677"/>
              <a:gd name="connsiteY56" fmla="*/ 404096 h 3999930"/>
              <a:gd name="connsiteX57" fmla="*/ 2592957 w 5230677"/>
              <a:gd name="connsiteY57" fmla="*/ 486829 h 3999930"/>
              <a:gd name="connsiteX58" fmla="*/ 2580649 w 5230677"/>
              <a:gd name="connsiteY58" fmla="*/ 497769 h 3999930"/>
              <a:gd name="connsiteX59" fmla="*/ 2882866 w 5230677"/>
              <a:gd name="connsiteY59" fmla="*/ 497769 h 3999930"/>
              <a:gd name="connsiteX60" fmla="*/ 2633298 w 5230677"/>
              <a:gd name="connsiteY60" fmla="*/ 722039 h 3999930"/>
              <a:gd name="connsiteX61" fmla="*/ 2389883 w 5230677"/>
              <a:gd name="connsiteY61" fmla="*/ 841695 h 3999930"/>
              <a:gd name="connsiteX62" fmla="*/ 2372106 w 5230677"/>
              <a:gd name="connsiteY62" fmla="*/ 854686 h 3999930"/>
              <a:gd name="connsiteX63" fmla="*/ 2744749 w 5230677"/>
              <a:gd name="connsiteY63" fmla="*/ 854686 h 3999930"/>
              <a:gd name="connsiteX64" fmla="*/ 2739963 w 5230677"/>
              <a:gd name="connsiteY64" fmla="*/ 862891 h 3999930"/>
              <a:gd name="connsiteX65" fmla="*/ 2506120 w 5230677"/>
              <a:gd name="connsiteY65" fmla="*/ 1045452 h 3999930"/>
              <a:gd name="connsiteX66" fmla="*/ 2192280 w 5230677"/>
              <a:gd name="connsiteY66" fmla="*/ 1199979 h 3999930"/>
              <a:gd name="connsiteX67" fmla="*/ 2177921 w 5230677"/>
              <a:gd name="connsiteY67" fmla="*/ 1209552 h 3999930"/>
              <a:gd name="connsiteX68" fmla="*/ 2199117 w 5230677"/>
              <a:gd name="connsiteY68" fmla="*/ 1211603 h 3999930"/>
              <a:gd name="connsiteX69" fmla="*/ 2899276 w 5230677"/>
              <a:gd name="connsiteY69" fmla="*/ 1211603 h 3999930"/>
              <a:gd name="connsiteX70" fmla="*/ 2923207 w 5230677"/>
              <a:gd name="connsiteY70" fmla="*/ 1234167 h 3999930"/>
              <a:gd name="connsiteX71" fmla="*/ 2922524 w 5230677"/>
              <a:gd name="connsiteY71" fmla="*/ 1648518 h 3999930"/>
              <a:gd name="connsiteX72" fmla="*/ 2902011 w 5230677"/>
              <a:gd name="connsiteY72" fmla="*/ 1661510 h 3999930"/>
              <a:gd name="connsiteX73" fmla="*/ 2333132 w 5230677"/>
              <a:gd name="connsiteY73" fmla="*/ 1394848 h 3999930"/>
              <a:gd name="connsiteX74" fmla="*/ 1717758 w 5230677"/>
              <a:gd name="connsiteY74" fmla="*/ 1084426 h 3999930"/>
              <a:gd name="connsiteX75" fmla="*/ 1696562 w 5230677"/>
              <a:gd name="connsiteY75" fmla="*/ 1076221 h 3999930"/>
              <a:gd name="connsiteX76" fmla="*/ 1695878 w 5230677"/>
              <a:gd name="connsiteY76" fmla="*/ 1098784 h 3999930"/>
              <a:gd name="connsiteX77" fmla="*/ 1619982 w 5230677"/>
              <a:gd name="connsiteY77" fmla="*/ 1291601 h 3999930"/>
              <a:gd name="connsiteX78" fmla="*/ 1248023 w 5230677"/>
              <a:gd name="connsiteY78" fmla="*/ 1956889 h 3999930"/>
              <a:gd name="connsiteX79" fmla="*/ 594359 w 5230677"/>
              <a:gd name="connsiteY79" fmla="*/ 2844395 h 3999930"/>
              <a:gd name="connsiteX80" fmla="*/ 284621 w 5230677"/>
              <a:gd name="connsiteY80" fmla="*/ 3185586 h 3999930"/>
              <a:gd name="connsiteX81" fmla="*/ 15907 w 5230677"/>
              <a:gd name="connsiteY81" fmla="*/ 3454983 h 3999930"/>
              <a:gd name="connsiteX82" fmla="*/ 865 w 5230677"/>
              <a:gd name="connsiteY82" fmla="*/ 3497375 h 3999930"/>
              <a:gd name="connsiteX83" fmla="*/ 2232 w 5230677"/>
              <a:gd name="connsiteY83" fmla="*/ 3520622 h 3999930"/>
              <a:gd name="connsiteX84" fmla="*/ 10437 w 5230677"/>
              <a:gd name="connsiteY84" fmla="*/ 3748311 h 3999930"/>
              <a:gd name="connsiteX85" fmla="*/ 9754 w 5230677"/>
              <a:gd name="connsiteY85" fmla="*/ 3926769 h 3999930"/>
              <a:gd name="connsiteX86" fmla="*/ 11805 w 5230677"/>
              <a:gd name="connsiteY86" fmla="*/ 3929504 h 3999930"/>
              <a:gd name="connsiteX87" fmla="*/ 15224 w 5230677"/>
              <a:gd name="connsiteY87" fmla="*/ 4001298 h 3999930"/>
              <a:gd name="connsiteX88" fmla="*/ 35052 w 5230677"/>
              <a:gd name="connsiteY88" fmla="*/ 3995144 h 3999930"/>
              <a:gd name="connsiteX89" fmla="*/ 711280 w 5230677"/>
              <a:gd name="connsiteY89" fmla="*/ 3707286 h 3999930"/>
              <a:gd name="connsiteX90" fmla="*/ 1893482 w 5230677"/>
              <a:gd name="connsiteY90" fmla="*/ 3361993 h 3999930"/>
              <a:gd name="connsiteX91" fmla="*/ 2748851 w 5230677"/>
              <a:gd name="connsiteY91" fmla="*/ 3236867 h 3999930"/>
              <a:gd name="connsiteX92" fmla="*/ 3210382 w 5230677"/>
              <a:gd name="connsiteY92" fmla="*/ 3209517 h 3999930"/>
              <a:gd name="connsiteX93" fmla="*/ 3758065 w 5230677"/>
              <a:gd name="connsiteY93" fmla="*/ 3215671 h 3999930"/>
              <a:gd name="connsiteX94" fmla="*/ 4210023 w 5230677"/>
              <a:gd name="connsiteY94" fmla="*/ 3253277 h 3999930"/>
              <a:gd name="connsiteX95" fmla="*/ 4688647 w 5230677"/>
              <a:gd name="connsiteY95" fmla="*/ 3323019 h 3999930"/>
              <a:gd name="connsiteX96" fmla="*/ 5221971 w 5230677"/>
              <a:gd name="connsiteY96" fmla="*/ 3439257 h 3999930"/>
              <a:gd name="connsiteX97" fmla="*/ 5232910 w 5230677"/>
              <a:gd name="connsiteY97" fmla="*/ 3435154 h 3999930"/>
              <a:gd name="connsiteX98" fmla="*/ 5232910 w 5230677"/>
              <a:gd name="connsiteY98" fmla="*/ 3411223 h 3999930"/>
              <a:gd name="connsiteX99" fmla="*/ 4114981 w 5230677"/>
              <a:gd name="connsiteY99" fmla="*/ 2110049 h 3999930"/>
              <a:gd name="connsiteX100" fmla="*/ 4094469 w 5230677"/>
              <a:gd name="connsiteY100" fmla="*/ 2125091 h 3999930"/>
              <a:gd name="connsiteX101" fmla="*/ 3224057 w 5230677"/>
              <a:gd name="connsiteY101" fmla="*/ 1802362 h 3999930"/>
              <a:gd name="connsiteX102" fmla="*/ 3204228 w 5230677"/>
              <a:gd name="connsiteY102" fmla="*/ 1772277 h 3999930"/>
              <a:gd name="connsiteX103" fmla="*/ 3204228 w 5230677"/>
              <a:gd name="connsiteY103" fmla="*/ 1236218 h 3999930"/>
              <a:gd name="connsiteX104" fmla="*/ 3224057 w 5230677"/>
              <a:gd name="connsiteY104" fmla="*/ 1213654 h 3999930"/>
              <a:gd name="connsiteX105" fmla="*/ 3956352 w 5230677"/>
              <a:gd name="connsiteY105" fmla="*/ 1214338 h 3999930"/>
              <a:gd name="connsiteX106" fmla="*/ 3970027 w 5230677"/>
              <a:gd name="connsiteY106" fmla="*/ 1215022 h 3999930"/>
              <a:gd name="connsiteX107" fmla="*/ 3930369 w 5230677"/>
              <a:gd name="connsiteY107" fmla="*/ 1251944 h 3999930"/>
              <a:gd name="connsiteX108" fmla="*/ 3829858 w 5230677"/>
              <a:gd name="connsiteY108" fmla="*/ 1316216 h 3999930"/>
              <a:gd name="connsiteX109" fmla="*/ 3605588 w 5230677"/>
              <a:gd name="connsiteY109" fmla="*/ 1426300 h 3999930"/>
              <a:gd name="connsiteX110" fmla="*/ 3589179 w 5230677"/>
              <a:gd name="connsiteY110" fmla="*/ 1438607 h 3999930"/>
              <a:gd name="connsiteX111" fmla="*/ 3941993 w 5230677"/>
              <a:gd name="connsiteY111" fmla="*/ 1438607 h 3999930"/>
              <a:gd name="connsiteX112" fmla="*/ 3944044 w 5230677"/>
              <a:gd name="connsiteY112" fmla="*/ 1442710 h 3999930"/>
              <a:gd name="connsiteX113" fmla="*/ 3867464 w 5230677"/>
              <a:gd name="connsiteY113" fmla="*/ 1518606 h 3999930"/>
              <a:gd name="connsiteX114" fmla="*/ 3692425 w 5230677"/>
              <a:gd name="connsiteY114" fmla="*/ 1634160 h 3999930"/>
              <a:gd name="connsiteX115" fmla="*/ 3414823 w 5230677"/>
              <a:gd name="connsiteY115" fmla="*/ 1770226 h 3999930"/>
              <a:gd name="connsiteX116" fmla="*/ 3399780 w 5230677"/>
              <a:gd name="connsiteY116" fmla="*/ 1781849 h 3999930"/>
              <a:gd name="connsiteX117" fmla="*/ 3420293 w 5230677"/>
              <a:gd name="connsiteY117" fmla="*/ 1781849 h 3999930"/>
              <a:gd name="connsiteX118" fmla="*/ 4088315 w 5230677"/>
              <a:gd name="connsiteY118" fmla="*/ 1781849 h 3999930"/>
              <a:gd name="connsiteX119" fmla="*/ 4114981 w 5230677"/>
              <a:gd name="connsiteY119" fmla="*/ 1807832 h 3999930"/>
              <a:gd name="connsiteX120" fmla="*/ 4114981 w 5230677"/>
              <a:gd name="connsiteY120" fmla="*/ 2110049 h 3999930"/>
              <a:gd name="connsiteX0" fmla="*/ 5232910 w 5233594"/>
              <a:gd name="connsiteY0" fmla="*/ 3411223 h 4001298"/>
              <a:gd name="connsiteX1" fmla="*/ 5233594 w 5233594"/>
              <a:gd name="connsiteY1" fmla="*/ 3175329 h 4001298"/>
              <a:gd name="connsiteX2" fmla="*/ 5207612 w 5233594"/>
              <a:gd name="connsiteY2" fmla="*/ 3142509 h 4001298"/>
              <a:gd name="connsiteX3" fmla="*/ 4921805 w 5233594"/>
              <a:gd name="connsiteY3" fmla="*/ 3078921 h 4001298"/>
              <a:gd name="connsiteX4" fmla="*/ 4894455 w 5233594"/>
              <a:gd name="connsiteY4" fmla="*/ 3063878 h 4001298"/>
              <a:gd name="connsiteX5" fmla="*/ 4657878 w 5233594"/>
              <a:gd name="connsiteY5" fmla="*/ 2750721 h 4001298"/>
              <a:gd name="connsiteX6" fmla="*/ 4389165 w 5233594"/>
              <a:gd name="connsiteY6" fmla="*/ 2218765 h 4001298"/>
              <a:gd name="connsiteX7" fmla="*/ 4381643 w 5233594"/>
              <a:gd name="connsiteY7" fmla="*/ 2180475 h 4001298"/>
              <a:gd name="connsiteX8" fmla="*/ 4381643 w 5233594"/>
              <a:gd name="connsiteY8" fmla="*/ 1807148 h 4001298"/>
              <a:gd name="connsiteX9" fmla="*/ 4408310 w 5233594"/>
              <a:gd name="connsiteY9" fmla="*/ 1781166 h 4001298"/>
              <a:gd name="connsiteX10" fmla="*/ 5118725 w 5233594"/>
              <a:gd name="connsiteY10" fmla="*/ 1781166 h 4001298"/>
              <a:gd name="connsiteX11" fmla="*/ 5141972 w 5233594"/>
              <a:gd name="connsiteY11" fmla="*/ 1778431 h 4001298"/>
              <a:gd name="connsiteX12" fmla="*/ 5124195 w 5233594"/>
              <a:gd name="connsiteY12" fmla="*/ 1768858 h 4001298"/>
              <a:gd name="connsiteX13" fmla="*/ 4853430 w 5233594"/>
              <a:gd name="connsiteY13" fmla="*/ 1636211 h 4001298"/>
              <a:gd name="connsiteX14" fmla="*/ 4605913 w 5233594"/>
              <a:gd name="connsiteY14" fmla="*/ 1451599 h 4001298"/>
              <a:gd name="connsiteX15" fmla="*/ 4599076 w 5233594"/>
              <a:gd name="connsiteY15" fmla="*/ 1437240 h 4001298"/>
              <a:gd name="connsiteX16" fmla="*/ 4951206 w 5233594"/>
              <a:gd name="connsiteY16" fmla="*/ 1437240 h 4001298"/>
              <a:gd name="connsiteX17" fmla="*/ 4936847 w 5233594"/>
              <a:gd name="connsiteY17" fmla="*/ 1426300 h 4001298"/>
              <a:gd name="connsiteX18" fmla="*/ 4748816 w 5233594"/>
              <a:gd name="connsiteY18" fmla="*/ 1334678 h 4001298"/>
              <a:gd name="connsiteX19" fmla="*/ 4476001 w 5233594"/>
              <a:gd name="connsiteY19" fmla="*/ 1112459 h 4001298"/>
              <a:gd name="connsiteX20" fmla="*/ 4467796 w 5233594"/>
              <a:gd name="connsiteY20" fmla="*/ 1097417 h 4001298"/>
              <a:gd name="connsiteX21" fmla="*/ 4484206 w 5233594"/>
              <a:gd name="connsiteY21" fmla="*/ 1094682 h 4001298"/>
              <a:gd name="connsiteX22" fmla="*/ 4732407 w 5233594"/>
              <a:gd name="connsiteY22" fmla="*/ 1094682 h 4001298"/>
              <a:gd name="connsiteX23" fmla="*/ 4750868 w 5233594"/>
              <a:gd name="connsiteY23" fmla="*/ 1093998 h 4001298"/>
              <a:gd name="connsiteX24" fmla="*/ 4642835 w 5233594"/>
              <a:gd name="connsiteY24" fmla="*/ 1037247 h 4001298"/>
              <a:gd name="connsiteX25" fmla="*/ 4428139 w 5233594"/>
              <a:gd name="connsiteY25" fmla="*/ 878617 h 4001298"/>
              <a:gd name="connsiteX26" fmla="*/ 4279081 w 5233594"/>
              <a:gd name="connsiteY26" fmla="*/ 635886 h 4001298"/>
              <a:gd name="connsiteX27" fmla="*/ 4268825 w 5233594"/>
              <a:gd name="connsiteY27" fmla="*/ 619476 h 4001298"/>
              <a:gd name="connsiteX28" fmla="*/ 4258569 w 5233594"/>
              <a:gd name="connsiteY28" fmla="*/ 635886 h 4001298"/>
              <a:gd name="connsiteX29" fmla="*/ 4142331 w 5233594"/>
              <a:gd name="connsiteY29" fmla="*/ 836225 h 4001298"/>
              <a:gd name="connsiteX30" fmla="*/ 3918746 w 5233594"/>
              <a:gd name="connsiteY30" fmla="*/ 1024939 h 4001298"/>
              <a:gd name="connsiteX31" fmla="*/ 3797038 w 5233594"/>
              <a:gd name="connsiteY31" fmla="*/ 1084426 h 4001298"/>
              <a:gd name="connsiteX32" fmla="*/ 3787466 w 5233594"/>
              <a:gd name="connsiteY32" fmla="*/ 1093998 h 4001298"/>
              <a:gd name="connsiteX33" fmla="*/ 3801824 w 5233594"/>
              <a:gd name="connsiteY33" fmla="*/ 1093998 h 4001298"/>
              <a:gd name="connsiteX34" fmla="*/ 4053444 w 5233594"/>
              <a:gd name="connsiteY34" fmla="*/ 1093998 h 4001298"/>
              <a:gd name="connsiteX35" fmla="*/ 4069854 w 5233594"/>
              <a:gd name="connsiteY35" fmla="*/ 1097417 h 4001298"/>
              <a:gd name="connsiteX36" fmla="*/ 4061649 w 5233594"/>
              <a:gd name="connsiteY36" fmla="*/ 1112459 h 4001298"/>
              <a:gd name="connsiteX37" fmla="*/ 3996693 w 5233594"/>
              <a:gd name="connsiteY37" fmla="*/ 1188356 h 4001298"/>
              <a:gd name="connsiteX38" fmla="*/ 3964556 w 5233594"/>
              <a:gd name="connsiteY38" fmla="*/ 1193825 h 4001298"/>
              <a:gd name="connsiteX39" fmla="*/ 3690373 w 5233594"/>
              <a:gd name="connsiteY39" fmla="*/ 1059127 h 4001298"/>
              <a:gd name="connsiteX40" fmla="*/ 3436019 w 5233594"/>
              <a:gd name="connsiteY40" fmla="*/ 869045 h 4001298"/>
              <a:gd name="connsiteX41" fmla="*/ 3429181 w 5233594"/>
              <a:gd name="connsiteY41" fmla="*/ 854002 h 4001298"/>
              <a:gd name="connsiteX42" fmla="*/ 3796354 w 5233594"/>
              <a:gd name="connsiteY42" fmla="*/ 854002 h 4001298"/>
              <a:gd name="connsiteX43" fmla="*/ 3787466 w 5233594"/>
              <a:gd name="connsiteY43" fmla="*/ 845797 h 4001298"/>
              <a:gd name="connsiteX44" fmla="*/ 3621998 w 5233594"/>
              <a:gd name="connsiteY44" fmla="*/ 765115 h 4001298"/>
              <a:gd name="connsiteX45" fmla="*/ 3299953 w 5233594"/>
              <a:gd name="connsiteY45" fmla="*/ 514863 h 4001298"/>
              <a:gd name="connsiteX46" fmla="*/ 3291748 w 5233594"/>
              <a:gd name="connsiteY46" fmla="*/ 499820 h 4001298"/>
              <a:gd name="connsiteX47" fmla="*/ 3308158 w 5233594"/>
              <a:gd name="connsiteY47" fmla="*/ 497085 h 4001298"/>
              <a:gd name="connsiteX48" fmla="*/ 3570717 w 5233594"/>
              <a:gd name="connsiteY48" fmla="*/ 497085 h 4001298"/>
              <a:gd name="connsiteX49" fmla="*/ 3590546 w 5233594"/>
              <a:gd name="connsiteY49" fmla="*/ 493667 h 4001298"/>
              <a:gd name="connsiteX50" fmla="*/ 3422344 w 5233594"/>
              <a:gd name="connsiteY50" fmla="*/ 410933 h 4001298"/>
              <a:gd name="connsiteX51" fmla="*/ 3278073 w 5233594"/>
              <a:gd name="connsiteY51" fmla="*/ 302217 h 4001298"/>
              <a:gd name="connsiteX52" fmla="*/ 3095512 w 5233594"/>
              <a:gd name="connsiteY52" fmla="*/ 17778 h 4001298"/>
              <a:gd name="connsiteX53" fmla="*/ 3083888 w 5233594"/>
              <a:gd name="connsiteY53" fmla="*/ 0 h 4001298"/>
              <a:gd name="connsiteX54" fmla="*/ 3075683 w 5233594"/>
              <a:gd name="connsiteY54" fmla="*/ 17094 h 4001298"/>
              <a:gd name="connsiteX55" fmla="*/ 2944403 w 5233594"/>
              <a:gd name="connsiteY55" fmla="*/ 239996 h 4001298"/>
              <a:gd name="connsiteX56" fmla="*/ 2761159 w 5233594"/>
              <a:gd name="connsiteY56" fmla="*/ 404096 h 4001298"/>
              <a:gd name="connsiteX57" fmla="*/ 2592957 w 5233594"/>
              <a:gd name="connsiteY57" fmla="*/ 486829 h 4001298"/>
              <a:gd name="connsiteX58" fmla="*/ 2580649 w 5233594"/>
              <a:gd name="connsiteY58" fmla="*/ 497769 h 4001298"/>
              <a:gd name="connsiteX59" fmla="*/ 2882866 w 5233594"/>
              <a:gd name="connsiteY59" fmla="*/ 497769 h 4001298"/>
              <a:gd name="connsiteX60" fmla="*/ 2633298 w 5233594"/>
              <a:gd name="connsiteY60" fmla="*/ 722039 h 4001298"/>
              <a:gd name="connsiteX61" fmla="*/ 2389883 w 5233594"/>
              <a:gd name="connsiteY61" fmla="*/ 841695 h 4001298"/>
              <a:gd name="connsiteX62" fmla="*/ 2372106 w 5233594"/>
              <a:gd name="connsiteY62" fmla="*/ 854686 h 4001298"/>
              <a:gd name="connsiteX63" fmla="*/ 2744749 w 5233594"/>
              <a:gd name="connsiteY63" fmla="*/ 854686 h 4001298"/>
              <a:gd name="connsiteX64" fmla="*/ 2739963 w 5233594"/>
              <a:gd name="connsiteY64" fmla="*/ 862891 h 4001298"/>
              <a:gd name="connsiteX65" fmla="*/ 2506120 w 5233594"/>
              <a:gd name="connsiteY65" fmla="*/ 1045452 h 4001298"/>
              <a:gd name="connsiteX66" fmla="*/ 2192280 w 5233594"/>
              <a:gd name="connsiteY66" fmla="*/ 1199979 h 4001298"/>
              <a:gd name="connsiteX67" fmla="*/ 2177921 w 5233594"/>
              <a:gd name="connsiteY67" fmla="*/ 1209552 h 4001298"/>
              <a:gd name="connsiteX68" fmla="*/ 2199117 w 5233594"/>
              <a:gd name="connsiteY68" fmla="*/ 1211603 h 4001298"/>
              <a:gd name="connsiteX69" fmla="*/ 2899276 w 5233594"/>
              <a:gd name="connsiteY69" fmla="*/ 1211603 h 4001298"/>
              <a:gd name="connsiteX70" fmla="*/ 2923207 w 5233594"/>
              <a:gd name="connsiteY70" fmla="*/ 1234167 h 4001298"/>
              <a:gd name="connsiteX71" fmla="*/ 2922524 w 5233594"/>
              <a:gd name="connsiteY71" fmla="*/ 1648518 h 4001298"/>
              <a:gd name="connsiteX72" fmla="*/ 2902011 w 5233594"/>
              <a:gd name="connsiteY72" fmla="*/ 1661510 h 4001298"/>
              <a:gd name="connsiteX73" fmla="*/ 2333132 w 5233594"/>
              <a:gd name="connsiteY73" fmla="*/ 1394848 h 4001298"/>
              <a:gd name="connsiteX74" fmla="*/ 1717758 w 5233594"/>
              <a:gd name="connsiteY74" fmla="*/ 1084426 h 4001298"/>
              <a:gd name="connsiteX75" fmla="*/ 1696562 w 5233594"/>
              <a:gd name="connsiteY75" fmla="*/ 1076221 h 4001298"/>
              <a:gd name="connsiteX76" fmla="*/ 1695878 w 5233594"/>
              <a:gd name="connsiteY76" fmla="*/ 1098784 h 4001298"/>
              <a:gd name="connsiteX77" fmla="*/ 1619982 w 5233594"/>
              <a:gd name="connsiteY77" fmla="*/ 1291601 h 4001298"/>
              <a:gd name="connsiteX78" fmla="*/ 1248023 w 5233594"/>
              <a:gd name="connsiteY78" fmla="*/ 1956889 h 4001298"/>
              <a:gd name="connsiteX79" fmla="*/ 594359 w 5233594"/>
              <a:gd name="connsiteY79" fmla="*/ 2844395 h 4001298"/>
              <a:gd name="connsiteX80" fmla="*/ 284621 w 5233594"/>
              <a:gd name="connsiteY80" fmla="*/ 3185586 h 4001298"/>
              <a:gd name="connsiteX81" fmla="*/ 15907 w 5233594"/>
              <a:gd name="connsiteY81" fmla="*/ 3454983 h 4001298"/>
              <a:gd name="connsiteX82" fmla="*/ 865 w 5233594"/>
              <a:gd name="connsiteY82" fmla="*/ 3497375 h 4001298"/>
              <a:gd name="connsiteX83" fmla="*/ 2232 w 5233594"/>
              <a:gd name="connsiteY83" fmla="*/ 3520622 h 4001298"/>
              <a:gd name="connsiteX84" fmla="*/ 10437 w 5233594"/>
              <a:gd name="connsiteY84" fmla="*/ 3748311 h 4001298"/>
              <a:gd name="connsiteX85" fmla="*/ 9754 w 5233594"/>
              <a:gd name="connsiteY85" fmla="*/ 3926769 h 4001298"/>
              <a:gd name="connsiteX86" fmla="*/ 11805 w 5233594"/>
              <a:gd name="connsiteY86" fmla="*/ 3929504 h 4001298"/>
              <a:gd name="connsiteX87" fmla="*/ 15224 w 5233594"/>
              <a:gd name="connsiteY87" fmla="*/ 4001298 h 4001298"/>
              <a:gd name="connsiteX88" fmla="*/ 711280 w 5233594"/>
              <a:gd name="connsiteY88" fmla="*/ 3707286 h 4001298"/>
              <a:gd name="connsiteX89" fmla="*/ 1893482 w 5233594"/>
              <a:gd name="connsiteY89" fmla="*/ 3361993 h 4001298"/>
              <a:gd name="connsiteX90" fmla="*/ 2748851 w 5233594"/>
              <a:gd name="connsiteY90" fmla="*/ 3236867 h 4001298"/>
              <a:gd name="connsiteX91" fmla="*/ 3210382 w 5233594"/>
              <a:gd name="connsiteY91" fmla="*/ 3209517 h 4001298"/>
              <a:gd name="connsiteX92" fmla="*/ 3758065 w 5233594"/>
              <a:gd name="connsiteY92" fmla="*/ 3215671 h 4001298"/>
              <a:gd name="connsiteX93" fmla="*/ 4210023 w 5233594"/>
              <a:gd name="connsiteY93" fmla="*/ 3253277 h 4001298"/>
              <a:gd name="connsiteX94" fmla="*/ 4688647 w 5233594"/>
              <a:gd name="connsiteY94" fmla="*/ 3323019 h 4001298"/>
              <a:gd name="connsiteX95" fmla="*/ 5221971 w 5233594"/>
              <a:gd name="connsiteY95" fmla="*/ 3439257 h 4001298"/>
              <a:gd name="connsiteX96" fmla="*/ 5232910 w 5233594"/>
              <a:gd name="connsiteY96" fmla="*/ 3435154 h 4001298"/>
              <a:gd name="connsiteX97" fmla="*/ 5232910 w 5233594"/>
              <a:gd name="connsiteY97" fmla="*/ 3411223 h 4001298"/>
              <a:gd name="connsiteX98" fmla="*/ 4114981 w 5233594"/>
              <a:gd name="connsiteY98" fmla="*/ 2110049 h 4001298"/>
              <a:gd name="connsiteX99" fmla="*/ 4094469 w 5233594"/>
              <a:gd name="connsiteY99" fmla="*/ 2125091 h 4001298"/>
              <a:gd name="connsiteX100" fmla="*/ 3224057 w 5233594"/>
              <a:gd name="connsiteY100" fmla="*/ 1802362 h 4001298"/>
              <a:gd name="connsiteX101" fmla="*/ 3204228 w 5233594"/>
              <a:gd name="connsiteY101" fmla="*/ 1772277 h 4001298"/>
              <a:gd name="connsiteX102" fmla="*/ 3204228 w 5233594"/>
              <a:gd name="connsiteY102" fmla="*/ 1236218 h 4001298"/>
              <a:gd name="connsiteX103" fmla="*/ 3224057 w 5233594"/>
              <a:gd name="connsiteY103" fmla="*/ 1213654 h 4001298"/>
              <a:gd name="connsiteX104" fmla="*/ 3956352 w 5233594"/>
              <a:gd name="connsiteY104" fmla="*/ 1214338 h 4001298"/>
              <a:gd name="connsiteX105" fmla="*/ 3970027 w 5233594"/>
              <a:gd name="connsiteY105" fmla="*/ 1215022 h 4001298"/>
              <a:gd name="connsiteX106" fmla="*/ 3930369 w 5233594"/>
              <a:gd name="connsiteY106" fmla="*/ 1251944 h 4001298"/>
              <a:gd name="connsiteX107" fmla="*/ 3829858 w 5233594"/>
              <a:gd name="connsiteY107" fmla="*/ 1316216 h 4001298"/>
              <a:gd name="connsiteX108" fmla="*/ 3605588 w 5233594"/>
              <a:gd name="connsiteY108" fmla="*/ 1426300 h 4001298"/>
              <a:gd name="connsiteX109" fmla="*/ 3589179 w 5233594"/>
              <a:gd name="connsiteY109" fmla="*/ 1438607 h 4001298"/>
              <a:gd name="connsiteX110" fmla="*/ 3941993 w 5233594"/>
              <a:gd name="connsiteY110" fmla="*/ 1438607 h 4001298"/>
              <a:gd name="connsiteX111" fmla="*/ 3944044 w 5233594"/>
              <a:gd name="connsiteY111" fmla="*/ 1442710 h 4001298"/>
              <a:gd name="connsiteX112" fmla="*/ 3867464 w 5233594"/>
              <a:gd name="connsiteY112" fmla="*/ 1518606 h 4001298"/>
              <a:gd name="connsiteX113" fmla="*/ 3692425 w 5233594"/>
              <a:gd name="connsiteY113" fmla="*/ 1634160 h 4001298"/>
              <a:gd name="connsiteX114" fmla="*/ 3414823 w 5233594"/>
              <a:gd name="connsiteY114" fmla="*/ 1770226 h 4001298"/>
              <a:gd name="connsiteX115" fmla="*/ 3399780 w 5233594"/>
              <a:gd name="connsiteY115" fmla="*/ 1781849 h 4001298"/>
              <a:gd name="connsiteX116" fmla="*/ 3420293 w 5233594"/>
              <a:gd name="connsiteY116" fmla="*/ 1781849 h 4001298"/>
              <a:gd name="connsiteX117" fmla="*/ 4088315 w 5233594"/>
              <a:gd name="connsiteY117" fmla="*/ 1781849 h 4001298"/>
              <a:gd name="connsiteX118" fmla="*/ 4114981 w 5233594"/>
              <a:gd name="connsiteY118" fmla="*/ 1807832 h 4001298"/>
              <a:gd name="connsiteX119" fmla="*/ 4114981 w 5233594"/>
              <a:gd name="connsiteY119" fmla="*/ 2110049 h 4001298"/>
              <a:gd name="connsiteX0" fmla="*/ 5232910 w 5233594"/>
              <a:gd name="connsiteY0" fmla="*/ 3411223 h 3929504"/>
              <a:gd name="connsiteX1" fmla="*/ 5233594 w 5233594"/>
              <a:gd name="connsiteY1" fmla="*/ 3175329 h 3929504"/>
              <a:gd name="connsiteX2" fmla="*/ 5207612 w 5233594"/>
              <a:gd name="connsiteY2" fmla="*/ 3142509 h 3929504"/>
              <a:gd name="connsiteX3" fmla="*/ 4921805 w 5233594"/>
              <a:gd name="connsiteY3" fmla="*/ 3078921 h 3929504"/>
              <a:gd name="connsiteX4" fmla="*/ 4894455 w 5233594"/>
              <a:gd name="connsiteY4" fmla="*/ 3063878 h 3929504"/>
              <a:gd name="connsiteX5" fmla="*/ 4657878 w 5233594"/>
              <a:gd name="connsiteY5" fmla="*/ 2750721 h 3929504"/>
              <a:gd name="connsiteX6" fmla="*/ 4389165 w 5233594"/>
              <a:gd name="connsiteY6" fmla="*/ 2218765 h 3929504"/>
              <a:gd name="connsiteX7" fmla="*/ 4381643 w 5233594"/>
              <a:gd name="connsiteY7" fmla="*/ 2180475 h 3929504"/>
              <a:gd name="connsiteX8" fmla="*/ 4381643 w 5233594"/>
              <a:gd name="connsiteY8" fmla="*/ 1807148 h 3929504"/>
              <a:gd name="connsiteX9" fmla="*/ 4408310 w 5233594"/>
              <a:gd name="connsiteY9" fmla="*/ 1781166 h 3929504"/>
              <a:gd name="connsiteX10" fmla="*/ 5118725 w 5233594"/>
              <a:gd name="connsiteY10" fmla="*/ 1781166 h 3929504"/>
              <a:gd name="connsiteX11" fmla="*/ 5141972 w 5233594"/>
              <a:gd name="connsiteY11" fmla="*/ 1778431 h 3929504"/>
              <a:gd name="connsiteX12" fmla="*/ 5124195 w 5233594"/>
              <a:gd name="connsiteY12" fmla="*/ 1768858 h 3929504"/>
              <a:gd name="connsiteX13" fmla="*/ 4853430 w 5233594"/>
              <a:gd name="connsiteY13" fmla="*/ 1636211 h 3929504"/>
              <a:gd name="connsiteX14" fmla="*/ 4605913 w 5233594"/>
              <a:gd name="connsiteY14" fmla="*/ 1451599 h 3929504"/>
              <a:gd name="connsiteX15" fmla="*/ 4599076 w 5233594"/>
              <a:gd name="connsiteY15" fmla="*/ 1437240 h 3929504"/>
              <a:gd name="connsiteX16" fmla="*/ 4951206 w 5233594"/>
              <a:gd name="connsiteY16" fmla="*/ 1437240 h 3929504"/>
              <a:gd name="connsiteX17" fmla="*/ 4936847 w 5233594"/>
              <a:gd name="connsiteY17" fmla="*/ 1426300 h 3929504"/>
              <a:gd name="connsiteX18" fmla="*/ 4748816 w 5233594"/>
              <a:gd name="connsiteY18" fmla="*/ 1334678 h 3929504"/>
              <a:gd name="connsiteX19" fmla="*/ 4476001 w 5233594"/>
              <a:gd name="connsiteY19" fmla="*/ 1112459 h 3929504"/>
              <a:gd name="connsiteX20" fmla="*/ 4467796 w 5233594"/>
              <a:gd name="connsiteY20" fmla="*/ 1097417 h 3929504"/>
              <a:gd name="connsiteX21" fmla="*/ 4484206 w 5233594"/>
              <a:gd name="connsiteY21" fmla="*/ 1094682 h 3929504"/>
              <a:gd name="connsiteX22" fmla="*/ 4732407 w 5233594"/>
              <a:gd name="connsiteY22" fmla="*/ 1094682 h 3929504"/>
              <a:gd name="connsiteX23" fmla="*/ 4750868 w 5233594"/>
              <a:gd name="connsiteY23" fmla="*/ 1093998 h 3929504"/>
              <a:gd name="connsiteX24" fmla="*/ 4642835 w 5233594"/>
              <a:gd name="connsiteY24" fmla="*/ 1037247 h 3929504"/>
              <a:gd name="connsiteX25" fmla="*/ 4428139 w 5233594"/>
              <a:gd name="connsiteY25" fmla="*/ 878617 h 3929504"/>
              <a:gd name="connsiteX26" fmla="*/ 4279081 w 5233594"/>
              <a:gd name="connsiteY26" fmla="*/ 635886 h 3929504"/>
              <a:gd name="connsiteX27" fmla="*/ 4268825 w 5233594"/>
              <a:gd name="connsiteY27" fmla="*/ 619476 h 3929504"/>
              <a:gd name="connsiteX28" fmla="*/ 4258569 w 5233594"/>
              <a:gd name="connsiteY28" fmla="*/ 635886 h 3929504"/>
              <a:gd name="connsiteX29" fmla="*/ 4142331 w 5233594"/>
              <a:gd name="connsiteY29" fmla="*/ 836225 h 3929504"/>
              <a:gd name="connsiteX30" fmla="*/ 3918746 w 5233594"/>
              <a:gd name="connsiteY30" fmla="*/ 1024939 h 3929504"/>
              <a:gd name="connsiteX31" fmla="*/ 3797038 w 5233594"/>
              <a:gd name="connsiteY31" fmla="*/ 1084426 h 3929504"/>
              <a:gd name="connsiteX32" fmla="*/ 3787466 w 5233594"/>
              <a:gd name="connsiteY32" fmla="*/ 1093998 h 3929504"/>
              <a:gd name="connsiteX33" fmla="*/ 3801824 w 5233594"/>
              <a:gd name="connsiteY33" fmla="*/ 1093998 h 3929504"/>
              <a:gd name="connsiteX34" fmla="*/ 4053444 w 5233594"/>
              <a:gd name="connsiteY34" fmla="*/ 1093998 h 3929504"/>
              <a:gd name="connsiteX35" fmla="*/ 4069854 w 5233594"/>
              <a:gd name="connsiteY35" fmla="*/ 1097417 h 3929504"/>
              <a:gd name="connsiteX36" fmla="*/ 4061649 w 5233594"/>
              <a:gd name="connsiteY36" fmla="*/ 1112459 h 3929504"/>
              <a:gd name="connsiteX37" fmla="*/ 3996693 w 5233594"/>
              <a:gd name="connsiteY37" fmla="*/ 1188356 h 3929504"/>
              <a:gd name="connsiteX38" fmla="*/ 3964556 w 5233594"/>
              <a:gd name="connsiteY38" fmla="*/ 1193825 h 3929504"/>
              <a:gd name="connsiteX39" fmla="*/ 3690373 w 5233594"/>
              <a:gd name="connsiteY39" fmla="*/ 1059127 h 3929504"/>
              <a:gd name="connsiteX40" fmla="*/ 3436019 w 5233594"/>
              <a:gd name="connsiteY40" fmla="*/ 869045 h 3929504"/>
              <a:gd name="connsiteX41" fmla="*/ 3429181 w 5233594"/>
              <a:gd name="connsiteY41" fmla="*/ 854002 h 3929504"/>
              <a:gd name="connsiteX42" fmla="*/ 3796354 w 5233594"/>
              <a:gd name="connsiteY42" fmla="*/ 854002 h 3929504"/>
              <a:gd name="connsiteX43" fmla="*/ 3787466 w 5233594"/>
              <a:gd name="connsiteY43" fmla="*/ 845797 h 3929504"/>
              <a:gd name="connsiteX44" fmla="*/ 3621998 w 5233594"/>
              <a:gd name="connsiteY44" fmla="*/ 765115 h 3929504"/>
              <a:gd name="connsiteX45" fmla="*/ 3299953 w 5233594"/>
              <a:gd name="connsiteY45" fmla="*/ 514863 h 3929504"/>
              <a:gd name="connsiteX46" fmla="*/ 3291748 w 5233594"/>
              <a:gd name="connsiteY46" fmla="*/ 499820 h 3929504"/>
              <a:gd name="connsiteX47" fmla="*/ 3308158 w 5233594"/>
              <a:gd name="connsiteY47" fmla="*/ 497085 h 3929504"/>
              <a:gd name="connsiteX48" fmla="*/ 3570717 w 5233594"/>
              <a:gd name="connsiteY48" fmla="*/ 497085 h 3929504"/>
              <a:gd name="connsiteX49" fmla="*/ 3590546 w 5233594"/>
              <a:gd name="connsiteY49" fmla="*/ 493667 h 3929504"/>
              <a:gd name="connsiteX50" fmla="*/ 3422344 w 5233594"/>
              <a:gd name="connsiteY50" fmla="*/ 410933 h 3929504"/>
              <a:gd name="connsiteX51" fmla="*/ 3278073 w 5233594"/>
              <a:gd name="connsiteY51" fmla="*/ 302217 h 3929504"/>
              <a:gd name="connsiteX52" fmla="*/ 3095512 w 5233594"/>
              <a:gd name="connsiteY52" fmla="*/ 17778 h 3929504"/>
              <a:gd name="connsiteX53" fmla="*/ 3083888 w 5233594"/>
              <a:gd name="connsiteY53" fmla="*/ 0 h 3929504"/>
              <a:gd name="connsiteX54" fmla="*/ 3075683 w 5233594"/>
              <a:gd name="connsiteY54" fmla="*/ 17094 h 3929504"/>
              <a:gd name="connsiteX55" fmla="*/ 2944403 w 5233594"/>
              <a:gd name="connsiteY55" fmla="*/ 239996 h 3929504"/>
              <a:gd name="connsiteX56" fmla="*/ 2761159 w 5233594"/>
              <a:gd name="connsiteY56" fmla="*/ 404096 h 3929504"/>
              <a:gd name="connsiteX57" fmla="*/ 2592957 w 5233594"/>
              <a:gd name="connsiteY57" fmla="*/ 486829 h 3929504"/>
              <a:gd name="connsiteX58" fmla="*/ 2580649 w 5233594"/>
              <a:gd name="connsiteY58" fmla="*/ 497769 h 3929504"/>
              <a:gd name="connsiteX59" fmla="*/ 2882866 w 5233594"/>
              <a:gd name="connsiteY59" fmla="*/ 497769 h 3929504"/>
              <a:gd name="connsiteX60" fmla="*/ 2633298 w 5233594"/>
              <a:gd name="connsiteY60" fmla="*/ 722039 h 3929504"/>
              <a:gd name="connsiteX61" fmla="*/ 2389883 w 5233594"/>
              <a:gd name="connsiteY61" fmla="*/ 841695 h 3929504"/>
              <a:gd name="connsiteX62" fmla="*/ 2372106 w 5233594"/>
              <a:gd name="connsiteY62" fmla="*/ 854686 h 3929504"/>
              <a:gd name="connsiteX63" fmla="*/ 2744749 w 5233594"/>
              <a:gd name="connsiteY63" fmla="*/ 854686 h 3929504"/>
              <a:gd name="connsiteX64" fmla="*/ 2739963 w 5233594"/>
              <a:gd name="connsiteY64" fmla="*/ 862891 h 3929504"/>
              <a:gd name="connsiteX65" fmla="*/ 2506120 w 5233594"/>
              <a:gd name="connsiteY65" fmla="*/ 1045452 h 3929504"/>
              <a:gd name="connsiteX66" fmla="*/ 2192280 w 5233594"/>
              <a:gd name="connsiteY66" fmla="*/ 1199979 h 3929504"/>
              <a:gd name="connsiteX67" fmla="*/ 2177921 w 5233594"/>
              <a:gd name="connsiteY67" fmla="*/ 1209552 h 3929504"/>
              <a:gd name="connsiteX68" fmla="*/ 2199117 w 5233594"/>
              <a:gd name="connsiteY68" fmla="*/ 1211603 h 3929504"/>
              <a:gd name="connsiteX69" fmla="*/ 2899276 w 5233594"/>
              <a:gd name="connsiteY69" fmla="*/ 1211603 h 3929504"/>
              <a:gd name="connsiteX70" fmla="*/ 2923207 w 5233594"/>
              <a:gd name="connsiteY70" fmla="*/ 1234167 h 3929504"/>
              <a:gd name="connsiteX71" fmla="*/ 2922524 w 5233594"/>
              <a:gd name="connsiteY71" fmla="*/ 1648518 h 3929504"/>
              <a:gd name="connsiteX72" fmla="*/ 2902011 w 5233594"/>
              <a:gd name="connsiteY72" fmla="*/ 1661510 h 3929504"/>
              <a:gd name="connsiteX73" fmla="*/ 2333132 w 5233594"/>
              <a:gd name="connsiteY73" fmla="*/ 1394848 h 3929504"/>
              <a:gd name="connsiteX74" fmla="*/ 1717758 w 5233594"/>
              <a:gd name="connsiteY74" fmla="*/ 1084426 h 3929504"/>
              <a:gd name="connsiteX75" fmla="*/ 1696562 w 5233594"/>
              <a:gd name="connsiteY75" fmla="*/ 1076221 h 3929504"/>
              <a:gd name="connsiteX76" fmla="*/ 1695878 w 5233594"/>
              <a:gd name="connsiteY76" fmla="*/ 1098784 h 3929504"/>
              <a:gd name="connsiteX77" fmla="*/ 1619982 w 5233594"/>
              <a:gd name="connsiteY77" fmla="*/ 1291601 h 3929504"/>
              <a:gd name="connsiteX78" fmla="*/ 1248023 w 5233594"/>
              <a:gd name="connsiteY78" fmla="*/ 1956889 h 3929504"/>
              <a:gd name="connsiteX79" fmla="*/ 594359 w 5233594"/>
              <a:gd name="connsiteY79" fmla="*/ 2844395 h 3929504"/>
              <a:gd name="connsiteX80" fmla="*/ 284621 w 5233594"/>
              <a:gd name="connsiteY80" fmla="*/ 3185586 h 3929504"/>
              <a:gd name="connsiteX81" fmla="*/ 15907 w 5233594"/>
              <a:gd name="connsiteY81" fmla="*/ 3454983 h 3929504"/>
              <a:gd name="connsiteX82" fmla="*/ 865 w 5233594"/>
              <a:gd name="connsiteY82" fmla="*/ 3497375 h 3929504"/>
              <a:gd name="connsiteX83" fmla="*/ 2232 w 5233594"/>
              <a:gd name="connsiteY83" fmla="*/ 3520622 h 3929504"/>
              <a:gd name="connsiteX84" fmla="*/ 10437 w 5233594"/>
              <a:gd name="connsiteY84" fmla="*/ 3748311 h 3929504"/>
              <a:gd name="connsiteX85" fmla="*/ 9754 w 5233594"/>
              <a:gd name="connsiteY85" fmla="*/ 3926769 h 3929504"/>
              <a:gd name="connsiteX86" fmla="*/ 11805 w 5233594"/>
              <a:gd name="connsiteY86" fmla="*/ 3929504 h 3929504"/>
              <a:gd name="connsiteX87" fmla="*/ 711280 w 5233594"/>
              <a:gd name="connsiteY87" fmla="*/ 3707286 h 3929504"/>
              <a:gd name="connsiteX88" fmla="*/ 1893482 w 5233594"/>
              <a:gd name="connsiteY88" fmla="*/ 3361993 h 3929504"/>
              <a:gd name="connsiteX89" fmla="*/ 2748851 w 5233594"/>
              <a:gd name="connsiteY89" fmla="*/ 3236867 h 3929504"/>
              <a:gd name="connsiteX90" fmla="*/ 3210382 w 5233594"/>
              <a:gd name="connsiteY90" fmla="*/ 3209517 h 3929504"/>
              <a:gd name="connsiteX91" fmla="*/ 3758065 w 5233594"/>
              <a:gd name="connsiteY91" fmla="*/ 3215671 h 3929504"/>
              <a:gd name="connsiteX92" fmla="*/ 4210023 w 5233594"/>
              <a:gd name="connsiteY92" fmla="*/ 3253277 h 3929504"/>
              <a:gd name="connsiteX93" fmla="*/ 4688647 w 5233594"/>
              <a:gd name="connsiteY93" fmla="*/ 3323019 h 3929504"/>
              <a:gd name="connsiteX94" fmla="*/ 5221971 w 5233594"/>
              <a:gd name="connsiteY94" fmla="*/ 3439257 h 3929504"/>
              <a:gd name="connsiteX95" fmla="*/ 5232910 w 5233594"/>
              <a:gd name="connsiteY95" fmla="*/ 3435154 h 3929504"/>
              <a:gd name="connsiteX96" fmla="*/ 5232910 w 5233594"/>
              <a:gd name="connsiteY96" fmla="*/ 3411223 h 3929504"/>
              <a:gd name="connsiteX97" fmla="*/ 4114981 w 5233594"/>
              <a:gd name="connsiteY97" fmla="*/ 2110049 h 3929504"/>
              <a:gd name="connsiteX98" fmla="*/ 4094469 w 5233594"/>
              <a:gd name="connsiteY98" fmla="*/ 2125091 h 3929504"/>
              <a:gd name="connsiteX99" fmla="*/ 3224057 w 5233594"/>
              <a:gd name="connsiteY99" fmla="*/ 1802362 h 3929504"/>
              <a:gd name="connsiteX100" fmla="*/ 3204228 w 5233594"/>
              <a:gd name="connsiteY100" fmla="*/ 1772277 h 3929504"/>
              <a:gd name="connsiteX101" fmla="*/ 3204228 w 5233594"/>
              <a:gd name="connsiteY101" fmla="*/ 1236218 h 3929504"/>
              <a:gd name="connsiteX102" fmla="*/ 3224057 w 5233594"/>
              <a:gd name="connsiteY102" fmla="*/ 1213654 h 3929504"/>
              <a:gd name="connsiteX103" fmla="*/ 3956352 w 5233594"/>
              <a:gd name="connsiteY103" fmla="*/ 1214338 h 3929504"/>
              <a:gd name="connsiteX104" fmla="*/ 3970027 w 5233594"/>
              <a:gd name="connsiteY104" fmla="*/ 1215022 h 3929504"/>
              <a:gd name="connsiteX105" fmla="*/ 3930369 w 5233594"/>
              <a:gd name="connsiteY105" fmla="*/ 1251944 h 3929504"/>
              <a:gd name="connsiteX106" fmla="*/ 3829858 w 5233594"/>
              <a:gd name="connsiteY106" fmla="*/ 1316216 h 3929504"/>
              <a:gd name="connsiteX107" fmla="*/ 3605588 w 5233594"/>
              <a:gd name="connsiteY107" fmla="*/ 1426300 h 3929504"/>
              <a:gd name="connsiteX108" fmla="*/ 3589179 w 5233594"/>
              <a:gd name="connsiteY108" fmla="*/ 1438607 h 3929504"/>
              <a:gd name="connsiteX109" fmla="*/ 3941993 w 5233594"/>
              <a:gd name="connsiteY109" fmla="*/ 1438607 h 3929504"/>
              <a:gd name="connsiteX110" fmla="*/ 3944044 w 5233594"/>
              <a:gd name="connsiteY110" fmla="*/ 1442710 h 3929504"/>
              <a:gd name="connsiteX111" fmla="*/ 3867464 w 5233594"/>
              <a:gd name="connsiteY111" fmla="*/ 1518606 h 3929504"/>
              <a:gd name="connsiteX112" fmla="*/ 3692425 w 5233594"/>
              <a:gd name="connsiteY112" fmla="*/ 1634160 h 3929504"/>
              <a:gd name="connsiteX113" fmla="*/ 3414823 w 5233594"/>
              <a:gd name="connsiteY113" fmla="*/ 1770226 h 3929504"/>
              <a:gd name="connsiteX114" fmla="*/ 3399780 w 5233594"/>
              <a:gd name="connsiteY114" fmla="*/ 1781849 h 3929504"/>
              <a:gd name="connsiteX115" fmla="*/ 3420293 w 5233594"/>
              <a:gd name="connsiteY115" fmla="*/ 1781849 h 3929504"/>
              <a:gd name="connsiteX116" fmla="*/ 4088315 w 5233594"/>
              <a:gd name="connsiteY116" fmla="*/ 1781849 h 3929504"/>
              <a:gd name="connsiteX117" fmla="*/ 4114981 w 5233594"/>
              <a:gd name="connsiteY117" fmla="*/ 1807832 h 3929504"/>
              <a:gd name="connsiteX118" fmla="*/ 4114981 w 5233594"/>
              <a:gd name="connsiteY118" fmla="*/ 2110049 h 3929504"/>
              <a:gd name="connsiteX0" fmla="*/ 5275503 w 5276187"/>
              <a:gd name="connsiteY0" fmla="*/ 3411223 h 3927036"/>
              <a:gd name="connsiteX1" fmla="*/ 5276187 w 5276187"/>
              <a:gd name="connsiteY1" fmla="*/ 3175329 h 3927036"/>
              <a:gd name="connsiteX2" fmla="*/ 5250205 w 5276187"/>
              <a:gd name="connsiteY2" fmla="*/ 3142509 h 3927036"/>
              <a:gd name="connsiteX3" fmla="*/ 4964398 w 5276187"/>
              <a:gd name="connsiteY3" fmla="*/ 3078921 h 3927036"/>
              <a:gd name="connsiteX4" fmla="*/ 4937048 w 5276187"/>
              <a:gd name="connsiteY4" fmla="*/ 3063878 h 3927036"/>
              <a:gd name="connsiteX5" fmla="*/ 4700471 w 5276187"/>
              <a:gd name="connsiteY5" fmla="*/ 2750721 h 3927036"/>
              <a:gd name="connsiteX6" fmla="*/ 4431758 w 5276187"/>
              <a:gd name="connsiteY6" fmla="*/ 2218765 h 3927036"/>
              <a:gd name="connsiteX7" fmla="*/ 4424236 w 5276187"/>
              <a:gd name="connsiteY7" fmla="*/ 2180475 h 3927036"/>
              <a:gd name="connsiteX8" fmla="*/ 4424236 w 5276187"/>
              <a:gd name="connsiteY8" fmla="*/ 1807148 h 3927036"/>
              <a:gd name="connsiteX9" fmla="*/ 4450903 w 5276187"/>
              <a:gd name="connsiteY9" fmla="*/ 1781166 h 3927036"/>
              <a:gd name="connsiteX10" fmla="*/ 5161318 w 5276187"/>
              <a:gd name="connsiteY10" fmla="*/ 1781166 h 3927036"/>
              <a:gd name="connsiteX11" fmla="*/ 5184565 w 5276187"/>
              <a:gd name="connsiteY11" fmla="*/ 1778431 h 3927036"/>
              <a:gd name="connsiteX12" fmla="*/ 5166788 w 5276187"/>
              <a:gd name="connsiteY12" fmla="*/ 1768858 h 3927036"/>
              <a:gd name="connsiteX13" fmla="*/ 4896023 w 5276187"/>
              <a:gd name="connsiteY13" fmla="*/ 1636211 h 3927036"/>
              <a:gd name="connsiteX14" fmla="*/ 4648506 w 5276187"/>
              <a:gd name="connsiteY14" fmla="*/ 1451599 h 3927036"/>
              <a:gd name="connsiteX15" fmla="*/ 4641669 w 5276187"/>
              <a:gd name="connsiteY15" fmla="*/ 1437240 h 3927036"/>
              <a:gd name="connsiteX16" fmla="*/ 4993799 w 5276187"/>
              <a:gd name="connsiteY16" fmla="*/ 1437240 h 3927036"/>
              <a:gd name="connsiteX17" fmla="*/ 4979440 w 5276187"/>
              <a:gd name="connsiteY17" fmla="*/ 1426300 h 3927036"/>
              <a:gd name="connsiteX18" fmla="*/ 4791409 w 5276187"/>
              <a:gd name="connsiteY18" fmla="*/ 1334678 h 3927036"/>
              <a:gd name="connsiteX19" fmla="*/ 4518594 w 5276187"/>
              <a:gd name="connsiteY19" fmla="*/ 1112459 h 3927036"/>
              <a:gd name="connsiteX20" fmla="*/ 4510389 w 5276187"/>
              <a:gd name="connsiteY20" fmla="*/ 1097417 h 3927036"/>
              <a:gd name="connsiteX21" fmla="*/ 4526799 w 5276187"/>
              <a:gd name="connsiteY21" fmla="*/ 1094682 h 3927036"/>
              <a:gd name="connsiteX22" fmla="*/ 4775000 w 5276187"/>
              <a:gd name="connsiteY22" fmla="*/ 1094682 h 3927036"/>
              <a:gd name="connsiteX23" fmla="*/ 4793461 w 5276187"/>
              <a:gd name="connsiteY23" fmla="*/ 1093998 h 3927036"/>
              <a:gd name="connsiteX24" fmla="*/ 4685428 w 5276187"/>
              <a:gd name="connsiteY24" fmla="*/ 1037247 h 3927036"/>
              <a:gd name="connsiteX25" fmla="*/ 4470732 w 5276187"/>
              <a:gd name="connsiteY25" fmla="*/ 878617 h 3927036"/>
              <a:gd name="connsiteX26" fmla="*/ 4321674 w 5276187"/>
              <a:gd name="connsiteY26" fmla="*/ 635886 h 3927036"/>
              <a:gd name="connsiteX27" fmla="*/ 4311418 w 5276187"/>
              <a:gd name="connsiteY27" fmla="*/ 619476 h 3927036"/>
              <a:gd name="connsiteX28" fmla="*/ 4301162 w 5276187"/>
              <a:gd name="connsiteY28" fmla="*/ 635886 h 3927036"/>
              <a:gd name="connsiteX29" fmla="*/ 4184924 w 5276187"/>
              <a:gd name="connsiteY29" fmla="*/ 836225 h 3927036"/>
              <a:gd name="connsiteX30" fmla="*/ 3961339 w 5276187"/>
              <a:gd name="connsiteY30" fmla="*/ 1024939 h 3927036"/>
              <a:gd name="connsiteX31" fmla="*/ 3839631 w 5276187"/>
              <a:gd name="connsiteY31" fmla="*/ 1084426 h 3927036"/>
              <a:gd name="connsiteX32" fmla="*/ 3830059 w 5276187"/>
              <a:gd name="connsiteY32" fmla="*/ 1093998 h 3927036"/>
              <a:gd name="connsiteX33" fmla="*/ 3844417 w 5276187"/>
              <a:gd name="connsiteY33" fmla="*/ 1093998 h 3927036"/>
              <a:gd name="connsiteX34" fmla="*/ 4096037 w 5276187"/>
              <a:gd name="connsiteY34" fmla="*/ 1093998 h 3927036"/>
              <a:gd name="connsiteX35" fmla="*/ 4112447 w 5276187"/>
              <a:gd name="connsiteY35" fmla="*/ 1097417 h 3927036"/>
              <a:gd name="connsiteX36" fmla="*/ 4104242 w 5276187"/>
              <a:gd name="connsiteY36" fmla="*/ 1112459 h 3927036"/>
              <a:gd name="connsiteX37" fmla="*/ 4039286 w 5276187"/>
              <a:gd name="connsiteY37" fmla="*/ 1188356 h 3927036"/>
              <a:gd name="connsiteX38" fmla="*/ 4007149 w 5276187"/>
              <a:gd name="connsiteY38" fmla="*/ 1193825 h 3927036"/>
              <a:gd name="connsiteX39" fmla="*/ 3732966 w 5276187"/>
              <a:gd name="connsiteY39" fmla="*/ 1059127 h 3927036"/>
              <a:gd name="connsiteX40" fmla="*/ 3478612 w 5276187"/>
              <a:gd name="connsiteY40" fmla="*/ 869045 h 3927036"/>
              <a:gd name="connsiteX41" fmla="*/ 3471774 w 5276187"/>
              <a:gd name="connsiteY41" fmla="*/ 854002 h 3927036"/>
              <a:gd name="connsiteX42" fmla="*/ 3838947 w 5276187"/>
              <a:gd name="connsiteY42" fmla="*/ 854002 h 3927036"/>
              <a:gd name="connsiteX43" fmla="*/ 3830059 w 5276187"/>
              <a:gd name="connsiteY43" fmla="*/ 845797 h 3927036"/>
              <a:gd name="connsiteX44" fmla="*/ 3664591 w 5276187"/>
              <a:gd name="connsiteY44" fmla="*/ 765115 h 3927036"/>
              <a:gd name="connsiteX45" fmla="*/ 3342546 w 5276187"/>
              <a:gd name="connsiteY45" fmla="*/ 514863 h 3927036"/>
              <a:gd name="connsiteX46" fmla="*/ 3334341 w 5276187"/>
              <a:gd name="connsiteY46" fmla="*/ 499820 h 3927036"/>
              <a:gd name="connsiteX47" fmla="*/ 3350751 w 5276187"/>
              <a:gd name="connsiteY47" fmla="*/ 497085 h 3927036"/>
              <a:gd name="connsiteX48" fmla="*/ 3613310 w 5276187"/>
              <a:gd name="connsiteY48" fmla="*/ 497085 h 3927036"/>
              <a:gd name="connsiteX49" fmla="*/ 3633139 w 5276187"/>
              <a:gd name="connsiteY49" fmla="*/ 493667 h 3927036"/>
              <a:gd name="connsiteX50" fmla="*/ 3464937 w 5276187"/>
              <a:gd name="connsiteY50" fmla="*/ 410933 h 3927036"/>
              <a:gd name="connsiteX51" fmla="*/ 3320666 w 5276187"/>
              <a:gd name="connsiteY51" fmla="*/ 302217 h 3927036"/>
              <a:gd name="connsiteX52" fmla="*/ 3138105 w 5276187"/>
              <a:gd name="connsiteY52" fmla="*/ 17778 h 3927036"/>
              <a:gd name="connsiteX53" fmla="*/ 3126481 w 5276187"/>
              <a:gd name="connsiteY53" fmla="*/ 0 h 3927036"/>
              <a:gd name="connsiteX54" fmla="*/ 3118276 w 5276187"/>
              <a:gd name="connsiteY54" fmla="*/ 17094 h 3927036"/>
              <a:gd name="connsiteX55" fmla="*/ 2986996 w 5276187"/>
              <a:gd name="connsiteY55" fmla="*/ 239996 h 3927036"/>
              <a:gd name="connsiteX56" fmla="*/ 2803752 w 5276187"/>
              <a:gd name="connsiteY56" fmla="*/ 404096 h 3927036"/>
              <a:gd name="connsiteX57" fmla="*/ 2635550 w 5276187"/>
              <a:gd name="connsiteY57" fmla="*/ 486829 h 3927036"/>
              <a:gd name="connsiteX58" fmla="*/ 2623242 w 5276187"/>
              <a:gd name="connsiteY58" fmla="*/ 497769 h 3927036"/>
              <a:gd name="connsiteX59" fmla="*/ 2925459 w 5276187"/>
              <a:gd name="connsiteY59" fmla="*/ 497769 h 3927036"/>
              <a:gd name="connsiteX60" fmla="*/ 2675891 w 5276187"/>
              <a:gd name="connsiteY60" fmla="*/ 722039 h 3927036"/>
              <a:gd name="connsiteX61" fmla="*/ 2432476 w 5276187"/>
              <a:gd name="connsiteY61" fmla="*/ 841695 h 3927036"/>
              <a:gd name="connsiteX62" fmla="*/ 2414699 w 5276187"/>
              <a:gd name="connsiteY62" fmla="*/ 854686 h 3927036"/>
              <a:gd name="connsiteX63" fmla="*/ 2787342 w 5276187"/>
              <a:gd name="connsiteY63" fmla="*/ 854686 h 3927036"/>
              <a:gd name="connsiteX64" fmla="*/ 2782556 w 5276187"/>
              <a:gd name="connsiteY64" fmla="*/ 862891 h 3927036"/>
              <a:gd name="connsiteX65" fmla="*/ 2548713 w 5276187"/>
              <a:gd name="connsiteY65" fmla="*/ 1045452 h 3927036"/>
              <a:gd name="connsiteX66" fmla="*/ 2234873 w 5276187"/>
              <a:gd name="connsiteY66" fmla="*/ 1199979 h 3927036"/>
              <a:gd name="connsiteX67" fmla="*/ 2220514 w 5276187"/>
              <a:gd name="connsiteY67" fmla="*/ 1209552 h 3927036"/>
              <a:gd name="connsiteX68" fmla="*/ 2241710 w 5276187"/>
              <a:gd name="connsiteY68" fmla="*/ 1211603 h 3927036"/>
              <a:gd name="connsiteX69" fmla="*/ 2941869 w 5276187"/>
              <a:gd name="connsiteY69" fmla="*/ 1211603 h 3927036"/>
              <a:gd name="connsiteX70" fmla="*/ 2965800 w 5276187"/>
              <a:gd name="connsiteY70" fmla="*/ 1234167 h 3927036"/>
              <a:gd name="connsiteX71" fmla="*/ 2965117 w 5276187"/>
              <a:gd name="connsiteY71" fmla="*/ 1648518 h 3927036"/>
              <a:gd name="connsiteX72" fmla="*/ 2944604 w 5276187"/>
              <a:gd name="connsiteY72" fmla="*/ 1661510 h 3927036"/>
              <a:gd name="connsiteX73" fmla="*/ 2375725 w 5276187"/>
              <a:gd name="connsiteY73" fmla="*/ 1394848 h 3927036"/>
              <a:gd name="connsiteX74" fmla="*/ 1760351 w 5276187"/>
              <a:gd name="connsiteY74" fmla="*/ 1084426 h 3927036"/>
              <a:gd name="connsiteX75" fmla="*/ 1739155 w 5276187"/>
              <a:gd name="connsiteY75" fmla="*/ 1076221 h 3927036"/>
              <a:gd name="connsiteX76" fmla="*/ 1738471 w 5276187"/>
              <a:gd name="connsiteY76" fmla="*/ 1098784 h 3927036"/>
              <a:gd name="connsiteX77" fmla="*/ 1662575 w 5276187"/>
              <a:gd name="connsiteY77" fmla="*/ 1291601 h 3927036"/>
              <a:gd name="connsiteX78" fmla="*/ 1290616 w 5276187"/>
              <a:gd name="connsiteY78" fmla="*/ 1956889 h 3927036"/>
              <a:gd name="connsiteX79" fmla="*/ 636952 w 5276187"/>
              <a:gd name="connsiteY79" fmla="*/ 2844395 h 3927036"/>
              <a:gd name="connsiteX80" fmla="*/ 327214 w 5276187"/>
              <a:gd name="connsiteY80" fmla="*/ 3185586 h 3927036"/>
              <a:gd name="connsiteX81" fmla="*/ 58500 w 5276187"/>
              <a:gd name="connsiteY81" fmla="*/ 3454983 h 3927036"/>
              <a:gd name="connsiteX82" fmla="*/ 43458 w 5276187"/>
              <a:gd name="connsiteY82" fmla="*/ 3497375 h 3927036"/>
              <a:gd name="connsiteX83" fmla="*/ 44825 w 5276187"/>
              <a:gd name="connsiteY83" fmla="*/ 3520622 h 3927036"/>
              <a:gd name="connsiteX84" fmla="*/ 53030 w 5276187"/>
              <a:gd name="connsiteY84" fmla="*/ 3748311 h 3927036"/>
              <a:gd name="connsiteX85" fmla="*/ 52347 w 5276187"/>
              <a:gd name="connsiteY85" fmla="*/ 3926769 h 3927036"/>
              <a:gd name="connsiteX86" fmla="*/ 753873 w 5276187"/>
              <a:gd name="connsiteY86" fmla="*/ 3707286 h 3927036"/>
              <a:gd name="connsiteX87" fmla="*/ 1936075 w 5276187"/>
              <a:gd name="connsiteY87" fmla="*/ 3361993 h 3927036"/>
              <a:gd name="connsiteX88" fmla="*/ 2791444 w 5276187"/>
              <a:gd name="connsiteY88" fmla="*/ 3236867 h 3927036"/>
              <a:gd name="connsiteX89" fmla="*/ 3252975 w 5276187"/>
              <a:gd name="connsiteY89" fmla="*/ 3209517 h 3927036"/>
              <a:gd name="connsiteX90" fmla="*/ 3800658 w 5276187"/>
              <a:gd name="connsiteY90" fmla="*/ 3215671 h 3927036"/>
              <a:gd name="connsiteX91" fmla="*/ 4252616 w 5276187"/>
              <a:gd name="connsiteY91" fmla="*/ 3253277 h 3927036"/>
              <a:gd name="connsiteX92" fmla="*/ 4731240 w 5276187"/>
              <a:gd name="connsiteY92" fmla="*/ 3323019 h 3927036"/>
              <a:gd name="connsiteX93" fmla="*/ 5264564 w 5276187"/>
              <a:gd name="connsiteY93" fmla="*/ 3439257 h 3927036"/>
              <a:gd name="connsiteX94" fmla="*/ 5275503 w 5276187"/>
              <a:gd name="connsiteY94" fmla="*/ 3435154 h 3927036"/>
              <a:gd name="connsiteX95" fmla="*/ 5275503 w 5276187"/>
              <a:gd name="connsiteY95" fmla="*/ 3411223 h 3927036"/>
              <a:gd name="connsiteX96" fmla="*/ 4157574 w 5276187"/>
              <a:gd name="connsiteY96" fmla="*/ 2110049 h 3927036"/>
              <a:gd name="connsiteX97" fmla="*/ 4137062 w 5276187"/>
              <a:gd name="connsiteY97" fmla="*/ 2125091 h 3927036"/>
              <a:gd name="connsiteX98" fmla="*/ 3266650 w 5276187"/>
              <a:gd name="connsiteY98" fmla="*/ 1802362 h 3927036"/>
              <a:gd name="connsiteX99" fmla="*/ 3246821 w 5276187"/>
              <a:gd name="connsiteY99" fmla="*/ 1772277 h 3927036"/>
              <a:gd name="connsiteX100" fmla="*/ 3246821 w 5276187"/>
              <a:gd name="connsiteY100" fmla="*/ 1236218 h 3927036"/>
              <a:gd name="connsiteX101" fmla="*/ 3266650 w 5276187"/>
              <a:gd name="connsiteY101" fmla="*/ 1213654 h 3927036"/>
              <a:gd name="connsiteX102" fmla="*/ 3998945 w 5276187"/>
              <a:gd name="connsiteY102" fmla="*/ 1214338 h 3927036"/>
              <a:gd name="connsiteX103" fmla="*/ 4012620 w 5276187"/>
              <a:gd name="connsiteY103" fmla="*/ 1215022 h 3927036"/>
              <a:gd name="connsiteX104" fmla="*/ 3972962 w 5276187"/>
              <a:gd name="connsiteY104" fmla="*/ 1251944 h 3927036"/>
              <a:gd name="connsiteX105" fmla="*/ 3872451 w 5276187"/>
              <a:gd name="connsiteY105" fmla="*/ 1316216 h 3927036"/>
              <a:gd name="connsiteX106" fmla="*/ 3648181 w 5276187"/>
              <a:gd name="connsiteY106" fmla="*/ 1426300 h 3927036"/>
              <a:gd name="connsiteX107" fmla="*/ 3631772 w 5276187"/>
              <a:gd name="connsiteY107" fmla="*/ 1438607 h 3927036"/>
              <a:gd name="connsiteX108" fmla="*/ 3984586 w 5276187"/>
              <a:gd name="connsiteY108" fmla="*/ 1438607 h 3927036"/>
              <a:gd name="connsiteX109" fmla="*/ 3986637 w 5276187"/>
              <a:gd name="connsiteY109" fmla="*/ 1442710 h 3927036"/>
              <a:gd name="connsiteX110" fmla="*/ 3910057 w 5276187"/>
              <a:gd name="connsiteY110" fmla="*/ 1518606 h 3927036"/>
              <a:gd name="connsiteX111" fmla="*/ 3735018 w 5276187"/>
              <a:gd name="connsiteY111" fmla="*/ 1634160 h 3927036"/>
              <a:gd name="connsiteX112" fmla="*/ 3457416 w 5276187"/>
              <a:gd name="connsiteY112" fmla="*/ 1770226 h 3927036"/>
              <a:gd name="connsiteX113" fmla="*/ 3442373 w 5276187"/>
              <a:gd name="connsiteY113" fmla="*/ 1781849 h 3927036"/>
              <a:gd name="connsiteX114" fmla="*/ 3462886 w 5276187"/>
              <a:gd name="connsiteY114" fmla="*/ 1781849 h 3927036"/>
              <a:gd name="connsiteX115" fmla="*/ 4130908 w 5276187"/>
              <a:gd name="connsiteY115" fmla="*/ 1781849 h 3927036"/>
              <a:gd name="connsiteX116" fmla="*/ 4157574 w 5276187"/>
              <a:gd name="connsiteY116" fmla="*/ 1807832 h 3927036"/>
              <a:gd name="connsiteX117" fmla="*/ 4157574 w 5276187"/>
              <a:gd name="connsiteY117" fmla="*/ 2110049 h 3927036"/>
              <a:gd name="connsiteX0" fmla="*/ 5232910 w 5233594"/>
              <a:gd name="connsiteY0" fmla="*/ 3411223 h 3765983"/>
              <a:gd name="connsiteX1" fmla="*/ 5233594 w 5233594"/>
              <a:gd name="connsiteY1" fmla="*/ 3175329 h 3765983"/>
              <a:gd name="connsiteX2" fmla="*/ 5207612 w 5233594"/>
              <a:gd name="connsiteY2" fmla="*/ 3142509 h 3765983"/>
              <a:gd name="connsiteX3" fmla="*/ 4921805 w 5233594"/>
              <a:gd name="connsiteY3" fmla="*/ 3078921 h 3765983"/>
              <a:gd name="connsiteX4" fmla="*/ 4894455 w 5233594"/>
              <a:gd name="connsiteY4" fmla="*/ 3063878 h 3765983"/>
              <a:gd name="connsiteX5" fmla="*/ 4657878 w 5233594"/>
              <a:gd name="connsiteY5" fmla="*/ 2750721 h 3765983"/>
              <a:gd name="connsiteX6" fmla="*/ 4389165 w 5233594"/>
              <a:gd name="connsiteY6" fmla="*/ 2218765 h 3765983"/>
              <a:gd name="connsiteX7" fmla="*/ 4381643 w 5233594"/>
              <a:gd name="connsiteY7" fmla="*/ 2180475 h 3765983"/>
              <a:gd name="connsiteX8" fmla="*/ 4381643 w 5233594"/>
              <a:gd name="connsiteY8" fmla="*/ 1807148 h 3765983"/>
              <a:gd name="connsiteX9" fmla="*/ 4408310 w 5233594"/>
              <a:gd name="connsiteY9" fmla="*/ 1781166 h 3765983"/>
              <a:gd name="connsiteX10" fmla="*/ 5118725 w 5233594"/>
              <a:gd name="connsiteY10" fmla="*/ 1781166 h 3765983"/>
              <a:gd name="connsiteX11" fmla="*/ 5141972 w 5233594"/>
              <a:gd name="connsiteY11" fmla="*/ 1778431 h 3765983"/>
              <a:gd name="connsiteX12" fmla="*/ 5124195 w 5233594"/>
              <a:gd name="connsiteY12" fmla="*/ 1768858 h 3765983"/>
              <a:gd name="connsiteX13" fmla="*/ 4853430 w 5233594"/>
              <a:gd name="connsiteY13" fmla="*/ 1636211 h 3765983"/>
              <a:gd name="connsiteX14" fmla="*/ 4605913 w 5233594"/>
              <a:gd name="connsiteY14" fmla="*/ 1451599 h 3765983"/>
              <a:gd name="connsiteX15" fmla="*/ 4599076 w 5233594"/>
              <a:gd name="connsiteY15" fmla="*/ 1437240 h 3765983"/>
              <a:gd name="connsiteX16" fmla="*/ 4951206 w 5233594"/>
              <a:gd name="connsiteY16" fmla="*/ 1437240 h 3765983"/>
              <a:gd name="connsiteX17" fmla="*/ 4936847 w 5233594"/>
              <a:gd name="connsiteY17" fmla="*/ 1426300 h 3765983"/>
              <a:gd name="connsiteX18" fmla="*/ 4748816 w 5233594"/>
              <a:gd name="connsiteY18" fmla="*/ 1334678 h 3765983"/>
              <a:gd name="connsiteX19" fmla="*/ 4476001 w 5233594"/>
              <a:gd name="connsiteY19" fmla="*/ 1112459 h 3765983"/>
              <a:gd name="connsiteX20" fmla="*/ 4467796 w 5233594"/>
              <a:gd name="connsiteY20" fmla="*/ 1097417 h 3765983"/>
              <a:gd name="connsiteX21" fmla="*/ 4484206 w 5233594"/>
              <a:gd name="connsiteY21" fmla="*/ 1094682 h 3765983"/>
              <a:gd name="connsiteX22" fmla="*/ 4732407 w 5233594"/>
              <a:gd name="connsiteY22" fmla="*/ 1094682 h 3765983"/>
              <a:gd name="connsiteX23" fmla="*/ 4750868 w 5233594"/>
              <a:gd name="connsiteY23" fmla="*/ 1093998 h 3765983"/>
              <a:gd name="connsiteX24" fmla="*/ 4642835 w 5233594"/>
              <a:gd name="connsiteY24" fmla="*/ 1037247 h 3765983"/>
              <a:gd name="connsiteX25" fmla="*/ 4428139 w 5233594"/>
              <a:gd name="connsiteY25" fmla="*/ 878617 h 3765983"/>
              <a:gd name="connsiteX26" fmla="*/ 4279081 w 5233594"/>
              <a:gd name="connsiteY26" fmla="*/ 635886 h 3765983"/>
              <a:gd name="connsiteX27" fmla="*/ 4268825 w 5233594"/>
              <a:gd name="connsiteY27" fmla="*/ 619476 h 3765983"/>
              <a:gd name="connsiteX28" fmla="*/ 4258569 w 5233594"/>
              <a:gd name="connsiteY28" fmla="*/ 635886 h 3765983"/>
              <a:gd name="connsiteX29" fmla="*/ 4142331 w 5233594"/>
              <a:gd name="connsiteY29" fmla="*/ 836225 h 3765983"/>
              <a:gd name="connsiteX30" fmla="*/ 3918746 w 5233594"/>
              <a:gd name="connsiteY30" fmla="*/ 1024939 h 3765983"/>
              <a:gd name="connsiteX31" fmla="*/ 3797038 w 5233594"/>
              <a:gd name="connsiteY31" fmla="*/ 1084426 h 3765983"/>
              <a:gd name="connsiteX32" fmla="*/ 3787466 w 5233594"/>
              <a:gd name="connsiteY32" fmla="*/ 1093998 h 3765983"/>
              <a:gd name="connsiteX33" fmla="*/ 3801824 w 5233594"/>
              <a:gd name="connsiteY33" fmla="*/ 1093998 h 3765983"/>
              <a:gd name="connsiteX34" fmla="*/ 4053444 w 5233594"/>
              <a:gd name="connsiteY34" fmla="*/ 1093998 h 3765983"/>
              <a:gd name="connsiteX35" fmla="*/ 4069854 w 5233594"/>
              <a:gd name="connsiteY35" fmla="*/ 1097417 h 3765983"/>
              <a:gd name="connsiteX36" fmla="*/ 4061649 w 5233594"/>
              <a:gd name="connsiteY36" fmla="*/ 1112459 h 3765983"/>
              <a:gd name="connsiteX37" fmla="*/ 3996693 w 5233594"/>
              <a:gd name="connsiteY37" fmla="*/ 1188356 h 3765983"/>
              <a:gd name="connsiteX38" fmla="*/ 3964556 w 5233594"/>
              <a:gd name="connsiteY38" fmla="*/ 1193825 h 3765983"/>
              <a:gd name="connsiteX39" fmla="*/ 3690373 w 5233594"/>
              <a:gd name="connsiteY39" fmla="*/ 1059127 h 3765983"/>
              <a:gd name="connsiteX40" fmla="*/ 3436019 w 5233594"/>
              <a:gd name="connsiteY40" fmla="*/ 869045 h 3765983"/>
              <a:gd name="connsiteX41" fmla="*/ 3429181 w 5233594"/>
              <a:gd name="connsiteY41" fmla="*/ 854002 h 3765983"/>
              <a:gd name="connsiteX42" fmla="*/ 3796354 w 5233594"/>
              <a:gd name="connsiteY42" fmla="*/ 854002 h 3765983"/>
              <a:gd name="connsiteX43" fmla="*/ 3787466 w 5233594"/>
              <a:gd name="connsiteY43" fmla="*/ 845797 h 3765983"/>
              <a:gd name="connsiteX44" fmla="*/ 3621998 w 5233594"/>
              <a:gd name="connsiteY44" fmla="*/ 765115 h 3765983"/>
              <a:gd name="connsiteX45" fmla="*/ 3299953 w 5233594"/>
              <a:gd name="connsiteY45" fmla="*/ 514863 h 3765983"/>
              <a:gd name="connsiteX46" fmla="*/ 3291748 w 5233594"/>
              <a:gd name="connsiteY46" fmla="*/ 499820 h 3765983"/>
              <a:gd name="connsiteX47" fmla="*/ 3308158 w 5233594"/>
              <a:gd name="connsiteY47" fmla="*/ 497085 h 3765983"/>
              <a:gd name="connsiteX48" fmla="*/ 3570717 w 5233594"/>
              <a:gd name="connsiteY48" fmla="*/ 497085 h 3765983"/>
              <a:gd name="connsiteX49" fmla="*/ 3590546 w 5233594"/>
              <a:gd name="connsiteY49" fmla="*/ 493667 h 3765983"/>
              <a:gd name="connsiteX50" fmla="*/ 3422344 w 5233594"/>
              <a:gd name="connsiteY50" fmla="*/ 410933 h 3765983"/>
              <a:gd name="connsiteX51" fmla="*/ 3278073 w 5233594"/>
              <a:gd name="connsiteY51" fmla="*/ 302217 h 3765983"/>
              <a:gd name="connsiteX52" fmla="*/ 3095512 w 5233594"/>
              <a:gd name="connsiteY52" fmla="*/ 17778 h 3765983"/>
              <a:gd name="connsiteX53" fmla="*/ 3083888 w 5233594"/>
              <a:gd name="connsiteY53" fmla="*/ 0 h 3765983"/>
              <a:gd name="connsiteX54" fmla="*/ 3075683 w 5233594"/>
              <a:gd name="connsiteY54" fmla="*/ 17094 h 3765983"/>
              <a:gd name="connsiteX55" fmla="*/ 2944403 w 5233594"/>
              <a:gd name="connsiteY55" fmla="*/ 239996 h 3765983"/>
              <a:gd name="connsiteX56" fmla="*/ 2761159 w 5233594"/>
              <a:gd name="connsiteY56" fmla="*/ 404096 h 3765983"/>
              <a:gd name="connsiteX57" fmla="*/ 2592957 w 5233594"/>
              <a:gd name="connsiteY57" fmla="*/ 486829 h 3765983"/>
              <a:gd name="connsiteX58" fmla="*/ 2580649 w 5233594"/>
              <a:gd name="connsiteY58" fmla="*/ 497769 h 3765983"/>
              <a:gd name="connsiteX59" fmla="*/ 2882866 w 5233594"/>
              <a:gd name="connsiteY59" fmla="*/ 497769 h 3765983"/>
              <a:gd name="connsiteX60" fmla="*/ 2633298 w 5233594"/>
              <a:gd name="connsiteY60" fmla="*/ 722039 h 3765983"/>
              <a:gd name="connsiteX61" fmla="*/ 2389883 w 5233594"/>
              <a:gd name="connsiteY61" fmla="*/ 841695 h 3765983"/>
              <a:gd name="connsiteX62" fmla="*/ 2372106 w 5233594"/>
              <a:gd name="connsiteY62" fmla="*/ 854686 h 3765983"/>
              <a:gd name="connsiteX63" fmla="*/ 2744749 w 5233594"/>
              <a:gd name="connsiteY63" fmla="*/ 854686 h 3765983"/>
              <a:gd name="connsiteX64" fmla="*/ 2739963 w 5233594"/>
              <a:gd name="connsiteY64" fmla="*/ 862891 h 3765983"/>
              <a:gd name="connsiteX65" fmla="*/ 2506120 w 5233594"/>
              <a:gd name="connsiteY65" fmla="*/ 1045452 h 3765983"/>
              <a:gd name="connsiteX66" fmla="*/ 2192280 w 5233594"/>
              <a:gd name="connsiteY66" fmla="*/ 1199979 h 3765983"/>
              <a:gd name="connsiteX67" fmla="*/ 2177921 w 5233594"/>
              <a:gd name="connsiteY67" fmla="*/ 1209552 h 3765983"/>
              <a:gd name="connsiteX68" fmla="*/ 2199117 w 5233594"/>
              <a:gd name="connsiteY68" fmla="*/ 1211603 h 3765983"/>
              <a:gd name="connsiteX69" fmla="*/ 2899276 w 5233594"/>
              <a:gd name="connsiteY69" fmla="*/ 1211603 h 3765983"/>
              <a:gd name="connsiteX70" fmla="*/ 2923207 w 5233594"/>
              <a:gd name="connsiteY70" fmla="*/ 1234167 h 3765983"/>
              <a:gd name="connsiteX71" fmla="*/ 2922524 w 5233594"/>
              <a:gd name="connsiteY71" fmla="*/ 1648518 h 3765983"/>
              <a:gd name="connsiteX72" fmla="*/ 2902011 w 5233594"/>
              <a:gd name="connsiteY72" fmla="*/ 1661510 h 3765983"/>
              <a:gd name="connsiteX73" fmla="*/ 2333132 w 5233594"/>
              <a:gd name="connsiteY73" fmla="*/ 1394848 h 3765983"/>
              <a:gd name="connsiteX74" fmla="*/ 1717758 w 5233594"/>
              <a:gd name="connsiteY74" fmla="*/ 1084426 h 3765983"/>
              <a:gd name="connsiteX75" fmla="*/ 1696562 w 5233594"/>
              <a:gd name="connsiteY75" fmla="*/ 1076221 h 3765983"/>
              <a:gd name="connsiteX76" fmla="*/ 1695878 w 5233594"/>
              <a:gd name="connsiteY76" fmla="*/ 1098784 h 3765983"/>
              <a:gd name="connsiteX77" fmla="*/ 1619982 w 5233594"/>
              <a:gd name="connsiteY77" fmla="*/ 1291601 h 3765983"/>
              <a:gd name="connsiteX78" fmla="*/ 1248023 w 5233594"/>
              <a:gd name="connsiteY78" fmla="*/ 1956889 h 3765983"/>
              <a:gd name="connsiteX79" fmla="*/ 594359 w 5233594"/>
              <a:gd name="connsiteY79" fmla="*/ 2844395 h 3765983"/>
              <a:gd name="connsiteX80" fmla="*/ 284621 w 5233594"/>
              <a:gd name="connsiteY80" fmla="*/ 3185586 h 3765983"/>
              <a:gd name="connsiteX81" fmla="*/ 15907 w 5233594"/>
              <a:gd name="connsiteY81" fmla="*/ 3454983 h 3765983"/>
              <a:gd name="connsiteX82" fmla="*/ 865 w 5233594"/>
              <a:gd name="connsiteY82" fmla="*/ 3497375 h 3765983"/>
              <a:gd name="connsiteX83" fmla="*/ 2232 w 5233594"/>
              <a:gd name="connsiteY83" fmla="*/ 3520622 h 3765983"/>
              <a:gd name="connsiteX84" fmla="*/ 10437 w 5233594"/>
              <a:gd name="connsiteY84" fmla="*/ 3748311 h 3765983"/>
              <a:gd name="connsiteX85" fmla="*/ 711280 w 5233594"/>
              <a:gd name="connsiteY85" fmla="*/ 3707286 h 3765983"/>
              <a:gd name="connsiteX86" fmla="*/ 1893482 w 5233594"/>
              <a:gd name="connsiteY86" fmla="*/ 3361993 h 3765983"/>
              <a:gd name="connsiteX87" fmla="*/ 2748851 w 5233594"/>
              <a:gd name="connsiteY87" fmla="*/ 3236867 h 3765983"/>
              <a:gd name="connsiteX88" fmla="*/ 3210382 w 5233594"/>
              <a:gd name="connsiteY88" fmla="*/ 3209517 h 3765983"/>
              <a:gd name="connsiteX89" fmla="*/ 3758065 w 5233594"/>
              <a:gd name="connsiteY89" fmla="*/ 3215671 h 3765983"/>
              <a:gd name="connsiteX90" fmla="*/ 4210023 w 5233594"/>
              <a:gd name="connsiteY90" fmla="*/ 3253277 h 3765983"/>
              <a:gd name="connsiteX91" fmla="*/ 4688647 w 5233594"/>
              <a:gd name="connsiteY91" fmla="*/ 3323019 h 3765983"/>
              <a:gd name="connsiteX92" fmla="*/ 5221971 w 5233594"/>
              <a:gd name="connsiteY92" fmla="*/ 3439257 h 3765983"/>
              <a:gd name="connsiteX93" fmla="*/ 5232910 w 5233594"/>
              <a:gd name="connsiteY93" fmla="*/ 3435154 h 3765983"/>
              <a:gd name="connsiteX94" fmla="*/ 5232910 w 5233594"/>
              <a:gd name="connsiteY94" fmla="*/ 3411223 h 3765983"/>
              <a:gd name="connsiteX95" fmla="*/ 4114981 w 5233594"/>
              <a:gd name="connsiteY95" fmla="*/ 2110049 h 3765983"/>
              <a:gd name="connsiteX96" fmla="*/ 4094469 w 5233594"/>
              <a:gd name="connsiteY96" fmla="*/ 2125091 h 3765983"/>
              <a:gd name="connsiteX97" fmla="*/ 3224057 w 5233594"/>
              <a:gd name="connsiteY97" fmla="*/ 1802362 h 3765983"/>
              <a:gd name="connsiteX98" fmla="*/ 3204228 w 5233594"/>
              <a:gd name="connsiteY98" fmla="*/ 1772277 h 3765983"/>
              <a:gd name="connsiteX99" fmla="*/ 3204228 w 5233594"/>
              <a:gd name="connsiteY99" fmla="*/ 1236218 h 3765983"/>
              <a:gd name="connsiteX100" fmla="*/ 3224057 w 5233594"/>
              <a:gd name="connsiteY100" fmla="*/ 1213654 h 3765983"/>
              <a:gd name="connsiteX101" fmla="*/ 3956352 w 5233594"/>
              <a:gd name="connsiteY101" fmla="*/ 1214338 h 3765983"/>
              <a:gd name="connsiteX102" fmla="*/ 3970027 w 5233594"/>
              <a:gd name="connsiteY102" fmla="*/ 1215022 h 3765983"/>
              <a:gd name="connsiteX103" fmla="*/ 3930369 w 5233594"/>
              <a:gd name="connsiteY103" fmla="*/ 1251944 h 3765983"/>
              <a:gd name="connsiteX104" fmla="*/ 3829858 w 5233594"/>
              <a:gd name="connsiteY104" fmla="*/ 1316216 h 3765983"/>
              <a:gd name="connsiteX105" fmla="*/ 3605588 w 5233594"/>
              <a:gd name="connsiteY105" fmla="*/ 1426300 h 3765983"/>
              <a:gd name="connsiteX106" fmla="*/ 3589179 w 5233594"/>
              <a:gd name="connsiteY106" fmla="*/ 1438607 h 3765983"/>
              <a:gd name="connsiteX107" fmla="*/ 3941993 w 5233594"/>
              <a:gd name="connsiteY107" fmla="*/ 1438607 h 3765983"/>
              <a:gd name="connsiteX108" fmla="*/ 3944044 w 5233594"/>
              <a:gd name="connsiteY108" fmla="*/ 1442710 h 3765983"/>
              <a:gd name="connsiteX109" fmla="*/ 3867464 w 5233594"/>
              <a:gd name="connsiteY109" fmla="*/ 1518606 h 3765983"/>
              <a:gd name="connsiteX110" fmla="*/ 3692425 w 5233594"/>
              <a:gd name="connsiteY110" fmla="*/ 1634160 h 3765983"/>
              <a:gd name="connsiteX111" fmla="*/ 3414823 w 5233594"/>
              <a:gd name="connsiteY111" fmla="*/ 1770226 h 3765983"/>
              <a:gd name="connsiteX112" fmla="*/ 3399780 w 5233594"/>
              <a:gd name="connsiteY112" fmla="*/ 1781849 h 3765983"/>
              <a:gd name="connsiteX113" fmla="*/ 3420293 w 5233594"/>
              <a:gd name="connsiteY113" fmla="*/ 1781849 h 3765983"/>
              <a:gd name="connsiteX114" fmla="*/ 4088315 w 5233594"/>
              <a:gd name="connsiteY114" fmla="*/ 1781849 h 3765983"/>
              <a:gd name="connsiteX115" fmla="*/ 4114981 w 5233594"/>
              <a:gd name="connsiteY115" fmla="*/ 1807832 h 3765983"/>
              <a:gd name="connsiteX116" fmla="*/ 4114981 w 5233594"/>
              <a:gd name="connsiteY116" fmla="*/ 2110049 h 3765983"/>
              <a:gd name="connsiteX0" fmla="*/ 5232910 w 5233594"/>
              <a:gd name="connsiteY0" fmla="*/ 3411223 h 3709951"/>
              <a:gd name="connsiteX1" fmla="*/ 5233594 w 5233594"/>
              <a:gd name="connsiteY1" fmla="*/ 3175329 h 3709951"/>
              <a:gd name="connsiteX2" fmla="*/ 5207612 w 5233594"/>
              <a:gd name="connsiteY2" fmla="*/ 3142509 h 3709951"/>
              <a:gd name="connsiteX3" fmla="*/ 4921805 w 5233594"/>
              <a:gd name="connsiteY3" fmla="*/ 3078921 h 3709951"/>
              <a:gd name="connsiteX4" fmla="*/ 4894455 w 5233594"/>
              <a:gd name="connsiteY4" fmla="*/ 3063878 h 3709951"/>
              <a:gd name="connsiteX5" fmla="*/ 4657878 w 5233594"/>
              <a:gd name="connsiteY5" fmla="*/ 2750721 h 3709951"/>
              <a:gd name="connsiteX6" fmla="*/ 4389165 w 5233594"/>
              <a:gd name="connsiteY6" fmla="*/ 2218765 h 3709951"/>
              <a:gd name="connsiteX7" fmla="*/ 4381643 w 5233594"/>
              <a:gd name="connsiteY7" fmla="*/ 2180475 h 3709951"/>
              <a:gd name="connsiteX8" fmla="*/ 4381643 w 5233594"/>
              <a:gd name="connsiteY8" fmla="*/ 1807148 h 3709951"/>
              <a:gd name="connsiteX9" fmla="*/ 4408310 w 5233594"/>
              <a:gd name="connsiteY9" fmla="*/ 1781166 h 3709951"/>
              <a:gd name="connsiteX10" fmla="*/ 5118725 w 5233594"/>
              <a:gd name="connsiteY10" fmla="*/ 1781166 h 3709951"/>
              <a:gd name="connsiteX11" fmla="*/ 5141972 w 5233594"/>
              <a:gd name="connsiteY11" fmla="*/ 1778431 h 3709951"/>
              <a:gd name="connsiteX12" fmla="*/ 5124195 w 5233594"/>
              <a:gd name="connsiteY12" fmla="*/ 1768858 h 3709951"/>
              <a:gd name="connsiteX13" fmla="*/ 4853430 w 5233594"/>
              <a:gd name="connsiteY13" fmla="*/ 1636211 h 3709951"/>
              <a:gd name="connsiteX14" fmla="*/ 4605913 w 5233594"/>
              <a:gd name="connsiteY14" fmla="*/ 1451599 h 3709951"/>
              <a:gd name="connsiteX15" fmla="*/ 4599076 w 5233594"/>
              <a:gd name="connsiteY15" fmla="*/ 1437240 h 3709951"/>
              <a:gd name="connsiteX16" fmla="*/ 4951206 w 5233594"/>
              <a:gd name="connsiteY16" fmla="*/ 1437240 h 3709951"/>
              <a:gd name="connsiteX17" fmla="*/ 4936847 w 5233594"/>
              <a:gd name="connsiteY17" fmla="*/ 1426300 h 3709951"/>
              <a:gd name="connsiteX18" fmla="*/ 4748816 w 5233594"/>
              <a:gd name="connsiteY18" fmla="*/ 1334678 h 3709951"/>
              <a:gd name="connsiteX19" fmla="*/ 4476001 w 5233594"/>
              <a:gd name="connsiteY19" fmla="*/ 1112459 h 3709951"/>
              <a:gd name="connsiteX20" fmla="*/ 4467796 w 5233594"/>
              <a:gd name="connsiteY20" fmla="*/ 1097417 h 3709951"/>
              <a:gd name="connsiteX21" fmla="*/ 4484206 w 5233594"/>
              <a:gd name="connsiteY21" fmla="*/ 1094682 h 3709951"/>
              <a:gd name="connsiteX22" fmla="*/ 4732407 w 5233594"/>
              <a:gd name="connsiteY22" fmla="*/ 1094682 h 3709951"/>
              <a:gd name="connsiteX23" fmla="*/ 4750868 w 5233594"/>
              <a:gd name="connsiteY23" fmla="*/ 1093998 h 3709951"/>
              <a:gd name="connsiteX24" fmla="*/ 4642835 w 5233594"/>
              <a:gd name="connsiteY24" fmla="*/ 1037247 h 3709951"/>
              <a:gd name="connsiteX25" fmla="*/ 4428139 w 5233594"/>
              <a:gd name="connsiteY25" fmla="*/ 878617 h 3709951"/>
              <a:gd name="connsiteX26" fmla="*/ 4279081 w 5233594"/>
              <a:gd name="connsiteY26" fmla="*/ 635886 h 3709951"/>
              <a:gd name="connsiteX27" fmla="*/ 4268825 w 5233594"/>
              <a:gd name="connsiteY27" fmla="*/ 619476 h 3709951"/>
              <a:gd name="connsiteX28" fmla="*/ 4258569 w 5233594"/>
              <a:gd name="connsiteY28" fmla="*/ 635886 h 3709951"/>
              <a:gd name="connsiteX29" fmla="*/ 4142331 w 5233594"/>
              <a:gd name="connsiteY29" fmla="*/ 836225 h 3709951"/>
              <a:gd name="connsiteX30" fmla="*/ 3918746 w 5233594"/>
              <a:gd name="connsiteY30" fmla="*/ 1024939 h 3709951"/>
              <a:gd name="connsiteX31" fmla="*/ 3797038 w 5233594"/>
              <a:gd name="connsiteY31" fmla="*/ 1084426 h 3709951"/>
              <a:gd name="connsiteX32" fmla="*/ 3787466 w 5233594"/>
              <a:gd name="connsiteY32" fmla="*/ 1093998 h 3709951"/>
              <a:gd name="connsiteX33" fmla="*/ 3801824 w 5233594"/>
              <a:gd name="connsiteY33" fmla="*/ 1093998 h 3709951"/>
              <a:gd name="connsiteX34" fmla="*/ 4053444 w 5233594"/>
              <a:gd name="connsiteY34" fmla="*/ 1093998 h 3709951"/>
              <a:gd name="connsiteX35" fmla="*/ 4069854 w 5233594"/>
              <a:gd name="connsiteY35" fmla="*/ 1097417 h 3709951"/>
              <a:gd name="connsiteX36" fmla="*/ 4061649 w 5233594"/>
              <a:gd name="connsiteY36" fmla="*/ 1112459 h 3709951"/>
              <a:gd name="connsiteX37" fmla="*/ 3996693 w 5233594"/>
              <a:gd name="connsiteY37" fmla="*/ 1188356 h 3709951"/>
              <a:gd name="connsiteX38" fmla="*/ 3964556 w 5233594"/>
              <a:gd name="connsiteY38" fmla="*/ 1193825 h 3709951"/>
              <a:gd name="connsiteX39" fmla="*/ 3690373 w 5233594"/>
              <a:gd name="connsiteY39" fmla="*/ 1059127 h 3709951"/>
              <a:gd name="connsiteX40" fmla="*/ 3436019 w 5233594"/>
              <a:gd name="connsiteY40" fmla="*/ 869045 h 3709951"/>
              <a:gd name="connsiteX41" fmla="*/ 3429181 w 5233594"/>
              <a:gd name="connsiteY41" fmla="*/ 854002 h 3709951"/>
              <a:gd name="connsiteX42" fmla="*/ 3796354 w 5233594"/>
              <a:gd name="connsiteY42" fmla="*/ 854002 h 3709951"/>
              <a:gd name="connsiteX43" fmla="*/ 3787466 w 5233594"/>
              <a:gd name="connsiteY43" fmla="*/ 845797 h 3709951"/>
              <a:gd name="connsiteX44" fmla="*/ 3621998 w 5233594"/>
              <a:gd name="connsiteY44" fmla="*/ 765115 h 3709951"/>
              <a:gd name="connsiteX45" fmla="*/ 3299953 w 5233594"/>
              <a:gd name="connsiteY45" fmla="*/ 514863 h 3709951"/>
              <a:gd name="connsiteX46" fmla="*/ 3291748 w 5233594"/>
              <a:gd name="connsiteY46" fmla="*/ 499820 h 3709951"/>
              <a:gd name="connsiteX47" fmla="*/ 3308158 w 5233594"/>
              <a:gd name="connsiteY47" fmla="*/ 497085 h 3709951"/>
              <a:gd name="connsiteX48" fmla="*/ 3570717 w 5233594"/>
              <a:gd name="connsiteY48" fmla="*/ 497085 h 3709951"/>
              <a:gd name="connsiteX49" fmla="*/ 3590546 w 5233594"/>
              <a:gd name="connsiteY49" fmla="*/ 493667 h 3709951"/>
              <a:gd name="connsiteX50" fmla="*/ 3422344 w 5233594"/>
              <a:gd name="connsiteY50" fmla="*/ 410933 h 3709951"/>
              <a:gd name="connsiteX51" fmla="*/ 3278073 w 5233594"/>
              <a:gd name="connsiteY51" fmla="*/ 302217 h 3709951"/>
              <a:gd name="connsiteX52" fmla="*/ 3095512 w 5233594"/>
              <a:gd name="connsiteY52" fmla="*/ 17778 h 3709951"/>
              <a:gd name="connsiteX53" fmla="*/ 3083888 w 5233594"/>
              <a:gd name="connsiteY53" fmla="*/ 0 h 3709951"/>
              <a:gd name="connsiteX54" fmla="*/ 3075683 w 5233594"/>
              <a:gd name="connsiteY54" fmla="*/ 17094 h 3709951"/>
              <a:gd name="connsiteX55" fmla="*/ 2944403 w 5233594"/>
              <a:gd name="connsiteY55" fmla="*/ 239996 h 3709951"/>
              <a:gd name="connsiteX56" fmla="*/ 2761159 w 5233594"/>
              <a:gd name="connsiteY56" fmla="*/ 404096 h 3709951"/>
              <a:gd name="connsiteX57" fmla="*/ 2592957 w 5233594"/>
              <a:gd name="connsiteY57" fmla="*/ 486829 h 3709951"/>
              <a:gd name="connsiteX58" fmla="*/ 2580649 w 5233594"/>
              <a:gd name="connsiteY58" fmla="*/ 497769 h 3709951"/>
              <a:gd name="connsiteX59" fmla="*/ 2882866 w 5233594"/>
              <a:gd name="connsiteY59" fmla="*/ 497769 h 3709951"/>
              <a:gd name="connsiteX60" fmla="*/ 2633298 w 5233594"/>
              <a:gd name="connsiteY60" fmla="*/ 722039 h 3709951"/>
              <a:gd name="connsiteX61" fmla="*/ 2389883 w 5233594"/>
              <a:gd name="connsiteY61" fmla="*/ 841695 h 3709951"/>
              <a:gd name="connsiteX62" fmla="*/ 2372106 w 5233594"/>
              <a:gd name="connsiteY62" fmla="*/ 854686 h 3709951"/>
              <a:gd name="connsiteX63" fmla="*/ 2744749 w 5233594"/>
              <a:gd name="connsiteY63" fmla="*/ 854686 h 3709951"/>
              <a:gd name="connsiteX64" fmla="*/ 2739963 w 5233594"/>
              <a:gd name="connsiteY64" fmla="*/ 862891 h 3709951"/>
              <a:gd name="connsiteX65" fmla="*/ 2506120 w 5233594"/>
              <a:gd name="connsiteY65" fmla="*/ 1045452 h 3709951"/>
              <a:gd name="connsiteX66" fmla="*/ 2192280 w 5233594"/>
              <a:gd name="connsiteY66" fmla="*/ 1199979 h 3709951"/>
              <a:gd name="connsiteX67" fmla="*/ 2177921 w 5233594"/>
              <a:gd name="connsiteY67" fmla="*/ 1209552 h 3709951"/>
              <a:gd name="connsiteX68" fmla="*/ 2199117 w 5233594"/>
              <a:gd name="connsiteY68" fmla="*/ 1211603 h 3709951"/>
              <a:gd name="connsiteX69" fmla="*/ 2899276 w 5233594"/>
              <a:gd name="connsiteY69" fmla="*/ 1211603 h 3709951"/>
              <a:gd name="connsiteX70" fmla="*/ 2923207 w 5233594"/>
              <a:gd name="connsiteY70" fmla="*/ 1234167 h 3709951"/>
              <a:gd name="connsiteX71" fmla="*/ 2922524 w 5233594"/>
              <a:gd name="connsiteY71" fmla="*/ 1648518 h 3709951"/>
              <a:gd name="connsiteX72" fmla="*/ 2902011 w 5233594"/>
              <a:gd name="connsiteY72" fmla="*/ 1661510 h 3709951"/>
              <a:gd name="connsiteX73" fmla="*/ 2333132 w 5233594"/>
              <a:gd name="connsiteY73" fmla="*/ 1394848 h 3709951"/>
              <a:gd name="connsiteX74" fmla="*/ 1717758 w 5233594"/>
              <a:gd name="connsiteY74" fmla="*/ 1084426 h 3709951"/>
              <a:gd name="connsiteX75" fmla="*/ 1696562 w 5233594"/>
              <a:gd name="connsiteY75" fmla="*/ 1076221 h 3709951"/>
              <a:gd name="connsiteX76" fmla="*/ 1695878 w 5233594"/>
              <a:gd name="connsiteY76" fmla="*/ 1098784 h 3709951"/>
              <a:gd name="connsiteX77" fmla="*/ 1619982 w 5233594"/>
              <a:gd name="connsiteY77" fmla="*/ 1291601 h 3709951"/>
              <a:gd name="connsiteX78" fmla="*/ 1248023 w 5233594"/>
              <a:gd name="connsiteY78" fmla="*/ 1956889 h 3709951"/>
              <a:gd name="connsiteX79" fmla="*/ 594359 w 5233594"/>
              <a:gd name="connsiteY79" fmla="*/ 2844395 h 3709951"/>
              <a:gd name="connsiteX80" fmla="*/ 284621 w 5233594"/>
              <a:gd name="connsiteY80" fmla="*/ 3185586 h 3709951"/>
              <a:gd name="connsiteX81" fmla="*/ 15907 w 5233594"/>
              <a:gd name="connsiteY81" fmla="*/ 3454983 h 3709951"/>
              <a:gd name="connsiteX82" fmla="*/ 865 w 5233594"/>
              <a:gd name="connsiteY82" fmla="*/ 3497375 h 3709951"/>
              <a:gd name="connsiteX83" fmla="*/ 2232 w 5233594"/>
              <a:gd name="connsiteY83" fmla="*/ 3520622 h 3709951"/>
              <a:gd name="connsiteX84" fmla="*/ 711280 w 5233594"/>
              <a:gd name="connsiteY84" fmla="*/ 3707286 h 3709951"/>
              <a:gd name="connsiteX85" fmla="*/ 1893482 w 5233594"/>
              <a:gd name="connsiteY85" fmla="*/ 3361993 h 3709951"/>
              <a:gd name="connsiteX86" fmla="*/ 2748851 w 5233594"/>
              <a:gd name="connsiteY86" fmla="*/ 3236867 h 3709951"/>
              <a:gd name="connsiteX87" fmla="*/ 3210382 w 5233594"/>
              <a:gd name="connsiteY87" fmla="*/ 3209517 h 3709951"/>
              <a:gd name="connsiteX88" fmla="*/ 3758065 w 5233594"/>
              <a:gd name="connsiteY88" fmla="*/ 3215671 h 3709951"/>
              <a:gd name="connsiteX89" fmla="*/ 4210023 w 5233594"/>
              <a:gd name="connsiteY89" fmla="*/ 3253277 h 3709951"/>
              <a:gd name="connsiteX90" fmla="*/ 4688647 w 5233594"/>
              <a:gd name="connsiteY90" fmla="*/ 3323019 h 3709951"/>
              <a:gd name="connsiteX91" fmla="*/ 5221971 w 5233594"/>
              <a:gd name="connsiteY91" fmla="*/ 3439257 h 3709951"/>
              <a:gd name="connsiteX92" fmla="*/ 5232910 w 5233594"/>
              <a:gd name="connsiteY92" fmla="*/ 3435154 h 3709951"/>
              <a:gd name="connsiteX93" fmla="*/ 5232910 w 5233594"/>
              <a:gd name="connsiteY93" fmla="*/ 3411223 h 3709951"/>
              <a:gd name="connsiteX94" fmla="*/ 4114981 w 5233594"/>
              <a:gd name="connsiteY94" fmla="*/ 2110049 h 3709951"/>
              <a:gd name="connsiteX95" fmla="*/ 4094469 w 5233594"/>
              <a:gd name="connsiteY95" fmla="*/ 2125091 h 3709951"/>
              <a:gd name="connsiteX96" fmla="*/ 3224057 w 5233594"/>
              <a:gd name="connsiteY96" fmla="*/ 1802362 h 3709951"/>
              <a:gd name="connsiteX97" fmla="*/ 3204228 w 5233594"/>
              <a:gd name="connsiteY97" fmla="*/ 1772277 h 3709951"/>
              <a:gd name="connsiteX98" fmla="*/ 3204228 w 5233594"/>
              <a:gd name="connsiteY98" fmla="*/ 1236218 h 3709951"/>
              <a:gd name="connsiteX99" fmla="*/ 3224057 w 5233594"/>
              <a:gd name="connsiteY99" fmla="*/ 1213654 h 3709951"/>
              <a:gd name="connsiteX100" fmla="*/ 3956352 w 5233594"/>
              <a:gd name="connsiteY100" fmla="*/ 1214338 h 3709951"/>
              <a:gd name="connsiteX101" fmla="*/ 3970027 w 5233594"/>
              <a:gd name="connsiteY101" fmla="*/ 1215022 h 3709951"/>
              <a:gd name="connsiteX102" fmla="*/ 3930369 w 5233594"/>
              <a:gd name="connsiteY102" fmla="*/ 1251944 h 3709951"/>
              <a:gd name="connsiteX103" fmla="*/ 3829858 w 5233594"/>
              <a:gd name="connsiteY103" fmla="*/ 1316216 h 3709951"/>
              <a:gd name="connsiteX104" fmla="*/ 3605588 w 5233594"/>
              <a:gd name="connsiteY104" fmla="*/ 1426300 h 3709951"/>
              <a:gd name="connsiteX105" fmla="*/ 3589179 w 5233594"/>
              <a:gd name="connsiteY105" fmla="*/ 1438607 h 3709951"/>
              <a:gd name="connsiteX106" fmla="*/ 3941993 w 5233594"/>
              <a:gd name="connsiteY106" fmla="*/ 1438607 h 3709951"/>
              <a:gd name="connsiteX107" fmla="*/ 3944044 w 5233594"/>
              <a:gd name="connsiteY107" fmla="*/ 1442710 h 3709951"/>
              <a:gd name="connsiteX108" fmla="*/ 3867464 w 5233594"/>
              <a:gd name="connsiteY108" fmla="*/ 1518606 h 3709951"/>
              <a:gd name="connsiteX109" fmla="*/ 3692425 w 5233594"/>
              <a:gd name="connsiteY109" fmla="*/ 1634160 h 3709951"/>
              <a:gd name="connsiteX110" fmla="*/ 3414823 w 5233594"/>
              <a:gd name="connsiteY110" fmla="*/ 1770226 h 3709951"/>
              <a:gd name="connsiteX111" fmla="*/ 3399780 w 5233594"/>
              <a:gd name="connsiteY111" fmla="*/ 1781849 h 3709951"/>
              <a:gd name="connsiteX112" fmla="*/ 3420293 w 5233594"/>
              <a:gd name="connsiteY112" fmla="*/ 1781849 h 3709951"/>
              <a:gd name="connsiteX113" fmla="*/ 4088315 w 5233594"/>
              <a:gd name="connsiteY113" fmla="*/ 1781849 h 3709951"/>
              <a:gd name="connsiteX114" fmla="*/ 4114981 w 5233594"/>
              <a:gd name="connsiteY114" fmla="*/ 1807832 h 3709951"/>
              <a:gd name="connsiteX115" fmla="*/ 4114981 w 5233594"/>
              <a:gd name="connsiteY115" fmla="*/ 2110049 h 3709951"/>
              <a:gd name="connsiteX0" fmla="*/ 5232910 w 5233594"/>
              <a:gd name="connsiteY0" fmla="*/ 3411223 h 3520622"/>
              <a:gd name="connsiteX1" fmla="*/ 5233594 w 5233594"/>
              <a:gd name="connsiteY1" fmla="*/ 3175329 h 3520622"/>
              <a:gd name="connsiteX2" fmla="*/ 5207612 w 5233594"/>
              <a:gd name="connsiteY2" fmla="*/ 3142509 h 3520622"/>
              <a:gd name="connsiteX3" fmla="*/ 4921805 w 5233594"/>
              <a:gd name="connsiteY3" fmla="*/ 3078921 h 3520622"/>
              <a:gd name="connsiteX4" fmla="*/ 4894455 w 5233594"/>
              <a:gd name="connsiteY4" fmla="*/ 3063878 h 3520622"/>
              <a:gd name="connsiteX5" fmla="*/ 4657878 w 5233594"/>
              <a:gd name="connsiteY5" fmla="*/ 2750721 h 3520622"/>
              <a:gd name="connsiteX6" fmla="*/ 4389165 w 5233594"/>
              <a:gd name="connsiteY6" fmla="*/ 2218765 h 3520622"/>
              <a:gd name="connsiteX7" fmla="*/ 4381643 w 5233594"/>
              <a:gd name="connsiteY7" fmla="*/ 2180475 h 3520622"/>
              <a:gd name="connsiteX8" fmla="*/ 4381643 w 5233594"/>
              <a:gd name="connsiteY8" fmla="*/ 1807148 h 3520622"/>
              <a:gd name="connsiteX9" fmla="*/ 4408310 w 5233594"/>
              <a:gd name="connsiteY9" fmla="*/ 1781166 h 3520622"/>
              <a:gd name="connsiteX10" fmla="*/ 5118725 w 5233594"/>
              <a:gd name="connsiteY10" fmla="*/ 1781166 h 3520622"/>
              <a:gd name="connsiteX11" fmla="*/ 5141972 w 5233594"/>
              <a:gd name="connsiteY11" fmla="*/ 1778431 h 3520622"/>
              <a:gd name="connsiteX12" fmla="*/ 5124195 w 5233594"/>
              <a:gd name="connsiteY12" fmla="*/ 1768858 h 3520622"/>
              <a:gd name="connsiteX13" fmla="*/ 4853430 w 5233594"/>
              <a:gd name="connsiteY13" fmla="*/ 1636211 h 3520622"/>
              <a:gd name="connsiteX14" fmla="*/ 4605913 w 5233594"/>
              <a:gd name="connsiteY14" fmla="*/ 1451599 h 3520622"/>
              <a:gd name="connsiteX15" fmla="*/ 4599076 w 5233594"/>
              <a:gd name="connsiteY15" fmla="*/ 1437240 h 3520622"/>
              <a:gd name="connsiteX16" fmla="*/ 4951206 w 5233594"/>
              <a:gd name="connsiteY16" fmla="*/ 1437240 h 3520622"/>
              <a:gd name="connsiteX17" fmla="*/ 4936847 w 5233594"/>
              <a:gd name="connsiteY17" fmla="*/ 1426300 h 3520622"/>
              <a:gd name="connsiteX18" fmla="*/ 4748816 w 5233594"/>
              <a:gd name="connsiteY18" fmla="*/ 1334678 h 3520622"/>
              <a:gd name="connsiteX19" fmla="*/ 4476001 w 5233594"/>
              <a:gd name="connsiteY19" fmla="*/ 1112459 h 3520622"/>
              <a:gd name="connsiteX20" fmla="*/ 4467796 w 5233594"/>
              <a:gd name="connsiteY20" fmla="*/ 1097417 h 3520622"/>
              <a:gd name="connsiteX21" fmla="*/ 4484206 w 5233594"/>
              <a:gd name="connsiteY21" fmla="*/ 1094682 h 3520622"/>
              <a:gd name="connsiteX22" fmla="*/ 4732407 w 5233594"/>
              <a:gd name="connsiteY22" fmla="*/ 1094682 h 3520622"/>
              <a:gd name="connsiteX23" fmla="*/ 4750868 w 5233594"/>
              <a:gd name="connsiteY23" fmla="*/ 1093998 h 3520622"/>
              <a:gd name="connsiteX24" fmla="*/ 4642835 w 5233594"/>
              <a:gd name="connsiteY24" fmla="*/ 1037247 h 3520622"/>
              <a:gd name="connsiteX25" fmla="*/ 4428139 w 5233594"/>
              <a:gd name="connsiteY25" fmla="*/ 878617 h 3520622"/>
              <a:gd name="connsiteX26" fmla="*/ 4279081 w 5233594"/>
              <a:gd name="connsiteY26" fmla="*/ 635886 h 3520622"/>
              <a:gd name="connsiteX27" fmla="*/ 4268825 w 5233594"/>
              <a:gd name="connsiteY27" fmla="*/ 619476 h 3520622"/>
              <a:gd name="connsiteX28" fmla="*/ 4258569 w 5233594"/>
              <a:gd name="connsiteY28" fmla="*/ 635886 h 3520622"/>
              <a:gd name="connsiteX29" fmla="*/ 4142331 w 5233594"/>
              <a:gd name="connsiteY29" fmla="*/ 836225 h 3520622"/>
              <a:gd name="connsiteX30" fmla="*/ 3918746 w 5233594"/>
              <a:gd name="connsiteY30" fmla="*/ 1024939 h 3520622"/>
              <a:gd name="connsiteX31" fmla="*/ 3797038 w 5233594"/>
              <a:gd name="connsiteY31" fmla="*/ 1084426 h 3520622"/>
              <a:gd name="connsiteX32" fmla="*/ 3787466 w 5233594"/>
              <a:gd name="connsiteY32" fmla="*/ 1093998 h 3520622"/>
              <a:gd name="connsiteX33" fmla="*/ 3801824 w 5233594"/>
              <a:gd name="connsiteY33" fmla="*/ 1093998 h 3520622"/>
              <a:gd name="connsiteX34" fmla="*/ 4053444 w 5233594"/>
              <a:gd name="connsiteY34" fmla="*/ 1093998 h 3520622"/>
              <a:gd name="connsiteX35" fmla="*/ 4069854 w 5233594"/>
              <a:gd name="connsiteY35" fmla="*/ 1097417 h 3520622"/>
              <a:gd name="connsiteX36" fmla="*/ 4061649 w 5233594"/>
              <a:gd name="connsiteY36" fmla="*/ 1112459 h 3520622"/>
              <a:gd name="connsiteX37" fmla="*/ 3996693 w 5233594"/>
              <a:gd name="connsiteY37" fmla="*/ 1188356 h 3520622"/>
              <a:gd name="connsiteX38" fmla="*/ 3964556 w 5233594"/>
              <a:gd name="connsiteY38" fmla="*/ 1193825 h 3520622"/>
              <a:gd name="connsiteX39" fmla="*/ 3690373 w 5233594"/>
              <a:gd name="connsiteY39" fmla="*/ 1059127 h 3520622"/>
              <a:gd name="connsiteX40" fmla="*/ 3436019 w 5233594"/>
              <a:gd name="connsiteY40" fmla="*/ 869045 h 3520622"/>
              <a:gd name="connsiteX41" fmla="*/ 3429181 w 5233594"/>
              <a:gd name="connsiteY41" fmla="*/ 854002 h 3520622"/>
              <a:gd name="connsiteX42" fmla="*/ 3796354 w 5233594"/>
              <a:gd name="connsiteY42" fmla="*/ 854002 h 3520622"/>
              <a:gd name="connsiteX43" fmla="*/ 3787466 w 5233594"/>
              <a:gd name="connsiteY43" fmla="*/ 845797 h 3520622"/>
              <a:gd name="connsiteX44" fmla="*/ 3621998 w 5233594"/>
              <a:gd name="connsiteY44" fmla="*/ 765115 h 3520622"/>
              <a:gd name="connsiteX45" fmla="*/ 3299953 w 5233594"/>
              <a:gd name="connsiteY45" fmla="*/ 514863 h 3520622"/>
              <a:gd name="connsiteX46" fmla="*/ 3291748 w 5233594"/>
              <a:gd name="connsiteY46" fmla="*/ 499820 h 3520622"/>
              <a:gd name="connsiteX47" fmla="*/ 3308158 w 5233594"/>
              <a:gd name="connsiteY47" fmla="*/ 497085 h 3520622"/>
              <a:gd name="connsiteX48" fmla="*/ 3570717 w 5233594"/>
              <a:gd name="connsiteY48" fmla="*/ 497085 h 3520622"/>
              <a:gd name="connsiteX49" fmla="*/ 3590546 w 5233594"/>
              <a:gd name="connsiteY49" fmla="*/ 493667 h 3520622"/>
              <a:gd name="connsiteX50" fmla="*/ 3422344 w 5233594"/>
              <a:gd name="connsiteY50" fmla="*/ 410933 h 3520622"/>
              <a:gd name="connsiteX51" fmla="*/ 3278073 w 5233594"/>
              <a:gd name="connsiteY51" fmla="*/ 302217 h 3520622"/>
              <a:gd name="connsiteX52" fmla="*/ 3095512 w 5233594"/>
              <a:gd name="connsiteY52" fmla="*/ 17778 h 3520622"/>
              <a:gd name="connsiteX53" fmla="*/ 3083888 w 5233594"/>
              <a:gd name="connsiteY53" fmla="*/ 0 h 3520622"/>
              <a:gd name="connsiteX54" fmla="*/ 3075683 w 5233594"/>
              <a:gd name="connsiteY54" fmla="*/ 17094 h 3520622"/>
              <a:gd name="connsiteX55" fmla="*/ 2944403 w 5233594"/>
              <a:gd name="connsiteY55" fmla="*/ 239996 h 3520622"/>
              <a:gd name="connsiteX56" fmla="*/ 2761159 w 5233594"/>
              <a:gd name="connsiteY56" fmla="*/ 404096 h 3520622"/>
              <a:gd name="connsiteX57" fmla="*/ 2592957 w 5233594"/>
              <a:gd name="connsiteY57" fmla="*/ 486829 h 3520622"/>
              <a:gd name="connsiteX58" fmla="*/ 2580649 w 5233594"/>
              <a:gd name="connsiteY58" fmla="*/ 497769 h 3520622"/>
              <a:gd name="connsiteX59" fmla="*/ 2882866 w 5233594"/>
              <a:gd name="connsiteY59" fmla="*/ 497769 h 3520622"/>
              <a:gd name="connsiteX60" fmla="*/ 2633298 w 5233594"/>
              <a:gd name="connsiteY60" fmla="*/ 722039 h 3520622"/>
              <a:gd name="connsiteX61" fmla="*/ 2389883 w 5233594"/>
              <a:gd name="connsiteY61" fmla="*/ 841695 h 3520622"/>
              <a:gd name="connsiteX62" fmla="*/ 2372106 w 5233594"/>
              <a:gd name="connsiteY62" fmla="*/ 854686 h 3520622"/>
              <a:gd name="connsiteX63" fmla="*/ 2744749 w 5233594"/>
              <a:gd name="connsiteY63" fmla="*/ 854686 h 3520622"/>
              <a:gd name="connsiteX64" fmla="*/ 2739963 w 5233594"/>
              <a:gd name="connsiteY64" fmla="*/ 862891 h 3520622"/>
              <a:gd name="connsiteX65" fmla="*/ 2506120 w 5233594"/>
              <a:gd name="connsiteY65" fmla="*/ 1045452 h 3520622"/>
              <a:gd name="connsiteX66" fmla="*/ 2192280 w 5233594"/>
              <a:gd name="connsiteY66" fmla="*/ 1199979 h 3520622"/>
              <a:gd name="connsiteX67" fmla="*/ 2177921 w 5233594"/>
              <a:gd name="connsiteY67" fmla="*/ 1209552 h 3520622"/>
              <a:gd name="connsiteX68" fmla="*/ 2199117 w 5233594"/>
              <a:gd name="connsiteY68" fmla="*/ 1211603 h 3520622"/>
              <a:gd name="connsiteX69" fmla="*/ 2899276 w 5233594"/>
              <a:gd name="connsiteY69" fmla="*/ 1211603 h 3520622"/>
              <a:gd name="connsiteX70" fmla="*/ 2923207 w 5233594"/>
              <a:gd name="connsiteY70" fmla="*/ 1234167 h 3520622"/>
              <a:gd name="connsiteX71" fmla="*/ 2922524 w 5233594"/>
              <a:gd name="connsiteY71" fmla="*/ 1648518 h 3520622"/>
              <a:gd name="connsiteX72" fmla="*/ 2902011 w 5233594"/>
              <a:gd name="connsiteY72" fmla="*/ 1661510 h 3520622"/>
              <a:gd name="connsiteX73" fmla="*/ 2333132 w 5233594"/>
              <a:gd name="connsiteY73" fmla="*/ 1394848 h 3520622"/>
              <a:gd name="connsiteX74" fmla="*/ 1717758 w 5233594"/>
              <a:gd name="connsiteY74" fmla="*/ 1084426 h 3520622"/>
              <a:gd name="connsiteX75" fmla="*/ 1696562 w 5233594"/>
              <a:gd name="connsiteY75" fmla="*/ 1076221 h 3520622"/>
              <a:gd name="connsiteX76" fmla="*/ 1695878 w 5233594"/>
              <a:gd name="connsiteY76" fmla="*/ 1098784 h 3520622"/>
              <a:gd name="connsiteX77" fmla="*/ 1619982 w 5233594"/>
              <a:gd name="connsiteY77" fmla="*/ 1291601 h 3520622"/>
              <a:gd name="connsiteX78" fmla="*/ 1248023 w 5233594"/>
              <a:gd name="connsiteY78" fmla="*/ 1956889 h 3520622"/>
              <a:gd name="connsiteX79" fmla="*/ 594359 w 5233594"/>
              <a:gd name="connsiteY79" fmla="*/ 2844395 h 3520622"/>
              <a:gd name="connsiteX80" fmla="*/ 284621 w 5233594"/>
              <a:gd name="connsiteY80" fmla="*/ 3185586 h 3520622"/>
              <a:gd name="connsiteX81" fmla="*/ 15907 w 5233594"/>
              <a:gd name="connsiteY81" fmla="*/ 3454983 h 3520622"/>
              <a:gd name="connsiteX82" fmla="*/ 865 w 5233594"/>
              <a:gd name="connsiteY82" fmla="*/ 3497375 h 3520622"/>
              <a:gd name="connsiteX83" fmla="*/ 2232 w 5233594"/>
              <a:gd name="connsiteY83" fmla="*/ 3520622 h 3520622"/>
              <a:gd name="connsiteX84" fmla="*/ 1893482 w 5233594"/>
              <a:gd name="connsiteY84" fmla="*/ 3361993 h 3520622"/>
              <a:gd name="connsiteX85" fmla="*/ 2748851 w 5233594"/>
              <a:gd name="connsiteY85" fmla="*/ 3236867 h 3520622"/>
              <a:gd name="connsiteX86" fmla="*/ 3210382 w 5233594"/>
              <a:gd name="connsiteY86" fmla="*/ 3209517 h 3520622"/>
              <a:gd name="connsiteX87" fmla="*/ 3758065 w 5233594"/>
              <a:gd name="connsiteY87" fmla="*/ 3215671 h 3520622"/>
              <a:gd name="connsiteX88" fmla="*/ 4210023 w 5233594"/>
              <a:gd name="connsiteY88" fmla="*/ 3253277 h 3520622"/>
              <a:gd name="connsiteX89" fmla="*/ 4688647 w 5233594"/>
              <a:gd name="connsiteY89" fmla="*/ 3323019 h 3520622"/>
              <a:gd name="connsiteX90" fmla="*/ 5221971 w 5233594"/>
              <a:gd name="connsiteY90" fmla="*/ 3439257 h 3520622"/>
              <a:gd name="connsiteX91" fmla="*/ 5232910 w 5233594"/>
              <a:gd name="connsiteY91" fmla="*/ 3435154 h 3520622"/>
              <a:gd name="connsiteX92" fmla="*/ 5232910 w 5233594"/>
              <a:gd name="connsiteY92" fmla="*/ 3411223 h 3520622"/>
              <a:gd name="connsiteX93" fmla="*/ 4114981 w 5233594"/>
              <a:gd name="connsiteY93" fmla="*/ 2110049 h 3520622"/>
              <a:gd name="connsiteX94" fmla="*/ 4094469 w 5233594"/>
              <a:gd name="connsiteY94" fmla="*/ 2125091 h 3520622"/>
              <a:gd name="connsiteX95" fmla="*/ 3224057 w 5233594"/>
              <a:gd name="connsiteY95" fmla="*/ 1802362 h 3520622"/>
              <a:gd name="connsiteX96" fmla="*/ 3204228 w 5233594"/>
              <a:gd name="connsiteY96" fmla="*/ 1772277 h 3520622"/>
              <a:gd name="connsiteX97" fmla="*/ 3204228 w 5233594"/>
              <a:gd name="connsiteY97" fmla="*/ 1236218 h 3520622"/>
              <a:gd name="connsiteX98" fmla="*/ 3224057 w 5233594"/>
              <a:gd name="connsiteY98" fmla="*/ 1213654 h 3520622"/>
              <a:gd name="connsiteX99" fmla="*/ 3956352 w 5233594"/>
              <a:gd name="connsiteY99" fmla="*/ 1214338 h 3520622"/>
              <a:gd name="connsiteX100" fmla="*/ 3970027 w 5233594"/>
              <a:gd name="connsiteY100" fmla="*/ 1215022 h 3520622"/>
              <a:gd name="connsiteX101" fmla="*/ 3930369 w 5233594"/>
              <a:gd name="connsiteY101" fmla="*/ 1251944 h 3520622"/>
              <a:gd name="connsiteX102" fmla="*/ 3829858 w 5233594"/>
              <a:gd name="connsiteY102" fmla="*/ 1316216 h 3520622"/>
              <a:gd name="connsiteX103" fmla="*/ 3605588 w 5233594"/>
              <a:gd name="connsiteY103" fmla="*/ 1426300 h 3520622"/>
              <a:gd name="connsiteX104" fmla="*/ 3589179 w 5233594"/>
              <a:gd name="connsiteY104" fmla="*/ 1438607 h 3520622"/>
              <a:gd name="connsiteX105" fmla="*/ 3941993 w 5233594"/>
              <a:gd name="connsiteY105" fmla="*/ 1438607 h 3520622"/>
              <a:gd name="connsiteX106" fmla="*/ 3944044 w 5233594"/>
              <a:gd name="connsiteY106" fmla="*/ 1442710 h 3520622"/>
              <a:gd name="connsiteX107" fmla="*/ 3867464 w 5233594"/>
              <a:gd name="connsiteY107" fmla="*/ 1518606 h 3520622"/>
              <a:gd name="connsiteX108" fmla="*/ 3692425 w 5233594"/>
              <a:gd name="connsiteY108" fmla="*/ 1634160 h 3520622"/>
              <a:gd name="connsiteX109" fmla="*/ 3414823 w 5233594"/>
              <a:gd name="connsiteY109" fmla="*/ 1770226 h 3520622"/>
              <a:gd name="connsiteX110" fmla="*/ 3399780 w 5233594"/>
              <a:gd name="connsiteY110" fmla="*/ 1781849 h 3520622"/>
              <a:gd name="connsiteX111" fmla="*/ 3420293 w 5233594"/>
              <a:gd name="connsiteY111" fmla="*/ 1781849 h 3520622"/>
              <a:gd name="connsiteX112" fmla="*/ 4088315 w 5233594"/>
              <a:gd name="connsiteY112" fmla="*/ 1781849 h 3520622"/>
              <a:gd name="connsiteX113" fmla="*/ 4114981 w 5233594"/>
              <a:gd name="connsiteY113" fmla="*/ 1807832 h 3520622"/>
              <a:gd name="connsiteX114" fmla="*/ 4114981 w 5233594"/>
              <a:gd name="connsiteY114" fmla="*/ 2110049 h 3520622"/>
              <a:gd name="connsiteX0" fmla="*/ 5232910 w 5233594"/>
              <a:gd name="connsiteY0" fmla="*/ 3411223 h 3520622"/>
              <a:gd name="connsiteX1" fmla="*/ 5233594 w 5233594"/>
              <a:gd name="connsiteY1" fmla="*/ 3175329 h 3520622"/>
              <a:gd name="connsiteX2" fmla="*/ 5207612 w 5233594"/>
              <a:gd name="connsiteY2" fmla="*/ 3142509 h 3520622"/>
              <a:gd name="connsiteX3" fmla="*/ 4921805 w 5233594"/>
              <a:gd name="connsiteY3" fmla="*/ 3078921 h 3520622"/>
              <a:gd name="connsiteX4" fmla="*/ 4894455 w 5233594"/>
              <a:gd name="connsiteY4" fmla="*/ 3063878 h 3520622"/>
              <a:gd name="connsiteX5" fmla="*/ 4657878 w 5233594"/>
              <a:gd name="connsiteY5" fmla="*/ 2750721 h 3520622"/>
              <a:gd name="connsiteX6" fmla="*/ 4389165 w 5233594"/>
              <a:gd name="connsiteY6" fmla="*/ 2218765 h 3520622"/>
              <a:gd name="connsiteX7" fmla="*/ 4381643 w 5233594"/>
              <a:gd name="connsiteY7" fmla="*/ 2180475 h 3520622"/>
              <a:gd name="connsiteX8" fmla="*/ 4381643 w 5233594"/>
              <a:gd name="connsiteY8" fmla="*/ 1807148 h 3520622"/>
              <a:gd name="connsiteX9" fmla="*/ 4408310 w 5233594"/>
              <a:gd name="connsiteY9" fmla="*/ 1781166 h 3520622"/>
              <a:gd name="connsiteX10" fmla="*/ 5118725 w 5233594"/>
              <a:gd name="connsiteY10" fmla="*/ 1781166 h 3520622"/>
              <a:gd name="connsiteX11" fmla="*/ 5141972 w 5233594"/>
              <a:gd name="connsiteY11" fmla="*/ 1778431 h 3520622"/>
              <a:gd name="connsiteX12" fmla="*/ 5124195 w 5233594"/>
              <a:gd name="connsiteY12" fmla="*/ 1768858 h 3520622"/>
              <a:gd name="connsiteX13" fmla="*/ 4853430 w 5233594"/>
              <a:gd name="connsiteY13" fmla="*/ 1636211 h 3520622"/>
              <a:gd name="connsiteX14" fmla="*/ 4605913 w 5233594"/>
              <a:gd name="connsiteY14" fmla="*/ 1451599 h 3520622"/>
              <a:gd name="connsiteX15" fmla="*/ 4599076 w 5233594"/>
              <a:gd name="connsiteY15" fmla="*/ 1437240 h 3520622"/>
              <a:gd name="connsiteX16" fmla="*/ 4951206 w 5233594"/>
              <a:gd name="connsiteY16" fmla="*/ 1437240 h 3520622"/>
              <a:gd name="connsiteX17" fmla="*/ 4936847 w 5233594"/>
              <a:gd name="connsiteY17" fmla="*/ 1426300 h 3520622"/>
              <a:gd name="connsiteX18" fmla="*/ 4748816 w 5233594"/>
              <a:gd name="connsiteY18" fmla="*/ 1334678 h 3520622"/>
              <a:gd name="connsiteX19" fmla="*/ 4476001 w 5233594"/>
              <a:gd name="connsiteY19" fmla="*/ 1112459 h 3520622"/>
              <a:gd name="connsiteX20" fmla="*/ 4467796 w 5233594"/>
              <a:gd name="connsiteY20" fmla="*/ 1097417 h 3520622"/>
              <a:gd name="connsiteX21" fmla="*/ 4484206 w 5233594"/>
              <a:gd name="connsiteY21" fmla="*/ 1094682 h 3520622"/>
              <a:gd name="connsiteX22" fmla="*/ 4732407 w 5233594"/>
              <a:gd name="connsiteY22" fmla="*/ 1094682 h 3520622"/>
              <a:gd name="connsiteX23" fmla="*/ 4750868 w 5233594"/>
              <a:gd name="connsiteY23" fmla="*/ 1093998 h 3520622"/>
              <a:gd name="connsiteX24" fmla="*/ 4642835 w 5233594"/>
              <a:gd name="connsiteY24" fmla="*/ 1037247 h 3520622"/>
              <a:gd name="connsiteX25" fmla="*/ 4428139 w 5233594"/>
              <a:gd name="connsiteY25" fmla="*/ 878617 h 3520622"/>
              <a:gd name="connsiteX26" fmla="*/ 4279081 w 5233594"/>
              <a:gd name="connsiteY26" fmla="*/ 635886 h 3520622"/>
              <a:gd name="connsiteX27" fmla="*/ 4268825 w 5233594"/>
              <a:gd name="connsiteY27" fmla="*/ 619476 h 3520622"/>
              <a:gd name="connsiteX28" fmla="*/ 4258569 w 5233594"/>
              <a:gd name="connsiteY28" fmla="*/ 635886 h 3520622"/>
              <a:gd name="connsiteX29" fmla="*/ 4142331 w 5233594"/>
              <a:gd name="connsiteY29" fmla="*/ 836225 h 3520622"/>
              <a:gd name="connsiteX30" fmla="*/ 3918746 w 5233594"/>
              <a:gd name="connsiteY30" fmla="*/ 1024939 h 3520622"/>
              <a:gd name="connsiteX31" fmla="*/ 3797038 w 5233594"/>
              <a:gd name="connsiteY31" fmla="*/ 1084426 h 3520622"/>
              <a:gd name="connsiteX32" fmla="*/ 3787466 w 5233594"/>
              <a:gd name="connsiteY32" fmla="*/ 1093998 h 3520622"/>
              <a:gd name="connsiteX33" fmla="*/ 3801824 w 5233594"/>
              <a:gd name="connsiteY33" fmla="*/ 1093998 h 3520622"/>
              <a:gd name="connsiteX34" fmla="*/ 4053444 w 5233594"/>
              <a:gd name="connsiteY34" fmla="*/ 1093998 h 3520622"/>
              <a:gd name="connsiteX35" fmla="*/ 4069854 w 5233594"/>
              <a:gd name="connsiteY35" fmla="*/ 1097417 h 3520622"/>
              <a:gd name="connsiteX36" fmla="*/ 4061649 w 5233594"/>
              <a:gd name="connsiteY36" fmla="*/ 1112459 h 3520622"/>
              <a:gd name="connsiteX37" fmla="*/ 3996693 w 5233594"/>
              <a:gd name="connsiteY37" fmla="*/ 1188356 h 3520622"/>
              <a:gd name="connsiteX38" fmla="*/ 3964556 w 5233594"/>
              <a:gd name="connsiteY38" fmla="*/ 1193825 h 3520622"/>
              <a:gd name="connsiteX39" fmla="*/ 3690373 w 5233594"/>
              <a:gd name="connsiteY39" fmla="*/ 1059127 h 3520622"/>
              <a:gd name="connsiteX40" fmla="*/ 3436019 w 5233594"/>
              <a:gd name="connsiteY40" fmla="*/ 869045 h 3520622"/>
              <a:gd name="connsiteX41" fmla="*/ 3429181 w 5233594"/>
              <a:gd name="connsiteY41" fmla="*/ 854002 h 3520622"/>
              <a:gd name="connsiteX42" fmla="*/ 3796354 w 5233594"/>
              <a:gd name="connsiteY42" fmla="*/ 854002 h 3520622"/>
              <a:gd name="connsiteX43" fmla="*/ 3787466 w 5233594"/>
              <a:gd name="connsiteY43" fmla="*/ 845797 h 3520622"/>
              <a:gd name="connsiteX44" fmla="*/ 3621998 w 5233594"/>
              <a:gd name="connsiteY44" fmla="*/ 765115 h 3520622"/>
              <a:gd name="connsiteX45" fmla="*/ 3299953 w 5233594"/>
              <a:gd name="connsiteY45" fmla="*/ 514863 h 3520622"/>
              <a:gd name="connsiteX46" fmla="*/ 3291748 w 5233594"/>
              <a:gd name="connsiteY46" fmla="*/ 499820 h 3520622"/>
              <a:gd name="connsiteX47" fmla="*/ 3308158 w 5233594"/>
              <a:gd name="connsiteY47" fmla="*/ 497085 h 3520622"/>
              <a:gd name="connsiteX48" fmla="*/ 3570717 w 5233594"/>
              <a:gd name="connsiteY48" fmla="*/ 497085 h 3520622"/>
              <a:gd name="connsiteX49" fmla="*/ 3590546 w 5233594"/>
              <a:gd name="connsiteY49" fmla="*/ 493667 h 3520622"/>
              <a:gd name="connsiteX50" fmla="*/ 3422344 w 5233594"/>
              <a:gd name="connsiteY50" fmla="*/ 410933 h 3520622"/>
              <a:gd name="connsiteX51" fmla="*/ 3278073 w 5233594"/>
              <a:gd name="connsiteY51" fmla="*/ 302217 h 3520622"/>
              <a:gd name="connsiteX52" fmla="*/ 3095512 w 5233594"/>
              <a:gd name="connsiteY52" fmla="*/ 17778 h 3520622"/>
              <a:gd name="connsiteX53" fmla="*/ 3083888 w 5233594"/>
              <a:gd name="connsiteY53" fmla="*/ 0 h 3520622"/>
              <a:gd name="connsiteX54" fmla="*/ 3075683 w 5233594"/>
              <a:gd name="connsiteY54" fmla="*/ 17094 h 3520622"/>
              <a:gd name="connsiteX55" fmla="*/ 2944403 w 5233594"/>
              <a:gd name="connsiteY55" fmla="*/ 239996 h 3520622"/>
              <a:gd name="connsiteX56" fmla="*/ 2761159 w 5233594"/>
              <a:gd name="connsiteY56" fmla="*/ 404096 h 3520622"/>
              <a:gd name="connsiteX57" fmla="*/ 2592957 w 5233594"/>
              <a:gd name="connsiteY57" fmla="*/ 486829 h 3520622"/>
              <a:gd name="connsiteX58" fmla="*/ 2580649 w 5233594"/>
              <a:gd name="connsiteY58" fmla="*/ 497769 h 3520622"/>
              <a:gd name="connsiteX59" fmla="*/ 2882866 w 5233594"/>
              <a:gd name="connsiteY59" fmla="*/ 497769 h 3520622"/>
              <a:gd name="connsiteX60" fmla="*/ 2633298 w 5233594"/>
              <a:gd name="connsiteY60" fmla="*/ 722039 h 3520622"/>
              <a:gd name="connsiteX61" fmla="*/ 2389883 w 5233594"/>
              <a:gd name="connsiteY61" fmla="*/ 841695 h 3520622"/>
              <a:gd name="connsiteX62" fmla="*/ 2372106 w 5233594"/>
              <a:gd name="connsiteY62" fmla="*/ 854686 h 3520622"/>
              <a:gd name="connsiteX63" fmla="*/ 2744749 w 5233594"/>
              <a:gd name="connsiteY63" fmla="*/ 854686 h 3520622"/>
              <a:gd name="connsiteX64" fmla="*/ 2739963 w 5233594"/>
              <a:gd name="connsiteY64" fmla="*/ 862891 h 3520622"/>
              <a:gd name="connsiteX65" fmla="*/ 2506120 w 5233594"/>
              <a:gd name="connsiteY65" fmla="*/ 1045452 h 3520622"/>
              <a:gd name="connsiteX66" fmla="*/ 2192280 w 5233594"/>
              <a:gd name="connsiteY66" fmla="*/ 1199979 h 3520622"/>
              <a:gd name="connsiteX67" fmla="*/ 2177921 w 5233594"/>
              <a:gd name="connsiteY67" fmla="*/ 1209552 h 3520622"/>
              <a:gd name="connsiteX68" fmla="*/ 2199117 w 5233594"/>
              <a:gd name="connsiteY68" fmla="*/ 1211603 h 3520622"/>
              <a:gd name="connsiteX69" fmla="*/ 2899276 w 5233594"/>
              <a:gd name="connsiteY69" fmla="*/ 1211603 h 3520622"/>
              <a:gd name="connsiteX70" fmla="*/ 2923207 w 5233594"/>
              <a:gd name="connsiteY70" fmla="*/ 1234167 h 3520622"/>
              <a:gd name="connsiteX71" fmla="*/ 2922524 w 5233594"/>
              <a:gd name="connsiteY71" fmla="*/ 1648518 h 3520622"/>
              <a:gd name="connsiteX72" fmla="*/ 2902011 w 5233594"/>
              <a:gd name="connsiteY72" fmla="*/ 1661510 h 3520622"/>
              <a:gd name="connsiteX73" fmla="*/ 2333132 w 5233594"/>
              <a:gd name="connsiteY73" fmla="*/ 1394848 h 3520622"/>
              <a:gd name="connsiteX74" fmla="*/ 1717758 w 5233594"/>
              <a:gd name="connsiteY74" fmla="*/ 1084426 h 3520622"/>
              <a:gd name="connsiteX75" fmla="*/ 1696562 w 5233594"/>
              <a:gd name="connsiteY75" fmla="*/ 1076221 h 3520622"/>
              <a:gd name="connsiteX76" fmla="*/ 1695878 w 5233594"/>
              <a:gd name="connsiteY76" fmla="*/ 1098784 h 3520622"/>
              <a:gd name="connsiteX77" fmla="*/ 1619982 w 5233594"/>
              <a:gd name="connsiteY77" fmla="*/ 1291601 h 3520622"/>
              <a:gd name="connsiteX78" fmla="*/ 1248023 w 5233594"/>
              <a:gd name="connsiteY78" fmla="*/ 1956889 h 3520622"/>
              <a:gd name="connsiteX79" fmla="*/ 594359 w 5233594"/>
              <a:gd name="connsiteY79" fmla="*/ 2844395 h 3520622"/>
              <a:gd name="connsiteX80" fmla="*/ 284621 w 5233594"/>
              <a:gd name="connsiteY80" fmla="*/ 3185586 h 3520622"/>
              <a:gd name="connsiteX81" fmla="*/ 15907 w 5233594"/>
              <a:gd name="connsiteY81" fmla="*/ 3454983 h 3520622"/>
              <a:gd name="connsiteX82" fmla="*/ 865 w 5233594"/>
              <a:gd name="connsiteY82" fmla="*/ 3497375 h 3520622"/>
              <a:gd name="connsiteX83" fmla="*/ 2232 w 5233594"/>
              <a:gd name="connsiteY83" fmla="*/ 3520622 h 3520622"/>
              <a:gd name="connsiteX84" fmla="*/ 2748851 w 5233594"/>
              <a:gd name="connsiteY84" fmla="*/ 3236867 h 3520622"/>
              <a:gd name="connsiteX85" fmla="*/ 3210382 w 5233594"/>
              <a:gd name="connsiteY85" fmla="*/ 3209517 h 3520622"/>
              <a:gd name="connsiteX86" fmla="*/ 3758065 w 5233594"/>
              <a:gd name="connsiteY86" fmla="*/ 3215671 h 3520622"/>
              <a:gd name="connsiteX87" fmla="*/ 4210023 w 5233594"/>
              <a:gd name="connsiteY87" fmla="*/ 3253277 h 3520622"/>
              <a:gd name="connsiteX88" fmla="*/ 4688647 w 5233594"/>
              <a:gd name="connsiteY88" fmla="*/ 3323019 h 3520622"/>
              <a:gd name="connsiteX89" fmla="*/ 5221971 w 5233594"/>
              <a:gd name="connsiteY89" fmla="*/ 3439257 h 3520622"/>
              <a:gd name="connsiteX90" fmla="*/ 5232910 w 5233594"/>
              <a:gd name="connsiteY90" fmla="*/ 3435154 h 3520622"/>
              <a:gd name="connsiteX91" fmla="*/ 5232910 w 5233594"/>
              <a:gd name="connsiteY91" fmla="*/ 3411223 h 3520622"/>
              <a:gd name="connsiteX92" fmla="*/ 4114981 w 5233594"/>
              <a:gd name="connsiteY92" fmla="*/ 2110049 h 3520622"/>
              <a:gd name="connsiteX93" fmla="*/ 4094469 w 5233594"/>
              <a:gd name="connsiteY93" fmla="*/ 2125091 h 3520622"/>
              <a:gd name="connsiteX94" fmla="*/ 3224057 w 5233594"/>
              <a:gd name="connsiteY94" fmla="*/ 1802362 h 3520622"/>
              <a:gd name="connsiteX95" fmla="*/ 3204228 w 5233594"/>
              <a:gd name="connsiteY95" fmla="*/ 1772277 h 3520622"/>
              <a:gd name="connsiteX96" fmla="*/ 3204228 w 5233594"/>
              <a:gd name="connsiteY96" fmla="*/ 1236218 h 3520622"/>
              <a:gd name="connsiteX97" fmla="*/ 3224057 w 5233594"/>
              <a:gd name="connsiteY97" fmla="*/ 1213654 h 3520622"/>
              <a:gd name="connsiteX98" fmla="*/ 3956352 w 5233594"/>
              <a:gd name="connsiteY98" fmla="*/ 1214338 h 3520622"/>
              <a:gd name="connsiteX99" fmla="*/ 3970027 w 5233594"/>
              <a:gd name="connsiteY99" fmla="*/ 1215022 h 3520622"/>
              <a:gd name="connsiteX100" fmla="*/ 3930369 w 5233594"/>
              <a:gd name="connsiteY100" fmla="*/ 1251944 h 3520622"/>
              <a:gd name="connsiteX101" fmla="*/ 3829858 w 5233594"/>
              <a:gd name="connsiteY101" fmla="*/ 1316216 h 3520622"/>
              <a:gd name="connsiteX102" fmla="*/ 3605588 w 5233594"/>
              <a:gd name="connsiteY102" fmla="*/ 1426300 h 3520622"/>
              <a:gd name="connsiteX103" fmla="*/ 3589179 w 5233594"/>
              <a:gd name="connsiteY103" fmla="*/ 1438607 h 3520622"/>
              <a:gd name="connsiteX104" fmla="*/ 3941993 w 5233594"/>
              <a:gd name="connsiteY104" fmla="*/ 1438607 h 3520622"/>
              <a:gd name="connsiteX105" fmla="*/ 3944044 w 5233594"/>
              <a:gd name="connsiteY105" fmla="*/ 1442710 h 3520622"/>
              <a:gd name="connsiteX106" fmla="*/ 3867464 w 5233594"/>
              <a:gd name="connsiteY106" fmla="*/ 1518606 h 3520622"/>
              <a:gd name="connsiteX107" fmla="*/ 3692425 w 5233594"/>
              <a:gd name="connsiteY107" fmla="*/ 1634160 h 3520622"/>
              <a:gd name="connsiteX108" fmla="*/ 3414823 w 5233594"/>
              <a:gd name="connsiteY108" fmla="*/ 1770226 h 3520622"/>
              <a:gd name="connsiteX109" fmla="*/ 3399780 w 5233594"/>
              <a:gd name="connsiteY109" fmla="*/ 1781849 h 3520622"/>
              <a:gd name="connsiteX110" fmla="*/ 3420293 w 5233594"/>
              <a:gd name="connsiteY110" fmla="*/ 1781849 h 3520622"/>
              <a:gd name="connsiteX111" fmla="*/ 4088315 w 5233594"/>
              <a:gd name="connsiteY111" fmla="*/ 1781849 h 3520622"/>
              <a:gd name="connsiteX112" fmla="*/ 4114981 w 5233594"/>
              <a:gd name="connsiteY112" fmla="*/ 1807832 h 3520622"/>
              <a:gd name="connsiteX113" fmla="*/ 4114981 w 5233594"/>
              <a:gd name="connsiteY113" fmla="*/ 2110049 h 3520622"/>
              <a:gd name="connsiteX0" fmla="*/ 5232910 w 5233594"/>
              <a:gd name="connsiteY0" fmla="*/ 3411223 h 3497374"/>
              <a:gd name="connsiteX1" fmla="*/ 5233594 w 5233594"/>
              <a:gd name="connsiteY1" fmla="*/ 3175329 h 3497374"/>
              <a:gd name="connsiteX2" fmla="*/ 5207612 w 5233594"/>
              <a:gd name="connsiteY2" fmla="*/ 3142509 h 3497374"/>
              <a:gd name="connsiteX3" fmla="*/ 4921805 w 5233594"/>
              <a:gd name="connsiteY3" fmla="*/ 3078921 h 3497374"/>
              <a:gd name="connsiteX4" fmla="*/ 4894455 w 5233594"/>
              <a:gd name="connsiteY4" fmla="*/ 3063878 h 3497374"/>
              <a:gd name="connsiteX5" fmla="*/ 4657878 w 5233594"/>
              <a:gd name="connsiteY5" fmla="*/ 2750721 h 3497374"/>
              <a:gd name="connsiteX6" fmla="*/ 4389165 w 5233594"/>
              <a:gd name="connsiteY6" fmla="*/ 2218765 h 3497374"/>
              <a:gd name="connsiteX7" fmla="*/ 4381643 w 5233594"/>
              <a:gd name="connsiteY7" fmla="*/ 2180475 h 3497374"/>
              <a:gd name="connsiteX8" fmla="*/ 4381643 w 5233594"/>
              <a:gd name="connsiteY8" fmla="*/ 1807148 h 3497374"/>
              <a:gd name="connsiteX9" fmla="*/ 4408310 w 5233594"/>
              <a:gd name="connsiteY9" fmla="*/ 1781166 h 3497374"/>
              <a:gd name="connsiteX10" fmla="*/ 5118725 w 5233594"/>
              <a:gd name="connsiteY10" fmla="*/ 1781166 h 3497374"/>
              <a:gd name="connsiteX11" fmla="*/ 5141972 w 5233594"/>
              <a:gd name="connsiteY11" fmla="*/ 1778431 h 3497374"/>
              <a:gd name="connsiteX12" fmla="*/ 5124195 w 5233594"/>
              <a:gd name="connsiteY12" fmla="*/ 1768858 h 3497374"/>
              <a:gd name="connsiteX13" fmla="*/ 4853430 w 5233594"/>
              <a:gd name="connsiteY13" fmla="*/ 1636211 h 3497374"/>
              <a:gd name="connsiteX14" fmla="*/ 4605913 w 5233594"/>
              <a:gd name="connsiteY14" fmla="*/ 1451599 h 3497374"/>
              <a:gd name="connsiteX15" fmla="*/ 4599076 w 5233594"/>
              <a:gd name="connsiteY15" fmla="*/ 1437240 h 3497374"/>
              <a:gd name="connsiteX16" fmla="*/ 4951206 w 5233594"/>
              <a:gd name="connsiteY16" fmla="*/ 1437240 h 3497374"/>
              <a:gd name="connsiteX17" fmla="*/ 4936847 w 5233594"/>
              <a:gd name="connsiteY17" fmla="*/ 1426300 h 3497374"/>
              <a:gd name="connsiteX18" fmla="*/ 4748816 w 5233594"/>
              <a:gd name="connsiteY18" fmla="*/ 1334678 h 3497374"/>
              <a:gd name="connsiteX19" fmla="*/ 4476001 w 5233594"/>
              <a:gd name="connsiteY19" fmla="*/ 1112459 h 3497374"/>
              <a:gd name="connsiteX20" fmla="*/ 4467796 w 5233594"/>
              <a:gd name="connsiteY20" fmla="*/ 1097417 h 3497374"/>
              <a:gd name="connsiteX21" fmla="*/ 4484206 w 5233594"/>
              <a:gd name="connsiteY21" fmla="*/ 1094682 h 3497374"/>
              <a:gd name="connsiteX22" fmla="*/ 4732407 w 5233594"/>
              <a:gd name="connsiteY22" fmla="*/ 1094682 h 3497374"/>
              <a:gd name="connsiteX23" fmla="*/ 4750868 w 5233594"/>
              <a:gd name="connsiteY23" fmla="*/ 1093998 h 3497374"/>
              <a:gd name="connsiteX24" fmla="*/ 4642835 w 5233594"/>
              <a:gd name="connsiteY24" fmla="*/ 1037247 h 3497374"/>
              <a:gd name="connsiteX25" fmla="*/ 4428139 w 5233594"/>
              <a:gd name="connsiteY25" fmla="*/ 878617 h 3497374"/>
              <a:gd name="connsiteX26" fmla="*/ 4279081 w 5233594"/>
              <a:gd name="connsiteY26" fmla="*/ 635886 h 3497374"/>
              <a:gd name="connsiteX27" fmla="*/ 4268825 w 5233594"/>
              <a:gd name="connsiteY27" fmla="*/ 619476 h 3497374"/>
              <a:gd name="connsiteX28" fmla="*/ 4258569 w 5233594"/>
              <a:gd name="connsiteY28" fmla="*/ 635886 h 3497374"/>
              <a:gd name="connsiteX29" fmla="*/ 4142331 w 5233594"/>
              <a:gd name="connsiteY29" fmla="*/ 836225 h 3497374"/>
              <a:gd name="connsiteX30" fmla="*/ 3918746 w 5233594"/>
              <a:gd name="connsiteY30" fmla="*/ 1024939 h 3497374"/>
              <a:gd name="connsiteX31" fmla="*/ 3797038 w 5233594"/>
              <a:gd name="connsiteY31" fmla="*/ 1084426 h 3497374"/>
              <a:gd name="connsiteX32" fmla="*/ 3787466 w 5233594"/>
              <a:gd name="connsiteY32" fmla="*/ 1093998 h 3497374"/>
              <a:gd name="connsiteX33" fmla="*/ 3801824 w 5233594"/>
              <a:gd name="connsiteY33" fmla="*/ 1093998 h 3497374"/>
              <a:gd name="connsiteX34" fmla="*/ 4053444 w 5233594"/>
              <a:gd name="connsiteY34" fmla="*/ 1093998 h 3497374"/>
              <a:gd name="connsiteX35" fmla="*/ 4069854 w 5233594"/>
              <a:gd name="connsiteY35" fmla="*/ 1097417 h 3497374"/>
              <a:gd name="connsiteX36" fmla="*/ 4061649 w 5233594"/>
              <a:gd name="connsiteY36" fmla="*/ 1112459 h 3497374"/>
              <a:gd name="connsiteX37" fmla="*/ 3996693 w 5233594"/>
              <a:gd name="connsiteY37" fmla="*/ 1188356 h 3497374"/>
              <a:gd name="connsiteX38" fmla="*/ 3964556 w 5233594"/>
              <a:gd name="connsiteY38" fmla="*/ 1193825 h 3497374"/>
              <a:gd name="connsiteX39" fmla="*/ 3690373 w 5233594"/>
              <a:gd name="connsiteY39" fmla="*/ 1059127 h 3497374"/>
              <a:gd name="connsiteX40" fmla="*/ 3436019 w 5233594"/>
              <a:gd name="connsiteY40" fmla="*/ 869045 h 3497374"/>
              <a:gd name="connsiteX41" fmla="*/ 3429181 w 5233594"/>
              <a:gd name="connsiteY41" fmla="*/ 854002 h 3497374"/>
              <a:gd name="connsiteX42" fmla="*/ 3796354 w 5233594"/>
              <a:gd name="connsiteY42" fmla="*/ 854002 h 3497374"/>
              <a:gd name="connsiteX43" fmla="*/ 3787466 w 5233594"/>
              <a:gd name="connsiteY43" fmla="*/ 845797 h 3497374"/>
              <a:gd name="connsiteX44" fmla="*/ 3621998 w 5233594"/>
              <a:gd name="connsiteY44" fmla="*/ 765115 h 3497374"/>
              <a:gd name="connsiteX45" fmla="*/ 3299953 w 5233594"/>
              <a:gd name="connsiteY45" fmla="*/ 514863 h 3497374"/>
              <a:gd name="connsiteX46" fmla="*/ 3291748 w 5233594"/>
              <a:gd name="connsiteY46" fmla="*/ 499820 h 3497374"/>
              <a:gd name="connsiteX47" fmla="*/ 3308158 w 5233594"/>
              <a:gd name="connsiteY47" fmla="*/ 497085 h 3497374"/>
              <a:gd name="connsiteX48" fmla="*/ 3570717 w 5233594"/>
              <a:gd name="connsiteY48" fmla="*/ 497085 h 3497374"/>
              <a:gd name="connsiteX49" fmla="*/ 3590546 w 5233594"/>
              <a:gd name="connsiteY49" fmla="*/ 493667 h 3497374"/>
              <a:gd name="connsiteX50" fmla="*/ 3422344 w 5233594"/>
              <a:gd name="connsiteY50" fmla="*/ 410933 h 3497374"/>
              <a:gd name="connsiteX51" fmla="*/ 3278073 w 5233594"/>
              <a:gd name="connsiteY51" fmla="*/ 302217 h 3497374"/>
              <a:gd name="connsiteX52" fmla="*/ 3095512 w 5233594"/>
              <a:gd name="connsiteY52" fmla="*/ 17778 h 3497374"/>
              <a:gd name="connsiteX53" fmla="*/ 3083888 w 5233594"/>
              <a:gd name="connsiteY53" fmla="*/ 0 h 3497374"/>
              <a:gd name="connsiteX54" fmla="*/ 3075683 w 5233594"/>
              <a:gd name="connsiteY54" fmla="*/ 17094 h 3497374"/>
              <a:gd name="connsiteX55" fmla="*/ 2944403 w 5233594"/>
              <a:gd name="connsiteY55" fmla="*/ 239996 h 3497374"/>
              <a:gd name="connsiteX56" fmla="*/ 2761159 w 5233594"/>
              <a:gd name="connsiteY56" fmla="*/ 404096 h 3497374"/>
              <a:gd name="connsiteX57" fmla="*/ 2592957 w 5233594"/>
              <a:gd name="connsiteY57" fmla="*/ 486829 h 3497374"/>
              <a:gd name="connsiteX58" fmla="*/ 2580649 w 5233594"/>
              <a:gd name="connsiteY58" fmla="*/ 497769 h 3497374"/>
              <a:gd name="connsiteX59" fmla="*/ 2882866 w 5233594"/>
              <a:gd name="connsiteY59" fmla="*/ 497769 h 3497374"/>
              <a:gd name="connsiteX60" fmla="*/ 2633298 w 5233594"/>
              <a:gd name="connsiteY60" fmla="*/ 722039 h 3497374"/>
              <a:gd name="connsiteX61" fmla="*/ 2389883 w 5233594"/>
              <a:gd name="connsiteY61" fmla="*/ 841695 h 3497374"/>
              <a:gd name="connsiteX62" fmla="*/ 2372106 w 5233594"/>
              <a:gd name="connsiteY62" fmla="*/ 854686 h 3497374"/>
              <a:gd name="connsiteX63" fmla="*/ 2744749 w 5233594"/>
              <a:gd name="connsiteY63" fmla="*/ 854686 h 3497374"/>
              <a:gd name="connsiteX64" fmla="*/ 2739963 w 5233594"/>
              <a:gd name="connsiteY64" fmla="*/ 862891 h 3497374"/>
              <a:gd name="connsiteX65" fmla="*/ 2506120 w 5233594"/>
              <a:gd name="connsiteY65" fmla="*/ 1045452 h 3497374"/>
              <a:gd name="connsiteX66" fmla="*/ 2192280 w 5233594"/>
              <a:gd name="connsiteY66" fmla="*/ 1199979 h 3497374"/>
              <a:gd name="connsiteX67" fmla="*/ 2177921 w 5233594"/>
              <a:gd name="connsiteY67" fmla="*/ 1209552 h 3497374"/>
              <a:gd name="connsiteX68" fmla="*/ 2199117 w 5233594"/>
              <a:gd name="connsiteY68" fmla="*/ 1211603 h 3497374"/>
              <a:gd name="connsiteX69" fmla="*/ 2899276 w 5233594"/>
              <a:gd name="connsiteY69" fmla="*/ 1211603 h 3497374"/>
              <a:gd name="connsiteX70" fmla="*/ 2923207 w 5233594"/>
              <a:gd name="connsiteY70" fmla="*/ 1234167 h 3497374"/>
              <a:gd name="connsiteX71" fmla="*/ 2922524 w 5233594"/>
              <a:gd name="connsiteY71" fmla="*/ 1648518 h 3497374"/>
              <a:gd name="connsiteX72" fmla="*/ 2902011 w 5233594"/>
              <a:gd name="connsiteY72" fmla="*/ 1661510 h 3497374"/>
              <a:gd name="connsiteX73" fmla="*/ 2333132 w 5233594"/>
              <a:gd name="connsiteY73" fmla="*/ 1394848 h 3497374"/>
              <a:gd name="connsiteX74" fmla="*/ 1717758 w 5233594"/>
              <a:gd name="connsiteY74" fmla="*/ 1084426 h 3497374"/>
              <a:gd name="connsiteX75" fmla="*/ 1696562 w 5233594"/>
              <a:gd name="connsiteY75" fmla="*/ 1076221 h 3497374"/>
              <a:gd name="connsiteX76" fmla="*/ 1695878 w 5233594"/>
              <a:gd name="connsiteY76" fmla="*/ 1098784 h 3497374"/>
              <a:gd name="connsiteX77" fmla="*/ 1619982 w 5233594"/>
              <a:gd name="connsiteY77" fmla="*/ 1291601 h 3497374"/>
              <a:gd name="connsiteX78" fmla="*/ 1248023 w 5233594"/>
              <a:gd name="connsiteY78" fmla="*/ 1956889 h 3497374"/>
              <a:gd name="connsiteX79" fmla="*/ 594359 w 5233594"/>
              <a:gd name="connsiteY79" fmla="*/ 2844395 h 3497374"/>
              <a:gd name="connsiteX80" fmla="*/ 284621 w 5233594"/>
              <a:gd name="connsiteY80" fmla="*/ 3185586 h 3497374"/>
              <a:gd name="connsiteX81" fmla="*/ 15907 w 5233594"/>
              <a:gd name="connsiteY81" fmla="*/ 3454983 h 3497374"/>
              <a:gd name="connsiteX82" fmla="*/ 865 w 5233594"/>
              <a:gd name="connsiteY82" fmla="*/ 3497375 h 3497374"/>
              <a:gd name="connsiteX83" fmla="*/ 2748851 w 5233594"/>
              <a:gd name="connsiteY83" fmla="*/ 3236867 h 3497374"/>
              <a:gd name="connsiteX84" fmla="*/ 3210382 w 5233594"/>
              <a:gd name="connsiteY84" fmla="*/ 3209517 h 3497374"/>
              <a:gd name="connsiteX85" fmla="*/ 3758065 w 5233594"/>
              <a:gd name="connsiteY85" fmla="*/ 3215671 h 3497374"/>
              <a:gd name="connsiteX86" fmla="*/ 4210023 w 5233594"/>
              <a:gd name="connsiteY86" fmla="*/ 3253277 h 3497374"/>
              <a:gd name="connsiteX87" fmla="*/ 4688647 w 5233594"/>
              <a:gd name="connsiteY87" fmla="*/ 3323019 h 3497374"/>
              <a:gd name="connsiteX88" fmla="*/ 5221971 w 5233594"/>
              <a:gd name="connsiteY88" fmla="*/ 3439257 h 3497374"/>
              <a:gd name="connsiteX89" fmla="*/ 5232910 w 5233594"/>
              <a:gd name="connsiteY89" fmla="*/ 3435154 h 3497374"/>
              <a:gd name="connsiteX90" fmla="*/ 5232910 w 5233594"/>
              <a:gd name="connsiteY90" fmla="*/ 3411223 h 3497374"/>
              <a:gd name="connsiteX91" fmla="*/ 4114981 w 5233594"/>
              <a:gd name="connsiteY91" fmla="*/ 2110049 h 3497374"/>
              <a:gd name="connsiteX92" fmla="*/ 4094469 w 5233594"/>
              <a:gd name="connsiteY92" fmla="*/ 2125091 h 3497374"/>
              <a:gd name="connsiteX93" fmla="*/ 3224057 w 5233594"/>
              <a:gd name="connsiteY93" fmla="*/ 1802362 h 3497374"/>
              <a:gd name="connsiteX94" fmla="*/ 3204228 w 5233594"/>
              <a:gd name="connsiteY94" fmla="*/ 1772277 h 3497374"/>
              <a:gd name="connsiteX95" fmla="*/ 3204228 w 5233594"/>
              <a:gd name="connsiteY95" fmla="*/ 1236218 h 3497374"/>
              <a:gd name="connsiteX96" fmla="*/ 3224057 w 5233594"/>
              <a:gd name="connsiteY96" fmla="*/ 1213654 h 3497374"/>
              <a:gd name="connsiteX97" fmla="*/ 3956352 w 5233594"/>
              <a:gd name="connsiteY97" fmla="*/ 1214338 h 3497374"/>
              <a:gd name="connsiteX98" fmla="*/ 3970027 w 5233594"/>
              <a:gd name="connsiteY98" fmla="*/ 1215022 h 3497374"/>
              <a:gd name="connsiteX99" fmla="*/ 3930369 w 5233594"/>
              <a:gd name="connsiteY99" fmla="*/ 1251944 h 3497374"/>
              <a:gd name="connsiteX100" fmla="*/ 3829858 w 5233594"/>
              <a:gd name="connsiteY100" fmla="*/ 1316216 h 3497374"/>
              <a:gd name="connsiteX101" fmla="*/ 3605588 w 5233594"/>
              <a:gd name="connsiteY101" fmla="*/ 1426300 h 3497374"/>
              <a:gd name="connsiteX102" fmla="*/ 3589179 w 5233594"/>
              <a:gd name="connsiteY102" fmla="*/ 1438607 h 3497374"/>
              <a:gd name="connsiteX103" fmla="*/ 3941993 w 5233594"/>
              <a:gd name="connsiteY103" fmla="*/ 1438607 h 3497374"/>
              <a:gd name="connsiteX104" fmla="*/ 3944044 w 5233594"/>
              <a:gd name="connsiteY104" fmla="*/ 1442710 h 3497374"/>
              <a:gd name="connsiteX105" fmla="*/ 3867464 w 5233594"/>
              <a:gd name="connsiteY105" fmla="*/ 1518606 h 3497374"/>
              <a:gd name="connsiteX106" fmla="*/ 3692425 w 5233594"/>
              <a:gd name="connsiteY106" fmla="*/ 1634160 h 3497374"/>
              <a:gd name="connsiteX107" fmla="*/ 3414823 w 5233594"/>
              <a:gd name="connsiteY107" fmla="*/ 1770226 h 3497374"/>
              <a:gd name="connsiteX108" fmla="*/ 3399780 w 5233594"/>
              <a:gd name="connsiteY108" fmla="*/ 1781849 h 3497374"/>
              <a:gd name="connsiteX109" fmla="*/ 3420293 w 5233594"/>
              <a:gd name="connsiteY109" fmla="*/ 1781849 h 3497374"/>
              <a:gd name="connsiteX110" fmla="*/ 4088315 w 5233594"/>
              <a:gd name="connsiteY110" fmla="*/ 1781849 h 3497374"/>
              <a:gd name="connsiteX111" fmla="*/ 4114981 w 5233594"/>
              <a:gd name="connsiteY111" fmla="*/ 1807832 h 3497374"/>
              <a:gd name="connsiteX112" fmla="*/ 4114981 w 5233594"/>
              <a:gd name="connsiteY112" fmla="*/ 2110049 h 3497374"/>
              <a:gd name="connsiteX0" fmla="*/ 5217003 w 5217687"/>
              <a:gd name="connsiteY0" fmla="*/ 3411223 h 3455268"/>
              <a:gd name="connsiteX1" fmla="*/ 5217687 w 5217687"/>
              <a:gd name="connsiteY1" fmla="*/ 3175329 h 3455268"/>
              <a:gd name="connsiteX2" fmla="*/ 5191705 w 5217687"/>
              <a:gd name="connsiteY2" fmla="*/ 3142509 h 3455268"/>
              <a:gd name="connsiteX3" fmla="*/ 4905898 w 5217687"/>
              <a:gd name="connsiteY3" fmla="*/ 3078921 h 3455268"/>
              <a:gd name="connsiteX4" fmla="*/ 4878548 w 5217687"/>
              <a:gd name="connsiteY4" fmla="*/ 3063878 h 3455268"/>
              <a:gd name="connsiteX5" fmla="*/ 4641971 w 5217687"/>
              <a:gd name="connsiteY5" fmla="*/ 2750721 h 3455268"/>
              <a:gd name="connsiteX6" fmla="*/ 4373258 w 5217687"/>
              <a:gd name="connsiteY6" fmla="*/ 2218765 h 3455268"/>
              <a:gd name="connsiteX7" fmla="*/ 4365736 w 5217687"/>
              <a:gd name="connsiteY7" fmla="*/ 2180475 h 3455268"/>
              <a:gd name="connsiteX8" fmla="*/ 4365736 w 5217687"/>
              <a:gd name="connsiteY8" fmla="*/ 1807148 h 3455268"/>
              <a:gd name="connsiteX9" fmla="*/ 4392403 w 5217687"/>
              <a:gd name="connsiteY9" fmla="*/ 1781166 h 3455268"/>
              <a:gd name="connsiteX10" fmla="*/ 5102818 w 5217687"/>
              <a:gd name="connsiteY10" fmla="*/ 1781166 h 3455268"/>
              <a:gd name="connsiteX11" fmla="*/ 5126065 w 5217687"/>
              <a:gd name="connsiteY11" fmla="*/ 1778431 h 3455268"/>
              <a:gd name="connsiteX12" fmla="*/ 5108288 w 5217687"/>
              <a:gd name="connsiteY12" fmla="*/ 1768858 h 3455268"/>
              <a:gd name="connsiteX13" fmla="*/ 4837523 w 5217687"/>
              <a:gd name="connsiteY13" fmla="*/ 1636211 h 3455268"/>
              <a:gd name="connsiteX14" fmla="*/ 4590006 w 5217687"/>
              <a:gd name="connsiteY14" fmla="*/ 1451599 h 3455268"/>
              <a:gd name="connsiteX15" fmla="*/ 4583169 w 5217687"/>
              <a:gd name="connsiteY15" fmla="*/ 1437240 h 3455268"/>
              <a:gd name="connsiteX16" fmla="*/ 4935299 w 5217687"/>
              <a:gd name="connsiteY16" fmla="*/ 1437240 h 3455268"/>
              <a:gd name="connsiteX17" fmla="*/ 4920940 w 5217687"/>
              <a:gd name="connsiteY17" fmla="*/ 1426300 h 3455268"/>
              <a:gd name="connsiteX18" fmla="*/ 4732909 w 5217687"/>
              <a:gd name="connsiteY18" fmla="*/ 1334678 h 3455268"/>
              <a:gd name="connsiteX19" fmla="*/ 4460094 w 5217687"/>
              <a:gd name="connsiteY19" fmla="*/ 1112459 h 3455268"/>
              <a:gd name="connsiteX20" fmla="*/ 4451889 w 5217687"/>
              <a:gd name="connsiteY20" fmla="*/ 1097417 h 3455268"/>
              <a:gd name="connsiteX21" fmla="*/ 4468299 w 5217687"/>
              <a:gd name="connsiteY21" fmla="*/ 1094682 h 3455268"/>
              <a:gd name="connsiteX22" fmla="*/ 4716500 w 5217687"/>
              <a:gd name="connsiteY22" fmla="*/ 1094682 h 3455268"/>
              <a:gd name="connsiteX23" fmla="*/ 4734961 w 5217687"/>
              <a:gd name="connsiteY23" fmla="*/ 1093998 h 3455268"/>
              <a:gd name="connsiteX24" fmla="*/ 4626928 w 5217687"/>
              <a:gd name="connsiteY24" fmla="*/ 1037247 h 3455268"/>
              <a:gd name="connsiteX25" fmla="*/ 4412232 w 5217687"/>
              <a:gd name="connsiteY25" fmla="*/ 878617 h 3455268"/>
              <a:gd name="connsiteX26" fmla="*/ 4263174 w 5217687"/>
              <a:gd name="connsiteY26" fmla="*/ 635886 h 3455268"/>
              <a:gd name="connsiteX27" fmla="*/ 4252918 w 5217687"/>
              <a:gd name="connsiteY27" fmla="*/ 619476 h 3455268"/>
              <a:gd name="connsiteX28" fmla="*/ 4242662 w 5217687"/>
              <a:gd name="connsiteY28" fmla="*/ 635886 h 3455268"/>
              <a:gd name="connsiteX29" fmla="*/ 4126424 w 5217687"/>
              <a:gd name="connsiteY29" fmla="*/ 836225 h 3455268"/>
              <a:gd name="connsiteX30" fmla="*/ 3902839 w 5217687"/>
              <a:gd name="connsiteY30" fmla="*/ 1024939 h 3455268"/>
              <a:gd name="connsiteX31" fmla="*/ 3781131 w 5217687"/>
              <a:gd name="connsiteY31" fmla="*/ 1084426 h 3455268"/>
              <a:gd name="connsiteX32" fmla="*/ 3771559 w 5217687"/>
              <a:gd name="connsiteY32" fmla="*/ 1093998 h 3455268"/>
              <a:gd name="connsiteX33" fmla="*/ 3785917 w 5217687"/>
              <a:gd name="connsiteY33" fmla="*/ 1093998 h 3455268"/>
              <a:gd name="connsiteX34" fmla="*/ 4037537 w 5217687"/>
              <a:gd name="connsiteY34" fmla="*/ 1093998 h 3455268"/>
              <a:gd name="connsiteX35" fmla="*/ 4053947 w 5217687"/>
              <a:gd name="connsiteY35" fmla="*/ 1097417 h 3455268"/>
              <a:gd name="connsiteX36" fmla="*/ 4045742 w 5217687"/>
              <a:gd name="connsiteY36" fmla="*/ 1112459 h 3455268"/>
              <a:gd name="connsiteX37" fmla="*/ 3980786 w 5217687"/>
              <a:gd name="connsiteY37" fmla="*/ 1188356 h 3455268"/>
              <a:gd name="connsiteX38" fmla="*/ 3948649 w 5217687"/>
              <a:gd name="connsiteY38" fmla="*/ 1193825 h 3455268"/>
              <a:gd name="connsiteX39" fmla="*/ 3674466 w 5217687"/>
              <a:gd name="connsiteY39" fmla="*/ 1059127 h 3455268"/>
              <a:gd name="connsiteX40" fmla="*/ 3420112 w 5217687"/>
              <a:gd name="connsiteY40" fmla="*/ 869045 h 3455268"/>
              <a:gd name="connsiteX41" fmla="*/ 3413274 w 5217687"/>
              <a:gd name="connsiteY41" fmla="*/ 854002 h 3455268"/>
              <a:gd name="connsiteX42" fmla="*/ 3780447 w 5217687"/>
              <a:gd name="connsiteY42" fmla="*/ 854002 h 3455268"/>
              <a:gd name="connsiteX43" fmla="*/ 3771559 w 5217687"/>
              <a:gd name="connsiteY43" fmla="*/ 845797 h 3455268"/>
              <a:gd name="connsiteX44" fmla="*/ 3606091 w 5217687"/>
              <a:gd name="connsiteY44" fmla="*/ 765115 h 3455268"/>
              <a:gd name="connsiteX45" fmla="*/ 3284046 w 5217687"/>
              <a:gd name="connsiteY45" fmla="*/ 514863 h 3455268"/>
              <a:gd name="connsiteX46" fmla="*/ 3275841 w 5217687"/>
              <a:gd name="connsiteY46" fmla="*/ 499820 h 3455268"/>
              <a:gd name="connsiteX47" fmla="*/ 3292251 w 5217687"/>
              <a:gd name="connsiteY47" fmla="*/ 497085 h 3455268"/>
              <a:gd name="connsiteX48" fmla="*/ 3554810 w 5217687"/>
              <a:gd name="connsiteY48" fmla="*/ 497085 h 3455268"/>
              <a:gd name="connsiteX49" fmla="*/ 3574639 w 5217687"/>
              <a:gd name="connsiteY49" fmla="*/ 493667 h 3455268"/>
              <a:gd name="connsiteX50" fmla="*/ 3406437 w 5217687"/>
              <a:gd name="connsiteY50" fmla="*/ 410933 h 3455268"/>
              <a:gd name="connsiteX51" fmla="*/ 3262166 w 5217687"/>
              <a:gd name="connsiteY51" fmla="*/ 302217 h 3455268"/>
              <a:gd name="connsiteX52" fmla="*/ 3079605 w 5217687"/>
              <a:gd name="connsiteY52" fmla="*/ 17778 h 3455268"/>
              <a:gd name="connsiteX53" fmla="*/ 3067981 w 5217687"/>
              <a:gd name="connsiteY53" fmla="*/ 0 h 3455268"/>
              <a:gd name="connsiteX54" fmla="*/ 3059776 w 5217687"/>
              <a:gd name="connsiteY54" fmla="*/ 17094 h 3455268"/>
              <a:gd name="connsiteX55" fmla="*/ 2928496 w 5217687"/>
              <a:gd name="connsiteY55" fmla="*/ 239996 h 3455268"/>
              <a:gd name="connsiteX56" fmla="*/ 2745252 w 5217687"/>
              <a:gd name="connsiteY56" fmla="*/ 404096 h 3455268"/>
              <a:gd name="connsiteX57" fmla="*/ 2577050 w 5217687"/>
              <a:gd name="connsiteY57" fmla="*/ 486829 h 3455268"/>
              <a:gd name="connsiteX58" fmla="*/ 2564742 w 5217687"/>
              <a:gd name="connsiteY58" fmla="*/ 497769 h 3455268"/>
              <a:gd name="connsiteX59" fmla="*/ 2866959 w 5217687"/>
              <a:gd name="connsiteY59" fmla="*/ 497769 h 3455268"/>
              <a:gd name="connsiteX60" fmla="*/ 2617391 w 5217687"/>
              <a:gd name="connsiteY60" fmla="*/ 722039 h 3455268"/>
              <a:gd name="connsiteX61" fmla="*/ 2373976 w 5217687"/>
              <a:gd name="connsiteY61" fmla="*/ 841695 h 3455268"/>
              <a:gd name="connsiteX62" fmla="*/ 2356199 w 5217687"/>
              <a:gd name="connsiteY62" fmla="*/ 854686 h 3455268"/>
              <a:gd name="connsiteX63" fmla="*/ 2728842 w 5217687"/>
              <a:gd name="connsiteY63" fmla="*/ 854686 h 3455268"/>
              <a:gd name="connsiteX64" fmla="*/ 2724056 w 5217687"/>
              <a:gd name="connsiteY64" fmla="*/ 862891 h 3455268"/>
              <a:gd name="connsiteX65" fmla="*/ 2490213 w 5217687"/>
              <a:gd name="connsiteY65" fmla="*/ 1045452 h 3455268"/>
              <a:gd name="connsiteX66" fmla="*/ 2176373 w 5217687"/>
              <a:gd name="connsiteY66" fmla="*/ 1199979 h 3455268"/>
              <a:gd name="connsiteX67" fmla="*/ 2162014 w 5217687"/>
              <a:gd name="connsiteY67" fmla="*/ 1209552 h 3455268"/>
              <a:gd name="connsiteX68" fmla="*/ 2183210 w 5217687"/>
              <a:gd name="connsiteY68" fmla="*/ 1211603 h 3455268"/>
              <a:gd name="connsiteX69" fmla="*/ 2883369 w 5217687"/>
              <a:gd name="connsiteY69" fmla="*/ 1211603 h 3455268"/>
              <a:gd name="connsiteX70" fmla="*/ 2907300 w 5217687"/>
              <a:gd name="connsiteY70" fmla="*/ 1234167 h 3455268"/>
              <a:gd name="connsiteX71" fmla="*/ 2906617 w 5217687"/>
              <a:gd name="connsiteY71" fmla="*/ 1648518 h 3455268"/>
              <a:gd name="connsiteX72" fmla="*/ 2886104 w 5217687"/>
              <a:gd name="connsiteY72" fmla="*/ 1661510 h 3455268"/>
              <a:gd name="connsiteX73" fmla="*/ 2317225 w 5217687"/>
              <a:gd name="connsiteY73" fmla="*/ 1394848 h 3455268"/>
              <a:gd name="connsiteX74" fmla="*/ 1701851 w 5217687"/>
              <a:gd name="connsiteY74" fmla="*/ 1084426 h 3455268"/>
              <a:gd name="connsiteX75" fmla="*/ 1680655 w 5217687"/>
              <a:gd name="connsiteY75" fmla="*/ 1076221 h 3455268"/>
              <a:gd name="connsiteX76" fmla="*/ 1679971 w 5217687"/>
              <a:gd name="connsiteY76" fmla="*/ 1098784 h 3455268"/>
              <a:gd name="connsiteX77" fmla="*/ 1604075 w 5217687"/>
              <a:gd name="connsiteY77" fmla="*/ 1291601 h 3455268"/>
              <a:gd name="connsiteX78" fmla="*/ 1232116 w 5217687"/>
              <a:gd name="connsiteY78" fmla="*/ 1956889 h 3455268"/>
              <a:gd name="connsiteX79" fmla="*/ 578452 w 5217687"/>
              <a:gd name="connsiteY79" fmla="*/ 2844395 h 3455268"/>
              <a:gd name="connsiteX80" fmla="*/ 268714 w 5217687"/>
              <a:gd name="connsiteY80" fmla="*/ 3185586 h 3455268"/>
              <a:gd name="connsiteX81" fmla="*/ 0 w 5217687"/>
              <a:gd name="connsiteY81" fmla="*/ 3454983 h 3455268"/>
              <a:gd name="connsiteX82" fmla="*/ 2732944 w 5217687"/>
              <a:gd name="connsiteY82" fmla="*/ 3236867 h 3455268"/>
              <a:gd name="connsiteX83" fmla="*/ 3194475 w 5217687"/>
              <a:gd name="connsiteY83" fmla="*/ 3209517 h 3455268"/>
              <a:gd name="connsiteX84" fmla="*/ 3742158 w 5217687"/>
              <a:gd name="connsiteY84" fmla="*/ 3215671 h 3455268"/>
              <a:gd name="connsiteX85" fmla="*/ 4194116 w 5217687"/>
              <a:gd name="connsiteY85" fmla="*/ 3253277 h 3455268"/>
              <a:gd name="connsiteX86" fmla="*/ 4672740 w 5217687"/>
              <a:gd name="connsiteY86" fmla="*/ 3323019 h 3455268"/>
              <a:gd name="connsiteX87" fmla="*/ 5206064 w 5217687"/>
              <a:gd name="connsiteY87" fmla="*/ 3439257 h 3455268"/>
              <a:gd name="connsiteX88" fmla="*/ 5217003 w 5217687"/>
              <a:gd name="connsiteY88" fmla="*/ 3435154 h 3455268"/>
              <a:gd name="connsiteX89" fmla="*/ 5217003 w 5217687"/>
              <a:gd name="connsiteY89" fmla="*/ 3411223 h 3455268"/>
              <a:gd name="connsiteX90" fmla="*/ 4099074 w 5217687"/>
              <a:gd name="connsiteY90" fmla="*/ 2110049 h 3455268"/>
              <a:gd name="connsiteX91" fmla="*/ 4078562 w 5217687"/>
              <a:gd name="connsiteY91" fmla="*/ 2125091 h 3455268"/>
              <a:gd name="connsiteX92" fmla="*/ 3208150 w 5217687"/>
              <a:gd name="connsiteY92" fmla="*/ 1802362 h 3455268"/>
              <a:gd name="connsiteX93" fmla="*/ 3188321 w 5217687"/>
              <a:gd name="connsiteY93" fmla="*/ 1772277 h 3455268"/>
              <a:gd name="connsiteX94" fmla="*/ 3188321 w 5217687"/>
              <a:gd name="connsiteY94" fmla="*/ 1236218 h 3455268"/>
              <a:gd name="connsiteX95" fmla="*/ 3208150 w 5217687"/>
              <a:gd name="connsiteY95" fmla="*/ 1213654 h 3455268"/>
              <a:gd name="connsiteX96" fmla="*/ 3940445 w 5217687"/>
              <a:gd name="connsiteY96" fmla="*/ 1214338 h 3455268"/>
              <a:gd name="connsiteX97" fmla="*/ 3954120 w 5217687"/>
              <a:gd name="connsiteY97" fmla="*/ 1215022 h 3455268"/>
              <a:gd name="connsiteX98" fmla="*/ 3914462 w 5217687"/>
              <a:gd name="connsiteY98" fmla="*/ 1251944 h 3455268"/>
              <a:gd name="connsiteX99" fmla="*/ 3813951 w 5217687"/>
              <a:gd name="connsiteY99" fmla="*/ 1316216 h 3455268"/>
              <a:gd name="connsiteX100" fmla="*/ 3589681 w 5217687"/>
              <a:gd name="connsiteY100" fmla="*/ 1426300 h 3455268"/>
              <a:gd name="connsiteX101" fmla="*/ 3573272 w 5217687"/>
              <a:gd name="connsiteY101" fmla="*/ 1438607 h 3455268"/>
              <a:gd name="connsiteX102" fmla="*/ 3926086 w 5217687"/>
              <a:gd name="connsiteY102" fmla="*/ 1438607 h 3455268"/>
              <a:gd name="connsiteX103" fmla="*/ 3928137 w 5217687"/>
              <a:gd name="connsiteY103" fmla="*/ 1442710 h 3455268"/>
              <a:gd name="connsiteX104" fmla="*/ 3851557 w 5217687"/>
              <a:gd name="connsiteY104" fmla="*/ 1518606 h 3455268"/>
              <a:gd name="connsiteX105" fmla="*/ 3676518 w 5217687"/>
              <a:gd name="connsiteY105" fmla="*/ 1634160 h 3455268"/>
              <a:gd name="connsiteX106" fmla="*/ 3398916 w 5217687"/>
              <a:gd name="connsiteY106" fmla="*/ 1770226 h 3455268"/>
              <a:gd name="connsiteX107" fmla="*/ 3383873 w 5217687"/>
              <a:gd name="connsiteY107" fmla="*/ 1781849 h 3455268"/>
              <a:gd name="connsiteX108" fmla="*/ 3404386 w 5217687"/>
              <a:gd name="connsiteY108" fmla="*/ 1781849 h 3455268"/>
              <a:gd name="connsiteX109" fmla="*/ 4072408 w 5217687"/>
              <a:gd name="connsiteY109" fmla="*/ 1781849 h 3455268"/>
              <a:gd name="connsiteX110" fmla="*/ 4099074 w 5217687"/>
              <a:gd name="connsiteY110" fmla="*/ 1807832 h 3455268"/>
              <a:gd name="connsiteX111" fmla="*/ 4099074 w 5217687"/>
              <a:gd name="connsiteY111" fmla="*/ 2110049 h 3455268"/>
              <a:gd name="connsiteX0" fmla="*/ 5065817 w 5066501"/>
              <a:gd name="connsiteY0" fmla="*/ 3411223 h 3440181"/>
              <a:gd name="connsiteX1" fmla="*/ 5066501 w 5066501"/>
              <a:gd name="connsiteY1" fmla="*/ 3175329 h 3440181"/>
              <a:gd name="connsiteX2" fmla="*/ 5040519 w 5066501"/>
              <a:gd name="connsiteY2" fmla="*/ 3142509 h 3440181"/>
              <a:gd name="connsiteX3" fmla="*/ 4754712 w 5066501"/>
              <a:gd name="connsiteY3" fmla="*/ 3078921 h 3440181"/>
              <a:gd name="connsiteX4" fmla="*/ 4727362 w 5066501"/>
              <a:gd name="connsiteY4" fmla="*/ 3063878 h 3440181"/>
              <a:gd name="connsiteX5" fmla="*/ 4490785 w 5066501"/>
              <a:gd name="connsiteY5" fmla="*/ 2750721 h 3440181"/>
              <a:gd name="connsiteX6" fmla="*/ 4222072 w 5066501"/>
              <a:gd name="connsiteY6" fmla="*/ 2218765 h 3440181"/>
              <a:gd name="connsiteX7" fmla="*/ 4214550 w 5066501"/>
              <a:gd name="connsiteY7" fmla="*/ 2180475 h 3440181"/>
              <a:gd name="connsiteX8" fmla="*/ 4214550 w 5066501"/>
              <a:gd name="connsiteY8" fmla="*/ 1807148 h 3440181"/>
              <a:gd name="connsiteX9" fmla="*/ 4241217 w 5066501"/>
              <a:gd name="connsiteY9" fmla="*/ 1781166 h 3440181"/>
              <a:gd name="connsiteX10" fmla="*/ 4951632 w 5066501"/>
              <a:gd name="connsiteY10" fmla="*/ 1781166 h 3440181"/>
              <a:gd name="connsiteX11" fmla="*/ 4974879 w 5066501"/>
              <a:gd name="connsiteY11" fmla="*/ 1778431 h 3440181"/>
              <a:gd name="connsiteX12" fmla="*/ 4957102 w 5066501"/>
              <a:gd name="connsiteY12" fmla="*/ 1768858 h 3440181"/>
              <a:gd name="connsiteX13" fmla="*/ 4686337 w 5066501"/>
              <a:gd name="connsiteY13" fmla="*/ 1636211 h 3440181"/>
              <a:gd name="connsiteX14" fmla="*/ 4438820 w 5066501"/>
              <a:gd name="connsiteY14" fmla="*/ 1451599 h 3440181"/>
              <a:gd name="connsiteX15" fmla="*/ 4431983 w 5066501"/>
              <a:gd name="connsiteY15" fmla="*/ 1437240 h 3440181"/>
              <a:gd name="connsiteX16" fmla="*/ 4784113 w 5066501"/>
              <a:gd name="connsiteY16" fmla="*/ 1437240 h 3440181"/>
              <a:gd name="connsiteX17" fmla="*/ 4769754 w 5066501"/>
              <a:gd name="connsiteY17" fmla="*/ 1426300 h 3440181"/>
              <a:gd name="connsiteX18" fmla="*/ 4581723 w 5066501"/>
              <a:gd name="connsiteY18" fmla="*/ 1334678 h 3440181"/>
              <a:gd name="connsiteX19" fmla="*/ 4308908 w 5066501"/>
              <a:gd name="connsiteY19" fmla="*/ 1112459 h 3440181"/>
              <a:gd name="connsiteX20" fmla="*/ 4300703 w 5066501"/>
              <a:gd name="connsiteY20" fmla="*/ 1097417 h 3440181"/>
              <a:gd name="connsiteX21" fmla="*/ 4317113 w 5066501"/>
              <a:gd name="connsiteY21" fmla="*/ 1094682 h 3440181"/>
              <a:gd name="connsiteX22" fmla="*/ 4565314 w 5066501"/>
              <a:gd name="connsiteY22" fmla="*/ 1094682 h 3440181"/>
              <a:gd name="connsiteX23" fmla="*/ 4583775 w 5066501"/>
              <a:gd name="connsiteY23" fmla="*/ 1093998 h 3440181"/>
              <a:gd name="connsiteX24" fmla="*/ 4475742 w 5066501"/>
              <a:gd name="connsiteY24" fmla="*/ 1037247 h 3440181"/>
              <a:gd name="connsiteX25" fmla="*/ 4261046 w 5066501"/>
              <a:gd name="connsiteY25" fmla="*/ 878617 h 3440181"/>
              <a:gd name="connsiteX26" fmla="*/ 4111988 w 5066501"/>
              <a:gd name="connsiteY26" fmla="*/ 635886 h 3440181"/>
              <a:gd name="connsiteX27" fmla="*/ 4101732 w 5066501"/>
              <a:gd name="connsiteY27" fmla="*/ 619476 h 3440181"/>
              <a:gd name="connsiteX28" fmla="*/ 4091476 w 5066501"/>
              <a:gd name="connsiteY28" fmla="*/ 635886 h 3440181"/>
              <a:gd name="connsiteX29" fmla="*/ 3975238 w 5066501"/>
              <a:gd name="connsiteY29" fmla="*/ 836225 h 3440181"/>
              <a:gd name="connsiteX30" fmla="*/ 3751653 w 5066501"/>
              <a:gd name="connsiteY30" fmla="*/ 1024939 h 3440181"/>
              <a:gd name="connsiteX31" fmla="*/ 3629945 w 5066501"/>
              <a:gd name="connsiteY31" fmla="*/ 1084426 h 3440181"/>
              <a:gd name="connsiteX32" fmla="*/ 3620373 w 5066501"/>
              <a:gd name="connsiteY32" fmla="*/ 1093998 h 3440181"/>
              <a:gd name="connsiteX33" fmla="*/ 3634731 w 5066501"/>
              <a:gd name="connsiteY33" fmla="*/ 1093998 h 3440181"/>
              <a:gd name="connsiteX34" fmla="*/ 3886351 w 5066501"/>
              <a:gd name="connsiteY34" fmla="*/ 1093998 h 3440181"/>
              <a:gd name="connsiteX35" fmla="*/ 3902761 w 5066501"/>
              <a:gd name="connsiteY35" fmla="*/ 1097417 h 3440181"/>
              <a:gd name="connsiteX36" fmla="*/ 3894556 w 5066501"/>
              <a:gd name="connsiteY36" fmla="*/ 1112459 h 3440181"/>
              <a:gd name="connsiteX37" fmla="*/ 3829600 w 5066501"/>
              <a:gd name="connsiteY37" fmla="*/ 1188356 h 3440181"/>
              <a:gd name="connsiteX38" fmla="*/ 3797463 w 5066501"/>
              <a:gd name="connsiteY38" fmla="*/ 1193825 h 3440181"/>
              <a:gd name="connsiteX39" fmla="*/ 3523280 w 5066501"/>
              <a:gd name="connsiteY39" fmla="*/ 1059127 h 3440181"/>
              <a:gd name="connsiteX40" fmla="*/ 3268926 w 5066501"/>
              <a:gd name="connsiteY40" fmla="*/ 869045 h 3440181"/>
              <a:gd name="connsiteX41" fmla="*/ 3262088 w 5066501"/>
              <a:gd name="connsiteY41" fmla="*/ 854002 h 3440181"/>
              <a:gd name="connsiteX42" fmla="*/ 3629261 w 5066501"/>
              <a:gd name="connsiteY42" fmla="*/ 854002 h 3440181"/>
              <a:gd name="connsiteX43" fmla="*/ 3620373 w 5066501"/>
              <a:gd name="connsiteY43" fmla="*/ 845797 h 3440181"/>
              <a:gd name="connsiteX44" fmla="*/ 3454905 w 5066501"/>
              <a:gd name="connsiteY44" fmla="*/ 765115 h 3440181"/>
              <a:gd name="connsiteX45" fmla="*/ 3132860 w 5066501"/>
              <a:gd name="connsiteY45" fmla="*/ 514863 h 3440181"/>
              <a:gd name="connsiteX46" fmla="*/ 3124655 w 5066501"/>
              <a:gd name="connsiteY46" fmla="*/ 499820 h 3440181"/>
              <a:gd name="connsiteX47" fmla="*/ 3141065 w 5066501"/>
              <a:gd name="connsiteY47" fmla="*/ 497085 h 3440181"/>
              <a:gd name="connsiteX48" fmla="*/ 3403624 w 5066501"/>
              <a:gd name="connsiteY48" fmla="*/ 497085 h 3440181"/>
              <a:gd name="connsiteX49" fmla="*/ 3423453 w 5066501"/>
              <a:gd name="connsiteY49" fmla="*/ 493667 h 3440181"/>
              <a:gd name="connsiteX50" fmla="*/ 3255251 w 5066501"/>
              <a:gd name="connsiteY50" fmla="*/ 410933 h 3440181"/>
              <a:gd name="connsiteX51" fmla="*/ 3110980 w 5066501"/>
              <a:gd name="connsiteY51" fmla="*/ 302217 h 3440181"/>
              <a:gd name="connsiteX52" fmla="*/ 2928419 w 5066501"/>
              <a:gd name="connsiteY52" fmla="*/ 17778 h 3440181"/>
              <a:gd name="connsiteX53" fmla="*/ 2916795 w 5066501"/>
              <a:gd name="connsiteY53" fmla="*/ 0 h 3440181"/>
              <a:gd name="connsiteX54" fmla="*/ 2908590 w 5066501"/>
              <a:gd name="connsiteY54" fmla="*/ 17094 h 3440181"/>
              <a:gd name="connsiteX55" fmla="*/ 2777310 w 5066501"/>
              <a:gd name="connsiteY55" fmla="*/ 239996 h 3440181"/>
              <a:gd name="connsiteX56" fmla="*/ 2594066 w 5066501"/>
              <a:gd name="connsiteY56" fmla="*/ 404096 h 3440181"/>
              <a:gd name="connsiteX57" fmla="*/ 2425864 w 5066501"/>
              <a:gd name="connsiteY57" fmla="*/ 486829 h 3440181"/>
              <a:gd name="connsiteX58" fmla="*/ 2413556 w 5066501"/>
              <a:gd name="connsiteY58" fmla="*/ 497769 h 3440181"/>
              <a:gd name="connsiteX59" fmla="*/ 2715773 w 5066501"/>
              <a:gd name="connsiteY59" fmla="*/ 497769 h 3440181"/>
              <a:gd name="connsiteX60" fmla="*/ 2466205 w 5066501"/>
              <a:gd name="connsiteY60" fmla="*/ 722039 h 3440181"/>
              <a:gd name="connsiteX61" fmla="*/ 2222790 w 5066501"/>
              <a:gd name="connsiteY61" fmla="*/ 841695 h 3440181"/>
              <a:gd name="connsiteX62" fmla="*/ 2205013 w 5066501"/>
              <a:gd name="connsiteY62" fmla="*/ 854686 h 3440181"/>
              <a:gd name="connsiteX63" fmla="*/ 2577656 w 5066501"/>
              <a:gd name="connsiteY63" fmla="*/ 854686 h 3440181"/>
              <a:gd name="connsiteX64" fmla="*/ 2572870 w 5066501"/>
              <a:gd name="connsiteY64" fmla="*/ 862891 h 3440181"/>
              <a:gd name="connsiteX65" fmla="*/ 2339027 w 5066501"/>
              <a:gd name="connsiteY65" fmla="*/ 1045452 h 3440181"/>
              <a:gd name="connsiteX66" fmla="*/ 2025187 w 5066501"/>
              <a:gd name="connsiteY66" fmla="*/ 1199979 h 3440181"/>
              <a:gd name="connsiteX67" fmla="*/ 2010828 w 5066501"/>
              <a:gd name="connsiteY67" fmla="*/ 1209552 h 3440181"/>
              <a:gd name="connsiteX68" fmla="*/ 2032024 w 5066501"/>
              <a:gd name="connsiteY68" fmla="*/ 1211603 h 3440181"/>
              <a:gd name="connsiteX69" fmla="*/ 2732183 w 5066501"/>
              <a:gd name="connsiteY69" fmla="*/ 1211603 h 3440181"/>
              <a:gd name="connsiteX70" fmla="*/ 2756114 w 5066501"/>
              <a:gd name="connsiteY70" fmla="*/ 1234167 h 3440181"/>
              <a:gd name="connsiteX71" fmla="*/ 2755431 w 5066501"/>
              <a:gd name="connsiteY71" fmla="*/ 1648518 h 3440181"/>
              <a:gd name="connsiteX72" fmla="*/ 2734918 w 5066501"/>
              <a:gd name="connsiteY72" fmla="*/ 1661510 h 3440181"/>
              <a:gd name="connsiteX73" fmla="*/ 2166039 w 5066501"/>
              <a:gd name="connsiteY73" fmla="*/ 1394848 h 3440181"/>
              <a:gd name="connsiteX74" fmla="*/ 1550665 w 5066501"/>
              <a:gd name="connsiteY74" fmla="*/ 1084426 h 3440181"/>
              <a:gd name="connsiteX75" fmla="*/ 1529469 w 5066501"/>
              <a:gd name="connsiteY75" fmla="*/ 1076221 h 3440181"/>
              <a:gd name="connsiteX76" fmla="*/ 1528785 w 5066501"/>
              <a:gd name="connsiteY76" fmla="*/ 1098784 h 3440181"/>
              <a:gd name="connsiteX77" fmla="*/ 1452889 w 5066501"/>
              <a:gd name="connsiteY77" fmla="*/ 1291601 h 3440181"/>
              <a:gd name="connsiteX78" fmla="*/ 1080930 w 5066501"/>
              <a:gd name="connsiteY78" fmla="*/ 1956889 h 3440181"/>
              <a:gd name="connsiteX79" fmla="*/ 427266 w 5066501"/>
              <a:gd name="connsiteY79" fmla="*/ 2844395 h 3440181"/>
              <a:gd name="connsiteX80" fmla="*/ 117528 w 5066501"/>
              <a:gd name="connsiteY80" fmla="*/ 3185586 h 3440181"/>
              <a:gd name="connsiteX81" fmla="*/ 2581758 w 5066501"/>
              <a:gd name="connsiteY81" fmla="*/ 3236867 h 3440181"/>
              <a:gd name="connsiteX82" fmla="*/ 3043289 w 5066501"/>
              <a:gd name="connsiteY82" fmla="*/ 3209517 h 3440181"/>
              <a:gd name="connsiteX83" fmla="*/ 3590972 w 5066501"/>
              <a:gd name="connsiteY83" fmla="*/ 3215671 h 3440181"/>
              <a:gd name="connsiteX84" fmla="*/ 4042930 w 5066501"/>
              <a:gd name="connsiteY84" fmla="*/ 3253277 h 3440181"/>
              <a:gd name="connsiteX85" fmla="*/ 4521554 w 5066501"/>
              <a:gd name="connsiteY85" fmla="*/ 3323019 h 3440181"/>
              <a:gd name="connsiteX86" fmla="*/ 5054878 w 5066501"/>
              <a:gd name="connsiteY86" fmla="*/ 3439257 h 3440181"/>
              <a:gd name="connsiteX87" fmla="*/ 5065817 w 5066501"/>
              <a:gd name="connsiteY87" fmla="*/ 3435154 h 3440181"/>
              <a:gd name="connsiteX88" fmla="*/ 5065817 w 5066501"/>
              <a:gd name="connsiteY88" fmla="*/ 3411223 h 3440181"/>
              <a:gd name="connsiteX89" fmla="*/ 3947888 w 5066501"/>
              <a:gd name="connsiteY89" fmla="*/ 2110049 h 3440181"/>
              <a:gd name="connsiteX90" fmla="*/ 3927376 w 5066501"/>
              <a:gd name="connsiteY90" fmla="*/ 2125091 h 3440181"/>
              <a:gd name="connsiteX91" fmla="*/ 3056964 w 5066501"/>
              <a:gd name="connsiteY91" fmla="*/ 1802362 h 3440181"/>
              <a:gd name="connsiteX92" fmla="*/ 3037135 w 5066501"/>
              <a:gd name="connsiteY92" fmla="*/ 1772277 h 3440181"/>
              <a:gd name="connsiteX93" fmla="*/ 3037135 w 5066501"/>
              <a:gd name="connsiteY93" fmla="*/ 1236218 h 3440181"/>
              <a:gd name="connsiteX94" fmla="*/ 3056964 w 5066501"/>
              <a:gd name="connsiteY94" fmla="*/ 1213654 h 3440181"/>
              <a:gd name="connsiteX95" fmla="*/ 3789259 w 5066501"/>
              <a:gd name="connsiteY95" fmla="*/ 1214338 h 3440181"/>
              <a:gd name="connsiteX96" fmla="*/ 3802934 w 5066501"/>
              <a:gd name="connsiteY96" fmla="*/ 1215022 h 3440181"/>
              <a:gd name="connsiteX97" fmla="*/ 3763276 w 5066501"/>
              <a:gd name="connsiteY97" fmla="*/ 1251944 h 3440181"/>
              <a:gd name="connsiteX98" fmla="*/ 3662765 w 5066501"/>
              <a:gd name="connsiteY98" fmla="*/ 1316216 h 3440181"/>
              <a:gd name="connsiteX99" fmla="*/ 3438495 w 5066501"/>
              <a:gd name="connsiteY99" fmla="*/ 1426300 h 3440181"/>
              <a:gd name="connsiteX100" fmla="*/ 3422086 w 5066501"/>
              <a:gd name="connsiteY100" fmla="*/ 1438607 h 3440181"/>
              <a:gd name="connsiteX101" fmla="*/ 3774900 w 5066501"/>
              <a:gd name="connsiteY101" fmla="*/ 1438607 h 3440181"/>
              <a:gd name="connsiteX102" fmla="*/ 3776951 w 5066501"/>
              <a:gd name="connsiteY102" fmla="*/ 1442710 h 3440181"/>
              <a:gd name="connsiteX103" fmla="*/ 3700371 w 5066501"/>
              <a:gd name="connsiteY103" fmla="*/ 1518606 h 3440181"/>
              <a:gd name="connsiteX104" fmla="*/ 3525332 w 5066501"/>
              <a:gd name="connsiteY104" fmla="*/ 1634160 h 3440181"/>
              <a:gd name="connsiteX105" fmla="*/ 3247730 w 5066501"/>
              <a:gd name="connsiteY105" fmla="*/ 1770226 h 3440181"/>
              <a:gd name="connsiteX106" fmla="*/ 3232687 w 5066501"/>
              <a:gd name="connsiteY106" fmla="*/ 1781849 h 3440181"/>
              <a:gd name="connsiteX107" fmla="*/ 3253200 w 5066501"/>
              <a:gd name="connsiteY107" fmla="*/ 1781849 h 3440181"/>
              <a:gd name="connsiteX108" fmla="*/ 3921222 w 5066501"/>
              <a:gd name="connsiteY108" fmla="*/ 1781849 h 3440181"/>
              <a:gd name="connsiteX109" fmla="*/ 3947888 w 5066501"/>
              <a:gd name="connsiteY109" fmla="*/ 1807832 h 3440181"/>
              <a:gd name="connsiteX110" fmla="*/ 3947888 w 5066501"/>
              <a:gd name="connsiteY110" fmla="*/ 2110049 h 3440181"/>
              <a:gd name="connsiteX0" fmla="*/ 4965611 w 4966295"/>
              <a:gd name="connsiteY0" fmla="*/ 3411223 h 3440182"/>
              <a:gd name="connsiteX1" fmla="*/ 4966295 w 4966295"/>
              <a:gd name="connsiteY1" fmla="*/ 3175329 h 3440182"/>
              <a:gd name="connsiteX2" fmla="*/ 4940313 w 4966295"/>
              <a:gd name="connsiteY2" fmla="*/ 3142509 h 3440182"/>
              <a:gd name="connsiteX3" fmla="*/ 4654506 w 4966295"/>
              <a:gd name="connsiteY3" fmla="*/ 3078921 h 3440182"/>
              <a:gd name="connsiteX4" fmla="*/ 4627156 w 4966295"/>
              <a:gd name="connsiteY4" fmla="*/ 3063878 h 3440182"/>
              <a:gd name="connsiteX5" fmla="*/ 4390579 w 4966295"/>
              <a:gd name="connsiteY5" fmla="*/ 2750721 h 3440182"/>
              <a:gd name="connsiteX6" fmla="*/ 4121866 w 4966295"/>
              <a:gd name="connsiteY6" fmla="*/ 2218765 h 3440182"/>
              <a:gd name="connsiteX7" fmla="*/ 4114344 w 4966295"/>
              <a:gd name="connsiteY7" fmla="*/ 2180475 h 3440182"/>
              <a:gd name="connsiteX8" fmla="*/ 4114344 w 4966295"/>
              <a:gd name="connsiteY8" fmla="*/ 1807148 h 3440182"/>
              <a:gd name="connsiteX9" fmla="*/ 4141011 w 4966295"/>
              <a:gd name="connsiteY9" fmla="*/ 1781166 h 3440182"/>
              <a:gd name="connsiteX10" fmla="*/ 4851426 w 4966295"/>
              <a:gd name="connsiteY10" fmla="*/ 1781166 h 3440182"/>
              <a:gd name="connsiteX11" fmla="*/ 4874673 w 4966295"/>
              <a:gd name="connsiteY11" fmla="*/ 1778431 h 3440182"/>
              <a:gd name="connsiteX12" fmla="*/ 4856896 w 4966295"/>
              <a:gd name="connsiteY12" fmla="*/ 1768858 h 3440182"/>
              <a:gd name="connsiteX13" fmla="*/ 4586131 w 4966295"/>
              <a:gd name="connsiteY13" fmla="*/ 1636211 h 3440182"/>
              <a:gd name="connsiteX14" fmla="*/ 4338614 w 4966295"/>
              <a:gd name="connsiteY14" fmla="*/ 1451599 h 3440182"/>
              <a:gd name="connsiteX15" fmla="*/ 4331777 w 4966295"/>
              <a:gd name="connsiteY15" fmla="*/ 1437240 h 3440182"/>
              <a:gd name="connsiteX16" fmla="*/ 4683907 w 4966295"/>
              <a:gd name="connsiteY16" fmla="*/ 1437240 h 3440182"/>
              <a:gd name="connsiteX17" fmla="*/ 4669548 w 4966295"/>
              <a:gd name="connsiteY17" fmla="*/ 1426300 h 3440182"/>
              <a:gd name="connsiteX18" fmla="*/ 4481517 w 4966295"/>
              <a:gd name="connsiteY18" fmla="*/ 1334678 h 3440182"/>
              <a:gd name="connsiteX19" fmla="*/ 4208702 w 4966295"/>
              <a:gd name="connsiteY19" fmla="*/ 1112459 h 3440182"/>
              <a:gd name="connsiteX20" fmla="*/ 4200497 w 4966295"/>
              <a:gd name="connsiteY20" fmla="*/ 1097417 h 3440182"/>
              <a:gd name="connsiteX21" fmla="*/ 4216907 w 4966295"/>
              <a:gd name="connsiteY21" fmla="*/ 1094682 h 3440182"/>
              <a:gd name="connsiteX22" fmla="*/ 4465108 w 4966295"/>
              <a:gd name="connsiteY22" fmla="*/ 1094682 h 3440182"/>
              <a:gd name="connsiteX23" fmla="*/ 4483569 w 4966295"/>
              <a:gd name="connsiteY23" fmla="*/ 1093998 h 3440182"/>
              <a:gd name="connsiteX24" fmla="*/ 4375536 w 4966295"/>
              <a:gd name="connsiteY24" fmla="*/ 1037247 h 3440182"/>
              <a:gd name="connsiteX25" fmla="*/ 4160840 w 4966295"/>
              <a:gd name="connsiteY25" fmla="*/ 878617 h 3440182"/>
              <a:gd name="connsiteX26" fmla="*/ 4011782 w 4966295"/>
              <a:gd name="connsiteY26" fmla="*/ 635886 h 3440182"/>
              <a:gd name="connsiteX27" fmla="*/ 4001526 w 4966295"/>
              <a:gd name="connsiteY27" fmla="*/ 619476 h 3440182"/>
              <a:gd name="connsiteX28" fmla="*/ 3991270 w 4966295"/>
              <a:gd name="connsiteY28" fmla="*/ 635886 h 3440182"/>
              <a:gd name="connsiteX29" fmla="*/ 3875032 w 4966295"/>
              <a:gd name="connsiteY29" fmla="*/ 836225 h 3440182"/>
              <a:gd name="connsiteX30" fmla="*/ 3651447 w 4966295"/>
              <a:gd name="connsiteY30" fmla="*/ 1024939 h 3440182"/>
              <a:gd name="connsiteX31" fmla="*/ 3529739 w 4966295"/>
              <a:gd name="connsiteY31" fmla="*/ 1084426 h 3440182"/>
              <a:gd name="connsiteX32" fmla="*/ 3520167 w 4966295"/>
              <a:gd name="connsiteY32" fmla="*/ 1093998 h 3440182"/>
              <a:gd name="connsiteX33" fmla="*/ 3534525 w 4966295"/>
              <a:gd name="connsiteY33" fmla="*/ 1093998 h 3440182"/>
              <a:gd name="connsiteX34" fmla="*/ 3786145 w 4966295"/>
              <a:gd name="connsiteY34" fmla="*/ 1093998 h 3440182"/>
              <a:gd name="connsiteX35" fmla="*/ 3802555 w 4966295"/>
              <a:gd name="connsiteY35" fmla="*/ 1097417 h 3440182"/>
              <a:gd name="connsiteX36" fmla="*/ 3794350 w 4966295"/>
              <a:gd name="connsiteY36" fmla="*/ 1112459 h 3440182"/>
              <a:gd name="connsiteX37" fmla="*/ 3729394 w 4966295"/>
              <a:gd name="connsiteY37" fmla="*/ 1188356 h 3440182"/>
              <a:gd name="connsiteX38" fmla="*/ 3697257 w 4966295"/>
              <a:gd name="connsiteY38" fmla="*/ 1193825 h 3440182"/>
              <a:gd name="connsiteX39" fmla="*/ 3423074 w 4966295"/>
              <a:gd name="connsiteY39" fmla="*/ 1059127 h 3440182"/>
              <a:gd name="connsiteX40" fmla="*/ 3168720 w 4966295"/>
              <a:gd name="connsiteY40" fmla="*/ 869045 h 3440182"/>
              <a:gd name="connsiteX41" fmla="*/ 3161882 w 4966295"/>
              <a:gd name="connsiteY41" fmla="*/ 854002 h 3440182"/>
              <a:gd name="connsiteX42" fmla="*/ 3529055 w 4966295"/>
              <a:gd name="connsiteY42" fmla="*/ 854002 h 3440182"/>
              <a:gd name="connsiteX43" fmla="*/ 3520167 w 4966295"/>
              <a:gd name="connsiteY43" fmla="*/ 845797 h 3440182"/>
              <a:gd name="connsiteX44" fmla="*/ 3354699 w 4966295"/>
              <a:gd name="connsiteY44" fmla="*/ 765115 h 3440182"/>
              <a:gd name="connsiteX45" fmla="*/ 3032654 w 4966295"/>
              <a:gd name="connsiteY45" fmla="*/ 514863 h 3440182"/>
              <a:gd name="connsiteX46" fmla="*/ 3024449 w 4966295"/>
              <a:gd name="connsiteY46" fmla="*/ 499820 h 3440182"/>
              <a:gd name="connsiteX47" fmla="*/ 3040859 w 4966295"/>
              <a:gd name="connsiteY47" fmla="*/ 497085 h 3440182"/>
              <a:gd name="connsiteX48" fmla="*/ 3303418 w 4966295"/>
              <a:gd name="connsiteY48" fmla="*/ 497085 h 3440182"/>
              <a:gd name="connsiteX49" fmla="*/ 3323247 w 4966295"/>
              <a:gd name="connsiteY49" fmla="*/ 493667 h 3440182"/>
              <a:gd name="connsiteX50" fmla="*/ 3155045 w 4966295"/>
              <a:gd name="connsiteY50" fmla="*/ 410933 h 3440182"/>
              <a:gd name="connsiteX51" fmla="*/ 3010774 w 4966295"/>
              <a:gd name="connsiteY51" fmla="*/ 302217 h 3440182"/>
              <a:gd name="connsiteX52" fmla="*/ 2828213 w 4966295"/>
              <a:gd name="connsiteY52" fmla="*/ 17778 h 3440182"/>
              <a:gd name="connsiteX53" fmla="*/ 2816589 w 4966295"/>
              <a:gd name="connsiteY53" fmla="*/ 0 h 3440182"/>
              <a:gd name="connsiteX54" fmla="*/ 2808384 w 4966295"/>
              <a:gd name="connsiteY54" fmla="*/ 17094 h 3440182"/>
              <a:gd name="connsiteX55" fmla="*/ 2677104 w 4966295"/>
              <a:gd name="connsiteY55" fmla="*/ 239996 h 3440182"/>
              <a:gd name="connsiteX56" fmla="*/ 2493860 w 4966295"/>
              <a:gd name="connsiteY56" fmla="*/ 404096 h 3440182"/>
              <a:gd name="connsiteX57" fmla="*/ 2325658 w 4966295"/>
              <a:gd name="connsiteY57" fmla="*/ 486829 h 3440182"/>
              <a:gd name="connsiteX58" fmla="*/ 2313350 w 4966295"/>
              <a:gd name="connsiteY58" fmla="*/ 497769 h 3440182"/>
              <a:gd name="connsiteX59" fmla="*/ 2615567 w 4966295"/>
              <a:gd name="connsiteY59" fmla="*/ 497769 h 3440182"/>
              <a:gd name="connsiteX60" fmla="*/ 2365999 w 4966295"/>
              <a:gd name="connsiteY60" fmla="*/ 722039 h 3440182"/>
              <a:gd name="connsiteX61" fmla="*/ 2122584 w 4966295"/>
              <a:gd name="connsiteY61" fmla="*/ 841695 h 3440182"/>
              <a:gd name="connsiteX62" fmla="*/ 2104807 w 4966295"/>
              <a:gd name="connsiteY62" fmla="*/ 854686 h 3440182"/>
              <a:gd name="connsiteX63" fmla="*/ 2477450 w 4966295"/>
              <a:gd name="connsiteY63" fmla="*/ 854686 h 3440182"/>
              <a:gd name="connsiteX64" fmla="*/ 2472664 w 4966295"/>
              <a:gd name="connsiteY64" fmla="*/ 862891 h 3440182"/>
              <a:gd name="connsiteX65" fmla="*/ 2238821 w 4966295"/>
              <a:gd name="connsiteY65" fmla="*/ 1045452 h 3440182"/>
              <a:gd name="connsiteX66" fmla="*/ 1924981 w 4966295"/>
              <a:gd name="connsiteY66" fmla="*/ 1199979 h 3440182"/>
              <a:gd name="connsiteX67" fmla="*/ 1910622 w 4966295"/>
              <a:gd name="connsiteY67" fmla="*/ 1209552 h 3440182"/>
              <a:gd name="connsiteX68" fmla="*/ 1931818 w 4966295"/>
              <a:gd name="connsiteY68" fmla="*/ 1211603 h 3440182"/>
              <a:gd name="connsiteX69" fmla="*/ 2631977 w 4966295"/>
              <a:gd name="connsiteY69" fmla="*/ 1211603 h 3440182"/>
              <a:gd name="connsiteX70" fmla="*/ 2655908 w 4966295"/>
              <a:gd name="connsiteY70" fmla="*/ 1234167 h 3440182"/>
              <a:gd name="connsiteX71" fmla="*/ 2655225 w 4966295"/>
              <a:gd name="connsiteY71" fmla="*/ 1648518 h 3440182"/>
              <a:gd name="connsiteX72" fmla="*/ 2634712 w 4966295"/>
              <a:gd name="connsiteY72" fmla="*/ 1661510 h 3440182"/>
              <a:gd name="connsiteX73" fmla="*/ 2065833 w 4966295"/>
              <a:gd name="connsiteY73" fmla="*/ 1394848 h 3440182"/>
              <a:gd name="connsiteX74" fmla="*/ 1450459 w 4966295"/>
              <a:gd name="connsiteY74" fmla="*/ 1084426 h 3440182"/>
              <a:gd name="connsiteX75" fmla="*/ 1429263 w 4966295"/>
              <a:gd name="connsiteY75" fmla="*/ 1076221 h 3440182"/>
              <a:gd name="connsiteX76" fmla="*/ 1428579 w 4966295"/>
              <a:gd name="connsiteY76" fmla="*/ 1098784 h 3440182"/>
              <a:gd name="connsiteX77" fmla="*/ 1352683 w 4966295"/>
              <a:gd name="connsiteY77" fmla="*/ 1291601 h 3440182"/>
              <a:gd name="connsiteX78" fmla="*/ 980724 w 4966295"/>
              <a:gd name="connsiteY78" fmla="*/ 1956889 h 3440182"/>
              <a:gd name="connsiteX79" fmla="*/ 327060 w 4966295"/>
              <a:gd name="connsiteY79" fmla="*/ 2844395 h 3440182"/>
              <a:gd name="connsiteX80" fmla="*/ 17322 w 4966295"/>
              <a:gd name="connsiteY80" fmla="*/ 3185586 h 3440182"/>
              <a:gd name="connsiteX81" fmla="*/ 2481552 w 4966295"/>
              <a:gd name="connsiteY81" fmla="*/ 3236867 h 3440182"/>
              <a:gd name="connsiteX82" fmla="*/ 2943083 w 4966295"/>
              <a:gd name="connsiteY82" fmla="*/ 3209517 h 3440182"/>
              <a:gd name="connsiteX83" fmla="*/ 3490766 w 4966295"/>
              <a:gd name="connsiteY83" fmla="*/ 3215671 h 3440182"/>
              <a:gd name="connsiteX84" fmla="*/ 3942724 w 4966295"/>
              <a:gd name="connsiteY84" fmla="*/ 3253277 h 3440182"/>
              <a:gd name="connsiteX85" fmla="*/ 4421348 w 4966295"/>
              <a:gd name="connsiteY85" fmla="*/ 3323019 h 3440182"/>
              <a:gd name="connsiteX86" fmla="*/ 4954672 w 4966295"/>
              <a:gd name="connsiteY86" fmla="*/ 3439257 h 3440182"/>
              <a:gd name="connsiteX87" fmla="*/ 4965611 w 4966295"/>
              <a:gd name="connsiteY87" fmla="*/ 3435154 h 3440182"/>
              <a:gd name="connsiteX88" fmla="*/ 4965611 w 4966295"/>
              <a:gd name="connsiteY88" fmla="*/ 3411223 h 3440182"/>
              <a:gd name="connsiteX89" fmla="*/ 3847682 w 4966295"/>
              <a:gd name="connsiteY89" fmla="*/ 2110049 h 3440182"/>
              <a:gd name="connsiteX90" fmla="*/ 3827170 w 4966295"/>
              <a:gd name="connsiteY90" fmla="*/ 2125091 h 3440182"/>
              <a:gd name="connsiteX91" fmla="*/ 2956758 w 4966295"/>
              <a:gd name="connsiteY91" fmla="*/ 1802362 h 3440182"/>
              <a:gd name="connsiteX92" fmla="*/ 2936929 w 4966295"/>
              <a:gd name="connsiteY92" fmla="*/ 1772277 h 3440182"/>
              <a:gd name="connsiteX93" fmla="*/ 2936929 w 4966295"/>
              <a:gd name="connsiteY93" fmla="*/ 1236218 h 3440182"/>
              <a:gd name="connsiteX94" fmla="*/ 2956758 w 4966295"/>
              <a:gd name="connsiteY94" fmla="*/ 1213654 h 3440182"/>
              <a:gd name="connsiteX95" fmla="*/ 3689053 w 4966295"/>
              <a:gd name="connsiteY95" fmla="*/ 1214338 h 3440182"/>
              <a:gd name="connsiteX96" fmla="*/ 3702728 w 4966295"/>
              <a:gd name="connsiteY96" fmla="*/ 1215022 h 3440182"/>
              <a:gd name="connsiteX97" fmla="*/ 3663070 w 4966295"/>
              <a:gd name="connsiteY97" fmla="*/ 1251944 h 3440182"/>
              <a:gd name="connsiteX98" fmla="*/ 3562559 w 4966295"/>
              <a:gd name="connsiteY98" fmla="*/ 1316216 h 3440182"/>
              <a:gd name="connsiteX99" fmla="*/ 3338289 w 4966295"/>
              <a:gd name="connsiteY99" fmla="*/ 1426300 h 3440182"/>
              <a:gd name="connsiteX100" fmla="*/ 3321880 w 4966295"/>
              <a:gd name="connsiteY100" fmla="*/ 1438607 h 3440182"/>
              <a:gd name="connsiteX101" fmla="*/ 3674694 w 4966295"/>
              <a:gd name="connsiteY101" fmla="*/ 1438607 h 3440182"/>
              <a:gd name="connsiteX102" fmla="*/ 3676745 w 4966295"/>
              <a:gd name="connsiteY102" fmla="*/ 1442710 h 3440182"/>
              <a:gd name="connsiteX103" fmla="*/ 3600165 w 4966295"/>
              <a:gd name="connsiteY103" fmla="*/ 1518606 h 3440182"/>
              <a:gd name="connsiteX104" fmla="*/ 3425126 w 4966295"/>
              <a:gd name="connsiteY104" fmla="*/ 1634160 h 3440182"/>
              <a:gd name="connsiteX105" fmla="*/ 3147524 w 4966295"/>
              <a:gd name="connsiteY105" fmla="*/ 1770226 h 3440182"/>
              <a:gd name="connsiteX106" fmla="*/ 3132481 w 4966295"/>
              <a:gd name="connsiteY106" fmla="*/ 1781849 h 3440182"/>
              <a:gd name="connsiteX107" fmla="*/ 3152994 w 4966295"/>
              <a:gd name="connsiteY107" fmla="*/ 1781849 h 3440182"/>
              <a:gd name="connsiteX108" fmla="*/ 3821016 w 4966295"/>
              <a:gd name="connsiteY108" fmla="*/ 1781849 h 3440182"/>
              <a:gd name="connsiteX109" fmla="*/ 3847682 w 4966295"/>
              <a:gd name="connsiteY109" fmla="*/ 1807832 h 3440182"/>
              <a:gd name="connsiteX110" fmla="*/ 3847682 w 4966295"/>
              <a:gd name="connsiteY110" fmla="*/ 2110049 h 3440182"/>
              <a:gd name="connsiteX0" fmla="*/ 4948785 w 4949469"/>
              <a:gd name="connsiteY0" fmla="*/ 3411223 h 3440182"/>
              <a:gd name="connsiteX1" fmla="*/ 4949469 w 4949469"/>
              <a:gd name="connsiteY1" fmla="*/ 3175329 h 3440182"/>
              <a:gd name="connsiteX2" fmla="*/ 4923487 w 4949469"/>
              <a:gd name="connsiteY2" fmla="*/ 3142509 h 3440182"/>
              <a:gd name="connsiteX3" fmla="*/ 4637680 w 4949469"/>
              <a:gd name="connsiteY3" fmla="*/ 3078921 h 3440182"/>
              <a:gd name="connsiteX4" fmla="*/ 4610330 w 4949469"/>
              <a:gd name="connsiteY4" fmla="*/ 3063878 h 3440182"/>
              <a:gd name="connsiteX5" fmla="*/ 4373753 w 4949469"/>
              <a:gd name="connsiteY5" fmla="*/ 2750721 h 3440182"/>
              <a:gd name="connsiteX6" fmla="*/ 4105040 w 4949469"/>
              <a:gd name="connsiteY6" fmla="*/ 2218765 h 3440182"/>
              <a:gd name="connsiteX7" fmla="*/ 4097518 w 4949469"/>
              <a:gd name="connsiteY7" fmla="*/ 2180475 h 3440182"/>
              <a:gd name="connsiteX8" fmla="*/ 4097518 w 4949469"/>
              <a:gd name="connsiteY8" fmla="*/ 1807148 h 3440182"/>
              <a:gd name="connsiteX9" fmla="*/ 4124185 w 4949469"/>
              <a:gd name="connsiteY9" fmla="*/ 1781166 h 3440182"/>
              <a:gd name="connsiteX10" fmla="*/ 4834600 w 4949469"/>
              <a:gd name="connsiteY10" fmla="*/ 1781166 h 3440182"/>
              <a:gd name="connsiteX11" fmla="*/ 4857847 w 4949469"/>
              <a:gd name="connsiteY11" fmla="*/ 1778431 h 3440182"/>
              <a:gd name="connsiteX12" fmla="*/ 4840070 w 4949469"/>
              <a:gd name="connsiteY12" fmla="*/ 1768858 h 3440182"/>
              <a:gd name="connsiteX13" fmla="*/ 4569305 w 4949469"/>
              <a:gd name="connsiteY13" fmla="*/ 1636211 h 3440182"/>
              <a:gd name="connsiteX14" fmla="*/ 4321788 w 4949469"/>
              <a:gd name="connsiteY14" fmla="*/ 1451599 h 3440182"/>
              <a:gd name="connsiteX15" fmla="*/ 4314951 w 4949469"/>
              <a:gd name="connsiteY15" fmla="*/ 1437240 h 3440182"/>
              <a:gd name="connsiteX16" fmla="*/ 4667081 w 4949469"/>
              <a:gd name="connsiteY16" fmla="*/ 1437240 h 3440182"/>
              <a:gd name="connsiteX17" fmla="*/ 4652722 w 4949469"/>
              <a:gd name="connsiteY17" fmla="*/ 1426300 h 3440182"/>
              <a:gd name="connsiteX18" fmla="*/ 4464691 w 4949469"/>
              <a:gd name="connsiteY18" fmla="*/ 1334678 h 3440182"/>
              <a:gd name="connsiteX19" fmla="*/ 4191876 w 4949469"/>
              <a:gd name="connsiteY19" fmla="*/ 1112459 h 3440182"/>
              <a:gd name="connsiteX20" fmla="*/ 4183671 w 4949469"/>
              <a:gd name="connsiteY20" fmla="*/ 1097417 h 3440182"/>
              <a:gd name="connsiteX21" fmla="*/ 4200081 w 4949469"/>
              <a:gd name="connsiteY21" fmla="*/ 1094682 h 3440182"/>
              <a:gd name="connsiteX22" fmla="*/ 4448282 w 4949469"/>
              <a:gd name="connsiteY22" fmla="*/ 1094682 h 3440182"/>
              <a:gd name="connsiteX23" fmla="*/ 4466743 w 4949469"/>
              <a:gd name="connsiteY23" fmla="*/ 1093998 h 3440182"/>
              <a:gd name="connsiteX24" fmla="*/ 4358710 w 4949469"/>
              <a:gd name="connsiteY24" fmla="*/ 1037247 h 3440182"/>
              <a:gd name="connsiteX25" fmla="*/ 4144014 w 4949469"/>
              <a:gd name="connsiteY25" fmla="*/ 878617 h 3440182"/>
              <a:gd name="connsiteX26" fmla="*/ 3994956 w 4949469"/>
              <a:gd name="connsiteY26" fmla="*/ 635886 h 3440182"/>
              <a:gd name="connsiteX27" fmla="*/ 3984700 w 4949469"/>
              <a:gd name="connsiteY27" fmla="*/ 619476 h 3440182"/>
              <a:gd name="connsiteX28" fmla="*/ 3974444 w 4949469"/>
              <a:gd name="connsiteY28" fmla="*/ 635886 h 3440182"/>
              <a:gd name="connsiteX29" fmla="*/ 3858206 w 4949469"/>
              <a:gd name="connsiteY29" fmla="*/ 836225 h 3440182"/>
              <a:gd name="connsiteX30" fmla="*/ 3634621 w 4949469"/>
              <a:gd name="connsiteY30" fmla="*/ 1024939 h 3440182"/>
              <a:gd name="connsiteX31" fmla="*/ 3512913 w 4949469"/>
              <a:gd name="connsiteY31" fmla="*/ 1084426 h 3440182"/>
              <a:gd name="connsiteX32" fmla="*/ 3503341 w 4949469"/>
              <a:gd name="connsiteY32" fmla="*/ 1093998 h 3440182"/>
              <a:gd name="connsiteX33" fmla="*/ 3517699 w 4949469"/>
              <a:gd name="connsiteY33" fmla="*/ 1093998 h 3440182"/>
              <a:gd name="connsiteX34" fmla="*/ 3769319 w 4949469"/>
              <a:gd name="connsiteY34" fmla="*/ 1093998 h 3440182"/>
              <a:gd name="connsiteX35" fmla="*/ 3785729 w 4949469"/>
              <a:gd name="connsiteY35" fmla="*/ 1097417 h 3440182"/>
              <a:gd name="connsiteX36" fmla="*/ 3777524 w 4949469"/>
              <a:gd name="connsiteY36" fmla="*/ 1112459 h 3440182"/>
              <a:gd name="connsiteX37" fmla="*/ 3712568 w 4949469"/>
              <a:gd name="connsiteY37" fmla="*/ 1188356 h 3440182"/>
              <a:gd name="connsiteX38" fmla="*/ 3680431 w 4949469"/>
              <a:gd name="connsiteY38" fmla="*/ 1193825 h 3440182"/>
              <a:gd name="connsiteX39" fmla="*/ 3406248 w 4949469"/>
              <a:gd name="connsiteY39" fmla="*/ 1059127 h 3440182"/>
              <a:gd name="connsiteX40" fmla="*/ 3151894 w 4949469"/>
              <a:gd name="connsiteY40" fmla="*/ 869045 h 3440182"/>
              <a:gd name="connsiteX41" fmla="*/ 3145056 w 4949469"/>
              <a:gd name="connsiteY41" fmla="*/ 854002 h 3440182"/>
              <a:gd name="connsiteX42" fmla="*/ 3512229 w 4949469"/>
              <a:gd name="connsiteY42" fmla="*/ 854002 h 3440182"/>
              <a:gd name="connsiteX43" fmla="*/ 3503341 w 4949469"/>
              <a:gd name="connsiteY43" fmla="*/ 845797 h 3440182"/>
              <a:gd name="connsiteX44" fmla="*/ 3337873 w 4949469"/>
              <a:gd name="connsiteY44" fmla="*/ 765115 h 3440182"/>
              <a:gd name="connsiteX45" fmla="*/ 3015828 w 4949469"/>
              <a:gd name="connsiteY45" fmla="*/ 514863 h 3440182"/>
              <a:gd name="connsiteX46" fmla="*/ 3007623 w 4949469"/>
              <a:gd name="connsiteY46" fmla="*/ 499820 h 3440182"/>
              <a:gd name="connsiteX47" fmla="*/ 3024033 w 4949469"/>
              <a:gd name="connsiteY47" fmla="*/ 497085 h 3440182"/>
              <a:gd name="connsiteX48" fmla="*/ 3286592 w 4949469"/>
              <a:gd name="connsiteY48" fmla="*/ 497085 h 3440182"/>
              <a:gd name="connsiteX49" fmla="*/ 3306421 w 4949469"/>
              <a:gd name="connsiteY49" fmla="*/ 493667 h 3440182"/>
              <a:gd name="connsiteX50" fmla="*/ 3138219 w 4949469"/>
              <a:gd name="connsiteY50" fmla="*/ 410933 h 3440182"/>
              <a:gd name="connsiteX51" fmla="*/ 2993948 w 4949469"/>
              <a:gd name="connsiteY51" fmla="*/ 302217 h 3440182"/>
              <a:gd name="connsiteX52" fmla="*/ 2811387 w 4949469"/>
              <a:gd name="connsiteY52" fmla="*/ 17778 h 3440182"/>
              <a:gd name="connsiteX53" fmla="*/ 2799763 w 4949469"/>
              <a:gd name="connsiteY53" fmla="*/ 0 h 3440182"/>
              <a:gd name="connsiteX54" fmla="*/ 2791558 w 4949469"/>
              <a:gd name="connsiteY54" fmla="*/ 17094 h 3440182"/>
              <a:gd name="connsiteX55" fmla="*/ 2660278 w 4949469"/>
              <a:gd name="connsiteY55" fmla="*/ 239996 h 3440182"/>
              <a:gd name="connsiteX56" fmla="*/ 2477034 w 4949469"/>
              <a:gd name="connsiteY56" fmla="*/ 404096 h 3440182"/>
              <a:gd name="connsiteX57" fmla="*/ 2308832 w 4949469"/>
              <a:gd name="connsiteY57" fmla="*/ 486829 h 3440182"/>
              <a:gd name="connsiteX58" fmla="*/ 2296524 w 4949469"/>
              <a:gd name="connsiteY58" fmla="*/ 497769 h 3440182"/>
              <a:gd name="connsiteX59" fmla="*/ 2598741 w 4949469"/>
              <a:gd name="connsiteY59" fmla="*/ 497769 h 3440182"/>
              <a:gd name="connsiteX60" fmla="*/ 2349173 w 4949469"/>
              <a:gd name="connsiteY60" fmla="*/ 722039 h 3440182"/>
              <a:gd name="connsiteX61" fmla="*/ 2105758 w 4949469"/>
              <a:gd name="connsiteY61" fmla="*/ 841695 h 3440182"/>
              <a:gd name="connsiteX62" fmla="*/ 2087981 w 4949469"/>
              <a:gd name="connsiteY62" fmla="*/ 854686 h 3440182"/>
              <a:gd name="connsiteX63" fmla="*/ 2460624 w 4949469"/>
              <a:gd name="connsiteY63" fmla="*/ 854686 h 3440182"/>
              <a:gd name="connsiteX64" fmla="*/ 2455838 w 4949469"/>
              <a:gd name="connsiteY64" fmla="*/ 862891 h 3440182"/>
              <a:gd name="connsiteX65" fmla="*/ 2221995 w 4949469"/>
              <a:gd name="connsiteY65" fmla="*/ 1045452 h 3440182"/>
              <a:gd name="connsiteX66" fmla="*/ 1908155 w 4949469"/>
              <a:gd name="connsiteY66" fmla="*/ 1199979 h 3440182"/>
              <a:gd name="connsiteX67" fmla="*/ 1893796 w 4949469"/>
              <a:gd name="connsiteY67" fmla="*/ 1209552 h 3440182"/>
              <a:gd name="connsiteX68" fmla="*/ 1914992 w 4949469"/>
              <a:gd name="connsiteY68" fmla="*/ 1211603 h 3440182"/>
              <a:gd name="connsiteX69" fmla="*/ 2615151 w 4949469"/>
              <a:gd name="connsiteY69" fmla="*/ 1211603 h 3440182"/>
              <a:gd name="connsiteX70" fmla="*/ 2639082 w 4949469"/>
              <a:gd name="connsiteY70" fmla="*/ 1234167 h 3440182"/>
              <a:gd name="connsiteX71" fmla="*/ 2638399 w 4949469"/>
              <a:gd name="connsiteY71" fmla="*/ 1648518 h 3440182"/>
              <a:gd name="connsiteX72" fmla="*/ 2617886 w 4949469"/>
              <a:gd name="connsiteY72" fmla="*/ 1661510 h 3440182"/>
              <a:gd name="connsiteX73" fmla="*/ 2049007 w 4949469"/>
              <a:gd name="connsiteY73" fmla="*/ 1394848 h 3440182"/>
              <a:gd name="connsiteX74" fmla="*/ 1433633 w 4949469"/>
              <a:gd name="connsiteY74" fmla="*/ 1084426 h 3440182"/>
              <a:gd name="connsiteX75" fmla="*/ 1412437 w 4949469"/>
              <a:gd name="connsiteY75" fmla="*/ 1076221 h 3440182"/>
              <a:gd name="connsiteX76" fmla="*/ 1411753 w 4949469"/>
              <a:gd name="connsiteY76" fmla="*/ 1098784 h 3440182"/>
              <a:gd name="connsiteX77" fmla="*/ 1335857 w 4949469"/>
              <a:gd name="connsiteY77" fmla="*/ 1291601 h 3440182"/>
              <a:gd name="connsiteX78" fmla="*/ 963898 w 4949469"/>
              <a:gd name="connsiteY78" fmla="*/ 1956889 h 3440182"/>
              <a:gd name="connsiteX79" fmla="*/ 310234 w 4949469"/>
              <a:gd name="connsiteY79" fmla="*/ 2844395 h 3440182"/>
              <a:gd name="connsiteX80" fmla="*/ 496 w 4949469"/>
              <a:gd name="connsiteY80" fmla="*/ 3185586 h 3440182"/>
              <a:gd name="connsiteX81" fmla="*/ 2464726 w 4949469"/>
              <a:gd name="connsiteY81" fmla="*/ 3236867 h 3440182"/>
              <a:gd name="connsiteX82" fmla="*/ 2926257 w 4949469"/>
              <a:gd name="connsiteY82" fmla="*/ 3209517 h 3440182"/>
              <a:gd name="connsiteX83" fmla="*/ 3473940 w 4949469"/>
              <a:gd name="connsiteY83" fmla="*/ 3215671 h 3440182"/>
              <a:gd name="connsiteX84" fmla="*/ 3925898 w 4949469"/>
              <a:gd name="connsiteY84" fmla="*/ 3253277 h 3440182"/>
              <a:gd name="connsiteX85" fmla="*/ 4404522 w 4949469"/>
              <a:gd name="connsiteY85" fmla="*/ 3323019 h 3440182"/>
              <a:gd name="connsiteX86" fmla="*/ 4937846 w 4949469"/>
              <a:gd name="connsiteY86" fmla="*/ 3439257 h 3440182"/>
              <a:gd name="connsiteX87" fmla="*/ 4948785 w 4949469"/>
              <a:gd name="connsiteY87" fmla="*/ 3435154 h 3440182"/>
              <a:gd name="connsiteX88" fmla="*/ 4948785 w 4949469"/>
              <a:gd name="connsiteY88" fmla="*/ 3411223 h 3440182"/>
              <a:gd name="connsiteX89" fmla="*/ 3830856 w 4949469"/>
              <a:gd name="connsiteY89" fmla="*/ 2110049 h 3440182"/>
              <a:gd name="connsiteX90" fmla="*/ 3810344 w 4949469"/>
              <a:gd name="connsiteY90" fmla="*/ 2125091 h 3440182"/>
              <a:gd name="connsiteX91" fmla="*/ 2939932 w 4949469"/>
              <a:gd name="connsiteY91" fmla="*/ 1802362 h 3440182"/>
              <a:gd name="connsiteX92" fmla="*/ 2920103 w 4949469"/>
              <a:gd name="connsiteY92" fmla="*/ 1772277 h 3440182"/>
              <a:gd name="connsiteX93" fmla="*/ 2920103 w 4949469"/>
              <a:gd name="connsiteY93" fmla="*/ 1236218 h 3440182"/>
              <a:gd name="connsiteX94" fmla="*/ 2939932 w 4949469"/>
              <a:gd name="connsiteY94" fmla="*/ 1213654 h 3440182"/>
              <a:gd name="connsiteX95" fmla="*/ 3672227 w 4949469"/>
              <a:gd name="connsiteY95" fmla="*/ 1214338 h 3440182"/>
              <a:gd name="connsiteX96" fmla="*/ 3685902 w 4949469"/>
              <a:gd name="connsiteY96" fmla="*/ 1215022 h 3440182"/>
              <a:gd name="connsiteX97" fmla="*/ 3646244 w 4949469"/>
              <a:gd name="connsiteY97" fmla="*/ 1251944 h 3440182"/>
              <a:gd name="connsiteX98" fmla="*/ 3545733 w 4949469"/>
              <a:gd name="connsiteY98" fmla="*/ 1316216 h 3440182"/>
              <a:gd name="connsiteX99" fmla="*/ 3321463 w 4949469"/>
              <a:gd name="connsiteY99" fmla="*/ 1426300 h 3440182"/>
              <a:gd name="connsiteX100" fmla="*/ 3305054 w 4949469"/>
              <a:gd name="connsiteY100" fmla="*/ 1438607 h 3440182"/>
              <a:gd name="connsiteX101" fmla="*/ 3657868 w 4949469"/>
              <a:gd name="connsiteY101" fmla="*/ 1438607 h 3440182"/>
              <a:gd name="connsiteX102" fmla="*/ 3659919 w 4949469"/>
              <a:gd name="connsiteY102" fmla="*/ 1442710 h 3440182"/>
              <a:gd name="connsiteX103" fmla="*/ 3583339 w 4949469"/>
              <a:gd name="connsiteY103" fmla="*/ 1518606 h 3440182"/>
              <a:gd name="connsiteX104" fmla="*/ 3408300 w 4949469"/>
              <a:gd name="connsiteY104" fmla="*/ 1634160 h 3440182"/>
              <a:gd name="connsiteX105" fmla="*/ 3130698 w 4949469"/>
              <a:gd name="connsiteY105" fmla="*/ 1770226 h 3440182"/>
              <a:gd name="connsiteX106" fmla="*/ 3115655 w 4949469"/>
              <a:gd name="connsiteY106" fmla="*/ 1781849 h 3440182"/>
              <a:gd name="connsiteX107" fmla="*/ 3136168 w 4949469"/>
              <a:gd name="connsiteY107" fmla="*/ 1781849 h 3440182"/>
              <a:gd name="connsiteX108" fmla="*/ 3804190 w 4949469"/>
              <a:gd name="connsiteY108" fmla="*/ 1781849 h 3440182"/>
              <a:gd name="connsiteX109" fmla="*/ 3830856 w 4949469"/>
              <a:gd name="connsiteY109" fmla="*/ 1807832 h 3440182"/>
              <a:gd name="connsiteX110" fmla="*/ 3830856 w 4949469"/>
              <a:gd name="connsiteY110" fmla="*/ 2110049 h 3440182"/>
              <a:gd name="connsiteX0" fmla="*/ 5009303 w 5009987"/>
              <a:gd name="connsiteY0" fmla="*/ 3411223 h 3440182"/>
              <a:gd name="connsiteX1" fmla="*/ 5009987 w 5009987"/>
              <a:gd name="connsiteY1" fmla="*/ 3175329 h 3440182"/>
              <a:gd name="connsiteX2" fmla="*/ 4984005 w 5009987"/>
              <a:gd name="connsiteY2" fmla="*/ 3142509 h 3440182"/>
              <a:gd name="connsiteX3" fmla="*/ 4698198 w 5009987"/>
              <a:gd name="connsiteY3" fmla="*/ 3078921 h 3440182"/>
              <a:gd name="connsiteX4" fmla="*/ 4670848 w 5009987"/>
              <a:gd name="connsiteY4" fmla="*/ 3063878 h 3440182"/>
              <a:gd name="connsiteX5" fmla="*/ 4434271 w 5009987"/>
              <a:gd name="connsiteY5" fmla="*/ 2750721 h 3440182"/>
              <a:gd name="connsiteX6" fmla="*/ 4165558 w 5009987"/>
              <a:gd name="connsiteY6" fmla="*/ 2218765 h 3440182"/>
              <a:gd name="connsiteX7" fmla="*/ 4158036 w 5009987"/>
              <a:gd name="connsiteY7" fmla="*/ 2180475 h 3440182"/>
              <a:gd name="connsiteX8" fmla="*/ 4158036 w 5009987"/>
              <a:gd name="connsiteY8" fmla="*/ 1807148 h 3440182"/>
              <a:gd name="connsiteX9" fmla="*/ 4184703 w 5009987"/>
              <a:gd name="connsiteY9" fmla="*/ 1781166 h 3440182"/>
              <a:gd name="connsiteX10" fmla="*/ 4895118 w 5009987"/>
              <a:gd name="connsiteY10" fmla="*/ 1781166 h 3440182"/>
              <a:gd name="connsiteX11" fmla="*/ 4918365 w 5009987"/>
              <a:gd name="connsiteY11" fmla="*/ 1778431 h 3440182"/>
              <a:gd name="connsiteX12" fmla="*/ 4900588 w 5009987"/>
              <a:gd name="connsiteY12" fmla="*/ 1768858 h 3440182"/>
              <a:gd name="connsiteX13" fmla="*/ 4629823 w 5009987"/>
              <a:gd name="connsiteY13" fmla="*/ 1636211 h 3440182"/>
              <a:gd name="connsiteX14" fmla="*/ 4382306 w 5009987"/>
              <a:gd name="connsiteY14" fmla="*/ 1451599 h 3440182"/>
              <a:gd name="connsiteX15" fmla="*/ 4375469 w 5009987"/>
              <a:gd name="connsiteY15" fmla="*/ 1437240 h 3440182"/>
              <a:gd name="connsiteX16" fmla="*/ 4727599 w 5009987"/>
              <a:gd name="connsiteY16" fmla="*/ 1437240 h 3440182"/>
              <a:gd name="connsiteX17" fmla="*/ 4713240 w 5009987"/>
              <a:gd name="connsiteY17" fmla="*/ 1426300 h 3440182"/>
              <a:gd name="connsiteX18" fmla="*/ 4525209 w 5009987"/>
              <a:gd name="connsiteY18" fmla="*/ 1334678 h 3440182"/>
              <a:gd name="connsiteX19" fmla="*/ 4252394 w 5009987"/>
              <a:gd name="connsiteY19" fmla="*/ 1112459 h 3440182"/>
              <a:gd name="connsiteX20" fmla="*/ 4244189 w 5009987"/>
              <a:gd name="connsiteY20" fmla="*/ 1097417 h 3440182"/>
              <a:gd name="connsiteX21" fmla="*/ 4260599 w 5009987"/>
              <a:gd name="connsiteY21" fmla="*/ 1094682 h 3440182"/>
              <a:gd name="connsiteX22" fmla="*/ 4508800 w 5009987"/>
              <a:gd name="connsiteY22" fmla="*/ 1094682 h 3440182"/>
              <a:gd name="connsiteX23" fmla="*/ 4527261 w 5009987"/>
              <a:gd name="connsiteY23" fmla="*/ 1093998 h 3440182"/>
              <a:gd name="connsiteX24" fmla="*/ 4419228 w 5009987"/>
              <a:gd name="connsiteY24" fmla="*/ 1037247 h 3440182"/>
              <a:gd name="connsiteX25" fmla="*/ 4204532 w 5009987"/>
              <a:gd name="connsiteY25" fmla="*/ 878617 h 3440182"/>
              <a:gd name="connsiteX26" fmla="*/ 4055474 w 5009987"/>
              <a:gd name="connsiteY26" fmla="*/ 635886 h 3440182"/>
              <a:gd name="connsiteX27" fmla="*/ 4045218 w 5009987"/>
              <a:gd name="connsiteY27" fmla="*/ 619476 h 3440182"/>
              <a:gd name="connsiteX28" fmla="*/ 4034962 w 5009987"/>
              <a:gd name="connsiteY28" fmla="*/ 635886 h 3440182"/>
              <a:gd name="connsiteX29" fmla="*/ 3918724 w 5009987"/>
              <a:gd name="connsiteY29" fmla="*/ 836225 h 3440182"/>
              <a:gd name="connsiteX30" fmla="*/ 3695139 w 5009987"/>
              <a:gd name="connsiteY30" fmla="*/ 1024939 h 3440182"/>
              <a:gd name="connsiteX31" fmla="*/ 3573431 w 5009987"/>
              <a:gd name="connsiteY31" fmla="*/ 1084426 h 3440182"/>
              <a:gd name="connsiteX32" fmla="*/ 3563859 w 5009987"/>
              <a:gd name="connsiteY32" fmla="*/ 1093998 h 3440182"/>
              <a:gd name="connsiteX33" fmla="*/ 3578217 w 5009987"/>
              <a:gd name="connsiteY33" fmla="*/ 1093998 h 3440182"/>
              <a:gd name="connsiteX34" fmla="*/ 3829837 w 5009987"/>
              <a:gd name="connsiteY34" fmla="*/ 1093998 h 3440182"/>
              <a:gd name="connsiteX35" fmla="*/ 3846247 w 5009987"/>
              <a:gd name="connsiteY35" fmla="*/ 1097417 h 3440182"/>
              <a:gd name="connsiteX36" fmla="*/ 3838042 w 5009987"/>
              <a:gd name="connsiteY36" fmla="*/ 1112459 h 3440182"/>
              <a:gd name="connsiteX37" fmla="*/ 3773086 w 5009987"/>
              <a:gd name="connsiteY37" fmla="*/ 1188356 h 3440182"/>
              <a:gd name="connsiteX38" fmla="*/ 3740949 w 5009987"/>
              <a:gd name="connsiteY38" fmla="*/ 1193825 h 3440182"/>
              <a:gd name="connsiteX39" fmla="*/ 3466766 w 5009987"/>
              <a:gd name="connsiteY39" fmla="*/ 1059127 h 3440182"/>
              <a:gd name="connsiteX40" fmla="*/ 3212412 w 5009987"/>
              <a:gd name="connsiteY40" fmla="*/ 869045 h 3440182"/>
              <a:gd name="connsiteX41" fmla="*/ 3205574 w 5009987"/>
              <a:gd name="connsiteY41" fmla="*/ 854002 h 3440182"/>
              <a:gd name="connsiteX42" fmla="*/ 3572747 w 5009987"/>
              <a:gd name="connsiteY42" fmla="*/ 854002 h 3440182"/>
              <a:gd name="connsiteX43" fmla="*/ 3563859 w 5009987"/>
              <a:gd name="connsiteY43" fmla="*/ 845797 h 3440182"/>
              <a:gd name="connsiteX44" fmla="*/ 3398391 w 5009987"/>
              <a:gd name="connsiteY44" fmla="*/ 765115 h 3440182"/>
              <a:gd name="connsiteX45" fmla="*/ 3076346 w 5009987"/>
              <a:gd name="connsiteY45" fmla="*/ 514863 h 3440182"/>
              <a:gd name="connsiteX46" fmla="*/ 3068141 w 5009987"/>
              <a:gd name="connsiteY46" fmla="*/ 499820 h 3440182"/>
              <a:gd name="connsiteX47" fmla="*/ 3084551 w 5009987"/>
              <a:gd name="connsiteY47" fmla="*/ 497085 h 3440182"/>
              <a:gd name="connsiteX48" fmla="*/ 3347110 w 5009987"/>
              <a:gd name="connsiteY48" fmla="*/ 497085 h 3440182"/>
              <a:gd name="connsiteX49" fmla="*/ 3366939 w 5009987"/>
              <a:gd name="connsiteY49" fmla="*/ 493667 h 3440182"/>
              <a:gd name="connsiteX50" fmla="*/ 3198737 w 5009987"/>
              <a:gd name="connsiteY50" fmla="*/ 410933 h 3440182"/>
              <a:gd name="connsiteX51" fmla="*/ 3054466 w 5009987"/>
              <a:gd name="connsiteY51" fmla="*/ 302217 h 3440182"/>
              <a:gd name="connsiteX52" fmla="*/ 2871905 w 5009987"/>
              <a:gd name="connsiteY52" fmla="*/ 17778 h 3440182"/>
              <a:gd name="connsiteX53" fmla="*/ 2860281 w 5009987"/>
              <a:gd name="connsiteY53" fmla="*/ 0 h 3440182"/>
              <a:gd name="connsiteX54" fmla="*/ 2852076 w 5009987"/>
              <a:gd name="connsiteY54" fmla="*/ 17094 h 3440182"/>
              <a:gd name="connsiteX55" fmla="*/ 2720796 w 5009987"/>
              <a:gd name="connsiteY55" fmla="*/ 239996 h 3440182"/>
              <a:gd name="connsiteX56" fmla="*/ 2537552 w 5009987"/>
              <a:gd name="connsiteY56" fmla="*/ 404096 h 3440182"/>
              <a:gd name="connsiteX57" fmla="*/ 2369350 w 5009987"/>
              <a:gd name="connsiteY57" fmla="*/ 486829 h 3440182"/>
              <a:gd name="connsiteX58" fmla="*/ 2357042 w 5009987"/>
              <a:gd name="connsiteY58" fmla="*/ 497769 h 3440182"/>
              <a:gd name="connsiteX59" fmla="*/ 2659259 w 5009987"/>
              <a:gd name="connsiteY59" fmla="*/ 497769 h 3440182"/>
              <a:gd name="connsiteX60" fmla="*/ 2409691 w 5009987"/>
              <a:gd name="connsiteY60" fmla="*/ 722039 h 3440182"/>
              <a:gd name="connsiteX61" fmla="*/ 2166276 w 5009987"/>
              <a:gd name="connsiteY61" fmla="*/ 841695 h 3440182"/>
              <a:gd name="connsiteX62" fmla="*/ 2148499 w 5009987"/>
              <a:gd name="connsiteY62" fmla="*/ 854686 h 3440182"/>
              <a:gd name="connsiteX63" fmla="*/ 2521142 w 5009987"/>
              <a:gd name="connsiteY63" fmla="*/ 854686 h 3440182"/>
              <a:gd name="connsiteX64" fmla="*/ 2516356 w 5009987"/>
              <a:gd name="connsiteY64" fmla="*/ 862891 h 3440182"/>
              <a:gd name="connsiteX65" fmla="*/ 2282513 w 5009987"/>
              <a:gd name="connsiteY65" fmla="*/ 1045452 h 3440182"/>
              <a:gd name="connsiteX66" fmla="*/ 1968673 w 5009987"/>
              <a:gd name="connsiteY66" fmla="*/ 1199979 h 3440182"/>
              <a:gd name="connsiteX67" fmla="*/ 1954314 w 5009987"/>
              <a:gd name="connsiteY67" fmla="*/ 1209552 h 3440182"/>
              <a:gd name="connsiteX68" fmla="*/ 1975510 w 5009987"/>
              <a:gd name="connsiteY68" fmla="*/ 1211603 h 3440182"/>
              <a:gd name="connsiteX69" fmla="*/ 2675669 w 5009987"/>
              <a:gd name="connsiteY69" fmla="*/ 1211603 h 3440182"/>
              <a:gd name="connsiteX70" fmla="*/ 2699600 w 5009987"/>
              <a:gd name="connsiteY70" fmla="*/ 1234167 h 3440182"/>
              <a:gd name="connsiteX71" fmla="*/ 2698917 w 5009987"/>
              <a:gd name="connsiteY71" fmla="*/ 1648518 h 3440182"/>
              <a:gd name="connsiteX72" fmla="*/ 2678404 w 5009987"/>
              <a:gd name="connsiteY72" fmla="*/ 1661510 h 3440182"/>
              <a:gd name="connsiteX73" fmla="*/ 2109525 w 5009987"/>
              <a:gd name="connsiteY73" fmla="*/ 1394848 h 3440182"/>
              <a:gd name="connsiteX74" fmla="*/ 1494151 w 5009987"/>
              <a:gd name="connsiteY74" fmla="*/ 1084426 h 3440182"/>
              <a:gd name="connsiteX75" fmla="*/ 1472955 w 5009987"/>
              <a:gd name="connsiteY75" fmla="*/ 1076221 h 3440182"/>
              <a:gd name="connsiteX76" fmla="*/ 1472271 w 5009987"/>
              <a:gd name="connsiteY76" fmla="*/ 1098784 h 3440182"/>
              <a:gd name="connsiteX77" fmla="*/ 1396375 w 5009987"/>
              <a:gd name="connsiteY77" fmla="*/ 1291601 h 3440182"/>
              <a:gd name="connsiteX78" fmla="*/ 1024416 w 5009987"/>
              <a:gd name="connsiteY78" fmla="*/ 1956889 h 3440182"/>
              <a:gd name="connsiteX79" fmla="*/ 370752 w 5009987"/>
              <a:gd name="connsiteY79" fmla="*/ 2844395 h 3440182"/>
              <a:gd name="connsiteX80" fmla="*/ 61014 w 5009987"/>
              <a:gd name="connsiteY80" fmla="*/ 3185586 h 3440182"/>
              <a:gd name="connsiteX81" fmla="*/ 2525244 w 5009987"/>
              <a:gd name="connsiteY81" fmla="*/ 3236867 h 3440182"/>
              <a:gd name="connsiteX82" fmla="*/ 2986775 w 5009987"/>
              <a:gd name="connsiteY82" fmla="*/ 3209517 h 3440182"/>
              <a:gd name="connsiteX83" fmla="*/ 3534458 w 5009987"/>
              <a:gd name="connsiteY83" fmla="*/ 3215671 h 3440182"/>
              <a:gd name="connsiteX84" fmla="*/ 3986416 w 5009987"/>
              <a:gd name="connsiteY84" fmla="*/ 3253277 h 3440182"/>
              <a:gd name="connsiteX85" fmla="*/ 4465040 w 5009987"/>
              <a:gd name="connsiteY85" fmla="*/ 3323019 h 3440182"/>
              <a:gd name="connsiteX86" fmla="*/ 4998364 w 5009987"/>
              <a:gd name="connsiteY86" fmla="*/ 3439257 h 3440182"/>
              <a:gd name="connsiteX87" fmla="*/ 5009303 w 5009987"/>
              <a:gd name="connsiteY87" fmla="*/ 3435154 h 3440182"/>
              <a:gd name="connsiteX88" fmla="*/ 5009303 w 5009987"/>
              <a:gd name="connsiteY88" fmla="*/ 3411223 h 3440182"/>
              <a:gd name="connsiteX89" fmla="*/ 3891374 w 5009987"/>
              <a:gd name="connsiteY89" fmla="*/ 2110049 h 3440182"/>
              <a:gd name="connsiteX90" fmla="*/ 3870862 w 5009987"/>
              <a:gd name="connsiteY90" fmla="*/ 2125091 h 3440182"/>
              <a:gd name="connsiteX91" fmla="*/ 3000450 w 5009987"/>
              <a:gd name="connsiteY91" fmla="*/ 1802362 h 3440182"/>
              <a:gd name="connsiteX92" fmla="*/ 2980621 w 5009987"/>
              <a:gd name="connsiteY92" fmla="*/ 1772277 h 3440182"/>
              <a:gd name="connsiteX93" fmla="*/ 2980621 w 5009987"/>
              <a:gd name="connsiteY93" fmla="*/ 1236218 h 3440182"/>
              <a:gd name="connsiteX94" fmla="*/ 3000450 w 5009987"/>
              <a:gd name="connsiteY94" fmla="*/ 1213654 h 3440182"/>
              <a:gd name="connsiteX95" fmla="*/ 3732745 w 5009987"/>
              <a:gd name="connsiteY95" fmla="*/ 1214338 h 3440182"/>
              <a:gd name="connsiteX96" fmla="*/ 3746420 w 5009987"/>
              <a:gd name="connsiteY96" fmla="*/ 1215022 h 3440182"/>
              <a:gd name="connsiteX97" fmla="*/ 3706762 w 5009987"/>
              <a:gd name="connsiteY97" fmla="*/ 1251944 h 3440182"/>
              <a:gd name="connsiteX98" fmla="*/ 3606251 w 5009987"/>
              <a:gd name="connsiteY98" fmla="*/ 1316216 h 3440182"/>
              <a:gd name="connsiteX99" fmla="*/ 3381981 w 5009987"/>
              <a:gd name="connsiteY99" fmla="*/ 1426300 h 3440182"/>
              <a:gd name="connsiteX100" fmla="*/ 3365572 w 5009987"/>
              <a:gd name="connsiteY100" fmla="*/ 1438607 h 3440182"/>
              <a:gd name="connsiteX101" fmla="*/ 3718386 w 5009987"/>
              <a:gd name="connsiteY101" fmla="*/ 1438607 h 3440182"/>
              <a:gd name="connsiteX102" fmla="*/ 3720437 w 5009987"/>
              <a:gd name="connsiteY102" fmla="*/ 1442710 h 3440182"/>
              <a:gd name="connsiteX103" fmla="*/ 3643857 w 5009987"/>
              <a:gd name="connsiteY103" fmla="*/ 1518606 h 3440182"/>
              <a:gd name="connsiteX104" fmla="*/ 3468818 w 5009987"/>
              <a:gd name="connsiteY104" fmla="*/ 1634160 h 3440182"/>
              <a:gd name="connsiteX105" fmla="*/ 3191216 w 5009987"/>
              <a:gd name="connsiteY105" fmla="*/ 1770226 h 3440182"/>
              <a:gd name="connsiteX106" fmla="*/ 3176173 w 5009987"/>
              <a:gd name="connsiteY106" fmla="*/ 1781849 h 3440182"/>
              <a:gd name="connsiteX107" fmla="*/ 3196686 w 5009987"/>
              <a:gd name="connsiteY107" fmla="*/ 1781849 h 3440182"/>
              <a:gd name="connsiteX108" fmla="*/ 3864708 w 5009987"/>
              <a:gd name="connsiteY108" fmla="*/ 1781849 h 3440182"/>
              <a:gd name="connsiteX109" fmla="*/ 3891374 w 5009987"/>
              <a:gd name="connsiteY109" fmla="*/ 1807832 h 3440182"/>
              <a:gd name="connsiteX110" fmla="*/ 3891374 w 5009987"/>
              <a:gd name="connsiteY110" fmla="*/ 2110049 h 3440182"/>
              <a:gd name="connsiteX0" fmla="*/ 5009303 w 5009987"/>
              <a:gd name="connsiteY0" fmla="*/ 3411223 h 3440182"/>
              <a:gd name="connsiteX1" fmla="*/ 5009987 w 5009987"/>
              <a:gd name="connsiteY1" fmla="*/ 3175329 h 3440182"/>
              <a:gd name="connsiteX2" fmla="*/ 4984005 w 5009987"/>
              <a:gd name="connsiteY2" fmla="*/ 3142509 h 3440182"/>
              <a:gd name="connsiteX3" fmla="*/ 4698198 w 5009987"/>
              <a:gd name="connsiteY3" fmla="*/ 3078921 h 3440182"/>
              <a:gd name="connsiteX4" fmla="*/ 4670848 w 5009987"/>
              <a:gd name="connsiteY4" fmla="*/ 3063878 h 3440182"/>
              <a:gd name="connsiteX5" fmla="*/ 4434271 w 5009987"/>
              <a:gd name="connsiteY5" fmla="*/ 2750721 h 3440182"/>
              <a:gd name="connsiteX6" fmla="*/ 4165558 w 5009987"/>
              <a:gd name="connsiteY6" fmla="*/ 2218765 h 3440182"/>
              <a:gd name="connsiteX7" fmla="*/ 4158036 w 5009987"/>
              <a:gd name="connsiteY7" fmla="*/ 2180475 h 3440182"/>
              <a:gd name="connsiteX8" fmla="*/ 4158036 w 5009987"/>
              <a:gd name="connsiteY8" fmla="*/ 1807148 h 3440182"/>
              <a:gd name="connsiteX9" fmla="*/ 4184703 w 5009987"/>
              <a:gd name="connsiteY9" fmla="*/ 1781166 h 3440182"/>
              <a:gd name="connsiteX10" fmla="*/ 4895118 w 5009987"/>
              <a:gd name="connsiteY10" fmla="*/ 1781166 h 3440182"/>
              <a:gd name="connsiteX11" fmla="*/ 4918365 w 5009987"/>
              <a:gd name="connsiteY11" fmla="*/ 1778431 h 3440182"/>
              <a:gd name="connsiteX12" fmla="*/ 4900588 w 5009987"/>
              <a:gd name="connsiteY12" fmla="*/ 1768858 h 3440182"/>
              <a:gd name="connsiteX13" fmla="*/ 4629823 w 5009987"/>
              <a:gd name="connsiteY13" fmla="*/ 1636211 h 3440182"/>
              <a:gd name="connsiteX14" fmla="*/ 4382306 w 5009987"/>
              <a:gd name="connsiteY14" fmla="*/ 1451599 h 3440182"/>
              <a:gd name="connsiteX15" fmla="*/ 4375469 w 5009987"/>
              <a:gd name="connsiteY15" fmla="*/ 1437240 h 3440182"/>
              <a:gd name="connsiteX16" fmla="*/ 4727599 w 5009987"/>
              <a:gd name="connsiteY16" fmla="*/ 1437240 h 3440182"/>
              <a:gd name="connsiteX17" fmla="*/ 4713240 w 5009987"/>
              <a:gd name="connsiteY17" fmla="*/ 1426300 h 3440182"/>
              <a:gd name="connsiteX18" fmla="*/ 4525209 w 5009987"/>
              <a:gd name="connsiteY18" fmla="*/ 1334678 h 3440182"/>
              <a:gd name="connsiteX19" fmla="*/ 4252394 w 5009987"/>
              <a:gd name="connsiteY19" fmla="*/ 1112459 h 3440182"/>
              <a:gd name="connsiteX20" fmla="*/ 4244189 w 5009987"/>
              <a:gd name="connsiteY20" fmla="*/ 1097417 h 3440182"/>
              <a:gd name="connsiteX21" fmla="*/ 4260599 w 5009987"/>
              <a:gd name="connsiteY21" fmla="*/ 1094682 h 3440182"/>
              <a:gd name="connsiteX22" fmla="*/ 4508800 w 5009987"/>
              <a:gd name="connsiteY22" fmla="*/ 1094682 h 3440182"/>
              <a:gd name="connsiteX23" fmla="*/ 4527261 w 5009987"/>
              <a:gd name="connsiteY23" fmla="*/ 1093998 h 3440182"/>
              <a:gd name="connsiteX24" fmla="*/ 4419228 w 5009987"/>
              <a:gd name="connsiteY24" fmla="*/ 1037247 h 3440182"/>
              <a:gd name="connsiteX25" fmla="*/ 4204532 w 5009987"/>
              <a:gd name="connsiteY25" fmla="*/ 878617 h 3440182"/>
              <a:gd name="connsiteX26" fmla="*/ 4055474 w 5009987"/>
              <a:gd name="connsiteY26" fmla="*/ 635886 h 3440182"/>
              <a:gd name="connsiteX27" fmla="*/ 4045218 w 5009987"/>
              <a:gd name="connsiteY27" fmla="*/ 619476 h 3440182"/>
              <a:gd name="connsiteX28" fmla="*/ 4034962 w 5009987"/>
              <a:gd name="connsiteY28" fmla="*/ 635886 h 3440182"/>
              <a:gd name="connsiteX29" fmla="*/ 3918724 w 5009987"/>
              <a:gd name="connsiteY29" fmla="*/ 836225 h 3440182"/>
              <a:gd name="connsiteX30" fmla="*/ 3695139 w 5009987"/>
              <a:gd name="connsiteY30" fmla="*/ 1024939 h 3440182"/>
              <a:gd name="connsiteX31" fmla="*/ 3573431 w 5009987"/>
              <a:gd name="connsiteY31" fmla="*/ 1084426 h 3440182"/>
              <a:gd name="connsiteX32" fmla="*/ 3563859 w 5009987"/>
              <a:gd name="connsiteY32" fmla="*/ 1093998 h 3440182"/>
              <a:gd name="connsiteX33" fmla="*/ 3578217 w 5009987"/>
              <a:gd name="connsiteY33" fmla="*/ 1093998 h 3440182"/>
              <a:gd name="connsiteX34" fmla="*/ 3829837 w 5009987"/>
              <a:gd name="connsiteY34" fmla="*/ 1093998 h 3440182"/>
              <a:gd name="connsiteX35" fmla="*/ 3846247 w 5009987"/>
              <a:gd name="connsiteY35" fmla="*/ 1097417 h 3440182"/>
              <a:gd name="connsiteX36" fmla="*/ 3838042 w 5009987"/>
              <a:gd name="connsiteY36" fmla="*/ 1112459 h 3440182"/>
              <a:gd name="connsiteX37" fmla="*/ 3773086 w 5009987"/>
              <a:gd name="connsiteY37" fmla="*/ 1188356 h 3440182"/>
              <a:gd name="connsiteX38" fmla="*/ 3740949 w 5009987"/>
              <a:gd name="connsiteY38" fmla="*/ 1193825 h 3440182"/>
              <a:gd name="connsiteX39" fmla="*/ 3466766 w 5009987"/>
              <a:gd name="connsiteY39" fmla="*/ 1059127 h 3440182"/>
              <a:gd name="connsiteX40" fmla="*/ 3212412 w 5009987"/>
              <a:gd name="connsiteY40" fmla="*/ 869045 h 3440182"/>
              <a:gd name="connsiteX41" fmla="*/ 3205574 w 5009987"/>
              <a:gd name="connsiteY41" fmla="*/ 854002 h 3440182"/>
              <a:gd name="connsiteX42" fmla="*/ 3572747 w 5009987"/>
              <a:gd name="connsiteY42" fmla="*/ 854002 h 3440182"/>
              <a:gd name="connsiteX43" fmla="*/ 3563859 w 5009987"/>
              <a:gd name="connsiteY43" fmla="*/ 845797 h 3440182"/>
              <a:gd name="connsiteX44" fmla="*/ 3398391 w 5009987"/>
              <a:gd name="connsiteY44" fmla="*/ 765115 h 3440182"/>
              <a:gd name="connsiteX45" fmla="*/ 3076346 w 5009987"/>
              <a:gd name="connsiteY45" fmla="*/ 514863 h 3440182"/>
              <a:gd name="connsiteX46" fmla="*/ 3068141 w 5009987"/>
              <a:gd name="connsiteY46" fmla="*/ 499820 h 3440182"/>
              <a:gd name="connsiteX47" fmla="*/ 3084551 w 5009987"/>
              <a:gd name="connsiteY47" fmla="*/ 497085 h 3440182"/>
              <a:gd name="connsiteX48" fmla="*/ 3347110 w 5009987"/>
              <a:gd name="connsiteY48" fmla="*/ 497085 h 3440182"/>
              <a:gd name="connsiteX49" fmla="*/ 3366939 w 5009987"/>
              <a:gd name="connsiteY49" fmla="*/ 493667 h 3440182"/>
              <a:gd name="connsiteX50" fmla="*/ 3198737 w 5009987"/>
              <a:gd name="connsiteY50" fmla="*/ 410933 h 3440182"/>
              <a:gd name="connsiteX51" fmla="*/ 3054466 w 5009987"/>
              <a:gd name="connsiteY51" fmla="*/ 302217 h 3440182"/>
              <a:gd name="connsiteX52" fmla="*/ 2871905 w 5009987"/>
              <a:gd name="connsiteY52" fmla="*/ 17778 h 3440182"/>
              <a:gd name="connsiteX53" fmla="*/ 2860281 w 5009987"/>
              <a:gd name="connsiteY53" fmla="*/ 0 h 3440182"/>
              <a:gd name="connsiteX54" fmla="*/ 2852076 w 5009987"/>
              <a:gd name="connsiteY54" fmla="*/ 17094 h 3440182"/>
              <a:gd name="connsiteX55" fmla="*/ 2720796 w 5009987"/>
              <a:gd name="connsiteY55" fmla="*/ 239996 h 3440182"/>
              <a:gd name="connsiteX56" fmla="*/ 2537552 w 5009987"/>
              <a:gd name="connsiteY56" fmla="*/ 404096 h 3440182"/>
              <a:gd name="connsiteX57" fmla="*/ 2369350 w 5009987"/>
              <a:gd name="connsiteY57" fmla="*/ 486829 h 3440182"/>
              <a:gd name="connsiteX58" fmla="*/ 2357042 w 5009987"/>
              <a:gd name="connsiteY58" fmla="*/ 497769 h 3440182"/>
              <a:gd name="connsiteX59" fmla="*/ 2659259 w 5009987"/>
              <a:gd name="connsiteY59" fmla="*/ 497769 h 3440182"/>
              <a:gd name="connsiteX60" fmla="*/ 2409691 w 5009987"/>
              <a:gd name="connsiteY60" fmla="*/ 722039 h 3440182"/>
              <a:gd name="connsiteX61" fmla="*/ 2166276 w 5009987"/>
              <a:gd name="connsiteY61" fmla="*/ 841695 h 3440182"/>
              <a:gd name="connsiteX62" fmla="*/ 2148499 w 5009987"/>
              <a:gd name="connsiteY62" fmla="*/ 854686 h 3440182"/>
              <a:gd name="connsiteX63" fmla="*/ 2521142 w 5009987"/>
              <a:gd name="connsiteY63" fmla="*/ 854686 h 3440182"/>
              <a:gd name="connsiteX64" fmla="*/ 2516356 w 5009987"/>
              <a:gd name="connsiteY64" fmla="*/ 862891 h 3440182"/>
              <a:gd name="connsiteX65" fmla="*/ 2282513 w 5009987"/>
              <a:gd name="connsiteY65" fmla="*/ 1045452 h 3440182"/>
              <a:gd name="connsiteX66" fmla="*/ 1968673 w 5009987"/>
              <a:gd name="connsiteY66" fmla="*/ 1199979 h 3440182"/>
              <a:gd name="connsiteX67" fmla="*/ 1954314 w 5009987"/>
              <a:gd name="connsiteY67" fmla="*/ 1209552 h 3440182"/>
              <a:gd name="connsiteX68" fmla="*/ 1975510 w 5009987"/>
              <a:gd name="connsiteY68" fmla="*/ 1211603 h 3440182"/>
              <a:gd name="connsiteX69" fmla="*/ 2675669 w 5009987"/>
              <a:gd name="connsiteY69" fmla="*/ 1211603 h 3440182"/>
              <a:gd name="connsiteX70" fmla="*/ 2699600 w 5009987"/>
              <a:gd name="connsiteY70" fmla="*/ 1234167 h 3440182"/>
              <a:gd name="connsiteX71" fmla="*/ 2698917 w 5009987"/>
              <a:gd name="connsiteY71" fmla="*/ 1648518 h 3440182"/>
              <a:gd name="connsiteX72" fmla="*/ 2678404 w 5009987"/>
              <a:gd name="connsiteY72" fmla="*/ 1661510 h 3440182"/>
              <a:gd name="connsiteX73" fmla="*/ 2109525 w 5009987"/>
              <a:gd name="connsiteY73" fmla="*/ 1394848 h 3440182"/>
              <a:gd name="connsiteX74" fmla="*/ 1494151 w 5009987"/>
              <a:gd name="connsiteY74" fmla="*/ 1084426 h 3440182"/>
              <a:gd name="connsiteX75" fmla="*/ 1472955 w 5009987"/>
              <a:gd name="connsiteY75" fmla="*/ 1076221 h 3440182"/>
              <a:gd name="connsiteX76" fmla="*/ 1472271 w 5009987"/>
              <a:gd name="connsiteY76" fmla="*/ 1098784 h 3440182"/>
              <a:gd name="connsiteX77" fmla="*/ 1396375 w 5009987"/>
              <a:gd name="connsiteY77" fmla="*/ 1291601 h 3440182"/>
              <a:gd name="connsiteX78" fmla="*/ 1024416 w 5009987"/>
              <a:gd name="connsiteY78" fmla="*/ 1956889 h 3440182"/>
              <a:gd name="connsiteX79" fmla="*/ 370752 w 5009987"/>
              <a:gd name="connsiteY79" fmla="*/ 2844395 h 3440182"/>
              <a:gd name="connsiteX80" fmla="*/ 61014 w 5009987"/>
              <a:gd name="connsiteY80" fmla="*/ 3185586 h 3440182"/>
              <a:gd name="connsiteX81" fmla="*/ 2525244 w 5009987"/>
              <a:gd name="connsiteY81" fmla="*/ 3236867 h 3440182"/>
              <a:gd name="connsiteX82" fmla="*/ 2986775 w 5009987"/>
              <a:gd name="connsiteY82" fmla="*/ 3209517 h 3440182"/>
              <a:gd name="connsiteX83" fmla="*/ 3534458 w 5009987"/>
              <a:gd name="connsiteY83" fmla="*/ 3215671 h 3440182"/>
              <a:gd name="connsiteX84" fmla="*/ 3986416 w 5009987"/>
              <a:gd name="connsiteY84" fmla="*/ 3253277 h 3440182"/>
              <a:gd name="connsiteX85" fmla="*/ 4465040 w 5009987"/>
              <a:gd name="connsiteY85" fmla="*/ 3323019 h 3440182"/>
              <a:gd name="connsiteX86" fmla="*/ 4998364 w 5009987"/>
              <a:gd name="connsiteY86" fmla="*/ 3439257 h 3440182"/>
              <a:gd name="connsiteX87" fmla="*/ 5009303 w 5009987"/>
              <a:gd name="connsiteY87" fmla="*/ 3435154 h 3440182"/>
              <a:gd name="connsiteX88" fmla="*/ 5009303 w 5009987"/>
              <a:gd name="connsiteY88" fmla="*/ 3411223 h 3440182"/>
              <a:gd name="connsiteX89" fmla="*/ 3891374 w 5009987"/>
              <a:gd name="connsiteY89" fmla="*/ 2110049 h 3440182"/>
              <a:gd name="connsiteX90" fmla="*/ 3870862 w 5009987"/>
              <a:gd name="connsiteY90" fmla="*/ 2125091 h 3440182"/>
              <a:gd name="connsiteX91" fmla="*/ 3000450 w 5009987"/>
              <a:gd name="connsiteY91" fmla="*/ 1802362 h 3440182"/>
              <a:gd name="connsiteX92" fmla="*/ 2980621 w 5009987"/>
              <a:gd name="connsiteY92" fmla="*/ 1772277 h 3440182"/>
              <a:gd name="connsiteX93" fmla="*/ 2980621 w 5009987"/>
              <a:gd name="connsiteY93" fmla="*/ 1236218 h 3440182"/>
              <a:gd name="connsiteX94" fmla="*/ 3000450 w 5009987"/>
              <a:gd name="connsiteY94" fmla="*/ 1213654 h 3440182"/>
              <a:gd name="connsiteX95" fmla="*/ 3732745 w 5009987"/>
              <a:gd name="connsiteY95" fmla="*/ 1214338 h 3440182"/>
              <a:gd name="connsiteX96" fmla="*/ 3746420 w 5009987"/>
              <a:gd name="connsiteY96" fmla="*/ 1215022 h 3440182"/>
              <a:gd name="connsiteX97" fmla="*/ 3706762 w 5009987"/>
              <a:gd name="connsiteY97" fmla="*/ 1251944 h 3440182"/>
              <a:gd name="connsiteX98" fmla="*/ 3606251 w 5009987"/>
              <a:gd name="connsiteY98" fmla="*/ 1316216 h 3440182"/>
              <a:gd name="connsiteX99" fmla="*/ 3381981 w 5009987"/>
              <a:gd name="connsiteY99" fmla="*/ 1426300 h 3440182"/>
              <a:gd name="connsiteX100" fmla="*/ 3365572 w 5009987"/>
              <a:gd name="connsiteY100" fmla="*/ 1438607 h 3440182"/>
              <a:gd name="connsiteX101" fmla="*/ 3718386 w 5009987"/>
              <a:gd name="connsiteY101" fmla="*/ 1438607 h 3440182"/>
              <a:gd name="connsiteX102" fmla="*/ 3720437 w 5009987"/>
              <a:gd name="connsiteY102" fmla="*/ 1442710 h 3440182"/>
              <a:gd name="connsiteX103" fmla="*/ 3643857 w 5009987"/>
              <a:gd name="connsiteY103" fmla="*/ 1518606 h 3440182"/>
              <a:gd name="connsiteX104" fmla="*/ 3468818 w 5009987"/>
              <a:gd name="connsiteY104" fmla="*/ 1634160 h 3440182"/>
              <a:gd name="connsiteX105" fmla="*/ 3191216 w 5009987"/>
              <a:gd name="connsiteY105" fmla="*/ 1770226 h 3440182"/>
              <a:gd name="connsiteX106" fmla="*/ 3176173 w 5009987"/>
              <a:gd name="connsiteY106" fmla="*/ 1781849 h 3440182"/>
              <a:gd name="connsiteX107" fmla="*/ 3196686 w 5009987"/>
              <a:gd name="connsiteY107" fmla="*/ 1781849 h 3440182"/>
              <a:gd name="connsiteX108" fmla="*/ 3864708 w 5009987"/>
              <a:gd name="connsiteY108" fmla="*/ 1781849 h 3440182"/>
              <a:gd name="connsiteX109" fmla="*/ 3891374 w 5009987"/>
              <a:gd name="connsiteY109" fmla="*/ 1807832 h 3440182"/>
              <a:gd name="connsiteX110" fmla="*/ 3891374 w 5009987"/>
              <a:gd name="connsiteY110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2464230 w 4948973"/>
              <a:gd name="connsiteY81" fmla="*/ 3236867 h 3440182"/>
              <a:gd name="connsiteX82" fmla="*/ 2925761 w 4948973"/>
              <a:gd name="connsiteY82" fmla="*/ 3209517 h 3440182"/>
              <a:gd name="connsiteX83" fmla="*/ 3473444 w 4948973"/>
              <a:gd name="connsiteY83" fmla="*/ 3215671 h 3440182"/>
              <a:gd name="connsiteX84" fmla="*/ 3925402 w 4948973"/>
              <a:gd name="connsiteY84" fmla="*/ 3253277 h 3440182"/>
              <a:gd name="connsiteX85" fmla="*/ 4404026 w 4948973"/>
              <a:gd name="connsiteY85" fmla="*/ 3323019 h 3440182"/>
              <a:gd name="connsiteX86" fmla="*/ 4937350 w 4948973"/>
              <a:gd name="connsiteY86" fmla="*/ 3439257 h 3440182"/>
              <a:gd name="connsiteX87" fmla="*/ 4948289 w 4948973"/>
              <a:gd name="connsiteY87" fmla="*/ 3435154 h 3440182"/>
              <a:gd name="connsiteX88" fmla="*/ 4948289 w 4948973"/>
              <a:gd name="connsiteY88" fmla="*/ 3411223 h 3440182"/>
              <a:gd name="connsiteX89" fmla="*/ 3830360 w 4948973"/>
              <a:gd name="connsiteY89" fmla="*/ 2110049 h 3440182"/>
              <a:gd name="connsiteX90" fmla="*/ 3809848 w 4948973"/>
              <a:gd name="connsiteY90" fmla="*/ 2125091 h 3440182"/>
              <a:gd name="connsiteX91" fmla="*/ 2939436 w 4948973"/>
              <a:gd name="connsiteY91" fmla="*/ 1802362 h 3440182"/>
              <a:gd name="connsiteX92" fmla="*/ 2919607 w 4948973"/>
              <a:gd name="connsiteY92" fmla="*/ 1772277 h 3440182"/>
              <a:gd name="connsiteX93" fmla="*/ 2919607 w 4948973"/>
              <a:gd name="connsiteY93" fmla="*/ 1236218 h 3440182"/>
              <a:gd name="connsiteX94" fmla="*/ 2939436 w 4948973"/>
              <a:gd name="connsiteY94" fmla="*/ 1213654 h 3440182"/>
              <a:gd name="connsiteX95" fmla="*/ 3671731 w 4948973"/>
              <a:gd name="connsiteY95" fmla="*/ 1214338 h 3440182"/>
              <a:gd name="connsiteX96" fmla="*/ 3685406 w 4948973"/>
              <a:gd name="connsiteY96" fmla="*/ 1215022 h 3440182"/>
              <a:gd name="connsiteX97" fmla="*/ 3645748 w 4948973"/>
              <a:gd name="connsiteY97" fmla="*/ 1251944 h 3440182"/>
              <a:gd name="connsiteX98" fmla="*/ 3545237 w 4948973"/>
              <a:gd name="connsiteY98" fmla="*/ 1316216 h 3440182"/>
              <a:gd name="connsiteX99" fmla="*/ 3320967 w 4948973"/>
              <a:gd name="connsiteY99" fmla="*/ 1426300 h 3440182"/>
              <a:gd name="connsiteX100" fmla="*/ 3304558 w 4948973"/>
              <a:gd name="connsiteY100" fmla="*/ 1438607 h 3440182"/>
              <a:gd name="connsiteX101" fmla="*/ 3657372 w 4948973"/>
              <a:gd name="connsiteY101" fmla="*/ 1438607 h 3440182"/>
              <a:gd name="connsiteX102" fmla="*/ 3659423 w 4948973"/>
              <a:gd name="connsiteY102" fmla="*/ 1442710 h 3440182"/>
              <a:gd name="connsiteX103" fmla="*/ 3582843 w 4948973"/>
              <a:gd name="connsiteY103" fmla="*/ 1518606 h 3440182"/>
              <a:gd name="connsiteX104" fmla="*/ 3407804 w 4948973"/>
              <a:gd name="connsiteY104" fmla="*/ 1634160 h 3440182"/>
              <a:gd name="connsiteX105" fmla="*/ 3130202 w 4948973"/>
              <a:gd name="connsiteY105" fmla="*/ 1770226 h 3440182"/>
              <a:gd name="connsiteX106" fmla="*/ 3115159 w 4948973"/>
              <a:gd name="connsiteY106" fmla="*/ 1781849 h 3440182"/>
              <a:gd name="connsiteX107" fmla="*/ 3135672 w 4948973"/>
              <a:gd name="connsiteY107" fmla="*/ 1781849 h 3440182"/>
              <a:gd name="connsiteX108" fmla="*/ 3803694 w 4948973"/>
              <a:gd name="connsiteY108" fmla="*/ 1781849 h 3440182"/>
              <a:gd name="connsiteX109" fmla="*/ 3830360 w 4948973"/>
              <a:gd name="connsiteY109" fmla="*/ 1807832 h 3440182"/>
              <a:gd name="connsiteX110" fmla="*/ 3830360 w 4948973"/>
              <a:gd name="connsiteY110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2925761 w 4948973"/>
              <a:gd name="connsiteY81" fmla="*/ 3209517 h 3440182"/>
              <a:gd name="connsiteX82" fmla="*/ 3473444 w 4948973"/>
              <a:gd name="connsiteY82" fmla="*/ 3215671 h 3440182"/>
              <a:gd name="connsiteX83" fmla="*/ 3925402 w 4948973"/>
              <a:gd name="connsiteY83" fmla="*/ 3253277 h 3440182"/>
              <a:gd name="connsiteX84" fmla="*/ 4404026 w 4948973"/>
              <a:gd name="connsiteY84" fmla="*/ 3323019 h 3440182"/>
              <a:gd name="connsiteX85" fmla="*/ 4937350 w 4948973"/>
              <a:gd name="connsiteY85" fmla="*/ 3439257 h 3440182"/>
              <a:gd name="connsiteX86" fmla="*/ 4948289 w 4948973"/>
              <a:gd name="connsiteY86" fmla="*/ 3435154 h 3440182"/>
              <a:gd name="connsiteX87" fmla="*/ 4948289 w 4948973"/>
              <a:gd name="connsiteY87" fmla="*/ 3411223 h 3440182"/>
              <a:gd name="connsiteX88" fmla="*/ 3830360 w 4948973"/>
              <a:gd name="connsiteY88" fmla="*/ 2110049 h 3440182"/>
              <a:gd name="connsiteX89" fmla="*/ 3809848 w 4948973"/>
              <a:gd name="connsiteY89" fmla="*/ 2125091 h 3440182"/>
              <a:gd name="connsiteX90" fmla="*/ 2939436 w 4948973"/>
              <a:gd name="connsiteY90" fmla="*/ 1802362 h 3440182"/>
              <a:gd name="connsiteX91" fmla="*/ 2919607 w 4948973"/>
              <a:gd name="connsiteY91" fmla="*/ 1772277 h 3440182"/>
              <a:gd name="connsiteX92" fmla="*/ 2919607 w 4948973"/>
              <a:gd name="connsiteY92" fmla="*/ 1236218 h 3440182"/>
              <a:gd name="connsiteX93" fmla="*/ 2939436 w 4948973"/>
              <a:gd name="connsiteY93" fmla="*/ 1213654 h 3440182"/>
              <a:gd name="connsiteX94" fmla="*/ 3671731 w 4948973"/>
              <a:gd name="connsiteY94" fmla="*/ 1214338 h 3440182"/>
              <a:gd name="connsiteX95" fmla="*/ 3685406 w 4948973"/>
              <a:gd name="connsiteY95" fmla="*/ 1215022 h 3440182"/>
              <a:gd name="connsiteX96" fmla="*/ 3645748 w 4948973"/>
              <a:gd name="connsiteY96" fmla="*/ 1251944 h 3440182"/>
              <a:gd name="connsiteX97" fmla="*/ 3545237 w 4948973"/>
              <a:gd name="connsiteY97" fmla="*/ 1316216 h 3440182"/>
              <a:gd name="connsiteX98" fmla="*/ 3320967 w 4948973"/>
              <a:gd name="connsiteY98" fmla="*/ 1426300 h 3440182"/>
              <a:gd name="connsiteX99" fmla="*/ 3304558 w 4948973"/>
              <a:gd name="connsiteY99" fmla="*/ 1438607 h 3440182"/>
              <a:gd name="connsiteX100" fmla="*/ 3657372 w 4948973"/>
              <a:gd name="connsiteY100" fmla="*/ 1438607 h 3440182"/>
              <a:gd name="connsiteX101" fmla="*/ 3659423 w 4948973"/>
              <a:gd name="connsiteY101" fmla="*/ 1442710 h 3440182"/>
              <a:gd name="connsiteX102" fmla="*/ 3582843 w 4948973"/>
              <a:gd name="connsiteY102" fmla="*/ 1518606 h 3440182"/>
              <a:gd name="connsiteX103" fmla="*/ 3407804 w 4948973"/>
              <a:gd name="connsiteY103" fmla="*/ 1634160 h 3440182"/>
              <a:gd name="connsiteX104" fmla="*/ 3130202 w 4948973"/>
              <a:gd name="connsiteY104" fmla="*/ 1770226 h 3440182"/>
              <a:gd name="connsiteX105" fmla="*/ 3115159 w 4948973"/>
              <a:gd name="connsiteY105" fmla="*/ 1781849 h 3440182"/>
              <a:gd name="connsiteX106" fmla="*/ 3135672 w 4948973"/>
              <a:gd name="connsiteY106" fmla="*/ 1781849 h 3440182"/>
              <a:gd name="connsiteX107" fmla="*/ 3803694 w 4948973"/>
              <a:gd name="connsiteY107" fmla="*/ 1781849 h 3440182"/>
              <a:gd name="connsiteX108" fmla="*/ 3830360 w 4948973"/>
              <a:gd name="connsiteY108" fmla="*/ 1807832 h 3440182"/>
              <a:gd name="connsiteX109" fmla="*/ 3830360 w 4948973"/>
              <a:gd name="connsiteY109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3473444 w 4948973"/>
              <a:gd name="connsiteY81" fmla="*/ 3215671 h 3440182"/>
              <a:gd name="connsiteX82" fmla="*/ 3925402 w 4948973"/>
              <a:gd name="connsiteY82" fmla="*/ 3253277 h 3440182"/>
              <a:gd name="connsiteX83" fmla="*/ 4404026 w 4948973"/>
              <a:gd name="connsiteY83" fmla="*/ 3323019 h 3440182"/>
              <a:gd name="connsiteX84" fmla="*/ 4937350 w 4948973"/>
              <a:gd name="connsiteY84" fmla="*/ 3439257 h 3440182"/>
              <a:gd name="connsiteX85" fmla="*/ 4948289 w 4948973"/>
              <a:gd name="connsiteY85" fmla="*/ 3435154 h 3440182"/>
              <a:gd name="connsiteX86" fmla="*/ 4948289 w 4948973"/>
              <a:gd name="connsiteY86" fmla="*/ 3411223 h 3440182"/>
              <a:gd name="connsiteX87" fmla="*/ 3830360 w 4948973"/>
              <a:gd name="connsiteY87" fmla="*/ 2110049 h 3440182"/>
              <a:gd name="connsiteX88" fmla="*/ 3809848 w 4948973"/>
              <a:gd name="connsiteY88" fmla="*/ 2125091 h 3440182"/>
              <a:gd name="connsiteX89" fmla="*/ 2939436 w 4948973"/>
              <a:gd name="connsiteY89" fmla="*/ 1802362 h 3440182"/>
              <a:gd name="connsiteX90" fmla="*/ 2919607 w 4948973"/>
              <a:gd name="connsiteY90" fmla="*/ 1772277 h 3440182"/>
              <a:gd name="connsiteX91" fmla="*/ 2919607 w 4948973"/>
              <a:gd name="connsiteY91" fmla="*/ 1236218 h 3440182"/>
              <a:gd name="connsiteX92" fmla="*/ 2939436 w 4948973"/>
              <a:gd name="connsiteY92" fmla="*/ 1213654 h 3440182"/>
              <a:gd name="connsiteX93" fmla="*/ 3671731 w 4948973"/>
              <a:gd name="connsiteY93" fmla="*/ 1214338 h 3440182"/>
              <a:gd name="connsiteX94" fmla="*/ 3685406 w 4948973"/>
              <a:gd name="connsiteY94" fmla="*/ 1215022 h 3440182"/>
              <a:gd name="connsiteX95" fmla="*/ 3645748 w 4948973"/>
              <a:gd name="connsiteY95" fmla="*/ 1251944 h 3440182"/>
              <a:gd name="connsiteX96" fmla="*/ 3545237 w 4948973"/>
              <a:gd name="connsiteY96" fmla="*/ 1316216 h 3440182"/>
              <a:gd name="connsiteX97" fmla="*/ 3320967 w 4948973"/>
              <a:gd name="connsiteY97" fmla="*/ 1426300 h 3440182"/>
              <a:gd name="connsiteX98" fmla="*/ 3304558 w 4948973"/>
              <a:gd name="connsiteY98" fmla="*/ 1438607 h 3440182"/>
              <a:gd name="connsiteX99" fmla="*/ 3657372 w 4948973"/>
              <a:gd name="connsiteY99" fmla="*/ 1438607 h 3440182"/>
              <a:gd name="connsiteX100" fmla="*/ 3659423 w 4948973"/>
              <a:gd name="connsiteY100" fmla="*/ 1442710 h 3440182"/>
              <a:gd name="connsiteX101" fmla="*/ 3582843 w 4948973"/>
              <a:gd name="connsiteY101" fmla="*/ 1518606 h 3440182"/>
              <a:gd name="connsiteX102" fmla="*/ 3407804 w 4948973"/>
              <a:gd name="connsiteY102" fmla="*/ 1634160 h 3440182"/>
              <a:gd name="connsiteX103" fmla="*/ 3130202 w 4948973"/>
              <a:gd name="connsiteY103" fmla="*/ 1770226 h 3440182"/>
              <a:gd name="connsiteX104" fmla="*/ 3115159 w 4948973"/>
              <a:gd name="connsiteY104" fmla="*/ 1781849 h 3440182"/>
              <a:gd name="connsiteX105" fmla="*/ 3135672 w 4948973"/>
              <a:gd name="connsiteY105" fmla="*/ 1781849 h 3440182"/>
              <a:gd name="connsiteX106" fmla="*/ 3803694 w 4948973"/>
              <a:gd name="connsiteY106" fmla="*/ 1781849 h 3440182"/>
              <a:gd name="connsiteX107" fmla="*/ 3830360 w 4948973"/>
              <a:gd name="connsiteY107" fmla="*/ 1807832 h 3440182"/>
              <a:gd name="connsiteX108" fmla="*/ 3830360 w 4948973"/>
              <a:gd name="connsiteY108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3925402 w 4948973"/>
              <a:gd name="connsiteY81" fmla="*/ 3253277 h 3440182"/>
              <a:gd name="connsiteX82" fmla="*/ 4404026 w 4948973"/>
              <a:gd name="connsiteY82" fmla="*/ 3323019 h 3440182"/>
              <a:gd name="connsiteX83" fmla="*/ 4937350 w 4948973"/>
              <a:gd name="connsiteY83" fmla="*/ 3439257 h 3440182"/>
              <a:gd name="connsiteX84" fmla="*/ 4948289 w 4948973"/>
              <a:gd name="connsiteY84" fmla="*/ 3435154 h 3440182"/>
              <a:gd name="connsiteX85" fmla="*/ 4948289 w 4948973"/>
              <a:gd name="connsiteY85" fmla="*/ 3411223 h 3440182"/>
              <a:gd name="connsiteX86" fmla="*/ 3830360 w 4948973"/>
              <a:gd name="connsiteY86" fmla="*/ 2110049 h 3440182"/>
              <a:gd name="connsiteX87" fmla="*/ 3809848 w 4948973"/>
              <a:gd name="connsiteY87" fmla="*/ 2125091 h 3440182"/>
              <a:gd name="connsiteX88" fmla="*/ 2939436 w 4948973"/>
              <a:gd name="connsiteY88" fmla="*/ 1802362 h 3440182"/>
              <a:gd name="connsiteX89" fmla="*/ 2919607 w 4948973"/>
              <a:gd name="connsiteY89" fmla="*/ 1772277 h 3440182"/>
              <a:gd name="connsiteX90" fmla="*/ 2919607 w 4948973"/>
              <a:gd name="connsiteY90" fmla="*/ 1236218 h 3440182"/>
              <a:gd name="connsiteX91" fmla="*/ 2939436 w 4948973"/>
              <a:gd name="connsiteY91" fmla="*/ 1213654 h 3440182"/>
              <a:gd name="connsiteX92" fmla="*/ 3671731 w 4948973"/>
              <a:gd name="connsiteY92" fmla="*/ 1214338 h 3440182"/>
              <a:gd name="connsiteX93" fmla="*/ 3685406 w 4948973"/>
              <a:gd name="connsiteY93" fmla="*/ 1215022 h 3440182"/>
              <a:gd name="connsiteX94" fmla="*/ 3645748 w 4948973"/>
              <a:gd name="connsiteY94" fmla="*/ 1251944 h 3440182"/>
              <a:gd name="connsiteX95" fmla="*/ 3545237 w 4948973"/>
              <a:gd name="connsiteY95" fmla="*/ 1316216 h 3440182"/>
              <a:gd name="connsiteX96" fmla="*/ 3320967 w 4948973"/>
              <a:gd name="connsiteY96" fmla="*/ 1426300 h 3440182"/>
              <a:gd name="connsiteX97" fmla="*/ 3304558 w 4948973"/>
              <a:gd name="connsiteY97" fmla="*/ 1438607 h 3440182"/>
              <a:gd name="connsiteX98" fmla="*/ 3657372 w 4948973"/>
              <a:gd name="connsiteY98" fmla="*/ 1438607 h 3440182"/>
              <a:gd name="connsiteX99" fmla="*/ 3659423 w 4948973"/>
              <a:gd name="connsiteY99" fmla="*/ 1442710 h 3440182"/>
              <a:gd name="connsiteX100" fmla="*/ 3582843 w 4948973"/>
              <a:gd name="connsiteY100" fmla="*/ 1518606 h 3440182"/>
              <a:gd name="connsiteX101" fmla="*/ 3407804 w 4948973"/>
              <a:gd name="connsiteY101" fmla="*/ 1634160 h 3440182"/>
              <a:gd name="connsiteX102" fmla="*/ 3130202 w 4948973"/>
              <a:gd name="connsiteY102" fmla="*/ 1770226 h 3440182"/>
              <a:gd name="connsiteX103" fmla="*/ 3115159 w 4948973"/>
              <a:gd name="connsiteY103" fmla="*/ 1781849 h 3440182"/>
              <a:gd name="connsiteX104" fmla="*/ 3135672 w 4948973"/>
              <a:gd name="connsiteY104" fmla="*/ 1781849 h 3440182"/>
              <a:gd name="connsiteX105" fmla="*/ 3803694 w 4948973"/>
              <a:gd name="connsiteY105" fmla="*/ 1781849 h 3440182"/>
              <a:gd name="connsiteX106" fmla="*/ 3830360 w 4948973"/>
              <a:gd name="connsiteY106" fmla="*/ 1807832 h 3440182"/>
              <a:gd name="connsiteX107" fmla="*/ 3830360 w 4948973"/>
              <a:gd name="connsiteY107" fmla="*/ 2110049 h 3440182"/>
              <a:gd name="connsiteX0" fmla="*/ 4948289 w 4948973"/>
              <a:gd name="connsiteY0" fmla="*/ 3411223 h 3440182"/>
              <a:gd name="connsiteX1" fmla="*/ 4948973 w 4948973"/>
              <a:gd name="connsiteY1" fmla="*/ 3175329 h 3440182"/>
              <a:gd name="connsiteX2" fmla="*/ 4922991 w 4948973"/>
              <a:gd name="connsiteY2" fmla="*/ 3142509 h 3440182"/>
              <a:gd name="connsiteX3" fmla="*/ 4637184 w 4948973"/>
              <a:gd name="connsiteY3" fmla="*/ 3078921 h 3440182"/>
              <a:gd name="connsiteX4" fmla="*/ 4609834 w 4948973"/>
              <a:gd name="connsiteY4" fmla="*/ 3063878 h 3440182"/>
              <a:gd name="connsiteX5" fmla="*/ 4373257 w 4948973"/>
              <a:gd name="connsiteY5" fmla="*/ 2750721 h 3440182"/>
              <a:gd name="connsiteX6" fmla="*/ 4104544 w 4948973"/>
              <a:gd name="connsiteY6" fmla="*/ 2218765 h 3440182"/>
              <a:gd name="connsiteX7" fmla="*/ 4097022 w 4948973"/>
              <a:gd name="connsiteY7" fmla="*/ 2180475 h 3440182"/>
              <a:gd name="connsiteX8" fmla="*/ 4097022 w 4948973"/>
              <a:gd name="connsiteY8" fmla="*/ 1807148 h 3440182"/>
              <a:gd name="connsiteX9" fmla="*/ 4123689 w 4948973"/>
              <a:gd name="connsiteY9" fmla="*/ 1781166 h 3440182"/>
              <a:gd name="connsiteX10" fmla="*/ 4834104 w 4948973"/>
              <a:gd name="connsiteY10" fmla="*/ 1781166 h 3440182"/>
              <a:gd name="connsiteX11" fmla="*/ 4857351 w 4948973"/>
              <a:gd name="connsiteY11" fmla="*/ 1778431 h 3440182"/>
              <a:gd name="connsiteX12" fmla="*/ 4839574 w 4948973"/>
              <a:gd name="connsiteY12" fmla="*/ 1768858 h 3440182"/>
              <a:gd name="connsiteX13" fmla="*/ 4568809 w 4948973"/>
              <a:gd name="connsiteY13" fmla="*/ 1636211 h 3440182"/>
              <a:gd name="connsiteX14" fmla="*/ 4321292 w 4948973"/>
              <a:gd name="connsiteY14" fmla="*/ 1451599 h 3440182"/>
              <a:gd name="connsiteX15" fmla="*/ 4314455 w 4948973"/>
              <a:gd name="connsiteY15" fmla="*/ 1437240 h 3440182"/>
              <a:gd name="connsiteX16" fmla="*/ 4666585 w 4948973"/>
              <a:gd name="connsiteY16" fmla="*/ 1437240 h 3440182"/>
              <a:gd name="connsiteX17" fmla="*/ 4652226 w 4948973"/>
              <a:gd name="connsiteY17" fmla="*/ 1426300 h 3440182"/>
              <a:gd name="connsiteX18" fmla="*/ 4464195 w 4948973"/>
              <a:gd name="connsiteY18" fmla="*/ 1334678 h 3440182"/>
              <a:gd name="connsiteX19" fmla="*/ 4191380 w 4948973"/>
              <a:gd name="connsiteY19" fmla="*/ 1112459 h 3440182"/>
              <a:gd name="connsiteX20" fmla="*/ 4183175 w 4948973"/>
              <a:gd name="connsiteY20" fmla="*/ 1097417 h 3440182"/>
              <a:gd name="connsiteX21" fmla="*/ 4199585 w 4948973"/>
              <a:gd name="connsiteY21" fmla="*/ 1094682 h 3440182"/>
              <a:gd name="connsiteX22" fmla="*/ 4447786 w 4948973"/>
              <a:gd name="connsiteY22" fmla="*/ 1094682 h 3440182"/>
              <a:gd name="connsiteX23" fmla="*/ 4466247 w 4948973"/>
              <a:gd name="connsiteY23" fmla="*/ 1093998 h 3440182"/>
              <a:gd name="connsiteX24" fmla="*/ 4358214 w 4948973"/>
              <a:gd name="connsiteY24" fmla="*/ 1037247 h 3440182"/>
              <a:gd name="connsiteX25" fmla="*/ 4143518 w 4948973"/>
              <a:gd name="connsiteY25" fmla="*/ 878617 h 3440182"/>
              <a:gd name="connsiteX26" fmla="*/ 3994460 w 4948973"/>
              <a:gd name="connsiteY26" fmla="*/ 635886 h 3440182"/>
              <a:gd name="connsiteX27" fmla="*/ 3984204 w 4948973"/>
              <a:gd name="connsiteY27" fmla="*/ 619476 h 3440182"/>
              <a:gd name="connsiteX28" fmla="*/ 3973948 w 4948973"/>
              <a:gd name="connsiteY28" fmla="*/ 635886 h 3440182"/>
              <a:gd name="connsiteX29" fmla="*/ 3857710 w 4948973"/>
              <a:gd name="connsiteY29" fmla="*/ 836225 h 3440182"/>
              <a:gd name="connsiteX30" fmla="*/ 3634125 w 4948973"/>
              <a:gd name="connsiteY30" fmla="*/ 1024939 h 3440182"/>
              <a:gd name="connsiteX31" fmla="*/ 3512417 w 4948973"/>
              <a:gd name="connsiteY31" fmla="*/ 1084426 h 3440182"/>
              <a:gd name="connsiteX32" fmla="*/ 3502845 w 4948973"/>
              <a:gd name="connsiteY32" fmla="*/ 1093998 h 3440182"/>
              <a:gd name="connsiteX33" fmla="*/ 3517203 w 4948973"/>
              <a:gd name="connsiteY33" fmla="*/ 1093998 h 3440182"/>
              <a:gd name="connsiteX34" fmla="*/ 3768823 w 4948973"/>
              <a:gd name="connsiteY34" fmla="*/ 1093998 h 3440182"/>
              <a:gd name="connsiteX35" fmla="*/ 3785233 w 4948973"/>
              <a:gd name="connsiteY35" fmla="*/ 1097417 h 3440182"/>
              <a:gd name="connsiteX36" fmla="*/ 3777028 w 4948973"/>
              <a:gd name="connsiteY36" fmla="*/ 1112459 h 3440182"/>
              <a:gd name="connsiteX37" fmla="*/ 3712072 w 4948973"/>
              <a:gd name="connsiteY37" fmla="*/ 1188356 h 3440182"/>
              <a:gd name="connsiteX38" fmla="*/ 3679935 w 4948973"/>
              <a:gd name="connsiteY38" fmla="*/ 1193825 h 3440182"/>
              <a:gd name="connsiteX39" fmla="*/ 3405752 w 4948973"/>
              <a:gd name="connsiteY39" fmla="*/ 1059127 h 3440182"/>
              <a:gd name="connsiteX40" fmla="*/ 3151398 w 4948973"/>
              <a:gd name="connsiteY40" fmla="*/ 869045 h 3440182"/>
              <a:gd name="connsiteX41" fmla="*/ 3144560 w 4948973"/>
              <a:gd name="connsiteY41" fmla="*/ 854002 h 3440182"/>
              <a:gd name="connsiteX42" fmla="*/ 3511733 w 4948973"/>
              <a:gd name="connsiteY42" fmla="*/ 854002 h 3440182"/>
              <a:gd name="connsiteX43" fmla="*/ 3502845 w 4948973"/>
              <a:gd name="connsiteY43" fmla="*/ 845797 h 3440182"/>
              <a:gd name="connsiteX44" fmla="*/ 3337377 w 4948973"/>
              <a:gd name="connsiteY44" fmla="*/ 765115 h 3440182"/>
              <a:gd name="connsiteX45" fmla="*/ 3015332 w 4948973"/>
              <a:gd name="connsiteY45" fmla="*/ 514863 h 3440182"/>
              <a:gd name="connsiteX46" fmla="*/ 3007127 w 4948973"/>
              <a:gd name="connsiteY46" fmla="*/ 499820 h 3440182"/>
              <a:gd name="connsiteX47" fmla="*/ 3023537 w 4948973"/>
              <a:gd name="connsiteY47" fmla="*/ 497085 h 3440182"/>
              <a:gd name="connsiteX48" fmla="*/ 3286096 w 4948973"/>
              <a:gd name="connsiteY48" fmla="*/ 497085 h 3440182"/>
              <a:gd name="connsiteX49" fmla="*/ 3305925 w 4948973"/>
              <a:gd name="connsiteY49" fmla="*/ 493667 h 3440182"/>
              <a:gd name="connsiteX50" fmla="*/ 3137723 w 4948973"/>
              <a:gd name="connsiteY50" fmla="*/ 410933 h 3440182"/>
              <a:gd name="connsiteX51" fmla="*/ 2993452 w 4948973"/>
              <a:gd name="connsiteY51" fmla="*/ 302217 h 3440182"/>
              <a:gd name="connsiteX52" fmla="*/ 2810891 w 4948973"/>
              <a:gd name="connsiteY52" fmla="*/ 17778 h 3440182"/>
              <a:gd name="connsiteX53" fmla="*/ 2799267 w 4948973"/>
              <a:gd name="connsiteY53" fmla="*/ 0 h 3440182"/>
              <a:gd name="connsiteX54" fmla="*/ 2791062 w 4948973"/>
              <a:gd name="connsiteY54" fmla="*/ 17094 h 3440182"/>
              <a:gd name="connsiteX55" fmla="*/ 2659782 w 4948973"/>
              <a:gd name="connsiteY55" fmla="*/ 239996 h 3440182"/>
              <a:gd name="connsiteX56" fmla="*/ 2476538 w 4948973"/>
              <a:gd name="connsiteY56" fmla="*/ 404096 h 3440182"/>
              <a:gd name="connsiteX57" fmla="*/ 2308336 w 4948973"/>
              <a:gd name="connsiteY57" fmla="*/ 486829 h 3440182"/>
              <a:gd name="connsiteX58" fmla="*/ 2296028 w 4948973"/>
              <a:gd name="connsiteY58" fmla="*/ 497769 h 3440182"/>
              <a:gd name="connsiteX59" fmla="*/ 2598245 w 4948973"/>
              <a:gd name="connsiteY59" fmla="*/ 497769 h 3440182"/>
              <a:gd name="connsiteX60" fmla="*/ 2348677 w 4948973"/>
              <a:gd name="connsiteY60" fmla="*/ 722039 h 3440182"/>
              <a:gd name="connsiteX61" fmla="*/ 2105262 w 4948973"/>
              <a:gd name="connsiteY61" fmla="*/ 841695 h 3440182"/>
              <a:gd name="connsiteX62" fmla="*/ 2087485 w 4948973"/>
              <a:gd name="connsiteY62" fmla="*/ 854686 h 3440182"/>
              <a:gd name="connsiteX63" fmla="*/ 2460128 w 4948973"/>
              <a:gd name="connsiteY63" fmla="*/ 854686 h 3440182"/>
              <a:gd name="connsiteX64" fmla="*/ 2455342 w 4948973"/>
              <a:gd name="connsiteY64" fmla="*/ 862891 h 3440182"/>
              <a:gd name="connsiteX65" fmla="*/ 2221499 w 4948973"/>
              <a:gd name="connsiteY65" fmla="*/ 1045452 h 3440182"/>
              <a:gd name="connsiteX66" fmla="*/ 1907659 w 4948973"/>
              <a:gd name="connsiteY66" fmla="*/ 1199979 h 3440182"/>
              <a:gd name="connsiteX67" fmla="*/ 1893300 w 4948973"/>
              <a:gd name="connsiteY67" fmla="*/ 1209552 h 3440182"/>
              <a:gd name="connsiteX68" fmla="*/ 1914496 w 4948973"/>
              <a:gd name="connsiteY68" fmla="*/ 1211603 h 3440182"/>
              <a:gd name="connsiteX69" fmla="*/ 2614655 w 4948973"/>
              <a:gd name="connsiteY69" fmla="*/ 1211603 h 3440182"/>
              <a:gd name="connsiteX70" fmla="*/ 2638586 w 4948973"/>
              <a:gd name="connsiteY70" fmla="*/ 1234167 h 3440182"/>
              <a:gd name="connsiteX71" fmla="*/ 2637903 w 4948973"/>
              <a:gd name="connsiteY71" fmla="*/ 1648518 h 3440182"/>
              <a:gd name="connsiteX72" fmla="*/ 2617390 w 4948973"/>
              <a:gd name="connsiteY72" fmla="*/ 1661510 h 3440182"/>
              <a:gd name="connsiteX73" fmla="*/ 2048511 w 4948973"/>
              <a:gd name="connsiteY73" fmla="*/ 1394848 h 3440182"/>
              <a:gd name="connsiteX74" fmla="*/ 1433137 w 4948973"/>
              <a:gd name="connsiteY74" fmla="*/ 1084426 h 3440182"/>
              <a:gd name="connsiteX75" fmla="*/ 1411941 w 4948973"/>
              <a:gd name="connsiteY75" fmla="*/ 1076221 h 3440182"/>
              <a:gd name="connsiteX76" fmla="*/ 1411257 w 4948973"/>
              <a:gd name="connsiteY76" fmla="*/ 1098784 h 3440182"/>
              <a:gd name="connsiteX77" fmla="*/ 1335361 w 4948973"/>
              <a:gd name="connsiteY77" fmla="*/ 1291601 h 3440182"/>
              <a:gd name="connsiteX78" fmla="*/ 963402 w 4948973"/>
              <a:gd name="connsiteY78" fmla="*/ 1956889 h 3440182"/>
              <a:gd name="connsiteX79" fmla="*/ 309738 w 4948973"/>
              <a:gd name="connsiteY79" fmla="*/ 2844395 h 3440182"/>
              <a:gd name="connsiteX80" fmla="*/ 0 w 4948973"/>
              <a:gd name="connsiteY80" fmla="*/ 3185586 h 3440182"/>
              <a:gd name="connsiteX81" fmla="*/ 4404026 w 4948973"/>
              <a:gd name="connsiteY81" fmla="*/ 3323019 h 3440182"/>
              <a:gd name="connsiteX82" fmla="*/ 4937350 w 4948973"/>
              <a:gd name="connsiteY82" fmla="*/ 3439257 h 3440182"/>
              <a:gd name="connsiteX83" fmla="*/ 4948289 w 4948973"/>
              <a:gd name="connsiteY83" fmla="*/ 3435154 h 3440182"/>
              <a:gd name="connsiteX84" fmla="*/ 4948289 w 4948973"/>
              <a:gd name="connsiteY84" fmla="*/ 3411223 h 3440182"/>
              <a:gd name="connsiteX85" fmla="*/ 3830360 w 4948973"/>
              <a:gd name="connsiteY85" fmla="*/ 2110049 h 3440182"/>
              <a:gd name="connsiteX86" fmla="*/ 3809848 w 4948973"/>
              <a:gd name="connsiteY86" fmla="*/ 2125091 h 3440182"/>
              <a:gd name="connsiteX87" fmla="*/ 2939436 w 4948973"/>
              <a:gd name="connsiteY87" fmla="*/ 1802362 h 3440182"/>
              <a:gd name="connsiteX88" fmla="*/ 2919607 w 4948973"/>
              <a:gd name="connsiteY88" fmla="*/ 1772277 h 3440182"/>
              <a:gd name="connsiteX89" fmla="*/ 2919607 w 4948973"/>
              <a:gd name="connsiteY89" fmla="*/ 1236218 h 3440182"/>
              <a:gd name="connsiteX90" fmla="*/ 2939436 w 4948973"/>
              <a:gd name="connsiteY90" fmla="*/ 1213654 h 3440182"/>
              <a:gd name="connsiteX91" fmla="*/ 3671731 w 4948973"/>
              <a:gd name="connsiteY91" fmla="*/ 1214338 h 3440182"/>
              <a:gd name="connsiteX92" fmla="*/ 3685406 w 4948973"/>
              <a:gd name="connsiteY92" fmla="*/ 1215022 h 3440182"/>
              <a:gd name="connsiteX93" fmla="*/ 3645748 w 4948973"/>
              <a:gd name="connsiteY93" fmla="*/ 1251944 h 3440182"/>
              <a:gd name="connsiteX94" fmla="*/ 3545237 w 4948973"/>
              <a:gd name="connsiteY94" fmla="*/ 1316216 h 3440182"/>
              <a:gd name="connsiteX95" fmla="*/ 3320967 w 4948973"/>
              <a:gd name="connsiteY95" fmla="*/ 1426300 h 3440182"/>
              <a:gd name="connsiteX96" fmla="*/ 3304558 w 4948973"/>
              <a:gd name="connsiteY96" fmla="*/ 1438607 h 3440182"/>
              <a:gd name="connsiteX97" fmla="*/ 3657372 w 4948973"/>
              <a:gd name="connsiteY97" fmla="*/ 1438607 h 3440182"/>
              <a:gd name="connsiteX98" fmla="*/ 3659423 w 4948973"/>
              <a:gd name="connsiteY98" fmla="*/ 1442710 h 3440182"/>
              <a:gd name="connsiteX99" fmla="*/ 3582843 w 4948973"/>
              <a:gd name="connsiteY99" fmla="*/ 1518606 h 3440182"/>
              <a:gd name="connsiteX100" fmla="*/ 3407804 w 4948973"/>
              <a:gd name="connsiteY100" fmla="*/ 1634160 h 3440182"/>
              <a:gd name="connsiteX101" fmla="*/ 3130202 w 4948973"/>
              <a:gd name="connsiteY101" fmla="*/ 1770226 h 3440182"/>
              <a:gd name="connsiteX102" fmla="*/ 3115159 w 4948973"/>
              <a:gd name="connsiteY102" fmla="*/ 1781849 h 3440182"/>
              <a:gd name="connsiteX103" fmla="*/ 3135672 w 4948973"/>
              <a:gd name="connsiteY103" fmla="*/ 1781849 h 3440182"/>
              <a:gd name="connsiteX104" fmla="*/ 3803694 w 4948973"/>
              <a:gd name="connsiteY104" fmla="*/ 1781849 h 3440182"/>
              <a:gd name="connsiteX105" fmla="*/ 3830360 w 4948973"/>
              <a:gd name="connsiteY105" fmla="*/ 1807832 h 3440182"/>
              <a:gd name="connsiteX106" fmla="*/ 3830360 w 4948973"/>
              <a:gd name="connsiteY106" fmla="*/ 2110049 h 3440182"/>
              <a:gd name="connsiteX0" fmla="*/ 4948289 w 4980229"/>
              <a:gd name="connsiteY0" fmla="*/ 3411223 h 3448446"/>
              <a:gd name="connsiteX1" fmla="*/ 4948973 w 4980229"/>
              <a:gd name="connsiteY1" fmla="*/ 3175329 h 3448446"/>
              <a:gd name="connsiteX2" fmla="*/ 4922991 w 4980229"/>
              <a:gd name="connsiteY2" fmla="*/ 3142509 h 3448446"/>
              <a:gd name="connsiteX3" fmla="*/ 4637184 w 4980229"/>
              <a:gd name="connsiteY3" fmla="*/ 3078921 h 3448446"/>
              <a:gd name="connsiteX4" fmla="*/ 4609834 w 4980229"/>
              <a:gd name="connsiteY4" fmla="*/ 3063878 h 3448446"/>
              <a:gd name="connsiteX5" fmla="*/ 4373257 w 4980229"/>
              <a:gd name="connsiteY5" fmla="*/ 2750721 h 3448446"/>
              <a:gd name="connsiteX6" fmla="*/ 4104544 w 4980229"/>
              <a:gd name="connsiteY6" fmla="*/ 2218765 h 3448446"/>
              <a:gd name="connsiteX7" fmla="*/ 4097022 w 4980229"/>
              <a:gd name="connsiteY7" fmla="*/ 2180475 h 3448446"/>
              <a:gd name="connsiteX8" fmla="*/ 4097022 w 4980229"/>
              <a:gd name="connsiteY8" fmla="*/ 1807148 h 3448446"/>
              <a:gd name="connsiteX9" fmla="*/ 4123689 w 4980229"/>
              <a:gd name="connsiteY9" fmla="*/ 1781166 h 3448446"/>
              <a:gd name="connsiteX10" fmla="*/ 4834104 w 4980229"/>
              <a:gd name="connsiteY10" fmla="*/ 1781166 h 3448446"/>
              <a:gd name="connsiteX11" fmla="*/ 4857351 w 4980229"/>
              <a:gd name="connsiteY11" fmla="*/ 1778431 h 3448446"/>
              <a:gd name="connsiteX12" fmla="*/ 4839574 w 4980229"/>
              <a:gd name="connsiteY12" fmla="*/ 1768858 h 3448446"/>
              <a:gd name="connsiteX13" fmla="*/ 4568809 w 4980229"/>
              <a:gd name="connsiteY13" fmla="*/ 1636211 h 3448446"/>
              <a:gd name="connsiteX14" fmla="*/ 4321292 w 4980229"/>
              <a:gd name="connsiteY14" fmla="*/ 1451599 h 3448446"/>
              <a:gd name="connsiteX15" fmla="*/ 4314455 w 4980229"/>
              <a:gd name="connsiteY15" fmla="*/ 1437240 h 3448446"/>
              <a:gd name="connsiteX16" fmla="*/ 4666585 w 4980229"/>
              <a:gd name="connsiteY16" fmla="*/ 1437240 h 3448446"/>
              <a:gd name="connsiteX17" fmla="*/ 4652226 w 4980229"/>
              <a:gd name="connsiteY17" fmla="*/ 1426300 h 3448446"/>
              <a:gd name="connsiteX18" fmla="*/ 4464195 w 4980229"/>
              <a:gd name="connsiteY18" fmla="*/ 1334678 h 3448446"/>
              <a:gd name="connsiteX19" fmla="*/ 4191380 w 4980229"/>
              <a:gd name="connsiteY19" fmla="*/ 1112459 h 3448446"/>
              <a:gd name="connsiteX20" fmla="*/ 4183175 w 4980229"/>
              <a:gd name="connsiteY20" fmla="*/ 1097417 h 3448446"/>
              <a:gd name="connsiteX21" fmla="*/ 4199585 w 4980229"/>
              <a:gd name="connsiteY21" fmla="*/ 1094682 h 3448446"/>
              <a:gd name="connsiteX22" fmla="*/ 4447786 w 4980229"/>
              <a:gd name="connsiteY22" fmla="*/ 1094682 h 3448446"/>
              <a:gd name="connsiteX23" fmla="*/ 4466247 w 4980229"/>
              <a:gd name="connsiteY23" fmla="*/ 1093998 h 3448446"/>
              <a:gd name="connsiteX24" fmla="*/ 4358214 w 4980229"/>
              <a:gd name="connsiteY24" fmla="*/ 1037247 h 3448446"/>
              <a:gd name="connsiteX25" fmla="*/ 4143518 w 4980229"/>
              <a:gd name="connsiteY25" fmla="*/ 878617 h 3448446"/>
              <a:gd name="connsiteX26" fmla="*/ 3994460 w 4980229"/>
              <a:gd name="connsiteY26" fmla="*/ 635886 h 3448446"/>
              <a:gd name="connsiteX27" fmla="*/ 3984204 w 4980229"/>
              <a:gd name="connsiteY27" fmla="*/ 619476 h 3448446"/>
              <a:gd name="connsiteX28" fmla="*/ 3973948 w 4980229"/>
              <a:gd name="connsiteY28" fmla="*/ 635886 h 3448446"/>
              <a:gd name="connsiteX29" fmla="*/ 3857710 w 4980229"/>
              <a:gd name="connsiteY29" fmla="*/ 836225 h 3448446"/>
              <a:gd name="connsiteX30" fmla="*/ 3634125 w 4980229"/>
              <a:gd name="connsiteY30" fmla="*/ 1024939 h 3448446"/>
              <a:gd name="connsiteX31" fmla="*/ 3512417 w 4980229"/>
              <a:gd name="connsiteY31" fmla="*/ 1084426 h 3448446"/>
              <a:gd name="connsiteX32" fmla="*/ 3502845 w 4980229"/>
              <a:gd name="connsiteY32" fmla="*/ 1093998 h 3448446"/>
              <a:gd name="connsiteX33" fmla="*/ 3517203 w 4980229"/>
              <a:gd name="connsiteY33" fmla="*/ 1093998 h 3448446"/>
              <a:gd name="connsiteX34" fmla="*/ 3768823 w 4980229"/>
              <a:gd name="connsiteY34" fmla="*/ 1093998 h 3448446"/>
              <a:gd name="connsiteX35" fmla="*/ 3785233 w 4980229"/>
              <a:gd name="connsiteY35" fmla="*/ 1097417 h 3448446"/>
              <a:gd name="connsiteX36" fmla="*/ 3777028 w 4980229"/>
              <a:gd name="connsiteY36" fmla="*/ 1112459 h 3448446"/>
              <a:gd name="connsiteX37" fmla="*/ 3712072 w 4980229"/>
              <a:gd name="connsiteY37" fmla="*/ 1188356 h 3448446"/>
              <a:gd name="connsiteX38" fmla="*/ 3679935 w 4980229"/>
              <a:gd name="connsiteY38" fmla="*/ 1193825 h 3448446"/>
              <a:gd name="connsiteX39" fmla="*/ 3405752 w 4980229"/>
              <a:gd name="connsiteY39" fmla="*/ 1059127 h 3448446"/>
              <a:gd name="connsiteX40" fmla="*/ 3151398 w 4980229"/>
              <a:gd name="connsiteY40" fmla="*/ 869045 h 3448446"/>
              <a:gd name="connsiteX41" fmla="*/ 3144560 w 4980229"/>
              <a:gd name="connsiteY41" fmla="*/ 854002 h 3448446"/>
              <a:gd name="connsiteX42" fmla="*/ 3511733 w 4980229"/>
              <a:gd name="connsiteY42" fmla="*/ 854002 h 3448446"/>
              <a:gd name="connsiteX43" fmla="*/ 3502845 w 4980229"/>
              <a:gd name="connsiteY43" fmla="*/ 845797 h 3448446"/>
              <a:gd name="connsiteX44" fmla="*/ 3337377 w 4980229"/>
              <a:gd name="connsiteY44" fmla="*/ 765115 h 3448446"/>
              <a:gd name="connsiteX45" fmla="*/ 3015332 w 4980229"/>
              <a:gd name="connsiteY45" fmla="*/ 514863 h 3448446"/>
              <a:gd name="connsiteX46" fmla="*/ 3007127 w 4980229"/>
              <a:gd name="connsiteY46" fmla="*/ 499820 h 3448446"/>
              <a:gd name="connsiteX47" fmla="*/ 3023537 w 4980229"/>
              <a:gd name="connsiteY47" fmla="*/ 497085 h 3448446"/>
              <a:gd name="connsiteX48" fmla="*/ 3286096 w 4980229"/>
              <a:gd name="connsiteY48" fmla="*/ 497085 h 3448446"/>
              <a:gd name="connsiteX49" fmla="*/ 3305925 w 4980229"/>
              <a:gd name="connsiteY49" fmla="*/ 493667 h 3448446"/>
              <a:gd name="connsiteX50" fmla="*/ 3137723 w 4980229"/>
              <a:gd name="connsiteY50" fmla="*/ 410933 h 3448446"/>
              <a:gd name="connsiteX51" fmla="*/ 2993452 w 4980229"/>
              <a:gd name="connsiteY51" fmla="*/ 302217 h 3448446"/>
              <a:gd name="connsiteX52" fmla="*/ 2810891 w 4980229"/>
              <a:gd name="connsiteY52" fmla="*/ 17778 h 3448446"/>
              <a:gd name="connsiteX53" fmla="*/ 2799267 w 4980229"/>
              <a:gd name="connsiteY53" fmla="*/ 0 h 3448446"/>
              <a:gd name="connsiteX54" fmla="*/ 2791062 w 4980229"/>
              <a:gd name="connsiteY54" fmla="*/ 17094 h 3448446"/>
              <a:gd name="connsiteX55" fmla="*/ 2659782 w 4980229"/>
              <a:gd name="connsiteY55" fmla="*/ 239996 h 3448446"/>
              <a:gd name="connsiteX56" fmla="*/ 2476538 w 4980229"/>
              <a:gd name="connsiteY56" fmla="*/ 404096 h 3448446"/>
              <a:gd name="connsiteX57" fmla="*/ 2308336 w 4980229"/>
              <a:gd name="connsiteY57" fmla="*/ 486829 h 3448446"/>
              <a:gd name="connsiteX58" fmla="*/ 2296028 w 4980229"/>
              <a:gd name="connsiteY58" fmla="*/ 497769 h 3448446"/>
              <a:gd name="connsiteX59" fmla="*/ 2598245 w 4980229"/>
              <a:gd name="connsiteY59" fmla="*/ 497769 h 3448446"/>
              <a:gd name="connsiteX60" fmla="*/ 2348677 w 4980229"/>
              <a:gd name="connsiteY60" fmla="*/ 722039 h 3448446"/>
              <a:gd name="connsiteX61" fmla="*/ 2105262 w 4980229"/>
              <a:gd name="connsiteY61" fmla="*/ 841695 h 3448446"/>
              <a:gd name="connsiteX62" fmla="*/ 2087485 w 4980229"/>
              <a:gd name="connsiteY62" fmla="*/ 854686 h 3448446"/>
              <a:gd name="connsiteX63" fmla="*/ 2460128 w 4980229"/>
              <a:gd name="connsiteY63" fmla="*/ 854686 h 3448446"/>
              <a:gd name="connsiteX64" fmla="*/ 2455342 w 4980229"/>
              <a:gd name="connsiteY64" fmla="*/ 862891 h 3448446"/>
              <a:gd name="connsiteX65" fmla="*/ 2221499 w 4980229"/>
              <a:gd name="connsiteY65" fmla="*/ 1045452 h 3448446"/>
              <a:gd name="connsiteX66" fmla="*/ 1907659 w 4980229"/>
              <a:gd name="connsiteY66" fmla="*/ 1199979 h 3448446"/>
              <a:gd name="connsiteX67" fmla="*/ 1893300 w 4980229"/>
              <a:gd name="connsiteY67" fmla="*/ 1209552 h 3448446"/>
              <a:gd name="connsiteX68" fmla="*/ 1914496 w 4980229"/>
              <a:gd name="connsiteY68" fmla="*/ 1211603 h 3448446"/>
              <a:gd name="connsiteX69" fmla="*/ 2614655 w 4980229"/>
              <a:gd name="connsiteY69" fmla="*/ 1211603 h 3448446"/>
              <a:gd name="connsiteX70" fmla="*/ 2638586 w 4980229"/>
              <a:gd name="connsiteY70" fmla="*/ 1234167 h 3448446"/>
              <a:gd name="connsiteX71" fmla="*/ 2637903 w 4980229"/>
              <a:gd name="connsiteY71" fmla="*/ 1648518 h 3448446"/>
              <a:gd name="connsiteX72" fmla="*/ 2617390 w 4980229"/>
              <a:gd name="connsiteY72" fmla="*/ 1661510 h 3448446"/>
              <a:gd name="connsiteX73" fmla="*/ 2048511 w 4980229"/>
              <a:gd name="connsiteY73" fmla="*/ 1394848 h 3448446"/>
              <a:gd name="connsiteX74" fmla="*/ 1433137 w 4980229"/>
              <a:gd name="connsiteY74" fmla="*/ 1084426 h 3448446"/>
              <a:gd name="connsiteX75" fmla="*/ 1411941 w 4980229"/>
              <a:gd name="connsiteY75" fmla="*/ 1076221 h 3448446"/>
              <a:gd name="connsiteX76" fmla="*/ 1411257 w 4980229"/>
              <a:gd name="connsiteY76" fmla="*/ 1098784 h 3448446"/>
              <a:gd name="connsiteX77" fmla="*/ 1335361 w 4980229"/>
              <a:gd name="connsiteY77" fmla="*/ 1291601 h 3448446"/>
              <a:gd name="connsiteX78" fmla="*/ 963402 w 4980229"/>
              <a:gd name="connsiteY78" fmla="*/ 1956889 h 3448446"/>
              <a:gd name="connsiteX79" fmla="*/ 309738 w 4980229"/>
              <a:gd name="connsiteY79" fmla="*/ 2844395 h 3448446"/>
              <a:gd name="connsiteX80" fmla="*/ 0 w 4980229"/>
              <a:gd name="connsiteY80" fmla="*/ 3185586 h 3448446"/>
              <a:gd name="connsiteX81" fmla="*/ 4404026 w 4980229"/>
              <a:gd name="connsiteY81" fmla="*/ 3323019 h 3448446"/>
              <a:gd name="connsiteX82" fmla="*/ 4937350 w 4980229"/>
              <a:gd name="connsiteY82" fmla="*/ 3439257 h 3448446"/>
              <a:gd name="connsiteX83" fmla="*/ 4948289 w 4980229"/>
              <a:gd name="connsiteY83" fmla="*/ 3411223 h 3448446"/>
              <a:gd name="connsiteX84" fmla="*/ 3830360 w 4980229"/>
              <a:gd name="connsiteY84" fmla="*/ 2110049 h 3448446"/>
              <a:gd name="connsiteX85" fmla="*/ 3809848 w 4980229"/>
              <a:gd name="connsiteY85" fmla="*/ 2125091 h 3448446"/>
              <a:gd name="connsiteX86" fmla="*/ 2939436 w 4980229"/>
              <a:gd name="connsiteY86" fmla="*/ 1802362 h 3448446"/>
              <a:gd name="connsiteX87" fmla="*/ 2919607 w 4980229"/>
              <a:gd name="connsiteY87" fmla="*/ 1772277 h 3448446"/>
              <a:gd name="connsiteX88" fmla="*/ 2919607 w 4980229"/>
              <a:gd name="connsiteY88" fmla="*/ 1236218 h 3448446"/>
              <a:gd name="connsiteX89" fmla="*/ 2939436 w 4980229"/>
              <a:gd name="connsiteY89" fmla="*/ 1213654 h 3448446"/>
              <a:gd name="connsiteX90" fmla="*/ 3671731 w 4980229"/>
              <a:gd name="connsiteY90" fmla="*/ 1214338 h 3448446"/>
              <a:gd name="connsiteX91" fmla="*/ 3685406 w 4980229"/>
              <a:gd name="connsiteY91" fmla="*/ 1215022 h 3448446"/>
              <a:gd name="connsiteX92" fmla="*/ 3645748 w 4980229"/>
              <a:gd name="connsiteY92" fmla="*/ 1251944 h 3448446"/>
              <a:gd name="connsiteX93" fmla="*/ 3545237 w 4980229"/>
              <a:gd name="connsiteY93" fmla="*/ 1316216 h 3448446"/>
              <a:gd name="connsiteX94" fmla="*/ 3320967 w 4980229"/>
              <a:gd name="connsiteY94" fmla="*/ 1426300 h 3448446"/>
              <a:gd name="connsiteX95" fmla="*/ 3304558 w 4980229"/>
              <a:gd name="connsiteY95" fmla="*/ 1438607 h 3448446"/>
              <a:gd name="connsiteX96" fmla="*/ 3657372 w 4980229"/>
              <a:gd name="connsiteY96" fmla="*/ 1438607 h 3448446"/>
              <a:gd name="connsiteX97" fmla="*/ 3659423 w 4980229"/>
              <a:gd name="connsiteY97" fmla="*/ 1442710 h 3448446"/>
              <a:gd name="connsiteX98" fmla="*/ 3582843 w 4980229"/>
              <a:gd name="connsiteY98" fmla="*/ 1518606 h 3448446"/>
              <a:gd name="connsiteX99" fmla="*/ 3407804 w 4980229"/>
              <a:gd name="connsiteY99" fmla="*/ 1634160 h 3448446"/>
              <a:gd name="connsiteX100" fmla="*/ 3130202 w 4980229"/>
              <a:gd name="connsiteY100" fmla="*/ 1770226 h 3448446"/>
              <a:gd name="connsiteX101" fmla="*/ 3115159 w 4980229"/>
              <a:gd name="connsiteY101" fmla="*/ 1781849 h 3448446"/>
              <a:gd name="connsiteX102" fmla="*/ 3135672 w 4980229"/>
              <a:gd name="connsiteY102" fmla="*/ 1781849 h 3448446"/>
              <a:gd name="connsiteX103" fmla="*/ 3803694 w 4980229"/>
              <a:gd name="connsiteY103" fmla="*/ 1781849 h 3448446"/>
              <a:gd name="connsiteX104" fmla="*/ 3830360 w 4980229"/>
              <a:gd name="connsiteY104" fmla="*/ 1807832 h 3448446"/>
              <a:gd name="connsiteX105" fmla="*/ 3830360 w 4980229"/>
              <a:gd name="connsiteY105" fmla="*/ 2110049 h 3448446"/>
              <a:gd name="connsiteX0" fmla="*/ 4937350 w 4981578"/>
              <a:gd name="connsiteY0" fmla="*/ 3439257 h 3439258"/>
              <a:gd name="connsiteX1" fmla="*/ 4948973 w 4981578"/>
              <a:gd name="connsiteY1" fmla="*/ 3175329 h 3439258"/>
              <a:gd name="connsiteX2" fmla="*/ 4922991 w 4981578"/>
              <a:gd name="connsiteY2" fmla="*/ 3142509 h 3439258"/>
              <a:gd name="connsiteX3" fmla="*/ 4637184 w 4981578"/>
              <a:gd name="connsiteY3" fmla="*/ 3078921 h 3439258"/>
              <a:gd name="connsiteX4" fmla="*/ 4609834 w 4981578"/>
              <a:gd name="connsiteY4" fmla="*/ 3063878 h 3439258"/>
              <a:gd name="connsiteX5" fmla="*/ 4373257 w 4981578"/>
              <a:gd name="connsiteY5" fmla="*/ 2750721 h 3439258"/>
              <a:gd name="connsiteX6" fmla="*/ 4104544 w 4981578"/>
              <a:gd name="connsiteY6" fmla="*/ 2218765 h 3439258"/>
              <a:gd name="connsiteX7" fmla="*/ 4097022 w 4981578"/>
              <a:gd name="connsiteY7" fmla="*/ 2180475 h 3439258"/>
              <a:gd name="connsiteX8" fmla="*/ 4097022 w 4981578"/>
              <a:gd name="connsiteY8" fmla="*/ 1807148 h 3439258"/>
              <a:gd name="connsiteX9" fmla="*/ 4123689 w 4981578"/>
              <a:gd name="connsiteY9" fmla="*/ 1781166 h 3439258"/>
              <a:gd name="connsiteX10" fmla="*/ 4834104 w 4981578"/>
              <a:gd name="connsiteY10" fmla="*/ 1781166 h 3439258"/>
              <a:gd name="connsiteX11" fmla="*/ 4857351 w 4981578"/>
              <a:gd name="connsiteY11" fmla="*/ 1778431 h 3439258"/>
              <a:gd name="connsiteX12" fmla="*/ 4839574 w 4981578"/>
              <a:gd name="connsiteY12" fmla="*/ 1768858 h 3439258"/>
              <a:gd name="connsiteX13" fmla="*/ 4568809 w 4981578"/>
              <a:gd name="connsiteY13" fmla="*/ 1636211 h 3439258"/>
              <a:gd name="connsiteX14" fmla="*/ 4321292 w 4981578"/>
              <a:gd name="connsiteY14" fmla="*/ 1451599 h 3439258"/>
              <a:gd name="connsiteX15" fmla="*/ 4314455 w 4981578"/>
              <a:gd name="connsiteY15" fmla="*/ 1437240 h 3439258"/>
              <a:gd name="connsiteX16" fmla="*/ 4666585 w 4981578"/>
              <a:gd name="connsiteY16" fmla="*/ 1437240 h 3439258"/>
              <a:gd name="connsiteX17" fmla="*/ 4652226 w 4981578"/>
              <a:gd name="connsiteY17" fmla="*/ 1426300 h 3439258"/>
              <a:gd name="connsiteX18" fmla="*/ 4464195 w 4981578"/>
              <a:gd name="connsiteY18" fmla="*/ 1334678 h 3439258"/>
              <a:gd name="connsiteX19" fmla="*/ 4191380 w 4981578"/>
              <a:gd name="connsiteY19" fmla="*/ 1112459 h 3439258"/>
              <a:gd name="connsiteX20" fmla="*/ 4183175 w 4981578"/>
              <a:gd name="connsiteY20" fmla="*/ 1097417 h 3439258"/>
              <a:gd name="connsiteX21" fmla="*/ 4199585 w 4981578"/>
              <a:gd name="connsiteY21" fmla="*/ 1094682 h 3439258"/>
              <a:gd name="connsiteX22" fmla="*/ 4447786 w 4981578"/>
              <a:gd name="connsiteY22" fmla="*/ 1094682 h 3439258"/>
              <a:gd name="connsiteX23" fmla="*/ 4466247 w 4981578"/>
              <a:gd name="connsiteY23" fmla="*/ 1093998 h 3439258"/>
              <a:gd name="connsiteX24" fmla="*/ 4358214 w 4981578"/>
              <a:gd name="connsiteY24" fmla="*/ 1037247 h 3439258"/>
              <a:gd name="connsiteX25" fmla="*/ 4143518 w 4981578"/>
              <a:gd name="connsiteY25" fmla="*/ 878617 h 3439258"/>
              <a:gd name="connsiteX26" fmla="*/ 3994460 w 4981578"/>
              <a:gd name="connsiteY26" fmla="*/ 635886 h 3439258"/>
              <a:gd name="connsiteX27" fmla="*/ 3984204 w 4981578"/>
              <a:gd name="connsiteY27" fmla="*/ 619476 h 3439258"/>
              <a:gd name="connsiteX28" fmla="*/ 3973948 w 4981578"/>
              <a:gd name="connsiteY28" fmla="*/ 635886 h 3439258"/>
              <a:gd name="connsiteX29" fmla="*/ 3857710 w 4981578"/>
              <a:gd name="connsiteY29" fmla="*/ 836225 h 3439258"/>
              <a:gd name="connsiteX30" fmla="*/ 3634125 w 4981578"/>
              <a:gd name="connsiteY30" fmla="*/ 1024939 h 3439258"/>
              <a:gd name="connsiteX31" fmla="*/ 3512417 w 4981578"/>
              <a:gd name="connsiteY31" fmla="*/ 1084426 h 3439258"/>
              <a:gd name="connsiteX32" fmla="*/ 3502845 w 4981578"/>
              <a:gd name="connsiteY32" fmla="*/ 1093998 h 3439258"/>
              <a:gd name="connsiteX33" fmla="*/ 3517203 w 4981578"/>
              <a:gd name="connsiteY33" fmla="*/ 1093998 h 3439258"/>
              <a:gd name="connsiteX34" fmla="*/ 3768823 w 4981578"/>
              <a:gd name="connsiteY34" fmla="*/ 1093998 h 3439258"/>
              <a:gd name="connsiteX35" fmla="*/ 3785233 w 4981578"/>
              <a:gd name="connsiteY35" fmla="*/ 1097417 h 3439258"/>
              <a:gd name="connsiteX36" fmla="*/ 3777028 w 4981578"/>
              <a:gd name="connsiteY36" fmla="*/ 1112459 h 3439258"/>
              <a:gd name="connsiteX37" fmla="*/ 3712072 w 4981578"/>
              <a:gd name="connsiteY37" fmla="*/ 1188356 h 3439258"/>
              <a:gd name="connsiteX38" fmla="*/ 3679935 w 4981578"/>
              <a:gd name="connsiteY38" fmla="*/ 1193825 h 3439258"/>
              <a:gd name="connsiteX39" fmla="*/ 3405752 w 4981578"/>
              <a:gd name="connsiteY39" fmla="*/ 1059127 h 3439258"/>
              <a:gd name="connsiteX40" fmla="*/ 3151398 w 4981578"/>
              <a:gd name="connsiteY40" fmla="*/ 869045 h 3439258"/>
              <a:gd name="connsiteX41" fmla="*/ 3144560 w 4981578"/>
              <a:gd name="connsiteY41" fmla="*/ 854002 h 3439258"/>
              <a:gd name="connsiteX42" fmla="*/ 3511733 w 4981578"/>
              <a:gd name="connsiteY42" fmla="*/ 854002 h 3439258"/>
              <a:gd name="connsiteX43" fmla="*/ 3502845 w 4981578"/>
              <a:gd name="connsiteY43" fmla="*/ 845797 h 3439258"/>
              <a:gd name="connsiteX44" fmla="*/ 3337377 w 4981578"/>
              <a:gd name="connsiteY44" fmla="*/ 765115 h 3439258"/>
              <a:gd name="connsiteX45" fmla="*/ 3015332 w 4981578"/>
              <a:gd name="connsiteY45" fmla="*/ 514863 h 3439258"/>
              <a:gd name="connsiteX46" fmla="*/ 3007127 w 4981578"/>
              <a:gd name="connsiteY46" fmla="*/ 499820 h 3439258"/>
              <a:gd name="connsiteX47" fmla="*/ 3023537 w 4981578"/>
              <a:gd name="connsiteY47" fmla="*/ 497085 h 3439258"/>
              <a:gd name="connsiteX48" fmla="*/ 3286096 w 4981578"/>
              <a:gd name="connsiteY48" fmla="*/ 497085 h 3439258"/>
              <a:gd name="connsiteX49" fmla="*/ 3305925 w 4981578"/>
              <a:gd name="connsiteY49" fmla="*/ 493667 h 3439258"/>
              <a:gd name="connsiteX50" fmla="*/ 3137723 w 4981578"/>
              <a:gd name="connsiteY50" fmla="*/ 410933 h 3439258"/>
              <a:gd name="connsiteX51" fmla="*/ 2993452 w 4981578"/>
              <a:gd name="connsiteY51" fmla="*/ 302217 h 3439258"/>
              <a:gd name="connsiteX52" fmla="*/ 2810891 w 4981578"/>
              <a:gd name="connsiteY52" fmla="*/ 17778 h 3439258"/>
              <a:gd name="connsiteX53" fmla="*/ 2799267 w 4981578"/>
              <a:gd name="connsiteY53" fmla="*/ 0 h 3439258"/>
              <a:gd name="connsiteX54" fmla="*/ 2791062 w 4981578"/>
              <a:gd name="connsiteY54" fmla="*/ 17094 h 3439258"/>
              <a:gd name="connsiteX55" fmla="*/ 2659782 w 4981578"/>
              <a:gd name="connsiteY55" fmla="*/ 239996 h 3439258"/>
              <a:gd name="connsiteX56" fmla="*/ 2476538 w 4981578"/>
              <a:gd name="connsiteY56" fmla="*/ 404096 h 3439258"/>
              <a:gd name="connsiteX57" fmla="*/ 2308336 w 4981578"/>
              <a:gd name="connsiteY57" fmla="*/ 486829 h 3439258"/>
              <a:gd name="connsiteX58" fmla="*/ 2296028 w 4981578"/>
              <a:gd name="connsiteY58" fmla="*/ 497769 h 3439258"/>
              <a:gd name="connsiteX59" fmla="*/ 2598245 w 4981578"/>
              <a:gd name="connsiteY59" fmla="*/ 497769 h 3439258"/>
              <a:gd name="connsiteX60" fmla="*/ 2348677 w 4981578"/>
              <a:gd name="connsiteY60" fmla="*/ 722039 h 3439258"/>
              <a:gd name="connsiteX61" fmla="*/ 2105262 w 4981578"/>
              <a:gd name="connsiteY61" fmla="*/ 841695 h 3439258"/>
              <a:gd name="connsiteX62" fmla="*/ 2087485 w 4981578"/>
              <a:gd name="connsiteY62" fmla="*/ 854686 h 3439258"/>
              <a:gd name="connsiteX63" fmla="*/ 2460128 w 4981578"/>
              <a:gd name="connsiteY63" fmla="*/ 854686 h 3439258"/>
              <a:gd name="connsiteX64" fmla="*/ 2455342 w 4981578"/>
              <a:gd name="connsiteY64" fmla="*/ 862891 h 3439258"/>
              <a:gd name="connsiteX65" fmla="*/ 2221499 w 4981578"/>
              <a:gd name="connsiteY65" fmla="*/ 1045452 h 3439258"/>
              <a:gd name="connsiteX66" fmla="*/ 1907659 w 4981578"/>
              <a:gd name="connsiteY66" fmla="*/ 1199979 h 3439258"/>
              <a:gd name="connsiteX67" fmla="*/ 1893300 w 4981578"/>
              <a:gd name="connsiteY67" fmla="*/ 1209552 h 3439258"/>
              <a:gd name="connsiteX68" fmla="*/ 1914496 w 4981578"/>
              <a:gd name="connsiteY68" fmla="*/ 1211603 h 3439258"/>
              <a:gd name="connsiteX69" fmla="*/ 2614655 w 4981578"/>
              <a:gd name="connsiteY69" fmla="*/ 1211603 h 3439258"/>
              <a:gd name="connsiteX70" fmla="*/ 2638586 w 4981578"/>
              <a:gd name="connsiteY70" fmla="*/ 1234167 h 3439258"/>
              <a:gd name="connsiteX71" fmla="*/ 2637903 w 4981578"/>
              <a:gd name="connsiteY71" fmla="*/ 1648518 h 3439258"/>
              <a:gd name="connsiteX72" fmla="*/ 2617390 w 4981578"/>
              <a:gd name="connsiteY72" fmla="*/ 1661510 h 3439258"/>
              <a:gd name="connsiteX73" fmla="*/ 2048511 w 4981578"/>
              <a:gd name="connsiteY73" fmla="*/ 1394848 h 3439258"/>
              <a:gd name="connsiteX74" fmla="*/ 1433137 w 4981578"/>
              <a:gd name="connsiteY74" fmla="*/ 1084426 h 3439258"/>
              <a:gd name="connsiteX75" fmla="*/ 1411941 w 4981578"/>
              <a:gd name="connsiteY75" fmla="*/ 1076221 h 3439258"/>
              <a:gd name="connsiteX76" fmla="*/ 1411257 w 4981578"/>
              <a:gd name="connsiteY76" fmla="*/ 1098784 h 3439258"/>
              <a:gd name="connsiteX77" fmla="*/ 1335361 w 4981578"/>
              <a:gd name="connsiteY77" fmla="*/ 1291601 h 3439258"/>
              <a:gd name="connsiteX78" fmla="*/ 963402 w 4981578"/>
              <a:gd name="connsiteY78" fmla="*/ 1956889 h 3439258"/>
              <a:gd name="connsiteX79" fmla="*/ 309738 w 4981578"/>
              <a:gd name="connsiteY79" fmla="*/ 2844395 h 3439258"/>
              <a:gd name="connsiteX80" fmla="*/ 0 w 4981578"/>
              <a:gd name="connsiteY80" fmla="*/ 3185586 h 3439258"/>
              <a:gd name="connsiteX81" fmla="*/ 4404026 w 4981578"/>
              <a:gd name="connsiteY81" fmla="*/ 3323019 h 3439258"/>
              <a:gd name="connsiteX82" fmla="*/ 4937350 w 4981578"/>
              <a:gd name="connsiteY82" fmla="*/ 3439257 h 3439258"/>
              <a:gd name="connsiteX83" fmla="*/ 3830360 w 4981578"/>
              <a:gd name="connsiteY83" fmla="*/ 2110049 h 3439258"/>
              <a:gd name="connsiteX84" fmla="*/ 3809848 w 4981578"/>
              <a:gd name="connsiteY84" fmla="*/ 2125091 h 3439258"/>
              <a:gd name="connsiteX85" fmla="*/ 2939436 w 4981578"/>
              <a:gd name="connsiteY85" fmla="*/ 1802362 h 3439258"/>
              <a:gd name="connsiteX86" fmla="*/ 2919607 w 4981578"/>
              <a:gd name="connsiteY86" fmla="*/ 1772277 h 3439258"/>
              <a:gd name="connsiteX87" fmla="*/ 2919607 w 4981578"/>
              <a:gd name="connsiteY87" fmla="*/ 1236218 h 3439258"/>
              <a:gd name="connsiteX88" fmla="*/ 2939436 w 4981578"/>
              <a:gd name="connsiteY88" fmla="*/ 1213654 h 3439258"/>
              <a:gd name="connsiteX89" fmla="*/ 3671731 w 4981578"/>
              <a:gd name="connsiteY89" fmla="*/ 1214338 h 3439258"/>
              <a:gd name="connsiteX90" fmla="*/ 3685406 w 4981578"/>
              <a:gd name="connsiteY90" fmla="*/ 1215022 h 3439258"/>
              <a:gd name="connsiteX91" fmla="*/ 3645748 w 4981578"/>
              <a:gd name="connsiteY91" fmla="*/ 1251944 h 3439258"/>
              <a:gd name="connsiteX92" fmla="*/ 3545237 w 4981578"/>
              <a:gd name="connsiteY92" fmla="*/ 1316216 h 3439258"/>
              <a:gd name="connsiteX93" fmla="*/ 3320967 w 4981578"/>
              <a:gd name="connsiteY93" fmla="*/ 1426300 h 3439258"/>
              <a:gd name="connsiteX94" fmla="*/ 3304558 w 4981578"/>
              <a:gd name="connsiteY94" fmla="*/ 1438607 h 3439258"/>
              <a:gd name="connsiteX95" fmla="*/ 3657372 w 4981578"/>
              <a:gd name="connsiteY95" fmla="*/ 1438607 h 3439258"/>
              <a:gd name="connsiteX96" fmla="*/ 3659423 w 4981578"/>
              <a:gd name="connsiteY96" fmla="*/ 1442710 h 3439258"/>
              <a:gd name="connsiteX97" fmla="*/ 3582843 w 4981578"/>
              <a:gd name="connsiteY97" fmla="*/ 1518606 h 3439258"/>
              <a:gd name="connsiteX98" fmla="*/ 3407804 w 4981578"/>
              <a:gd name="connsiteY98" fmla="*/ 1634160 h 3439258"/>
              <a:gd name="connsiteX99" fmla="*/ 3130202 w 4981578"/>
              <a:gd name="connsiteY99" fmla="*/ 1770226 h 3439258"/>
              <a:gd name="connsiteX100" fmla="*/ 3115159 w 4981578"/>
              <a:gd name="connsiteY100" fmla="*/ 1781849 h 3439258"/>
              <a:gd name="connsiteX101" fmla="*/ 3135672 w 4981578"/>
              <a:gd name="connsiteY101" fmla="*/ 1781849 h 3439258"/>
              <a:gd name="connsiteX102" fmla="*/ 3803694 w 4981578"/>
              <a:gd name="connsiteY102" fmla="*/ 1781849 h 3439258"/>
              <a:gd name="connsiteX103" fmla="*/ 3830360 w 4981578"/>
              <a:gd name="connsiteY103" fmla="*/ 1807832 h 3439258"/>
              <a:gd name="connsiteX104" fmla="*/ 3830360 w 4981578"/>
              <a:gd name="connsiteY104" fmla="*/ 2110049 h 3439258"/>
              <a:gd name="connsiteX0" fmla="*/ 4404026 w 4986517"/>
              <a:gd name="connsiteY0" fmla="*/ 3323019 h 3323054"/>
              <a:gd name="connsiteX1" fmla="*/ 4948973 w 4986517"/>
              <a:gd name="connsiteY1" fmla="*/ 3175329 h 3323054"/>
              <a:gd name="connsiteX2" fmla="*/ 4922991 w 4986517"/>
              <a:gd name="connsiteY2" fmla="*/ 3142509 h 3323054"/>
              <a:gd name="connsiteX3" fmla="*/ 4637184 w 4986517"/>
              <a:gd name="connsiteY3" fmla="*/ 3078921 h 3323054"/>
              <a:gd name="connsiteX4" fmla="*/ 4609834 w 4986517"/>
              <a:gd name="connsiteY4" fmla="*/ 3063878 h 3323054"/>
              <a:gd name="connsiteX5" fmla="*/ 4373257 w 4986517"/>
              <a:gd name="connsiteY5" fmla="*/ 2750721 h 3323054"/>
              <a:gd name="connsiteX6" fmla="*/ 4104544 w 4986517"/>
              <a:gd name="connsiteY6" fmla="*/ 2218765 h 3323054"/>
              <a:gd name="connsiteX7" fmla="*/ 4097022 w 4986517"/>
              <a:gd name="connsiteY7" fmla="*/ 2180475 h 3323054"/>
              <a:gd name="connsiteX8" fmla="*/ 4097022 w 4986517"/>
              <a:gd name="connsiteY8" fmla="*/ 1807148 h 3323054"/>
              <a:gd name="connsiteX9" fmla="*/ 4123689 w 4986517"/>
              <a:gd name="connsiteY9" fmla="*/ 1781166 h 3323054"/>
              <a:gd name="connsiteX10" fmla="*/ 4834104 w 4986517"/>
              <a:gd name="connsiteY10" fmla="*/ 1781166 h 3323054"/>
              <a:gd name="connsiteX11" fmla="*/ 4857351 w 4986517"/>
              <a:gd name="connsiteY11" fmla="*/ 1778431 h 3323054"/>
              <a:gd name="connsiteX12" fmla="*/ 4839574 w 4986517"/>
              <a:gd name="connsiteY12" fmla="*/ 1768858 h 3323054"/>
              <a:gd name="connsiteX13" fmla="*/ 4568809 w 4986517"/>
              <a:gd name="connsiteY13" fmla="*/ 1636211 h 3323054"/>
              <a:gd name="connsiteX14" fmla="*/ 4321292 w 4986517"/>
              <a:gd name="connsiteY14" fmla="*/ 1451599 h 3323054"/>
              <a:gd name="connsiteX15" fmla="*/ 4314455 w 4986517"/>
              <a:gd name="connsiteY15" fmla="*/ 1437240 h 3323054"/>
              <a:gd name="connsiteX16" fmla="*/ 4666585 w 4986517"/>
              <a:gd name="connsiteY16" fmla="*/ 1437240 h 3323054"/>
              <a:gd name="connsiteX17" fmla="*/ 4652226 w 4986517"/>
              <a:gd name="connsiteY17" fmla="*/ 1426300 h 3323054"/>
              <a:gd name="connsiteX18" fmla="*/ 4464195 w 4986517"/>
              <a:gd name="connsiteY18" fmla="*/ 1334678 h 3323054"/>
              <a:gd name="connsiteX19" fmla="*/ 4191380 w 4986517"/>
              <a:gd name="connsiteY19" fmla="*/ 1112459 h 3323054"/>
              <a:gd name="connsiteX20" fmla="*/ 4183175 w 4986517"/>
              <a:gd name="connsiteY20" fmla="*/ 1097417 h 3323054"/>
              <a:gd name="connsiteX21" fmla="*/ 4199585 w 4986517"/>
              <a:gd name="connsiteY21" fmla="*/ 1094682 h 3323054"/>
              <a:gd name="connsiteX22" fmla="*/ 4447786 w 4986517"/>
              <a:gd name="connsiteY22" fmla="*/ 1094682 h 3323054"/>
              <a:gd name="connsiteX23" fmla="*/ 4466247 w 4986517"/>
              <a:gd name="connsiteY23" fmla="*/ 1093998 h 3323054"/>
              <a:gd name="connsiteX24" fmla="*/ 4358214 w 4986517"/>
              <a:gd name="connsiteY24" fmla="*/ 1037247 h 3323054"/>
              <a:gd name="connsiteX25" fmla="*/ 4143518 w 4986517"/>
              <a:gd name="connsiteY25" fmla="*/ 878617 h 3323054"/>
              <a:gd name="connsiteX26" fmla="*/ 3994460 w 4986517"/>
              <a:gd name="connsiteY26" fmla="*/ 635886 h 3323054"/>
              <a:gd name="connsiteX27" fmla="*/ 3984204 w 4986517"/>
              <a:gd name="connsiteY27" fmla="*/ 619476 h 3323054"/>
              <a:gd name="connsiteX28" fmla="*/ 3973948 w 4986517"/>
              <a:gd name="connsiteY28" fmla="*/ 635886 h 3323054"/>
              <a:gd name="connsiteX29" fmla="*/ 3857710 w 4986517"/>
              <a:gd name="connsiteY29" fmla="*/ 836225 h 3323054"/>
              <a:gd name="connsiteX30" fmla="*/ 3634125 w 4986517"/>
              <a:gd name="connsiteY30" fmla="*/ 1024939 h 3323054"/>
              <a:gd name="connsiteX31" fmla="*/ 3512417 w 4986517"/>
              <a:gd name="connsiteY31" fmla="*/ 1084426 h 3323054"/>
              <a:gd name="connsiteX32" fmla="*/ 3502845 w 4986517"/>
              <a:gd name="connsiteY32" fmla="*/ 1093998 h 3323054"/>
              <a:gd name="connsiteX33" fmla="*/ 3517203 w 4986517"/>
              <a:gd name="connsiteY33" fmla="*/ 1093998 h 3323054"/>
              <a:gd name="connsiteX34" fmla="*/ 3768823 w 4986517"/>
              <a:gd name="connsiteY34" fmla="*/ 1093998 h 3323054"/>
              <a:gd name="connsiteX35" fmla="*/ 3785233 w 4986517"/>
              <a:gd name="connsiteY35" fmla="*/ 1097417 h 3323054"/>
              <a:gd name="connsiteX36" fmla="*/ 3777028 w 4986517"/>
              <a:gd name="connsiteY36" fmla="*/ 1112459 h 3323054"/>
              <a:gd name="connsiteX37" fmla="*/ 3712072 w 4986517"/>
              <a:gd name="connsiteY37" fmla="*/ 1188356 h 3323054"/>
              <a:gd name="connsiteX38" fmla="*/ 3679935 w 4986517"/>
              <a:gd name="connsiteY38" fmla="*/ 1193825 h 3323054"/>
              <a:gd name="connsiteX39" fmla="*/ 3405752 w 4986517"/>
              <a:gd name="connsiteY39" fmla="*/ 1059127 h 3323054"/>
              <a:gd name="connsiteX40" fmla="*/ 3151398 w 4986517"/>
              <a:gd name="connsiteY40" fmla="*/ 869045 h 3323054"/>
              <a:gd name="connsiteX41" fmla="*/ 3144560 w 4986517"/>
              <a:gd name="connsiteY41" fmla="*/ 854002 h 3323054"/>
              <a:gd name="connsiteX42" fmla="*/ 3511733 w 4986517"/>
              <a:gd name="connsiteY42" fmla="*/ 854002 h 3323054"/>
              <a:gd name="connsiteX43" fmla="*/ 3502845 w 4986517"/>
              <a:gd name="connsiteY43" fmla="*/ 845797 h 3323054"/>
              <a:gd name="connsiteX44" fmla="*/ 3337377 w 4986517"/>
              <a:gd name="connsiteY44" fmla="*/ 765115 h 3323054"/>
              <a:gd name="connsiteX45" fmla="*/ 3015332 w 4986517"/>
              <a:gd name="connsiteY45" fmla="*/ 514863 h 3323054"/>
              <a:gd name="connsiteX46" fmla="*/ 3007127 w 4986517"/>
              <a:gd name="connsiteY46" fmla="*/ 499820 h 3323054"/>
              <a:gd name="connsiteX47" fmla="*/ 3023537 w 4986517"/>
              <a:gd name="connsiteY47" fmla="*/ 497085 h 3323054"/>
              <a:gd name="connsiteX48" fmla="*/ 3286096 w 4986517"/>
              <a:gd name="connsiteY48" fmla="*/ 497085 h 3323054"/>
              <a:gd name="connsiteX49" fmla="*/ 3305925 w 4986517"/>
              <a:gd name="connsiteY49" fmla="*/ 493667 h 3323054"/>
              <a:gd name="connsiteX50" fmla="*/ 3137723 w 4986517"/>
              <a:gd name="connsiteY50" fmla="*/ 410933 h 3323054"/>
              <a:gd name="connsiteX51" fmla="*/ 2993452 w 4986517"/>
              <a:gd name="connsiteY51" fmla="*/ 302217 h 3323054"/>
              <a:gd name="connsiteX52" fmla="*/ 2810891 w 4986517"/>
              <a:gd name="connsiteY52" fmla="*/ 17778 h 3323054"/>
              <a:gd name="connsiteX53" fmla="*/ 2799267 w 4986517"/>
              <a:gd name="connsiteY53" fmla="*/ 0 h 3323054"/>
              <a:gd name="connsiteX54" fmla="*/ 2791062 w 4986517"/>
              <a:gd name="connsiteY54" fmla="*/ 17094 h 3323054"/>
              <a:gd name="connsiteX55" fmla="*/ 2659782 w 4986517"/>
              <a:gd name="connsiteY55" fmla="*/ 239996 h 3323054"/>
              <a:gd name="connsiteX56" fmla="*/ 2476538 w 4986517"/>
              <a:gd name="connsiteY56" fmla="*/ 404096 h 3323054"/>
              <a:gd name="connsiteX57" fmla="*/ 2308336 w 4986517"/>
              <a:gd name="connsiteY57" fmla="*/ 486829 h 3323054"/>
              <a:gd name="connsiteX58" fmla="*/ 2296028 w 4986517"/>
              <a:gd name="connsiteY58" fmla="*/ 497769 h 3323054"/>
              <a:gd name="connsiteX59" fmla="*/ 2598245 w 4986517"/>
              <a:gd name="connsiteY59" fmla="*/ 497769 h 3323054"/>
              <a:gd name="connsiteX60" fmla="*/ 2348677 w 4986517"/>
              <a:gd name="connsiteY60" fmla="*/ 722039 h 3323054"/>
              <a:gd name="connsiteX61" fmla="*/ 2105262 w 4986517"/>
              <a:gd name="connsiteY61" fmla="*/ 841695 h 3323054"/>
              <a:gd name="connsiteX62" fmla="*/ 2087485 w 4986517"/>
              <a:gd name="connsiteY62" fmla="*/ 854686 h 3323054"/>
              <a:gd name="connsiteX63" fmla="*/ 2460128 w 4986517"/>
              <a:gd name="connsiteY63" fmla="*/ 854686 h 3323054"/>
              <a:gd name="connsiteX64" fmla="*/ 2455342 w 4986517"/>
              <a:gd name="connsiteY64" fmla="*/ 862891 h 3323054"/>
              <a:gd name="connsiteX65" fmla="*/ 2221499 w 4986517"/>
              <a:gd name="connsiteY65" fmla="*/ 1045452 h 3323054"/>
              <a:gd name="connsiteX66" fmla="*/ 1907659 w 4986517"/>
              <a:gd name="connsiteY66" fmla="*/ 1199979 h 3323054"/>
              <a:gd name="connsiteX67" fmla="*/ 1893300 w 4986517"/>
              <a:gd name="connsiteY67" fmla="*/ 1209552 h 3323054"/>
              <a:gd name="connsiteX68" fmla="*/ 1914496 w 4986517"/>
              <a:gd name="connsiteY68" fmla="*/ 1211603 h 3323054"/>
              <a:gd name="connsiteX69" fmla="*/ 2614655 w 4986517"/>
              <a:gd name="connsiteY69" fmla="*/ 1211603 h 3323054"/>
              <a:gd name="connsiteX70" fmla="*/ 2638586 w 4986517"/>
              <a:gd name="connsiteY70" fmla="*/ 1234167 h 3323054"/>
              <a:gd name="connsiteX71" fmla="*/ 2637903 w 4986517"/>
              <a:gd name="connsiteY71" fmla="*/ 1648518 h 3323054"/>
              <a:gd name="connsiteX72" fmla="*/ 2617390 w 4986517"/>
              <a:gd name="connsiteY72" fmla="*/ 1661510 h 3323054"/>
              <a:gd name="connsiteX73" fmla="*/ 2048511 w 4986517"/>
              <a:gd name="connsiteY73" fmla="*/ 1394848 h 3323054"/>
              <a:gd name="connsiteX74" fmla="*/ 1433137 w 4986517"/>
              <a:gd name="connsiteY74" fmla="*/ 1084426 h 3323054"/>
              <a:gd name="connsiteX75" fmla="*/ 1411941 w 4986517"/>
              <a:gd name="connsiteY75" fmla="*/ 1076221 h 3323054"/>
              <a:gd name="connsiteX76" fmla="*/ 1411257 w 4986517"/>
              <a:gd name="connsiteY76" fmla="*/ 1098784 h 3323054"/>
              <a:gd name="connsiteX77" fmla="*/ 1335361 w 4986517"/>
              <a:gd name="connsiteY77" fmla="*/ 1291601 h 3323054"/>
              <a:gd name="connsiteX78" fmla="*/ 963402 w 4986517"/>
              <a:gd name="connsiteY78" fmla="*/ 1956889 h 3323054"/>
              <a:gd name="connsiteX79" fmla="*/ 309738 w 4986517"/>
              <a:gd name="connsiteY79" fmla="*/ 2844395 h 3323054"/>
              <a:gd name="connsiteX80" fmla="*/ 0 w 4986517"/>
              <a:gd name="connsiteY80" fmla="*/ 3185586 h 3323054"/>
              <a:gd name="connsiteX81" fmla="*/ 4404026 w 4986517"/>
              <a:gd name="connsiteY81" fmla="*/ 3323019 h 3323054"/>
              <a:gd name="connsiteX82" fmla="*/ 3830360 w 4986517"/>
              <a:gd name="connsiteY82" fmla="*/ 2110049 h 3323054"/>
              <a:gd name="connsiteX83" fmla="*/ 3809848 w 4986517"/>
              <a:gd name="connsiteY83" fmla="*/ 2125091 h 3323054"/>
              <a:gd name="connsiteX84" fmla="*/ 2939436 w 4986517"/>
              <a:gd name="connsiteY84" fmla="*/ 1802362 h 3323054"/>
              <a:gd name="connsiteX85" fmla="*/ 2919607 w 4986517"/>
              <a:gd name="connsiteY85" fmla="*/ 1772277 h 3323054"/>
              <a:gd name="connsiteX86" fmla="*/ 2919607 w 4986517"/>
              <a:gd name="connsiteY86" fmla="*/ 1236218 h 3323054"/>
              <a:gd name="connsiteX87" fmla="*/ 2939436 w 4986517"/>
              <a:gd name="connsiteY87" fmla="*/ 1213654 h 3323054"/>
              <a:gd name="connsiteX88" fmla="*/ 3671731 w 4986517"/>
              <a:gd name="connsiteY88" fmla="*/ 1214338 h 3323054"/>
              <a:gd name="connsiteX89" fmla="*/ 3685406 w 4986517"/>
              <a:gd name="connsiteY89" fmla="*/ 1215022 h 3323054"/>
              <a:gd name="connsiteX90" fmla="*/ 3645748 w 4986517"/>
              <a:gd name="connsiteY90" fmla="*/ 1251944 h 3323054"/>
              <a:gd name="connsiteX91" fmla="*/ 3545237 w 4986517"/>
              <a:gd name="connsiteY91" fmla="*/ 1316216 h 3323054"/>
              <a:gd name="connsiteX92" fmla="*/ 3320967 w 4986517"/>
              <a:gd name="connsiteY92" fmla="*/ 1426300 h 3323054"/>
              <a:gd name="connsiteX93" fmla="*/ 3304558 w 4986517"/>
              <a:gd name="connsiteY93" fmla="*/ 1438607 h 3323054"/>
              <a:gd name="connsiteX94" fmla="*/ 3657372 w 4986517"/>
              <a:gd name="connsiteY94" fmla="*/ 1438607 h 3323054"/>
              <a:gd name="connsiteX95" fmla="*/ 3659423 w 4986517"/>
              <a:gd name="connsiteY95" fmla="*/ 1442710 h 3323054"/>
              <a:gd name="connsiteX96" fmla="*/ 3582843 w 4986517"/>
              <a:gd name="connsiteY96" fmla="*/ 1518606 h 3323054"/>
              <a:gd name="connsiteX97" fmla="*/ 3407804 w 4986517"/>
              <a:gd name="connsiteY97" fmla="*/ 1634160 h 3323054"/>
              <a:gd name="connsiteX98" fmla="*/ 3130202 w 4986517"/>
              <a:gd name="connsiteY98" fmla="*/ 1770226 h 3323054"/>
              <a:gd name="connsiteX99" fmla="*/ 3115159 w 4986517"/>
              <a:gd name="connsiteY99" fmla="*/ 1781849 h 3323054"/>
              <a:gd name="connsiteX100" fmla="*/ 3135672 w 4986517"/>
              <a:gd name="connsiteY100" fmla="*/ 1781849 h 3323054"/>
              <a:gd name="connsiteX101" fmla="*/ 3803694 w 4986517"/>
              <a:gd name="connsiteY101" fmla="*/ 1781849 h 3323054"/>
              <a:gd name="connsiteX102" fmla="*/ 3830360 w 4986517"/>
              <a:gd name="connsiteY102" fmla="*/ 1807832 h 3323054"/>
              <a:gd name="connsiteX103" fmla="*/ 3830360 w 4986517"/>
              <a:gd name="connsiteY103" fmla="*/ 2110049 h 3323054"/>
              <a:gd name="connsiteX0" fmla="*/ 4404026 w 4960797"/>
              <a:gd name="connsiteY0" fmla="*/ 3323019 h 3323054"/>
              <a:gd name="connsiteX1" fmla="*/ 4922991 w 4960797"/>
              <a:gd name="connsiteY1" fmla="*/ 3142509 h 3323054"/>
              <a:gd name="connsiteX2" fmla="*/ 4637184 w 4960797"/>
              <a:gd name="connsiteY2" fmla="*/ 3078921 h 3323054"/>
              <a:gd name="connsiteX3" fmla="*/ 4609834 w 4960797"/>
              <a:gd name="connsiteY3" fmla="*/ 3063878 h 3323054"/>
              <a:gd name="connsiteX4" fmla="*/ 4373257 w 4960797"/>
              <a:gd name="connsiteY4" fmla="*/ 2750721 h 3323054"/>
              <a:gd name="connsiteX5" fmla="*/ 4104544 w 4960797"/>
              <a:gd name="connsiteY5" fmla="*/ 2218765 h 3323054"/>
              <a:gd name="connsiteX6" fmla="*/ 4097022 w 4960797"/>
              <a:gd name="connsiteY6" fmla="*/ 2180475 h 3323054"/>
              <a:gd name="connsiteX7" fmla="*/ 4097022 w 4960797"/>
              <a:gd name="connsiteY7" fmla="*/ 1807148 h 3323054"/>
              <a:gd name="connsiteX8" fmla="*/ 4123689 w 4960797"/>
              <a:gd name="connsiteY8" fmla="*/ 1781166 h 3323054"/>
              <a:gd name="connsiteX9" fmla="*/ 4834104 w 4960797"/>
              <a:gd name="connsiteY9" fmla="*/ 1781166 h 3323054"/>
              <a:gd name="connsiteX10" fmla="*/ 4857351 w 4960797"/>
              <a:gd name="connsiteY10" fmla="*/ 1778431 h 3323054"/>
              <a:gd name="connsiteX11" fmla="*/ 4839574 w 4960797"/>
              <a:gd name="connsiteY11" fmla="*/ 1768858 h 3323054"/>
              <a:gd name="connsiteX12" fmla="*/ 4568809 w 4960797"/>
              <a:gd name="connsiteY12" fmla="*/ 1636211 h 3323054"/>
              <a:gd name="connsiteX13" fmla="*/ 4321292 w 4960797"/>
              <a:gd name="connsiteY13" fmla="*/ 1451599 h 3323054"/>
              <a:gd name="connsiteX14" fmla="*/ 4314455 w 4960797"/>
              <a:gd name="connsiteY14" fmla="*/ 1437240 h 3323054"/>
              <a:gd name="connsiteX15" fmla="*/ 4666585 w 4960797"/>
              <a:gd name="connsiteY15" fmla="*/ 1437240 h 3323054"/>
              <a:gd name="connsiteX16" fmla="*/ 4652226 w 4960797"/>
              <a:gd name="connsiteY16" fmla="*/ 1426300 h 3323054"/>
              <a:gd name="connsiteX17" fmla="*/ 4464195 w 4960797"/>
              <a:gd name="connsiteY17" fmla="*/ 1334678 h 3323054"/>
              <a:gd name="connsiteX18" fmla="*/ 4191380 w 4960797"/>
              <a:gd name="connsiteY18" fmla="*/ 1112459 h 3323054"/>
              <a:gd name="connsiteX19" fmla="*/ 4183175 w 4960797"/>
              <a:gd name="connsiteY19" fmla="*/ 1097417 h 3323054"/>
              <a:gd name="connsiteX20" fmla="*/ 4199585 w 4960797"/>
              <a:gd name="connsiteY20" fmla="*/ 1094682 h 3323054"/>
              <a:gd name="connsiteX21" fmla="*/ 4447786 w 4960797"/>
              <a:gd name="connsiteY21" fmla="*/ 1094682 h 3323054"/>
              <a:gd name="connsiteX22" fmla="*/ 4466247 w 4960797"/>
              <a:gd name="connsiteY22" fmla="*/ 1093998 h 3323054"/>
              <a:gd name="connsiteX23" fmla="*/ 4358214 w 4960797"/>
              <a:gd name="connsiteY23" fmla="*/ 1037247 h 3323054"/>
              <a:gd name="connsiteX24" fmla="*/ 4143518 w 4960797"/>
              <a:gd name="connsiteY24" fmla="*/ 878617 h 3323054"/>
              <a:gd name="connsiteX25" fmla="*/ 3994460 w 4960797"/>
              <a:gd name="connsiteY25" fmla="*/ 635886 h 3323054"/>
              <a:gd name="connsiteX26" fmla="*/ 3984204 w 4960797"/>
              <a:gd name="connsiteY26" fmla="*/ 619476 h 3323054"/>
              <a:gd name="connsiteX27" fmla="*/ 3973948 w 4960797"/>
              <a:gd name="connsiteY27" fmla="*/ 635886 h 3323054"/>
              <a:gd name="connsiteX28" fmla="*/ 3857710 w 4960797"/>
              <a:gd name="connsiteY28" fmla="*/ 836225 h 3323054"/>
              <a:gd name="connsiteX29" fmla="*/ 3634125 w 4960797"/>
              <a:gd name="connsiteY29" fmla="*/ 1024939 h 3323054"/>
              <a:gd name="connsiteX30" fmla="*/ 3512417 w 4960797"/>
              <a:gd name="connsiteY30" fmla="*/ 1084426 h 3323054"/>
              <a:gd name="connsiteX31" fmla="*/ 3502845 w 4960797"/>
              <a:gd name="connsiteY31" fmla="*/ 1093998 h 3323054"/>
              <a:gd name="connsiteX32" fmla="*/ 3517203 w 4960797"/>
              <a:gd name="connsiteY32" fmla="*/ 1093998 h 3323054"/>
              <a:gd name="connsiteX33" fmla="*/ 3768823 w 4960797"/>
              <a:gd name="connsiteY33" fmla="*/ 1093998 h 3323054"/>
              <a:gd name="connsiteX34" fmla="*/ 3785233 w 4960797"/>
              <a:gd name="connsiteY34" fmla="*/ 1097417 h 3323054"/>
              <a:gd name="connsiteX35" fmla="*/ 3777028 w 4960797"/>
              <a:gd name="connsiteY35" fmla="*/ 1112459 h 3323054"/>
              <a:gd name="connsiteX36" fmla="*/ 3712072 w 4960797"/>
              <a:gd name="connsiteY36" fmla="*/ 1188356 h 3323054"/>
              <a:gd name="connsiteX37" fmla="*/ 3679935 w 4960797"/>
              <a:gd name="connsiteY37" fmla="*/ 1193825 h 3323054"/>
              <a:gd name="connsiteX38" fmla="*/ 3405752 w 4960797"/>
              <a:gd name="connsiteY38" fmla="*/ 1059127 h 3323054"/>
              <a:gd name="connsiteX39" fmla="*/ 3151398 w 4960797"/>
              <a:gd name="connsiteY39" fmla="*/ 869045 h 3323054"/>
              <a:gd name="connsiteX40" fmla="*/ 3144560 w 4960797"/>
              <a:gd name="connsiteY40" fmla="*/ 854002 h 3323054"/>
              <a:gd name="connsiteX41" fmla="*/ 3511733 w 4960797"/>
              <a:gd name="connsiteY41" fmla="*/ 854002 h 3323054"/>
              <a:gd name="connsiteX42" fmla="*/ 3502845 w 4960797"/>
              <a:gd name="connsiteY42" fmla="*/ 845797 h 3323054"/>
              <a:gd name="connsiteX43" fmla="*/ 3337377 w 4960797"/>
              <a:gd name="connsiteY43" fmla="*/ 765115 h 3323054"/>
              <a:gd name="connsiteX44" fmla="*/ 3015332 w 4960797"/>
              <a:gd name="connsiteY44" fmla="*/ 514863 h 3323054"/>
              <a:gd name="connsiteX45" fmla="*/ 3007127 w 4960797"/>
              <a:gd name="connsiteY45" fmla="*/ 499820 h 3323054"/>
              <a:gd name="connsiteX46" fmla="*/ 3023537 w 4960797"/>
              <a:gd name="connsiteY46" fmla="*/ 497085 h 3323054"/>
              <a:gd name="connsiteX47" fmla="*/ 3286096 w 4960797"/>
              <a:gd name="connsiteY47" fmla="*/ 497085 h 3323054"/>
              <a:gd name="connsiteX48" fmla="*/ 3305925 w 4960797"/>
              <a:gd name="connsiteY48" fmla="*/ 493667 h 3323054"/>
              <a:gd name="connsiteX49" fmla="*/ 3137723 w 4960797"/>
              <a:gd name="connsiteY49" fmla="*/ 410933 h 3323054"/>
              <a:gd name="connsiteX50" fmla="*/ 2993452 w 4960797"/>
              <a:gd name="connsiteY50" fmla="*/ 302217 h 3323054"/>
              <a:gd name="connsiteX51" fmla="*/ 2810891 w 4960797"/>
              <a:gd name="connsiteY51" fmla="*/ 17778 h 3323054"/>
              <a:gd name="connsiteX52" fmla="*/ 2799267 w 4960797"/>
              <a:gd name="connsiteY52" fmla="*/ 0 h 3323054"/>
              <a:gd name="connsiteX53" fmla="*/ 2791062 w 4960797"/>
              <a:gd name="connsiteY53" fmla="*/ 17094 h 3323054"/>
              <a:gd name="connsiteX54" fmla="*/ 2659782 w 4960797"/>
              <a:gd name="connsiteY54" fmla="*/ 239996 h 3323054"/>
              <a:gd name="connsiteX55" fmla="*/ 2476538 w 4960797"/>
              <a:gd name="connsiteY55" fmla="*/ 404096 h 3323054"/>
              <a:gd name="connsiteX56" fmla="*/ 2308336 w 4960797"/>
              <a:gd name="connsiteY56" fmla="*/ 486829 h 3323054"/>
              <a:gd name="connsiteX57" fmla="*/ 2296028 w 4960797"/>
              <a:gd name="connsiteY57" fmla="*/ 497769 h 3323054"/>
              <a:gd name="connsiteX58" fmla="*/ 2598245 w 4960797"/>
              <a:gd name="connsiteY58" fmla="*/ 497769 h 3323054"/>
              <a:gd name="connsiteX59" fmla="*/ 2348677 w 4960797"/>
              <a:gd name="connsiteY59" fmla="*/ 722039 h 3323054"/>
              <a:gd name="connsiteX60" fmla="*/ 2105262 w 4960797"/>
              <a:gd name="connsiteY60" fmla="*/ 841695 h 3323054"/>
              <a:gd name="connsiteX61" fmla="*/ 2087485 w 4960797"/>
              <a:gd name="connsiteY61" fmla="*/ 854686 h 3323054"/>
              <a:gd name="connsiteX62" fmla="*/ 2460128 w 4960797"/>
              <a:gd name="connsiteY62" fmla="*/ 854686 h 3323054"/>
              <a:gd name="connsiteX63" fmla="*/ 2455342 w 4960797"/>
              <a:gd name="connsiteY63" fmla="*/ 862891 h 3323054"/>
              <a:gd name="connsiteX64" fmla="*/ 2221499 w 4960797"/>
              <a:gd name="connsiteY64" fmla="*/ 1045452 h 3323054"/>
              <a:gd name="connsiteX65" fmla="*/ 1907659 w 4960797"/>
              <a:gd name="connsiteY65" fmla="*/ 1199979 h 3323054"/>
              <a:gd name="connsiteX66" fmla="*/ 1893300 w 4960797"/>
              <a:gd name="connsiteY66" fmla="*/ 1209552 h 3323054"/>
              <a:gd name="connsiteX67" fmla="*/ 1914496 w 4960797"/>
              <a:gd name="connsiteY67" fmla="*/ 1211603 h 3323054"/>
              <a:gd name="connsiteX68" fmla="*/ 2614655 w 4960797"/>
              <a:gd name="connsiteY68" fmla="*/ 1211603 h 3323054"/>
              <a:gd name="connsiteX69" fmla="*/ 2638586 w 4960797"/>
              <a:gd name="connsiteY69" fmla="*/ 1234167 h 3323054"/>
              <a:gd name="connsiteX70" fmla="*/ 2637903 w 4960797"/>
              <a:gd name="connsiteY70" fmla="*/ 1648518 h 3323054"/>
              <a:gd name="connsiteX71" fmla="*/ 2617390 w 4960797"/>
              <a:gd name="connsiteY71" fmla="*/ 1661510 h 3323054"/>
              <a:gd name="connsiteX72" fmla="*/ 2048511 w 4960797"/>
              <a:gd name="connsiteY72" fmla="*/ 1394848 h 3323054"/>
              <a:gd name="connsiteX73" fmla="*/ 1433137 w 4960797"/>
              <a:gd name="connsiteY73" fmla="*/ 1084426 h 3323054"/>
              <a:gd name="connsiteX74" fmla="*/ 1411941 w 4960797"/>
              <a:gd name="connsiteY74" fmla="*/ 1076221 h 3323054"/>
              <a:gd name="connsiteX75" fmla="*/ 1411257 w 4960797"/>
              <a:gd name="connsiteY75" fmla="*/ 1098784 h 3323054"/>
              <a:gd name="connsiteX76" fmla="*/ 1335361 w 4960797"/>
              <a:gd name="connsiteY76" fmla="*/ 1291601 h 3323054"/>
              <a:gd name="connsiteX77" fmla="*/ 963402 w 4960797"/>
              <a:gd name="connsiteY77" fmla="*/ 1956889 h 3323054"/>
              <a:gd name="connsiteX78" fmla="*/ 309738 w 4960797"/>
              <a:gd name="connsiteY78" fmla="*/ 2844395 h 3323054"/>
              <a:gd name="connsiteX79" fmla="*/ 0 w 4960797"/>
              <a:gd name="connsiteY79" fmla="*/ 3185586 h 3323054"/>
              <a:gd name="connsiteX80" fmla="*/ 4404026 w 4960797"/>
              <a:gd name="connsiteY80" fmla="*/ 3323019 h 3323054"/>
              <a:gd name="connsiteX81" fmla="*/ 3830360 w 4960797"/>
              <a:gd name="connsiteY81" fmla="*/ 2110049 h 3323054"/>
              <a:gd name="connsiteX82" fmla="*/ 3809848 w 4960797"/>
              <a:gd name="connsiteY82" fmla="*/ 2125091 h 3323054"/>
              <a:gd name="connsiteX83" fmla="*/ 2939436 w 4960797"/>
              <a:gd name="connsiteY83" fmla="*/ 1802362 h 3323054"/>
              <a:gd name="connsiteX84" fmla="*/ 2919607 w 4960797"/>
              <a:gd name="connsiteY84" fmla="*/ 1772277 h 3323054"/>
              <a:gd name="connsiteX85" fmla="*/ 2919607 w 4960797"/>
              <a:gd name="connsiteY85" fmla="*/ 1236218 h 3323054"/>
              <a:gd name="connsiteX86" fmla="*/ 2939436 w 4960797"/>
              <a:gd name="connsiteY86" fmla="*/ 1213654 h 3323054"/>
              <a:gd name="connsiteX87" fmla="*/ 3671731 w 4960797"/>
              <a:gd name="connsiteY87" fmla="*/ 1214338 h 3323054"/>
              <a:gd name="connsiteX88" fmla="*/ 3685406 w 4960797"/>
              <a:gd name="connsiteY88" fmla="*/ 1215022 h 3323054"/>
              <a:gd name="connsiteX89" fmla="*/ 3645748 w 4960797"/>
              <a:gd name="connsiteY89" fmla="*/ 1251944 h 3323054"/>
              <a:gd name="connsiteX90" fmla="*/ 3545237 w 4960797"/>
              <a:gd name="connsiteY90" fmla="*/ 1316216 h 3323054"/>
              <a:gd name="connsiteX91" fmla="*/ 3320967 w 4960797"/>
              <a:gd name="connsiteY91" fmla="*/ 1426300 h 3323054"/>
              <a:gd name="connsiteX92" fmla="*/ 3304558 w 4960797"/>
              <a:gd name="connsiteY92" fmla="*/ 1438607 h 3323054"/>
              <a:gd name="connsiteX93" fmla="*/ 3657372 w 4960797"/>
              <a:gd name="connsiteY93" fmla="*/ 1438607 h 3323054"/>
              <a:gd name="connsiteX94" fmla="*/ 3659423 w 4960797"/>
              <a:gd name="connsiteY94" fmla="*/ 1442710 h 3323054"/>
              <a:gd name="connsiteX95" fmla="*/ 3582843 w 4960797"/>
              <a:gd name="connsiteY95" fmla="*/ 1518606 h 3323054"/>
              <a:gd name="connsiteX96" fmla="*/ 3407804 w 4960797"/>
              <a:gd name="connsiteY96" fmla="*/ 1634160 h 3323054"/>
              <a:gd name="connsiteX97" fmla="*/ 3130202 w 4960797"/>
              <a:gd name="connsiteY97" fmla="*/ 1770226 h 3323054"/>
              <a:gd name="connsiteX98" fmla="*/ 3115159 w 4960797"/>
              <a:gd name="connsiteY98" fmla="*/ 1781849 h 3323054"/>
              <a:gd name="connsiteX99" fmla="*/ 3135672 w 4960797"/>
              <a:gd name="connsiteY99" fmla="*/ 1781849 h 3323054"/>
              <a:gd name="connsiteX100" fmla="*/ 3803694 w 4960797"/>
              <a:gd name="connsiteY100" fmla="*/ 1781849 h 3323054"/>
              <a:gd name="connsiteX101" fmla="*/ 3830360 w 4960797"/>
              <a:gd name="connsiteY101" fmla="*/ 1807832 h 3323054"/>
              <a:gd name="connsiteX102" fmla="*/ 3830360 w 4960797"/>
              <a:gd name="connsiteY102" fmla="*/ 2110049 h 3323054"/>
              <a:gd name="connsiteX0" fmla="*/ 4404026 w 4857351"/>
              <a:gd name="connsiteY0" fmla="*/ 3323019 h 3323054"/>
              <a:gd name="connsiteX1" fmla="*/ 4637184 w 4857351"/>
              <a:gd name="connsiteY1" fmla="*/ 3078921 h 3323054"/>
              <a:gd name="connsiteX2" fmla="*/ 4609834 w 4857351"/>
              <a:gd name="connsiteY2" fmla="*/ 3063878 h 3323054"/>
              <a:gd name="connsiteX3" fmla="*/ 4373257 w 4857351"/>
              <a:gd name="connsiteY3" fmla="*/ 2750721 h 3323054"/>
              <a:gd name="connsiteX4" fmla="*/ 4104544 w 4857351"/>
              <a:gd name="connsiteY4" fmla="*/ 2218765 h 3323054"/>
              <a:gd name="connsiteX5" fmla="*/ 4097022 w 4857351"/>
              <a:gd name="connsiteY5" fmla="*/ 2180475 h 3323054"/>
              <a:gd name="connsiteX6" fmla="*/ 4097022 w 4857351"/>
              <a:gd name="connsiteY6" fmla="*/ 1807148 h 3323054"/>
              <a:gd name="connsiteX7" fmla="*/ 4123689 w 4857351"/>
              <a:gd name="connsiteY7" fmla="*/ 1781166 h 3323054"/>
              <a:gd name="connsiteX8" fmla="*/ 4834104 w 4857351"/>
              <a:gd name="connsiteY8" fmla="*/ 1781166 h 3323054"/>
              <a:gd name="connsiteX9" fmla="*/ 4857351 w 4857351"/>
              <a:gd name="connsiteY9" fmla="*/ 1778431 h 3323054"/>
              <a:gd name="connsiteX10" fmla="*/ 4839574 w 4857351"/>
              <a:gd name="connsiteY10" fmla="*/ 1768858 h 3323054"/>
              <a:gd name="connsiteX11" fmla="*/ 4568809 w 4857351"/>
              <a:gd name="connsiteY11" fmla="*/ 1636211 h 3323054"/>
              <a:gd name="connsiteX12" fmla="*/ 4321292 w 4857351"/>
              <a:gd name="connsiteY12" fmla="*/ 1451599 h 3323054"/>
              <a:gd name="connsiteX13" fmla="*/ 4314455 w 4857351"/>
              <a:gd name="connsiteY13" fmla="*/ 1437240 h 3323054"/>
              <a:gd name="connsiteX14" fmla="*/ 4666585 w 4857351"/>
              <a:gd name="connsiteY14" fmla="*/ 1437240 h 3323054"/>
              <a:gd name="connsiteX15" fmla="*/ 4652226 w 4857351"/>
              <a:gd name="connsiteY15" fmla="*/ 1426300 h 3323054"/>
              <a:gd name="connsiteX16" fmla="*/ 4464195 w 4857351"/>
              <a:gd name="connsiteY16" fmla="*/ 1334678 h 3323054"/>
              <a:gd name="connsiteX17" fmla="*/ 4191380 w 4857351"/>
              <a:gd name="connsiteY17" fmla="*/ 1112459 h 3323054"/>
              <a:gd name="connsiteX18" fmla="*/ 4183175 w 4857351"/>
              <a:gd name="connsiteY18" fmla="*/ 1097417 h 3323054"/>
              <a:gd name="connsiteX19" fmla="*/ 4199585 w 4857351"/>
              <a:gd name="connsiteY19" fmla="*/ 1094682 h 3323054"/>
              <a:gd name="connsiteX20" fmla="*/ 4447786 w 4857351"/>
              <a:gd name="connsiteY20" fmla="*/ 1094682 h 3323054"/>
              <a:gd name="connsiteX21" fmla="*/ 4466247 w 4857351"/>
              <a:gd name="connsiteY21" fmla="*/ 1093998 h 3323054"/>
              <a:gd name="connsiteX22" fmla="*/ 4358214 w 4857351"/>
              <a:gd name="connsiteY22" fmla="*/ 1037247 h 3323054"/>
              <a:gd name="connsiteX23" fmla="*/ 4143518 w 4857351"/>
              <a:gd name="connsiteY23" fmla="*/ 878617 h 3323054"/>
              <a:gd name="connsiteX24" fmla="*/ 3994460 w 4857351"/>
              <a:gd name="connsiteY24" fmla="*/ 635886 h 3323054"/>
              <a:gd name="connsiteX25" fmla="*/ 3984204 w 4857351"/>
              <a:gd name="connsiteY25" fmla="*/ 619476 h 3323054"/>
              <a:gd name="connsiteX26" fmla="*/ 3973948 w 4857351"/>
              <a:gd name="connsiteY26" fmla="*/ 635886 h 3323054"/>
              <a:gd name="connsiteX27" fmla="*/ 3857710 w 4857351"/>
              <a:gd name="connsiteY27" fmla="*/ 836225 h 3323054"/>
              <a:gd name="connsiteX28" fmla="*/ 3634125 w 4857351"/>
              <a:gd name="connsiteY28" fmla="*/ 1024939 h 3323054"/>
              <a:gd name="connsiteX29" fmla="*/ 3512417 w 4857351"/>
              <a:gd name="connsiteY29" fmla="*/ 1084426 h 3323054"/>
              <a:gd name="connsiteX30" fmla="*/ 3502845 w 4857351"/>
              <a:gd name="connsiteY30" fmla="*/ 1093998 h 3323054"/>
              <a:gd name="connsiteX31" fmla="*/ 3517203 w 4857351"/>
              <a:gd name="connsiteY31" fmla="*/ 1093998 h 3323054"/>
              <a:gd name="connsiteX32" fmla="*/ 3768823 w 4857351"/>
              <a:gd name="connsiteY32" fmla="*/ 1093998 h 3323054"/>
              <a:gd name="connsiteX33" fmla="*/ 3785233 w 4857351"/>
              <a:gd name="connsiteY33" fmla="*/ 1097417 h 3323054"/>
              <a:gd name="connsiteX34" fmla="*/ 3777028 w 4857351"/>
              <a:gd name="connsiteY34" fmla="*/ 1112459 h 3323054"/>
              <a:gd name="connsiteX35" fmla="*/ 3712072 w 4857351"/>
              <a:gd name="connsiteY35" fmla="*/ 1188356 h 3323054"/>
              <a:gd name="connsiteX36" fmla="*/ 3679935 w 4857351"/>
              <a:gd name="connsiteY36" fmla="*/ 1193825 h 3323054"/>
              <a:gd name="connsiteX37" fmla="*/ 3405752 w 4857351"/>
              <a:gd name="connsiteY37" fmla="*/ 1059127 h 3323054"/>
              <a:gd name="connsiteX38" fmla="*/ 3151398 w 4857351"/>
              <a:gd name="connsiteY38" fmla="*/ 869045 h 3323054"/>
              <a:gd name="connsiteX39" fmla="*/ 3144560 w 4857351"/>
              <a:gd name="connsiteY39" fmla="*/ 854002 h 3323054"/>
              <a:gd name="connsiteX40" fmla="*/ 3511733 w 4857351"/>
              <a:gd name="connsiteY40" fmla="*/ 854002 h 3323054"/>
              <a:gd name="connsiteX41" fmla="*/ 3502845 w 4857351"/>
              <a:gd name="connsiteY41" fmla="*/ 845797 h 3323054"/>
              <a:gd name="connsiteX42" fmla="*/ 3337377 w 4857351"/>
              <a:gd name="connsiteY42" fmla="*/ 765115 h 3323054"/>
              <a:gd name="connsiteX43" fmla="*/ 3015332 w 4857351"/>
              <a:gd name="connsiteY43" fmla="*/ 514863 h 3323054"/>
              <a:gd name="connsiteX44" fmla="*/ 3007127 w 4857351"/>
              <a:gd name="connsiteY44" fmla="*/ 499820 h 3323054"/>
              <a:gd name="connsiteX45" fmla="*/ 3023537 w 4857351"/>
              <a:gd name="connsiteY45" fmla="*/ 497085 h 3323054"/>
              <a:gd name="connsiteX46" fmla="*/ 3286096 w 4857351"/>
              <a:gd name="connsiteY46" fmla="*/ 497085 h 3323054"/>
              <a:gd name="connsiteX47" fmla="*/ 3305925 w 4857351"/>
              <a:gd name="connsiteY47" fmla="*/ 493667 h 3323054"/>
              <a:gd name="connsiteX48" fmla="*/ 3137723 w 4857351"/>
              <a:gd name="connsiteY48" fmla="*/ 410933 h 3323054"/>
              <a:gd name="connsiteX49" fmla="*/ 2993452 w 4857351"/>
              <a:gd name="connsiteY49" fmla="*/ 302217 h 3323054"/>
              <a:gd name="connsiteX50" fmla="*/ 2810891 w 4857351"/>
              <a:gd name="connsiteY50" fmla="*/ 17778 h 3323054"/>
              <a:gd name="connsiteX51" fmla="*/ 2799267 w 4857351"/>
              <a:gd name="connsiteY51" fmla="*/ 0 h 3323054"/>
              <a:gd name="connsiteX52" fmla="*/ 2791062 w 4857351"/>
              <a:gd name="connsiteY52" fmla="*/ 17094 h 3323054"/>
              <a:gd name="connsiteX53" fmla="*/ 2659782 w 4857351"/>
              <a:gd name="connsiteY53" fmla="*/ 239996 h 3323054"/>
              <a:gd name="connsiteX54" fmla="*/ 2476538 w 4857351"/>
              <a:gd name="connsiteY54" fmla="*/ 404096 h 3323054"/>
              <a:gd name="connsiteX55" fmla="*/ 2308336 w 4857351"/>
              <a:gd name="connsiteY55" fmla="*/ 486829 h 3323054"/>
              <a:gd name="connsiteX56" fmla="*/ 2296028 w 4857351"/>
              <a:gd name="connsiteY56" fmla="*/ 497769 h 3323054"/>
              <a:gd name="connsiteX57" fmla="*/ 2598245 w 4857351"/>
              <a:gd name="connsiteY57" fmla="*/ 497769 h 3323054"/>
              <a:gd name="connsiteX58" fmla="*/ 2348677 w 4857351"/>
              <a:gd name="connsiteY58" fmla="*/ 722039 h 3323054"/>
              <a:gd name="connsiteX59" fmla="*/ 2105262 w 4857351"/>
              <a:gd name="connsiteY59" fmla="*/ 841695 h 3323054"/>
              <a:gd name="connsiteX60" fmla="*/ 2087485 w 4857351"/>
              <a:gd name="connsiteY60" fmla="*/ 854686 h 3323054"/>
              <a:gd name="connsiteX61" fmla="*/ 2460128 w 4857351"/>
              <a:gd name="connsiteY61" fmla="*/ 854686 h 3323054"/>
              <a:gd name="connsiteX62" fmla="*/ 2455342 w 4857351"/>
              <a:gd name="connsiteY62" fmla="*/ 862891 h 3323054"/>
              <a:gd name="connsiteX63" fmla="*/ 2221499 w 4857351"/>
              <a:gd name="connsiteY63" fmla="*/ 1045452 h 3323054"/>
              <a:gd name="connsiteX64" fmla="*/ 1907659 w 4857351"/>
              <a:gd name="connsiteY64" fmla="*/ 1199979 h 3323054"/>
              <a:gd name="connsiteX65" fmla="*/ 1893300 w 4857351"/>
              <a:gd name="connsiteY65" fmla="*/ 1209552 h 3323054"/>
              <a:gd name="connsiteX66" fmla="*/ 1914496 w 4857351"/>
              <a:gd name="connsiteY66" fmla="*/ 1211603 h 3323054"/>
              <a:gd name="connsiteX67" fmla="*/ 2614655 w 4857351"/>
              <a:gd name="connsiteY67" fmla="*/ 1211603 h 3323054"/>
              <a:gd name="connsiteX68" fmla="*/ 2638586 w 4857351"/>
              <a:gd name="connsiteY68" fmla="*/ 1234167 h 3323054"/>
              <a:gd name="connsiteX69" fmla="*/ 2637903 w 4857351"/>
              <a:gd name="connsiteY69" fmla="*/ 1648518 h 3323054"/>
              <a:gd name="connsiteX70" fmla="*/ 2617390 w 4857351"/>
              <a:gd name="connsiteY70" fmla="*/ 1661510 h 3323054"/>
              <a:gd name="connsiteX71" fmla="*/ 2048511 w 4857351"/>
              <a:gd name="connsiteY71" fmla="*/ 1394848 h 3323054"/>
              <a:gd name="connsiteX72" fmla="*/ 1433137 w 4857351"/>
              <a:gd name="connsiteY72" fmla="*/ 1084426 h 3323054"/>
              <a:gd name="connsiteX73" fmla="*/ 1411941 w 4857351"/>
              <a:gd name="connsiteY73" fmla="*/ 1076221 h 3323054"/>
              <a:gd name="connsiteX74" fmla="*/ 1411257 w 4857351"/>
              <a:gd name="connsiteY74" fmla="*/ 1098784 h 3323054"/>
              <a:gd name="connsiteX75" fmla="*/ 1335361 w 4857351"/>
              <a:gd name="connsiteY75" fmla="*/ 1291601 h 3323054"/>
              <a:gd name="connsiteX76" fmla="*/ 963402 w 4857351"/>
              <a:gd name="connsiteY76" fmla="*/ 1956889 h 3323054"/>
              <a:gd name="connsiteX77" fmla="*/ 309738 w 4857351"/>
              <a:gd name="connsiteY77" fmla="*/ 2844395 h 3323054"/>
              <a:gd name="connsiteX78" fmla="*/ 0 w 4857351"/>
              <a:gd name="connsiteY78" fmla="*/ 3185586 h 3323054"/>
              <a:gd name="connsiteX79" fmla="*/ 4404026 w 4857351"/>
              <a:gd name="connsiteY79" fmla="*/ 3323019 h 3323054"/>
              <a:gd name="connsiteX80" fmla="*/ 3830360 w 4857351"/>
              <a:gd name="connsiteY80" fmla="*/ 2110049 h 3323054"/>
              <a:gd name="connsiteX81" fmla="*/ 3809848 w 4857351"/>
              <a:gd name="connsiteY81" fmla="*/ 2125091 h 3323054"/>
              <a:gd name="connsiteX82" fmla="*/ 2939436 w 4857351"/>
              <a:gd name="connsiteY82" fmla="*/ 1802362 h 3323054"/>
              <a:gd name="connsiteX83" fmla="*/ 2919607 w 4857351"/>
              <a:gd name="connsiteY83" fmla="*/ 1772277 h 3323054"/>
              <a:gd name="connsiteX84" fmla="*/ 2919607 w 4857351"/>
              <a:gd name="connsiteY84" fmla="*/ 1236218 h 3323054"/>
              <a:gd name="connsiteX85" fmla="*/ 2939436 w 4857351"/>
              <a:gd name="connsiteY85" fmla="*/ 1213654 h 3323054"/>
              <a:gd name="connsiteX86" fmla="*/ 3671731 w 4857351"/>
              <a:gd name="connsiteY86" fmla="*/ 1214338 h 3323054"/>
              <a:gd name="connsiteX87" fmla="*/ 3685406 w 4857351"/>
              <a:gd name="connsiteY87" fmla="*/ 1215022 h 3323054"/>
              <a:gd name="connsiteX88" fmla="*/ 3645748 w 4857351"/>
              <a:gd name="connsiteY88" fmla="*/ 1251944 h 3323054"/>
              <a:gd name="connsiteX89" fmla="*/ 3545237 w 4857351"/>
              <a:gd name="connsiteY89" fmla="*/ 1316216 h 3323054"/>
              <a:gd name="connsiteX90" fmla="*/ 3320967 w 4857351"/>
              <a:gd name="connsiteY90" fmla="*/ 1426300 h 3323054"/>
              <a:gd name="connsiteX91" fmla="*/ 3304558 w 4857351"/>
              <a:gd name="connsiteY91" fmla="*/ 1438607 h 3323054"/>
              <a:gd name="connsiteX92" fmla="*/ 3657372 w 4857351"/>
              <a:gd name="connsiteY92" fmla="*/ 1438607 h 3323054"/>
              <a:gd name="connsiteX93" fmla="*/ 3659423 w 4857351"/>
              <a:gd name="connsiteY93" fmla="*/ 1442710 h 3323054"/>
              <a:gd name="connsiteX94" fmla="*/ 3582843 w 4857351"/>
              <a:gd name="connsiteY94" fmla="*/ 1518606 h 3323054"/>
              <a:gd name="connsiteX95" fmla="*/ 3407804 w 4857351"/>
              <a:gd name="connsiteY95" fmla="*/ 1634160 h 3323054"/>
              <a:gd name="connsiteX96" fmla="*/ 3130202 w 4857351"/>
              <a:gd name="connsiteY96" fmla="*/ 1770226 h 3323054"/>
              <a:gd name="connsiteX97" fmla="*/ 3115159 w 4857351"/>
              <a:gd name="connsiteY97" fmla="*/ 1781849 h 3323054"/>
              <a:gd name="connsiteX98" fmla="*/ 3135672 w 4857351"/>
              <a:gd name="connsiteY98" fmla="*/ 1781849 h 3323054"/>
              <a:gd name="connsiteX99" fmla="*/ 3803694 w 4857351"/>
              <a:gd name="connsiteY99" fmla="*/ 1781849 h 3323054"/>
              <a:gd name="connsiteX100" fmla="*/ 3830360 w 4857351"/>
              <a:gd name="connsiteY100" fmla="*/ 1807832 h 3323054"/>
              <a:gd name="connsiteX101" fmla="*/ 3830360 w 4857351"/>
              <a:gd name="connsiteY101" fmla="*/ 2110049 h 3323054"/>
              <a:gd name="connsiteX0" fmla="*/ 0 w 4857351"/>
              <a:gd name="connsiteY0" fmla="*/ 3185586 h 3193085"/>
              <a:gd name="connsiteX1" fmla="*/ 4637184 w 4857351"/>
              <a:gd name="connsiteY1" fmla="*/ 3078921 h 3193085"/>
              <a:gd name="connsiteX2" fmla="*/ 4609834 w 4857351"/>
              <a:gd name="connsiteY2" fmla="*/ 3063878 h 3193085"/>
              <a:gd name="connsiteX3" fmla="*/ 4373257 w 4857351"/>
              <a:gd name="connsiteY3" fmla="*/ 2750721 h 3193085"/>
              <a:gd name="connsiteX4" fmla="*/ 4104544 w 4857351"/>
              <a:gd name="connsiteY4" fmla="*/ 2218765 h 3193085"/>
              <a:gd name="connsiteX5" fmla="*/ 4097022 w 4857351"/>
              <a:gd name="connsiteY5" fmla="*/ 2180475 h 3193085"/>
              <a:gd name="connsiteX6" fmla="*/ 4097022 w 4857351"/>
              <a:gd name="connsiteY6" fmla="*/ 1807148 h 3193085"/>
              <a:gd name="connsiteX7" fmla="*/ 4123689 w 4857351"/>
              <a:gd name="connsiteY7" fmla="*/ 1781166 h 3193085"/>
              <a:gd name="connsiteX8" fmla="*/ 4834104 w 4857351"/>
              <a:gd name="connsiteY8" fmla="*/ 1781166 h 3193085"/>
              <a:gd name="connsiteX9" fmla="*/ 4857351 w 4857351"/>
              <a:gd name="connsiteY9" fmla="*/ 1778431 h 3193085"/>
              <a:gd name="connsiteX10" fmla="*/ 4839574 w 4857351"/>
              <a:gd name="connsiteY10" fmla="*/ 1768858 h 3193085"/>
              <a:gd name="connsiteX11" fmla="*/ 4568809 w 4857351"/>
              <a:gd name="connsiteY11" fmla="*/ 1636211 h 3193085"/>
              <a:gd name="connsiteX12" fmla="*/ 4321292 w 4857351"/>
              <a:gd name="connsiteY12" fmla="*/ 1451599 h 3193085"/>
              <a:gd name="connsiteX13" fmla="*/ 4314455 w 4857351"/>
              <a:gd name="connsiteY13" fmla="*/ 1437240 h 3193085"/>
              <a:gd name="connsiteX14" fmla="*/ 4666585 w 4857351"/>
              <a:gd name="connsiteY14" fmla="*/ 1437240 h 3193085"/>
              <a:gd name="connsiteX15" fmla="*/ 4652226 w 4857351"/>
              <a:gd name="connsiteY15" fmla="*/ 1426300 h 3193085"/>
              <a:gd name="connsiteX16" fmla="*/ 4464195 w 4857351"/>
              <a:gd name="connsiteY16" fmla="*/ 1334678 h 3193085"/>
              <a:gd name="connsiteX17" fmla="*/ 4191380 w 4857351"/>
              <a:gd name="connsiteY17" fmla="*/ 1112459 h 3193085"/>
              <a:gd name="connsiteX18" fmla="*/ 4183175 w 4857351"/>
              <a:gd name="connsiteY18" fmla="*/ 1097417 h 3193085"/>
              <a:gd name="connsiteX19" fmla="*/ 4199585 w 4857351"/>
              <a:gd name="connsiteY19" fmla="*/ 1094682 h 3193085"/>
              <a:gd name="connsiteX20" fmla="*/ 4447786 w 4857351"/>
              <a:gd name="connsiteY20" fmla="*/ 1094682 h 3193085"/>
              <a:gd name="connsiteX21" fmla="*/ 4466247 w 4857351"/>
              <a:gd name="connsiteY21" fmla="*/ 1093998 h 3193085"/>
              <a:gd name="connsiteX22" fmla="*/ 4358214 w 4857351"/>
              <a:gd name="connsiteY22" fmla="*/ 1037247 h 3193085"/>
              <a:gd name="connsiteX23" fmla="*/ 4143518 w 4857351"/>
              <a:gd name="connsiteY23" fmla="*/ 878617 h 3193085"/>
              <a:gd name="connsiteX24" fmla="*/ 3994460 w 4857351"/>
              <a:gd name="connsiteY24" fmla="*/ 635886 h 3193085"/>
              <a:gd name="connsiteX25" fmla="*/ 3984204 w 4857351"/>
              <a:gd name="connsiteY25" fmla="*/ 619476 h 3193085"/>
              <a:gd name="connsiteX26" fmla="*/ 3973948 w 4857351"/>
              <a:gd name="connsiteY26" fmla="*/ 635886 h 3193085"/>
              <a:gd name="connsiteX27" fmla="*/ 3857710 w 4857351"/>
              <a:gd name="connsiteY27" fmla="*/ 836225 h 3193085"/>
              <a:gd name="connsiteX28" fmla="*/ 3634125 w 4857351"/>
              <a:gd name="connsiteY28" fmla="*/ 1024939 h 3193085"/>
              <a:gd name="connsiteX29" fmla="*/ 3512417 w 4857351"/>
              <a:gd name="connsiteY29" fmla="*/ 1084426 h 3193085"/>
              <a:gd name="connsiteX30" fmla="*/ 3502845 w 4857351"/>
              <a:gd name="connsiteY30" fmla="*/ 1093998 h 3193085"/>
              <a:gd name="connsiteX31" fmla="*/ 3517203 w 4857351"/>
              <a:gd name="connsiteY31" fmla="*/ 1093998 h 3193085"/>
              <a:gd name="connsiteX32" fmla="*/ 3768823 w 4857351"/>
              <a:gd name="connsiteY32" fmla="*/ 1093998 h 3193085"/>
              <a:gd name="connsiteX33" fmla="*/ 3785233 w 4857351"/>
              <a:gd name="connsiteY33" fmla="*/ 1097417 h 3193085"/>
              <a:gd name="connsiteX34" fmla="*/ 3777028 w 4857351"/>
              <a:gd name="connsiteY34" fmla="*/ 1112459 h 3193085"/>
              <a:gd name="connsiteX35" fmla="*/ 3712072 w 4857351"/>
              <a:gd name="connsiteY35" fmla="*/ 1188356 h 3193085"/>
              <a:gd name="connsiteX36" fmla="*/ 3679935 w 4857351"/>
              <a:gd name="connsiteY36" fmla="*/ 1193825 h 3193085"/>
              <a:gd name="connsiteX37" fmla="*/ 3405752 w 4857351"/>
              <a:gd name="connsiteY37" fmla="*/ 1059127 h 3193085"/>
              <a:gd name="connsiteX38" fmla="*/ 3151398 w 4857351"/>
              <a:gd name="connsiteY38" fmla="*/ 869045 h 3193085"/>
              <a:gd name="connsiteX39" fmla="*/ 3144560 w 4857351"/>
              <a:gd name="connsiteY39" fmla="*/ 854002 h 3193085"/>
              <a:gd name="connsiteX40" fmla="*/ 3511733 w 4857351"/>
              <a:gd name="connsiteY40" fmla="*/ 854002 h 3193085"/>
              <a:gd name="connsiteX41" fmla="*/ 3502845 w 4857351"/>
              <a:gd name="connsiteY41" fmla="*/ 845797 h 3193085"/>
              <a:gd name="connsiteX42" fmla="*/ 3337377 w 4857351"/>
              <a:gd name="connsiteY42" fmla="*/ 765115 h 3193085"/>
              <a:gd name="connsiteX43" fmla="*/ 3015332 w 4857351"/>
              <a:gd name="connsiteY43" fmla="*/ 514863 h 3193085"/>
              <a:gd name="connsiteX44" fmla="*/ 3007127 w 4857351"/>
              <a:gd name="connsiteY44" fmla="*/ 499820 h 3193085"/>
              <a:gd name="connsiteX45" fmla="*/ 3023537 w 4857351"/>
              <a:gd name="connsiteY45" fmla="*/ 497085 h 3193085"/>
              <a:gd name="connsiteX46" fmla="*/ 3286096 w 4857351"/>
              <a:gd name="connsiteY46" fmla="*/ 497085 h 3193085"/>
              <a:gd name="connsiteX47" fmla="*/ 3305925 w 4857351"/>
              <a:gd name="connsiteY47" fmla="*/ 493667 h 3193085"/>
              <a:gd name="connsiteX48" fmla="*/ 3137723 w 4857351"/>
              <a:gd name="connsiteY48" fmla="*/ 410933 h 3193085"/>
              <a:gd name="connsiteX49" fmla="*/ 2993452 w 4857351"/>
              <a:gd name="connsiteY49" fmla="*/ 302217 h 3193085"/>
              <a:gd name="connsiteX50" fmla="*/ 2810891 w 4857351"/>
              <a:gd name="connsiteY50" fmla="*/ 17778 h 3193085"/>
              <a:gd name="connsiteX51" fmla="*/ 2799267 w 4857351"/>
              <a:gd name="connsiteY51" fmla="*/ 0 h 3193085"/>
              <a:gd name="connsiteX52" fmla="*/ 2791062 w 4857351"/>
              <a:gd name="connsiteY52" fmla="*/ 17094 h 3193085"/>
              <a:gd name="connsiteX53" fmla="*/ 2659782 w 4857351"/>
              <a:gd name="connsiteY53" fmla="*/ 239996 h 3193085"/>
              <a:gd name="connsiteX54" fmla="*/ 2476538 w 4857351"/>
              <a:gd name="connsiteY54" fmla="*/ 404096 h 3193085"/>
              <a:gd name="connsiteX55" fmla="*/ 2308336 w 4857351"/>
              <a:gd name="connsiteY55" fmla="*/ 486829 h 3193085"/>
              <a:gd name="connsiteX56" fmla="*/ 2296028 w 4857351"/>
              <a:gd name="connsiteY56" fmla="*/ 497769 h 3193085"/>
              <a:gd name="connsiteX57" fmla="*/ 2598245 w 4857351"/>
              <a:gd name="connsiteY57" fmla="*/ 497769 h 3193085"/>
              <a:gd name="connsiteX58" fmla="*/ 2348677 w 4857351"/>
              <a:gd name="connsiteY58" fmla="*/ 722039 h 3193085"/>
              <a:gd name="connsiteX59" fmla="*/ 2105262 w 4857351"/>
              <a:gd name="connsiteY59" fmla="*/ 841695 h 3193085"/>
              <a:gd name="connsiteX60" fmla="*/ 2087485 w 4857351"/>
              <a:gd name="connsiteY60" fmla="*/ 854686 h 3193085"/>
              <a:gd name="connsiteX61" fmla="*/ 2460128 w 4857351"/>
              <a:gd name="connsiteY61" fmla="*/ 854686 h 3193085"/>
              <a:gd name="connsiteX62" fmla="*/ 2455342 w 4857351"/>
              <a:gd name="connsiteY62" fmla="*/ 862891 h 3193085"/>
              <a:gd name="connsiteX63" fmla="*/ 2221499 w 4857351"/>
              <a:gd name="connsiteY63" fmla="*/ 1045452 h 3193085"/>
              <a:gd name="connsiteX64" fmla="*/ 1907659 w 4857351"/>
              <a:gd name="connsiteY64" fmla="*/ 1199979 h 3193085"/>
              <a:gd name="connsiteX65" fmla="*/ 1893300 w 4857351"/>
              <a:gd name="connsiteY65" fmla="*/ 1209552 h 3193085"/>
              <a:gd name="connsiteX66" fmla="*/ 1914496 w 4857351"/>
              <a:gd name="connsiteY66" fmla="*/ 1211603 h 3193085"/>
              <a:gd name="connsiteX67" fmla="*/ 2614655 w 4857351"/>
              <a:gd name="connsiteY67" fmla="*/ 1211603 h 3193085"/>
              <a:gd name="connsiteX68" fmla="*/ 2638586 w 4857351"/>
              <a:gd name="connsiteY68" fmla="*/ 1234167 h 3193085"/>
              <a:gd name="connsiteX69" fmla="*/ 2637903 w 4857351"/>
              <a:gd name="connsiteY69" fmla="*/ 1648518 h 3193085"/>
              <a:gd name="connsiteX70" fmla="*/ 2617390 w 4857351"/>
              <a:gd name="connsiteY70" fmla="*/ 1661510 h 3193085"/>
              <a:gd name="connsiteX71" fmla="*/ 2048511 w 4857351"/>
              <a:gd name="connsiteY71" fmla="*/ 1394848 h 3193085"/>
              <a:gd name="connsiteX72" fmla="*/ 1433137 w 4857351"/>
              <a:gd name="connsiteY72" fmla="*/ 1084426 h 3193085"/>
              <a:gd name="connsiteX73" fmla="*/ 1411941 w 4857351"/>
              <a:gd name="connsiteY73" fmla="*/ 1076221 h 3193085"/>
              <a:gd name="connsiteX74" fmla="*/ 1411257 w 4857351"/>
              <a:gd name="connsiteY74" fmla="*/ 1098784 h 3193085"/>
              <a:gd name="connsiteX75" fmla="*/ 1335361 w 4857351"/>
              <a:gd name="connsiteY75" fmla="*/ 1291601 h 3193085"/>
              <a:gd name="connsiteX76" fmla="*/ 963402 w 4857351"/>
              <a:gd name="connsiteY76" fmla="*/ 1956889 h 3193085"/>
              <a:gd name="connsiteX77" fmla="*/ 309738 w 4857351"/>
              <a:gd name="connsiteY77" fmla="*/ 2844395 h 3193085"/>
              <a:gd name="connsiteX78" fmla="*/ 0 w 4857351"/>
              <a:gd name="connsiteY78" fmla="*/ 3185586 h 3193085"/>
              <a:gd name="connsiteX79" fmla="*/ 3830360 w 4857351"/>
              <a:gd name="connsiteY79" fmla="*/ 2110049 h 3193085"/>
              <a:gd name="connsiteX80" fmla="*/ 3809848 w 4857351"/>
              <a:gd name="connsiteY80" fmla="*/ 2125091 h 3193085"/>
              <a:gd name="connsiteX81" fmla="*/ 2939436 w 4857351"/>
              <a:gd name="connsiteY81" fmla="*/ 1802362 h 3193085"/>
              <a:gd name="connsiteX82" fmla="*/ 2919607 w 4857351"/>
              <a:gd name="connsiteY82" fmla="*/ 1772277 h 3193085"/>
              <a:gd name="connsiteX83" fmla="*/ 2919607 w 4857351"/>
              <a:gd name="connsiteY83" fmla="*/ 1236218 h 3193085"/>
              <a:gd name="connsiteX84" fmla="*/ 2939436 w 4857351"/>
              <a:gd name="connsiteY84" fmla="*/ 1213654 h 3193085"/>
              <a:gd name="connsiteX85" fmla="*/ 3671731 w 4857351"/>
              <a:gd name="connsiteY85" fmla="*/ 1214338 h 3193085"/>
              <a:gd name="connsiteX86" fmla="*/ 3685406 w 4857351"/>
              <a:gd name="connsiteY86" fmla="*/ 1215022 h 3193085"/>
              <a:gd name="connsiteX87" fmla="*/ 3645748 w 4857351"/>
              <a:gd name="connsiteY87" fmla="*/ 1251944 h 3193085"/>
              <a:gd name="connsiteX88" fmla="*/ 3545237 w 4857351"/>
              <a:gd name="connsiteY88" fmla="*/ 1316216 h 3193085"/>
              <a:gd name="connsiteX89" fmla="*/ 3320967 w 4857351"/>
              <a:gd name="connsiteY89" fmla="*/ 1426300 h 3193085"/>
              <a:gd name="connsiteX90" fmla="*/ 3304558 w 4857351"/>
              <a:gd name="connsiteY90" fmla="*/ 1438607 h 3193085"/>
              <a:gd name="connsiteX91" fmla="*/ 3657372 w 4857351"/>
              <a:gd name="connsiteY91" fmla="*/ 1438607 h 3193085"/>
              <a:gd name="connsiteX92" fmla="*/ 3659423 w 4857351"/>
              <a:gd name="connsiteY92" fmla="*/ 1442710 h 3193085"/>
              <a:gd name="connsiteX93" fmla="*/ 3582843 w 4857351"/>
              <a:gd name="connsiteY93" fmla="*/ 1518606 h 3193085"/>
              <a:gd name="connsiteX94" fmla="*/ 3407804 w 4857351"/>
              <a:gd name="connsiteY94" fmla="*/ 1634160 h 3193085"/>
              <a:gd name="connsiteX95" fmla="*/ 3130202 w 4857351"/>
              <a:gd name="connsiteY95" fmla="*/ 1770226 h 3193085"/>
              <a:gd name="connsiteX96" fmla="*/ 3115159 w 4857351"/>
              <a:gd name="connsiteY96" fmla="*/ 1781849 h 3193085"/>
              <a:gd name="connsiteX97" fmla="*/ 3135672 w 4857351"/>
              <a:gd name="connsiteY97" fmla="*/ 1781849 h 3193085"/>
              <a:gd name="connsiteX98" fmla="*/ 3803694 w 4857351"/>
              <a:gd name="connsiteY98" fmla="*/ 1781849 h 3193085"/>
              <a:gd name="connsiteX99" fmla="*/ 3830360 w 4857351"/>
              <a:gd name="connsiteY99" fmla="*/ 1807832 h 3193085"/>
              <a:gd name="connsiteX100" fmla="*/ 3830360 w 4857351"/>
              <a:gd name="connsiteY100" fmla="*/ 2110049 h 3193085"/>
              <a:gd name="connsiteX0" fmla="*/ 0 w 4857351"/>
              <a:gd name="connsiteY0" fmla="*/ 3185586 h 3219167"/>
              <a:gd name="connsiteX1" fmla="*/ 4764779 w 4857351"/>
              <a:gd name="connsiteY1" fmla="*/ 3206514 h 3219167"/>
              <a:gd name="connsiteX2" fmla="*/ 4609834 w 4857351"/>
              <a:gd name="connsiteY2" fmla="*/ 3063878 h 3219167"/>
              <a:gd name="connsiteX3" fmla="*/ 4373257 w 4857351"/>
              <a:gd name="connsiteY3" fmla="*/ 2750721 h 3219167"/>
              <a:gd name="connsiteX4" fmla="*/ 4104544 w 4857351"/>
              <a:gd name="connsiteY4" fmla="*/ 2218765 h 3219167"/>
              <a:gd name="connsiteX5" fmla="*/ 4097022 w 4857351"/>
              <a:gd name="connsiteY5" fmla="*/ 2180475 h 3219167"/>
              <a:gd name="connsiteX6" fmla="*/ 4097022 w 4857351"/>
              <a:gd name="connsiteY6" fmla="*/ 1807148 h 3219167"/>
              <a:gd name="connsiteX7" fmla="*/ 4123689 w 4857351"/>
              <a:gd name="connsiteY7" fmla="*/ 1781166 h 3219167"/>
              <a:gd name="connsiteX8" fmla="*/ 4834104 w 4857351"/>
              <a:gd name="connsiteY8" fmla="*/ 1781166 h 3219167"/>
              <a:gd name="connsiteX9" fmla="*/ 4857351 w 4857351"/>
              <a:gd name="connsiteY9" fmla="*/ 1778431 h 3219167"/>
              <a:gd name="connsiteX10" fmla="*/ 4839574 w 4857351"/>
              <a:gd name="connsiteY10" fmla="*/ 1768858 h 3219167"/>
              <a:gd name="connsiteX11" fmla="*/ 4568809 w 4857351"/>
              <a:gd name="connsiteY11" fmla="*/ 1636211 h 3219167"/>
              <a:gd name="connsiteX12" fmla="*/ 4321292 w 4857351"/>
              <a:gd name="connsiteY12" fmla="*/ 1451599 h 3219167"/>
              <a:gd name="connsiteX13" fmla="*/ 4314455 w 4857351"/>
              <a:gd name="connsiteY13" fmla="*/ 1437240 h 3219167"/>
              <a:gd name="connsiteX14" fmla="*/ 4666585 w 4857351"/>
              <a:gd name="connsiteY14" fmla="*/ 1437240 h 3219167"/>
              <a:gd name="connsiteX15" fmla="*/ 4652226 w 4857351"/>
              <a:gd name="connsiteY15" fmla="*/ 1426300 h 3219167"/>
              <a:gd name="connsiteX16" fmla="*/ 4464195 w 4857351"/>
              <a:gd name="connsiteY16" fmla="*/ 1334678 h 3219167"/>
              <a:gd name="connsiteX17" fmla="*/ 4191380 w 4857351"/>
              <a:gd name="connsiteY17" fmla="*/ 1112459 h 3219167"/>
              <a:gd name="connsiteX18" fmla="*/ 4183175 w 4857351"/>
              <a:gd name="connsiteY18" fmla="*/ 1097417 h 3219167"/>
              <a:gd name="connsiteX19" fmla="*/ 4199585 w 4857351"/>
              <a:gd name="connsiteY19" fmla="*/ 1094682 h 3219167"/>
              <a:gd name="connsiteX20" fmla="*/ 4447786 w 4857351"/>
              <a:gd name="connsiteY20" fmla="*/ 1094682 h 3219167"/>
              <a:gd name="connsiteX21" fmla="*/ 4466247 w 4857351"/>
              <a:gd name="connsiteY21" fmla="*/ 1093998 h 3219167"/>
              <a:gd name="connsiteX22" fmla="*/ 4358214 w 4857351"/>
              <a:gd name="connsiteY22" fmla="*/ 1037247 h 3219167"/>
              <a:gd name="connsiteX23" fmla="*/ 4143518 w 4857351"/>
              <a:gd name="connsiteY23" fmla="*/ 878617 h 3219167"/>
              <a:gd name="connsiteX24" fmla="*/ 3994460 w 4857351"/>
              <a:gd name="connsiteY24" fmla="*/ 635886 h 3219167"/>
              <a:gd name="connsiteX25" fmla="*/ 3984204 w 4857351"/>
              <a:gd name="connsiteY25" fmla="*/ 619476 h 3219167"/>
              <a:gd name="connsiteX26" fmla="*/ 3973948 w 4857351"/>
              <a:gd name="connsiteY26" fmla="*/ 635886 h 3219167"/>
              <a:gd name="connsiteX27" fmla="*/ 3857710 w 4857351"/>
              <a:gd name="connsiteY27" fmla="*/ 836225 h 3219167"/>
              <a:gd name="connsiteX28" fmla="*/ 3634125 w 4857351"/>
              <a:gd name="connsiteY28" fmla="*/ 1024939 h 3219167"/>
              <a:gd name="connsiteX29" fmla="*/ 3512417 w 4857351"/>
              <a:gd name="connsiteY29" fmla="*/ 1084426 h 3219167"/>
              <a:gd name="connsiteX30" fmla="*/ 3502845 w 4857351"/>
              <a:gd name="connsiteY30" fmla="*/ 1093998 h 3219167"/>
              <a:gd name="connsiteX31" fmla="*/ 3517203 w 4857351"/>
              <a:gd name="connsiteY31" fmla="*/ 1093998 h 3219167"/>
              <a:gd name="connsiteX32" fmla="*/ 3768823 w 4857351"/>
              <a:gd name="connsiteY32" fmla="*/ 1093998 h 3219167"/>
              <a:gd name="connsiteX33" fmla="*/ 3785233 w 4857351"/>
              <a:gd name="connsiteY33" fmla="*/ 1097417 h 3219167"/>
              <a:gd name="connsiteX34" fmla="*/ 3777028 w 4857351"/>
              <a:gd name="connsiteY34" fmla="*/ 1112459 h 3219167"/>
              <a:gd name="connsiteX35" fmla="*/ 3712072 w 4857351"/>
              <a:gd name="connsiteY35" fmla="*/ 1188356 h 3219167"/>
              <a:gd name="connsiteX36" fmla="*/ 3679935 w 4857351"/>
              <a:gd name="connsiteY36" fmla="*/ 1193825 h 3219167"/>
              <a:gd name="connsiteX37" fmla="*/ 3405752 w 4857351"/>
              <a:gd name="connsiteY37" fmla="*/ 1059127 h 3219167"/>
              <a:gd name="connsiteX38" fmla="*/ 3151398 w 4857351"/>
              <a:gd name="connsiteY38" fmla="*/ 869045 h 3219167"/>
              <a:gd name="connsiteX39" fmla="*/ 3144560 w 4857351"/>
              <a:gd name="connsiteY39" fmla="*/ 854002 h 3219167"/>
              <a:gd name="connsiteX40" fmla="*/ 3511733 w 4857351"/>
              <a:gd name="connsiteY40" fmla="*/ 854002 h 3219167"/>
              <a:gd name="connsiteX41" fmla="*/ 3502845 w 4857351"/>
              <a:gd name="connsiteY41" fmla="*/ 845797 h 3219167"/>
              <a:gd name="connsiteX42" fmla="*/ 3337377 w 4857351"/>
              <a:gd name="connsiteY42" fmla="*/ 765115 h 3219167"/>
              <a:gd name="connsiteX43" fmla="*/ 3015332 w 4857351"/>
              <a:gd name="connsiteY43" fmla="*/ 514863 h 3219167"/>
              <a:gd name="connsiteX44" fmla="*/ 3007127 w 4857351"/>
              <a:gd name="connsiteY44" fmla="*/ 499820 h 3219167"/>
              <a:gd name="connsiteX45" fmla="*/ 3023537 w 4857351"/>
              <a:gd name="connsiteY45" fmla="*/ 497085 h 3219167"/>
              <a:gd name="connsiteX46" fmla="*/ 3286096 w 4857351"/>
              <a:gd name="connsiteY46" fmla="*/ 497085 h 3219167"/>
              <a:gd name="connsiteX47" fmla="*/ 3305925 w 4857351"/>
              <a:gd name="connsiteY47" fmla="*/ 493667 h 3219167"/>
              <a:gd name="connsiteX48" fmla="*/ 3137723 w 4857351"/>
              <a:gd name="connsiteY48" fmla="*/ 410933 h 3219167"/>
              <a:gd name="connsiteX49" fmla="*/ 2993452 w 4857351"/>
              <a:gd name="connsiteY49" fmla="*/ 302217 h 3219167"/>
              <a:gd name="connsiteX50" fmla="*/ 2810891 w 4857351"/>
              <a:gd name="connsiteY50" fmla="*/ 17778 h 3219167"/>
              <a:gd name="connsiteX51" fmla="*/ 2799267 w 4857351"/>
              <a:gd name="connsiteY51" fmla="*/ 0 h 3219167"/>
              <a:gd name="connsiteX52" fmla="*/ 2791062 w 4857351"/>
              <a:gd name="connsiteY52" fmla="*/ 17094 h 3219167"/>
              <a:gd name="connsiteX53" fmla="*/ 2659782 w 4857351"/>
              <a:gd name="connsiteY53" fmla="*/ 239996 h 3219167"/>
              <a:gd name="connsiteX54" fmla="*/ 2476538 w 4857351"/>
              <a:gd name="connsiteY54" fmla="*/ 404096 h 3219167"/>
              <a:gd name="connsiteX55" fmla="*/ 2308336 w 4857351"/>
              <a:gd name="connsiteY55" fmla="*/ 486829 h 3219167"/>
              <a:gd name="connsiteX56" fmla="*/ 2296028 w 4857351"/>
              <a:gd name="connsiteY56" fmla="*/ 497769 h 3219167"/>
              <a:gd name="connsiteX57" fmla="*/ 2598245 w 4857351"/>
              <a:gd name="connsiteY57" fmla="*/ 497769 h 3219167"/>
              <a:gd name="connsiteX58" fmla="*/ 2348677 w 4857351"/>
              <a:gd name="connsiteY58" fmla="*/ 722039 h 3219167"/>
              <a:gd name="connsiteX59" fmla="*/ 2105262 w 4857351"/>
              <a:gd name="connsiteY59" fmla="*/ 841695 h 3219167"/>
              <a:gd name="connsiteX60" fmla="*/ 2087485 w 4857351"/>
              <a:gd name="connsiteY60" fmla="*/ 854686 h 3219167"/>
              <a:gd name="connsiteX61" fmla="*/ 2460128 w 4857351"/>
              <a:gd name="connsiteY61" fmla="*/ 854686 h 3219167"/>
              <a:gd name="connsiteX62" fmla="*/ 2455342 w 4857351"/>
              <a:gd name="connsiteY62" fmla="*/ 862891 h 3219167"/>
              <a:gd name="connsiteX63" fmla="*/ 2221499 w 4857351"/>
              <a:gd name="connsiteY63" fmla="*/ 1045452 h 3219167"/>
              <a:gd name="connsiteX64" fmla="*/ 1907659 w 4857351"/>
              <a:gd name="connsiteY64" fmla="*/ 1199979 h 3219167"/>
              <a:gd name="connsiteX65" fmla="*/ 1893300 w 4857351"/>
              <a:gd name="connsiteY65" fmla="*/ 1209552 h 3219167"/>
              <a:gd name="connsiteX66" fmla="*/ 1914496 w 4857351"/>
              <a:gd name="connsiteY66" fmla="*/ 1211603 h 3219167"/>
              <a:gd name="connsiteX67" fmla="*/ 2614655 w 4857351"/>
              <a:gd name="connsiteY67" fmla="*/ 1211603 h 3219167"/>
              <a:gd name="connsiteX68" fmla="*/ 2638586 w 4857351"/>
              <a:gd name="connsiteY68" fmla="*/ 1234167 h 3219167"/>
              <a:gd name="connsiteX69" fmla="*/ 2637903 w 4857351"/>
              <a:gd name="connsiteY69" fmla="*/ 1648518 h 3219167"/>
              <a:gd name="connsiteX70" fmla="*/ 2617390 w 4857351"/>
              <a:gd name="connsiteY70" fmla="*/ 1661510 h 3219167"/>
              <a:gd name="connsiteX71" fmla="*/ 2048511 w 4857351"/>
              <a:gd name="connsiteY71" fmla="*/ 1394848 h 3219167"/>
              <a:gd name="connsiteX72" fmla="*/ 1433137 w 4857351"/>
              <a:gd name="connsiteY72" fmla="*/ 1084426 h 3219167"/>
              <a:gd name="connsiteX73" fmla="*/ 1411941 w 4857351"/>
              <a:gd name="connsiteY73" fmla="*/ 1076221 h 3219167"/>
              <a:gd name="connsiteX74" fmla="*/ 1411257 w 4857351"/>
              <a:gd name="connsiteY74" fmla="*/ 1098784 h 3219167"/>
              <a:gd name="connsiteX75" fmla="*/ 1335361 w 4857351"/>
              <a:gd name="connsiteY75" fmla="*/ 1291601 h 3219167"/>
              <a:gd name="connsiteX76" fmla="*/ 963402 w 4857351"/>
              <a:gd name="connsiteY76" fmla="*/ 1956889 h 3219167"/>
              <a:gd name="connsiteX77" fmla="*/ 309738 w 4857351"/>
              <a:gd name="connsiteY77" fmla="*/ 2844395 h 3219167"/>
              <a:gd name="connsiteX78" fmla="*/ 0 w 4857351"/>
              <a:gd name="connsiteY78" fmla="*/ 3185586 h 3219167"/>
              <a:gd name="connsiteX79" fmla="*/ 3830360 w 4857351"/>
              <a:gd name="connsiteY79" fmla="*/ 2110049 h 3219167"/>
              <a:gd name="connsiteX80" fmla="*/ 3809848 w 4857351"/>
              <a:gd name="connsiteY80" fmla="*/ 2125091 h 3219167"/>
              <a:gd name="connsiteX81" fmla="*/ 2939436 w 4857351"/>
              <a:gd name="connsiteY81" fmla="*/ 1802362 h 3219167"/>
              <a:gd name="connsiteX82" fmla="*/ 2919607 w 4857351"/>
              <a:gd name="connsiteY82" fmla="*/ 1772277 h 3219167"/>
              <a:gd name="connsiteX83" fmla="*/ 2919607 w 4857351"/>
              <a:gd name="connsiteY83" fmla="*/ 1236218 h 3219167"/>
              <a:gd name="connsiteX84" fmla="*/ 2939436 w 4857351"/>
              <a:gd name="connsiteY84" fmla="*/ 1213654 h 3219167"/>
              <a:gd name="connsiteX85" fmla="*/ 3671731 w 4857351"/>
              <a:gd name="connsiteY85" fmla="*/ 1214338 h 3219167"/>
              <a:gd name="connsiteX86" fmla="*/ 3685406 w 4857351"/>
              <a:gd name="connsiteY86" fmla="*/ 1215022 h 3219167"/>
              <a:gd name="connsiteX87" fmla="*/ 3645748 w 4857351"/>
              <a:gd name="connsiteY87" fmla="*/ 1251944 h 3219167"/>
              <a:gd name="connsiteX88" fmla="*/ 3545237 w 4857351"/>
              <a:gd name="connsiteY88" fmla="*/ 1316216 h 3219167"/>
              <a:gd name="connsiteX89" fmla="*/ 3320967 w 4857351"/>
              <a:gd name="connsiteY89" fmla="*/ 1426300 h 3219167"/>
              <a:gd name="connsiteX90" fmla="*/ 3304558 w 4857351"/>
              <a:gd name="connsiteY90" fmla="*/ 1438607 h 3219167"/>
              <a:gd name="connsiteX91" fmla="*/ 3657372 w 4857351"/>
              <a:gd name="connsiteY91" fmla="*/ 1438607 h 3219167"/>
              <a:gd name="connsiteX92" fmla="*/ 3659423 w 4857351"/>
              <a:gd name="connsiteY92" fmla="*/ 1442710 h 3219167"/>
              <a:gd name="connsiteX93" fmla="*/ 3582843 w 4857351"/>
              <a:gd name="connsiteY93" fmla="*/ 1518606 h 3219167"/>
              <a:gd name="connsiteX94" fmla="*/ 3407804 w 4857351"/>
              <a:gd name="connsiteY94" fmla="*/ 1634160 h 3219167"/>
              <a:gd name="connsiteX95" fmla="*/ 3130202 w 4857351"/>
              <a:gd name="connsiteY95" fmla="*/ 1770226 h 3219167"/>
              <a:gd name="connsiteX96" fmla="*/ 3115159 w 4857351"/>
              <a:gd name="connsiteY96" fmla="*/ 1781849 h 3219167"/>
              <a:gd name="connsiteX97" fmla="*/ 3135672 w 4857351"/>
              <a:gd name="connsiteY97" fmla="*/ 1781849 h 3219167"/>
              <a:gd name="connsiteX98" fmla="*/ 3803694 w 4857351"/>
              <a:gd name="connsiteY98" fmla="*/ 1781849 h 3219167"/>
              <a:gd name="connsiteX99" fmla="*/ 3830360 w 4857351"/>
              <a:gd name="connsiteY99" fmla="*/ 1807832 h 3219167"/>
              <a:gd name="connsiteX100" fmla="*/ 3830360 w 4857351"/>
              <a:gd name="connsiteY100" fmla="*/ 2110049 h 3219167"/>
              <a:gd name="connsiteX0" fmla="*/ 0 w 4857351"/>
              <a:gd name="connsiteY0" fmla="*/ 3185586 h 3211731"/>
              <a:gd name="connsiteX1" fmla="*/ 4764779 w 4857351"/>
              <a:gd name="connsiteY1" fmla="*/ 3193314 h 3211731"/>
              <a:gd name="connsiteX2" fmla="*/ 4609834 w 4857351"/>
              <a:gd name="connsiteY2" fmla="*/ 3063878 h 3211731"/>
              <a:gd name="connsiteX3" fmla="*/ 4373257 w 4857351"/>
              <a:gd name="connsiteY3" fmla="*/ 2750721 h 3211731"/>
              <a:gd name="connsiteX4" fmla="*/ 4104544 w 4857351"/>
              <a:gd name="connsiteY4" fmla="*/ 2218765 h 3211731"/>
              <a:gd name="connsiteX5" fmla="*/ 4097022 w 4857351"/>
              <a:gd name="connsiteY5" fmla="*/ 2180475 h 3211731"/>
              <a:gd name="connsiteX6" fmla="*/ 4097022 w 4857351"/>
              <a:gd name="connsiteY6" fmla="*/ 1807148 h 3211731"/>
              <a:gd name="connsiteX7" fmla="*/ 4123689 w 4857351"/>
              <a:gd name="connsiteY7" fmla="*/ 1781166 h 3211731"/>
              <a:gd name="connsiteX8" fmla="*/ 4834104 w 4857351"/>
              <a:gd name="connsiteY8" fmla="*/ 1781166 h 3211731"/>
              <a:gd name="connsiteX9" fmla="*/ 4857351 w 4857351"/>
              <a:gd name="connsiteY9" fmla="*/ 1778431 h 3211731"/>
              <a:gd name="connsiteX10" fmla="*/ 4839574 w 4857351"/>
              <a:gd name="connsiteY10" fmla="*/ 1768858 h 3211731"/>
              <a:gd name="connsiteX11" fmla="*/ 4568809 w 4857351"/>
              <a:gd name="connsiteY11" fmla="*/ 1636211 h 3211731"/>
              <a:gd name="connsiteX12" fmla="*/ 4321292 w 4857351"/>
              <a:gd name="connsiteY12" fmla="*/ 1451599 h 3211731"/>
              <a:gd name="connsiteX13" fmla="*/ 4314455 w 4857351"/>
              <a:gd name="connsiteY13" fmla="*/ 1437240 h 3211731"/>
              <a:gd name="connsiteX14" fmla="*/ 4666585 w 4857351"/>
              <a:gd name="connsiteY14" fmla="*/ 1437240 h 3211731"/>
              <a:gd name="connsiteX15" fmla="*/ 4652226 w 4857351"/>
              <a:gd name="connsiteY15" fmla="*/ 1426300 h 3211731"/>
              <a:gd name="connsiteX16" fmla="*/ 4464195 w 4857351"/>
              <a:gd name="connsiteY16" fmla="*/ 1334678 h 3211731"/>
              <a:gd name="connsiteX17" fmla="*/ 4191380 w 4857351"/>
              <a:gd name="connsiteY17" fmla="*/ 1112459 h 3211731"/>
              <a:gd name="connsiteX18" fmla="*/ 4183175 w 4857351"/>
              <a:gd name="connsiteY18" fmla="*/ 1097417 h 3211731"/>
              <a:gd name="connsiteX19" fmla="*/ 4199585 w 4857351"/>
              <a:gd name="connsiteY19" fmla="*/ 1094682 h 3211731"/>
              <a:gd name="connsiteX20" fmla="*/ 4447786 w 4857351"/>
              <a:gd name="connsiteY20" fmla="*/ 1094682 h 3211731"/>
              <a:gd name="connsiteX21" fmla="*/ 4466247 w 4857351"/>
              <a:gd name="connsiteY21" fmla="*/ 1093998 h 3211731"/>
              <a:gd name="connsiteX22" fmla="*/ 4358214 w 4857351"/>
              <a:gd name="connsiteY22" fmla="*/ 1037247 h 3211731"/>
              <a:gd name="connsiteX23" fmla="*/ 4143518 w 4857351"/>
              <a:gd name="connsiteY23" fmla="*/ 878617 h 3211731"/>
              <a:gd name="connsiteX24" fmla="*/ 3994460 w 4857351"/>
              <a:gd name="connsiteY24" fmla="*/ 635886 h 3211731"/>
              <a:gd name="connsiteX25" fmla="*/ 3984204 w 4857351"/>
              <a:gd name="connsiteY25" fmla="*/ 619476 h 3211731"/>
              <a:gd name="connsiteX26" fmla="*/ 3973948 w 4857351"/>
              <a:gd name="connsiteY26" fmla="*/ 635886 h 3211731"/>
              <a:gd name="connsiteX27" fmla="*/ 3857710 w 4857351"/>
              <a:gd name="connsiteY27" fmla="*/ 836225 h 3211731"/>
              <a:gd name="connsiteX28" fmla="*/ 3634125 w 4857351"/>
              <a:gd name="connsiteY28" fmla="*/ 1024939 h 3211731"/>
              <a:gd name="connsiteX29" fmla="*/ 3512417 w 4857351"/>
              <a:gd name="connsiteY29" fmla="*/ 1084426 h 3211731"/>
              <a:gd name="connsiteX30" fmla="*/ 3502845 w 4857351"/>
              <a:gd name="connsiteY30" fmla="*/ 1093998 h 3211731"/>
              <a:gd name="connsiteX31" fmla="*/ 3517203 w 4857351"/>
              <a:gd name="connsiteY31" fmla="*/ 1093998 h 3211731"/>
              <a:gd name="connsiteX32" fmla="*/ 3768823 w 4857351"/>
              <a:gd name="connsiteY32" fmla="*/ 1093998 h 3211731"/>
              <a:gd name="connsiteX33" fmla="*/ 3785233 w 4857351"/>
              <a:gd name="connsiteY33" fmla="*/ 1097417 h 3211731"/>
              <a:gd name="connsiteX34" fmla="*/ 3777028 w 4857351"/>
              <a:gd name="connsiteY34" fmla="*/ 1112459 h 3211731"/>
              <a:gd name="connsiteX35" fmla="*/ 3712072 w 4857351"/>
              <a:gd name="connsiteY35" fmla="*/ 1188356 h 3211731"/>
              <a:gd name="connsiteX36" fmla="*/ 3679935 w 4857351"/>
              <a:gd name="connsiteY36" fmla="*/ 1193825 h 3211731"/>
              <a:gd name="connsiteX37" fmla="*/ 3405752 w 4857351"/>
              <a:gd name="connsiteY37" fmla="*/ 1059127 h 3211731"/>
              <a:gd name="connsiteX38" fmla="*/ 3151398 w 4857351"/>
              <a:gd name="connsiteY38" fmla="*/ 869045 h 3211731"/>
              <a:gd name="connsiteX39" fmla="*/ 3144560 w 4857351"/>
              <a:gd name="connsiteY39" fmla="*/ 854002 h 3211731"/>
              <a:gd name="connsiteX40" fmla="*/ 3511733 w 4857351"/>
              <a:gd name="connsiteY40" fmla="*/ 854002 h 3211731"/>
              <a:gd name="connsiteX41" fmla="*/ 3502845 w 4857351"/>
              <a:gd name="connsiteY41" fmla="*/ 845797 h 3211731"/>
              <a:gd name="connsiteX42" fmla="*/ 3337377 w 4857351"/>
              <a:gd name="connsiteY42" fmla="*/ 765115 h 3211731"/>
              <a:gd name="connsiteX43" fmla="*/ 3015332 w 4857351"/>
              <a:gd name="connsiteY43" fmla="*/ 514863 h 3211731"/>
              <a:gd name="connsiteX44" fmla="*/ 3007127 w 4857351"/>
              <a:gd name="connsiteY44" fmla="*/ 499820 h 3211731"/>
              <a:gd name="connsiteX45" fmla="*/ 3023537 w 4857351"/>
              <a:gd name="connsiteY45" fmla="*/ 497085 h 3211731"/>
              <a:gd name="connsiteX46" fmla="*/ 3286096 w 4857351"/>
              <a:gd name="connsiteY46" fmla="*/ 497085 h 3211731"/>
              <a:gd name="connsiteX47" fmla="*/ 3305925 w 4857351"/>
              <a:gd name="connsiteY47" fmla="*/ 493667 h 3211731"/>
              <a:gd name="connsiteX48" fmla="*/ 3137723 w 4857351"/>
              <a:gd name="connsiteY48" fmla="*/ 410933 h 3211731"/>
              <a:gd name="connsiteX49" fmla="*/ 2993452 w 4857351"/>
              <a:gd name="connsiteY49" fmla="*/ 302217 h 3211731"/>
              <a:gd name="connsiteX50" fmla="*/ 2810891 w 4857351"/>
              <a:gd name="connsiteY50" fmla="*/ 17778 h 3211731"/>
              <a:gd name="connsiteX51" fmla="*/ 2799267 w 4857351"/>
              <a:gd name="connsiteY51" fmla="*/ 0 h 3211731"/>
              <a:gd name="connsiteX52" fmla="*/ 2791062 w 4857351"/>
              <a:gd name="connsiteY52" fmla="*/ 17094 h 3211731"/>
              <a:gd name="connsiteX53" fmla="*/ 2659782 w 4857351"/>
              <a:gd name="connsiteY53" fmla="*/ 239996 h 3211731"/>
              <a:gd name="connsiteX54" fmla="*/ 2476538 w 4857351"/>
              <a:gd name="connsiteY54" fmla="*/ 404096 h 3211731"/>
              <a:gd name="connsiteX55" fmla="*/ 2308336 w 4857351"/>
              <a:gd name="connsiteY55" fmla="*/ 486829 h 3211731"/>
              <a:gd name="connsiteX56" fmla="*/ 2296028 w 4857351"/>
              <a:gd name="connsiteY56" fmla="*/ 497769 h 3211731"/>
              <a:gd name="connsiteX57" fmla="*/ 2598245 w 4857351"/>
              <a:gd name="connsiteY57" fmla="*/ 497769 h 3211731"/>
              <a:gd name="connsiteX58" fmla="*/ 2348677 w 4857351"/>
              <a:gd name="connsiteY58" fmla="*/ 722039 h 3211731"/>
              <a:gd name="connsiteX59" fmla="*/ 2105262 w 4857351"/>
              <a:gd name="connsiteY59" fmla="*/ 841695 h 3211731"/>
              <a:gd name="connsiteX60" fmla="*/ 2087485 w 4857351"/>
              <a:gd name="connsiteY60" fmla="*/ 854686 h 3211731"/>
              <a:gd name="connsiteX61" fmla="*/ 2460128 w 4857351"/>
              <a:gd name="connsiteY61" fmla="*/ 854686 h 3211731"/>
              <a:gd name="connsiteX62" fmla="*/ 2455342 w 4857351"/>
              <a:gd name="connsiteY62" fmla="*/ 862891 h 3211731"/>
              <a:gd name="connsiteX63" fmla="*/ 2221499 w 4857351"/>
              <a:gd name="connsiteY63" fmla="*/ 1045452 h 3211731"/>
              <a:gd name="connsiteX64" fmla="*/ 1907659 w 4857351"/>
              <a:gd name="connsiteY64" fmla="*/ 1199979 h 3211731"/>
              <a:gd name="connsiteX65" fmla="*/ 1893300 w 4857351"/>
              <a:gd name="connsiteY65" fmla="*/ 1209552 h 3211731"/>
              <a:gd name="connsiteX66" fmla="*/ 1914496 w 4857351"/>
              <a:gd name="connsiteY66" fmla="*/ 1211603 h 3211731"/>
              <a:gd name="connsiteX67" fmla="*/ 2614655 w 4857351"/>
              <a:gd name="connsiteY67" fmla="*/ 1211603 h 3211731"/>
              <a:gd name="connsiteX68" fmla="*/ 2638586 w 4857351"/>
              <a:gd name="connsiteY68" fmla="*/ 1234167 h 3211731"/>
              <a:gd name="connsiteX69" fmla="*/ 2637903 w 4857351"/>
              <a:gd name="connsiteY69" fmla="*/ 1648518 h 3211731"/>
              <a:gd name="connsiteX70" fmla="*/ 2617390 w 4857351"/>
              <a:gd name="connsiteY70" fmla="*/ 1661510 h 3211731"/>
              <a:gd name="connsiteX71" fmla="*/ 2048511 w 4857351"/>
              <a:gd name="connsiteY71" fmla="*/ 1394848 h 3211731"/>
              <a:gd name="connsiteX72" fmla="*/ 1433137 w 4857351"/>
              <a:gd name="connsiteY72" fmla="*/ 1084426 h 3211731"/>
              <a:gd name="connsiteX73" fmla="*/ 1411941 w 4857351"/>
              <a:gd name="connsiteY73" fmla="*/ 1076221 h 3211731"/>
              <a:gd name="connsiteX74" fmla="*/ 1411257 w 4857351"/>
              <a:gd name="connsiteY74" fmla="*/ 1098784 h 3211731"/>
              <a:gd name="connsiteX75" fmla="*/ 1335361 w 4857351"/>
              <a:gd name="connsiteY75" fmla="*/ 1291601 h 3211731"/>
              <a:gd name="connsiteX76" fmla="*/ 963402 w 4857351"/>
              <a:gd name="connsiteY76" fmla="*/ 1956889 h 3211731"/>
              <a:gd name="connsiteX77" fmla="*/ 309738 w 4857351"/>
              <a:gd name="connsiteY77" fmla="*/ 2844395 h 3211731"/>
              <a:gd name="connsiteX78" fmla="*/ 0 w 4857351"/>
              <a:gd name="connsiteY78" fmla="*/ 3185586 h 3211731"/>
              <a:gd name="connsiteX79" fmla="*/ 3830360 w 4857351"/>
              <a:gd name="connsiteY79" fmla="*/ 2110049 h 3211731"/>
              <a:gd name="connsiteX80" fmla="*/ 3809848 w 4857351"/>
              <a:gd name="connsiteY80" fmla="*/ 2125091 h 3211731"/>
              <a:gd name="connsiteX81" fmla="*/ 2939436 w 4857351"/>
              <a:gd name="connsiteY81" fmla="*/ 1802362 h 3211731"/>
              <a:gd name="connsiteX82" fmla="*/ 2919607 w 4857351"/>
              <a:gd name="connsiteY82" fmla="*/ 1772277 h 3211731"/>
              <a:gd name="connsiteX83" fmla="*/ 2919607 w 4857351"/>
              <a:gd name="connsiteY83" fmla="*/ 1236218 h 3211731"/>
              <a:gd name="connsiteX84" fmla="*/ 2939436 w 4857351"/>
              <a:gd name="connsiteY84" fmla="*/ 1213654 h 3211731"/>
              <a:gd name="connsiteX85" fmla="*/ 3671731 w 4857351"/>
              <a:gd name="connsiteY85" fmla="*/ 1214338 h 3211731"/>
              <a:gd name="connsiteX86" fmla="*/ 3685406 w 4857351"/>
              <a:gd name="connsiteY86" fmla="*/ 1215022 h 3211731"/>
              <a:gd name="connsiteX87" fmla="*/ 3645748 w 4857351"/>
              <a:gd name="connsiteY87" fmla="*/ 1251944 h 3211731"/>
              <a:gd name="connsiteX88" fmla="*/ 3545237 w 4857351"/>
              <a:gd name="connsiteY88" fmla="*/ 1316216 h 3211731"/>
              <a:gd name="connsiteX89" fmla="*/ 3320967 w 4857351"/>
              <a:gd name="connsiteY89" fmla="*/ 1426300 h 3211731"/>
              <a:gd name="connsiteX90" fmla="*/ 3304558 w 4857351"/>
              <a:gd name="connsiteY90" fmla="*/ 1438607 h 3211731"/>
              <a:gd name="connsiteX91" fmla="*/ 3657372 w 4857351"/>
              <a:gd name="connsiteY91" fmla="*/ 1438607 h 3211731"/>
              <a:gd name="connsiteX92" fmla="*/ 3659423 w 4857351"/>
              <a:gd name="connsiteY92" fmla="*/ 1442710 h 3211731"/>
              <a:gd name="connsiteX93" fmla="*/ 3582843 w 4857351"/>
              <a:gd name="connsiteY93" fmla="*/ 1518606 h 3211731"/>
              <a:gd name="connsiteX94" fmla="*/ 3407804 w 4857351"/>
              <a:gd name="connsiteY94" fmla="*/ 1634160 h 3211731"/>
              <a:gd name="connsiteX95" fmla="*/ 3130202 w 4857351"/>
              <a:gd name="connsiteY95" fmla="*/ 1770226 h 3211731"/>
              <a:gd name="connsiteX96" fmla="*/ 3115159 w 4857351"/>
              <a:gd name="connsiteY96" fmla="*/ 1781849 h 3211731"/>
              <a:gd name="connsiteX97" fmla="*/ 3135672 w 4857351"/>
              <a:gd name="connsiteY97" fmla="*/ 1781849 h 3211731"/>
              <a:gd name="connsiteX98" fmla="*/ 3803694 w 4857351"/>
              <a:gd name="connsiteY98" fmla="*/ 1781849 h 3211731"/>
              <a:gd name="connsiteX99" fmla="*/ 3830360 w 4857351"/>
              <a:gd name="connsiteY99" fmla="*/ 1807832 h 3211731"/>
              <a:gd name="connsiteX100" fmla="*/ 3830360 w 4857351"/>
              <a:gd name="connsiteY100" fmla="*/ 2110049 h 3211731"/>
              <a:gd name="connsiteX0" fmla="*/ 0 w 4857351"/>
              <a:gd name="connsiteY0" fmla="*/ 3185586 h 3211732"/>
              <a:gd name="connsiteX1" fmla="*/ 4764779 w 4857351"/>
              <a:gd name="connsiteY1" fmla="*/ 3193314 h 3211732"/>
              <a:gd name="connsiteX2" fmla="*/ 4609834 w 4857351"/>
              <a:gd name="connsiteY2" fmla="*/ 3063878 h 3211732"/>
              <a:gd name="connsiteX3" fmla="*/ 4373257 w 4857351"/>
              <a:gd name="connsiteY3" fmla="*/ 2750721 h 3211732"/>
              <a:gd name="connsiteX4" fmla="*/ 4104544 w 4857351"/>
              <a:gd name="connsiteY4" fmla="*/ 2218765 h 3211732"/>
              <a:gd name="connsiteX5" fmla="*/ 4097022 w 4857351"/>
              <a:gd name="connsiteY5" fmla="*/ 2180475 h 3211732"/>
              <a:gd name="connsiteX6" fmla="*/ 4097022 w 4857351"/>
              <a:gd name="connsiteY6" fmla="*/ 1807148 h 3211732"/>
              <a:gd name="connsiteX7" fmla="*/ 4123689 w 4857351"/>
              <a:gd name="connsiteY7" fmla="*/ 1781166 h 3211732"/>
              <a:gd name="connsiteX8" fmla="*/ 4834104 w 4857351"/>
              <a:gd name="connsiteY8" fmla="*/ 1781166 h 3211732"/>
              <a:gd name="connsiteX9" fmla="*/ 4857351 w 4857351"/>
              <a:gd name="connsiteY9" fmla="*/ 1778431 h 3211732"/>
              <a:gd name="connsiteX10" fmla="*/ 4839574 w 4857351"/>
              <a:gd name="connsiteY10" fmla="*/ 1768858 h 3211732"/>
              <a:gd name="connsiteX11" fmla="*/ 4568809 w 4857351"/>
              <a:gd name="connsiteY11" fmla="*/ 1636211 h 3211732"/>
              <a:gd name="connsiteX12" fmla="*/ 4321292 w 4857351"/>
              <a:gd name="connsiteY12" fmla="*/ 1451599 h 3211732"/>
              <a:gd name="connsiteX13" fmla="*/ 4314455 w 4857351"/>
              <a:gd name="connsiteY13" fmla="*/ 1437240 h 3211732"/>
              <a:gd name="connsiteX14" fmla="*/ 4666585 w 4857351"/>
              <a:gd name="connsiteY14" fmla="*/ 1437240 h 3211732"/>
              <a:gd name="connsiteX15" fmla="*/ 4652226 w 4857351"/>
              <a:gd name="connsiteY15" fmla="*/ 1426300 h 3211732"/>
              <a:gd name="connsiteX16" fmla="*/ 4464195 w 4857351"/>
              <a:gd name="connsiteY16" fmla="*/ 1334678 h 3211732"/>
              <a:gd name="connsiteX17" fmla="*/ 4191380 w 4857351"/>
              <a:gd name="connsiteY17" fmla="*/ 1112459 h 3211732"/>
              <a:gd name="connsiteX18" fmla="*/ 4183175 w 4857351"/>
              <a:gd name="connsiteY18" fmla="*/ 1097417 h 3211732"/>
              <a:gd name="connsiteX19" fmla="*/ 4199585 w 4857351"/>
              <a:gd name="connsiteY19" fmla="*/ 1094682 h 3211732"/>
              <a:gd name="connsiteX20" fmla="*/ 4447786 w 4857351"/>
              <a:gd name="connsiteY20" fmla="*/ 1094682 h 3211732"/>
              <a:gd name="connsiteX21" fmla="*/ 4466247 w 4857351"/>
              <a:gd name="connsiteY21" fmla="*/ 1093998 h 3211732"/>
              <a:gd name="connsiteX22" fmla="*/ 4358214 w 4857351"/>
              <a:gd name="connsiteY22" fmla="*/ 1037247 h 3211732"/>
              <a:gd name="connsiteX23" fmla="*/ 4143518 w 4857351"/>
              <a:gd name="connsiteY23" fmla="*/ 878617 h 3211732"/>
              <a:gd name="connsiteX24" fmla="*/ 3994460 w 4857351"/>
              <a:gd name="connsiteY24" fmla="*/ 635886 h 3211732"/>
              <a:gd name="connsiteX25" fmla="*/ 3984204 w 4857351"/>
              <a:gd name="connsiteY25" fmla="*/ 619476 h 3211732"/>
              <a:gd name="connsiteX26" fmla="*/ 3973948 w 4857351"/>
              <a:gd name="connsiteY26" fmla="*/ 635886 h 3211732"/>
              <a:gd name="connsiteX27" fmla="*/ 3857710 w 4857351"/>
              <a:gd name="connsiteY27" fmla="*/ 836225 h 3211732"/>
              <a:gd name="connsiteX28" fmla="*/ 3634125 w 4857351"/>
              <a:gd name="connsiteY28" fmla="*/ 1024939 h 3211732"/>
              <a:gd name="connsiteX29" fmla="*/ 3512417 w 4857351"/>
              <a:gd name="connsiteY29" fmla="*/ 1084426 h 3211732"/>
              <a:gd name="connsiteX30" fmla="*/ 3502845 w 4857351"/>
              <a:gd name="connsiteY30" fmla="*/ 1093998 h 3211732"/>
              <a:gd name="connsiteX31" fmla="*/ 3517203 w 4857351"/>
              <a:gd name="connsiteY31" fmla="*/ 1093998 h 3211732"/>
              <a:gd name="connsiteX32" fmla="*/ 3768823 w 4857351"/>
              <a:gd name="connsiteY32" fmla="*/ 1093998 h 3211732"/>
              <a:gd name="connsiteX33" fmla="*/ 3785233 w 4857351"/>
              <a:gd name="connsiteY33" fmla="*/ 1097417 h 3211732"/>
              <a:gd name="connsiteX34" fmla="*/ 3777028 w 4857351"/>
              <a:gd name="connsiteY34" fmla="*/ 1112459 h 3211732"/>
              <a:gd name="connsiteX35" fmla="*/ 3712072 w 4857351"/>
              <a:gd name="connsiteY35" fmla="*/ 1188356 h 3211732"/>
              <a:gd name="connsiteX36" fmla="*/ 3679935 w 4857351"/>
              <a:gd name="connsiteY36" fmla="*/ 1193825 h 3211732"/>
              <a:gd name="connsiteX37" fmla="*/ 3405752 w 4857351"/>
              <a:gd name="connsiteY37" fmla="*/ 1059127 h 3211732"/>
              <a:gd name="connsiteX38" fmla="*/ 3151398 w 4857351"/>
              <a:gd name="connsiteY38" fmla="*/ 869045 h 3211732"/>
              <a:gd name="connsiteX39" fmla="*/ 3144560 w 4857351"/>
              <a:gd name="connsiteY39" fmla="*/ 854002 h 3211732"/>
              <a:gd name="connsiteX40" fmla="*/ 3511733 w 4857351"/>
              <a:gd name="connsiteY40" fmla="*/ 854002 h 3211732"/>
              <a:gd name="connsiteX41" fmla="*/ 3502845 w 4857351"/>
              <a:gd name="connsiteY41" fmla="*/ 845797 h 3211732"/>
              <a:gd name="connsiteX42" fmla="*/ 3337377 w 4857351"/>
              <a:gd name="connsiteY42" fmla="*/ 765115 h 3211732"/>
              <a:gd name="connsiteX43" fmla="*/ 3015332 w 4857351"/>
              <a:gd name="connsiteY43" fmla="*/ 514863 h 3211732"/>
              <a:gd name="connsiteX44" fmla="*/ 3007127 w 4857351"/>
              <a:gd name="connsiteY44" fmla="*/ 499820 h 3211732"/>
              <a:gd name="connsiteX45" fmla="*/ 3023537 w 4857351"/>
              <a:gd name="connsiteY45" fmla="*/ 497085 h 3211732"/>
              <a:gd name="connsiteX46" fmla="*/ 3286096 w 4857351"/>
              <a:gd name="connsiteY46" fmla="*/ 497085 h 3211732"/>
              <a:gd name="connsiteX47" fmla="*/ 3305925 w 4857351"/>
              <a:gd name="connsiteY47" fmla="*/ 493667 h 3211732"/>
              <a:gd name="connsiteX48" fmla="*/ 3137723 w 4857351"/>
              <a:gd name="connsiteY48" fmla="*/ 410933 h 3211732"/>
              <a:gd name="connsiteX49" fmla="*/ 2993452 w 4857351"/>
              <a:gd name="connsiteY49" fmla="*/ 302217 h 3211732"/>
              <a:gd name="connsiteX50" fmla="*/ 2810891 w 4857351"/>
              <a:gd name="connsiteY50" fmla="*/ 17778 h 3211732"/>
              <a:gd name="connsiteX51" fmla="*/ 2799267 w 4857351"/>
              <a:gd name="connsiteY51" fmla="*/ 0 h 3211732"/>
              <a:gd name="connsiteX52" fmla="*/ 2791062 w 4857351"/>
              <a:gd name="connsiteY52" fmla="*/ 17094 h 3211732"/>
              <a:gd name="connsiteX53" fmla="*/ 2659782 w 4857351"/>
              <a:gd name="connsiteY53" fmla="*/ 239996 h 3211732"/>
              <a:gd name="connsiteX54" fmla="*/ 2476538 w 4857351"/>
              <a:gd name="connsiteY54" fmla="*/ 404096 h 3211732"/>
              <a:gd name="connsiteX55" fmla="*/ 2308336 w 4857351"/>
              <a:gd name="connsiteY55" fmla="*/ 486829 h 3211732"/>
              <a:gd name="connsiteX56" fmla="*/ 2296028 w 4857351"/>
              <a:gd name="connsiteY56" fmla="*/ 497769 h 3211732"/>
              <a:gd name="connsiteX57" fmla="*/ 2598245 w 4857351"/>
              <a:gd name="connsiteY57" fmla="*/ 497769 h 3211732"/>
              <a:gd name="connsiteX58" fmla="*/ 2348677 w 4857351"/>
              <a:gd name="connsiteY58" fmla="*/ 722039 h 3211732"/>
              <a:gd name="connsiteX59" fmla="*/ 2105262 w 4857351"/>
              <a:gd name="connsiteY59" fmla="*/ 841695 h 3211732"/>
              <a:gd name="connsiteX60" fmla="*/ 2087485 w 4857351"/>
              <a:gd name="connsiteY60" fmla="*/ 854686 h 3211732"/>
              <a:gd name="connsiteX61" fmla="*/ 2460128 w 4857351"/>
              <a:gd name="connsiteY61" fmla="*/ 854686 h 3211732"/>
              <a:gd name="connsiteX62" fmla="*/ 2455342 w 4857351"/>
              <a:gd name="connsiteY62" fmla="*/ 862891 h 3211732"/>
              <a:gd name="connsiteX63" fmla="*/ 2221499 w 4857351"/>
              <a:gd name="connsiteY63" fmla="*/ 1045452 h 3211732"/>
              <a:gd name="connsiteX64" fmla="*/ 1907659 w 4857351"/>
              <a:gd name="connsiteY64" fmla="*/ 1199979 h 3211732"/>
              <a:gd name="connsiteX65" fmla="*/ 1893300 w 4857351"/>
              <a:gd name="connsiteY65" fmla="*/ 1209552 h 3211732"/>
              <a:gd name="connsiteX66" fmla="*/ 1914496 w 4857351"/>
              <a:gd name="connsiteY66" fmla="*/ 1211603 h 3211732"/>
              <a:gd name="connsiteX67" fmla="*/ 2614655 w 4857351"/>
              <a:gd name="connsiteY67" fmla="*/ 1211603 h 3211732"/>
              <a:gd name="connsiteX68" fmla="*/ 2638586 w 4857351"/>
              <a:gd name="connsiteY68" fmla="*/ 1234167 h 3211732"/>
              <a:gd name="connsiteX69" fmla="*/ 2637903 w 4857351"/>
              <a:gd name="connsiteY69" fmla="*/ 1648518 h 3211732"/>
              <a:gd name="connsiteX70" fmla="*/ 2617390 w 4857351"/>
              <a:gd name="connsiteY70" fmla="*/ 1661510 h 3211732"/>
              <a:gd name="connsiteX71" fmla="*/ 2048511 w 4857351"/>
              <a:gd name="connsiteY71" fmla="*/ 1394848 h 3211732"/>
              <a:gd name="connsiteX72" fmla="*/ 1433137 w 4857351"/>
              <a:gd name="connsiteY72" fmla="*/ 1084426 h 3211732"/>
              <a:gd name="connsiteX73" fmla="*/ 1411941 w 4857351"/>
              <a:gd name="connsiteY73" fmla="*/ 1076221 h 3211732"/>
              <a:gd name="connsiteX74" fmla="*/ 1411257 w 4857351"/>
              <a:gd name="connsiteY74" fmla="*/ 1098784 h 3211732"/>
              <a:gd name="connsiteX75" fmla="*/ 1335361 w 4857351"/>
              <a:gd name="connsiteY75" fmla="*/ 1291601 h 3211732"/>
              <a:gd name="connsiteX76" fmla="*/ 963402 w 4857351"/>
              <a:gd name="connsiteY76" fmla="*/ 1956889 h 3211732"/>
              <a:gd name="connsiteX77" fmla="*/ 309738 w 4857351"/>
              <a:gd name="connsiteY77" fmla="*/ 2844395 h 3211732"/>
              <a:gd name="connsiteX78" fmla="*/ 0 w 4857351"/>
              <a:gd name="connsiteY78" fmla="*/ 3185586 h 3211732"/>
              <a:gd name="connsiteX79" fmla="*/ 3830360 w 4857351"/>
              <a:gd name="connsiteY79" fmla="*/ 2110049 h 3211732"/>
              <a:gd name="connsiteX80" fmla="*/ 3809848 w 4857351"/>
              <a:gd name="connsiteY80" fmla="*/ 2125091 h 3211732"/>
              <a:gd name="connsiteX81" fmla="*/ 2939436 w 4857351"/>
              <a:gd name="connsiteY81" fmla="*/ 1802362 h 3211732"/>
              <a:gd name="connsiteX82" fmla="*/ 2919607 w 4857351"/>
              <a:gd name="connsiteY82" fmla="*/ 1772277 h 3211732"/>
              <a:gd name="connsiteX83" fmla="*/ 2919607 w 4857351"/>
              <a:gd name="connsiteY83" fmla="*/ 1236218 h 3211732"/>
              <a:gd name="connsiteX84" fmla="*/ 2939436 w 4857351"/>
              <a:gd name="connsiteY84" fmla="*/ 1213654 h 3211732"/>
              <a:gd name="connsiteX85" fmla="*/ 3671731 w 4857351"/>
              <a:gd name="connsiteY85" fmla="*/ 1214338 h 3211732"/>
              <a:gd name="connsiteX86" fmla="*/ 3685406 w 4857351"/>
              <a:gd name="connsiteY86" fmla="*/ 1215022 h 3211732"/>
              <a:gd name="connsiteX87" fmla="*/ 3645748 w 4857351"/>
              <a:gd name="connsiteY87" fmla="*/ 1251944 h 3211732"/>
              <a:gd name="connsiteX88" fmla="*/ 3545237 w 4857351"/>
              <a:gd name="connsiteY88" fmla="*/ 1316216 h 3211732"/>
              <a:gd name="connsiteX89" fmla="*/ 3320967 w 4857351"/>
              <a:gd name="connsiteY89" fmla="*/ 1426300 h 3211732"/>
              <a:gd name="connsiteX90" fmla="*/ 3304558 w 4857351"/>
              <a:gd name="connsiteY90" fmla="*/ 1438607 h 3211732"/>
              <a:gd name="connsiteX91" fmla="*/ 3657372 w 4857351"/>
              <a:gd name="connsiteY91" fmla="*/ 1438607 h 3211732"/>
              <a:gd name="connsiteX92" fmla="*/ 3659423 w 4857351"/>
              <a:gd name="connsiteY92" fmla="*/ 1442710 h 3211732"/>
              <a:gd name="connsiteX93" fmla="*/ 3582843 w 4857351"/>
              <a:gd name="connsiteY93" fmla="*/ 1518606 h 3211732"/>
              <a:gd name="connsiteX94" fmla="*/ 3407804 w 4857351"/>
              <a:gd name="connsiteY94" fmla="*/ 1634160 h 3211732"/>
              <a:gd name="connsiteX95" fmla="*/ 3130202 w 4857351"/>
              <a:gd name="connsiteY95" fmla="*/ 1770226 h 3211732"/>
              <a:gd name="connsiteX96" fmla="*/ 3115159 w 4857351"/>
              <a:gd name="connsiteY96" fmla="*/ 1781849 h 3211732"/>
              <a:gd name="connsiteX97" fmla="*/ 3135672 w 4857351"/>
              <a:gd name="connsiteY97" fmla="*/ 1781849 h 3211732"/>
              <a:gd name="connsiteX98" fmla="*/ 3803694 w 4857351"/>
              <a:gd name="connsiteY98" fmla="*/ 1781849 h 3211732"/>
              <a:gd name="connsiteX99" fmla="*/ 3830360 w 4857351"/>
              <a:gd name="connsiteY99" fmla="*/ 1807832 h 3211732"/>
              <a:gd name="connsiteX100" fmla="*/ 3830360 w 4857351"/>
              <a:gd name="connsiteY100" fmla="*/ 2110049 h 3211732"/>
              <a:gd name="connsiteX0" fmla="*/ 0 w 4857351"/>
              <a:gd name="connsiteY0" fmla="*/ 3185586 h 3213962"/>
              <a:gd name="connsiteX1" fmla="*/ 4760380 w 4857351"/>
              <a:gd name="connsiteY1" fmla="*/ 3197714 h 3213962"/>
              <a:gd name="connsiteX2" fmla="*/ 4609834 w 4857351"/>
              <a:gd name="connsiteY2" fmla="*/ 3063878 h 3213962"/>
              <a:gd name="connsiteX3" fmla="*/ 4373257 w 4857351"/>
              <a:gd name="connsiteY3" fmla="*/ 2750721 h 3213962"/>
              <a:gd name="connsiteX4" fmla="*/ 4104544 w 4857351"/>
              <a:gd name="connsiteY4" fmla="*/ 2218765 h 3213962"/>
              <a:gd name="connsiteX5" fmla="*/ 4097022 w 4857351"/>
              <a:gd name="connsiteY5" fmla="*/ 2180475 h 3213962"/>
              <a:gd name="connsiteX6" fmla="*/ 4097022 w 4857351"/>
              <a:gd name="connsiteY6" fmla="*/ 1807148 h 3213962"/>
              <a:gd name="connsiteX7" fmla="*/ 4123689 w 4857351"/>
              <a:gd name="connsiteY7" fmla="*/ 1781166 h 3213962"/>
              <a:gd name="connsiteX8" fmla="*/ 4834104 w 4857351"/>
              <a:gd name="connsiteY8" fmla="*/ 1781166 h 3213962"/>
              <a:gd name="connsiteX9" fmla="*/ 4857351 w 4857351"/>
              <a:gd name="connsiteY9" fmla="*/ 1778431 h 3213962"/>
              <a:gd name="connsiteX10" fmla="*/ 4839574 w 4857351"/>
              <a:gd name="connsiteY10" fmla="*/ 1768858 h 3213962"/>
              <a:gd name="connsiteX11" fmla="*/ 4568809 w 4857351"/>
              <a:gd name="connsiteY11" fmla="*/ 1636211 h 3213962"/>
              <a:gd name="connsiteX12" fmla="*/ 4321292 w 4857351"/>
              <a:gd name="connsiteY12" fmla="*/ 1451599 h 3213962"/>
              <a:gd name="connsiteX13" fmla="*/ 4314455 w 4857351"/>
              <a:gd name="connsiteY13" fmla="*/ 1437240 h 3213962"/>
              <a:gd name="connsiteX14" fmla="*/ 4666585 w 4857351"/>
              <a:gd name="connsiteY14" fmla="*/ 1437240 h 3213962"/>
              <a:gd name="connsiteX15" fmla="*/ 4652226 w 4857351"/>
              <a:gd name="connsiteY15" fmla="*/ 1426300 h 3213962"/>
              <a:gd name="connsiteX16" fmla="*/ 4464195 w 4857351"/>
              <a:gd name="connsiteY16" fmla="*/ 1334678 h 3213962"/>
              <a:gd name="connsiteX17" fmla="*/ 4191380 w 4857351"/>
              <a:gd name="connsiteY17" fmla="*/ 1112459 h 3213962"/>
              <a:gd name="connsiteX18" fmla="*/ 4183175 w 4857351"/>
              <a:gd name="connsiteY18" fmla="*/ 1097417 h 3213962"/>
              <a:gd name="connsiteX19" fmla="*/ 4199585 w 4857351"/>
              <a:gd name="connsiteY19" fmla="*/ 1094682 h 3213962"/>
              <a:gd name="connsiteX20" fmla="*/ 4447786 w 4857351"/>
              <a:gd name="connsiteY20" fmla="*/ 1094682 h 3213962"/>
              <a:gd name="connsiteX21" fmla="*/ 4466247 w 4857351"/>
              <a:gd name="connsiteY21" fmla="*/ 1093998 h 3213962"/>
              <a:gd name="connsiteX22" fmla="*/ 4358214 w 4857351"/>
              <a:gd name="connsiteY22" fmla="*/ 1037247 h 3213962"/>
              <a:gd name="connsiteX23" fmla="*/ 4143518 w 4857351"/>
              <a:gd name="connsiteY23" fmla="*/ 878617 h 3213962"/>
              <a:gd name="connsiteX24" fmla="*/ 3994460 w 4857351"/>
              <a:gd name="connsiteY24" fmla="*/ 635886 h 3213962"/>
              <a:gd name="connsiteX25" fmla="*/ 3984204 w 4857351"/>
              <a:gd name="connsiteY25" fmla="*/ 619476 h 3213962"/>
              <a:gd name="connsiteX26" fmla="*/ 3973948 w 4857351"/>
              <a:gd name="connsiteY26" fmla="*/ 635886 h 3213962"/>
              <a:gd name="connsiteX27" fmla="*/ 3857710 w 4857351"/>
              <a:gd name="connsiteY27" fmla="*/ 836225 h 3213962"/>
              <a:gd name="connsiteX28" fmla="*/ 3634125 w 4857351"/>
              <a:gd name="connsiteY28" fmla="*/ 1024939 h 3213962"/>
              <a:gd name="connsiteX29" fmla="*/ 3512417 w 4857351"/>
              <a:gd name="connsiteY29" fmla="*/ 1084426 h 3213962"/>
              <a:gd name="connsiteX30" fmla="*/ 3502845 w 4857351"/>
              <a:gd name="connsiteY30" fmla="*/ 1093998 h 3213962"/>
              <a:gd name="connsiteX31" fmla="*/ 3517203 w 4857351"/>
              <a:gd name="connsiteY31" fmla="*/ 1093998 h 3213962"/>
              <a:gd name="connsiteX32" fmla="*/ 3768823 w 4857351"/>
              <a:gd name="connsiteY32" fmla="*/ 1093998 h 3213962"/>
              <a:gd name="connsiteX33" fmla="*/ 3785233 w 4857351"/>
              <a:gd name="connsiteY33" fmla="*/ 1097417 h 3213962"/>
              <a:gd name="connsiteX34" fmla="*/ 3777028 w 4857351"/>
              <a:gd name="connsiteY34" fmla="*/ 1112459 h 3213962"/>
              <a:gd name="connsiteX35" fmla="*/ 3712072 w 4857351"/>
              <a:gd name="connsiteY35" fmla="*/ 1188356 h 3213962"/>
              <a:gd name="connsiteX36" fmla="*/ 3679935 w 4857351"/>
              <a:gd name="connsiteY36" fmla="*/ 1193825 h 3213962"/>
              <a:gd name="connsiteX37" fmla="*/ 3405752 w 4857351"/>
              <a:gd name="connsiteY37" fmla="*/ 1059127 h 3213962"/>
              <a:gd name="connsiteX38" fmla="*/ 3151398 w 4857351"/>
              <a:gd name="connsiteY38" fmla="*/ 869045 h 3213962"/>
              <a:gd name="connsiteX39" fmla="*/ 3144560 w 4857351"/>
              <a:gd name="connsiteY39" fmla="*/ 854002 h 3213962"/>
              <a:gd name="connsiteX40" fmla="*/ 3511733 w 4857351"/>
              <a:gd name="connsiteY40" fmla="*/ 854002 h 3213962"/>
              <a:gd name="connsiteX41" fmla="*/ 3502845 w 4857351"/>
              <a:gd name="connsiteY41" fmla="*/ 845797 h 3213962"/>
              <a:gd name="connsiteX42" fmla="*/ 3337377 w 4857351"/>
              <a:gd name="connsiteY42" fmla="*/ 765115 h 3213962"/>
              <a:gd name="connsiteX43" fmla="*/ 3015332 w 4857351"/>
              <a:gd name="connsiteY43" fmla="*/ 514863 h 3213962"/>
              <a:gd name="connsiteX44" fmla="*/ 3007127 w 4857351"/>
              <a:gd name="connsiteY44" fmla="*/ 499820 h 3213962"/>
              <a:gd name="connsiteX45" fmla="*/ 3023537 w 4857351"/>
              <a:gd name="connsiteY45" fmla="*/ 497085 h 3213962"/>
              <a:gd name="connsiteX46" fmla="*/ 3286096 w 4857351"/>
              <a:gd name="connsiteY46" fmla="*/ 497085 h 3213962"/>
              <a:gd name="connsiteX47" fmla="*/ 3305925 w 4857351"/>
              <a:gd name="connsiteY47" fmla="*/ 493667 h 3213962"/>
              <a:gd name="connsiteX48" fmla="*/ 3137723 w 4857351"/>
              <a:gd name="connsiteY48" fmla="*/ 410933 h 3213962"/>
              <a:gd name="connsiteX49" fmla="*/ 2993452 w 4857351"/>
              <a:gd name="connsiteY49" fmla="*/ 302217 h 3213962"/>
              <a:gd name="connsiteX50" fmla="*/ 2810891 w 4857351"/>
              <a:gd name="connsiteY50" fmla="*/ 17778 h 3213962"/>
              <a:gd name="connsiteX51" fmla="*/ 2799267 w 4857351"/>
              <a:gd name="connsiteY51" fmla="*/ 0 h 3213962"/>
              <a:gd name="connsiteX52" fmla="*/ 2791062 w 4857351"/>
              <a:gd name="connsiteY52" fmla="*/ 17094 h 3213962"/>
              <a:gd name="connsiteX53" fmla="*/ 2659782 w 4857351"/>
              <a:gd name="connsiteY53" fmla="*/ 239996 h 3213962"/>
              <a:gd name="connsiteX54" fmla="*/ 2476538 w 4857351"/>
              <a:gd name="connsiteY54" fmla="*/ 404096 h 3213962"/>
              <a:gd name="connsiteX55" fmla="*/ 2308336 w 4857351"/>
              <a:gd name="connsiteY55" fmla="*/ 486829 h 3213962"/>
              <a:gd name="connsiteX56" fmla="*/ 2296028 w 4857351"/>
              <a:gd name="connsiteY56" fmla="*/ 497769 h 3213962"/>
              <a:gd name="connsiteX57" fmla="*/ 2598245 w 4857351"/>
              <a:gd name="connsiteY57" fmla="*/ 497769 h 3213962"/>
              <a:gd name="connsiteX58" fmla="*/ 2348677 w 4857351"/>
              <a:gd name="connsiteY58" fmla="*/ 722039 h 3213962"/>
              <a:gd name="connsiteX59" fmla="*/ 2105262 w 4857351"/>
              <a:gd name="connsiteY59" fmla="*/ 841695 h 3213962"/>
              <a:gd name="connsiteX60" fmla="*/ 2087485 w 4857351"/>
              <a:gd name="connsiteY60" fmla="*/ 854686 h 3213962"/>
              <a:gd name="connsiteX61" fmla="*/ 2460128 w 4857351"/>
              <a:gd name="connsiteY61" fmla="*/ 854686 h 3213962"/>
              <a:gd name="connsiteX62" fmla="*/ 2455342 w 4857351"/>
              <a:gd name="connsiteY62" fmla="*/ 862891 h 3213962"/>
              <a:gd name="connsiteX63" fmla="*/ 2221499 w 4857351"/>
              <a:gd name="connsiteY63" fmla="*/ 1045452 h 3213962"/>
              <a:gd name="connsiteX64" fmla="*/ 1907659 w 4857351"/>
              <a:gd name="connsiteY64" fmla="*/ 1199979 h 3213962"/>
              <a:gd name="connsiteX65" fmla="*/ 1893300 w 4857351"/>
              <a:gd name="connsiteY65" fmla="*/ 1209552 h 3213962"/>
              <a:gd name="connsiteX66" fmla="*/ 1914496 w 4857351"/>
              <a:gd name="connsiteY66" fmla="*/ 1211603 h 3213962"/>
              <a:gd name="connsiteX67" fmla="*/ 2614655 w 4857351"/>
              <a:gd name="connsiteY67" fmla="*/ 1211603 h 3213962"/>
              <a:gd name="connsiteX68" fmla="*/ 2638586 w 4857351"/>
              <a:gd name="connsiteY68" fmla="*/ 1234167 h 3213962"/>
              <a:gd name="connsiteX69" fmla="*/ 2637903 w 4857351"/>
              <a:gd name="connsiteY69" fmla="*/ 1648518 h 3213962"/>
              <a:gd name="connsiteX70" fmla="*/ 2617390 w 4857351"/>
              <a:gd name="connsiteY70" fmla="*/ 1661510 h 3213962"/>
              <a:gd name="connsiteX71" fmla="*/ 2048511 w 4857351"/>
              <a:gd name="connsiteY71" fmla="*/ 1394848 h 3213962"/>
              <a:gd name="connsiteX72" fmla="*/ 1433137 w 4857351"/>
              <a:gd name="connsiteY72" fmla="*/ 1084426 h 3213962"/>
              <a:gd name="connsiteX73" fmla="*/ 1411941 w 4857351"/>
              <a:gd name="connsiteY73" fmla="*/ 1076221 h 3213962"/>
              <a:gd name="connsiteX74" fmla="*/ 1411257 w 4857351"/>
              <a:gd name="connsiteY74" fmla="*/ 1098784 h 3213962"/>
              <a:gd name="connsiteX75" fmla="*/ 1335361 w 4857351"/>
              <a:gd name="connsiteY75" fmla="*/ 1291601 h 3213962"/>
              <a:gd name="connsiteX76" fmla="*/ 963402 w 4857351"/>
              <a:gd name="connsiteY76" fmla="*/ 1956889 h 3213962"/>
              <a:gd name="connsiteX77" fmla="*/ 309738 w 4857351"/>
              <a:gd name="connsiteY77" fmla="*/ 2844395 h 3213962"/>
              <a:gd name="connsiteX78" fmla="*/ 0 w 4857351"/>
              <a:gd name="connsiteY78" fmla="*/ 3185586 h 3213962"/>
              <a:gd name="connsiteX79" fmla="*/ 3830360 w 4857351"/>
              <a:gd name="connsiteY79" fmla="*/ 2110049 h 3213962"/>
              <a:gd name="connsiteX80" fmla="*/ 3809848 w 4857351"/>
              <a:gd name="connsiteY80" fmla="*/ 2125091 h 3213962"/>
              <a:gd name="connsiteX81" fmla="*/ 2939436 w 4857351"/>
              <a:gd name="connsiteY81" fmla="*/ 1802362 h 3213962"/>
              <a:gd name="connsiteX82" fmla="*/ 2919607 w 4857351"/>
              <a:gd name="connsiteY82" fmla="*/ 1772277 h 3213962"/>
              <a:gd name="connsiteX83" fmla="*/ 2919607 w 4857351"/>
              <a:gd name="connsiteY83" fmla="*/ 1236218 h 3213962"/>
              <a:gd name="connsiteX84" fmla="*/ 2939436 w 4857351"/>
              <a:gd name="connsiteY84" fmla="*/ 1213654 h 3213962"/>
              <a:gd name="connsiteX85" fmla="*/ 3671731 w 4857351"/>
              <a:gd name="connsiteY85" fmla="*/ 1214338 h 3213962"/>
              <a:gd name="connsiteX86" fmla="*/ 3685406 w 4857351"/>
              <a:gd name="connsiteY86" fmla="*/ 1215022 h 3213962"/>
              <a:gd name="connsiteX87" fmla="*/ 3645748 w 4857351"/>
              <a:gd name="connsiteY87" fmla="*/ 1251944 h 3213962"/>
              <a:gd name="connsiteX88" fmla="*/ 3545237 w 4857351"/>
              <a:gd name="connsiteY88" fmla="*/ 1316216 h 3213962"/>
              <a:gd name="connsiteX89" fmla="*/ 3320967 w 4857351"/>
              <a:gd name="connsiteY89" fmla="*/ 1426300 h 3213962"/>
              <a:gd name="connsiteX90" fmla="*/ 3304558 w 4857351"/>
              <a:gd name="connsiteY90" fmla="*/ 1438607 h 3213962"/>
              <a:gd name="connsiteX91" fmla="*/ 3657372 w 4857351"/>
              <a:gd name="connsiteY91" fmla="*/ 1438607 h 3213962"/>
              <a:gd name="connsiteX92" fmla="*/ 3659423 w 4857351"/>
              <a:gd name="connsiteY92" fmla="*/ 1442710 h 3213962"/>
              <a:gd name="connsiteX93" fmla="*/ 3582843 w 4857351"/>
              <a:gd name="connsiteY93" fmla="*/ 1518606 h 3213962"/>
              <a:gd name="connsiteX94" fmla="*/ 3407804 w 4857351"/>
              <a:gd name="connsiteY94" fmla="*/ 1634160 h 3213962"/>
              <a:gd name="connsiteX95" fmla="*/ 3130202 w 4857351"/>
              <a:gd name="connsiteY95" fmla="*/ 1770226 h 3213962"/>
              <a:gd name="connsiteX96" fmla="*/ 3115159 w 4857351"/>
              <a:gd name="connsiteY96" fmla="*/ 1781849 h 3213962"/>
              <a:gd name="connsiteX97" fmla="*/ 3135672 w 4857351"/>
              <a:gd name="connsiteY97" fmla="*/ 1781849 h 3213962"/>
              <a:gd name="connsiteX98" fmla="*/ 3803694 w 4857351"/>
              <a:gd name="connsiteY98" fmla="*/ 1781849 h 3213962"/>
              <a:gd name="connsiteX99" fmla="*/ 3830360 w 4857351"/>
              <a:gd name="connsiteY99" fmla="*/ 1807832 h 3213962"/>
              <a:gd name="connsiteX100" fmla="*/ 3830360 w 4857351"/>
              <a:gd name="connsiteY100" fmla="*/ 2110049 h 3213962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609834 w 4857351"/>
              <a:gd name="connsiteY2" fmla="*/ 3063878 h 3219167"/>
              <a:gd name="connsiteX3" fmla="*/ 4373257 w 4857351"/>
              <a:gd name="connsiteY3" fmla="*/ 2750721 h 3219167"/>
              <a:gd name="connsiteX4" fmla="*/ 4104544 w 4857351"/>
              <a:gd name="connsiteY4" fmla="*/ 2218765 h 3219167"/>
              <a:gd name="connsiteX5" fmla="*/ 4097022 w 4857351"/>
              <a:gd name="connsiteY5" fmla="*/ 2180475 h 3219167"/>
              <a:gd name="connsiteX6" fmla="*/ 4097022 w 4857351"/>
              <a:gd name="connsiteY6" fmla="*/ 1807148 h 3219167"/>
              <a:gd name="connsiteX7" fmla="*/ 4123689 w 4857351"/>
              <a:gd name="connsiteY7" fmla="*/ 1781166 h 3219167"/>
              <a:gd name="connsiteX8" fmla="*/ 4834104 w 4857351"/>
              <a:gd name="connsiteY8" fmla="*/ 1781166 h 3219167"/>
              <a:gd name="connsiteX9" fmla="*/ 4857351 w 4857351"/>
              <a:gd name="connsiteY9" fmla="*/ 1778431 h 3219167"/>
              <a:gd name="connsiteX10" fmla="*/ 4839574 w 4857351"/>
              <a:gd name="connsiteY10" fmla="*/ 1768858 h 3219167"/>
              <a:gd name="connsiteX11" fmla="*/ 4568809 w 4857351"/>
              <a:gd name="connsiteY11" fmla="*/ 1636211 h 3219167"/>
              <a:gd name="connsiteX12" fmla="*/ 4321292 w 4857351"/>
              <a:gd name="connsiteY12" fmla="*/ 1451599 h 3219167"/>
              <a:gd name="connsiteX13" fmla="*/ 4314455 w 4857351"/>
              <a:gd name="connsiteY13" fmla="*/ 1437240 h 3219167"/>
              <a:gd name="connsiteX14" fmla="*/ 4666585 w 4857351"/>
              <a:gd name="connsiteY14" fmla="*/ 1437240 h 3219167"/>
              <a:gd name="connsiteX15" fmla="*/ 4652226 w 4857351"/>
              <a:gd name="connsiteY15" fmla="*/ 1426300 h 3219167"/>
              <a:gd name="connsiteX16" fmla="*/ 4464195 w 4857351"/>
              <a:gd name="connsiteY16" fmla="*/ 1334678 h 3219167"/>
              <a:gd name="connsiteX17" fmla="*/ 4191380 w 4857351"/>
              <a:gd name="connsiteY17" fmla="*/ 1112459 h 3219167"/>
              <a:gd name="connsiteX18" fmla="*/ 4183175 w 4857351"/>
              <a:gd name="connsiteY18" fmla="*/ 1097417 h 3219167"/>
              <a:gd name="connsiteX19" fmla="*/ 4199585 w 4857351"/>
              <a:gd name="connsiteY19" fmla="*/ 1094682 h 3219167"/>
              <a:gd name="connsiteX20" fmla="*/ 4447786 w 4857351"/>
              <a:gd name="connsiteY20" fmla="*/ 1094682 h 3219167"/>
              <a:gd name="connsiteX21" fmla="*/ 4466247 w 4857351"/>
              <a:gd name="connsiteY21" fmla="*/ 1093998 h 3219167"/>
              <a:gd name="connsiteX22" fmla="*/ 4358214 w 4857351"/>
              <a:gd name="connsiteY22" fmla="*/ 1037247 h 3219167"/>
              <a:gd name="connsiteX23" fmla="*/ 4143518 w 4857351"/>
              <a:gd name="connsiteY23" fmla="*/ 878617 h 3219167"/>
              <a:gd name="connsiteX24" fmla="*/ 3994460 w 4857351"/>
              <a:gd name="connsiteY24" fmla="*/ 635886 h 3219167"/>
              <a:gd name="connsiteX25" fmla="*/ 3984204 w 4857351"/>
              <a:gd name="connsiteY25" fmla="*/ 619476 h 3219167"/>
              <a:gd name="connsiteX26" fmla="*/ 3973948 w 4857351"/>
              <a:gd name="connsiteY26" fmla="*/ 635886 h 3219167"/>
              <a:gd name="connsiteX27" fmla="*/ 3857710 w 4857351"/>
              <a:gd name="connsiteY27" fmla="*/ 836225 h 3219167"/>
              <a:gd name="connsiteX28" fmla="*/ 3634125 w 4857351"/>
              <a:gd name="connsiteY28" fmla="*/ 1024939 h 3219167"/>
              <a:gd name="connsiteX29" fmla="*/ 3512417 w 4857351"/>
              <a:gd name="connsiteY29" fmla="*/ 1084426 h 3219167"/>
              <a:gd name="connsiteX30" fmla="*/ 3502845 w 4857351"/>
              <a:gd name="connsiteY30" fmla="*/ 1093998 h 3219167"/>
              <a:gd name="connsiteX31" fmla="*/ 3517203 w 4857351"/>
              <a:gd name="connsiteY31" fmla="*/ 1093998 h 3219167"/>
              <a:gd name="connsiteX32" fmla="*/ 3768823 w 4857351"/>
              <a:gd name="connsiteY32" fmla="*/ 1093998 h 3219167"/>
              <a:gd name="connsiteX33" fmla="*/ 3785233 w 4857351"/>
              <a:gd name="connsiteY33" fmla="*/ 1097417 h 3219167"/>
              <a:gd name="connsiteX34" fmla="*/ 3777028 w 4857351"/>
              <a:gd name="connsiteY34" fmla="*/ 1112459 h 3219167"/>
              <a:gd name="connsiteX35" fmla="*/ 3712072 w 4857351"/>
              <a:gd name="connsiteY35" fmla="*/ 1188356 h 3219167"/>
              <a:gd name="connsiteX36" fmla="*/ 3679935 w 4857351"/>
              <a:gd name="connsiteY36" fmla="*/ 1193825 h 3219167"/>
              <a:gd name="connsiteX37" fmla="*/ 3405752 w 4857351"/>
              <a:gd name="connsiteY37" fmla="*/ 1059127 h 3219167"/>
              <a:gd name="connsiteX38" fmla="*/ 3151398 w 4857351"/>
              <a:gd name="connsiteY38" fmla="*/ 869045 h 3219167"/>
              <a:gd name="connsiteX39" fmla="*/ 3144560 w 4857351"/>
              <a:gd name="connsiteY39" fmla="*/ 854002 h 3219167"/>
              <a:gd name="connsiteX40" fmla="*/ 3511733 w 4857351"/>
              <a:gd name="connsiteY40" fmla="*/ 854002 h 3219167"/>
              <a:gd name="connsiteX41" fmla="*/ 3502845 w 4857351"/>
              <a:gd name="connsiteY41" fmla="*/ 845797 h 3219167"/>
              <a:gd name="connsiteX42" fmla="*/ 3337377 w 4857351"/>
              <a:gd name="connsiteY42" fmla="*/ 765115 h 3219167"/>
              <a:gd name="connsiteX43" fmla="*/ 3015332 w 4857351"/>
              <a:gd name="connsiteY43" fmla="*/ 514863 h 3219167"/>
              <a:gd name="connsiteX44" fmla="*/ 3007127 w 4857351"/>
              <a:gd name="connsiteY44" fmla="*/ 499820 h 3219167"/>
              <a:gd name="connsiteX45" fmla="*/ 3023537 w 4857351"/>
              <a:gd name="connsiteY45" fmla="*/ 497085 h 3219167"/>
              <a:gd name="connsiteX46" fmla="*/ 3286096 w 4857351"/>
              <a:gd name="connsiteY46" fmla="*/ 497085 h 3219167"/>
              <a:gd name="connsiteX47" fmla="*/ 3305925 w 4857351"/>
              <a:gd name="connsiteY47" fmla="*/ 493667 h 3219167"/>
              <a:gd name="connsiteX48" fmla="*/ 3137723 w 4857351"/>
              <a:gd name="connsiteY48" fmla="*/ 410933 h 3219167"/>
              <a:gd name="connsiteX49" fmla="*/ 2993452 w 4857351"/>
              <a:gd name="connsiteY49" fmla="*/ 302217 h 3219167"/>
              <a:gd name="connsiteX50" fmla="*/ 2810891 w 4857351"/>
              <a:gd name="connsiteY50" fmla="*/ 17778 h 3219167"/>
              <a:gd name="connsiteX51" fmla="*/ 2799267 w 4857351"/>
              <a:gd name="connsiteY51" fmla="*/ 0 h 3219167"/>
              <a:gd name="connsiteX52" fmla="*/ 2791062 w 4857351"/>
              <a:gd name="connsiteY52" fmla="*/ 17094 h 3219167"/>
              <a:gd name="connsiteX53" fmla="*/ 2659782 w 4857351"/>
              <a:gd name="connsiteY53" fmla="*/ 239996 h 3219167"/>
              <a:gd name="connsiteX54" fmla="*/ 2476538 w 4857351"/>
              <a:gd name="connsiteY54" fmla="*/ 404096 h 3219167"/>
              <a:gd name="connsiteX55" fmla="*/ 2308336 w 4857351"/>
              <a:gd name="connsiteY55" fmla="*/ 486829 h 3219167"/>
              <a:gd name="connsiteX56" fmla="*/ 2296028 w 4857351"/>
              <a:gd name="connsiteY56" fmla="*/ 497769 h 3219167"/>
              <a:gd name="connsiteX57" fmla="*/ 2598245 w 4857351"/>
              <a:gd name="connsiteY57" fmla="*/ 497769 h 3219167"/>
              <a:gd name="connsiteX58" fmla="*/ 2348677 w 4857351"/>
              <a:gd name="connsiteY58" fmla="*/ 722039 h 3219167"/>
              <a:gd name="connsiteX59" fmla="*/ 2105262 w 4857351"/>
              <a:gd name="connsiteY59" fmla="*/ 841695 h 3219167"/>
              <a:gd name="connsiteX60" fmla="*/ 2087485 w 4857351"/>
              <a:gd name="connsiteY60" fmla="*/ 854686 h 3219167"/>
              <a:gd name="connsiteX61" fmla="*/ 2460128 w 4857351"/>
              <a:gd name="connsiteY61" fmla="*/ 854686 h 3219167"/>
              <a:gd name="connsiteX62" fmla="*/ 2455342 w 4857351"/>
              <a:gd name="connsiteY62" fmla="*/ 862891 h 3219167"/>
              <a:gd name="connsiteX63" fmla="*/ 2221499 w 4857351"/>
              <a:gd name="connsiteY63" fmla="*/ 1045452 h 3219167"/>
              <a:gd name="connsiteX64" fmla="*/ 1907659 w 4857351"/>
              <a:gd name="connsiteY64" fmla="*/ 1199979 h 3219167"/>
              <a:gd name="connsiteX65" fmla="*/ 1893300 w 4857351"/>
              <a:gd name="connsiteY65" fmla="*/ 1209552 h 3219167"/>
              <a:gd name="connsiteX66" fmla="*/ 1914496 w 4857351"/>
              <a:gd name="connsiteY66" fmla="*/ 1211603 h 3219167"/>
              <a:gd name="connsiteX67" fmla="*/ 2614655 w 4857351"/>
              <a:gd name="connsiteY67" fmla="*/ 1211603 h 3219167"/>
              <a:gd name="connsiteX68" fmla="*/ 2638586 w 4857351"/>
              <a:gd name="connsiteY68" fmla="*/ 1234167 h 3219167"/>
              <a:gd name="connsiteX69" fmla="*/ 2637903 w 4857351"/>
              <a:gd name="connsiteY69" fmla="*/ 1648518 h 3219167"/>
              <a:gd name="connsiteX70" fmla="*/ 2617390 w 4857351"/>
              <a:gd name="connsiteY70" fmla="*/ 1661510 h 3219167"/>
              <a:gd name="connsiteX71" fmla="*/ 2048511 w 4857351"/>
              <a:gd name="connsiteY71" fmla="*/ 1394848 h 3219167"/>
              <a:gd name="connsiteX72" fmla="*/ 1433137 w 4857351"/>
              <a:gd name="connsiteY72" fmla="*/ 1084426 h 3219167"/>
              <a:gd name="connsiteX73" fmla="*/ 1411941 w 4857351"/>
              <a:gd name="connsiteY73" fmla="*/ 1076221 h 3219167"/>
              <a:gd name="connsiteX74" fmla="*/ 1411257 w 4857351"/>
              <a:gd name="connsiteY74" fmla="*/ 1098784 h 3219167"/>
              <a:gd name="connsiteX75" fmla="*/ 1335361 w 4857351"/>
              <a:gd name="connsiteY75" fmla="*/ 1291601 h 3219167"/>
              <a:gd name="connsiteX76" fmla="*/ 963402 w 4857351"/>
              <a:gd name="connsiteY76" fmla="*/ 1956889 h 3219167"/>
              <a:gd name="connsiteX77" fmla="*/ 309738 w 4857351"/>
              <a:gd name="connsiteY77" fmla="*/ 2844395 h 3219167"/>
              <a:gd name="connsiteX78" fmla="*/ 0 w 4857351"/>
              <a:gd name="connsiteY78" fmla="*/ 3185586 h 3219167"/>
              <a:gd name="connsiteX79" fmla="*/ 3830360 w 4857351"/>
              <a:gd name="connsiteY79" fmla="*/ 2110049 h 3219167"/>
              <a:gd name="connsiteX80" fmla="*/ 3809848 w 4857351"/>
              <a:gd name="connsiteY80" fmla="*/ 2125091 h 3219167"/>
              <a:gd name="connsiteX81" fmla="*/ 2939436 w 4857351"/>
              <a:gd name="connsiteY81" fmla="*/ 1802362 h 3219167"/>
              <a:gd name="connsiteX82" fmla="*/ 2919607 w 4857351"/>
              <a:gd name="connsiteY82" fmla="*/ 1772277 h 3219167"/>
              <a:gd name="connsiteX83" fmla="*/ 2919607 w 4857351"/>
              <a:gd name="connsiteY83" fmla="*/ 1236218 h 3219167"/>
              <a:gd name="connsiteX84" fmla="*/ 2939436 w 4857351"/>
              <a:gd name="connsiteY84" fmla="*/ 1213654 h 3219167"/>
              <a:gd name="connsiteX85" fmla="*/ 3671731 w 4857351"/>
              <a:gd name="connsiteY85" fmla="*/ 1214338 h 3219167"/>
              <a:gd name="connsiteX86" fmla="*/ 3685406 w 4857351"/>
              <a:gd name="connsiteY86" fmla="*/ 1215022 h 3219167"/>
              <a:gd name="connsiteX87" fmla="*/ 3645748 w 4857351"/>
              <a:gd name="connsiteY87" fmla="*/ 1251944 h 3219167"/>
              <a:gd name="connsiteX88" fmla="*/ 3545237 w 4857351"/>
              <a:gd name="connsiteY88" fmla="*/ 1316216 h 3219167"/>
              <a:gd name="connsiteX89" fmla="*/ 3320967 w 4857351"/>
              <a:gd name="connsiteY89" fmla="*/ 1426300 h 3219167"/>
              <a:gd name="connsiteX90" fmla="*/ 3304558 w 4857351"/>
              <a:gd name="connsiteY90" fmla="*/ 1438607 h 3219167"/>
              <a:gd name="connsiteX91" fmla="*/ 3657372 w 4857351"/>
              <a:gd name="connsiteY91" fmla="*/ 1438607 h 3219167"/>
              <a:gd name="connsiteX92" fmla="*/ 3659423 w 4857351"/>
              <a:gd name="connsiteY92" fmla="*/ 1442710 h 3219167"/>
              <a:gd name="connsiteX93" fmla="*/ 3582843 w 4857351"/>
              <a:gd name="connsiteY93" fmla="*/ 1518606 h 3219167"/>
              <a:gd name="connsiteX94" fmla="*/ 3407804 w 4857351"/>
              <a:gd name="connsiteY94" fmla="*/ 1634160 h 3219167"/>
              <a:gd name="connsiteX95" fmla="*/ 3130202 w 4857351"/>
              <a:gd name="connsiteY95" fmla="*/ 1770226 h 3219167"/>
              <a:gd name="connsiteX96" fmla="*/ 3115159 w 4857351"/>
              <a:gd name="connsiteY96" fmla="*/ 1781849 h 3219167"/>
              <a:gd name="connsiteX97" fmla="*/ 3135672 w 4857351"/>
              <a:gd name="connsiteY97" fmla="*/ 1781849 h 3219167"/>
              <a:gd name="connsiteX98" fmla="*/ 3803694 w 4857351"/>
              <a:gd name="connsiteY98" fmla="*/ 1781849 h 3219167"/>
              <a:gd name="connsiteX99" fmla="*/ 3830360 w 4857351"/>
              <a:gd name="connsiteY99" fmla="*/ 1807832 h 3219167"/>
              <a:gd name="connsiteX100" fmla="*/ 3830360 w 4857351"/>
              <a:gd name="connsiteY100" fmla="*/ 2110049 h 3219167"/>
              <a:gd name="connsiteX0" fmla="*/ 0 w 5011943"/>
              <a:gd name="connsiteY0" fmla="*/ 3185586 h 3219167"/>
              <a:gd name="connsiteX1" fmla="*/ 4747180 w 5011943"/>
              <a:gd name="connsiteY1" fmla="*/ 3206513 h 3219167"/>
              <a:gd name="connsiteX2" fmla="*/ 4373257 w 5011943"/>
              <a:gd name="connsiteY2" fmla="*/ 2750721 h 3219167"/>
              <a:gd name="connsiteX3" fmla="*/ 4104544 w 5011943"/>
              <a:gd name="connsiteY3" fmla="*/ 2218765 h 3219167"/>
              <a:gd name="connsiteX4" fmla="*/ 4097022 w 5011943"/>
              <a:gd name="connsiteY4" fmla="*/ 2180475 h 3219167"/>
              <a:gd name="connsiteX5" fmla="*/ 4097022 w 5011943"/>
              <a:gd name="connsiteY5" fmla="*/ 1807148 h 3219167"/>
              <a:gd name="connsiteX6" fmla="*/ 4123689 w 5011943"/>
              <a:gd name="connsiteY6" fmla="*/ 1781166 h 3219167"/>
              <a:gd name="connsiteX7" fmla="*/ 4834104 w 5011943"/>
              <a:gd name="connsiteY7" fmla="*/ 1781166 h 3219167"/>
              <a:gd name="connsiteX8" fmla="*/ 4857351 w 5011943"/>
              <a:gd name="connsiteY8" fmla="*/ 1778431 h 3219167"/>
              <a:gd name="connsiteX9" fmla="*/ 4839574 w 5011943"/>
              <a:gd name="connsiteY9" fmla="*/ 1768858 h 3219167"/>
              <a:gd name="connsiteX10" fmla="*/ 4568809 w 5011943"/>
              <a:gd name="connsiteY10" fmla="*/ 1636211 h 3219167"/>
              <a:gd name="connsiteX11" fmla="*/ 4321292 w 5011943"/>
              <a:gd name="connsiteY11" fmla="*/ 1451599 h 3219167"/>
              <a:gd name="connsiteX12" fmla="*/ 4314455 w 5011943"/>
              <a:gd name="connsiteY12" fmla="*/ 1437240 h 3219167"/>
              <a:gd name="connsiteX13" fmla="*/ 4666585 w 5011943"/>
              <a:gd name="connsiteY13" fmla="*/ 1437240 h 3219167"/>
              <a:gd name="connsiteX14" fmla="*/ 4652226 w 5011943"/>
              <a:gd name="connsiteY14" fmla="*/ 1426300 h 3219167"/>
              <a:gd name="connsiteX15" fmla="*/ 4464195 w 5011943"/>
              <a:gd name="connsiteY15" fmla="*/ 1334678 h 3219167"/>
              <a:gd name="connsiteX16" fmla="*/ 4191380 w 5011943"/>
              <a:gd name="connsiteY16" fmla="*/ 1112459 h 3219167"/>
              <a:gd name="connsiteX17" fmla="*/ 4183175 w 5011943"/>
              <a:gd name="connsiteY17" fmla="*/ 1097417 h 3219167"/>
              <a:gd name="connsiteX18" fmla="*/ 4199585 w 5011943"/>
              <a:gd name="connsiteY18" fmla="*/ 1094682 h 3219167"/>
              <a:gd name="connsiteX19" fmla="*/ 4447786 w 5011943"/>
              <a:gd name="connsiteY19" fmla="*/ 1094682 h 3219167"/>
              <a:gd name="connsiteX20" fmla="*/ 4466247 w 5011943"/>
              <a:gd name="connsiteY20" fmla="*/ 1093998 h 3219167"/>
              <a:gd name="connsiteX21" fmla="*/ 4358214 w 5011943"/>
              <a:gd name="connsiteY21" fmla="*/ 1037247 h 3219167"/>
              <a:gd name="connsiteX22" fmla="*/ 4143518 w 5011943"/>
              <a:gd name="connsiteY22" fmla="*/ 878617 h 3219167"/>
              <a:gd name="connsiteX23" fmla="*/ 3994460 w 5011943"/>
              <a:gd name="connsiteY23" fmla="*/ 635886 h 3219167"/>
              <a:gd name="connsiteX24" fmla="*/ 3984204 w 5011943"/>
              <a:gd name="connsiteY24" fmla="*/ 619476 h 3219167"/>
              <a:gd name="connsiteX25" fmla="*/ 3973948 w 5011943"/>
              <a:gd name="connsiteY25" fmla="*/ 635886 h 3219167"/>
              <a:gd name="connsiteX26" fmla="*/ 3857710 w 5011943"/>
              <a:gd name="connsiteY26" fmla="*/ 836225 h 3219167"/>
              <a:gd name="connsiteX27" fmla="*/ 3634125 w 5011943"/>
              <a:gd name="connsiteY27" fmla="*/ 1024939 h 3219167"/>
              <a:gd name="connsiteX28" fmla="*/ 3512417 w 5011943"/>
              <a:gd name="connsiteY28" fmla="*/ 1084426 h 3219167"/>
              <a:gd name="connsiteX29" fmla="*/ 3502845 w 5011943"/>
              <a:gd name="connsiteY29" fmla="*/ 1093998 h 3219167"/>
              <a:gd name="connsiteX30" fmla="*/ 3517203 w 5011943"/>
              <a:gd name="connsiteY30" fmla="*/ 1093998 h 3219167"/>
              <a:gd name="connsiteX31" fmla="*/ 3768823 w 5011943"/>
              <a:gd name="connsiteY31" fmla="*/ 1093998 h 3219167"/>
              <a:gd name="connsiteX32" fmla="*/ 3785233 w 5011943"/>
              <a:gd name="connsiteY32" fmla="*/ 1097417 h 3219167"/>
              <a:gd name="connsiteX33" fmla="*/ 3777028 w 5011943"/>
              <a:gd name="connsiteY33" fmla="*/ 1112459 h 3219167"/>
              <a:gd name="connsiteX34" fmla="*/ 3712072 w 5011943"/>
              <a:gd name="connsiteY34" fmla="*/ 1188356 h 3219167"/>
              <a:gd name="connsiteX35" fmla="*/ 3679935 w 5011943"/>
              <a:gd name="connsiteY35" fmla="*/ 1193825 h 3219167"/>
              <a:gd name="connsiteX36" fmla="*/ 3405752 w 5011943"/>
              <a:gd name="connsiteY36" fmla="*/ 1059127 h 3219167"/>
              <a:gd name="connsiteX37" fmla="*/ 3151398 w 5011943"/>
              <a:gd name="connsiteY37" fmla="*/ 869045 h 3219167"/>
              <a:gd name="connsiteX38" fmla="*/ 3144560 w 5011943"/>
              <a:gd name="connsiteY38" fmla="*/ 854002 h 3219167"/>
              <a:gd name="connsiteX39" fmla="*/ 3511733 w 5011943"/>
              <a:gd name="connsiteY39" fmla="*/ 854002 h 3219167"/>
              <a:gd name="connsiteX40" fmla="*/ 3502845 w 5011943"/>
              <a:gd name="connsiteY40" fmla="*/ 845797 h 3219167"/>
              <a:gd name="connsiteX41" fmla="*/ 3337377 w 5011943"/>
              <a:gd name="connsiteY41" fmla="*/ 765115 h 3219167"/>
              <a:gd name="connsiteX42" fmla="*/ 3015332 w 5011943"/>
              <a:gd name="connsiteY42" fmla="*/ 514863 h 3219167"/>
              <a:gd name="connsiteX43" fmla="*/ 3007127 w 5011943"/>
              <a:gd name="connsiteY43" fmla="*/ 499820 h 3219167"/>
              <a:gd name="connsiteX44" fmla="*/ 3023537 w 5011943"/>
              <a:gd name="connsiteY44" fmla="*/ 497085 h 3219167"/>
              <a:gd name="connsiteX45" fmla="*/ 3286096 w 5011943"/>
              <a:gd name="connsiteY45" fmla="*/ 497085 h 3219167"/>
              <a:gd name="connsiteX46" fmla="*/ 3305925 w 5011943"/>
              <a:gd name="connsiteY46" fmla="*/ 493667 h 3219167"/>
              <a:gd name="connsiteX47" fmla="*/ 3137723 w 5011943"/>
              <a:gd name="connsiteY47" fmla="*/ 410933 h 3219167"/>
              <a:gd name="connsiteX48" fmla="*/ 2993452 w 5011943"/>
              <a:gd name="connsiteY48" fmla="*/ 302217 h 3219167"/>
              <a:gd name="connsiteX49" fmla="*/ 2810891 w 5011943"/>
              <a:gd name="connsiteY49" fmla="*/ 17778 h 3219167"/>
              <a:gd name="connsiteX50" fmla="*/ 2799267 w 5011943"/>
              <a:gd name="connsiteY50" fmla="*/ 0 h 3219167"/>
              <a:gd name="connsiteX51" fmla="*/ 2791062 w 5011943"/>
              <a:gd name="connsiteY51" fmla="*/ 17094 h 3219167"/>
              <a:gd name="connsiteX52" fmla="*/ 2659782 w 5011943"/>
              <a:gd name="connsiteY52" fmla="*/ 239996 h 3219167"/>
              <a:gd name="connsiteX53" fmla="*/ 2476538 w 5011943"/>
              <a:gd name="connsiteY53" fmla="*/ 404096 h 3219167"/>
              <a:gd name="connsiteX54" fmla="*/ 2308336 w 5011943"/>
              <a:gd name="connsiteY54" fmla="*/ 486829 h 3219167"/>
              <a:gd name="connsiteX55" fmla="*/ 2296028 w 5011943"/>
              <a:gd name="connsiteY55" fmla="*/ 497769 h 3219167"/>
              <a:gd name="connsiteX56" fmla="*/ 2598245 w 5011943"/>
              <a:gd name="connsiteY56" fmla="*/ 497769 h 3219167"/>
              <a:gd name="connsiteX57" fmla="*/ 2348677 w 5011943"/>
              <a:gd name="connsiteY57" fmla="*/ 722039 h 3219167"/>
              <a:gd name="connsiteX58" fmla="*/ 2105262 w 5011943"/>
              <a:gd name="connsiteY58" fmla="*/ 841695 h 3219167"/>
              <a:gd name="connsiteX59" fmla="*/ 2087485 w 5011943"/>
              <a:gd name="connsiteY59" fmla="*/ 854686 h 3219167"/>
              <a:gd name="connsiteX60" fmla="*/ 2460128 w 5011943"/>
              <a:gd name="connsiteY60" fmla="*/ 854686 h 3219167"/>
              <a:gd name="connsiteX61" fmla="*/ 2455342 w 5011943"/>
              <a:gd name="connsiteY61" fmla="*/ 862891 h 3219167"/>
              <a:gd name="connsiteX62" fmla="*/ 2221499 w 5011943"/>
              <a:gd name="connsiteY62" fmla="*/ 1045452 h 3219167"/>
              <a:gd name="connsiteX63" fmla="*/ 1907659 w 5011943"/>
              <a:gd name="connsiteY63" fmla="*/ 1199979 h 3219167"/>
              <a:gd name="connsiteX64" fmla="*/ 1893300 w 5011943"/>
              <a:gd name="connsiteY64" fmla="*/ 1209552 h 3219167"/>
              <a:gd name="connsiteX65" fmla="*/ 1914496 w 5011943"/>
              <a:gd name="connsiteY65" fmla="*/ 1211603 h 3219167"/>
              <a:gd name="connsiteX66" fmla="*/ 2614655 w 5011943"/>
              <a:gd name="connsiteY66" fmla="*/ 1211603 h 3219167"/>
              <a:gd name="connsiteX67" fmla="*/ 2638586 w 5011943"/>
              <a:gd name="connsiteY67" fmla="*/ 1234167 h 3219167"/>
              <a:gd name="connsiteX68" fmla="*/ 2637903 w 5011943"/>
              <a:gd name="connsiteY68" fmla="*/ 1648518 h 3219167"/>
              <a:gd name="connsiteX69" fmla="*/ 2617390 w 5011943"/>
              <a:gd name="connsiteY69" fmla="*/ 1661510 h 3219167"/>
              <a:gd name="connsiteX70" fmla="*/ 2048511 w 5011943"/>
              <a:gd name="connsiteY70" fmla="*/ 1394848 h 3219167"/>
              <a:gd name="connsiteX71" fmla="*/ 1433137 w 5011943"/>
              <a:gd name="connsiteY71" fmla="*/ 1084426 h 3219167"/>
              <a:gd name="connsiteX72" fmla="*/ 1411941 w 5011943"/>
              <a:gd name="connsiteY72" fmla="*/ 1076221 h 3219167"/>
              <a:gd name="connsiteX73" fmla="*/ 1411257 w 5011943"/>
              <a:gd name="connsiteY73" fmla="*/ 1098784 h 3219167"/>
              <a:gd name="connsiteX74" fmla="*/ 1335361 w 5011943"/>
              <a:gd name="connsiteY74" fmla="*/ 1291601 h 3219167"/>
              <a:gd name="connsiteX75" fmla="*/ 963402 w 5011943"/>
              <a:gd name="connsiteY75" fmla="*/ 1956889 h 3219167"/>
              <a:gd name="connsiteX76" fmla="*/ 309738 w 5011943"/>
              <a:gd name="connsiteY76" fmla="*/ 2844395 h 3219167"/>
              <a:gd name="connsiteX77" fmla="*/ 0 w 5011943"/>
              <a:gd name="connsiteY77" fmla="*/ 3185586 h 3219167"/>
              <a:gd name="connsiteX78" fmla="*/ 3830360 w 5011943"/>
              <a:gd name="connsiteY78" fmla="*/ 2110049 h 3219167"/>
              <a:gd name="connsiteX79" fmla="*/ 3809848 w 5011943"/>
              <a:gd name="connsiteY79" fmla="*/ 2125091 h 3219167"/>
              <a:gd name="connsiteX80" fmla="*/ 2939436 w 5011943"/>
              <a:gd name="connsiteY80" fmla="*/ 1802362 h 3219167"/>
              <a:gd name="connsiteX81" fmla="*/ 2919607 w 5011943"/>
              <a:gd name="connsiteY81" fmla="*/ 1772277 h 3219167"/>
              <a:gd name="connsiteX82" fmla="*/ 2919607 w 5011943"/>
              <a:gd name="connsiteY82" fmla="*/ 1236218 h 3219167"/>
              <a:gd name="connsiteX83" fmla="*/ 2939436 w 5011943"/>
              <a:gd name="connsiteY83" fmla="*/ 1213654 h 3219167"/>
              <a:gd name="connsiteX84" fmla="*/ 3671731 w 5011943"/>
              <a:gd name="connsiteY84" fmla="*/ 1214338 h 3219167"/>
              <a:gd name="connsiteX85" fmla="*/ 3685406 w 5011943"/>
              <a:gd name="connsiteY85" fmla="*/ 1215022 h 3219167"/>
              <a:gd name="connsiteX86" fmla="*/ 3645748 w 5011943"/>
              <a:gd name="connsiteY86" fmla="*/ 1251944 h 3219167"/>
              <a:gd name="connsiteX87" fmla="*/ 3545237 w 5011943"/>
              <a:gd name="connsiteY87" fmla="*/ 1316216 h 3219167"/>
              <a:gd name="connsiteX88" fmla="*/ 3320967 w 5011943"/>
              <a:gd name="connsiteY88" fmla="*/ 1426300 h 3219167"/>
              <a:gd name="connsiteX89" fmla="*/ 3304558 w 5011943"/>
              <a:gd name="connsiteY89" fmla="*/ 1438607 h 3219167"/>
              <a:gd name="connsiteX90" fmla="*/ 3657372 w 5011943"/>
              <a:gd name="connsiteY90" fmla="*/ 1438607 h 3219167"/>
              <a:gd name="connsiteX91" fmla="*/ 3659423 w 5011943"/>
              <a:gd name="connsiteY91" fmla="*/ 1442710 h 3219167"/>
              <a:gd name="connsiteX92" fmla="*/ 3582843 w 5011943"/>
              <a:gd name="connsiteY92" fmla="*/ 1518606 h 3219167"/>
              <a:gd name="connsiteX93" fmla="*/ 3407804 w 5011943"/>
              <a:gd name="connsiteY93" fmla="*/ 1634160 h 3219167"/>
              <a:gd name="connsiteX94" fmla="*/ 3130202 w 5011943"/>
              <a:gd name="connsiteY94" fmla="*/ 1770226 h 3219167"/>
              <a:gd name="connsiteX95" fmla="*/ 3115159 w 5011943"/>
              <a:gd name="connsiteY95" fmla="*/ 1781849 h 3219167"/>
              <a:gd name="connsiteX96" fmla="*/ 3135672 w 5011943"/>
              <a:gd name="connsiteY96" fmla="*/ 1781849 h 3219167"/>
              <a:gd name="connsiteX97" fmla="*/ 3803694 w 5011943"/>
              <a:gd name="connsiteY97" fmla="*/ 1781849 h 3219167"/>
              <a:gd name="connsiteX98" fmla="*/ 3830360 w 5011943"/>
              <a:gd name="connsiteY98" fmla="*/ 1807832 h 3219167"/>
              <a:gd name="connsiteX99" fmla="*/ 3830360 w 5011943"/>
              <a:gd name="connsiteY99" fmla="*/ 21100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30360 w 4857351"/>
              <a:gd name="connsiteY78" fmla="*/ 2110049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98" fmla="*/ 3830360 w 4857351"/>
              <a:gd name="connsiteY98" fmla="*/ 1807832 h 3219167"/>
              <a:gd name="connsiteX99" fmla="*/ 3830360 w 4857351"/>
              <a:gd name="connsiteY99" fmla="*/ 21100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30360 w 4857351"/>
              <a:gd name="connsiteY78" fmla="*/ 1807832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98" fmla="*/ 3830360 w 4857351"/>
              <a:gd name="connsiteY98" fmla="*/ 1807832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809848 w 4857351"/>
              <a:gd name="connsiteY79" fmla="*/ 2125091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772277 h 3219167"/>
              <a:gd name="connsiteX82" fmla="*/ 2919607 w 4857351"/>
              <a:gd name="connsiteY82" fmla="*/ 1236218 h 3219167"/>
              <a:gd name="connsiteX83" fmla="*/ 2939436 w 4857351"/>
              <a:gd name="connsiteY83" fmla="*/ 1213654 h 3219167"/>
              <a:gd name="connsiteX84" fmla="*/ 3671731 w 4857351"/>
              <a:gd name="connsiteY84" fmla="*/ 1214338 h 3219167"/>
              <a:gd name="connsiteX85" fmla="*/ 3685406 w 4857351"/>
              <a:gd name="connsiteY85" fmla="*/ 1215022 h 3219167"/>
              <a:gd name="connsiteX86" fmla="*/ 3645748 w 4857351"/>
              <a:gd name="connsiteY86" fmla="*/ 1251944 h 3219167"/>
              <a:gd name="connsiteX87" fmla="*/ 3545237 w 4857351"/>
              <a:gd name="connsiteY87" fmla="*/ 1316216 h 3219167"/>
              <a:gd name="connsiteX88" fmla="*/ 3320967 w 4857351"/>
              <a:gd name="connsiteY88" fmla="*/ 1426300 h 3219167"/>
              <a:gd name="connsiteX89" fmla="*/ 3304558 w 4857351"/>
              <a:gd name="connsiteY89" fmla="*/ 1438607 h 3219167"/>
              <a:gd name="connsiteX90" fmla="*/ 3657372 w 4857351"/>
              <a:gd name="connsiteY90" fmla="*/ 1438607 h 3219167"/>
              <a:gd name="connsiteX91" fmla="*/ 3659423 w 4857351"/>
              <a:gd name="connsiteY91" fmla="*/ 1442710 h 3219167"/>
              <a:gd name="connsiteX92" fmla="*/ 3582843 w 4857351"/>
              <a:gd name="connsiteY92" fmla="*/ 1518606 h 3219167"/>
              <a:gd name="connsiteX93" fmla="*/ 3407804 w 4857351"/>
              <a:gd name="connsiteY93" fmla="*/ 1634160 h 3219167"/>
              <a:gd name="connsiteX94" fmla="*/ 3130202 w 4857351"/>
              <a:gd name="connsiteY94" fmla="*/ 1770226 h 3219167"/>
              <a:gd name="connsiteX95" fmla="*/ 3115159 w 4857351"/>
              <a:gd name="connsiteY95" fmla="*/ 1781849 h 3219167"/>
              <a:gd name="connsiteX96" fmla="*/ 3135672 w 4857351"/>
              <a:gd name="connsiteY96" fmla="*/ 1781849 h 3219167"/>
              <a:gd name="connsiteX97" fmla="*/ 3803694 w 4857351"/>
              <a:gd name="connsiteY97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39436 w 4857351"/>
              <a:gd name="connsiteY80" fmla="*/ 18023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17437 w 4857351"/>
              <a:gd name="connsiteY80" fmla="*/ 17847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17437 w 4857351"/>
              <a:gd name="connsiteY80" fmla="*/ 17847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17437 w 4857351"/>
              <a:gd name="connsiteY80" fmla="*/ 17847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17437 w 4857351"/>
              <a:gd name="connsiteY80" fmla="*/ 1784762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37903 w 4857351"/>
              <a:gd name="connsiteY68" fmla="*/ 1648518 h 3219167"/>
              <a:gd name="connsiteX69" fmla="*/ 2617390 w 4857351"/>
              <a:gd name="connsiteY69" fmla="*/ 1661510 h 3219167"/>
              <a:gd name="connsiteX70" fmla="*/ 2048511 w 4857351"/>
              <a:gd name="connsiteY70" fmla="*/ 1394848 h 3219167"/>
              <a:gd name="connsiteX71" fmla="*/ 1433137 w 4857351"/>
              <a:gd name="connsiteY71" fmla="*/ 1084426 h 3219167"/>
              <a:gd name="connsiteX72" fmla="*/ 1411941 w 4857351"/>
              <a:gd name="connsiteY72" fmla="*/ 1076221 h 3219167"/>
              <a:gd name="connsiteX73" fmla="*/ 1411257 w 4857351"/>
              <a:gd name="connsiteY73" fmla="*/ 1098784 h 3219167"/>
              <a:gd name="connsiteX74" fmla="*/ 1335361 w 4857351"/>
              <a:gd name="connsiteY74" fmla="*/ 1291601 h 3219167"/>
              <a:gd name="connsiteX75" fmla="*/ 963402 w 4857351"/>
              <a:gd name="connsiteY75" fmla="*/ 1956889 h 3219167"/>
              <a:gd name="connsiteX76" fmla="*/ 309738 w 4857351"/>
              <a:gd name="connsiteY76" fmla="*/ 2844395 h 3219167"/>
              <a:gd name="connsiteX77" fmla="*/ 0 w 4857351"/>
              <a:gd name="connsiteY77" fmla="*/ 3185586 h 3219167"/>
              <a:gd name="connsiteX78" fmla="*/ 3803694 w 4857351"/>
              <a:gd name="connsiteY78" fmla="*/ 1781849 h 3219167"/>
              <a:gd name="connsiteX79" fmla="*/ 3792249 w 4857351"/>
              <a:gd name="connsiteY79" fmla="*/ 2116290 h 3219167"/>
              <a:gd name="connsiteX80" fmla="*/ 2908637 w 4857351"/>
              <a:gd name="connsiteY80" fmla="*/ 1780363 h 3219167"/>
              <a:gd name="connsiteX81" fmla="*/ 2919607 w 4857351"/>
              <a:gd name="connsiteY81" fmla="*/ 1236218 h 3219167"/>
              <a:gd name="connsiteX82" fmla="*/ 2939436 w 4857351"/>
              <a:gd name="connsiteY82" fmla="*/ 1213654 h 3219167"/>
              <a:gd name="connsiteX83" fmla="*/ 3671731 w 4857351"/>
              <a:gd name="connsiteY83" fmla="*/ 1214338 h 3219167"/>
              <a:gd name="connsiteX84" fmla="*/ 3685406 w 4857351"/>
              <a:gd name="connsiteY84" fmla="*/ 1215022 h 3219167"/>
              <a:gd name="connsiteX85" fmla="*/ 3645748 w 4857351"/>
              <a:gd name="connsiteY85" fmla="*/ 1251944 h 3219167"/>
              <a:gd name="connsiteX86" fmla="*/ 3545237 w 4857351"/>
              <a:gd name="connsiteY86" fmla="*/ 1316216 h 3219167"/>
              <a:gd name="connsiteX87" fmla="*/ 3320967 w 4857351"/>
              <a:gd name="connsiteY87" fmla="*/ 1426300 h 3219167"/>
              <a:gd name="connsiteX88" fmla="*/ 3304558 w 4857351"/>
              <a:gd name="connsiteY88" fmla="*/ 1438607 h 3219167"/>
              <a:gd name="connsiteX89" fmla="*/ 3657372 w 4857351"/>
              <a:gd name="connsiteY89" fmla="*/ 1438607 h 3219167"/>
              <a:gd name="connsiteX90" fmla="*/ 3659423 w 4857351"/>
              <a:gd name="connsiteY90" fmla="*/ 1442710 h 3219167"/>
              <a:gd name="connsiteX91" fmla="*/ 3582843 w 4857351"/>
              <a:gd name="connsiteY91" fmla="*/ 1518606 h 3219167"/>
              <a:gd name="connsiteX92" fmla="*/ 3407804 w 4857351"/>
              <a:gd name="connsiteY92" fmla="*/ 1634160 h 3219167"/>
              <a:gd name="connsiteX93" fmla="*/ 3130202 w 4857351"/>
              <a:gd name="connsiteY93" fmla="*/ 1770226 h 3219167"/>
              <a:gd name="connsiteX94" fmla="*/ 3115159 w 4857351"/>
              <a:gd name="connsiteY94" fmla="*/ 1781849 h 3219167"/>
              <a:gd name="connsiteX95" fmla="*/ 3135672 w 4857351"/>
              <a:gd name="connsiteY95" fmla="*/ 1781849 h 3219167"/>
              <a:gd name="connsiteX96" fmla="*/ 3803694 w 4857351"/>
              <a:gd name="connsiteY96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33137 w 4857351"/>
              <a:gd name="connsiteY70" fmla="*/ 1084426 h 3219167"/>
              <a:gd name="connsiteX71" fmla="*/ 1411941 w 4857351"/>
              <a:gd name="connsiteY71" fmla="*/ 1076221 h 3219167"/>
              <a:gd name="connsiteX72" fmla="*/ 1411257 w 4857351"/>
              <a:gd name="connsiteY72" fmla="*/ 1098784 h 3219167"/>
              <a:gd name="connsiteX73" fmla="*/ 1335361 w 4857351"/>
              <a:gd name="connsiteY73" fmla="*/ 1291601 h 3219167"/>
              <a:gd name="connsiteX74" fmla="*/ 963402 w 4857351"/>
              <a:gd name="connsiteY74" fmla="*/ 1956889 h 3219167"/>
              <a:gd name="connsiteX75" fmla="*/ 309738 w 4857351"/>
              <a:gd name="connsiteY75" fmla="*/ 2844395 h 3219167"/>
              <a:gd name="connsiteX76" fmla="*/ 0 w 4857351"/>
              <a:gd name="connsiteY76" fmla="*/ 3185586 h 3219167"/>
              <a:gd name="connsiteX77" fmla="*/ 3803694 w 4857351"/>
              <a:gd name="connsiteY77" fmla="*/ 1781849 h 3219167"/>
              <a:gd name="connsiteX78" fmla="*/ 3792249 w 4857351"/>
              <a:gd name="connsiteY78" fmla="*/ 2116290 h 3219167"/>
              <a:gd name="connsiteX79" fmla="*/ 2908637 w 4857351"/>
              <a:gd name="connsiteY79" fmla="*/ 1780363 h 3219167"/>
              <a:gd name="connsiteX80" fmla="*/ 2919607 w 4857351"/>
              <a:gd name="connsiteY80" fmla="*/ 1236218 h 3219167"/>
              <a:gd name="connsiteX81" fmla="*/ 2939436 w 4857351"/>
              <a:gd name="connsiteY81" fmla="*/ 1213654 h 3219167"/>
              <a:gd name="connsiteX82" fmla="*/ 3671731 w 4857351"/>
              <a:gd name="connsiteY82" fmla="*/ 1214338 h 3219167"/>
              <a:gd name="connsiteX83" fmla="*/ 3685406 w 4857351"/>
              <a:gd name="connsiteY83" fmla="*/ 1215022 h 3219167"/>
              <a:gd name="connsiteX84" fmla="*/ 3645748 w 4857351"/>
              <a:gd name="connsiteY84" fmla="*/ 1251944 h 3219167"/>
              <a:gd name="connsiteX85" fmla="*/ 3545237 w 4857351"/>
              <a:gd name="connsiteY85" fmla="*/ 1316216 h 3219167"/>
              <a:gd name="connsiteX86" fmla="*/ 3320967 w 4857351"/>
              <a:gd name="connsiteY86" fmla="*/ 1426300 h 3219167"/>
              <a:gd name="connsiteX87" fmla="*/ 3304558 w 4857351"/>
              <a:gd name="connsiteY87" fmla="*/ 1438607 h 3219167"/>
              <a:gd name="connsiteX88" fmla="*/ 3657372 w 4857351"/>
              <a:gd name="connsiteY88" fmla="*/ 1438607 h 3219167"/>
              <a:gd name="connsiteX89" fmla="*/ 3659423 w 4857351"/>
              <a:gd name="connsiteY89" fmla="*/ 1442710 h 3219167"/>
              <a:gd name="connsiteX90" fmla="*/ 3582843 w 4857351"/>
              <a:gd name="connsiteY90" fmla="*/ 1518606 h 3219167"/>
              <a:gd name="connsiteX91" fmla="*/ 3407804 w 4857351"/>
              <a:gd name="connsiteY91" fmla="*/ 1634160 h 3219167"/>
              <a:gd name="connsiteX92" fmla="*/ 3130202 w 4857351"/>
              <a:gd name="connsiteY92" fmla="*/ 1770226 h 3219167"/>
              <a:gd name="connsiteX93" fmla="*/ 3115159 w 4857351"/>
              <a:gd name="connsiteY93" fmla="*/ 1781849 h 3219167"/>
              <a:gd name="connsiteX94" fmla="*/ 3135672 w 4857351"/>
              <a:gd name="connsiteY94" fmla="*/ 1781849 h 3219167"/>
              <a:gd name="connsiteX95" fmla="*/ 3803694 w 4857351"/>
              <a:gd name="connsiteY95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33137 w 4857351"/>
              <a:gd name="connsiteY70" fmla="*/ 1084426 h 3219167"/>
              <a:gd name="connsiteX71" fmla="*/ 1411941 w 4857351"/>
              <a:gd name="connsiteY71" fmla="*/ 1076221 h 3219167"/>
              <a:gd name="connsiteX72" fmla="*/ 1411257 w 4857351"/>
              <a:gd name="connsiteY72" fmla="*/ 1098784 h 3219167"/>
              <a:gd name="connsiteX73" fmla="*/ 1335361 w 4857351"/>
              <a:gd name="connsiteY73" fmla="*/ 1291601 h 3219167"/>
              <a:gd name="connsiteX74" fmla="*/ 963402 w 4857351"/>
              <a:gd name="connsiteY74" fmla="*/ 1956889 h 3219167"/>
              <a:gd name="connsiteX75" fmla="*/ 309738 w 4857351"/>
              <a:gd name="connsiteY75" fmla="*/ 2844395 h 3219167"/>
              <a:gd name="connsiteX76" fmla="*/ 0 w 4857351"/>
              <a:gd name="connsiteY76" fmla="*/ 3185586 h 3219167"/>
              <a:gd name="connsiteX77" fmla="*/ 3803694 w 4857351"/>
              <a:gd name="connsiteY77" fmla="*/ 1781849 h 3219167"/>
              <a:gd name="connsiteX78" fmla="*/ 3792249 w 4857351"/>
              <a:gd name="connsiteY78" fmla="*/ 2116290 h 3219167"/>
              <a:gd name="connsiteX79" fmla="*/ 2908637 w 4857351"/>
              <a:gd name="connsiteY79" fmla="*/ 1780363 h 3219167"/>
              <a:gd name="connsiteX80" fmla="*/ 2919607 w 4857351"/>
              <a:gd name="connsiteY80" fmla="*/ 1236218 h 3219167"/>
              <a:gd name="connsiteX81" fmla="*/ 2939436 w 4857351"/>
              <a:gd name="connsiteY81" fmla="*/ 1213654 h 3219167"/>
              <a:gd name="connsiteX82" fmla="*/ 3671731 w 4857351"/>
              <a:gd name="connsiteY82" fmla="*/ 1214338 h 3219167"/>
              <a:gd name="connsiteX83" fmla="*/ 3685406 w 4857351"/>
              <a:gd name="connsiteY83" fmla="*/ 1215022 h 3219167"/>
              <a:gd name="connsiteX84" fmla="*/ 3645748 w 4857351"/>
              <a:gd name="connsiteY84" fmla="*/ 1251944 h 3219167"/>
              <a:gd name="connsiteX85" fmla="*/ 3545237 w 4857351"/>
              <a:gd name="connsiteY85" fmla="*/ 1316216 h 3219167"/>
              <a:gd name="connsiteX86" fmla="*/ 3320967 w 4857351"/>
              <a:gd name="connsiteY86" fmla="*/ 1426300 h 3219167"/>
              <a:gd name="connsiteX87" fmla="*/ 3304558 w 4857351"/>
              <a:gd name="connsiteY87" fmla="*/ 1438607 h 3219167"/>
              <a:gd name="connsiteX88" fmla="*/ 3657372 w 4857351"/>
              <a:gd name="connsiteY88" fmla="*/ 1438607 h 3219167"/>
              <a:gd name="connsiteX89" fmla="*/ 3659423 w 4857351"/>
              <a:gd name="connsiteY89" fmla="*/ 1442710 h 3219167"/>
              <a:gd name="connsiteX90" fmla="*/ 3582843 w 4857351"/>
              <a:gd name="connsiteY90" fmla="*/ 1518606 h 3219167"/>
              <a:gd name="connsiteX91" fmla="*/ 3407804 w 4857351"/>
              <a:gd name="connsiteY91" fmla="*/ 1634160 h 3219167"/>
              <a:gd name="connsiteX92" fmla="*/ 3130202 w 4857351"/>
              <a:gd name="connsiteY92" fmla="*/ 1770226 h 3219167"/>
              <a:gd name="connsiteX93" fmla="*/ 3115159 w 4857351"/>
              <a:gd name="connsiteY93" fmla="*/ 1781849 h 3219167"/>
              <a:gd name="connsiteX94" fmla="*/ 3135672 w 4857351"/>
              <a:gd name="connsiteY94" fmla="*/ 1781849 h 3219167"/>
              <a:gd name="connsiteX95" fmla="*/ 3803694 w 4857351"/>
              <a:gd name="connsiteY95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33137 w 4857351"/>
              <a:gd name="connsiteY70" fmla="*/ 1084426 h 3219167"/>
              <a:gd name="connsiteX71" fmla="*/ 1411941 w 4857351"/>
              <a:gd name="connsiteY71" fmla="*/ 1076221 h 3219167"/>
              <a:gd name="connsiteX72" fmla="*/ 1411257 w 4857351"/>
              <a:gd name="connsiteY72" fmla="*/ 1098784 h 3219167"/>
              <a:gd name="connsiteX73" fmla="*/ 1335361 w 4857351"/>
              <a:gd name="connsiteY73" fmla="*/ 1291601 h 3219167"/>
              <a:gd name="connsiteX74" fmla="*/ 963402 w 4857351"/>
              <a:gd name="connsiteY74" fmla="*/ 1956889 h 3219167"/>
              <a:gd name="connsiteX75" fmla="*/ 309738 w 4857351"/>
              <a:gd name="connsiteY75" fmla="*/ 2844395 h 3219167"/>
              <a:gd name="connsiteX76" fmla="*/ 0 w 4857351"/>
              <a:gd name="connsiteY76" fmla="*/ 3185586 h 3219167"/>
              <a:gd name="connsiteX77" fmla="*/ 3803694 w 4857351"/>
              <a:gd name="connsiteY77" fmla="*/ 1781849 h 3219167"/>
              <a:gd name="connsiteX78" fmla="*/ 3792249 w 4857351"/>
              <a:gd name="connsiteY78" fmla="*/ 2116290 h 3219167"/>
              <a:gd name="connsiteX79" fmla="*/ 2908637 w 4857351"/>
              <a:gd name="connsiteY79" fmla="*/ 1780363 h 3219167"/>
              <a:gd name="connsiteX80" fmla="*/ 2919607 w 4857351"/>
              <a:gd name="connsiteY80" fmla="*/ 1236218 h 3219167"/>
              <a:gd name="connsiteX81" fmla="*/ 2939436 w 4857351"/>
              <a:gd name="connsiteY81" fmla="*/ 1213654 h 3219167"/>
              <a:gd name="connsiteX82" fmla="*/ 3671731 w 4857351"/>
              <a:gd name="connsiteY82" fmla="*/ 1214338 h 3219167"/>
              <a:gd name="connsiteX83" fmla="*/ 3685406 w 4857351"/>
              <a:gd name="connsiteY83" fmla="*/ 1215022 h 3219167"/>
              <a:gd name="connsiteX84" fmla="*/ 3645748 w 4857351"/>
              <a:gd name="connsiteY84" fmla="*/ 1251944 h 3219167"/>
              <a:gd name="connsiteX85" fmla="*/ 3545237 w 4857351"/>
              <a:gd name="connsiteY85" fmla="*/ 1316216 h 3219167"/>
              <a:gd name="connsiteX86" fmla="*/ 3320967 w 4857351"/>
              <a:gd name="connsiteY86" fmla="*/ 1426300 h 3219167"/>
              <a:gd name="connsiteX87" fmla="*/ 3304558 w 4857351"/>
              <a:gd name="connsiteY87" fmla="*/ 1438607 h 3219167"/>
              <a:gd name="connsiteX88" fmla="*/ 3657372 w 4857351"/>
              <a:gd name="connsiteY88" fmla="*/ 1438607 h 3219167"/>
              <a:gd name="connsiteX89" fmla="*/ 3659423 w 4857351"/>
              <a:gd name="connsiteY89" fmla="*/ 1442710 h 3219167"/>
              <a:gd name="connsiteX90" fmla="*/ 3582843 w 4857351"/>
              <a:gd name="connsiteY90" fmla="*/ 1518606 h 3219167"/>
              <a:gd name="connsiteX91" fmla="*/ 3407804 w 4857351"/>
              <a:gd name="connsiteY91" fmla="*/ 1634160 h 3219167"/>
              <a:gd name="connsiteX92" fmla="*/ 3130202 w 4857351"/>
              <a:gd name="connsiteY92" fmla="*/ 1770226 h 3219167"/>
              <a:gd name="connsiteX93" fmla="*/ 3115159 w 4857351"/>
              <a:gd name="connsiteY93" fmla="*/ 1781849 h 3219167"/>
              <a:gd name="connsiteX94" fmla="*/ 3135672 w 4857351"/>
              <a:gd name="connsiteY94" fmla="*/ 1781849 h 3219167"/>
              <a:gd name="connsiteX95" fmla="*/ 3803694 w 4857351"/>
              <a:gd name="connsiteY95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33137 w 4857351"/>
              <a:gd name="connsiteY70" fmla="*/ 1084426 h 3219167"/>
              <a:gd name="connsiteX71" fmla="*/ 1411941 w 4857351"/>
              <a:gd name="connsiteY71" fmla="*/ 1076221 h 3219167"/>
              <a:gd name="connsiteX72" fmla="*/ 1335361 w 4857351"/>
              <a:gd name="connsiteY72" fmla="*/ 1291601 h 3219167"/>
              <a:gd name="connsiteX73" fmla="*/ 963402 w 4857351"/>
              <a:gd name="connsiteY73" fmla="*/ 1956889 h 3219167"/>
              <a:gd name="connsiteX74" fmla="*/ 309738 w 4857351"/>
              <a:gd name="connsiteY74" fmla="*/ 2844395 h 3219167"/>
              <a:gd name="connsiteX75" fmla="*/ 0 w 4857351"/>
              <a:gd name="connsiteY75" fmla="*/ 3185586 h 3219167"/>
              <a:gd name="connsiteX76" fmla="*/ 3803694 w 4857351"/>
              <a:gd name="connsiteY76" fmla="*/ 1781849 h 3219167"/>
              <a:gd name="connsiteX77" fmla="*/ 3792249 w 4857351"/>
              <a:gd name="connsiteY77" fmla="*/ 2116290 h 3219167"/>
              <a:gd name="connsiteX78" fmla="*/ 2908637 w 4857351"/>
              <a:gd name="connsiteY78" fmla="*/ 1780363 h 3219167"/>
              <a:gd name="connsiteX79" fmla="*/ 2919607 w 4857351"/>
              <a:gd name="connsiteY79" fmla="*/ 1236218 h 3219167"/>
              <a:gd name="connsiteX80" fmla="*/ 2939436 w 4857351"/>
              <a:gd name="connsiteY80" fmla="*/ 1213654 h 3219167"/>
              <a:gd name="connsiteX81" fmla="*/ 3671731 w 4857351"/>
              <a:gd name="connsiteY81" fmla="*/ 1214338 h 3219167"/>
              <a:gd name="connsiteX82" fmla="*/ 3685406 w 4857351"/>
              <a:gd name="connsiteY82" fmla="*/ 1215022 h 3219167"/>
              <a:gd name="connsiteX83" fmla="*/ 3645748 w 4857351"/>
              <a:gd name="connsiteY83" fmla="*/ 1251944 h 3219167"/>
              <a:gd name="connsiteX84" fmla="*/ 3545237 w 4857351"/>
              <a:gd name="connsiteY84" fmla="*/ 1316216 h 3219167"/>
              <a:gd name="connsiteX85" fmla="*/ 3320967 w 4857351"/>
              <a:gd name="connsiteY85" fmla="*/ 1426300 h 3219167"/>
              <a:gd name="connsiteX86" fmla="*/ 3304558 w 4857351"/>
              <a:gd name="connsiteY86" fmla="*/ 1438607 h 3219167"/>
              <a:gd name="connsiteX87" fmla="*/ 3657372 w 4857351"/>
              <a:gd name="connsiteY87" fmla="*/ 1438607 h 3219167"/>
              <a:gd name="connsiteX88" fmla="*/ 3659423 w 4857351"/>
              <a:gd name="connsiteY88" fmla="*/ 1442710 h 3219167"/>
              <a:gd name="connsiteX89" fmla="*/ 3582843 w 4857351"/>
              <a:gd name="connsiteY89" fmla="*/ 1518606 h 3219167"/>
              <a:gd name="connsiteX90" fmla="*/ 3407804 w 4857351"/>
              <a:gd name="connsiteY90" fmla="*/ 1634160 h 3219167"/>
              <a:gd name="connsiteX91" fmla="*/ 3130202 w 4857351"/>
              <a:gd name="connsiteY91" fmla="*/ 1770226 h 3219167"/>
              <a:gd name="connsiteX92" fmla="*/ 3115159 w 4857351"/>
              <a:gd name="connsiteY92" fmla="*/ 1781849 h 3219167"/>
              <a:gd name="connsiteX93" fmla="*/ 3135672 w 4857351"/>
              <a:gd name="connsiteY93" fmla="*/ 1781849 h 3219167"/>
              <a:gd name="connsiteX94" fmla="*/ 3803694 w 4857351"/>
              <a:gd name="connsiteY94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11941 w 4857351"/>
              <a:gd name="connsiteY70" fmla="*/ 1076221 h 3219167"/>
              <a:gd name="connsiteX71" fmla="*/ 1335361 w 4857351"/>
              <a:gd name="connsiteY71" fmla="*/ 1291601 h 3219167"/>
              <a:gd name="connsiteX72" fmla="*/ 963402 w 4857351"/>
              <a:gd name="connsiteY72" fmla="*/ 1956889 h 3219167"/>
              <a:gd name="connsiteX73" fmla="*/ 309738 w 4857351"/>
              <a:gd name="connsiteY73" fmla="*/ 2844395 h 3219167"/>
              <a:gd name="connsiteX74" fmla="*/ 0 w 4857351"/>
              <a:gd name="connsiteY74" fmla="*/ 3185586 h 3219167"/>
              <a:gd name="connsiteX75" fmla="*/ 3803694 w 4857351"/>
              <a:gd name="connsiteY75" fmla="*/ 1781849 h 3219167"/>
              <a:gd name="connsiteX76" fmla="*/ 3792249 w 4857351"/>
              <a:gd name="connsiteY76" fmla="*/ 2116290 h 3219167"/>
              <a:gd name="connsiteX77" fmla="*/ 2908637 w 4857351"/>
              <a:gd name="connsiteY77" fmla="*/ 1780363 h 3219167"/>
              <a:gd name="connsiteX78" fmla="*/ 2919607 w 4857351"/>
              <a:gd name="connsiteY78" fmla="*/ 1236218 h 3219167"/>
              <a:gd name="connsiteX79" fmla="*/ 2939436 w 4857351"/>
              <a:gd name="connsiteY79" fmla="*/ 1213654 h 3219167"/>
              <a:gd name="connsiteX80" fmla="*/ 3671731 w 4857351"/>
              <a:gd name="connsiteY80" fmla="*/ 1214338 h 3219167"/>
              <a:gd name="connsiteX81" fmla="*/ 3685406 w 4857351"/>
              <a:gd name="connsiteY81" fmla="*/ 1215022 h 3219167"/>
              <a:gd name="connsiteX82" fmla="*/ 3645748 w 4857351"/>
              <a:gd name="connsiteY82" fmla="*/ 1251944 h 3219167"/>
              <a:gd name="connsiteX83" fmla="*/ 3545237 w 4857351"/>
              <a:gd name="connsiteY83" fmla="*/ 1316216 h 3219167"/>
              <a:gd name="connsiteX84" fmla="*/ 3320967 w 4857351"/>
              <a:gd name="connsiteY84" fmla="*/ 1426300 h 3219167"/>
              <a:gd name="connsiteX85" fmla="*/ 3304558 w 4857351"/>
              <a:gd name="connsiteY85" fmla="*/ 1438607 h 3219167"/>
              <a:gd name="connsiteX86" fmla="*/ 3657372 w 4857351"/>
              <a:gd name="connsiteY86" fmla="*/ 1438607 h 3219167"/>
              <a:gd name="connsiteX87" fmla="*/ 3659423 w 4857351"/>
              <a:gd name="connsiteY87" fmla="*/ 1442710 h 3219167"/>
              <a:gd name="connsiteX88" fmla="*/ 3582843 w 4857351"/>
              <a:gd name="connsiteY88" fmla="*/ 1518606 h 3219167"/>
              <a:gd name="connsiteX89" fmla="*/ 3407804 w 4857351"/>
              <a:gd name="connsiteY89" fmla="*/ 1634160 h 3219167"/>
              <a:gd name="connsiteX90" fmla="*/ 3130202 w 4857351"/>
              <a:gd name="connsiteY90" fmla="*/ 1770226 h 3219167"/>
              <a:gd name="connsiteX91" fmla="*/ 3115159 w 4857351"/>
              <a:gd name="connsiteY91" fmla="*/ 1781849 h 3219167"/>
              <a:gd name="connsiteX92" fmla="*/ 3135672 w 4857351"/>
              <a:gd name="connsiteY92" fmla="*/ 1781849 h 3219167"/>
              <a:gd name="connsiteX93" fmla="*/ 3803694 w 4857351"/>
              <a:gd name="connsiteY93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11941 w 4857351"/>
              <a:gd name="connsiteY70" fmla="*/ 1076221 h 3219167"/>
              <a:gd name="connsiteX71" fmla="*/ 1335361 w 4857351"/>
              <a:gd name="connsiteY71" fmla="*/ 1291601 h 3219167"/>
              <a:gd name="connsiteX72" fmla="*/ 963402 w 4857351"/>
              <a:gd name="connsiteY72" fmla="*/ 1956889 h 3219167"/>
              <a:gd name="connsiteX73" fmla="*/ 309738 w 4857351"/>
              <a:gd name="connsiteY73" fmla="*/ 2844395 h 3219167"/>
              <a:gd name="connsiteX74" fmla="*/ 0 w 4857351"/>
              <a:gd name="connsiteY74" fmla="*/ 3185586 h 3219167"/>
              <a:gd name="connsiteX75" fmla="*/ 3803694 w 4857351"/>
              <a:gd name="connsiteY75" fmla="*/ 1781849 h 3219167"/>
              <a:gd name="connsiteX76" fmla="*/ 3792249 w 4857351"/>
              <a:gd name="connsiteY76" fmla="*/ 2116290 h 3219167"/>
              <a:gd name="connsiteX77" fmla="*/ 2908637 w 4857351"/>
              <a:gd name="connsiteY77" fmla="*/ 1780363 h 3219167"/>
              <a:gd name="connsiteX78" fmla="*/ 2919607 w 4857351"/>
              <a:gd name="connsiteY78" fmla="*/ 1236218 h 3219167"/>
              <a:gd name="connsiteX79" fmla="*/ 2939436 w 4857351"/>
              <a:gd name="connsiteY79" fmla="*/ 1213654 h 3219167"/>
              <a:gd name="connsiteX80" fmla="*/ 3671731 w 4857351"/>
              <a:gd name="connsiteY80" fmla="*/ 1214338 h 3219167"/>
              <a:gd name="connsiteX81" fmla="*/ 3685406 w 4857351"/>
              <a:gd name="connsiteY81" fmla="*/ 1215022 h 3219167"/>
              <a:gd name="connsiteX82" fmla="*/ 3645748 w 4857351"/>
              <a:gd name="connsiteY82" fmla="*/ 1251944 h 3219167"/>
              <a:gd name="connsiteX83" fmla="*/ 3545237 w 4857351"/>
              <a:gd name="connsiteY83" fmla="*/ 1316216 h 3219167"/>
              <a:gd name="connsiteX84" fmla="*/ 3320967 w 4857351"/>
              <a:gd name="connsiteY84" fmla="*/ 1426300 h 3219167"/>
              <a:gd name="connsiteX85" fmla="*/ 3304558 w 4857351"/>
              <a:gd name="connsiteY85" fmla="*/ 1438607 h 3219167"/>
              <a:gd name="connsiteX86" fmla="*/ 3657372 w 4857351"/>
              <a:gd name="connsiteY86" fmla="*/ 1438607 h 3219167"/>
              <a:gd name="connsiteX87" fmla="*/ 3659423 w 4857351"/>
              <a:gd name="connsiteY87" fmla="*/ 1442710 h 3219167"/>
              <a:gd name="connsiteX88" fmla="*/ 3582843 w 4857351"/>
              <a:gd name="connsiteY88" fmla="*/ 1518606 h 3219167"/>
              <a:gd name="connsiteX89" fmla="*/ 3407804 w 4857351"/>
              <a:gd name="connsiteY89" fmla="*/ 1634160 h 3219167"/>
              <a:gd name="connsiteX90" fmla="*/ 3130202 w 4857351"/>
              <a:gd name="connsiteY90" fmla="*/ 1770226 h 3219167"/>
              <a:gd name="connsiteX91" fmla="*/ 3115159 w 4857351"/>
              <a:gd name="connsiteY91" fmla="*/ 1781849 h 3219167"/>
              <a:gd name="connsiteX92" fmla="*/ 3135672 w 4857351"/>
              <a:gd name="connsiteY92" fmla="*/ 1781849 h 3219167"/>
              <a:gd name="connsiteX93" fmla="*/ 3803694 w 4857351"/>
              <a:gd name="connsiteY93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11941 w 4857351"/>
              <a:gd name="connsiteY70" fmla="*/ 1076221 h 3219167"/>
              <a:gd name="connsiteX71" fmla="*/ 1335361 w 4857351"/>
              <a:gd name="connsiteY71" fmla="*/ 1291601 h 3219167"/>
              <a:gd name="connsiteX72" fmla="*/ 963402 w 4857351"/>
              <a:gd name="connsiteY72" fmla="*/ 1956889 h 3219167"/>
              <a:gd name="connsiteX73" fmla="*/ 309738 w 4857351"/>
              <a:gd name="connsiteY73" fmla="*/ 2844395 h 3219167"/>
              <a:gd name="connsiteX74" fmla="*/ 0 w 4857351"/>
              <a:gd name="connsiteY74" fmla="*/ 3185586 h 3219167"/>
              <a:gd name="connsiteX75" fmla="*/ 3803694 w 4857351"/>
              <a:gd name="connsiteY75" fmla="*/ 1781849 h 3219167"/>
              <a:gd name="connsiteX76" fmla="*/ 3792249 w 4857351"/>
              <a:gd name="connsiteY76" fmla="*/ 2116290 h 3219167"/>
              <a:gd name="connsiteX77" fmla="*/ 2908637 w 4857351"/>
              <a:gd name="connsiteY77" fmla="*/ 1780363 h 3219167"/>
              <a:gd name="connsiteX78" fmla="*/ 2919607 w 4857351"/>
              <a:gd name="connsiteY78" fmla="*/ 1236218 h 3219167"/>
              <a:gd name="connsiteX79" fmla="*/ 2939436 w 4857351"/>
              <a:gd name="connsiteY79" fmla="*/ 1213654 h 3219167"/>
              <a:gd name="connsiteX80" fmla="*/ 3671731 w 4857351"/>
              <a:gd name="connsiteY80" fmla="*/ 1214338 h 3219167"/>
              <a:gd name="connsiteX81" fmla="*/ 3685406 w 4857351"/>
              <a:gd name="connsiteY81" fmla="*/ 1215022 h 3219167"/>
              <a:gd name="connsiteX82" fmla="*/ 3645748 w 4857351"/>
              <a:gd name="connsiteY82" fmla="*/ 1251944 h 3219167"/>
              <a:gd name="connsiteX83" fmla="*/ 3545237 w 4857351"/>
              <a:gd name="connsiteY83" fmla="*/ 1316216 h 3219167"/>
              <a:gd name="connsiteX84" fmla="*/ 3320967 w 4857351"/>
              <a:gd name="connsiteY84" fmla="*/ 1426300 h 3219167"/>
              <a:gd name="connsiteX85" fmla="*/ 3304558 w 4857351"/>
              <a:gd name="connsiteY85" fmla="*/ 1438607 h 3219167"/>
              <a:gd name="connsiteX86" fmla="*/ 3657372 w 4857351"/>
              <a:gd name="connsiteY86" fmla="*/ 1438607 h 3219167"/>
              <a:gd name="connsiteX87" fmla="*/ 3659423 w 4857351"/>
              <a:gd name="connsiteY87" fmla="*/ 1442710 h 3219167"/>
              <a:gd name="connsiteX88" fmla="*/ 3582843 w 4857351"/>
              <a:gd name="connsiteY88" fmla="*/ 1518606 h 3219167"/>
              <a:gd name="connsiteX89" fmla="*/ 3407804 w 4857351"/>
              <a:gd name="connsiteY89" fmla="*/ 1634160 h 3219167"/>
              <a:gd name="connsiteX90" fmla="*/ 3130202 w 4857351"/>
              <a:gd name="connsiteY90" fmla="*/ 1770226 h 3219167"/>
              <a:gd name="connsiteX91" fmla="*/ 3115159 w 4857351"/>
              <a:gd name="connsiteY91" fmla="*/ 1781849 h 3219167"/>
              <a:gd name="connsiteX92" fmla="*/ 3135672 w 4857351"/>
              <a:gd name="connsiteY92" fmla="*/ 1781849 h 3219167"/>
              <a:gd name="connsiteX93" fmla="*/ 3803694 w 4857351"/>
              <a:gd name="connsiteY93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104544 w 4857351"/>
              <a:gd name="connsiteY3" fmla="*/ 2218765 h 3219167"/>
              <a:gd name="connsiteX4" fmla="*/ 4097022 w 4857351"/>
              <a:gd name="connsiteY4" fmla="*/ 2180475 h 3219167"/>
              <a:gd name="connsiteX5" fmla="*/ 4097022 w 4857351"/>
              <a:gd name="connsiteY5" fmla="*/ 1807148 h 3219167"/>
              <a:gd name="connsiteX6" fmla="*/ 4123689 w 4857351"/>
              <a:gd name="connsiteY6" fmla="*/ 1781166 h 3219167"/>
              <a:gd name="connsiteX7" fmla="*/ 4834104 w 4857351"/>
              <a:gd name="connsiteY7" fmla="*/ 1781166 h 3219167"/>
              <a:gd name="connsiteX8" fmla="*/ 4857351 w 4857351"/>
              <a:gd name="connsiteY8" fmla="*/ 1778431 h 3219167"/>
              <a:gd name="connsiteX9" fmla="*/ 4839574 w 4857351"/>
              <a:gd name="connsiteY9" fmla="*/ 1768858 h 3219167"/>
              <a:gd name="connsiteX10" fmla="*/ 4568809 w 4857351"/>
              <a:gd name="connsiteY10" fmla="*/ 1636211 h 3219167"/>
              <a:gd name="connsiteX11" fmla="*/ 4321292 w 4857351"/>
              <a:gd name="connsiteY11" fmla="*/ 1451599 h 3219167"/>
              <a:gd name="connsiteX12" fmla="*/ 4314455 w 4857351"/>
              <a:gd name="connsiteY12" fmla="*/ 1437240 h 3219167"/>
              <a:gd name="connsiteX13" fmla="*/ 4666585 w 4857351"/>
              <a:gd name="connsiteY13" fmla="*/ 1437240 h 3219167"/>
              <a:gd name="connsiteX14" fmla="*/ 4652226 w 4857351"/>
              <a:gd name="connsiteY14" fmla="*/ 1426300 h 3219167"/>
              <a:gd name="connsiteX15" fmla="*/ 4464195 w 4857351"/>
              <a:gd name="connsiteY15" fmla="*/ 1334678 h 3219167"/>
              <a:gd name="connsiteX16" fmla="*/ 4191380 w 4857351"/>
              <a:gd name="connsiteY16" fmla="*/ 1112459 h 3219167"/>
              <a:gd name="connsiteX17" fmla="*/ 4183175 w 4857351"/>
              <a:gd name="connsiteY17" fmla="*/ 1097417 h 3219167"/>
              <a:gd name="connsiteX18" fmla="*/ 4199585 w 4857351"/>
              <a:gd name="connsiteY18" fmla="*/ 1094682 h 3219167"/>
              <a:gd name="connsiteX19" fmla="*/ 4447786 w 4857351"/>
              <a:gd name="connsiteY19" fmla="*/ 1094682 h 3219167"/>
              <a:gd name="connsiteX20" fmla="*/ 4466247 w 4857351"/>
              <a:gd name="connsiteY20" fmla="*/ 1093998 h 3219167"/>
              <a:gd name="connsiteX21" fmla="*/ 4358214 w 4857351"/>
              <a:gd name="connsiteY21" fmla="*/ 1037247 h 3219167"/>
              <a:gd name="connsiteX22" fmla="*/ 4143518 w 4857351"/>
              <a:gd name="connsiteY22" fmla="*/ 878617 h 3219167"/>
              <a:gd name="connsiteX23" fmla="*/ 3994460 w 4857351"/>
              <a:gd name="connsiteY23" fmla="*/ 635886 h 3219167"/>
              <a:gd name="connsiteX24" fmla="*/ 3984204 w 4857351"/>
              <a:gd name="connsiteY24" fmla="*/ 619476 h 3219167"/>
              <a:gd name="connsiteX25" fmla="*/ 3973948 w 4857351"/>
              <a:gd name="connsiteY25" fmla="*/ 635886 h 3219167"/>
              <a:gd name="connsiteX26" fmla="*/ 3857710 w 4857351"/>
              <a:gd name="connsiteY26" fmla="*/ 836225 h 3219167"/>
              <a:gd name="connsiteX27" fmla="*/ 3634125 w 4857351"/>
              <a:gd name="connsiteY27" fmla="*/ 1024939 h 3219167"/>
              <a:gd name="connsiteX28" fmla="*/ 3512417 w 4857351"/>
              <a:gd name="connsiteY28" fmla="*/ 1084426 h 3219167"/>
              <a:gd name="connsiteX29" fmla="*/ 3502845 w 4857351"/>
              <a:gd name="connsiteY29" fmla="*/ 1093998 h 3219167"/>
              <a:gd name="connsiteX30" fmla="*/ 3517203 w 4857351"/>
              <a:gd name="connsiteY30" fmla="*/ 1093998 h 3219167"/>
              <a:gd name="connsiteX31" fmla="*/ 3768823 w 4857351"/>
              <a:gd name="connsiteY31" fmla="*/ 1093998 h 3219167"/>
              <a:gd name="connsiteX32" fmla="*/ 3785233 w 4857351"/>
              <a:gd name="connsiteY32" fmla="*/ 1097417 h 3219167"/>
              <a:gd name="connsiteX33" fmla="*/ 3777028 w 4857351"/>
              <a:gd name="connsiteY33" fmla="*/ 1112459 h 3219167"/>
              <a:gd name="connsiteX34" fmla="*/ 3712072 w 4857351"/>
              <a:gd name="connsiteY34" fmla="*/ 1188356 h 3219167"/>
              <a:gd name="connsiteX35" fmla="*/ 3679935 w 4857351"/>
              <a:gd name="connsiteY35" fmla="*/ 1193825 h 3219167"/>
              <a:gd name="connsiteX36" fmla="*/ 3405752 w 4857351"/>
              <a:gd name="connsiteY36" fmla="*/ 1059127 h 3219167"/>
              <a:gd name="connsiteX37" fmla="*/ 3151398 w 4857351"/>
              <a:gd name="connsiteY37" fmla="*/ 869045 h 3219167"/>
              <a:gd name="connsiteX38" fmla="*/ 3144560 w 4857351"/>
              <a:gd name="connsiteY38" fmla="*/ 854002 h 3219167"/>
              <a:gd name="connsiteX39" fmla="*/ 3511733 w 4857351"/>
              <a:gd name="connsiteY39" fmla="*/ 854002 h 3219167"/>
              <a:gd name="connsiteX40" fmla="*/ 3502845 w 4857351"/>
              <a:gd name="connsiteY40" fmla="*/ 845797 h 3219167"/>
              <a:gd name="connsiteX41" fmla="*/ 3337377 w 4857351"/>
              <a:gd name="connsiteY41" fmla="*/ 765115 h 3219167"/>
              <a:gd name="connsiteX42" fmla="*/ 3015332 w 4857351"/>
              <a:gd name="connsiteY42" fmla="*/ 514863 h 3219167"/>
              <a:gd name="connsiteX43" fmla="*/ 3007127 w 4857351"/>
              <a:gd name="connsiteY43" fmla="*/ 499820 h 3219167"/>
              <a:gd name="connsiteX44" fmla="*/ 3023537 w 4857351"/>
              <a:gd name="connsiteY44" fmla="*/ 497085 h 3219167"/>
              <a:gd name="connsiteX45" fmla="*/ 3286096 w 4857351"/>
              <a:gd name="connsiteY45" fmla="*/ 497085 h 3219167"/>
              <a:gd name="connsiteX46" fmla="*/ 3305925 w 4857351"/>
              <a:gd name="connsiteY46" fmla="*/ 493667 h 3219167"/>
              <a:gd name="connsiteX47" fmla="*/ 3137723 w 4857351"/>
              <a:gd name="connsiteY47" fmla="*/ 410933 h 3219167"/>
              <a:gd name="connsiteX48" fmla="*/ 2993452 w 4857351"/>
              <a:gd name="connsiteY48" fmla="*/ 302217 h 3219167"/>
              <a:gd name="connsiteX49" fmla="*/ 2810891 w 4857351"/>
              <a:gd name="connsiteY49" fmla="*/ 17778 h 3219167"/>
              <a:gd name="connsiteX50" fmla="*/ 2799267 w 4857351"/>
              <a:gd name="connsiteY50" fmla="*/ 0 h 3219167"/>
              <a:gd name="connsiteX51" fmla="*/ 2791062 w 4857351"/>
              <a:gd name="connsiteY51" fmla="*/ 17094 h 3219167"/>
              <a:gd name="connsiteX52" fmla="*/ 2659782 w 4857351"/>
              <a:gd name="connsiteY52" fmla="*/ 239996 h 3219167"/>
              <a:gd name="connsiteX53" fmla="*/ 2476538 w 4857351"/>
              <a:gd name="connsiteY53" fmla="*/ 404096 h 3219167"/>
              <a:gd name="connsiteX54" fmla="*/ 2308336 w 4857351"/>
              <a:gd name="connsiteY54" fmla="*/ 486829 h 3219167"/>
              <a:gd name="connsiteX55" fmla="*/ 2296028 w 4857351"/>
              <a:gd name="connsiteY55" fmla="*/ 497769 h 3219167"/>
              <a:gd name="connsiteX56" fmla="*/ 2598245 w 4857351"/>
              <a:gd name="connsiteY56" fmla="*/ 497769 h 3219167"/>
              <a:gd name="connsiteX57" fmla="*/ 2348677 w 4857351"/>
              <a:gd name="connsiteY57" fmla="*/ 722039 h 3219167"/>
              <a:gd name="connsiteX58" fmla="*/ 2105262 w 4857351"/>
              <a:gd name="connsiteY58" fmla="*/ 841695 h 3219167"/>
              <a:gd name="connsiteX59" fmla="*/ 2087485 w 4857351"/>
              <a:gd name="connsiteY59" fmla="*/ 854686 h 3219167"/>
              <a:gd name="connsiteX60" fmla="*/ 2460128 w 4857351"/>
              <a:gd name="connsiteY60" fmla="*/ 854686 h 3219167"/>
              <a:gd name="connsiteX61" fmla="*/ 2455342 w 4857351"/>
              <a:gd name="connsiteY61" fmla="*/ 862891 h 3219167"/>
              <a:gd name="connsiteX62" fmla="*/ 2221499 w 4857351"/>
              <a:gd name="connsiteY62" fmla="*/ 1045452 h 3219167"/>
              <a:gd name="connsiteX63" fmla="*/ 1907659 w 4857351"/>
              <a:gd name="connsiteY63" fmla="*/ 1199979 h 3219167"/>
              <a:gd name="connsiteX64" fmla="*/ 1893300 w 4857351"/>
              <a:gd name="connsiteY64" fmla="*/ 1209552 h 3219167"/>
              <a:gd name="connsiteX65" fmla="*/ 1914496 w 4857351"/>
              <a:gd name="connsiteY65" fmla="*/ 1211603 h 3219167"/>
              <a:gd name="connsiteX66" fmla="*/ 2614655 w 4857351"/>
              <a:gd name="connsiteY66" fmla="*/ 1211603 h 3219167"/>
              <a:gd name="connsiteX67" fmla="*/ 2638586 w 4857351"/>
              <a:gd name="connsiteY67" fmla="*/ 1234167 h 3219167"/>
              <a:gd name="connsiteX68" fmla="*/ 2617390 w 4857351"/>
              <a:gd name="connsiteY68" fmla="*/ 1661510 h 3219167"/>
              <a:gd name="connsiteX69" fmla="*/ 2048511 w 4857351"/>
              <a:gd name="connsiteY69" fmla="*/ 1394848 h 3219167"/>
              <a:gd name="connsiteX70" fmla="*/ 1411941 w 4857351"/>
              <a:gd name="connsiteY70" fmla="*/ 1076221 h 3219167"/>
              <a:gd name="connsiteX71" fmla="*/ 1317762 w 4857351"/>
              <a:gd name="connsiteY71" fmla="*/ 1300400 h 3219167"/>
              <a:gd name="connsiteX72" fmla="*/ 963402 w 4857351"/>
              <a:gd name="connsiteY72" fmla="*/ 1956889 h 3219167"/>
              <a:gd name="connsiteX73" fmla="*/ 309738 w 4857351"/>
              <a:gd name="connsiteY73" fmla="*/ 2844395 h 3219167"/>
              <a:gd name="connsiteX74" fmla="*/ 0 w 4857351"/>
              <a:gd name="connsiteY74" fmla="*/ 3185586 h 3219167"/>
              <a:gd name="connsiteX75" fmla="*/ 3803694 w 4857351"/>
              <a:gd name="connsiteY75" fmla="*/ 1781849 h 3219167"/>
              <a:gd name="connsiteX76" fmla="*/ 3792249 w 4857351"/>
              <a:gd name="connsiteY76" fmla="*/ 2116290 h 3219167"/>
              <a:gd name="connsiteX77" fmla="*/ 2908637 w 4857351"/>
              <a:gd name="connsiteY77" fmla="*/ 1780363 h 3219167"/>
              <a:gd name="connsiteX78" fmla="*/ 2919607 w 4857351"/>
              <a:gd name="connsiteY78" fmla="*/ 1236218 h 3219167"/>
              <a:gd name="connsiteX79" fmla="*/ 2939436 w 4857351"/>
              <a:gd name="connsiteY79" fmla="*/ 1213654 h 3219167"/>
              <a:gd name="connsiteX80" fmla="*/ 3671731 w 4857351"/>
              <a:gd name="connsiteY80" fmla="*/ 1214338 h 3219167"/>
              <a:gd name="connsiteX81" fmla="*/ 3685406 w 4857351"/>
              <a:gd name="connsiteY81" fmla="*/ 1215022 h 3219167"/>
              <a:gd name="connsiteX82" fmla="*/ 3645748 w 4857351"/>
              <a:gd name="connsiteY82" fmla="*/ 1251944 h 3219167"/>
              <a:gd name="connsiteX83" fmla="*/ 3545237 w 4857351"/>
              <a:gd name="connsiteY83" fmla="*/ 1316216 h 3219167"/>
              <a:gd name="connsiteX84" fmla="*/ 3320967 w 4857351"/>
              <a:gd name="connsiteY84" fmla="*/ 1426300 h 3219167"/>
              <a:gd name="connsiteX85" fmla="*/ 3304558 w 4857351"/>
              <a:gd name="connsiteY85" fmla="*/ 1438607 h 3219167"/>
              <a:gd name="connsiteX86" fmla="*/ 3657372 w 4857351"/>
              <a:gd name="connsiteY86" fmla="*/ 1438607 h 3219167"/>
              <a:gd name="connsiteX87" fmla="*/ 3659423 w 4857351"/>
              <a:gd name="connsiteY87" fmla="*/ 1442710 h 3219167"/>
              <a:gd name="connsiteX88" fmla="*/ 3582843 w 4857351"/>
              <a:gd name="connsiteY88" fmla="*/ 1518606 h 3219167"/>
              <a:gd name="connsiteX89" fmla="*/ 3407804 w 4857351"/>
              <a:gd name="connsiteY89" fmla="*/ 1634160 h 3219167"/>
              <a:gd name="connsiteX90" fmla="*/ 3130202 w 4857351"/>
              <a:gd name="connsiteY90" fmla="*/ 1770226 h 3219167"/>
              <a:gd name="connsiteX91" fmla="*/ 3115159 w 4857351"/>
              <a:gd name="connsiteY91" fmla="*/ 1781849 h 3219167"/>
              <a:gd name="connsiteX92" fmla="*/ 3135672 w 4857351"/>
              <a:gd name="connsiteY92" fmla="*/ 1781849 h 3219167"/>
              <a:gd name="connsiteX93" fmla="*/ 3803694 w 4857351"/>
              <a:gd name="connsiteY93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097022 w 4857351"/>
              <a:gd name="connsiteY3" fmla="*/ 2180475 h 3219167"/>
              <a:gd name="connsiteX4" fmla="*/ 4097022 w 4857351"/>
              <a:gd name="connsiteY4" fmla="*/ 1807148 h 3219167"/>
              <a:gd name="connsiteX5" fmla="*/ 4123689 w 4857351"/>
              <a:gd name="connsiteY5" fmla="*/ 1781166 h 3219167"/>
              <a:gd name="connsiteX6" fmla="*/ 4834104 w 4857351"/>
              <a:gd name="connsiteY6" fmla="*/ 1781166 h 3219167"/>
              <a:gd name="connsiteX7" fmla="*/ 4857351 w 4857351"/>
              <a:gd name="connsiteY7" fmla="*/ 1778431 h 3219167"/>
              <a:gd name="connsiteX8" fmla="*/ 4839574 w 4857351"/>
              <a:gd name="connsiteY8" fmla="*/ 1768858 h 3219167"/>
              <a:gd name="connsiteX9" fmla="*/ 4568809 w 4857351"/>
              <a:gd name="connsiteY9" fmla="*/ 1636211 h 3219167"/>
              <a:gd name="connsiteX10" fmla="*/ 4321292 w 4857351"/>
              <a:gd name="connsiteY10" fmla="*/ 1451599 h 3219167"/>
              <a:gd name="connsiteX11" fmla="*/ 4314455 w 4857351"/>
              <a:gd name="connsiteY11" fmla="*/ 1437240 h 3219167"/>
              <a:gd name="connsiteX12" fmla="*/ 4666585 w 4857351"/>
              <a:gd name="connsiteY12" fmla="*/ 1437240 h 3219167"/>
              <a:gd name="connsiteX13" fmla="*/ 4652226 w 4857351"/>
              <a:gd name="connsiteY13" fmla="*/ 1426300 h 3219167"/>
              <a:gd name="connsiteX14" fmla="*/ 4464195 w 4857351"/>
              <a:gd name="connsiteY14" fmla="*/ 1334678 h 3219167"/>
              <a:gd name="connsiteX15" fmla="*/ 4191380 w 4857351"/>
              <a:gd name="connsiteY15" fmla="*/ 1112459 h 3219167"/>
              <a:gd name="connsiteX16" fmla="*/ 4183175 w 4857351"/>
              <a:gd name="connsiteY16" fmla="*/ 1097417 h 3219167"/>
              <a:gd name="connsiteX17" fmla="*/ 4199585 w 4857351"/>
              <a:gd name="connsiteY17" fmla="*/ 1094682 h 3219167"/>
              <a:gd name="connsiteX18" fmla="*/ 4447786 w 4857351"/>
              <a:gd name="connsiteY18" fmla="*/ 1094682 h 3219167"/>
              <a:gd name="connsiteX19" fmla="*/ 4466247 w 4857351"/>
              <a:gd name="connsiteY19" fmla="*/ 1093998 h 3219167"/>
              <a:gd name="connsiteX20" fmla="*/ 4358214 w 4857351"/>
              <a:gd name="connsiteY20" fmla="*/ 1037247 h 3219167"/>
              <a:gd name="connsiteX21" fmla="*/ 4143518 w 4857351"/>
              <a:gd name="connsiteY21" fmla="*/ 878617 h 3219167"/>
              <a:gd name="connsiteX22" fmla="*/ 3994460 w 4857351"/>
              <a:gd name="connsiteY22" fmla="*/ 635886 h 3219167"/>
              <a:gd name="connsiteX23" fmla="*/ 3984204 w 4857351"/>
              <a:gd name="connsiteY23" fmla="*/ 619476 h 3219167"/>
              <a:gd name="connsiteX24" fmla="*/ 3973948 w 4857351"/>
              <a:gd name="connsiteY24" fmla="*/ 635886 h 3219167"/>
              <a:gd name="connsiteX25" fmla="*/ 3857710 w 4857351"/>
              <a:gd name="connsiteY25" fmla="*/ 836225 h 3219167"/>
              <a:gd name="connsiteX26" fmla="*/ 3634125 w 4857351"/>
              <a:gd name="connsiteY26" fmla="*/ 1024939 h 3219167"/>
              <a:gd name="connsiteX27" fmla="*/ 3512417 w 4857351"/>
              <a:gd name="connsiteY27" fmla="*/ 1084426 h 3219167"/>
              <a:gd name="connsiteX28" fmla="*/ 3502845 w 4857351"/>
              <a:gd name="connsiteY28" fmla="*/ 1093998 h 3219167"/>
              <a:gd name="connsiteX29" fmla="*/ 3517203 w 4857351"/>
              <a:gd name="connsiteY29" fmla="*/ 1093998 h 3219167"/>
              <a:gd name="connsiteX30" fmla="*/ 3768823 w 4857351"/>
              <a:gd name="connsiteY30" fmla="*/ 1093998 h 3219167"/>
              <a:gd name="connsiteX31" fmla="*/ 3785233 w 4857351"/>
              <a:gd name="connsiteY31" fmla="*/ 1097417 h 3219167"/>
              <a:gd name="connsiteX32" fmla="*/ 3777028 w 4857351"/>
              <a:gd name="connsiteY32" fmla="*/ 1112459 h 3219167"/>
              <a:gd name="connsiteX33" fmla="*/ 3712072 w 4857351"/>
              <a:gd name="connsiteY33" fmla="*/ 1188356 h 3219167"/>
              <a:gd name="connsiteX34" fmla="*/ 3679935 w 4857351"/>
              <a:gd name="connsiteY34" fmla="*/ 1193825 h 3219167"/>
              <a:gd name="connsiteX35" fmla="*/ 3405752 w 4857351"/>
              <a:gd name="connsiteY35" fmla="*/ 1059127 h 3219167"/>
              <a:gd name="connsiteX36" fmla="*/ 3151398 w 4857351"/>
              <a:gd name="connsiteY36" fmla="*/ 869045 h 3219167"/>
              <a:gd name="connsiteX37" fmla="*/ 3144560 w 4857351"/>
              <a:gd name="connsiteY37" fmla="*/ 854002 h 3219167"/>
              <a:gd name="connsiteX38" fmla="*/ 3511733 w 4857351"/>
              <a:gd name="connsiteY38" fmla="*/ 854002 h 3219167"/>
              <a:gd name="connsiteX39" fmla="*/ 3502845 w 4857351"/>
              <a:gd name="connsiteY39" fmla="*/ 845797 h 3219167"/>
              <a:gd name="connsiteX40" fmla="*/ 3337377 w 4857351"/>
              <a:gd name="connsiteY40" fmla="*/ 765115 h 3219167"/>
              <a:gd name="connsiteX41" fmla="*/ 3015332 w 4857351"/>
              <a:gd name="connsiteY41" fmla="*/ 514863 h 3219167"/>
              <a:gd name="connsiteX42" fmla="*/ 3007127 w 4857351"/>
              <a:gd name="connsiteY42" fmla="*/ 499820 h 3219167"/>
              <a:gd name="connsiteX43" fmla="*/ 3023537 w 4857351"/>
              <a:gd name="connsiteY43" fmla="*/ 497085 h 3219167"/>
              <a:gd name="connsiteX44" fmla="*/ 3286096 w 4857351"/>
              <a:gd name="connsiteY44" fmla="*/ 497085 h 3219167"/>
              <a:gd name="connsiteX45" fmla="*/ 3305925 w 4857351"/>
              <a:gd name="connsiteY45" fmla="*/ 493667 h 3219167"/>
              <a:gd name="connsiteX46" fmla="*/ 3137723 w 4857351"/>
              <a:gd name="connsiteY46" fmla="*/ 410933 h 3219167"/>
              <a:gd name="connsiteX47" fmla="*/ 2993452 w 4857351"/>
              <a:gd name="connsiteY47" fmla="*/ 302217 h 3219167"/>
              <a:gd name="connsiteX48" fmla="*/ 2810891 w 4857351"/>
              <a:gd name="connsiteY48" fmla="*/ 17778 h 3219167"/>
              <a:gd name="connsiteX49" fmla="*/ 2799267 w 4857351"/>
              <a:gd name="connsiteY49" fmla="*/ 0 h 3219167"/>
              <a:gd name="connsiteX50" fmla="*/ 2791062 w 4857351"/>
              <a:gd name="connsiteY50" fmla="*/ 17094 h 3219167"/>
              <a:gd name="connsiteX51" fmla="*/ 2659782 w 4857351"/>
              <a:gd name="connsiteY51" fmla="*/ 239996 h 3219167"/>
              <a:gd name="connsiteX52" fmla="*/ 2476538 w 4857351"/>
              <a:gd name="connsiteY52" fmla="*/ 404096 h 3219167"/>
              <a:gd name="connsiteX53" fmla="*/ 2308336 w 4857351"/>
              <a:gd name="connsiteY53" fmla="*/ 486829 h 3219167"/>
              <a:gd name="connsiteX54" fmla="*/ 2296028 w 4857351"/>
              <a:gd name="connsiteY54" fmla="*/ 497769 h 3219167"/>
              <a:gd name="connsiteX55" fmla="*/ 2598245 w 4857351"/>
              <a:gd name="connsiteY55" fmla="*/ 497769 h 3219167"/>
              <a:gd name="connsiteX56" fmla="*/ 2348677 w 4857351"/>
              <a:gd name="connsiteY56" fmla="*/ 722039 h 3219167"/>
              <a:gd name="connsiteX57" fmla="*/ 2105262 w 4857351"/>
              <a:gd name="connsiteY57" fmla="*/ 841695 h 3219167"/>
              <a:gd name="connsiteX58" fmla="*/ 2087485 w 4857351"/>
              <a:gd name="connsiteY58" fmla="*/ 854686 h 3219167"/>
              <a:gd name="connsiteX59" fmla="*/ 2460128 w 4857351"/>
              <a:gd name="connsiteY59" fmla="*/ 854686 h 3219167"/>
              <a:gd name="connsiteX60" fmla="*/ 2455342 w 4857351"/>
              <a:gd name="connsiteY60" fmla="*/ 862891 h 3219167"/>
              <a:gd name="connsiteX61" fmla="*/ 2221499 w 4857351"/>
              <a:gd name="connsiteY61" fmla="*/ 1045452 h 3219167"/>
              <a:gd name="connsiteX62" fmla="*/ 1907659 w 4857351"/>
              <a:gd name="connsiteY62" fmla="*/ 1199979 h 3219167"/>
              <a:gd name="connsiteX63" fmla="*/ 1893300 w 4857351"/>
              <a:gd name="connsiteY63" fmla="*/ 1209552 h 3219167"/>
              <a:gd name="connsiteX64" fmla="*/ 1914496 w 4857351"/>
              <a:gd name="connsiteY64" fmla="*/ 1211603 h 3219167"/>
              <a:gd name="connsiteX65" fmla="*/ 2614655 w 4857351"/>
              <a:gd name="connsiteY65" fmla="*/ 1211603 h 3219167"/>
              <a:gd name="connsiteX66" fmla="*/ 2638586 w 4857351"/>
              <a:gd name="connsiteY66" fmla="*/ 1234167 h 3219167"/>
              <a:gd name="connsiteX67" fmla="*/ 2617390 w 4857351"/>
              <a:gd name="connsiteY67" fmla="*/ 1661510 h 3219167"/>
              <a:gd name="connsiteX68" fmla="*/ 2048511 w 4857351"/>
              <a:gd name="connsiteY68" fmla="*/ 1394848 h 3219167"/>
              <a:gd name="connsiteX69" fmla="*/ 1411941 w 4857351"/>
              <a:gd name="connsiteY69" fmla="*/ 1076221 h 3219167"/>
              <a:gd name="connsiteX70" fmla="*/ 1317762 w 4857351"/>
              <a:gd name="connsiteY70" fmla="*/ 1300400 h 3219167"/>
              <a:gd name="connsiteX71" fmla="*/ 963402 w 4857351"/>
              <a:gd name="connsiteY71" fmla="*/ 1956889 h 3219167"/>
              <a:gd name="connsiteX72" fmla="*/ 309738 w 4857351"/>
              <a:gd name="connsiteY72" fmla="*/ 2844395 h 3219167"/>
              <a:gd name="connsiteX73" fmla="*/ 0 w 4857351"/>
              <a:gd name="connsiteY73" fmla="*/ 3185586 h 3219167"/>
              <a:gd name="connsiteX74" fmla="*/ 3803694 w 4857351"/>
              <a:gd name="connsiteY74" fmla="*/ 1781849 h 3219167"/>
              <a:gd name="connsiteX75" fmla="*/ 3792249 w 4857351"/>
              <a:gd name="connsiteY75" fmla="*/ 2116290 h 3219167"/>
              <a:gd name="connsiteX76" fmla="*/ 2908637 w 4857351"/>
              <a:gd name="connsiteY76" fmla="*/ 1780363 h 3219167"/>
              <a:gd name="connsiteX77" fmla="*/ 2919607 w 4857351"/>
              <a:gd name="connsiteY77" fmla="*/ 1236218 h 3219167"/>
              <a:gd name="connsiteX78" fmla="*/ 2939436 w 4857351"/>
              <a:gd name="connsiteY78" fmla="*/ 1213654 h 3219167"/>
              <a:gd name="connsiteX79" fmla="*/ 3671731 w 4857351"/>
              <a:gd name="connsiteY79" fmla="*/ 1214338 h 3219167"/>
              <a:gd name="connsiteX80" fmla="*/ 3685406 w 4857351"/>
              <a:gd name="connsiteY80" fmla="*/ 1215022 h 3219167"/>
              <a:gd name="connsiteX81" fmla="*/ 3645748 w 4857351"/>
              <a:gd name="connsiteY81" fmla="*/ 1251944 h 3219167"/>
              <a:gd name="connsiteX82" fmla="*/ 3545237 w 4857351"/>
              <a:gd name="connsiteY82" fmla="*/ 1316216 h 3219167"/>
              <a:gd name="connsiteX83" fmla="*/ 3320967 w 4857351"/>
              <a:gd name="connsiteY83" fmla="*/ 1426300 h 3219167"/>
              <a:gd name="connsiteX84" fmla="*/ 3304558 w 4857351"/>
              <a:gd name="connsiteY84" fmla="*/ 1438607 h 3219167"/>
              <a:gd name="connsiteX85" fmla="*/ 3657372 w 4857351"/>
              <a:gd name="connsiteY85" fmla="*/ 1438607 h 3219167"/>
              <a:gd name="connsiteX86" fmla="*/ 3659423 w 4857351"/>
              <a:gd name="connsiteY86" fmla="*/ 1442710 h 3219167"/>
              <a:gd name="connsiteX87" fmla="*/ 3582843 w 4857351"/>
              <a:gd name="connsiteY87" fmla="*/ 1518606 h 3219167"/>
              <a:gd name="connsiteX88" fmla="*/ 3407804 w 4857351"/>
              <a:gd name="connsiteY88" fmla="*/ 1634160 h 3219167"/>
              <a:gd name="connsiteX89" fmla="*/ 3130202 w 4857351"/>
              <a:gd name="connsiteY89" fmla="*/ 1770226 h 3219167"/>
              <a:gd name="connsiteX90" fmla="*/ 3115159 w 4857351"/>
              <a:gd name="connsiteY90" fmla="*/ 1781849 h 3219167"/>
              <a:gd name="connsiteX91" fmla="*/ 3135672 w 4857351"/>
              <a:gd name="connsiteY91" fmla="*/ 1781849 h 3219167"/>
              <a:gd name="connsiteX92" fmla="*/ 3803694 w 4857351"/>
              <a:gd name="connsiteY92" fmla="*/ 1781849 h 3219167"/>
              <a:gd name="connsiteX0" fmla="*/ 0 w 4857351"/>
              <a:gd name="connsiteY0" fmla="*/ 3185586 h 3219167"/>
              <a:gd name="connsiteX1" fmla="*/ 4747180 w 4857351"/>
              <a:gd name="connsiteY1" fmla="*/ 3206513 h 3219167"/>
              <a:gd name="connsiteX2" fmla="*/ 4373257 w 4857351"/>
              <a:gd name="connsiteY2" fmla="*/ 2750721 h 3219167"/>
              <a:gd name="connsiteX3" fmla="*/ 4097022 w 4857351"/>
              <a:gd name="connsiteY3" fmla="*/ 2180475 h 3219167"/>
              <a:gd name="connsiteX4" fmla="*/ 4097022 w 4857351"/>
              <a:gd name="connsiteY4" fmla="*/ 1807148 h 3219167"/>
              <a:gd name="connsiteX5" fmla="*/ 4123689 w 4857351"/>
              <a:gd name="connsiteY5" fmla="*/ 1781166 h 3219167"/>
              <a:gd name="connsiteX6" fmla="*/ 4834104 w 4857351"/>
              <a:gd name="connsiteY6" fmla="*/ 1781166 h 3219167"/>
              <a:gd name="connsiteX7" fmla="*/ 4857351 w 4857351"/>
              <a:gd name="connsiteY7" fmla="*/ 1778431 h 3219167"/>
              <a:gd name="connsiteX8" fmla="*/ 4839574 w 4857351"/>
              <a:gd name="connsiteY8" fmla="*/ 1768858 h 3219167"/>
              <a:gd name="connsiteX9" fmla="*/ 4568809 w 4857351"/>
              <a:gd name="connsiteY9" fmla="*/ 1636211 h 3219167"/>
              <a:gd name="connsiteX10" fmla="*/ 4321292 w 4857351"/>
              <a:gd name="connsiteY10" fmla="*/ 1451599 h 3219167"/>
              <a:gd name="connsiteX11" fmla="*/ 4314455 w 4857351"/>
              <a:gd name="connsiteY11" fmla="*/ 1437240 h 3219167"/>
              <a:gd name="connsiteX12" fmla="*/ 4666585 w 4857351"/>
              <a:gd name="connsiteY12" fmla="*/ 1437240 h 3219167"/>
              <a:gd name="connsiteX13" fmla="*/ 4652226 w 4857351"/>
              <a:gd name="connsiteY13" fmla="*/ 1426300 h 3219167"/>
              <a:gd name="connsiteX14" fmla="*/ 4464195 w 4857351"/>
              <a:gd name="connsiteY14" fmla="*/ 1334678 h 3219167"/>
              <a:gd name="connsiteX15" fmla="*/ 4191380 w 4857351"/>
              <a:gd name="connsiteY15" fmla="*/ 1112459 h 3219167"/>
              <a:gd name="connsiteX16" fmla="*/ 4183175 w 4857351"/>
              <a:gd name="connsiteY16" fmla="*/ 1097417 h 3219167"/>
              <a:gd name="connsiteX17" fmla="*/ 4199585 w 4857351"/>
              <a:gd name="connsiteY17" fmla="*/ 1094682 h 3219167"/>
              <a:gd name="connsiteX18" fmla="*/ 4447786 w 4857351"/>
              <a:gd name="connsiteY18" fmla="*/ 1094682 h 3219167"/>
              <a:gd name="connsiteX19" fmla="*/ 4466247 w 4857351"/>
              <a:gd name="connsiteY19" fmla="*/ 1093998 h 3219167"/>
              <a:gd name="connsiteX20" fmla="*/ 4358214 w 4857351"/>
              <a:gd name="connsiteY20" fmla="*/ 1037247 h 3219167"/>
              <a:gd name="connsiteX21" fmla="*/ 4143518 w 4857351"/>
              <a:gd name="connsiteY21" fmla="*/ 878617 h 3219167"/>
              <a:gd name="connsiteX22" fmla="*/ 3994460 w 4857351"/>
              <a:gd name="connsiteY22" fmla="*/ 635886 h 3219167"/>
              <a:gd name="connsiteX23" fmla="*/ 3984204 w 4857351"/>
              <a:gd name="connsiteY23" fmla="*/ 619476 h 3219167"/>
              <a:gd name="connsiteX24" fmla="*/ 3973948 w 4857351"/>
              <a:gd name="connsiteY24" fmla="*/ 635886 h 3219167"/>
              <a:gd name="connsiteX25" fmla="*/ 3857710 w 4857351"/>
              <a:gd name="connsiteY25" fmla="*/ 836225 h 3219167"/>
              <a:gd name="connsiteX26" fmla="*/ 3634125 w 4857351"/>
              <a:gd name="connsiteY26" fmla="*/ 1024939 h 3219167"/>
              <a:gd name="connsiteX27" fmla="*/ 3512417 w 4857351"/>
              <a:gd name="connsiteY27" fmla="*/ 1084426 h 3219167"/>
              <a:gd name="connsiteX28" fmla="*/ 3502845 w 4857351"/>
              <a:gd name="connsiteY28" fmla="*/ 1093998 h 3219167"/>
              <a:gd name="connsiteX29" fmla="*/ 3517203 w 4857351"/>
              <a:gd name="connsiteY29" fmla="*/ 1093998 h 3219167"/>
              <a:gd name="connsiteX30" fmla="*/ 3768823 w 4857351"/>
              <a:gd name="connsiteY30" fmla="*/ 1093998 h 3219167"/>
              <a:gd name="connsiteX31" fmla="*/ 3785233 w 4857351"/>
              <a:gd name="connsiteY31" fmla="*/ 1097417 h 3219167"/>
              <a:gd name="connsiteX32" fmla="*/ 3777028 w 4857351"/>
              <a:gd name="connsiteY32" fmla="*/ 1112459 h 3219167"/>
              <a:gd name="connsiteX33" fmla="*/ 3712072 w 4857351"/>
              <a:gd name="connsiteY33" fmla="*/ 1188356 h 3219167"/>
              <a:gd name="connsiteX34" fmla="*/ 3679935 w 4857351"/>
              <a:gd name="connsiteY34" fmla="*/ 1193825 h 3219167"/>
              <a:gd name="connsiteX35" fmla="*/ 3405752 w 4857351"/>
              <a:gd name="connsiteY35" fmla="*/ 1059127 h 3219167"/>
              <a:gd name="connsiteX36" fmla="*/ 3151398 w 4857351"/>
              <a:gd name="connsiteY36" fmla="*/ 869045 h 3219167"/>
              <a:gd name="connsiteX37" fmla="*/ 3144560 w 4857351"/>
              <a:gd name="connsiteY37" fmla="*/ 854002 h 3219167"/>
              <a:gd name="connsiteX38" fmla="*/ 3511733 w 4857351"/>
              <a:gd name="connsiteY38" fmla="*/ 854002 h 3219167"/>
              <a:gd name="connsiteX39" fmla="*/ 3502845 w 4857351"/>
              <a:gd name="connsiteY39" fmla="*/ 845797 h 3219167"/>
              <a:gd name="connsiteX40" fmla="*/ 3337377 w 4857351"/>
              <a:gd name="connsiteY40" fmla="*/ 765115 h 3219167"/>
              <a:gd name="connsiteX41" fmla="*/ 3015332 w 4857351"/>
              <a:gd name="connsiteY41" fmla="*/ 514863 h 3219167"/>
              <a:gd name="connsiteX42" fmla="*/ 3007127 w 4857351"/>
              <a:gd name="connsiteY42" fmla="*/ 499820 h 3219167"/>
              <a:gd name="connsiteX43" fmla="*/ 3023537 w 4857351"/>
              <a:gd name="connsiteY43" fmla="*/ 497085 h 3219167"/>
              <a:gd name="connsiteX44" fmla="*/ 3286096 w 4857351"/>
              <a:gd name="connsiteY44" fmla="*/ 497085 h 3219167"/>
              <a:gd name="connsiteX45" fmla="*/ 3305925 w 4857351"/>
              <a:gd name="connsiteY45" fmla="*/ 493667 h 3219167"/>
              <a:gd name="connsiteX46" fmla="*/ 3137723 w 4857351"/>
              <a:gd name="connsiteY46" fmla="*/ 410933 h 3219167"/>
              <a:gd name="connsiteX47" fmla="*/ 2993452 w 4857351"/>
              <a:gd name="connsiteY47" fmla="*/ 302217 h 3219167"/>
              <a:gd name="connsiteX48" fmla="*/ 2810891 w 4857351"/>
              <a:gd name="connsiteY48" fmla="*/ 17778 h 3219167"/>
              <a:gd name="connsiteX49" fmla="*/ 2799267 w 4857351"/>
              <a:gd name="connsiteY49" fmla="*/ 0 h 3219167"/>
              <a:gd name="connsiteX50" fmla="*/ 2791062 w 4857351"/>
              <a:gd name="connsiteY50" fmla="*/ 17094 h 3219167"/>
              <a:gd name="connsiteX51" fmla="*/ 2659782 w 4857351"/>
              <a:gd name="connsiteY51" fmla="*/ 239996 h 3219167"/>
              <a:gd name="connsiteX52" fmla="*/ 2476538 w 4857351"/>
              <a:gd name="connsiteY52" fmla="*/ 404096 h 3219167"/>
              <a:gd name="connsiteX53" fmla="*/ 2308336 w 4857351"/>
              <a:gd name="connsiteY53" fmla="*/ 486829 h 3219167"/>
              <a:gd name="connsiteX54" fmla="*/ 2296028 w 4857351"/>
              <a:gd name="connsiteY54" fmla="*/ 497769 h 3219167"/>
              <a:gd name="connsiteX55" fmla="*/ 2598245 w 4857351"/>
              <a:gd name="connsiteY55" fmla="*/ 497769 h 3219167"/>
              <a:gd name="connsiteX56" fmla="*/ 2348677 w 4857351"/>
              <a:gd name="connsiteY56" fmla="*/ 722039 h 3219167"/>
              <a:gd name="connsiteX57" fmla="*/ 2105262 w 4857351"/>
              <a:gd name="connsiteY57" fmla="*/ 841695 h 3219167"/>
              <a:gd name="connsiteX58" fmla="*/ 2087485 w 4857351"/>
              <a:gd name="connsiteY58" fmla="*/ 854686 h 3219167"/>
              <a:gd name="connsiteX59" fmla="*/ 2460128 w 4857351"/>
              <a:gd name="connsiteY59" fmla="*/ 854686 h 3219167"/>
              <a:gd name="connsiteX60" fmla="*/ 2455342 w 4857351"/>
              <a:gd name="connsiteY60" fmla="*/ 862891 h 3219167"/>
              <a:gd name="connsiteX61" fmla="*/ 2221499 w 4857351"/>
              <a:gd name="connsiteY61" fmla="*/ 1045452 h 3219167"/>
              <a:gd name="connsiteX62" fmla="*/ 1907659 w 4857351"/>
              <a:gd name="connsiteY62" fmla="*/ 1199979 h 3219167"/>
              <a:gd name="connsiteX63" fmla="*/ 1893300 w 4857351"/>
              <a:gd name="connsiteY63" fmla="*/ 1209552 h 3219167"/>
              <a:gd name="connsiteX64" fmla="*/ 1914496 w 4857351"/>
              <a:gd name="connsiteY64" fmla="*/ 1211603 h 3219167"/>
              <a:gd name="connsiteX65" fmla="*/ 2614655 w 4857351"/>
              <a:gd name="connsiteY65" fmla="*/ 1211603 h 3219167"/>
              <a:gd name="connsiteX66" fmla="*/ 2638586 w 4857351"/>
              <a:gd name="connsiteY66" fmla="*/ 1234167 h 3219167"/>
              <a:gd name="connsiteX67" fmla="*/ 2617390 w 4857351"/>
              <a:gd name="connsiteY67" fmla="*/ 1661510 h 3219167"/>
              <a:gd name="connsiteX68" fmla="*/ 2048511 w 4857351"/>
              <a:gd name="connsiteY68" fmla="*/ 1394848 h 3219167"/>
              <a:gd name="connsiteX69" fmla="*/ 1411941 w 4857351"/>
              <a:gd name="connsiteY69" fmla="*/ 1076221 h 3219167"/>
              <a:gd name="connsiteX70" fmla="*/ 1317762 w 4857351"/>
              <a:gd name="connsiteY70" fmla="*/ 1300400 h 3219167"/>
              <a:gd name="connsiteX71" fmla="*/ 963402 w 4857351"/>
              <a:gd name="connsiteY71" fmla="*/ 1956889 h 3219167"/>
              <a:gd name="connsiteX72" fmla="*/ 309738 w 4857351"/>
              <a:gd name="connsiteY72" fmla="*/ 2844395 h 3219167"/>
              <a:gd name="connsiteX73" fmla="*/ 0 w 4857351"/>
              <a:gd name="connsiteY73" fmla="*/ 3185586 h 3219167"/>
              <a:gd name="connsiteX74" fmla="*/ 3803694 w 4857351"/>
              <a:gd name="connsiteY74" fmla="*/ 1781849 h 3219167"/>
              <a:gd name="connsiteX75" fmla="*/ 3792249 w 4857351"/>
              <a:gd name="connsiteY75" fmla="*/ 2116290 h 3219167"/>
              <a:gd name="connsiteX76" fmla="*/ 2908637 w 4857351"/>
              <a:gd name="connsiteY76" fmla="*/ 1780363 h 3219167"/>
              <a:gd name="connsiteX77" fmla="*/ 2919607 w 4857351"/>
              <a:gd name="connsiteY77" fmla="*/ 1236218 h 3219167"/>
              <a:gd name="connsiteX78" fmla="*/ 2939436 w 4857351"/>
              <a:gd name="connsiteY78" fmla="*/ 1213654 h 3219167"/>
              <a:gd name="connsiteX79" fmla="*/ 3671731 w 4857351"/>
              <a:gd name="connsiteY79" fmla="*/ 1214338 h 3219167"/>
              <a:gd name="connsiteX80" fmla="*/ 3685406 w 4857351"/>
              <a:gd name="connsiteY80" fmla="*/ 1215022 h 3219167"/>
              <a:gd name="connsiteX81" fmla="*/ 3645748 w 4857351"/>
              <a:gd name="connsiteY81" fmla="*/ 1251944 h 3219167"/>
              <a:gd name="connsiteX82" fmla="*/ 3545237 w 4857351"/>
              <a:gd name="connsiteY82" fmla="*/ 1316216 h 3219167"/>
              <a:gd name="connsiteX83" fmla="*/ 3320967 w 4857351"/>
              <a:gd name="connsiteY83" fmla="*/ 1426300 h 3219167"/>
              <a:gd name="connsiteX84" fmla="*/ 3304558 w 4857351"/>
              <a:gd name="connsiteY84" fmla="*/ 1438607 h 3219167"/>
              <a:gd name="connsiteX85" fmla="*/ 3657372 w 4857351"/>
              <a:gd name="connsiteY85" fmla="*/ 1438607 h 3219167"/>
              <a:gd name="connsiteX86" fmla="*/ 3659423 w 4857351"/>
              <a:gd name="connsiteY86" fmla="*/ 1442710 h 3219167"/>
              <a:gd name="connsiteX87" fmla="*/ 3582843 w 4857351"/>
              <a:gd name="connsiteY87" fmla="*/ 1518606 h 3219167"/>
              <a:gd name="connsiteX88" fmla="*/ 3407804 w 4857351"/>
              <a:gd name="connsiteY88" fmla="*/ 1634160 h 3219167"/>
              <a:gd name="connsiteX89" fmla="*/ 3130202 w 4857351"/>
              <a:gd name="connsiteY89" fmla="*/ 1770226 h 3219167"/>
              <a:gd name="connsiteX90" fmla="*/ 3115159 w 4857351"/>
              <a:gd name="connsiteY90" fmla="*/ 1781849 h 3219167"/>
              <a:gd name="connsiteX91" fmla="*/ 3135672 w 4857351"/>
              <a:gd name="connsiteY91" fmla="*/ 1781849 h 3219167"/>
              <a:gd name="connsiteX92" fmla="*/ 3803694 w 4857351"/>
              <a:gd name="connsiteY92" fmla="*/ 1781849 h 3219167"/>
              <a:gd name="connsiteX0" fmla="*/ 0 w 4857351"/>
              <a:gd name="connsiteY0" fmla="*/ 3185586 h 3213571"/>
              <a:gd name="connsiteX1" fmla="*/ 4747180 w 4857351"/>
              <a:gd name="connsiteY1" fmla="*/ 3206513 h 3213571"/>
              <a:gd name="connsiteX2" fmla="*/ 4373257 w 4857351"/>
              <a:gd name="connsiteY2" fmla="*/ 2750721 h 3213571"/>
              <a:gd name="connsiteX3" fmla="*/ 4097022 w 4857351"/>
              <a:gd name="connsiteY3" fmla="*/ 2180475 h 3213571"/>
              <a:gd name="connsiteX4" fmla="*/ 4097022 w 4857351"/>
              <a:gd name="connsiteY4" fmla="*/ 1807148 h 3213571"/>
              <a:gd name="connsiteX5" fmla="*/ 4123689 w 4857351"/>
              <a:gd name="connsiteY5" fmla="*/ 1781166 h 3213571"/>
              <a:gd name="connsiteX6" fmla="*/ 4834104 w 4857351"/>
              <a:gd name="connsiteY6" fmla="*/ 1781166 h 3213571"/>
              <a:gd name="connsiteX7" fmla="*/ 4857351 w 4857351"/>
              <a:gd name="connsiteY7" fmla="*/ 1778431 h 3213571"/>
              <a:gd name="connsiteX8" fmla="*/ 4839574 w 4857351"/>
              <a:gd name="connsiteY8" fmla="*/ 1768858 h 3213571"/>
              <a:gd name="connsiteX9" fmla="*/ 4568809 w 4857351"/>
              <a:gd name="connsiteY9" fmla="*/ 1636211 h 3213571"/>
              <a:gd name="connsiteX10" fmla="*/ 4321292 w 4857351"/>
              <a:gd name="connsiteY10" fmla="*/ 1451599 h 3213571"/>
              <a:gd name="connsiteX11" fmla="*/ 4314455 w 4857351"/>
              <a:gd name="connsiteY11" fmla="*/ 1437240 h 3213571"/>
              <a:gd name="connsiteX12" fmla="*/ 4666585 w 4857351"/>
              <a:gd name="connsiteY12" fmla="*/ 1437240 h 3213571"/>
              <a:gd name="connsiteX13" fmla="*/ 4652226 w 4857351"/>
              <a:gd name="connsiteY13" fmla="*/ 1426300 h 3213571"/>
              <a:gd name="connsiteX14" fmla="*/ 4464195 w 4857351"/>
              <a:gd name="connsiteY14" fmla="*/ 1334678 h 3213571"/>
              <a:gd name="connsiteX15" fmla="*/ 4191380 w 4857351"/>
              <a:gd name="connsiteY15" fmla="*/ 1112459 h 3213571"/>
              <a:gd name="connsiteX16" fmla="*/ 4183175 w 4857351"/>
              <a:gd name="connsiteY16" fmla="*/ 1097417 h 3213571"/>
              <a:gd name="connsiteX17" fmla="*/ 4199585 w 4857351"/>
              <a:gd name="connsiteY17" fmla="*/ 1094682 h 3213571"/>
              <a:gd name="connsiteX18" fmla="*/ 4447786 w 4857351"/>
              <a:gd name="connsiteY18" fmla="*/ 1094682 h 3213571"/>
              <a:gd name="connsiteX19" fmla="*/ 4466247 w 4857351"/>
              <a:gd name="connsiteY19" fmla="*/ 1093998 h 3213571"/>
              <a:gd name="connsiteX20" fmla="*/ 4358214 w 4857351"/>
              <a:gd name="connsiteY20" fmla="*/ 1037247 h 3213571"/>
              <a:gd name="connsiteX21" fmla="*/ 4143518 w 4857351"/>
              <a:gd name="connsiteY21" fmla="*/ 878617 h 3213571"/>
              <a:gd name="connsiteX22" fmla="*/ 3994460 w 4857351"/>
              <a:gd name="connsiteY22" fmla="*/ 635886 h 3213571"/>
              <a:gd name="connsiteX23" fmla="*/ 3984204 w 4857351"/>
              <a:gd name="connsiteY23" fmla="*/ 619476 h 3213571"/>
              <a:gd name="connsiteX24" fmla="*/ 3973948 w 4857351"/>
              <a:gd name="connsiteY24" fmla="*/ 635886 h 3213571"/>
              <a:gd name="connsiteX25" fmla="*/ 3857710 w 4857351"/>
              <a:gd name="connsiteY25" fmla="*/ 836225 h 3213571"/>
              <a:gd name="connsiteX26" fmla="*/ 3634125 w 4857351"/>
              <a:gd name="connsiteY26" fmla="*/ 1024939 h 3213571"/>
              <a:gd name="connsiteX27" fmla="*/ 3512417 w 4857351"/>
              <a:gd name="connsiteY27" fmla="*/ 1084426 h 3213571"/>
              <a:gd name="connsiteX28" fmla="*/ 3502845 w 4857351"/>
              <a:gd name="connsiteY28" fmla="*/ 1093998 h 3213571"/>
              <a:gd name="connsiteX29" fmla="*/ 3517203 w 4857351"/>
              <a:gd name="connsiteY29" fmla="*/ 1093998 h 3213571"/>
              <a:gd name="connsiteX30" fmla="*/ 3768823 w 4857351"/>
              <a:gd name="connsiteY30" fmla="*/ 1093998 h 3213571"/>
              <a:gd name="connsiteX31" fmla="*/ 3785233 w 4857351"/>
              <a:gd name="connsiteY31" fmla="*/ 1097417 h 3213571"/>
              <a:gd name="connsiteX32" fmla="*/ 3777028 w 4857351"/>
              <a:gd name="connsiteY32" fmla="*/ 1112459 h 3213571"/>
              <a:gd name="connsiteX33" fmla="*/ 3712072 w 4857351"/>
              <a:gd name="connsiteY33" fmla="*/ 1188356 h 3213571"/>
              <a:gd name="connsiteX34" fmla="*/ 3679935 w 4857351"/>
              <a:gd name="connsiteY34" fmla="*/ 1193825 h 3213571"/>
              <a:gd name="connsiteX35" fmla="*/ 3405752 w 4857351"/>
              <a:gd name="connsiteY35" fmla="*/ 1059127 h 3213571"/>
              <a:gd name="connsiteX36" fmla="*/ 3151398 w 4857351"/>
              <a:gd name="connsiteY36" fmla="*/ 869045 h 3213571"/>
              <a:gd name="connsiteX37" fmla="*/ 3144560 w 4857351"/>
              <a:gd name="connsiteY37" fmla="*/ 854002 h 3213571"/>
              <a:gd name="connsiteX38" fmla="*/ 3511733 w 4857351"/>
              <a:gd name="connsiteY38" fmla="*/ 854002 h 3213571"/>
              <a:gd name="connsiteX39" fmla="*/ 3502845 w 4857351"/>
              <a:gd name="connsiteY39" fmla="*/ 845797 h 3213571"/>
              <a:gd name="connsiteX40" fmla="*/ 3337377 w 4857351"/>
              <a:gd name="connsiteY40" fmla="*/ 765115 h 3213571"/>
              <a:gd name="connsiteX41" fmla="*/ 3015332 w 4857351"/>
              <a:gd name="connsiteY41" fmla="*/ 514863 h 3213571"/>
              <a:gd name="connsiteX42" fmla="*/ 3007127 w 4857351"/>
              <a:gd name="connsiteY42" fmla="*/ 499820 h 3213571"/>
              <a:gd name="connsiteX43" fmla="*/ 3023537 w 4857351"/>
              <a:gd name="connsiteY43" fmla="*/ 497085 h 3213571"/>
              <a:gd name="connsiteX44" fmla="*/ 3286096 w 4857351"/>
              <a:gd name="connsiteY44" fmla="*/ 497085 h 3213571"/>
              <a:gd name="connsiteX45" fmla="*/ 3305925 w 4857351"/>
              <a:gd name="connsiteY45" fmla="*/ 493667 h 3213571"/>
              <a:gd name="connsiteX46" fmla="*/ 3137723 w 4857351"/>
              <a:gd name="connsiteY46" fmla="*/ 410933 h 3213571"/>
              <a:gd name="connsiteX47" fmla="*/ 2993452 w 4857351"/>
              <a:gd name="connsiteY47" fmla="*/ 302217 h 3213571"/>
              <a:gd name="connsiteX48" fmla="*/ 2810891 w 4857351"/>
              <a:gd name="connsiteY48" fmla="*/ 17778 h 3213571"/>
              <a:gd name="connsiteX49" fmla="*/ 2799267 w 4857351"/>
              <a:gd name="connsiteY49" fmla="*/ 0 h 3213571"/>
              <a:gd name="connsiteX50" fmla="*/ 2791062 w 4857351"/>
              <a:gd name="connsiteY50" fmla="*/ 17094 h 3213571"/>
              <a:gd name="connsiteX51" fmla="*/ 2659782 w 4857351"/>
              <a:gd name="connsiteY51" fmla="*/ 239996 h 3213571"/>
              <a:gd name="connsiteX52" fmla="*/ 2476538 w 4857351"/>
              <a:gd name="connsiteY52" fmla="*/ 404096 h 3213571"/>
              <a:gd name="connsiteX53" fmla="*/ 2308336 w 4857351"/>
              <a:gd name="connsiteY53" fmla="*/ 486829 h 3213571"/>
              <a:gd name="connsiteX54" fmla="*/ 2296028 w 4857351"/>
              <a:gd name="connsiteY54" fmla="*/ 497769 h 3213571"/>
              <a:gd name="connsiteX55" fmla="*/ 2598245 w 4857351"/>
              <a:gd name="connsiteY55" fmla="*/ 497769 h 3213571"/>
              <a:gd name="connsiteX56" fmla="*/ 2348677 w 4857351"/>
              <a:gd name="connsiteY56" fmla="*/ 722039 h 3213571"/>
              <a:gd name="connsiteX57" fmla="*/ 2105262 w 4857351"/>
              <a:gd name="connsiteY57" fmla="*/ 841695 h 3213571"/>
              <a:gd name="connsiteX58" fmla="*/ 2087485 w 4857351"/>
              <a:gd name="connsiteY58" fmla="*/ 854686 h 3213571"/>
              <a:gd name="connsiteX59" fmla="*/ 2460128 w 4857351"/>
              <a:gd name="connsiteY59" fmla="*/ 854686 h 3213571"/>
              <a:gd name="connsiteX60" fmla="*/ 2455342 w 4857351"/>
              <a:gd name="connsiteY60" fmla="*/ 862891 h 3213571"/>
              <a:gd name="connsiteX61" fmla="*/ 2221499 w 4857351"/>
              <a:gd name="connsiteY61" fmla="*/ 1045452 h 3213571"/>
              <a:gd name="connsiteX62" fmla="*/ 1907659 w 4857351"/>
              <a:gd name="connsiteY62" fmla="*/ 1199979 h 3213571"/>
              <a:gd name="connsiteX63" fmla="*/ 1893300 w 4857351"/>
              <a:gd name="connsiteY63" fmla="*/ 1209552 h 3213571"/>
              <a:gd name="connsiteX64" fmla="*/ 1914496 w 4857351"/>
              <a:gd name="connsiteY64" fmla="*/ 1211603 h 3213571"/>
              <a:gd name="connsiteX65" fmla="*/ 2614655 w 4857351"/>
              <a:gd name="connsiteY65" fmla="*/ 1211603 h 3213571"/>
              <a:gd name="connsiteX66" fmla="*/ 2638586 w 4857351"/>
              <a:gd name="connsiteY66" fmla="*/ 1234167 h 3213571"/>
              <a:gd name="connsiteX67" fmla="*/ 2617390 w 4857351"/>
              <a:gd name="connsiteY67" fmla="*/ 1661510 h 3213571"/>
              <a:gd name="connsiteX68" fmla="*/ 2048511 w 4857351"/>
              <a:gd name="connsiteY68" fmla="*/ 1394848 h 3213571"/>
              <a:gd name="connsiteX69" fmla="*/ 1411941 w 4857351"/>
              <a:gd name="connsiteY69" fmla="*/ 1076221 h 3213571"/>
              <a:gd name="connsiteX70" fmla="*/ 1317762 w 4857351"/>
              <a:gd name="connsiteY70" fmla="*/ 1300400 h 3213571"/>
              <a:gd name="connsiteX71" fmla="*/ 963402 w 4857351"/>
              <a:gd name="connsiteY71" fmla="*/ 1956889 h 3213571"/>
              <a:gd name="connsiteX72" fmla="*/ 309738 w 4857351"/>
              <a:gd name="connsiteY72" fmla="*/ 2844395 h 3213571"/>
              <a:gd name="connsiteX73" fmla="*/ 0 w 4857351"/>
              <a:gd name="connsiteY73" fmla="*/ 3185586 h 3213571"/>
              <a:gd name="connsiteX74" fmla="*/ 3803694 w 4857351"/>
              <a:gd name="connsiteY74" fmla="*/ 1781849 h 3213571"/>
              <a:gd name="connsiteX75" fmla="*/ 3792249 w 4857351"/>
              <a:gd name="connsiteY75" fmla="*/ 2116290 h 3213571"/>
              <a:gd name="connsiteX76" fmla="*/ 2908637 w 4857351"/>
              <a:gd name="connsiteY76" fmla="*/ 1780363 h 3213571"/>
              <a:gd name="connsiteX77" fmla="*/ 2919607 w 4857351"/>
              <a:gd name="connsiteY77" fmla="*/ 1236218 h 3213571"/>
              <a:gd name="connsiteX78" fmla="*/ 2939436 w 4857351"/>
              <a:gd name="connsiteY78" fmla="*/ 1213654 h 3213571"/>
              <a:gd name="connsiteX79" fmla="*/ 3671731 w 4857351"/>
              <a:gd name="connsiteY79" fmla="*/ 1214338 h 3213571"/>
              <a:gd name="connsiteX80" fmla="*/ 3685406 w 4857351"/>
              <a:gd name="connsiteY80" fmla="*/ 1215022 h 3213571"/>
              <a:gd name="connsiteX81" fmla="*/ 3645748 w 4857351"/>
              <a:gd name="connsiteY81" fmla="*/ 1251944 h 3213571"/>
              <a:gd name="connsiteX82" fmla="*/ 3545237 w 4857351"/>
              <a:gd name="connsiteY82" fmla="*/ 1316216 h 3213571"/>
              <a:gd name="connsiteX83" fmla="*/ 3320967 w 4857351"/>
              <a:gd name="connsiteY83" fmla="*/ 1426300 h 3213571"/>
              <a:gd name="connsiteX84" fmla="*/ 3304558 w 4857351"/>
              <a:gd name="connsiteY84" fmla="*/ 1438607 h 3213571"/>
              <a:gd name="connsiteX85" fmla="*/ 3657372 w 4857351"/>
              <a:gd name="connsiteY85" fmla="*/ 1438607 h 3213571"/>
              <a:gd name="connsiteX86" fmla="*/ 3659423 w 4857351"/>
              <a:gd name="connsiteY86" fmla="*/ 1442710 h 3213571"/>
              <a:gd name="connsiteX87" fmla="*/ 3582843 w 4857351"/>
              <a:gd name="connsiteY87" fmla="*/ 1518606 h 3213571"/>
              <a:gd name="connsiteX88" fmla="*/ 3407804 w 4857351"/>
              <a:gd name="connsiteY88" fmla="*/ 1634160 h 3213571"/>
              <a:gd name="connsiteX89" fmla="*/ 3130202 w 4857351"/>
              <a:gd name="connsiteY89" fmla="*/ 1770226 h 3213571"/>
              <a:gd name="connsiteX90" fmla="*/ 3115159 w 4857351"/>
              <a:gd name="connsiteY90" fmla="*/ 1781849 h 3213571"/>
              <a:gd name="connsiteX91" fmla="*/ 3135672 w 4857351"/>
              <a:gd name="connsiteY91" fmla="*/ 1781849 h 3213571"/>
              <a:gd name="connsiteX92" fmla="*/ 3803694 w 4857351"/>
              <a:gd name="connsiteY92" fmla="*/ 1781849 h 3213571"/>
              <a:gd name="connsiteX0" fmla="*/ 0 w 4852952"/>
              <a:gd name="connsiteY0" fmla="*/ 3198786 h 3220473"/>
              <a:gd name="connsiteX1" fmla="*/ 4742781 w 4852952"/>
              <a:gd name="connsiteY1" fmla="*/ 3206513 h 3220473"/>
              <a:gd name="connsiteX2" fmla="*/ 4368858 w 4852952"/>
              <a:gd name="connsiteY2" fmla="*/ 2750721 h 3220473"/>
              <a:gd name="connsiteX3" fmla="*/ 4092623 w 4852952"/>
              <a:gd name="connsiteY3" fmla="*/ 2180475 h 3220473"/>
              <a:gd name="connsiteX4" fmla="*/ 4092623 w 4852952"/>
              <a:gd name="connsiteY4" fmla="*/ 1807148 h 3220473"/>
              <a:gd name="connsiteX5" fmla="*/ 4119290 w 4852952"/>
              <a:gd name="connsiteY5" fmla="*/ 1781166 h 3220473"/>
              <a:gd name="connsiteX6" fmla="*/ 4829705 w 4852952"/>
              <a:gd name="connsiteY6" fmla="*/ 1781166 h 3220473"/>
              <a:gd name="connsiteX7" fmla="*/ 4852952 w 4852952"/>
              <a:gd name="connsiteY7" fmla="*/ 1778431 h 3220473"/>
              <a:gd name="connsiteX8" fmla="*/ 4835175 w 4852952"/>
              <a:gd name="connsiteY8" fmla="*/ 1768858 h 3220473"/>
              <a:gd name="connsiteX9" fmla="*/ 4564410 w 4852952"/>
              <a:gd name="connsiteY9" fmla="*/ 1636211 h 3220473"/>
              <a:gd name="connsiteX10" fmla="*/ 4316893 w 4852952"/>
              <a:gd name="connsiteY10" fmla="*/ 1451599 h 3220473"/>
              <a:gd name="connsiteX11" fmla="*/ 4310056 w 4852952"/>
              <a:gd name="connsiteY11" fmla="*/ 1437240 h 3220473"/>
              <a:gd name="connsiteX12" fmla="*/ 4662186 w 4852952"/>
              <a:gd name="connsiteY12" fmla="*/ 1437240 h 3220473"/>
              <a:gd name="connsiteX13" fmla="*/ 4647827 w 4852952"/>
              <a:gd name="connsiteY13" fmla="*/ 1426300 h 3220473"/>
              <a:gd name="connsiteX14" fmla="*/ 4459796 w 4852952"/>
              <a:gd name="connsiteY14" fmla="*/ 1334678 h 3220473"/>
              <a:gd name="connsiteX15" fmla="*/ 4186981 w 4852952"/>
              <a:gd name="connsiteY15" fmla="*/ 1112459 h 3220473"/>
              <a:gd name="connsiteX16" fmla="*/ 4178776 w 4852952"/>
              <a:gd name="connsiteY16" fmla="*/ 1097417 h 3220473"/>
              <a:gd name="connsiteX17" fmla="*/ 4195186 w 4852952"/>
              <a:gd name="connsiteY17" fmla="*/ 1094682 h 3220473"/>
              <a:gd name="connsiteX18" fmla="*/ 4443387 w 4852952"/>
              <a:gd name="connsiteY18" fmla="*/ 1094682 h 3220473"/>
              <a:gd name="connsiteX19" fmla="*/ 4461848 w 4852952"/>
              <a:gd name="connsiteY19" fmla="*/ 1093998 h 3220473"/>
              <a:gd name="connsiteX20" fmla="*/ 4353815 w 4852952"/>
              <a:gd name="connsiteY20" fmla="*/ 1037247 h 3220473"/>
              <a:gd name="connsiteX21" fmla="*/ 4139119 w 4852952"/>
              <a:gd name="connsiteY21" fmla="*/ 878617 h 3220473"/>
              <a:gd name="connsiteX22" fmla="*/ 3990061 w 4852952"/>
              <a:gd name="connsiteY22" fmla="*/ 635886 h 3220473"/>
              <a:gd name="connsiteX23" fmla="*/ 3979805 w 4852952"/>
              <a:gd name="connsiteY23" fmla="*/ 619476 h 3220473"/>
              <a:gd name="connsiteX24" fmla="*/ 3969549 w 4852952"/>
              <a:gd name="connsiteY24" fmla="*/ 635886 h 3220473"/>
              <a:gd name="connsiteX25" fmla="*/ 3853311 w 4852952"/>
              <a:gd name="connsiteY25" fmla="*/ 836225 h 3220473"/>
              <a:gd name="connsiteX26" fmla="*/ 3629726 w 4852952"/>
              <a:gd name="connsiteY26" fmla="*/ 1024939 h 3220473"/>
              <a:gd name="connsiteX27" fmla="*/ 3508018 w 4852952"/>
              <a:gd name="connsiteY27" fmla="*/ 1084426 h 3220473"/>
              <a:gd name="connsiteX28" fmla="*/ 3498446 w 4852952"/>
              <a:gd name="connsiteY28" fmla="*/ 1093998 h 3220473"/>
              <a:gd name="connsiteX29" fmla="*/ 3512804 w 4852952"/>
              <a:gd name="connsiteY29" fmla="*/ 1093998 h 3220473"/>
              <a:gd name="connsiteX30" fmla="*/ 3764424 w 4852952"/>
              <a:gd name="connsiteY30" fmla="*/ 1093998 h 3220473"/>
              <a:gd name="connsiteX31" fmla="*/ 3780834 w 4852952"/>
              <a:gd name="connsiteY31" fmla="*/ 1097417 h 3220473"/>
              <a:gd name="connsiteX32" fmla="*/ 3772629 w 4852952"/>
              <a:gd name="connsiteY32" fmla="*/ 1112459 h 3220473"/>
              <a:gd name="connsiteX33" fmla="*/ 3707673 w 4852952"/>
              <a:gd name="connsiteY33" fmla="*/ 1188356 h 3220473"/>
              <a:gd name="connsiteX34" fmla="*/ 3675536 w 4852952"/>
              <a:gd name="connsiteY34" fmla="*/ 1193825 h 3220473"/>
              <a:gd name="connsiteX35" fmla="*/ 3401353 w 4852952"/>
              <a:gd name="connsiteY35" fmla="*/ 1059127 h 3220473"/>
              <a:gd name="connsiteX36" fmla="*/ 3146999 w 4852952"/>
              <a:gd name="connsiteY36" fmla="*/ 869045 h 3220473"/>
              <a:gd name="connsiteX37" fmla="*/ 3140161 w 4852952"/>
              <a:gd name="connsiteY37" fmla="*/ 854002 h 3220473"/>
              <a:gd name="connsiteX38" fmla="*/ 3507334 w 4852952"/>
              <a:gd name="connsiteY38" fmla="*/ 854002 h 3220473"/>
              <a:gd name="connsiteX39" fmla="*/ 3498446 w 4852952"/>
              <a:gd name="connsiteY39" fmla="*/ 845797 h 3220473"/>
              <a:gd name="connsiteX40" fmla="*/ 3332978 w 4852952"/>
              <a:gd name="connsiteY40" fmla="*/ 765115 h 3220473"/>
              <a:gd name="connsiteX41" fmla="*/ 3010933 w 4852952"/>
              <a:gd name="connsiteY41" fmla="*/ 514863 h 3220473"/>
              <a:gd name="connsiteX42" fmla="*/ 3002728 w 4852952"/>
              <a:gd name="connsiteY42" fmla="*/ 499820 h 3220473"/>
              <a:gd name="connsiteX43" fmla="*/ 3019138 w 4852952"/>
              <a:gd name="connsiteY43" fmla="*/ 497085 h 3220473"/>
              <a:gd name="connsiteX44" fmla="*/ 3281697 w 4852952"/>
              <a:gd name="connsiteY44" fmla="*/ 497085 h 3220473"/>
              <a:gd name="connsiteX45" fmla="*/ 3301526 w 4852952"/>
              <a:gd name="connsiteY45" fmla="*/ 493667 h 3220473"/>
              <a:gd name="connsiteX46" fmla="*/ 3133324 w 4852952"/>
              <a:gd name="connsiteY46" fmla="*/ 410933 h 3220473"/>
              <a:gd name="connsiteX47" fmla="*/ 2989053 w 4852952"/>
              <a:gd name="connsiteY47" fmla="*/ 302217 h 3220473"/>
              <a:gd name="connsiteX48" fmla="*/ 2806492 w 4852952"/>
              <a:gd name="connsiteY48" fmla="*/ 17778 h 3220473"/>
              <a:gd name="connsiteX49" fmla="*/ 2794868 w 4852952"/>
              <a:gd name="connsiteY49" fmla="*/ 0 h 3220473"/>
              <a:gd name="connsiteX50" fmla="*/ 2786663 w 4852952"/>
              <a:gd name="connsiteY50" fmla="*/ 17094 h 3220473"/>
              <a:gd name="connsiteX51" fmla="*/ 2655383 w 4852952"/>
              <a:gd name="connsiteY51" fmla="*/ 239996 h 3220473"/>
              <a:gd name="connsiteX52" fmla="*/ 2472139 w 4852952"/>
              <a:gd name="connsiteY52" fmla="*/ 404096 h 3220473"/>
              <a:gd name="connsiteX53" fmla="*/ 2303937 w 4852952"/>
              <a:gd name="connsiteY53" fmla="*/ 486829 h 3220473"/>
              <a:gd name="connsiteX54" fmla="*/ 2291629 w 4852952"/>
              <a:gd name="connsiteY54" fmla="*/ 497769 h 3220473"/>
              <a:gd name="connsiteX55" fmla="*/ 2593846 w 4852952"/>
              <a:gd name="connsiteY55" fmla="*/ 497769 h 3220473"/>
              <a:gd name="connsiteX56" fmla="*/ 2344278 w 4852952"/>
              <a:gd name="connsiteY56" fmla="*/ 722039 h 3220473"/>
              <a:gd name="connsiteX57" fmla="*/ 2100863 w 4852952"/>
              <a:gd name="connsiteY57" fmla="*/ 841695 h 3220473"/>
              <a:gd name="connsiteX58" fmla="*/ 2083086 w 4852952"/>
              <a:gd name="connsiteY58" fmla="*/ 854686 h 3220473"/>
              <a:gd name="connsiteX59" fmla="*/ 2455729 w 4852952"/>
              <a:gd name="connsiteY59" fmla="*/ 854686 h 3220473"/>
              <a:gd name="connsiteX60" fmla="*/ 2450943 w 4852952"/>
              <a:gd name="connsiteY60" fmla="*/ 862891 h 3220473"/>
              <a:gd name="connsiteX61" fmla="*/ 2217100 w 4852952"/>
              <a:gd name="connsiteY61" fmla="*/ 1045452 h 3220473"/>
              <a:gd name="connsiteX62" fmla="*/ 1903260 w 4852952"/>
              <a:gd name="connsiteY62" fmla="*/ 1199979 h 3220473"/>
              <a:gd name="connsiteX63" fmla="*/ 1888901 w 4852952"/>
              <a:gd name="connsiteY63" fmla="*/ 1209552 h 3220473"/>
              <a:gd name="connsiteX64" fmla="*/ 1910097 w 4852952"/>
              <a:gd name="connsiteY64" fmla="*/ 1211603 h 3220473"/>
              <a:gd name="connsiteX65" fmla="*/ 2610256 w 4852952"/>
              <a:gd name="connsiteY65" fmla="*/ 1211603 h 3220473"/>
              <a:gd name="connsiteX66" fmla="*/ 2634187 w 4852952"/>
              <a:gd name="connsiteY66" fmla="*/ 1234167 h 3220473"/>
              <a:gd name="connsiteX67" fmla="*/ 2612991 w 4852952"/>
              <a:gd name="connsiteY67" fmla="*/ 1661510 h 3220473"/>
              <a:gd name="connsiteX68" fmla="*/ 2044112 w 4852952"/>
              <a:gd name="connsiteY68" fmla="*/ 1394848 h 3220473"/>
              <a:gd name="connsiteX69" fmla="*/ 1407542 w 4852952"/>
              <a:gd name="connsiteY69" fmla="*/ 1076221 h 3220473"/>
              <a:gd name="connsiteX70" fmla="*/ 1313363 w 4852952"/>
              <a:gd name="connsiteY70" fmla="*/ 1300400 h 3220473"/>
              <a:gd name="connsiteX71" fmla="*/ 959003 w 4852952"/>
              <a:gd name="connsiteY71" fmla="*/ 1956889 h 3220473"/>
              <a:gd name="connsiteX72" fmla="*/ 305339 w 4852952"/>
              <a:gd name="connsiteY72" fmla="*/ 2844395 h 3220473"/>
              <a:gd name="connsiteX73" fmla="*/ 0 w 4852952"/>
              <a:gd name="connsiteY73" fmla="*/ 3198786 h 3220473"/>
              <a:gd name="connsiteX74" fmla="*/ 3799295 w 4852952"/>
              <a:gd name="connsiteY74" fmla="*/ 1781849 h 3220473"/>
              <a:gd name="connsiteX75" fmla="*/ 3787850 w 4852952"/>
              <a:gd name="connsiteY75" fmla="*/ 2116290 h 3220473"/>
              <a:gd name="connsiteX76" fmla="*/ 2904238 w 4852952"/>
              <a:gd name="connsiteY76" fmla="*/ 1780363 h 3220473"/>
              <a:gd name="connsiteX77" fmla="*/ 2915208 w 4852952"/>
              <a:gd name="connsiteY77" fmla="*/ 1236218 h 3220473"/>
              <a:gd name="connsiteX78" fmla="*/ 2935037 w 4852952"/>
              <a:gd name="connsiteY78" fmla="*/ 1213654 h 3220473"/>
              <a:gd name="connsiteX79" fmla="*/ 3667332 w 4852952"/>
              <a:gd name="connsiteY79" fmla="*/ 1214338 h 3220473"/>
              <a:gd name="connsiteX80" fmla="*/ 3681007 w 4852952"/>
              <a:gd name="connsiteY80" fmla="*/ 1215022 h 3220473"/>
              <a:gd name="connsiteX81" fmla="*/ 3641349 w 4852952"/>
              <a:gd name="connsiteY81" fmla="*/ 1251944 h 3220473"/>
              <a:gd name="connsiteX82" fmla="*/ 3540838 w 4852952"/>
              <a:gd name="connsiteY82" fmla="*/ 1316216 h 3220473"/>
              <a:gd name="connsiteX83" fmla="*/ 3316568 w 4852952"/>
              <a:gd name="connsiteY83" fmla="*/ 1426300 h 3220473"/>
              <a:gd name="connsiteX84" fmla="*/ 3300159 w 4852952"/>
              <a:gd name="connsiteY84" fmla="*/ 1438607 h 3220473"/>
              <a:gd name="connsiteX85" fmla="*/ 3652973 w 4852952"/>
              <a:gd name="connsiteY85" fmla="*/ 1438607 h 3220473"/>
              <a:gd name="connsiteX86" fmla="*/ 3655024 w 4852952"/>
              <a:gd name="connsiteY86" fmla="*/ 1442710 h 3220473"/>
              <a:gd name="connsiteX87" fmla="*/ 3578444 w 4852952"/>
              <a:gd name="connsiteY87" fmla="*/ 1518606 h 3220473"/>
              <a:gd name="connsiteX88" fmla="*/ 3403405 w 4852952"/>
              <a:gd name="connsiteY88" fmla="*/ 1634160 h 3220473"/>
              <a:gd name="connsiteX89" fmla="*/ 3125803 w 4852952"/>
              <a:gd name="connsiteY89" fmla="*/ 1770226 h 3220473"/>
              <a:gd name="connsiteX90" fmla="*/ 3110760 w 4852952"/>
              <a:gd name="connsiteY90" fmla="*/ 1781849 h 3220473"/>
              <a:gd name="connsiteX91" fmla="*/ 3131273 w 4852952"/>
              <a:gd name="connsiteY91" fmla="*/ 1781849 h 3220473"/>
              <a:gd name="connsiteX92" fmla="*/ 3799295 w 4852952"/>
              <a:gd name="connsiteY92" fmla="*/ 1781849 h 3220473"/>
              <a:gd name="connsiteX0" fmla="*/ 0 w 4852952"/>
              <a:gd name="connsiteY0" fmla="*/ 3198786 h 3220473"/>
              <a:gd name="connsiteX1" fmla="*/ 4742781 w 4852952"/>
              <a:gd name="connsiteY1" fmla="*/ 3206513 h 3220473"/>
              <a:gd name="connsiteX2" fmla="*/ 4368858 w 4852952"/>
              <a:gd name="connsiteY2" fmla="*/ 2750721 h 3220473"/>
              <a:gd name="connsiteX3" fmla="*/ 4092623 w 4852952"/>
              <a:gd name="connsiteY3" fmla="*/ 2180475 h 3220473"/>
              <a:gd name="connsiteX4" fmla="*/ 4092623 w 4852952"/>
              <a:gd name="connsiteY4" fmla="*/ 1807148 h 3220473"/>
              <a:gd name="connsiteX5" fmla="*/ 4119290 w 4852952"/>
              <a:gd name="connsiteY5" fmla="*/ 1781166 h 3220473"/>
              <a:gd name="connsiteX6" fmla="*/ 4829705 w 4852952"/>
              <a:gd name="connsiteY6" fmla="*/ 1781166 h 3220473"/>
              <a:gd name="connsiteX7" fmla="*/ 4852952 w 4852952"/>
              <a:gd name="connsiteY7" fmla="*/ 1778431 h 3220473"/>
              <a:gd name="connsiteX8" fmla="*/ 4835175 w 4852952"/>
              <a:gd name="connsiteY8" fmla="*/ 1768858 h 3220473"/>
              <a:gd name="connsiteX9" fmla="*/ 4564410 w 4852952"/>
              <a:gd name="connsiteY9" fmla="*/ 1636211 h 3220473"/>
              <a:gd name="connsiteX10" fmla="*/ 4316893 w 4852952"/>
              <a:gd name="connsiteY10" fmla="*/ 1451599 h 3220473"/>
              <a:gd name="connsiteX11" fmla="*/ 4310056 w 4852952"/>
              <a:gd name="connsiteY11" fmla="*/ 1437240 h 3220473"/>
              <a:gd name="connsiteX12" fmla="*/ 4662186 w 4852952"/>
              <a:gd name="connsiteY12" fmla="*/ 1437240 h 3220473"/>
              <a:gd name="connsiteX13" fmla="*/ 4647827 w 4852952"/>
              <a:gd name="connsiteY13" fmla="*/ 1426300 h 3220473"/>
              <a:gd name="connsiteX14" fmla="*/ 4459796 w 4852952"/>
              <a:gd name="connsiteY14" fmla="*/ 1334678 h 3220473"/>
              <a:gd name="connsiteX15" fmla="*/ 4186981 w 4852952"/>
              <a:gd name="connsiteY15" fmla="*/ 1112459 h 3220473"/>
              <a:gd name="connsiteX16" fmla="*/ 4178776 w 4852952"/>
              <a:gd name="connsiteY16" fmla="*/ 1097417 h 3220473"/>
              <a:gd name="connsiteX17" fmla="*/ 4195186 w 4852952"/>
              <a:gd name="connsiteY17" fmla="*/ 1094682 h 3220473"/>
              <a:gd name="connsiteX18" fmla="*/ 4443387 w 4852952"/>
              <a:gd name="connsiteY18" fmla="*/ 1094682 h 3220473"/>
              <a:gd name="connsiteX19" fmla="*/ 4461848 w 4852952"/>
              <a:gd name="connsiteY19" fmla="*/ 1093998 h 3220473"/>
              <a:gd name="connsiteX20" fmla="*/ 4353815 w 4852952"/>
              <a:gd name="connsiteY20" fmla="*/ 1037247 h 3220473"/>
              <a:gd name="connsiteX21" fmla="*/ 4139119 w 4852952"/>
              <a:gd name="connsiteY21" fmla="*/ 878617 h 3220473"/>
              <a:gd name="connsiteX22" fmla="*/ 3990061 w 4852952"/>
              <a:gd name="connsiteY22" fmla="*/ 635886 h 3220473"/>
              <a:gd name="connsiteX23" fmla="*/ 3979805 w 4852952"/>
              <a:gd name="connsiteY23" fmla="*/ 619476 h 3220473"/>
              <a:gd name="connsiteX24" fmla="*/ 3969549 w 4852952"/>
              <a:gd name="connsiteY24" fmla="*/ 635886 h 3220473"/>
              <a:gd name="connsiteX25" fmla="*/ 3853311 w 4852952"/>
              <a:gd name="connsiteY25" fmla="*/ 836225 h 3220473"/>
              <a:gd name="connsiteX26" fmla="*/ 3629726 w 4852952"/>
              <a:gd name="connsiteY26" fmla="*/ 1024939 h 3220473"/>
              <a:gd name="connsiteX27" fmla="*/ 3508018 w 4852952"/>
              <a:gd name="connsiteY27" fmla="*/ 1084426 h 3220473"/>
              <a:gd name="connsiteX28" fmla="*/ 3498446 w 4852952"/>
              <a:gd name="connsiteY28" fmla="*/ 1093998 h 3220473"/>
              <a:gd name="connsiteX29" fmla="*/ 3512804 w 4852952"/>
              <a:gd name="connsiteY29" fmla="*/ 1093998 h 3220473"/>
              <a:gd name="connsiteX30" fmla="*/ 3764424 w 4852952"/>
              <a:gd name="connsiteY30" fmla="*/ 1093998 h 3220473"/>
              <a:gd name="connsiteX31" fmla="*/ 3780834 w 4852952"/>
              <a:gd name="connsiteY31" fmla="*/ 1097417 h 3220473"/>
              <a:gd name="connsiteX32" fmla="*/ 3772629 w 4852952"/>
              <a:gd name="connsiteY32" fmla="*/ 1112459 h 3220473"/>
              <a:gd name="connsiteX33" fmla="*/ 3707673 w 4852952"/>
              <a:gd name="connsiteY33" fmla="*/ 1188356 h 3220473"/>
              <a:gd name="connsiteX34" fmla="*/ 3675536 w 4852952"/>
              <a:gd name="connsiteY34" fmla="*/ 1193825 h 3220473"/>
              <a:gd name="connsiteX35" fmla="*/ 3401353 w 4852952"/>
              <a:gd name="connsiteY35" fmla="*/ 1059127 h 3220473"/>
              <a:gd name="connsiteX36" fmla="*/ 3146999 w 4852952"/>
              <a:gd name="connsiteY36" fmla="*/ 869045 h 3220473"/>
              <a:gd name="connsiteX37" fmla="*/ 3140161 w 4852952"/>
              <a:gd name="connsiteY37" fmla="*/ 854002 h 3220473"/>
              <a:gd name="connsiteX38" fmla="*/ 3507334 w 4852952"/>
              <a:gd name="connsiteY38" fmla="*/ 854002 h 3220473"/>
              <a:gd name="connsiteX39" fmla="*/ 3498446 w 4852952"/>
              <a:gd name="connsiteY39" fmla="*/ 845797 h 3220473"/>
              <a:gd name="connsiteX40" fmla="*/ 3332978 w 4852952"/>
              <a:gd name="connsiteY40" fmla="*/ 765115 h 3220473"/>
              <a:gd name="connsiteX41" fmla="*/ 3010933 w 4852952"/>
              <a:gd name="connsiteY41" fmla="*/ 514863 h 3220473"/>
              <a:gd name="connsiteX42" fmla="*/ 3002728 w 4852952"/>
              <a:gd name="connsiteY42" fmla="*/ 499820 h 3220473"/>
              <a:gd name="connsiteX43" fmla="*/ 3019138 w 4852952"/>
              <a:gd name="connsiteY43" fmla="*/ 497085 h 3220473"/>
              <a:gd name="connsiteX44" fmla="*/ 3281697 w 4852952"/>
              <a:gd name="connsiteY44" fmla="*/ 497085 h 3220473"/>
              <a:gd name="connsiteX45" fmla="*/ 3301526 w 4852952"/>
              <a:gd name="connsiteY45" fmla="*/ 493667 h 3220473"/>
              <a:gd name="connsiteX46" fmla="*/ 3133324 w 4852952"/>
              <a:gd name="connsiteY46" fmla="*/ 410933 h 3220473"/>
              <a:gd name="connsiteX47" fmla="*/ 2989053 w 4852952"/>
              <a:gd name="connsiteY47" fmla="*/ 302217 h 3220473"/>
              <a:gd name="connsiteX48" fmla="*/ 2806492 w 4852952"/>
              <a:gd name="connsiteY48" fmla="*/ 17778 h 3220473"/>
              <a:gd name="connsiteX49" fmla="*/ 2794868 w 4852952"/>
              <a:gd name="connsiteY49" fmla="*/ 0 h 3220473"/>
              <a:gd name="connsiteX50" fmla="*/ 2786663 w 4852952"/>
              <a:gd name="connsiteY50" fmla="*/ 17094 h 3220473"/>
              <a:gd name="connsiteX51" fmla="*/ 2655383 w 4852952"/>
              <a:gd name="connsiteY51" fmla="*/ 239996 h 3220473"/>
              <a:gd name="connsiteX52" fmla="*/ 2472139 w 4852952"/>
              <a:gd name="connsiteY52" fmla="*/ 404096 h 3220473"/>
              <a:gd name="connsiteX53" fmla="*/ 2303937 w 4852952"/>
              <a:gd name="connsiteY53" fmla="*/ 486829 h 3220473"/>
              <a:gd name="connsiteX54" fmla="*/ 2291629 w 4852952"/>
              <a:gd name="connsiteY54" fmla="*/ 497769 h 3220473"/>
              <a:gd name="connsiteX55" fmla="*/ 2593846 w 4852952"/>
              <a:gd name="connsiteY55" fmla="*/ 497769 h 3220473"/>
              <a:gd name="connsiteX56" fmla="*/ 2344278 w 4852952"/>
              <a:gd name="connsiteY56" fmla="*/ 722039 h 3220473"/>
              <a:gd name="connsiteX57" fmla="*/ 2100863 w 4852952"/>
              <a:gd name="connsiteY57" fmla="*/ 841695 h 3220473"/>
              <a:gd name="connsiteX58" fmla="*/ 2083086 w 4852952"/>
              <a:gd name="connsiteY58" fmla="*/ 854686 h 3220473"/>
              <a:gd name="connsiteX59" fmla="*/ 2455729 w 4852952"/>
              <a:gd name="connsiteY59" fmla="*/ 854686 h 3220473"/>
              <a:gd name="connsiteX60" fmla="*/ 2450943 w 4852952"/>
              <a:gd name="connsiteY60" fmla="*/ 862891 h 3220473"/>
              <a:gd name="connsiteX61" fmla="*/ 2217100 w 4852952"/>
              <a:gd name="connsiteY61" fmla="*/ 1045452 h 3220473"/>
              <a:gd name="connsiteX62" fmla="*/ 1903260 w 4852952"/>
              <a:gd name="connsiteY62" fmla="*/ 1199979 h 3220473"/>
              <a:gd name="connsiteX63" fmla="*/ 1888901 w 4852952"/>
              <a:gd name="connsiteY63" fmla="*/ 1209552 h 3220473"/>
              <a:gd name="connsiteX64" fmla="*/ 1910097 w 4852952"/>
              <a:gd name="connsiteY64" fmla="*/ 1211603 h 3220473"/>
              <a:gd name="connsiteX65" fmla="*/ 2610256 w 4852952"/>
              <a:gd name="connsiteY65" fmla="*/ 1211603 h 3220473"/>
              <a:gd name="connsiteX66" fmla="*/ 2634187 w 4852952"/>
              <a:gd name="connsiteY66" fmla="*/ 1234167 h 3220473"/>
              <a:gd name="connsiteX67" fmla="*/ 2612991 w 4852952"/>
              <a:gd name="connsiteY67" fmla="*/ 1661510 h 3220473"/>
              <a:gd name="connsiteX68" fmla="*/ 2044112 w 4852952"/>
              <a:gd name="connsiteY68" fmla="*/ 1394848 h 3220473"/>
              <a:gd name="connsiteX69" fmla="*/ 1407542 w 4852952"/>
              <a:gd name="connsiteY69" fmla="*/ 1076221 h 3220473"/>
              <a:gd name="connsiteX70" fmla="*/ 959003 w 4852952"/>
              <a:gd name="connsiteY70" fmla="*/ 1956889 h 3220473"/>
              <a:gd name="connsiteX71" fmla="*/ 305339 w 4852952"/>
              <a:gd name="connsiteY71" fmla="*/ 2844395 h 3220473"/>
              <a:gd name="connsiteX72" fmla="*/ 0 w 4852952"/>
              <a:gd name="connsiteY72" fmla="*/ 3198786 h 3220473"/>
              <a:gd name="connsiteX73" fmla="*/ 3799295 w 4852952"/>
              <a:gd name="connsiteY73" fmla="*/ 1781849 h 3220473"/>
              <a:gd name="connsiteX74" fmla="*/ 3787850 w 4852952"/>
              <a:gd name="connsiteY74" fmla="*/ 2116290 h 3220473"/>
              <a:gd name="connsiteX75" fmla="*/ 2904238 w 4852952"/>
              <a:gd name="connsiteY75" fmla="*/ 1780363 h 3220473"/>
              <a:gd name="connsiteX76" fmla="*/ 2915208 w 4852952"/>
              <a:gd name="connsiteY76" fmla="*/ 1236218 h 3220473"/>
              <a:gd name="connsiteX77" fmla="*/ 2935037 w 4852952"/>
              <a:gd name="connsiteY77" fmla="*/ 1213654 h 3220473"/>
              <a:gd name="connsiteX78" fmla="*/ 3667332 w 4852952"/>
              <a:gd name="connsiteY78" fmla="*/ 1214338 h 3220473"/>
              <a:gd name="connsiteX79" fmla="*/ 3681007 w 4852952"/>
              <a:gd name="connsiteY79" fmla="*/ 1215022 h 3220473"/>
              <a:gd name="connsiteX80" fmla="*/ 3641349 w 4852952"/>
              <a:gd name="connsiteY80" fmla="*/ 1251944 h 3220473"/>
              <a:gd name="connsiteX81" fmla="*/ 3540838 w 4852952"/>
              <a:gd name="connsiteY81" fmla="*/ 1316216 h 3220473"/>
              <a:gd name="connsiteX82" fmla="*/ 3316568 w 4852952"/>
              <a:gd name="connsiteY82" fmla="*/ 1426300 h 3220473"/>
              <a:gd name="connsiteX83" fmla="*/ 3300159 w 4852952"/>
              <a:gd name="connsiteY83" fmla="*/ 1438607 h 3220473"/>
              <a:gd name="connsiteX84" fmla="*/ 3652973 w 4852952"/>
              <a:gd name="connsiteY84" fmla="*/ 1438607 h 3220473"/>
              <a:gd name="connsiteX85" fmla="*/ 3655024 w 4852952"/>
              <a:gd name="connsiteY85" fmla="*/ 1442710 h 3220473"/>
              <a:gd name="connsiteX86" fmla="*/ 3578444 w 4852952"/>
              <a:gd name="connsiteY86" fmla="*/ 1518606 h 3220473"/>
              <a:gd name="connsiteX87" fmla="*/ 3403405 w 4852952"/>
              <a:gd name="connsiteY87" fmla="*/ 1634160 h 3220473"/>
              <a:gd name="connsiteX88" fmla="*/ 3125803 w 4852952"/>
              <a:gd name="connsiteY88" fmla="*/ 1770226 h 3220473"/>
              <a:gd name="connsiteX89" fmla="*/ 3110760 w 4852952"/>
              <a:gd name="connsiteY89" fmla="*/ 1781849 h 3220473"/>
              <a:gd name="connsiteX90" fmla="*/ 3131273 w 4852952"/>
              <a:gd name="connsiteY90" fmla="*/ 1781849 h 3220473"/>
              <a:gd name="connsiteX91" fmla="*/ 3799295 w 4852952"/>
              <a:gd name="connsiteY91" fmla="*/ 1781849 h 3220473"/>
              <a:gd name="connsiteX0" fmla="*/ 0 w 4852952"/>
              <a:gd name="connsiteY0" fmla="*/ 3198786 h 3220473"/>
              <a:gd name="connsiteX1" fmla="*/ 4742781 w 4852952"/>
              <a:gd name="connsiteY1" fmla="*/ 3206513 h 3220473"/>
              <a:gd name="connsiteX2" fmla="*/ 4368858 w 4852952"/>
              <a:gd name="connsiteY2" fmla="*/ 2750721 h 3220473"/>
              <a:gd name="connsiteX3" fmla="*/ 4092623 w 4852952"/>
              <a:gd name="connsiteY3" fmla="*/ 2180475 h 3220473"/>
              <a:gd name="connsiteX4" fmla="*/ 4092623 w 4852952"/>
              <a:gd name="connsiteY4" fmla="*/ 1807148 h 3220473"/>
              <a:gd name="connsiteX5" fmla="*/ 4119290 w 4852952"/>
              <a:gd name="connsiteY5" fmla="*/ 1781166 h 3220473"/>
              <a:gd name="connsiteX6" fmla="*/ 4829705 w 4852952"/>
              <a:gd name="connsiteY6" fmla="*/ 1781166 h 3220473"/>
              <a:gd name="connsiteX7" fmla="*/ 4852952 w 4852952"/>
              <a:gd name="connsiteY7" fmla="*/ 1778431 h 3220473"/>
              <a:gd name="connsiteX8" fmla="*/ 4835175 w 4852952"/>
              <a:gd name="connsiteY8" fmla="*/ 1768858 h 3220473"/>
              <a:gd name="connsiteX9" fmla="*/ 4564410 w 4852952"/>
              <a:gd name="connsiteY9" fmla="*/ 1636211 h 3220473"/>
              <a:gd name="connsiteX10" fmla="*/ 4316893 w 4852952"/>
              <a:gd name="connsiteY10" fmla="*/ 1451599 h 3220473"/>
              <a:gd name="connsiteX11" fmla="*/ 4310056 w 4852952"/>
              <a:gd name="connsiteY11" fmla="*/ 1437240 h 3220473"/>
              <a:gd name="connsiteX12" fmla="*/ 4662186 w 4852952"/>
              <a:gd name="connsiteY12" fmla="*/ 1437240 h 3220473"/>
              <a:gd name="connsiteX13" fmla="*/ 4647827 w 4852952"/>
              <a:gd name="connsiteY13" fmla="*/ 1426300 h 3220473"/>
              <a:gd name="connsiteX14" fmla="*/ 4459796 w 4852952"/>
              <a:gd name="connsiteY14" fmla="*/ 1334678 h 3220473"/>
              <a:gd name="connsiteX15" fmla="*/ 4186981 w 4852952"/>
              <a:gd name="connsiteY15" fmla="*/ 1112459 h 3220473"/>
              <a:gd name="connsiteX16" fmla="*/ 4178776 w 4852952"/>
              <a:gd name="connsiteY16" fmla="*/ 1097417 h 3220473"/>
              <a:gd name="connsiteX17" fmla="*/ 4195186 w 4852952"/>
              <a:gd name="connsiteY17" fmla="*/ 1094682 h 3220473"/>
              <a:gd name="connsiteX18" fmla="*/ 4443387 w 4852952"/>
              <a:gd name="connsiteY18" fmla="*/ 1094682 h 3220473"/>
              <a:gd name="connsiteX19" fmla="*/ 4461848 w 4852952"/>
              <a:gd name="connsiteY19" fmla="*/ 1093998 h 3220473"/>
              <a:gd name="connsiteX20" fmla="*/ 4353815 w 4852952"/>
              <a:gd name="connsiteY20" fmla="*/ 1037247 h 3220473"/>
              <a:gd name="connsiteX21" fmla="*/ 4139119 w 4852952"/>
              <a:gd name="connsiteY21" fmla="*/ 878617 h 3220473"/>
              <a:gd name="connsiteX22" fmla="*/ 3990061 w 4852952"/>
              <a:gd name="connsiteY22" fmla="*/ 635886 h 3220473"/>
              <a:gd name="connsiteX23" fmla="*/ 3979805 w 4852952"/>
              <a:gd name="connsiteY23" fmla="*/ 619476 h 3220473"/>
              <a:gd name="connsiteX24" fmla="*/ 3969549 w 4852952"/>
              <a:gd name="connsiteY24" fmla="*/ 635886 h 3220473"/>
              <a:gd name="connsiteX25" fmla="*/ 3853311 w 4852952"/>
              <a:gd name="connsiteY25" fmla="*/ 836225 h 3220473"/>
              <a:gd name="connsiteX26" fmla="*/ 3629726 w 4852952"/>
              <a:gd name="connsiteY26" fmla="*/ 1024939 h 3220473"/>
              <a:gd name="connsiteX27" fmla="*/ 3508018 w 4852952"/>
              <a:gd name="connsiteY27" fmla="*/ 1084426 h 3220473"/>
              <a:gd name="connsiteX28" fmla="*/ 3498446 w 4852952"/>
              <a:gd name="connsiteY28" fmla="*/ 1093998 h 3220473"/>
              <a:gd name="connsiteX29" fmla="*/ 3512804 w 4852952"/>
              <a:gd name="connsiteY29" fmla="*/ 1093998 h 3220473"/>
              <a:gd name="connsiteX30" fmla="*/ 3764424 w 4852952"/>
              <a:gd name="connsiteY30" fmla="*/ 1093998 h 3220473"/>
              <a:gd name="connsiteX31" fmla="*/ 3780834 w 4852952"/>
              <a:gd name="connsiteY31" fmla="*/ 1097417 h 3220473"/>
              <a:gd name="connsiteX32" fmla="*/ 3772629 w 4852952"/>
              <a:gd name="connsiteY32" fmla="*/ 1112459 h 3220473"/>
              <a:gd name="connsiteX33" fmla="*/ 3707673 w 4852952"/>
              <a:gd name="connsiteY33" fmla="*/ 1188356 h 3220473"/>
              <a:gd name="connsiteX34" fmla="*/ 3675536 w 4852952"/>
              <a:gd name="connsiteY34" fmla="*/ 1193825 h 3220473"/>
              <a:gd name="connsiteX35" fmla="*/ 3401353 w 4852952"/>
              <a:gd name="connsiteY35" fmla="*/ 1059127 h 3220473"/>
              <a:gd name="connsiteX36" fmla="*/ 3146999 w 4852952"/>
              <a:gd name="connsiteY36" fmla="*/ 869045 h 3220473"/>
              <a:gd name="connsiteX37" fmla="*/ 3140161 w 4852952"/>
              <a:gd name="connsiteY37" fmla="*/ 854002 h 3220473"/>
              <a:gd name="connsiteX38" fmla="*/ 3507334 w 4852952"/>
              <a:gd name="connsiteY38" fmla="*/ 854002 h 3220473"/>
              <a:gd name="connsiteX39" fmla="*/ 3498446 w 4852952"/>
              <a:gd name="connsiteY39" fmla="*/ 845797 h 3220473"/>
              <a:gd name="connsiteX40" fmla="*/ 3332978 w 4852952"/>
              <a:gd name="connsiteY40" fmla="*/ 765115 h 3220473"/>
              <a:gd name="connsiteX41" fmla="*/ 3010933 w 4852952"/>
              <a:gd name="connsiteY41" fmla="*/ 514863 h 3220473"/>
              <a:gd name="connsiteX42" fmla="*/ 3002728 w 4852952"/>
              <a:gd name="connsiteY42" fmla="*/ 499820 h 3220473"/>
              <a:gd name="connsiteX43" fmla="*/ 3019138 w 4852952"/>
              <a:gd name="connsiteY43" fmla="*/ 497085 h 3220473"/>
              <a:gd name="connsiteX44" fmla="*/ 3281697 w 4852952"/>
              <a:gd name="connsiteY44" fmla="*/ 497085 h 3220473"/>
              <a:gd name="connsiteX45" fmla="*/ 3301526 w 4852952"/>
              <a:gd name="connsiteY45" fmla="*/ 493667 h 3220473"/>
              <a:gd name="connsiteX46" fmla="*/ 3133324 w 4852952"/>
              <a:gd name="connsiteY46" fmla="*/ 410933 h 3220473"/>
              <a:gd name="connsiteX47" fmla="*/ 2989053 w 4852952"/>
              <a:gd name="connsiteY47" fmla="*/ 302217 h 3220473"/>
              <a:gd name="connsiteX48" fmla="*/ 2806492 w 4852952"/>
              <a:gd name="connsiteY48" fmla="*/ 17778 h 3220473"/>
              <a:gd name="connsiteX49" fmla="*/ 2794868 w 4852952"/>
              <a:gd name="connsiteY49" fmla="*/ 0 h 3220473"/>
              <a:gd name="connsiteX50" fmla="*/ 2786663 w 4852952"/>
              <a:gd name="connsiteY50" fmla="*/ 17094 h 3220473"/>
              <a:gd name="connsiteX51" fmla="*/ 2655383 w 4852952"/>
              <a:gd name="connsiteY51" fmla="*/ 239996 h 3220473"/>
              <a:gd name="connsiteX52" fmla="*/ 2472139 w 4852952"/>
              <a:gd name="connsiteY52" fmla="*/ 404096 h 3220473"/>
              <a:gd name="connsiteX53" fmla="*/ 2303937 w 4852952"/>
              <a:gd name="connsiteY53" fmla="*/ 486829 h 3220473"/>
              <a:gd name="connsiteX54" fmla="*/ 2291629 w 4852952"/>
              <a:gd name="connsiteY54" fmla="*/ 497769 h 3220473"/>
              <a:gd name="connsiteX55" fmla="*/ 2593846 w 4852952"/>
              <a:gd name="connsiteY55" fmla="*/ 497769 h 3220473"/>
              <a:gd name="connsiteX56" fmla="*/ 2344278 w 4852952"/>
              <a:gd name="connsiteY56" fmla="*/ 722039 h 3220473"/>
              <a:gd name="connsiteX57" fmla="*/ 2100863 w 4852952"/>
              <a:gd name="connsiteY57" fmla="*/ 841695 h 3220473"/>
              <a:gd name="connsiteX58" fmla="*/ 2083086 w 4852952"/>
              <a:gd name="connsiteY58" fmla="*/ 854686 h 3220473"/>
              <a:gd name="connsiteX59" fmla="*/ 2455729 w 4852952"/>
              <a:gd name="connsiteY59" fmla="*/ 854686 h 3220473"/>
              <a:gd name="connsiteX60" fmla="*/ 2450943 w 4852952"/>
              <a:gd name="connsiteY60" fmla="*/ 862891 h 3220473"/>
              <a:gd name="connsiteX61" fmla="*/ 2217100 w 4852952"/>
              <a:gd name="connsiteY61" fmla="*/ 1045452 h 3220473"/>
              <a:gd name="connsiteX62" fmla="*/ 1903260 w 4852952"/>
              <a:gd name="connsiteY62" fmla="*/ 1199979 h 3220473"/>
              <a:gd name="connsiteX63" fmla="*/ 1888901 w 4852952"/>
              <a:gd name="connsiteY63" fmla="*/ 1209552 h 3220473"/>
              <a:gd name="connsiteX64" fmla="*/ 1910097 w 4852952"/>
              <a:gd name="connsiteY64" fmla="*/ 1211603 h 3220473"/>
              <a:gd name="connsiteX65" fmla="*/ 2610256 w 4852952"/>
              <a:gd name="connsiteY65" fmla="*/ 1211603 h 3220473"/>
              <a:gd name="connsiteX66" fmla="*/ 2634187 w 4852952"/>
              <a:gd name="connsiteY66" fmla="*/ 1234167 h 3220473"/>
              <a:gd name="connsiteX67" fmla="*/ 2612991 w 4852952"/>
              <a:gd name="connsiteY67" fmla="*/ 1661510 h 3220473"/>
              <a:gd name="connsiteX68" fmla="*/ 2044112 w 4852952"/>
              <a:gd name="connsiteY68" fmla="*/ 1394848 h 3220473"/>
              <a:gd name="connsiteX69" fmla="*/ 1407542 w 4852952"/>
              <a:gd name="connsiteY69" fmla="*/ 1076221 h 3220473"/>
              <a:gd name="connsiteX70" fmla="*/ 959003 w 4852952"/>
              <a:gd name="connsiteY70" fmla="*/ 1956889 h 3220473"/>
              <a:gd name="connsiteX71" fmla="*/ 305339 w 4852952"/>
              <a:gd name="connsiteY71" fmla="*/ 2844395 h 3220473"/>
              <a:gd name="connsiteX72" fmla="*/ 0 w 4852952"/>
              <a:gd name="connsiteY72" fmla="*/ 3198786 h 3220473"/>
              <a:gd name="connsiteX73" fmla="*/ 3799295 w 4852952"/>
              <a:gd name="connsiteY73" fmla="*/ 1781849 h 3220473"/>
              <a:gd name="connsiteX74" fmla="*/ 3787850 w 4852952"/>
              <a:gd name="connsiteY74" fmla="*/ 2116290 h 3220473"/>
              <a:gd name="connsiteX75" fmla="*/ 2904238 w 4852952"/>
              <a:gd name="connsiteY75" fmla="*/ 1780363 h 3220473"/>
              <a:gd name="connsiteX76" fmla="*/ 2915208 w 4852952"/>
              <a:gd name="connsiteY76" fmla="*/ 1236218 h 3220473"/>
              <a:gd name="connsiteX77" fmla="*/ 2935037 w 4852952"/>
              <a:gd name="connsiteY77" fmla="*/ 1213654 h 3220473"/>
              <a:gd name="connsiteX78" fmla="*/ 3667332 w 4852952"/>
              <a:gd name="connsiteY78" fmla="*/ 1214338 h 3220473"/>
              <a:gd name="connsiteX79" fmla="*/ 3681007 w 4852952"/>
              <a:gd name="connsiteY79" fmla="*/ 1215022 h 3220473"/>
              <a:gd name="connsiteX80" fmla="*/ 3641349 w 4852952"/>
              <a:gd name="connsiteY80" fmla="*/ 1251944 h 3220473"/>
              <a:gd name="connsiteX81" fmla="*/ 3540838 w 4852952"/>
              <a:gd name="connsiteY81" fmla="*/ 1316216 h 3220473"/>
              <a:gd name="connsiteX82" fmla="*/ 3316568 w 4852952"/>
              <a:gd name="connsiteY82" fmla="*/ 1426300 h 3220473"/>
              <a:gd name="connsiteX83" fmla="*/ 3300159 w 4852952"/>
              <a:gd name="connsiteY83" fmla="*/ 1438607 h 3220473"/>
              <a:gd name="connsiteX84" fmla="*/ 3652973 w 4852952"/>
              <a:gd name="connsiteY84" fmla="*/ 1438607 h 3220473"/>
              <a:gd name="connsiteX85" fmla="*/ 3655024 w 4852952"/>
              <a:gd name="connsiteY85" fmla="*/ 1442710 h 3220473"/>
              <a:gd name="connsiteX86" fmla="*/ 3578444 w 4852952"/>
              <a:gd name="connsiteY86" fmla="*/ 1518606 h 3220473"/>
              <a:gd name="connsiteX87" fmla="*/ 3403405 w 4852952"/>
              <a:gd name="connsiteY87" fmla="*/ 1634160 h 3220473"/>
              <a:gd name="connsiteX88" fmla="*/ 3125803 w 4852952"/>
              <a:gd name="connsiteY88" fmla="*/ 1770226 h 3220473"/>
              <a:gd name="connsiteX89" fmla="*/ 3110760 w 4852952"/>
              <a:gd name="connsiteY89" fmla="*/ 1781849 h 3220473"/>
              <a:gd name="connsiteX90" fmla="*/ 3131273 w 4852952"/>
              <a:gd name="connsiteY90" fmla="*/ 1781849 h 3220473"/>
              <a:gd name="connsiteX91" fmla="*/ 3799295 w 4852952"/>
              <a:gd name="connsiteY91" fmla="*/ 1781849 h 3220473"/>
              <a:gd name="connsiteX0" fmla="*/ 0 w 4852952"/>
              <a:gd name="connsiteY0" fmla="*/ 3198786 h 3220473"/>
              <a:gd name="connsiteX1" fmla="*/ 4742781 w 4852952"/>
              <a:gd name="connsiteY1" fmla="*/ 3206513 h 3220473"/>
              <a:gd name="connsiteX2" fmla="*/ 4368858 w 4852952"/>
              <a:gd name="connsiteY2" fmla="*/ 2750721 h 3220473"/>
              <a:gd name="connsiteX3" fmla="*/ 4092623 w 4852952"/>
              <a:gd name="connsiteY3" fmla="*/ 2180475 h 3220473"/>
              <a:gd name="connsiteX4" fmla="*/ 4092623 w 4852952"/>
              <a:gd name="connsiteY4" fmla="*/ 1807148 h 3220473"/>
              <a:gd name="connsiteX5" fmla="*/ 4119290 w 4852952"/>
              <a:gd name="connsiteY5" fmla="*/ 1781166 h 3220473"/>
              <a:gd name="connsiteX6" fmla="*/ 4829705 w 4852952"/>
              <a:gd name="connsiteY6" fmla="*/ 1781166 h 3220473"/>
              <a:gd name="connsiteX7" fmla="*/ 4852952 w 4852952"/>
              <a:gd name="connsiteY7" fmla="*/ 1778431 h 3220473"/>
              <a:gd name="connsiteX8" fmla="*/ 4835175 w 4852952"/>
              <a:gd name="connsiteY8" fmla="*/ 1768858 h 3220473"/>
              <a:gd name="connsiteX9" fmla="*/ 4564410 w 4852952"/>
              <a:gd name="connsiteY9" fmla="*/ 1636211 h 3220473"/>
              <a:gd name="connsiteX10" fmla="*/ 4316893 w 4852952"/>
              <a:gd name="connsiteY10" fmla="*/ 1451599 h 3220473"/>
              <a:gd name="connsiteX11" fmla="*/ 4310056 w 4852952"/>
              <a:gd name="connsiteY11" fmla="*/ 1437240 h 3220473"/>
              <a:gd name="connsiteX12" fmla="*/ 4662186 w 4852952"/>
              <a:gd name="connsiteY12" fmla="*/ 1437240 h 3220473"/>
              <a:gd name="connsiteX13" fmla="*/ 4647827 w 4852952"/>
              <a:gd name="connsiteY13" fmla="*/ 1426300 h 3220473"/>
              <a:gd name="connsiteX14" fmla="*/ 4459796 w 4852952"/>
              <a:gd name="connsiteY14" fmla="*/ 1334678 h 3220473"/>
              <a:gd name="connsiteX15" fmla="*/ 4186981 w 4852952"/>
              <a:gd name="connsiteY15" fmla="*/ 1112459 h 3220473"/>
              <a:gd name="connsiteX16" fmla="*/ 4178776 w 4852952"/>
              <a:gd name="connsiteY16" fmla="*/ 1097417 h 3220473"/>
              <a:gd name="connsiteX17" fmla="*/ 4195186 w 4852952"/>
              <a:gd name="connsiteY17" fmla="*/ 1094682 h 3220473"/>
              <a:gd name="connsiteX18" fmla="*/ 4443387 w 4852952"/>
              <a:gd name="connsiteY18" fmla="*/ 1094682 h 3220473"/>
              <a:gd name="connsiteX19" fmla="*/ 4461848 w 4852952"/>
              <a:gd name="connsiteY19" fmla="*/ 1093998 h 3220473"/>
              <a:gd name="connsiteX20" fmla="*/ 4353815 w 4852952"/>
              <a:gd name="connsiteY20" fmla="*/ 1037247 h 3220473"/>
              <a:gd name="connsiteX21" fmla="*/ 4139119 w 4852952"/>
              <a:gd name="connsiteY21" fmla="*/ 878617 h 3220473"/>
              <a:gd name="connsiteX22" fmla="*/ 3990061 w 4852952"/>
              <a:gd name="connsiteY22" fmla="*/ 635886 h 3220473"/>
              <a:gd name="connsiteX23" fmla="*/ 3979805 w 4852952"/>
              <a:gd name="connsiteY23" fmla="*/ 619476 h 3220473"/>
              <a:gd name="connsiteX24" fmla="*/ 3969549 w 4852952"/>
              <a:gd name="connsiteY24" fmla="*/ 635886 h 3220473"/>
              <a:gd name="connsiteX25" fmla="*/ 3853311 w 4852952"/>
              <a:gd name="connsiteY25" fmla="*/ 836225 h 3220473"/>
              <a:gd name="connsiteX26" fmla="*/ 3629726 w 4852952"/>
              <a:gd name="connsiteY26" fmla="*/ 1024939 h 3220473"/>
              <a:gd name="connsiteX27" fmla="*/ 3508018 w 4852952"/>
              <a:gd name="connsiteY27" fmla="*/ 1084426 h 3220473"/>
              <a:gd name="connsiteX28" fmla="*/ 3498446 w 4852952"/>
              <a:gd name="connsiteY28" fmla="*/ 1093998 h 3220473"/>
              <a:gd name="connsiteX29" fmla="*/ 3512804 w 4852952"/>
              <a:gd name="connsiteY29" fmla="*/ 1093998 h 3220473"/>
              <a:gd name="connsiteX30" fmla="*/ 3764424 w 4852952"/>
              <a:gd name="connsiteY30" fmla="*/ 1093998 h 3220473"/>
              <a:gd name="connsiteX31" fmla="*/ 3780834 w 4852952"/>
              <a:gd name="connsiteY31" fmla="*/ 1097417 h 3220473"/>
              <a:gd name="connsiteX32" fmla="*/ 3772629 w 4852952"/>
              <a:gd name="connsiteY32" fmla="*/ 1112459 h 3220473"/>
              <a:gd name="connsiteX33" fmla="*/ 3707673 w 4852952"/>
              <a:gd name="connsiteY33" fmla="*/ 1188356 h 3220473"/>
              <a:gd name="connsiteX34" fmla="*/ 3675536 w 4852952"/>
              <a:gd name="connsiteY34" fmla="*/ 1193825 h 3220473"/>
              <a:gd name="connsiteX35" fmla="*/ 3401353 w 4852952"/>
              <a:gd name="connsiteY35" fmla="*/ 1059127 h 3220473"/>
              <a:gd name="connsiteX36" fmla="*/ 3146999 w 4852952"/>
              <a:gd name="connsiteY36" fmla="*/ 869045 h 3220473"/>
              <a:gd name="connsiteX37" fmla="*/ 3140161 w 4852952"/>
              <a:gd name="connsiteY37" fmla="*/ 854002 h 3220473"/>
              <a:gd name="connsiteX38" fmla="*/ 3507334 w 4852952"/>
              <a:gd name="connsiteY38" fmla="*/ 854002 h 3220473"/>
              <a:gd name="connsiteX39" fmla="*/ 3498446 w 4852952"/>
              <a:gd name="connsiteY39" fmla="*/ 845797 h 3220473"/>
              <a:gd name="connsiteX40" fmla="*/ 3332978 w 4852952"/>
              <a:gd name="connsiteY40" fmla="*/ 765115 h 3220473"/>
              <a:gd name="connsiteX41" fmla="*/ 3010933 w 4852952"/>
              <a:gd name="connsiteY41" fmla="*/ 514863 h 3220473"/>
              <a:gd name="connsiteX42" fmla="*/ 3002728 w 4852952"/>
              <a:gd name="connsiteY42" fmla="*/ 499820 h 3220473"/>
              <a:gd name="connsiteX43" fmla="*/ 3019138 w 4852952"/>
              <a:gd name="connsiteY43" fmla="*/ 497085 h 3220473"/>
              <a:gd name="connsiteX44" fmla="*/ 3281697 w 4852952"/>
              <a:gd name="connsiteY44" fmla="*/ 497085 h 3220473"/>
              <a:gd name="connsiteX45" fmla="*/ 3301526 w 4852952"/>
              <a:gd name="connsiteY45" fmla="*/ 493667 h 3220473"/>
              <a:gd name="connsiteX46" fmla="*/ 3133324 w 4852952"/>
              <a:gd name="connsiteY46" fmla="*/ 410933 h 3220473"/>
              <a:gd name="connsiteX47" fmla="*/ 2989053 w 4852952"/>
              <a:gd name="connsiteY47" fmla="*/ 302217 h 3220473"/>
              <a:gd name="connsiteX48" fmla="*/ 2806492 w 4852952"/>
              <a:gd name="connsiteY48" fmla="*/ 17778 h 3220473"/>
              <a:gd name="connsiteX49" fmla="*/ 2794868 w 4852952"/>
              <a:gd name="connsiteY49" fmla="*/ 0 h 3220473"/>
              <a:gd name="connsiteX50" fmla="*/ 2786663 w 4852952"/>
              <a:gd name="connsiteY50" fmla="*/ 17094 h 3220473"/>
              <a:gd name="connsiteX51" fmla="*/ 2655383 w 4852952"/>
              <a:gd name="connsiteY51" fmla="*/ 239996 h 3220473"/>
              <a:gd name="connsiteX52" fmla="*/ 2472139 w 4852952"/>
              <a:gd name="connsiteY52" fmla="*/ 404096 h 3220473"/>
              <a:gd name="connsiteX53" fmla="*/ 2303937 w 4852952"/>
              <a:gd name="connsiteY53" fmla="*/ 486829 h 3220473"/>
              <a:gd name="connsiteX54" fmla="*/ 2291629 w 4852952"/>
              <a:gd name="connsiteY54" fmla="*/ 497769 h 3220473"/>
              <a:gd name="connsiteX55" fmla="*/ 2593846 w 4852952"/>
              <a:gd name="connsiteY55" fmla="*/ 497769 h 3220473"/>
              <a:gd name="connsiteX56" fmla="*/ 2344278 w 4852952"/>
              <a:gd name="connsiteY56" fmla="*/ 722039 h 3220473"/>
              <a:gd name="connsiteX57" fmla="*/ 2100863 w 4852952"/>
              <a:gd name="connsiteY57" fmla="*/ 841695 h 3220473"/>
              <a:gd name="connsiteX58" fmla="*/ 2083086 w 4852952"/>
              <a:gd name="connsiteY58" fmla="*/ 854686 h 3220473"/>
              <a:gd name="connsiteX59" fmla="*/ 2455729 w 4852952"/>
              <a:gd name="connsiteY59" fmla="*/ 854686 h 3220473"/>
              <a:gd name="connsiteX60" fmla="*/ 2450943 w 4852952"/>
              <a:gd name="connsiteY60" fmla="*/ 862891 h 3220473"/>
              <a:gd name="connsiteX61" fmla="*/ 2217100 w 4852952"/>
              <a:gd name="connsiteY61" fmla="*/ 1045452 h 3220473"/>
              <a:gd name="connsiteX62" fmla="*/ 1903260 w 4852952"/>
              <a:gd name="connsiteY62" fmla="*/ 1199979 h 3220473"/>
              <a:gd name="connsiteX63" fmla="*/ 1888901 w 4852952"/>
              <a:gd name="connsiteY63" fmla="*/ 1209552 h 3220473"/>
              <a:gd name="connsiteX64" fmla="*/ 1910097 w 4852952"/>
              <a:gd name="connsiteY64" fmla="*/ 1211603 h 3220473"/>
              <a:gd name="connsiteX65" fmla="*/ 2610256 w 4852952"/>
              <a:gd name="connsiteY65" fmla="*/ 1211603 h 3220473"/>
              <a:gd name="connsiteX66" fmla="*/ 2634187 w 4852952"/>
              <a:gd name="connsiteY66" fmla="*/ 1234167 h 3220473"/>
              <a:gd name="connsiteX67" fmla="*/ 2612991 w 4852952"/>
              <a:gd name="connsiteY67" fmla="*/ 1661510 h 3220473"/>
              <a:gd name="connsiteX68" fmla="*/ 2044112 w 4852952"/>
              <a:gd name="connsiteY68" fmla="*/ 1394848 h 3220473"/>
              <a:gd name="connsiteX69" fmla="*/ 1407542 w 4852952"/>
              <a:gd name="connsiteY69" fmla="*/ 1076221 h 3220473"/>
              <a:gd name="connsiteX70" fmla="*/ 959003 w 4852952"/>
              <a:gd name="connsiteY70" fmla="*/ 1956889 h 3220473"/>
              <a:gd name="connsiteX71" fmla="*/ 305339 w 4852952"/>
              <a:gd name="connsiteY71" fmla="*/ 2844395 h 3220473"/>
              <a:gd name="connsiteX72" fmla="*/ 0 w 4852952"/>
              <a:gd name="connsiteY72" fmla="*/ 3198786 h 3220473"/>
              <a:gd name="connsiteX73" fmla="*/ 3799295 w 4852952"/>
              <a:gd name="connsiteY73" fmla="*/ 1781849 h 3220473"/>
              <a:gd name="connsiteX74" fmla="*/ 3787850 w 4852952"/>
              <a:gd name="connsiteY74" fmla="*/ 2116290 h 3220473"/>
              <a:gd name="connsiteX75" fmla="*/ 2904238 w 4852952"/>
              <a:gd name="connsiteY75" fmla="*/ 1780363 h 3220473"/>
              <a:gd name="connsiteX76" fmla="*/ 2915208 w 4852952"/>
              <a:gd name="connsiteY76" fmla="*/ 1236218 h 3220473"/>
              <a:gd name="connsiteX77" fmla="*/ 2935037 w 4852952"/>
              <a:gd name="connsiteY77" fmla="*/ 1213654 h 3220473"/>
              <a:gd name="connsiteX78" fmla="*/ 3667332 w 4852952"/>
              <a:gd name="connsiteY78" fmla="*/ 1214338 h 3220473"/>
              <a:gd name="connsiteX79" fmla="*/ 3681007 w 4852952"/>
              <a:gd name="connsiteY79" fmla="*/ 1215022 h 3220473"/>
              <a:gd name="connsiteX80" fmla="*/ 3641349 w 4852952"/>
              <a:gd name="connsiteY80" fmla="*/ 1251944 h 3220473"/>
              <a:gd name="connsiteX81" fmla="*/ 3540838 w 4852952"/>
              <a:gd name="connsiteY81" fmla="*/ 1316216 h 3220473"/>
              <a:gd name="connsiteX82" fmla="*/ 3316568 w 4852952"/>
              <a:gd name="connsiteY82" fmla="*/ 1426300 h 3220473"/>
              <a:gd name="connsiteX83" fmla="*/ 3300159 w 4852952"/>
              <a:gd name="connsiteY83" fmla="*/ 1438607 h 3220473"/>
              <a:gd name="connsiteX84" fmla="*/ 3652973 w 4852952"/>
              <a:gd name="connsiteY84" fmla="*/ 1438607 h 3220473"/>
              <a:gd name="connsiteX85" fmla="*/ 3655024 w 4852952"/>
              <a:gd name="connsiteY85" fmla="*/ 1442710 h 3220473"/>
              <a:gd name="connsiteX86" fmla="*/ 3578444 w 4852952"/>
              <a:gd name="connsiteY86" fmla="*/ 1518606 h 3220473"/>
              <a:gd name="connsiteX87" fmla="*/ 3403405 w 4852952"/>
              <a:gd name="connsiteY87" fmla="*/ 1634160 h 3220473"/>
              <a:gd name="connsiteX88" fmla="*/ 3125803 w 4852952"/>
              <a:gd name="connsiteY88" fmla="*/ 1770226 h 3220473"/>
              <a:gd name="connsiteX89" fmla="*/ 3110760 w 4852952"/>
              <a:gd name="connsiteY89" fmla="*/ 1781849 h 3220473"/>
              <a:gd name="connsiteX90" fmla="*/ 3131273 w 4852952"/>
              <a:gd name="connsiteY90" fmla="*/ 1781849 h 3220473"/>
              <a:gd name="connsiteX91" fmla="*/ 3799295 w 4852952"/>
              <a:gd name="connsiteY91" fmla="*/ 1781849 h 3220473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180475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202473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202473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224474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  <a:gd name="connsiteX0" fmla="*/ 0 w 4857351"/>
              <a:gd name="connsiteY0" fmla="*/ 3211986 h 3229514"/>
              <a:gd name="connsiteX1" fmla="*/ 4747180 w 4857351"/>
              <a:gd name="connsiteY1" fmla="*/ 3206513 h 3229514"/>
              <a:gd name="connsiteX2" fmla="*/ 4373257 w 4857351"/>
              <a:gd name="connsiteY2" fmla="*/ 2750721 h 3229514"/>
              <a:gd name="connsiteX3" fmla="*/ 4097022 w 4857351"/>
              <a:gd name="connsiteY3" fmla="*/ 2224474 h 3229514"/>
              <a:gd name="connsiteX4" fmla="*/ 4097022 w 4857351"/>
              <a:gd name="connsiteY4" fmla="*/ 1807148 h 3229514"/>
              <a:gd name="connsiteX5" fmla="*/ 4123689 w 4857351"/>
              <a:gd name="connsiteY5" fmla="*/ 1781166 h 3229514"/>
              <a:gd name="connsiteX6" fmla="*/ 4834104 w 4857351"/>
              <a:gd name="connsiteY6" fmla="*/ 1781166 h 3229514"/>
              <a:gd name="connsiteX7" fmla="*/ 4857351 w 4857351"/>
              <a:gd name="connsiteY7" fmla="*/ 1778431 h 3229514"/>
              <a:gd name="connsiteX8" fmla="*/ 4839574 w 4857351"/>
              <a:gd name="connsiteY8" fmla="*/ 1768858 h 3229514"/>
              <a:gd name="connsiteX9" fmla="*/ 4568809 w 4857351"/>
              <a:gd name="connsiteY9" fmla="*/ 1636211 h 3229514"/>
              <a:gd name="connsiteX10" fmla="*/ 4321292 w 4857351"/>
              <a:gd name="connsiteY10" fmla="*/ 1451599 h 3229514"/>
              <a:gd name="connsiteX11" fmla="*/ 4314455 w 4857351"/>
              <a:gd name="connsiteY11" fmla="*/ 1437240 h 3229514"/>
              <a:gd name="connsiteX12" fmla="*/ 4666585 w 4857351"/>
              <a:gd name="connsiteY12" fmla="*/ 1437240 h 3229514"/>
              <a:gd name="connsiteX13" fmla="*/ 4652226 w 4857351"/>
              <a:gd name="connsiteY13" fmla="*/ 1426300 h 3229514"/>
              <a:gd name="connsiteX14" fmla="*/ 4464195 w 4857351"/>
              <a:gd name="connsiteY14" fmla="*/ 1334678 h 3229514"/>
              <a:gd name="connsiteX15" fmla="*/ 4191380 w 4857351"/>
              <a:gd name="connsiteY15" fmla="*/ 1112459 h 3229514"/>
              <a:gd name="connsiteX16" fmla="*/ 4183175 w 4857351"/>
              <a:gd name="connsiteY16" fmla="*/ 1097417 h 3229514"/>
              <a:gd name="connsiteX17" fmla="*/ 4199585 w 4857351"/>
              <a:gd name="connsiteY17" fmla="*/ 1094682 h 3229514"/>
              <a:gd name="connsiteX18" fmla="*/ 4447786 w 4857351"/>
              <a:gd name="connsiteY18" fmla="*/ 1094682 h 3229514"/>
              <a:gd name="connsiteX19" fmla="*/ 4466247 w 4857351"/>
              <a:gd name="connsiteY19" fmla="*/ 1093998 h 3229514"/>
              <a:gd name="connsiteX20" fmla="*/ 4358214 w 4857351"/>
              <a:gd name="connsiteY20" fmla="*/ 1037247 h 3229514"/>
              <a:gd name="connsiteX21" fmla="*/ 4143518 w 4857351"/>
              <a:gd name="connsiteY21" fmla="*/ 878617 h 3229514"/>
              <a:gd name="connsiteX22" fmla="*/ 3994460 w 4857351"/>
              <a:gd name="connsiteY22" fmla="*/ 635886 h 3229514"/>
              <a:gd name="connsiteX23" fmla="*/ 3984204 w 4857351"/>
              <a:gd name="connsiteY23" fmla="*/ 619476 h 3229514"/>
              <a:gd name="connsiteX24" fmla="*/ 3973948 w 4857351"/>
              <a:gd name="connsiteY24" fmla="*/ 635886 h 3229514"/>
              <a:gd name="connsiteX25" fmla="*/ 3857710 w 4857351"/>
              <a:gd name="connsiteY25" fmla="*/ 836225 h 3229514"/>
              <a:gd name="connsiteX26" fmla="*/ 3634125 w 4857351"/>
              <a:gd name="connsiteY26" fmla="*/ 1024939 h 3229514"/>
              <a:gd name="connsiteX27" fmla="*/ 3512417 w 4857351"/>
              <a:gd name="connsiteY27" fmla="*/ 1084426 h 3229514"/>
              <a:gd name="connsiteX28" fmla="*/ 3502845 w 4857351"/>
              <a:gd name="connsiteY28" fmla="*/ 1093998 h 3229514"/>
              <a:gd name="connsiteX29" fmla="*/ 3517203 w 4857351"/>
              <a:gd name="connsiteY29" fmla="*/ 1093998 h 3229514"/>
              <a:gd name="connsiteX30" fmla="*/ 3768823 w 4857351"/>
              <a:gd name="connsiteY30" fmla="*/ 1093998 h 3229514"/>
              <a:gd name="connsiteX31" fmla="*/ 3785233 w 4857351"/>
              <a:gd name="connsiteY31" fmla="*/ 1097417 h 3229514"/>
              <a:gd name="connsiteX32" fmla="*/ 3777028 w 4857351"/>
              <a:gd name="connsiteY32" fmla="*/ 1112459 h 3229514"/>
              <a:gd name="connsiteX33" fmla="*/ 3712072 w 4857351"/>
              <a:gd name="connsiteY33" fmla="*/ 1188356 h 3229514"/>
              <a:gd name="connsiteX34" fmla="*/ 3679935 w 4857351"/>
              <a:gd name="connsiteY34" fmla="*/ 1193825 h 3229514"/>
              <a:gd name="connsiteX35" fmla="*/ 3405752 w 4857351"/>
              <a:gd name="connsiteY35" fmla="*/ 1059127 h 3229514"/>
              <a:gd name="connsiteX36" fmla="*/ 3151398 w 4857351"/>
              <a:gd name="connsiteY36" fmla="*/ 869045 h 3229514"/>
              <a:gd name="connsiteX37" fmla="*/ 3144560 w 4857351"/>
              <a:gd name="connsiteY37" fmla="*/ 854002 h 3229514"/>
              <a:gd name="connsiteX38" fmla="*/ 3511733 w 4857351"/>
              <a:gd name="connsiteY38" fmla="*/ 854002 h 3229514"/>
              <a:gd name="connsiteX39" fmla="*/ 3502845 w 4857351"/>
              <a:gd name="connsiteY39" fmla="*/ 845797 h 3229514"/>
              <a:gd name="connsiteX40" fmla="*/ 3337377 w 4857351"/>
              <a:gd name="connsiteY40" fmla="*/ 765115 h 3229514"/>
              <a:gd name="connsiteX41" fmla="*/ 3015332 w 4857351"/>
              <a:gd name="connsiteY41" fmla="*/ 514863 h 3229514"/>
              <a:gd name="connsiteX42" fmla="*/ 3007127 w 4857351"/>
              <a:gd name="connsiteY42" fmla="*/ 499820 h 3229514"/>
              <a:gd name="connsiteX43" fmla="*/ 3023537 w 4857351"/>
              <a:gd name="connsiteY43" fmla="*/ 497085 h 3229514"/>
              <a:gd name="connsiteX44" fmla="*/ 3286096 w 4857351"/>
              <a:gd name="connsiteY44" fmla="*/ 497085 h 3229514"/>
              <a:gd name="connsiteX45" fmla="*/ 3305925 w 4857351"/>
              <a:gd name="connsiteY45" fmla="*/ 493667 h 3229514"/>
              <a:gd name="connsiteX46" fmla="*/ 3137723 w 4857351"/>
              <a:gd name="connsiteY46" fmla="*/ 410933 h 3229514"/>
              <a:gd name="connsiteX47" fmla="*/ 2993452 w 4857351"/>
              <a:gd name="connsiteY47" fmla="*/ 302217 h 3229514"/>
              <a:gd name="connsiteX48" fmla="*/ 2810891 w 4857351"/>
              <a:gd name="connsiteY48" fmla="*/ 17778 h 3229514"/>
              <a:gd name="connsiteX49" fmla="*/ 2799267 w 4857351"/>
              <a:gd name="connsiteY49" fmla="*/ 0 h 3229514"/>
              <a:gd name="connsiteX50" fmla="*/ 2791062 w 4857351"/>
              <a:gd name="connsiteY50" fmla="*/ 17094 h 3229514"/>
              <a:gd name="connsiteX51" fmla="*/ 2659782 w 4857351"/>
              <a:gd name="connsiteY51" fmla="*/ 239996 h 3229514"/>
              <a:gd name="connsiteX52" fmla="*/ 2476538 w 4857351"/>
              <a:gd name="connsiteY52" fmla="*/ 404096 h 3229514"/>
              <a:gd name="connsiteX53" fmla="*/ 2308336 w 4857351"/>
              <a:gd name="connsiteY53" fmla="*/ 486829 h 3229514"/>
              <a:gd name="connsiteX54" fmla="*/ 2296028 w 4857351"/>
              <a:gd name="connsiteY54" fmla="*/ 497769 h 3229514"/>
              <a:gd name="connsiteX55" fmla="*/ 2598245 w 4857351"/>
              <a:gd name="connsiteY55" fmla="*/ 497769 h 3229514"/>
              <a:gd name="connsiteX56" fmla="*/ 2348677 w 4857351"/>
              <a:gd name="connsiteY56" fmla="*/ 722039 h 3229514"/>
              <a:gd name="connsiteX57" fmla="*/ 2105262 w 4857351"/>
              <a:gd name="connsiteY57" fmla="*/ 841695 h 3229514"/>
              <a:gd name="connsiteX58" fmla="*/ 2087485 w 4857351"/>
              <a:gd name="connsiteY58" fmla="*/ 854686 h 3229514"/>
              <a:gd name="connsiteX59" fmla="*/ 2460128 w 4857351"/>
              <a:gd name="connsiteY59" fmla="*/ 854686 h 3229514"/>
              <a:gd name="connsiteX60" fmla="*/ 2455342 w 4857351"/>
              <a:gd name="connsiteY60" fmla="*/ 862891 h 3229514"/>
              <a:gd name="connsiteX61" fmla="*/ 2221499 w 4857351"/>
              <a:gd name="connsiteY61" fmla="*/ 1045452 h 3229514"/>
              <a:gd name="connsiteX62" fmla="*/ 1907659 w 4857351"/>
              <a:gd name="connsiteY62" fmla="*/ 1199979 h 3229514"/>
              <a:gd name="connsiteX63" fmla="*/ 1893300 w 4857351"/>
              <a:gd name="connsiteY63" fmla="*/ 1209552 h 3229514"/>
              <a:gd name="connsiteX64" fmla="*/ 1914496 w 4857351"/>
              <a:gd name="connsiteY64" fmla="*/ 1211603 h 3229514"/>
              <a:gd name="connsiteX65" fmla="*/ 2614655 w 4857351"/>
              <a:gd name="connsiteY65" fmla="*/ 1211603 h 3229514"/>
              <a:gd name="connsiteX66" fmla="*/ 2638586 w 4857351"/>
              <a:gd name="connsiteY66" fmla="*/ 1234167 h 3229514"/>
              <a:gd name="connsiteX67" fmla="*/ 2617390 w 4857351"/>
              <a:gd name="connsiteY67" fmla="*/ 1661510 h 3229514"/>
              <a:gd name="connsiteX68" fmla="*/ 2048511 w 4857351"/>
              <a:gd name="connsiteY68" fmla="*/ 1394848 h 3229514"/>
              <a:gd name="connsiteX69" fmla="*/ 1411941 w 4857351"/>
              <a:gd name="connsiteY69" fmla="*/ 1076221 h 3229514"/>
              <a:gd name="connsiteX70" fmla="*/ 963402 w 4857351"/>
              <a:gd name="connsiteY70" fmla="*/ 1956889 h 3229514"/>
              <a:gd name="connsiteX71" fmla="*/ 309738 w 4857351"/>
              <a:gd name="connsiteY71" fmla="*/ 2844395 h 3229514"/>
              <a:gd name="connsiteX72" fmla="*/ 0 w 4857351"/>
              <a:gd name="connsiteY72" fmla="*/ 3211986 h 3229514"/>
              <a:gd name="connsiteX73" fmla="*/ 3803694 w 4857351"/>
              <a:gd name="connsiteY73" fmla="*/ 1781849 h 3229514"/>
              <a:gd name="connsiteX74" fmla="*/ 3792249 w 4857351"/>
              <a:gd name="connsiteY74" fmla="*/ 2116290 h 3229514"/>
              <a:gd name="connsiteX75" fmla="*/ 2908637 w 4857351"/>
              <a:gd name="connsiteY75" fmla="*/ 1780363 h 3229514"/>
              <a:gd name="connsiteX76" fmla="*/ 2919607 w 4857351"/>
              <a:gd name="connsiteY76" fmla="*/ 1236218 h 3229514"/>
              <a:gd name="connsiteX77" fmla="*/ 2939436 w 4857351"/>
              <a:gd name="connsiteY77" fmla="*/ 1213654 h 3229514"/>
              <a:gd name="connsiteX78" fmla="*/ 3671731 w 4857351"/>
              <a:gd name="connsiteY78" fmla="*/ 1214338 h 3229514"/>
              <a:gd name="connsiteX79" fmla="*/ 3685406 w 4857351"/>
              <a:gd name="connsiteY79" fmla="*/ 1215022 h 3229514"/>
              <a:gd name="connsiteX80" fmla="*/ 3645748 w 4857351"/>
              <a:gd name="connsiteY80" fmla="*/ 1251944 h 3229514"/>
              <a:gd name="connsiteX81" fmla="*/ 3545237 w 4857351"/>
              <a:gd name="connsiteY81" fmla="*/ 1316216 h 3229514"/>
              <a:gd name="connsiteX82" fmla="*/ 3320967 w 4857351"/>
              <a:gd name="connsiteY82" fmla="*/ 1426300 h 3229514"/>
              <a:gd name="connsiteX83" fmla="*/ 3304558 w 4857351"/>
              <a:gd name="connsiteY83" fmla="*/ 1438607 h 3229514"/>
              <a:gd name="connsiteX84" fmla="*/ 3657372 w 4857351"/>
              <a:gd name="connsiteY84" fmla="*/ 1438607 h 3229514"/>
              <a:gd name="connsiteX85" fmla="*/ 3659423 w 4857351"/>
              <a:gd name="connsiteY85" fmla="*/ 1442710 h 3229514"/>
              <a:gd name="connsiteX86" fmla="*/ 3582843 w 4857351"/>
              <a:gd name="connsiteY86" fmla="*/ 1518606 h 3229514"/>
              <a:gd name="connsiteX87" fmla="*/ 3407804 w 4857351"/>
              <a:gd name="connsiteY87" fmla="*/ 1634160 h 3229514"/>
              <a:gd name="connsiteX88" fmla="*/ 3130202 w 4857351"/>
              <a:gd name="connsiteY88" fmla="*/ 1770226 h 3229514"/>
              <a:gd name="connsiteX89" fmla="*/ 3115159 w 4857351"/>
              <a:gd name="connsiteY89" fmla="*/ 1781849 h 3229514"/>
              <a:gd name="connsiteX90" fmla="*/ 3135672 w 4857351"/>
              <a:gd name="connsiteY90" fmla="*/ 1781849 h 3229514"/>
              <a:gd name="connsiteX91" fmla="*/ 3803694 w 4857351"/>
              <a:gd name="connsiteY91" fmla="*/ 1781849 h 3229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857351" h="3229514">
                <a:moveTo>
                  <a:pt x="0" y="3211986"/>
                </a:moveTo>
                <a:cubicBezTo>
                  <a:pt x="721241" y="3251074"/>
                  <a:pt x="3930477" y="3213600"/>
                  <a:pt x="4747180" y="3206513"/>
                </a:cubicBezTo>
                <a:cubicBezTo>
                  <a:pt x="4613695" y="3050441"/>
                  <a:pt x="4481617" y="2914394"/>
                  <a:pt x="4373257" y="2750721"/>
                </a:cubicBezTo>
                <a:cubicBezTo>
                  <a:pt x="4264897" y="2587048"/>
                  <a:pt x="4187624" y="2413973"/>
                  <a:pt x="4097022" y="2224474"/>
                </a:cubicBezTo>
                <a:cubicBezTo>
                  <a:pt x="4081782" y="2067212"/>
                  <a:pt x="4092578" y="1881033"/>
                  <a:pt x="4097022" y="1807148"/>
                </a:cubicBezTo>
                <a:cubicBezTo>
                  <a:pt x="4101466" y="1733263"/>
                  <a:pt x="4097022" y="1781166"/>
                  <a:pt x="4123689" y="1781166"/>
                </a:cubicBezTo>
                <a:lnTo>
                  <a:pt x="4834104" y="1781166"/>
                </a:lnTo>
                <a:cubicBezTo>
                  <a:pt x="4840941" y="1781166"/>
                  <a:pt x="4848462" y="1782533"/>
                  <a:pt x="4857351" y="1778431"/>
                </a:cubicBezTo>
                <a:cubicBezTo>
                  <a:pt x="4850513" y="1775012"/>
                  <a:pt x="4845044" y="1771593"/>
                  <a:pt x="4839574" y="1768858"/>
                </a:cubicBezTo>
                <a:cubicBezTo>
                  <a:pt x="4749319" y="1724415"/>
                  <a:pt x="4659748" y="1678603"/>
                  <a:pt x="4568809" y="1636211"/>
                </a:cubicBezTo>
                <a:cubicBezTo>
                  <a:pt x="4473084" y="1591767"/>
                  <a:pt x="4392402" y="1528179"/>
                  <a:pt x="4321292" y="1451599"/>
                </a:cubicBezTo>
                <a:cubicBezTo>
                  <a:pt x="4317873" y="1448180"/>
                  <a:pt x="4311720" y="1445445"/>
                  <a:pt x="4314455" y="1437240"/>
                </a:cubicBezTo>
                <a:lnTo>
                  <a:pt x="4666585" y="1437240"/>
                </a:lnTo>
                <a:cubicBezTo>
                  <a:pt x="4662483" y="1431770"/>
                  <a:pt x="4657696" y="1428351"/>
                  <a:pt x="4652226" y="1426300"/>
                </a:cubicBezTo>
                <a:cubicBezTo>
                  <a:pt x="4590005" y="1395531"/>
                  <a:pt x="4528468" y="1362711"/>
                  <a:pt x="4464195" y="1334678"/>
                </a:cubicBezTo>
                <a:cubicBezTo>
                  <a:pt x="4352744" y="1285448"/>
                  <a:pt x="4265225" y="1208184"/>
                  <a:pt x="4191380" y="1112459"/>
                </a:cubicBezTo>
                <a:cubicBezTo>
                  <a:pt x="4187961" y="1107673"/>
                  <a:pt x="4180440" y="1103571"/>
                  <a:pt x="4183175" y="1097417"/>
                </a:cubicBezTo>
                <a:cubicBezTo>
                  <a:pt x="4185910" y="1091263"/>
                  <a:pt x="4194115" y="1094682"/>
                  <a:pt x="4199585" y="1094682"/>
                </a:cubicBezTo>
                <a:lnTo>
                  <a:pt x="4447786" y="1094682"/>
                </a:lnTo>
                <a:cubicBezTo>
                  <a:pt x="4453939" y="1094682"/>
                  <a:pt x="4460093" y="1093998"/>
                  <a:pt x="4466247" y="1093998"/>
                </a:cubicBezTo>
                <a:cubicBezTo>
                  <a:pt x="4430692" y="1072802"/>
                  <a:pt x="4395137" y="1053657"/>
                  <a:pt x="4358214" y="1037247"/>
                </a:cubicBezTo>
                <a:cubicBezTo>
                  <a:pt x="4274113" y="1001008"/>
                  <a:pt x="4200952" y="951095"/>
                  <a:pt x="4143518" y="878617"/>
                </a:cubicBezTo>
                <a:cubicBezTo>
                  <a:pt x="4084031" y="803405"/>
                  <a:pt x="4035485" y="722039"/>
                  <a:pt x="3994460" y="635886"/>
                </a:cubicBezTo>
                <a:cubicBezTo>
                  <a:pt x="3991725" y="630416"/>
                  <a:pt x="3991041" y="622895"/>
                  <a:pt x="3984204" y="619476"/>
                </a:cubicBezTo>
                <a:cubicBezTo>
                  <a:pt x="3978050" y="623579"/>
                  <a:pt x="3976683" y="630416"/>
                  <a:pt x="3973948" y="635886"/>
                </a:cubicBezTo>
                <a:cubicBezTo>
                  <a:pt x="3941128" y="706313"/>
                  <a:pt x="3902838" y="773320"/>
                  <a:pt x="3857710" y="836225"/>
                </a:cubicBezTo>
                <a:cubicBezTo>
                  <a:pt x="3798908" y="917591"/>
                  <a:pt x="3728482" y="985282"/>
                  <a:pt x="3634125" y="1024939"/>
                </a:cubicBezTo>
                <a:cubicBezTo>
                  <a:pt x="3592416" y="1042717"/>
                  <a:pt x="3552758" y="1064597"/>
                  <a:pt x="3512417" y="1084426"/>
                </a:cubicBezTo>
                <a:cubicBezTo>
                  <a:pt x="3508998" y="1086477"/>
                  <a:pt x="3502845" y="1085793"/>
                  <a:pt x="3502845" y="1093998"/>
                </a:cubicBezTo>
                <a:lnTo>
                  <a:pt x="3517203" y="1093998"/>
                </a:lnTo>
                <a:lnTo>
                  <a:pt x="3768823" y="1093998"/>
                </a:lnTo>
                <a:cubicBezTo>
                  <a:pt x="3774293" y="1093998"/>
                  <a:pt x="3782498" y="1091263"/>
                  <a:pt x="3785233" y="1097417"/>
                </a:cubicBezTo>
                <a:cubicBezTo>
                  <a:pt x="3787968" y="1103571"/>
                  <a:pt x="3781131" y="1107673"/>
                  <a:pt x="3777028" y="1112459"/>
                </a:cubicBezTo>
                <a:cubicBezTo>
                  <a:pt x="3756515" y="1138442"/>
                  <a:pt x="3734635" y="1163741"/>
                  <a:pt x="3712072" y="1188356"/>
                </a:cubicBezTo>
                <a:cubicBezTo>
                  <a:pt x="3701815" y="1199295"/>
                  <a:pt x="3693610" y="1201347"/>
                  <a:pt x="3679935" y="1193825"/>
                </a:cubicBezTo>
                <a:cubicBezTo>
                  <a:pt x="3588997" y="1148014"/>
                  <a:pt x="3498058" y="1102203"/>
                  <a:pt x="3405752" y="1059127"/>
                </a:cubicBezTo>
                <a:cubicBezTo>
                  <a:pt x="3307292" y="1013316"/>
                  <a:pt x="3224559" y="947676"/>
                  <a:pt x="3151398" y="869045"/>
                </a:cubicBezTo>
                <a:cubicBezTo>
                  <a:pt x="3147979" y="865626"/>
                  <a:pt x="3142509" y="862891"/>
                  <a:pt x="3144560" y="854002"/>
                </a:cubicBezTo>
                <a:lnTo>
                  <a:pt x="3511733" y="854002"/>
                </a:lnTo>
                <a:cubicBezTo>
                  <a:pt x="3508998" y="849216"/>
                  <a:pt x="3506263" y="847165"/>
                  <a:pt x="3502845" y="845797"/>
                </a:cubicBezTo>
                <a:cubicBezTo>
                  <a:pt x="3448145" y="818447"/>
                  <a:pt x="3394129" y="789046"/>
                  <a:pt x="3337377" y="765115"/>
                </a:cubicBezTo>
                <a:cubicBezTo>
                  <a:pt x="3207465" y="709731"/>
                  <a:pt x="3100117" y="627681"/>
                  <a:pt x="3015332" y="514863"/>
                </a:cubicBezTo>
                <a:cubicBezTo>
                  <a:pt x="3011913" y="510077"/>
                  <a:pt x="3004392" y="505974"/>
                  <a:pt x="3007127" y="499820"/>
                </a:cubicBezTo>
                <a:cubicBezTo>
                  <a:pt x="3009862" y="493667"/>
                  <a:pt x="3018067" y="497085"/>
                  <a:pt x="3023537" y="497085"/>
                </a:cubicBezTo>
                <a:lnTo>
                  <a:pt x="3286096" y="497085"/>
                </a:lnTo>
                <a:cubicBezTo>
                  <a:pt x="3292250" y="497085"/>
                  <a:pt x="3298404" y="498453"/>
                  <a:pt x="3305925" y="493667"/>
                </a:cubicBezTo>
                <a:lnTo>
                  <a:pt x="3137723" y="410933"/>
                </a:lnTo>
                <a:cubicBezTo>
                  <a:pt x="3081655" y="384267"/>
                  <a:pt x="3034477" y="347344"/>
                  <a:pt x="2993452" y="302217"/>
                </a:cubicBezTo>
                <a:cubicBezTo>
                  <a:pt x="2916188" y="218116"/>
                  <a:pt x="2859437" y="120340"/>
                  <a:pt x="2810891" y="17778"/>
                </a:cubicBezTo>
                <a:cubicBezTo>
                  <a:pt x="2808156" y="11624"/>
                  <a:pt x="2806788" y="4103"/>
                  <a:pt x="2799267" y="0"/>
                </a:cubicBezTo>
                <a:cubicBezTo>
                  <a:pt x="2796532" y="6154"/>
                  <a:pt x="2793797" y="11624"/>
                  <a:pt x="2791062" y="17094"/>
                </a:cubicBezTo>
                <a:cubicBezTo>
                  <a:pt x="2754140" y="95725"/>
                  <a:pt x="2712431" y="170937"/>
                  <a:pt x="2659782" y="239996"/>
                </a:cubicBezTo>
                <a:cubicBezTo>
                  <a:pt x="2609185" y="306319"/>
                  <a:pt x="2553118" y="366489"/>
                  <a:pt x="2476538" y="404096"/>
                </a:cubicBezTo>
                <a:lnTo>
                  <a:pt x="2308336" y="486829"/>
                </a:lnTo>
                <a:cubicBezTo>
                  <a:pt x="2304233" y="488880"/>
                  <a:pt x="2298763" y="488880"/>
                  <a:pt x="2296028" y="497769"/>
                </a:cubicBezTo>
                <a:lnTo>
                  <a:pt x="2598245" y="497769"/>
                </a:lnTo>
                <a:cubicBezTo>
                  <a:pt x="2526451" y="590075"/>
                  <a:pt x="2450555" y="670758"/>
                  <a:pt x="2348677" y="722039"/>
                </a:cubicBezTo>
                <a:lnTo>
                  <a:pt x="2105262" y="841695"/>
                </a:lnTo>
                <a:cubicBezTo>
                  <a:pt x="2099792" y="844430"/>
                  <a:pt x="2092955" y="845797"/>
                  <a:pt x="2087485" y="854686"/>
                </a:cubicBezTo>
                <a:lnTo>
                  <a:pt x="2460128" y="854686"/>
                </a:lnTo>
                <a:cubicBezTo>
                  <a:pt x="2457393" y="859472"/>
                  <a:pt x="2456709" y="861523"/>
                  <a:pt x="2455342" y="862891"/>
                </a:cubicBezTo>
                <a:cubicBezTo>
                  <a:pt x="2386967" y="936052"/>
                  <a:pt x="2312438" y="1001008"/>
                  <a:pt x="2221499" y="1045452"/>
                </a:cubicBezTo>
                <a:lnTo>
                  <a:pt x="1907659" y="1199979"/>
                </a:lnTo>
                <a:cubicBezTo>
                  <a:pt x="1902873" y="1202714"/>
                  <a:pt x="1896035" y="1203398"/>
                  <a:pt x="1893300" y="1209552"/>
                </a:cubicBezTo>
                <a:cubicBezTo>
                  <a:pt x="1900138" y="1212970"/>
                  <a:pt x="1907659" y="1211603"/>
                  <a:pt x="1914496" y="1211603"/>
                </a:cubicBezTo>
                <a:lnTo>
                  <a:pt x="2614655" y="1211603"/>
                </a:lnTo>
                <a:cubicBezTo>
                  <a:pt x="2631749" y="1211603"/>
                  <a:pt x="2638586" y="1215022"/>
                  <a:pt x="2638586" y="1234167"/>
                </a:cubicBezTo>
                <a:cubicBezTo>
                  <a:pt x="2639042" y="1309151"/>
                  <a:pt x="2625221" y="1555447"/>
                  <a:pt x="2617390" y="1661510"/>
                </a:cubicBezTo>
                <a:cubicBezTo>
                  <a:pt x="2497045" y="1617893"/>
                  <a:pt x="2235858" y="1488521"/>
                  <a:pt x="2048511" y="1394848"/>
                </a:cubicBezTo>
                <a:lnTo>
                  <a:pt x="1411941" y="1076221"/>
                </a:lnTo>
                <a:cubicBezTo>
                  <a:pt x="1279488" y="1416284"/>
                  <a:pt x="1147103" y="1662193"/>
                  <a:pt x="963402" y="1956889"/>
                </a:cubicBezTo>
                <a:cubicBezTo>
                  <a:pt x="779702" y="2251585"/>
                  <a:pt x="470305" y="2635212"/>
                  <a:pt x="309738" y="2844395"/>
                </a:cubicBezTo>
                <a:cubicBezTo>
                  <a:pt x="149171" y="3053578"/>
                  <a:pt x="226566" y="2989518"/>
                  <a:pt x="0" y="3211986"/>
                </a:cubicBezTo>
                <a:close/>
                <a:moveTo>
                  <a:pt x="3803694" y="1781849"/>
                </a:moveTo>
                <a:cubicBezTo>
                  <a:pt x="3810462" y="1913851"/>
                  <a:pt x="3804298" y="1972078"/>
                  <a:pt x="3792249" y="2116290"/>
                </a:cubicBezTo>
                <a:cubicBezTo>
                  <a:pt x="3591008" y="2053711"/>
                  <a:pt x="3164071" y="1891844"/>
                  <a:pt x="2908637" y="1780363"/>
                </a:cubicBezTo>
                <a:cubicBezTo>
                  <a:pt x="2903991" y="1554490"/>
                  <a:pt x="2919607" y="1334336"/>
                  <a:pt x="2919607" y="1236218"/>
                </a:cubicBezTo>
                <a:cubicBezTo>
                  <a:pt x="2919607" y="1221859"/>
                  <a:pt x="2920974" y="1213654"/>
                  <a:pt x="2939436" y="1213654"/>
                </a:cubicBezTo>
                <a:lnTo>
                  <a:pt x="3671731" y="1214338"/>
                </a:lnTo>
                <a:cubicBezTo>
                  <a:pt x="3675150" y="1214338"/>
                  <a:pt x="3678568" y="1215022"/>
                  <a:pt x="3685406" y="1215022"/>
                </a:cubicBezTo>
                <a:cubicBezTo>
                  <a:pt x="3673098" y="1231432"/>
                  <a:pt x="3658739" y="1241004"/>
                  <a:pt x="3645748" y="1251944"/>
                </a:cubicBezTo>
                <a:cubicBezTo>
                  <a:pt x="3614979" y="1277243"/>
                  <a:pt x="3581476" y="1298439"/>
                  <a:pt x="3545237" y="1316216"/>
                </a:cubicBezTo>
                <a:lnTo>
                  <a:pt x="3320967" y="1426300"/>
                </a:lnTo>
                <a:cubicBezTo>
                  <a:pt x="3315497" y="1429035"/>
                  <a:pt x="3309344" y="1432454"/>
                  <a:pt x="3304558" y="1438607"/>
                </a:cubicBezTo>
                <a:lnTo>
                  <a:pt x="3657372" y="1438607"/>
                </a:lnTo>
                <a:lnTo>
                  <a:pt x="3659423" y="1442710"/>
                </a:lnTo>
                <a:cubicBezTo>
                  <a:pt x="3634808" y="1468693"/>
                  <a:pt x="3609509" y="1494675"/>
                  <a:pt x="3582843" y="1518606"/>
                </a:cubicBezTo>
                <a:cubicBezTo>
                  <a:pt x="3530195" y="1565785"/>
                  <a:pt x="3471392" y="1603391"/>
                  <a:pt x="3407804" y="1634160"/>
                </a:cubicBezTo>
                <a:cubicBezTo>
                  <a:pt x="3314814" y="1678603"/>
                  <a:pt x="3223191" y="1725098"/>
                  <a:pt x="3130202" y="1770226"/>
                </a:cubicBezTo>
                <a:cubicBezTo>
                  <a:pt x="3124732" y="1772961"/>
                  <a:pt x="3119945" y="1775696"/>
                  <a:pt x="3115159" y="1781849"/>
                </a:cubicBezTo>
                <a:lnTo>
                  <a:pt x="3135672" y="1781849"/>
                </a:lnTo>
                <a:lnTo>
                  <a:pt x="3803694" y="1781849"/>
                </a:lnTo>
                <a:close/>
              </a:path>
            </a:pathLst>
          </a:custGeom>
          <a:solidFill>
            <a:schemeClr val="accent2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C14FEC0-D01E-4D5F-9D56-4F962F982964}"/>
              </a:ext>
            </a:extLst>
          </p:cNvPr>
          <p:cNvSpPr/>
          <p:nvPr/>
        </p:nvSpPr>
        <p:spPr>
          <a:xfrm>
            <a:off x="5388091" y="4373253"/>
            <a:ext cx="4598" cy="142561"/>
          </a:xfrm>
          <a:custGeom>
            <a:avLst/>
            <a:gdLst>
              <a:gd name="connsiteX0" fmla="*/ 3419 w 0"/>
              <a:gd name="connsiteY0" fmla="*/ 0 h 211962"/>
              <a:gd name="connsiteX1" fmla="*/ 4786 w 0"/>
              <a:gd name="connsiteY1" fmla="*/ 181193 h 211962"/>
              <a:gd name="connsiteX2" fmla="*/ 2735 w 0"/>
              <a:gd name="connsiteY2" fmla="*/ 212646 h 211962"/>
              <a:gd name="connsiteX3" fmla="*/ 0 w 0"/>
              <a:gd name="connsiteY3" fmla="*/ 212646 h 211962"/>
              <a:gd name="connsiteX4" fmla="*/ 0 w 0"/>
              <a:gd name="connsiteY4" fmla="*/ 122391 h 211962"/>
              <a:gd name="connsiteX5" fmla="*/ 0 w 0"/>
              <a:gd name="connsiteY5" fmla="*/ 22564 h 211962"/>
              <a:gd name="connsiteX6" fmla="*/ 3419 w 0"/>
              <a:gd name="connsiteY6" fmla="*/ 0 h 21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h="211962">
                <a:moveTo>
                  <a:pt x="3419" y="0"/>
                </a:moveTo>
                <a:cubicBezTo>
                  <a:pt x="4103" y="60170"/>
                  <a:pt x="4103" y="120340"/>
                  <a:pt x="4786" y="181193"/>
                </a:cubicBezTo>
                <a:cubicBezTo>
                  <a:pt x="4103" y="191450"/>
                  <a:pt x="3419" y="202390"/>
                  <a:pt x="2735" y="212646"/>
                </a:cubicBezTo>
                <a:cubicBezTo>
                  <a:pt x="2051" y="212646"/>
                  <a:pt x="1368" y="212646"/>
                  <a:pt x="0" y="212646"/>
                </a:cubicBezTo>
                <a:cubicBezTo>
                  <a:pt x="0" y="182561"/>
                  <a:pt x="0" y="152476"/>
                  <a:pt x="0" y="122391"/>
                </a:cubicBezTo>
                <a:cubicBezTo>
                  <a:pt x="0" y="88887"/>
                  <a:pt x="0" y="55384"/>
                  <a:pt x="0" y="22564"/>
                </a:cubicBezTo>
                <a:cubicBezTo>
                  <a:pt x="684" y="15043"/>
                  <a:pt x="0" y="7521"/>
                  <a:pt x="3419" y="0"/>
                </a:cubicBezTo>
                <a:close/>
              </a:path>
            </a:pathLst>
          </a:custGeom>
          <a:solidFill>
            <a:srgbClr val="F7F7F7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0FB44FB-E70B-4802-8C69-59650F6FAB8E}"/>
              </a:ext>
            </a:extLst>
          </p:cNvPr>
          <p:cNvSpPr/>
          <p:nvPr/>
        </p:nvSpPr>
        <p:spPr>
          <a:xfrm>
            <a:off x="4559441" y="1083778"/>
            <a:ext cx="740401" cy="740401"/>
          </a:xfrm>
          <a:custGeom>
            <a:avLst/>
            <a:gdLst>
              <a:gd name="connsiteX0" fmla="*/ 554522 w 1100835"/>
              <a:gd name="connsiteY0" fmla="*/ 72 h 1100835"/>
              <a:gd name="connsiteX1" fmla="*/ 1105623 w 1100835"/>
              <a:gd name="connsiteY1" fmla="*/ 552541 h 1100835"/>
              <a:gd name="connsiteX2" fmla="*/ 549735 w 1100835"/>
              <a:gd name="connsiteY2" fmla="*/ 1103642 h 1100835"/>
              <a:gd name="connsiteX3" fmla="*/ 1 w 1100835"/>
              <a:gd name="connsiteY3" fmla="*/ 550490 h 1100835"/>
              <a:gd name="connsiteX4" fmla="*/ 554522 w 1100835"/>
              <a:gd name="connsiteY4" fmla="*/ 72 h 110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0835" h="1100835">
                <a:moveTo>
                  <a:pt x="554522" y="72"/>
                </a:moveTo>
                <a:cubicBezTo>
                  <a:pt x="845799" y="-3347"/>
                  <a:pt x="1104939" y="235965"/>
                  <a:pt x="1105623" y="552541"/>
                </a:cubicBezTo>
                <a:cubicBezTo>
                  <a:pt x="1106307" y="856125"/>
                  <a:pt x="855371" y="1105694"/>
                  <a:pt x="549735" y="1103642"/>
                </a:cubicBezTo>
                <a:cubicBezTo>
                  <a:pt x="250253" y="1101591"/>
                  <a:pt x="-682" y="864330"/>
                  <a:pt x="1" y="550490"/>
                </a:cubicBezTo>
                <a:cubicBezTo>
                  <a:pt x="685" y="229812"/>
                  <a:pt x="263928" y="-4714"/>
                  <a:pt x="554522" y="72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A3D0DC1-E439-4CD0-9C5E-FA08F50F694A}"/>
              </a:ext>
            </a:extLst>
          </p:cNvPr>
          <p:cNvSpPr/>
          <p:nvPr/>
        </p:nvSpPr>
        <p:spPr>
          <a:xfrm>
            <a:off x="5988150" y="1699527"/>
            <a:ext cx="326514" cy="303518"/>
          </a:xfrm>
          <a:custGeom>
            <a:avLst/>
            <a:gdLst>
              <a:gd name="connsiteX0" fmla="*/ 394523 w 485461"/>
              <a:gd name="connsiteY0" fmla="*/ 456238 h 451274"/>
              <a:gd name="connsiteX1" fmla="*/ 374694 w 485461"/>
              <a:gd name="connsiteY1" fmla="*/ 448717 h 451274"/>
              <a:gd name="connsiteX2" fmla="*/ 257773 w 485461"/>
              <a:gd name="connsiteY2" fmla="*/ 387180 h 451274"/>
              <a:gd name="connsiteX3" fmla="*/ 229740 w 485461"/>
              <a:gd name="connsiteY3" fmla="*/ 387180 h 451274"/>
              <a:gd name="connsiteX4" fmla="*/ 110084 w 485461"/>
              <a:gd name="connsiteY4" fmla="*/ 450768 h 451274"/>
              <a:gd name="connsiteX5" fmla="*/ 95725 w 485461"/>
              <a:gd name="connsiteY5" fmla="*/ 455555 h 451274"/>
              <a:gd name="connsiteX6" fmla="*/ 95041 w 485461"/>
              <a:gd name="connsiteY6" fmla="*/ 440512 h 451274"/>
              <a:gd name="connsiteX7" fmla="*/ 118289 w 485461"/>
              <a:gd name="connsiteY7" fmla="*/ 307181 h 451274"/>
              <a:gd name="connsiteX8" fmla="*/ 108032 w 485461"/>
              <a:gd name="connsiteY8" fmla="*/ 277780 h 451274"/>
              <a:gd name="connsiteX9" fmla="*/ 12991 w 485461"/>
              <a:gd name="connsiteY9" fmla="*/ 186158 h 451274"/>
              <a:gd name="connsiteX10" fmla="*/ 0 w 485461"/>
              <a:gd name="connsiteY10" fmla="*/ 171799 h 451274"/>
              <a:gd name="connsiteX11" fmla="*/ 99144 w 485461"/>
              <a:gd name="connsiteY11" fmla="*/ 156756 h 451274"/>
              <a:gd name="connsiteX12" fmla="*/ 116921 w 485461"/>
              <a:gd name="connsiteY12" fmla="*/ 154705 h 451274"/>
              <a:gd name="connsiteX13" fmla="*/ 192133 w 485461"/>
              <a:gd name="connsiteY13" fmla="*/ 99321 h 451274"/>
              <a:gd name="connsiteX14" fmla="*/ 235893 w 485461"/>
              <a:gd name="connsiteY14" fmla="*/ 9750 h 451274"/>
              <a:gd name="connsiteX15" fmla="*/ 244782 w 485461"/>
              <a:gd name="connsiteY15" fmla="*/ 178 h 451274"/>
              <a:gd name="connsiteX16" fmla="*/ 252303 w 485461"/>
              <a:gd name="connsiteY16" fmla="*/ 9750 h 451274"/>
              <a:gd name="connsiteX17" fmla="*/ 313157 w 485461"/>
              <a:gd name="connsiteY17" fmla="*/ 132825 h 451274"/>
              <a:gd name="connsiteX18" fmla="*/ 337088 w 485461"/>
              <a:gd name="connsiteY18" fmla="*/ 149919 h 451274"/>
              <a:gd name="connsiteX19" fmla="*/ 485462 w 485461"/>
              <a:gd name="connsiteY19" fmla="*/ 171115 h 451274"/>
              <a:gd name="connsiteX20" fmla="*/ 474522 w 485461"/>
              <a:gd name="connsiteY20" fmla="*/ 187525 h 451274"/>
              <a:gd name="connsiteX21" fmla="*/ 380848 w 485461"/>
              <a:gd name="connsiteY21" fmla="*/ 278464 h 451274"/>
              <a:gd name="connsiteX22" fmla="*/ 370592 w 485461"/>
              <a:gd name="connsiteY22" fmla="*/ 309916 h 451274"/>
              <a:gd name="connsiteX23" fmla="*/ 393156 w 485461"/>
              <a:gd name="connsiteY23" fmla="*/ 436410 h 451274"/>
              <a:gd name="connsiteX24" fmla="*/ 394523 w 485461"/>
              <a:gd name="connsiteY24" fmla="*/ 456238 h 451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85461" h="451274">
                <a:moveTo>
                  <a:pt x="394523" y="456238"/>
                </a:moveTo>
                <a:cubicBezTo>
                  <a:pt x="385634" y="456922"/>
                  <a:pt x="380164" y="452136"/>
                  <a:pt x="374694" y="448717"/>
                </a:cubicBezTo>
                <a:cubicBezTo>
                  <a:pt x="335721" y="428205"/>
                  <a:pt x="296747" y="407692"/>
                  <a:pt x="257773" y="387180"/>
                </a:cubicBezTo>
                <a:cubicBezTo>
                  <a:pt x="247517" y="381710"/>
                  <a:pt x="239996" y="381710"/>
                  <a:pt x="229740" y="387180"/>
                </a:cubicBezTo>
                <a:cubicBezTo>
                  <a:pt x="190082" y="409060"/>
                  <a:pt x="149741" y="429572"/>
                  <a:pt x="110084" y="450768"/>
                </a:cubicBezTo>
                <a:cubicBezTo>
                  <a:pt x="105297" y="453503"/>
                  <a:pt x="100511" y="458290"/>
                  <a:pt x="95725" y="455555"/>
                </a:cubicBezTo>
                <a:cubicBezTo>
                  <a:pt x="90939" y="452136"/>
                  <a:pt x="94357" y="445982"/>
                  <a:pt x="95041" y="440512"/>
                </a:cubicBezTo>
                <a:cubicBezTo>
                  <a:pt x="102562" y="396068"/>
                  <a:pt x="109400" y="350941"/>
                  <a:pt x="118289" y="307181"/>
                </a:cubicBezTo>
                <a:cubicBezTo>
                  <a:pt x="121024" y="294190"/>
                  <a:pt x="116921" y="285985"/>
                  <a:pt x="108032" y="277780"/>
                </a:cubicBezTo>
                <a:cubicBezTo>
                  <a:pt x="75896" y="247695"/>
                  <a:pt x="44444" y="216926"/>
                  <a:pt x="12991" y="186158"/>
                </a:cubicBezTo>
                <a:cubicBezTo>
                  <a:pt x="9572" y="182739"/>
                  <a:pt x="6154" y="178636"/>
                  <a:pt x="0" y="171799"/>
                </a:cubicBezTo>
                <a:cubicBezTo>
                  <a:pt x="35555" y="166329"/>
                  <a:pt x="67007" y="161543"/>
                  <a:pt x="99144" y="156756"/>
                </a:cubicBezTo>
                <a:cubicBezTo>
                  <a:pt x="105297" y="156073"/>
                  <a:pt x="110767" y="154021"/>
                  <a:pt x="116921" y="154705"/>
                </a:cubicBezTo>
                <a:cubicBezTo>
                  <a:pt x="157946" y="157440"/>
                  <a:pt x="178458" y="135560"/>
                  <a:pt x="192133" y="99321"/>
                </a:cubicBezTo>
                <a:cubicBezTo>
                  <a:pt x="203757" y="68553"/>
                  <a:pt x="220851" y="39152"/>
                  <a:pt x="235893" y="9750"/>
                </a:cubicBezTo>
                <a:cubicBezTo>
                  <a:pt x="237945" y="5648"/>
                  <a:pt x="238628" y="-1190"/>
                  <a:pt x="244782" y="178"/>
                </a:cubicBezTo>
                <a:cubicBezTo>
                  <a:pt x="247517" y="862"/>
                  <a:pt x="250252" y="6332"/>
                  <a:pt x="252303" y="9750"/>
                </a:cubicBezTo>
                <a:cubicBezTo>
                  <a:pt x="272816" y="50775"/>
                  <a:pt x="293328" y="91800"/>
                  <a:pt x="313157" y="132825"/>
                </a:cubicBezTo>
                <a:cubicBezTo>
                  <a:pt x="318627" y="143765"/>
                  <a:pt x="325464" y="148551"/>
                  <a:pt x="337088" y="149919"/>
                </a:cubicBezTo>
                <a:cubicBezTo>
                  <a:pt x="386318" y="156073"/>
                  <a:pt x="435548" y="163594"/>
                  <a:pt x="485462" y="171115"/>
                </a:cubicBezTo>
                <a:cubicBezTo>
                  <a:pt x="485462" y="180687"/>
                  <a:pt x="478624" y="183423"/>
                  <a:pt x="474522" y="187525"/>
                </a:cubicBezTo>
                <a:cubicBezTo>
                  <a:pt x="443753" y="217610"/>
                  <a:pt x="412300" y="248379"/>
                  <a:pt x="380848" y="278464"/>
                </a:cubicBezTo>
                <a:cubicBezTo>
                  <a:pt x="371276" y="287352"/>
                  <a:pt x="367857" y="296241"/>
                  <a:pt x="370592" y="309916"/>
                </a:cubicBezTo>
                <a:cubicBezTo>
                  <a:pt x="378797" y="351625"/>
                  <a:pt x="385634" y="394017"/>
                  <a:pt x="393156" y="436410"/>
                </a:cubicBezTo>
                <a:cubicBezTo>
                  <a:pt x="393156" y="441880"/>
                  <a:pt x="393839" y="448717"/>
                  <a:pt x="394523" y="456238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2636C76-1622-4486-A012-F2A9C7D9E6CF}"/>
              </a:ext>
            </a:extLst>
          </p:cNvPr>
          <p:cNvSpPr/>
          <p:nvPr/>
        </p:nvSpPr>
        <p:spPr>
          <a:xfrm>
            <a:off x="5676433" y="2165384"/>
            <a:ext cx="188550" cy="188550"/>
          </a:xfrm>
          <a:custGeom>
            <a:avLst/>
            <a:gdLst>
              <a:gd name="connsiteX0" fmla="*/ 231791 w 280336"/>
              <a:gd name="connsiteY0" fmla="*/ 281021 h 280336"/>
              <a:gd name="connsiteX1" fmla="*/ 154527 w 280336"/>
              <a:gd name="connsiteY1" fmla="*/ 239996 h 280336"/>
              <a:gd name="connsiteX2" fmla="*/ 127861 w 280336"/>
              <a:gd name="connsiteY2" fmla="*/ 239996 h 280336"/>
              <a:gd name="connsiteX3" fmla="*/ 64956 w 280336"/>
              <a:gd name="connsiteY3" fmla="*/ 273500 h 280336"/>
              <a:gd name="connsiteX4" fmla="*/ 53332 w 280336"/>
              <a:gd name="connsiteY4" fmla="*/ 276235 h 280336"/>
              <a:gd name="connsiteX5" fmla="*/ 51965 w 280336"/>
              <a:gd name="connsiteY5" fmla="*/ 264611 h 280336"/>
              <a:gd name="connsiteX6" fmla="*/ 64272 w 280336"/>
              <a:gd name="connsiteY6" fmla="*/ 196236 h 280336"/>
              <a:gd name="connsiteX7" fmla="*/ 55384 w 280336"/>
              <a:gd name="connsiteY7" fmla="*/ 167518 h 280336"/>
              <a:gd name="connsiteX8" fmla="*/ 0 w 280336"/>
              <a:gd name="connsiteY8" fmla="*/ 106665 h 280336"/>
              <a:gd name="connsiteX9" fmla="*/ 64956 w 280336"/>
              <a:gd name="connsiteY9" fmla="*/ 97092 h 280336"/>
              <a:gd name="connsiteX10" fmla="*/ 108716 w 280336"/>
              <a:gd name="connsiteY10" fmla="*/ 65640 h 280336"/>
              <a:gd name="connsiteX11" fmla="*/ 140852 w 280336"/>
              <a:gd name="connsiteY11" fmla="*/ 0 h 280336"/>
              <a:gd name="connsiteX12" fmla="*/ 175040 w 280336"/>
              <a:gd name="connsiteY12" fmla="*/ 70426 h 280336"/>
              <a:gd name="connsiteX13" fmla="*/ 210595 w 280336"/>
              <a:gd name="connsiteY13" fmla="*/ 96409 h 280336"/>
              <a:gd name="connsiteX14" fmla="*/ 268713 w 280336"/>
              <a:gd name="connsiteY14" fmla="*/ 104614 h 280336"/>
              <a:gd name="connsiteX15" fmla="*/ 281704 w 280336"/>
              <a:gd name="connsiteY15" fmla="*/ 109400 h 280336"/>
              <a:gd name="connsiteX16" fmla="*/ 274867 w 280336"/>
              <a:gd name="connsiteY16" fmla="*/ 121024 h 280336"/>
              <a:gd name="connsiteX17" fmla="*/ 224953 w 280336"/>
              <a:gd name="connsiteY17" fmla="*/ 169570 h 280336"/>
              <a:gd name="connsiteX18" fmla="*/ 216748 w 280336"/>
              <a:gd name="connsiteY18" fmla="*/ 194869 h 280336"/>
              <a:gd name="connsiteX19" fmla="*/ 231791 w 280336"/>
              <a:gd name="connsiteY19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0336" h="280336">
                <a:moveTo>
                  <a:pt x="231791" y="281021"/>
                </a:moveTo>
                <a:cubicBezTo>
                  <a:pt x="202390" y="265295"/>
                  <a:pt x="177775" y="252987"/>
                  <a:pt x="154527" y="239996"/>
                </a:cubicBezTo>
                <a:cubicBezTo>
                  <a:pt x="144955" y="234526"/>
                  <a:pt x="137434" y="234526"/>
                  <a:pt x="127861" y="239996"/>
                </a:cubicBezTo>
                <a:cubicBezTo>
                  <a:pt x="107349" y="251620"/>
                  <a:pt x="86152" y="262560"/>
                  <a:pt x="64956" y="273500"/>
                </a:cubicBezTo>
                <a:cubicBezTo>
                  <a:pt x="61537" y="275551"/>
                  <a:pt x="57435" y="278970"/>
                  <a:pt x="53332" y="276235"/>
                </a:cubicBezTo>
                <a:cubicBezTo>
                  <a:pt x="49230" y="273500"/>
                  <a:pt x="51281" y="268713"/>
                  <a:pt x="51965" y="264611"/>
                </a:cubicBezTo>
                <a:cubicBezTo>
                  <a:pt x="56067" y="242047"/>
                  <a:pt x="59486" y="218800"/>
                  <a:pt x="64272" y="196236"/>
                </a:cubicBezTo>
                <a:cubicBezTo>
                  <a:pt x="66324" y="184612"/>
                  <a:pt x="63589" y="176407"/>
                  <a:pt x="55384" y="167518"/>
                </a:cubicBezTo>
                <a:cubicBezTo>
                  <a:pt x="36239" y="148373"/>
                  <a:pt x="18461" y="127177"/>
                  <a:pt x="0" y="106665"/>
                </a:cubicBezTo>
                <a:cubicBezTo>
                  <a:pt x="19829" y="103930"/>
                  <a:pt x="42392" y="98460"/>
                  <a:pt x="64956" y="97092"/>
                </a:cubicBezTo>
                <a:cubicBezTo>
                  <a:pt x="87520" y="95725"/>
                  <a:pt x="100511" y="86836"/>
                  <a:pt x="108716" y="65640"/>
                </a:cubicBezTo>
                <a:cubicBezTo>
                  <a:pt x="116921" y="44444"/>
                  <a:pt x="128545" y="23931"/>
                  <a:pt x="140852" y="0"/>
                </a:cubicBezTo>
                <a:cubicBezTo>
                  <a:pt x="153843" y="25982"/>
                  <a:pt x="166151" y="47862"/>
                  <a:pt x="175040" y="70426"/>
                </a:cubicBezTo>
                <a:cubicBezTo>
                  <a:pt x="181877" y="87520"/>
                  <a:pt x="192817" y="95041"/>
                  <a:pt x="210595" y="96409"/>
                </a:cubicBezTo>
                <a:cubicBezTo>
                  <a:pt x="230423" y="97776"/>
                  <a:pt x="249568" y="101195"/>
                  <a:pt x="268713" y="104614"/>
                </a:cubicBezTo>
                <a:cubicBezTo>
                  <a:pt x="273500" y="105297"/>
                  <a:pt x="279653" y="105297"/>
                  <a:pt x="281704" y="109400"/>
                </a:cubicBezTo>
                <a:cubicBezTo>
                  <a:pt x="283756" y="114870"/>
                  <a:pt x="278286" y="117605"/>
                  <a:pt x="274867" y="121024"/>
                </a:cubicBezTo>
                <a:cubicBezTo>
                  <a:pt x="258457" y="137434"/>
                  <a:pt x="242047" y="153843"/>
                  <a:pt x="224953" y="169570"/>
                </a:cubicBezTo>
                <a:cubicBezTo>
                  <a:pt x="217432" y="177091"/>
                  <a:pt x="214697" y="183928"/>
                  <a:pt x="216748" y="194869"/>
                </a:cubicBezTo>
                <a:cubicBezTo>
                  <a:pt x="222902" y="221535"/>
                  <a:pt x="226321" y="248885"/>
                  <a:pt x="231791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8AAC491-D68B-45D5-B5F9-D44A93946A37}"/>
              </a:ext>
            </a:extLst>
          </p:cNvPr>
          <p:cNvSpPr/>
          <p:nvPr/>
        </p:nvSpPr>
        <p:spPr>
          <a:xfrm>
            <a:off x="6059971" y="2530986"/>
            <a:ext cx="188550" cy="188550"/>
          </a:xfrm>
          <a:custGeom>
            <a:avLst/>
            <a:gdLst>
              <a:gd name="connsiteX0" fmla="*/ 50597 w 280336"/>
              <a:gd name="connsiteY0" fmla="*/ 281021 h 280336"/>
              <a:gd name="connsiteX1" fmla="*/ 64272 w 280336"/>
              <a:gd name="connsiteY1" fmla="*/ 203757 h 280336"/>
              <a:gd name="connsiteX2" fmla="*/ 51281 w 280336"/>
              <a:gd name="connsiteY2" fmla="*/ 161365 h 280336"/>
              <a:gd name="connsiteX3" fmla="*/ 0 w 280336"/>
              <a:gd name="connsiteY3" fmla="*/ 107348 h 280336"/>
              <a:gd name="connsiteX4" fmla="*/ 67007 w 280336"/>
              <a:gd name="connsiteY4" fmla="*/ 97092 h 280336"/>
              <a:gd name="connsiteX5" fmla="*/ 109400 w 280336"/>
              <a:gd name="connsiteY5" fmla="*/ 66324 h 280336"/>
              <a:gd name="connsiteX6" fmla="*/ 142220 w 280336"/>
              <a:gd name="connsiteY6" fmla="*/ 0 h 280336"/>
              <a:gd name="connsiteX7" fmla="*/ 169570 w 280336"/>
              <a:gd name="connsiteY7" fmla="*/ 56751 h 280336"/>
              <a:gd name="connsiteX8" fmla="*/ 225637 w 280336"/>
              <a:gd name="connsiteY8" fmla="*/ 98460 h 280336"/>
              <a:gd name="connsiteX9" fmla="*/ 270081 w 280336"/>
              <a:gd name="connsiteY9" fmla="*/ 104613 h 280336"/>
              <a:gd name="connsiteX10" fmla="*/ 283756 w 280336"/>
              <a:gd name="connsiteY10" fmla="*/ 110083 h 280336"/>
              <a:gd name="connsiteX11" fmla="*/ 276235 w 280336"/>
              <a:gd name="connsiteY11" fmla="*/ 121023 h 280336"/>
              <a:gd name="connsiteX12" fmla="*/ 226321 w 280336"/>
              <a:gd name="connsiteY12" fmla="*/ 169570 h 280336"/>
              <a:gd name="connsiteX13" fmla="*/ 218800 w 280336"/>
              <a:gd name="connsiteY13" fmla="*/ 192817 h 280336"/>
              <a:gd name="connsiteX14" fmla="*/ 233842 w 280336"/>
              <a:gd name="connsiteY14" fmla="*/ 280337 h 280336"/>
              <a:gd name="connsiteX15" fmla="*/ 158630 w 280336"/>
              <a:gd name="connsiteY15" fmla="*/ 240679 h 280336"/>
              <a:gd name="connsiteX16" fmla="*/ 125810 w 280336"/>
              <a:gd name="connsiteY16" fmla="*/ 240679 h 280336"/>
              <a:gd name="connsiteX17" fmla="*/ 50597 w 280336"/>
              <a:gd name="connsiteY17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336" h="280336">
                <a:moveTo>
                  <a:pt x="50597" y="281021"/>
                </a:moveTo>
                <a:cubicBezTo>
                  <a:pt x="55384" y="252303"/>
                  <a:pt x="58119" y="227688"/>
                  <a:pt x="64272" y="203757"/>
                </a:cubicBezTo>
                <a:cubicBezTo>
                  <a:pt x="68375" y="185980"/>
                  <a:pt x="64956" y="173672"/>
                  <a:pt x="51281" y="161365"/>
                </a:cubicBezTo>
                <a:cubicBezTo>
                  <a:pt x="33504" y="144955"/>
                  <a:pt x="17778" y="125810"/>
                  <a:pt x="0" y="107348"/>
                </a:cubicBezTo>
                <a:cubicBezTo>
                  <a:pt x="20512" y="100511"/>
                  <a:pt x="44444" y="98460"/>
                  <a:pt x="67007" y="97092"/>
                </a:cubicBezTo>
                <a:cubicBezTo>
                  <a:pt x="88887" y="95041"/>
                  <a:pt x="101195" y="86836"/>
                  <a:pt x="109400" y="66324"/>
                </a:cubicBezTo>
                <a:cubicBezTo>
                  <a:pt x="117605" y="45127"/>
                  <a:pt x="129229" y="24615"/>
                  <a:pt x="142220" y="0"/>
                </a:cubicBezTo>
                <a:cubicBezTo>
                  <a:pt x="152476" y="21196"/>
                  <a:pt x="162732" y="38290"/>
                  <a:pt x="169570" y="56751"/>
                </a:cubicBezTo>
                <a:cubicBezTo>
                  <a:pt x="179142" y="83417"/>
                  <a:pt x="195552" y="98460"/>
                  <a:pt x="225637" y="98460"/>
                </a:cubicBezTo>
                <a:cubicBezTo>
                  <a:pt x="239996" y="98460"/>
                  <a:pt x="255038" y="101879"/>
                  <a:pt x="270081" y="104613"/>
                </a:cubicBezTo>
                <a:cubicBezTo>
                  <a:pt x="274867" y="105297"/>
                  <a:pt x="282388" y="104613"/>
                  <a:pt x="283756" y="110083"/>
                </a:cubicBezTo>
                <a:cubicBezTo>
                  <a:pt x="285123" y="114870"/>
                  <a:pt x="279653" y="118288"/>
                  <a:pt x="276235" y="121023"/>
                </a:cubicBezTo>
                <a:cubicBezTo>
                  <a:pt x="259825" y="137433"/>
                  <a:pt x="243415" y="153843"/>
                  <a:pt x="226321" y="169570"/>
                </a:cubicBezTo>
                <a:cubicBezTo>
                  <a:pt x="218800" y="176407"/>
                  <a:pt x="216748" y="183245"/>
                  <a:pt x="218800" y="192817"/>
                </a:cubicBezTo>
                <a:cubicBezTo>
                  <a:pt x="224270" y="220851"/>
                  <a:pt x="228372" y="248885"/>
                  <a:pt x="233842" y="280337"/>
                </a:cubicBezTo>
                <a:cubicBezTo>
                  <a:pt x="206492" y="265978"/>
                  <a:pt x="182561" y="254354"/>
                  <a:pt x="158630" y="240679"/>
                </a:cubicBezTo>
                <a:cubicBezTo>
                  <a:pt x="147006" y="233842"/>
                  <a:pt x="137434" y="233842"/>
                  <a:pt x="125810" y="240679"/>
                </a:cubicBezTo>
                <a:cubicBezTo>
                  <a:pt x="102562" y="254354"/>
                  <a:pt x="78631" y="265978"/>
                  <a:pt x="50597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63BCEF4-D086-46AC-B233-F42AE76BE3EA}"/>
              </a:ext>
            </a:extLst>
          </p:cNvPr>
          <p:cNvSpPr/>
          <p:nvPr/>
        </p:nvSpPr>
        <p:spPr>
          <a:xfrm>
            <a:off x="5515192" y="2765983"/>
            <a:ext cx="142561" cy="142561"/>
          </a:xfrm>
          <a:custGeom>
            <a:avLst/>
            <a:gdLst>
              <a:gd name="connsiteX0" fmla="*/ 38031 w 211962"/>
              <a:gd name="connsiteY0" fmla="*/ 211962 h 211962"/>
              <a:gd name="connsiteX1" fmla="*/ 48971 w 211962"/>
              <a:gd name="connsiteY1" fmla="*/ 147690 h 211962"/>
              <a:gd name="connsiteX2" fmla="*/ 40766 w 211962"/>
              <a:gd name="connsiteY2" fmla="*/ 122391 h 211962"/>
              <a:gd name="connsiteX3" fmla="*/ 5211 w 211962"/>
              <a:gd name="connsiteY3" fmla="*/ 87520 h 211962"/>
              <a:gd name="connsiteX4" fmla="*/ 9314 w 211962"/>
              <a:gd name="connsiteY4" fmla="*/ 74529 h 211962"/>
              <a:gd name="connsiteX5" fmla="*/ 57176 w 211962"/>
              <a:gd name="connsiteY5" fmla="*/ 67691 h 211962"/>
              <a:gd name="connsiteX6" fmla="*/ 81107 w 211962"/>
              <a:gd name="connsiteY6" fmla="*/ 50598 h 211962"/>
              <a:gd name="connsiteX7" fmla="*/ 101620 w 211962"/>
              <a:gd name="connsiteY7" fmla="*/ 8889 h 211962"/>
              <a:gd name="connsiteX8" fmla="*/ 109141 w 211962"/>
              <a:gd name="connsiteY8" fmla="*/ 0 h 211962"/>
              <a:gd name="connsiteX9" fmla="*/ 116662 w 211962"/>
              <a:gd name="connsiteY9" fmla="*/ 8889 h 211962"/>
              <a:gd name="connsiteX10" fmla="*/ 138542 w 211962"/>
              <a:gd name="connsiteY10" fmla="*/ 54016 h 211962"/>
              <a:gd name="connsiteX11" fmla="*/ 159055 w 211962"/>
              <a:gd name="connsiteY11" fmla="*/ 68375 h 211962"/>
              <a:gd name="connsiteX12" fmla="*/ 208285 w 211962"/>
              <a:gd name="connsiteY12" fmla="*/ 75212 h 211962"/>
              <a:gd name="connsiteX13" fmla="*/ 218541 w 211962"/>
              <a:gd name="connsiteY13" fmla="*/ 79999 h 211962"/>
              <a:gd name="connsiteX14" fmla="*/ 213071 w 211962"/>
              <a:gd name="connsiteY14" fmla="*/ 88204 h 211962"/>
              <a:gd name="connsiteX15" fmla="*/ 178200 w 211962"/>
              <a:gd name="connsiteY15" fmla="*/ 121024 h 211962"/>
              <a:gd name="connsiteX16" fmla="*/ 169311 w 211962"/>
              <a:gd name="connsiteY16" fmla="*/ 149741 h 211962"/>
              <a:gd name="connsiteX17" fmla="*/ 176832 w 211962"/>
              <a:gd name="connsiteY17" fmla="*/ 193501 h 211962"/>
              <a:gd name="connsiteX18" fmla="*/ 176832 w 211962"/>
              <a:gd name="connsiteY18" fmla="*/ 207176 h 211962"/>
              <a:gd name="connsiteX19" fmla="*/ 162473 w 211962"/>
              <a:gd name="connsiteY19" fmla="*/ 203073 h 211962"/>
              <a:gd name="connsiteX20" fmla="*/ 121448 w 211962"/>
              <a:gd name="connsiteY20" fmla="*/ 181193 h 211962"/>
              <a:gd name="connsiteX21" fmla="*/ 96834 w 211962"/>
              <a:gd name="connsiteY21" fmla="*/ 181193 h 211962"/>
              <a:gd name="connsiteX22" fmla="*/ 38031 w 211962"/>
              <a:gd name="connsiteY22" fmla="*/ 211962 h 21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11962" h="211962">
                <a:moveTo>
                  <a:pt x="38031" y="211962"/>
                </a:moveTo>
                <a:cubicBezTo>
                  <a:pt x="42134" y="187347"/>
                  <a:pt x="44869" y="167518"/>
                  <a:pt x="48971" y="147690"/>
                </a:cubicBezTo>
                <a:cubicBezTo>
                  <a:pt x="51022" y="136750"/>
                  <a:pt x="48287" y="129912"/>
                  <a:pt x="40766" y="122391"/>
                </a:cubicBezTo>
                <a:cubicBezTo>
                  <a:pt x="28459" y="111451"/>
                  <a:pt x="16835" y="99144"/>
                  <a:pt x="5211" y="87520"/>
                </a:cubicBezTo>
                <a:cubicBezTo>
                  <a:pt x="-2310" y="80682"/>
                  <a:pt x="-2310" y="75896"/>
                  <a:pt x="9314" y="74529"/>
                </a:cubicBezTo>
                <a:cubicBezTo>
                  <a:pt x="25040" y="72477"/>
                  <a:pt x="40766" y="69059"/>
                  <a:pt x="57176" y="67691"/>
                </a:cubicBezTo>
                <a:cubicBezTo>
                  <a:pt x="69484" y="67008"/>
                  <a:pt x="76321" y="61537"/>
                  <a:pt x="81107" y="50598"/>
                </a:cubicBezTo>
                <a:cubicBezTo>
                  <a:pt x="87261" y="36239"/>
                  <a:pt x="94782" y="22564"/>
                  <a:pt x="101620" y="8889"/>
                </a:cubicBezTo>
                <a:cubicBezTo>
                  <a:pt x="103671" y="5470"/>
                  <a:pt x="104355" y="0"/>
                  <a:pt x="109141" y="0"/>
                </a:cubicBezTo>
                <a:cubicBezTo>
                  <a:pt x="113927" y="0"/>
                  <a:pt x="114611" y="5470"/>
                  <a:pt x="116662" y="8889"/>
                </a:cubicBezTo>
                <a:cubicBezTo>
                  <a:pt x="124183" y="23931"/>
                  <a:pt x="131705" y="38290"/>
                  <a:pt x="138542" y="54016"/>
                </a:cubicBezTo>
                <a:cubicBezTo>
                  <a:pt x="142645" y="62905"/>
                  <a:pt x="148798" y="67008"/>
                  <a:pt x="159055" y="68375"/>
                </a:cubicBezTo>
                <a:cubicBezTo>
                  <a:pt x="175465" y="69742"/>
                  <a:pt x="191875" y="73161"/>
                  <a:pt x="208285" y="75212"/>
                </a:cubicBezTo>
                <a:cubicBezTo>
                  <a:pt x="212387" y="75896"/>
                  <a:pt x="217857" y="74529"/>
                  <a:pt x="218541" y="79999"/>
                </a:cubicBezTo>
                <a:cubicBezTo>
                  <a:pt x="219225" y="82734"/>
                  <a:pt x="215122" y="86152"/>
                  <a:pt x="213071" y="88204"/>
                </a:cubicBezTo>
                <a:cubicBezTo>
                  <a:pt x="201447" y="99144"/>
                  <a:pt x="190507" y="110767"/>
                  <a:pt x="178200" y="121024"/>
                </a:cubicBezTo>
                <a:cubicBezTo>
                  <a:pt x="168627" y="129229"/>
                  <a:pt x="166576" y="138117"/>
                  <a:pt x="169311" y="149741"/>
                </a:cubicBezTo>
                <a:cubicBezTo>
                  <a:pt x="172046" y="164100"/>
                  <a:pt x="174781" y="179142"/>
                  <a:pt x="176832" y="193501"/>
                </a:cubicBezTo>
                <a:cubicBezTo>
                  <a:pt x="177516" y="198287"/>
                  <a:pt x="180935" y="203757"/>
                  <a:pt x="176832" y="207176"/>
                </a:cubicBezTo>
                <a:cubicBezTo>
                  <a:pt x="172046" y="210595"/>
                  <a:pt x="167260" y="205125"/>
                  <a:pt x="162473" y="203073"/>
                </a:cubicBezTo>
                <a:cubicBezTo>
                  <a:pt x="148798" y="196236"/>
                  <a:pt x="135123" y="189398"/>
                  <a:pt x="121448" y="181193"/>
                </a:cubicBezTo>
                <a:cubicBezTo>
                  <a:pt x="112560" y="176407"/>
                  <a:pt x="105722" y="176407"/>
                  <a:pt x="96834" y="181193"/>
                </a:cubicBezTo>
                <a:cubicBezTo>
                  <a:pt x="79056" y="191450"/>
                  <a:pt x="60595" y="200339"/>
                  <a:pt x="38031" y="211962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8FA6E6D-2A22-4E8F-AA7D-1CE4F41B7DCC}"/>
              </a:ext>
            </a:extLst>
          </p:cNvPr>
          <p:cNvSpPr/>
          <p:nvPr/>
        </p:nvSpPr>
        <p:spPr>
          <a:xfrm>
            <a:off x="5775607" y="3236897"/>
            <a:ext cx="87376" cy="87376"/>
          </a:xfrm>
          <a:custGeom>
            <a:avLst/>
            <a:gdLst>
              <a:gd name="connsiteX0" fmla="*/ 115109 w 129912"/>
              <a:gd name="connsiteY0" fmla="*/ 130596 h 129912"/>
              <a:gd name="connsiteX1" fmla="*/ 102802 w 129912"/>
              <a:gd name="connsiteY1" fmla="*/ 126494 h 129912"/>
              <a:gd name="connsiteX2" fmla="*/ 35111 w 129912"/>
              <a:gd name="connsiteY2" fmla="*/ 125126 h 129912"/>
              <a:gd name="connsiteX3" fmla="*/ 24854 w 129912"/>
              <a:gd name="connsiteY3" fmla="*/ 118288 h 129912"/>
              <a:gd name="connsiteX4" fmla="*/ 25538 w 129912"/>
              <a:gd name="connsiteY4" fmla="*/ 114870 h 129912"/>
              <a:gd name="connsiteX5" fmla="*/ 7077 w 129912"/>
              <a:gd name="connsiteY5" fmla="*/ 58802 h 129912"/>
              <a:gd name="connsiteX6" fmla="*/ 239 w 129912"/>
              <a:gd name="connsiteY6" fmla="*/ 49230 h 129912"/>
              <a:gd name="connsiteX7" fmla="*/ 12547 w 129912"/>
              <a:gd name="connsiteY7" fmla="*/ 43760 h 129912"/>
              <a:gd name="connsiteX8" fmla="*/ 61093 w 129912"/>
              <a:gd name="connsiteY8" fmla="*/ 8889 h 129912"/>
              <a:gd name="connsiteX9" fmla="*/ 68614 w 129912"/>
              <a:gd name="connsiteY9" fmla="*/ 0 h 129912"/>
              <a:gd name="connsiteX10" fmla="*/ 76136 w 129912"/>
              <a:gd name="connsiteY10" fmla="*/ 8889 h 129912"/>
              <a:gd name="connsiteX11" fmla="*/ 123998 w 129912"/>
              <a:gd name="connsiteY11" fmla="*/ 43760 h 129912"/>
              <a:gd name="connsiteX12" fmla="*/ 132203 w 129912"/>
              <a:gd name="connsiteY12" fmla="*/ 54016 h 129912"/>
              <a:gd name="connsiteX13" fmla="*/ 115109 w 129912"/>
              <a:gd name="connsiteY13" fmla="*/ 130596 h 12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9912" h="129912">
                <a:moveTo>
                  <a:pt x="115109" y="130596"/>
                </a:moveTo>
                <a:cubicBezTo>
                  <a:pt x="107588" y="127861"/>
                  <a:pt x="104853" y="127861"/>
                  <a:pt x="102802" y="126494"/>
                </a:cubicBezTo>
                <a:cubicBezTo>
                  <a:pt x="80238" y="110083"/>
                  <a:pt x="58358" y="107348"/>
                  <a:pt x="35111" y="125126"/>
                </a:cubicBezTo>
                <a:cubicBezTo>
                  <a:pt x="26906" y="131280"/>
                  <a:pt x="23487" y="127861"/>
                  <a:pt x="24854" y="118288"/>
                </a:cubicBezTo>
                <a:cubicBezTo>
                  <a:pt x="24854" y="116921"/>
                  <a:pt x="25538" y="116237"/>
                  <a:pt x="25538" y="114870"/>
                </a:cubicBezTo>
                <a:cubicBezTo>
                  <a:pt x="34427" y="91622"/>
                  <a:pt x="28957" y="72477"/>
                  <a:pt x="7077" y="58802"/>
                </a:cubicBezTo>
                <a:cubicBezTo>
                  <a:pt x="3658" y="56751"/>
                  <a:pt x="-1128" y="54016"/>
                  <a:pt x="239" y="49230"/>
                </a:cubicBezTo>
                <a:cubicBezTo>
                  <a:pt x="1607" y="43760"/>
                  <a:pt x="7761" y="43760"/>
                  <a:pt x="12547" y="43760"/>
                </a:cubicBezTo>
                <a:cubicBezTo>
                  <a:pt x="37846" y="44444"/>
                  <a:pt x="53572" y="32820"/>
                  <a:pt x="61093" y="8889"/>
                </a:cubicBezTo>
                <a:cubicBezTo>
                  <a:pt x="62461" y="5470"/>
                  <a:pt x="63828" y="0"/>
                  <a:pt x="68614" y="0"/>
                </a:cubicBezTo>
                <a:cubicBezTo>
                  <a:pt x="73401" y="0"/>
                  <a:pt x="74768" y="5470"/>
                  <a:pt x="76136" y="8889"/>
                </a:cubicBezTo>
                <a:cubicBezTo>
                  <a:pt x="82973" y="33504"/>
                  <a:pt x="99383" y="44444"/>
                  <a:pt x="123998" y="43760"/>
                </a:cubicBezTo>
                <a:cubicBezTo>
                  <a:pt x="128784" y="43760"/>
                  <a:pt x="142459" y="45811"/>
                  <a:pt x="132203" y="54016"/>
                </a:cubicBezTo>
                <a:cubicBezTo>
                  <a:pt x="105537" y="73845"/>
                  <a:pt x="102118" y="98460"/>
                  <a:pt x="115109" y="130596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DCB883E-0767-4B81-8E50-886B9CA65EA1}"/>
              </a:ext>
            </a:extLst>
          </p:cNvPr>
          <p:cNvSpPr/>
          <p:nvPr/>
        </p:nvSpPr>
        <p:spPr>
          <a:xfrm>
            <a:off x="6598787" y="2738692"/>
            <a:ext cx="1989907" cy="1202458"/>
          </a:xfrm>
          <a:custGeom>
            <a:avLst/>
            <a:gdLst>
              <a:gd name="connsiteX0" fmla="*/ 911 w 2734995"/>
              <a:gd name="connsiteY0" fmla="*/ 273 h 1668346"/>
              <a:gd name="connsiteX1" fmla="*/ 15953 w 2734995"/>
              <a:gd name="connsiteY1" fmla="*/ 5060 h 1668346"/>
              <a:gd name="connsiteX2" fmla="*/ 835084 w 2734995"/>
              <a:gd name="connsiteY2" fmla="*/ 410523 h 1668346"/>
              <a:gd name="connsiteX3" fmla="*/ 1941390 w 2734995"/>
              <a:gd name="connsiteY3" fmla="*/ 852908 h 1668346"/>
              <a:gd name="connsiteX4" fmla="*/ 2322238 w 2734995"/>
              <a:gd name="connsiteY4" fmla="*/ 962308 h 1668346"/>
              <a:gd name="connsiteX5" fmla="*/ 2348220 w 2734995"/>
              <a:gd name="connsiteY5" fmla="*/ 983504 h 1668346"/>
              <a:gd name="connsiteX6" fmla="*/ 2737957 w 2734995"/>
              <a:gd name="connsiteY6" fmla="*/ 1667253 h 1668346"/>
              <a:gd name="connsiteX7" fmla="*/ 2741376 w 2734995"/>
              <a:gd name="connsiteY7" fmla="*/ 1674091 h 1668346"/>
              <a:gd name="connsiteX8" fmla="*/ 2674368 w 2734995"/>
              <a:gd name="connsiteY8" fmla="*/ 1665201 h 1668346"/>
              <a:gd name="connsiteX9" fmla="*/ 2177283 w 2734995"/>
              <a:gd name="connsiteY9" fmla="*/ 1600929 h 1668346"/>
              <a:gd name="connsiteX10" fmla="*/ 1766350 w 2734995"/>
              <a:gd name="connsiteY10" fmla="*/ 1572212 h 1668346"/>
              <a:gd name="connsiteX11" fmla="*/ 1356101 w 2734995"/>
              <a:gd name="connsiteY11" fmla="*/ 1566742 h 1668346"/>
              <a:gd name="connsiteX12" fmla="*/ 926707 w 2734995"/>
              <a:gd name="connsiteY12" fmla="*/ 1587254 h 1668346"/>
              <a:gd name="connsiteX13" fmla="*/ 880895 w 2734995"/>
              <a:gd name="connsiteY13" fmla="*/ 1568110 h 1668346"/>
              <a:gd name="connsiteX14" fmla="*/ 541756 w 2734995"/>
              <a:gd name="connsiteY14" fmla="*/ 1151706 h 1668346"/>
              <a:gd name="connsiteX15" fmla="*/ 293555 w 2734995"/>
              <a:gd name="connsiteY15" fmla="*/ 768123 h 1668346"/>
              <a:gd name="connsiteX16" fmla="*/ 196463 w 2734995"/>
              <a:gd name="connsiteY16" fmla="*/ 543854 h 1668346"/>
              <a:gd name="connsiteX17" fmla="*/ 4329 w 2734995"/>
              <a:gd name="connsiteY17" fmla="*/ 15316 h 1668346"/>
              <a:gd name="connsiteX18" fmla="*/ 911 w 2734995"/>
              <a:gd name="connsiteY18" fmla="*/ 273 h 1668346"/>
              <a:gd name="connsiteX0" fmla="*/ 911 w 2741376"/>
              <a:gd name="connsiteY0" fmla="*/ 273 h 1674091"/>
              <a:gd name="connsiteX1" fmla="*/ 15953 w 2741376"/>
              <a:gd name="connsiteY1" fmla="*/ 5060 h 1674091"/>
              <a:gd name="connsiteX2" fmla="*/ 835084 w 2741376"/>
              <a:gd name="connsiteY2" fmla="*/ 410523 h 1674091"/>
              <a:gd name="connsiteX3" fmla="*/ 1941390 w 2741376"/>
              <a:gd name="connsiteY3" fmla="*/ 852908 h 1674091"/>
              <a:gd name="connsiteX4" fmla="*/ 2322238 w 2741376"/>
              <a:gd name="connsiteY4" fmla="*/ 962308 h 1674091"/>
              <a:gd name="connsiteX5" fmla="*/ 2348220 w 2741376"/>
              <a:gd name="connsiteY5" fmla="*/ 983504 h 1674091"/>
              <a:gd name="connsiteX6" fmla="*/ 2737957 w 2741376"/>
              <a:gd name="connsiteY6" fmla="*/ 1667253 h 1674091"/>
              <a:gd name="connsiteX7" fmla="*/ 2741376 w 2741376"/>
              <a:gd name="connsiteY7" fmla="*/ 1674091 h 1674091"/>
              <a:gd name="connsiteX8" fmla="*/ 2674368 w 2741376"/>
              <a:gd name="connsiteY8" fmla="*/ 1665201 h 1674091"/>
              <a:gd name="connsiteX9" fmla="*/ 2177283 w 2741376"/>
              <a:gd name="connsiteY9" fmla="*/ 1600929 h 1674091"/>
              <a:gd name="connsiteX10" fmla="*/ 1766350 w 2741376"/>
              <a:gd name="connsiteY10" fmla="*/ 1572212 h 1674091"/>
              <a:gd name="connsiteX11" fmla="*/ 926707 w 2741376"/>
              <a:gd name="connsiteY11" fmla="*/ 1587254 h 1674091"/>
              <a:gd name="connsiteX12" fmla="*/ 880895 w 2741376"/>
              <a:gd name="connsiteY12" fmla="*/ 1568110 h 1674091"/>
              <a:gd name="connsiteX13" fmla="*/ 541756 w 2741376"/>
              <a:gd name="connsiteY13" fmla="*/ 1151706 h 1674091"/>
              <a:gd name="connsiteX14" fmla="*/ 293555 w 2741376"/>
              <a:gd name="connsiteY14" fmla="*/ 768123 h 1674091"/>
              <a:gd name="connsiteX15" fmla="*/ 196463 w 2741376"/>
              <a:gd name="connsiteY15" fmla="*/ 543854 h 1674091"/>
              <a:gd name="connsiteX16" fmla="*/ 4329 w 2741376"/>
              <a:gd name="connsiteY16" fmla="*/ 15316 h 1674091"/>
              <a:gd name="connsiteX17" fmla="*/ 911 w 2741376"/>
              <a:gd name="connsiteY17" fmla="*/ 273 h 1674091"/>
              <a:gd name="connsiteX0" fmla="*/ 911 w 2741376"/>
              <a:gd name="connsiteY0" fmla="*/ 273 h 1674091"/>
              <a:gd name="connsiteX1" fmla="*/ 15953 w 2741376"/>
              <a:gd name="connsiteY1" fmla="*/ 5060 h 1674091"/>
              <a:gd name="connsiteX2" fmla="*/ 835084 w 2741376"/>
              <a:gd name="connsiteY2" fmla="*/ 410523 h 1674091"/>
              <a:gd name="connsiteX3" fmla="*/ 1941390 w 2741376"/>
              <a:gd name="connsiteY3" fmla="*/ 852908 h 1674091"/>
              <a:gd name="connsiteX4" fmla="*/ 2322238 w 2741376"/>
              <a:gd name="connsiteY4" fmla="*/ 962308 h 1674091"/>
              <a:gd name="connsiteX5" fmla="*/ 2348220 w 2741376"/>
              <a:gd name="connsiteY5" fmla="*/ 983504 h 1674091"/>
              <a:gd name="connsiteX6" fmla="*/ 2737957 w 2741376"/>
              <a:gd name="connsiteY6" fmla="*/ 1667253 h 1674091"/>
              <a:gd name="connsiteX7" fmla="*/ 2741376 w 2741376"/>
              <a:gd name="connsiteY7" fmla="*/ 1674091 h 1674091"/>
              <a:gd name="connsiteX8" fmla="*/ 2674368 w 2741376"/>
              <a:gd name="connsiteY8" fmla="*/ 1665201 h 1674091"/>
              <a:gd name="connsiteX9" fmla="*/ 2177283 w 2741376"/>
              <a:gd name="connsiteY9" fmla="*/ 1600929 h 1674091"/>
              <a:gd name="connsiteX10" fmla="*/ 926707 w 2741376"/>
              <a:gd name="connsiteY10" fmla="*/ 1587254 h 1674091"/>
              <a:gd name="connsiteX11" fmla="*/ 880895 w 2741376"/>
              <a:gd name="connsiteY11" fmla="*/ 1568110 h 1674091"/>
              <a:gd name="connsiteX12" fmla="*/ 541756 w 2741376"/>
              <a:gd name="connsiteY12" fmla="*/ 1151706 h 1674091"/>
              <a:gd name="connsiteX13" fmla="*/ 293555 w 2741376"/>
              <a:gd name="connsiteY13" fmla="*/ 768123 h 1674091"/>
              <a:gd name="connsiteX14" fmla="*/ 196463 w 2741376"/>
              <a:gd name="connsiteY14" fmla="*/ 543854 h 1674091"/>
              <a:gd name="connsiteX15" fmla="*/ 4329 w 2741376"/>
              <a:gd name="connsiteY15" fmla="*/ 15316 h 1674091"/>
              <a:gd name="connsiteX16" fmla="*/ 911 w 2741376"/>
              <a:gd name="connsiteY16" fmla="*/ 273 h 1674091"/>
              <a:gd name="connsiteX0" fmla="*/ 911 w 2822171"/>
              <a:gd name="connsiteY0" fmla="*/ 273 h 1675150"/>
              <a:gd name="connsiteX1" fmla="*/ 15953 w 2822171"/>
              <a:gd name="connsiteY1" fmla="*/ 5060 h 1675150"/>
              <a:gd name="connsiteX2" fmla="*/ 835084 w 2822171"/>
              <a:gd name="connsiteY2" fmla="*/ 410523 h 1675150"/>
              <a:gd name="connsiteX3" fmla="*/ 1941390 w 2822171"/>
              <a:gd name="connsiteY3" fmla="*/ 852908 h 1675150"/>
              <a:gd name="connsiteX4" fmla="*/ 2322238 w 2822171"/>
              <a:gd name="connsiteY4" fmla="*/ 962308 h 1675150"/>
              <a:gd name="connsiteX5" fmla="*/ 2348220 w 2822171"/>
              <a:gd name="connsiteY5" fmla="*/ 983504 h 1675150"/>
              <a:gd name="connsiteX6" fmla="*/ 2737957 w 2822171"/>
              <a:gd name="connsiteY6" fmla="*/ 1667253 h 1675150"/>
              <a:gd name="connsiteX7" fmla="*/ 2741376 w 2822171"/>
              <a:gd name="connsiteY7" fmla="*/ 1674091 h 1675150"/>
              <a:gd name="connsiteX8" fmla="*/ 2674368 w 2822171"/>
              <a:gd name="connsiteY8" fmla="*/ 1665201 h 1675150"/>
              <a:gd name="connsiteX9" fmla="*/ 926707 w 2822171"/>
              <a:gd name="connsiteY9" fmla="*/ 1587254 h 1675150"/>
              <a:gd name="connsiteX10" fmla="*/ 880895 w 2822171"/>
              <a:gd name="connsiteY10" fmla="*/ 1568110 h 1675150"/>
              <a:gd name="connsiteX11" fmla="*/ 541756 w 2822171"/>
              <a:gd name="connsiteY11" fmla="*/ 1151706 h 1675150"/>
              <a:gd name="connsiteX12" fmla="*/ 293555 w 2822171"/>
              <a:gd name="connsiteY12" fmla="*/ 768123 h 1675150"/>
              <a:gd name="connsiteX13" fmla="*/ 196463 w 2822171"/>
              <a:gd name="connsiteY13" fmla="*/ 543854 h 1675150"/>
              <a:gd name="connsiteX14" fmla="*/ 4329 w 2822171"/>
              <a:gd name="connsiteY14" fmla="*/ 15316 h 1675150"/>
              <a:gd name="connsiteX15" fmla="*/ 911 w 2822171"/>
              <a:gd name="connsiteY15" fmla="*/ 273 h 1675150"/>
              <a:gd name="connsiteX0" fmla="*/ 911 w 2741376"/>
              <a:gd name="connsiteY0" fmla="*/ 273 h 1674091"/>
              <a:gd name="connsiteX1" fmla="*/ 15953 w 2741376"/>
              <a:gd name="connsiteY1" fmla="*/ 5060 h 1674091"/>
              <a:gd name="connsiteX2" fmla="*/ 835084 w 2741376"/>
              <a:gd name="connsiteY2" fmla="*/ 410523 h 1674091"/>
              <a:gd name="connsiteX3" fmla="*/ 1941390 w 2741376"/>
              <a:gd name="connsiteY3" fmla="*/ 852908 h 1674091"/>
              <a:gd name="connsiteX4" fmla="*/ 2322238 w 2741376"/>
              <a:gd name="connsiteY4" fmla="*/ 962308 h 1674091"/>
              <a:gd name="connsiteX5" fmla="*/ 2348220 w 2741376"/>
              <a:gd name="connsiteY5" fmla="*/ 983504 h 1674091"/>
              <a:gd name="connsiteX6" fmla="*/ 2737957 w 2741376"/>
              <a:gd name="connsiteY6" fmla="*/ 1667253 h 1674091"/>
              <a:gd name="connsiteX7" fmla="*/ 2741376 w 2741376"/>
              <a:gd name="connsiteY7" fmla="*/ 1674091 h 1674091"/>
              <a:gd name="connsiteX8" fmla="*/ 926707 w 2741376"/>
              <a:gd name="connsiteY8" fmla="*/ 1587254 h 1674091"/>
              <a:gd name="connsiteX9" fmla="*/ 880895 w 2741376"/>
              <a:gd name="connsiteY9" fmla="*/ 1568110 h 1674091"/>
              <a:gd name="connsiteX10" fmla="*/ 541756 w 2741376"/>
              <a:gd name="connsiteY10" fmla="*/ 1151706 h 1674091"/>
              <a:gd name="connsiteX11" fmla="*/ 293555 w 2741376"/>
              <a:gd name="connsiteY11" fmla="*/ 768123 h 1674091"/>
              <a:gd name="connsiteX12" fmla="*/ 196463 w 2741376"/>
              <a:gd name="connsiteY12" fmla="*/ 543854 h 1674091"/>
              <a:gd name="connsiteX13" fmla="*/ 4329 w 2741376"/>
              <a:gd name="connsiteY13" fmla="*/ 15316 h 1674091"/>
              <a:gd name="connsiteX14" fmla="*/ 911 w 2741376"/>
              <a:gd name="connsiteY14" fmla="*/ 273 h 1674091"/>
              <a:gd name="connsiteX0" fmla="*/ 911 w 2741376"/>
              <a:gd name="connsiteY0" fmla="*/ 273 h 1674091"/>
              <a:gd name="connsiteX1" fmla="*/ 15953 w 2741376"/>
              <a:gd name="connsiteY1" fmla="*/ 5060 h 1674091"/>
              <a:gd name="connsiteX2" fmla="*/ 835084 w 2741376"/>
              <a:gd name="connsiteY2" fmla="*/ 410523 h 1674091"/>
              <a:gd name="connsiteX3" fmla="*/ 1941390 w 2741376"/>
              <a:gd name="connsiteY3" fmla="*/ 852908 h 1674091"/>
              <a:gd name="connsiteX4" fmla="*/ 2322238 w 2741376"/>
              <a:gd name="connsiteY4" fmla="*/ 962308 h 1674091"/>
              <a:gd name="connsiteX5" fmla="*/ 2348220 w 2741376"/>
              <a:gd name="connsiteY5" fmla="*/ 983504 h 1674091"/>
              <a:gd name="connsiteX6" fmla="*/ 2737957 w 2741376"/>
              <a:gd name="connsiteY6" fmla="*/ 1667253 h 1674091"/>
              <a:gd name="connsiteX7" fmla="*/ 2741376 w 2741376"/>
              <a:gd name="connsiteY7" fmla="*/ 1674091 h 1674091"/>
              <a:gd name="connsiteX8" fmla="*/ 944305 w 2741376"/>
              <a:gd name="connsiteY8" fmla="*/ 1626852 h 1674091"/>
              <a:gd name="connsiteX9" fmla="*/ 880895 w 2741376"/>
              <a:gd name="connsiteY9" fmla="*/ 1568110 h 1674091"/>
              <a:gd name="connsiteX10" fmla="*/ 541756 w 2741376"/>
              <a:gd name="connsiteY10" fmla="*/ 1151706 h 1674091"/>
              <a:gd name="connsiteX11" fmla="*/ 293555 w 2741376"/>
              <a:gd name="connsiteY11" fmla="*/ 768123 h 1674091"/>
              <a:gd name="connsiteX12" fmla="*/ 196463 w 2741376"/>
              <a:gd name="connsiteY12" fmla="*/ 543854 h 1674091"/>
              <a:gd name="connsiteX13" fmla="*/ 4329 w 2741376"/>
              <a:gd name="connsiteY13" fmla="*/ 15316 h 1674091"/>
              <a:gd name="connsiteX14" fmla="*/ 911 w 2741376"/>
              <a:gd name="connsiteY14" fmla="*/ 273 h 1674091"/>
              <a:gd name="connsiteX0" fmla="*/ 911 w 2794173"/>
              <a:gd name="connsiteY0" fmla="*/ 273 h 1696090"/>
              <a:gd name="connsiteX1" fmla="*/ 15953 w 2794173"/>
              <a:gd name="connsiteY1" fmla="*/ 5060 h 1696090"/>
              <a:gd name="connsiteX2" fmla="*/ 835084 w 2794173"/>
              <a:gd name="connsiteY2" fmla="*/ 410523 h 1696090"/>
              <a:gd name="connsiteX3" fmla="*/ 1941390 w 2794173"/>
              <a:gd name="connsiteY3" fmla="*/ 852908 h 1696090"/>
              <a:gd name="connsiteX4" fmla="*/ 2322238 w 2794173"/>
              <a:gd name="connsiteY4" fmla="*/ 962308 h 1696090"/>
              <a:gd name="connsiteX5" fmla="*/ 2348220 w 2794173"/>
              <a:gd name="connsiteY5" fmla="*/ 983504 h 1696090"/>
              <a:gd name="connsiteX6" fmla="*/ 2737957 w 2794173"/>
              <a:gd name="connsiteY6" fmla="*/ 1667253 h 1696090"/>
              <a:gd name="connsiteX7" fmla="*/ 2794173 w 2794173"/>
              <a:gd name="connsiteY7" fmla="*/ 1696090 h 1696090"/>
              <a:gd name="connsiteX8" fmla="*/ 944305 w 2794173"/>
              <a:gd name="connsiteY8" fmla="*/ 1626852 h 1696090"/>
              <a:gd name="connsiteX9" fmla="*/ 880895 w 2794173"/>
              <a:gd name="connsiteY9" fmla="*/ 1568110 h 1696090"/>
              <a:gd name="connsiteX10" fmla="*/ 541756 w 2794173"/>
              <a:gd name="connsiteY10" fmla="*/ 1151706 h 1696090"/>
              <a:gd name="connsiteX11" fmla="*/ 293555 w 2794173"/>
              <a:gd name="connsiteY11" fmla="*/ 768123 h 1696090"/>
              <a:gd name="connsiteX12" fmla="*/ 196463 w 2794173"/>
              <a:gd name="connsiteY12" fmla="*/ 543854 h 1696090"/>
              <a:gd name="connsiteX13" fmla="*/ 4329 w 2794173"/>
              <a:gd name="connsiteY13" fmla="*/ 15316 h 1696090"/>
              <a:gd name="connsiteX14" fmla="*/ 911 w 2794173"/>
              <a:gd name="connsiteY14" fmla="*/ 273 h 1696090"/>
              <a:gd name="connsiteX0" fmla="*/ 911 w 2794173"/>
              <a:gd name="connsiteY0" fmla="*/ 273 h 1696090"/>
              <a:gd name="connsiteX1" fmla="*/ 15953 w 2794173"/>
              <a:gd name="connsiteY1" fmla="*/ 5060 h 1696090"/>
              <a:gd name="connsiteX2" fmla="*/ 835084 w 2794173"/>
              <a:gd name="connsiteY2" fmla="*/ 410523 h 1696090"/>
              <a:gd name="connsiteX3" fmla="*/ 1941390 w 2794173"/>
              <a:gd name="connsiteY3" fmla="*/ 852908 h 1696090"/>
              <a:gd name="connsiteX4" fmla="*/ 2322238 w 2794173"/>
              <a:gd name="connsiteY4" fmla="*/ 962308 h 1696090"/>
              <a:gd name="connsiteX5" fmla="*/ 2348220 w 2794173"/>
              <a:gd name="connsiteY5" fmla="*/ 983504 h 1696090"/>
              <a:gd name="connsiteX6" fmla="*/ 2737957 w 2794173"/>
              <a:gd name="connsiteY6" fmla="*/ 1667253 h 1696090"/>
              <a:gd name="connsiteX7" fmla="*/ 2794173 w 2794173"/>
              <a:gd name="connsiteY7" fmla="*/ 1696090 h 1696090"/>
              <a:gd name="connsiteX8" fmla="*/ 1005902 w 2794173"/>
              <a:gd name="connsiteY8" fmla="*/ 1662051 h 1696090"/>
              <a:gd name="connsiteX9" fmla="*/ 880895 w 2794173"/>
              <a:gd name="connsiteY9" fmla="*/ 1568110 h 1696090"/>
              <a:gd name="connsiteX10" fmla="*/ 541756 w 2794173"/>
              <a:gd name="connsiteY10" fmla="*/ 1151706 h 1696090"/>
              <a:gd name="connsiteX11" fmla="*/ 293555 w 2794173"/>
              <a:gd name="connsiteY11" fmla="*/ 768123 h 1696090"/>
              <a:gd name="connsiteX12" fmla="*/ 196463 w 2794173"/>
              <a:gd name="connsiteY12" fmla="*/ 543854 h 1696090"/>
              <a:gd name="connsiteX13" fmla="*/ 4329 w 2794173"/>
              <a:gd name="connsiteY13" fmla="*/ 15316 h 1696090"/>
              <a:gd name="connsiteX14" fmla="*/ 911 w 2794173"/>
              <a:gd name="connsiteY14" fmla="*/ 273 h 1696090"/>
              <a:gd name="connsiteX0" fmla="*/ 911 w 2794173"/>
              <a:gd name="connsiteY0" fmla="*/ 273 h 1696090"/>
              <a:gd name="connsiteX1" fmla="*/ 15953 w 2794173"/>
              <a:gd name="connsiteY1" fmla="*/ 5060 h 1696090"/>
              <a:gd name="connsiteX2" fmla="*/ 835084 w 2794173"/>
              <a:gd name="connsiteY2" fmla="*/ 410523 h 1696090"/>
              <a:gd name="connsiteX3" fmla="*/ 1941390 w 2794173"/>
              <a:gd name="connsiteY3" fmla="*/ 852908 h 1696090"/>
              <a:gd name="connsiteX4" fmla="*/ 2322238 w 2794173"/>
              <a:gd name="connsiteY4" fmla="*/ 962308 h 1696090"/>
              <a:gd name="connsiteX5" fmla="*/ 2348220 w 2794173"/>
              <a:gd name="connsiteY5" fmla="*/ 983504 h 1696090"/>
              <a:gd name="connsiteX6" fmla="*/ 2737957 w 2794173"/>
              <a:gd name="connsiteY6" fmla="*/ 1667253 h 1696090"/>
              <a:gd name="connsiteX7" fmla="*/ 2794173 w 2794173"/>
              <a:gd name="connsiteY7" fmla="*/ 1696090 h 1696090"/>
              <a:gd name="connsiteX8" fmla="*/ 1010301 w 2794173"/>
              <a:gd name="connsiteY8" fmla="*/ 1675251 h 1696090"/>
              <a:gd name="connsiteX9" fmla="*/ 880895 w 2794173"/>
              <a:gd name="connsiteY9" fmla="*/ 1568110 h 1696090"/>
              <a:gd name="connsiteX10" fmla="*/ 541756 w 2794173"/>
              <a:gd name="connsiteY10" fmla="*/ 1151706 h 1696090"/>
              <a:gd name="connsiteX11" fmla="*/ 293555 w 2794173"/>
              <a:gd name="connsiteY11" fmla="*/ 768123 h 1696090"/>
              <a:gd name="connsiteX12" fmla="*/ 196463 w 2794173"/>
              <a:gd name="connsiteY12" fmla="*/ 543854 h 1696090"/>
              <a:gd name="connsiteX13" fmla="*/ 4329 w 2794173"/>
              <a:gd name="connsiteY13" fmla="*/ 15316 h 1696090"/>
              <a:gd name="connsiteX14" fmla="*/ 911 w 2794173"/>
              <a:gd name="connsiteY14" fmla="*/ 273 h 1696090"/>
              <a:gd name="connsiteX0" fmla="*/ 911 w 2829372"/>
              <a:gd name="connsiteY0" fmla="*/ 273 h 1744487"/>
              <a:gd name="connsiteX1" fmla="*/ 15953 w 2829372"/>
              <a:gd name="connsiteY1" fmla="*/ 5060 h 1744487"/>
              <a:gd name="connsiteX2" fmla="*/ 835084 w 2829372"/>
              <a:gd name="connsiteY2" fmla="*/ 410523 h 1744487"/>
              <a:gd name="connsiteX3" fmla="*/ 1941390 w 2829372"/>
              <a:gd name="connsiteY3" fmla="*/ 852908 h 1744487"/>
              <a:gd name="connsiteX4" fmla="*/ 2322238 w 2829372"/>
              <a:gd name="connsiteY4" fmla="*/ 962308 h 1744487"/>
              <a:gd name="connsiteX5" fmla="*/ 2348220 w 2829372"/>
              <a:gd name="connsiteY5" fmla="*/ 983504 h 1744487"/>
              <a:gd name="connsiteX6" fmla="*/ 2737957 w 2829372"/>
              <a:gd name="connsiteY6" fmla="*/ 1667253 h 1744487"/>
              <a:gd name="connsiteX7" fmla="*/ 2829372 w 2829372"/>
              <a:gd name="connsiteY7" fmla="*/ 1744487 h 1744487"/>
              <a:gd name="connsiteX8" fmla="*/ 1010301 w 2829372"/>
              <a:gd name="connsiteY8" fmla="*/ 1675251 h 1744487"/>
              <a:gd name="connsiteX9" fmla="*/ 880895 w 2829372"/>
              <a:gd name="connsiteY9" fmla="*/ 1568110 h 1744487"/>
              <a:gd name="connsiteX10" fmla="*/ 541756 w 2829372"/>
              <a:gd name="connsiteY10" fmla="*/ 1151706 h 1744487"/>
              <a:gd name="connsiteX11" fmla="*/ 293555 w 2829372"/>
              <a:gd name="connsiteY11" fmla="*/ 768123 h 1744487"/>
              <a:gd name="connsiteX12" fmla="*/ 196463 w 2829372"/>
              <a:gd name="connsiteY12" fmla="*/ 543854 h 1744487"/>
              <a:gd name="connsiteX13" fmla="*/ 4329 w 2829372"/>
              <a:gd name="connsiteY13" fmla="*/ 15316 h 1744487"/>
              <a:gd name="connsiteX14" fmla="*/ 911 w 2829372"/>
              <a:gd name="connsiteY14" fmla="*/ 273 h 1744487"/>
              <a:gd name="connsiteX0" fmla="*/ 911 w 2829372"/>
              <a:gd name="connsiteY0" fmla="*/ 273 h 1744487"/>
              <a:gd name="connsiteX1" fmla="*/ 15953 w 2829372"/>
              <a:gd name="connsiteY1" fmla="*/ 5060 h 1744487"/>
              <a:gd name="connsiteX2" fmla="*/ 835084 w 2829372"/>
              <a:gd name="connsiteY2" fmla="*/ 410523 h 1744487"/>
              <a:gd name="connsiteX3" fmla="*/ 1941390 w 2829372"/>
              <a:gd name="connsiteY3" fmla="*/ 852908 h 1744487"/>
              <a:gd name="connsiteX4" fmla="*/ 2322238 w 2829372"/>
              <a:gd name="connsiteY4" fmla="*/ 962308 h 1744487"/>
              <a:gd name="connsiteX5" fmla="*/ 2348220 w 2829372"/>
              <a:gd name="connsiteY5" fmla="*/ 983504 h 1744487"/>
              <a:gd name="connsiteX6" fmla="*/ 2737957 w 2829372"/>
              <a:gd name="connsiteY6" fmla="*/ 1667253 h 1744487"/>
              <a:gd name="connsiteX7" fmla="*/ 2829372 w 2829372"/>
              <a:gd name="connsiteY7" fmla="*/ 1744487 h 1744487"/>
              <a:gd name="connsiteX8" fmla="*/ 1098298 w 2829372"/>
              <a:gd name="connsiteY8" fmla="*/ 1723649 h 1744487"/>
              <a:gd name="connsiteX9" fmla="*/ 880895 w 2829372"/>
              <a:gd name="connsiteY9" fmla="*/ 1568110 h 1744487"/>
              <a:gd name="connsiteX10" fmla="*/ 541756 w 2829372"/>
              <a:gd name="connsiteY10" fmla="*/ 1151706 h 1744487"/>
              <a:gd name="connsiteX11" fmla="*/ 293555 w 2829372"/>
              <a:gd name="connsiteY11" fmla="*/ 768123 h 1744487"/>
              <a:gd name="connsiteX12" fmla="*/ 196463 w 2829372"/>
              <a:gd name="connsiteY12" fmla="*/ 543854 h 1744487"/>
              <a:gd name="connsiteX13" fmla="*/ 4329 w 2829372"/>
              <a:gd name="connsiteY13" fmla="*/ 15316 h 1744487"/>
              <a:gd name="connsiteX14" fmla="*/ 911 w 2829372"/>
              <a:gd name="connsiteY14" fmla="*/ 273 h 1744487"/>
              <a:gd name="connsiteX0" fmla="*/ 911 w 2829372"/>
              <a:gd name="connsiteY0" fmla="*/ 273 h 1744487"/>
              <a:gd name="connsiteX1" fmla="*/ 15953 w 2829372"/>
              <a:gd name="connsiteY1" fmla="*/ 5060 h 1744487"/>
              <a:gd name="connsiteX2" fmla="*/ 835084 w 2829372"/>
              <a:gd name="connsiteY2" fmla="*/ 410523 h 1744487"/>
              <a:gd name="connsiteX3" fmla="*/ 1941390 w 2829372"/>
              <a:gd name="connsiteY3" fmla="*/ 852908 h 1744487"/>
              <a:gd name="connsiteX4" fmla="*/ 2322238 w 2829372"/>
              <a:gd name="connsiteY4" fmla="*/ 962308 h 1744487"/>
              <a:gd name="connsiteX5" fmla="*/ 2348220 w 2829372"/>
              <a:gd name="connsiteY5" fmla="*/ 983504 h 1744487"/>
              <a:gd name="connsiteX6" fmla="*/ 2737957 w 2829372"/>
              <a:gd name="connsiteY6" fmla="*/ 1667253 h 1744487"/>
              <a:gd name="connsiteX7" fmla="*/ 2829372 w 2829372"/>
              <a:gd name="connsiteY7" fmla="*/ 1744487 h 1744487"/>
              <a:gd name="connsiteX8" fmla="*/ 1111498 w 2829372"/>
              <a:gd name="connsiteY8" fmla="*/ 1728050 h 1744487"/>
              <a:gd name="connsiteX9" fmla="*/ 880895 w 2829372"/>
              <a:gd name="connsiteY9" fmla="*/ 1568110 h 1744487"/>
              <a:gd name="connsiteX10" fmla="*/ 541756 w 2829372"/>
              <a:gd name="connsiteY10" fmla="*/ 1151706 h 1744487"/>
              <a:gd name="connsiteX11" fmla="*/ 293555 w 2829372"/>
              <a:gd name="connsiteY11" fmla="*/ 768123 h 1744487"/>
              <a:gd name="connsiteX12" fmla="*/ 196463 w 2829372"/>
              <a:gd name="connsiteY12" fmla="*/ 543854 h 1744487"/>
              <a:gd name="connsiteX13" fmla="*/ 4329 w 2829372"/>
              <a:gd name="connsiteY13" fmla="*/ 15316 h 1744487"/>
              <a:gd name="connsiteX14" fmla="*/ 911 w 2829372"/>
              <a:gd name="connsiteY14" fmla="*/ 273 h 1744487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1111498 w 2829372"/>
              <a:gd name="connsiteY8" fmla="*/ 1728050 h 1748886"/>
              <a:gd name="connsiteX9" fmla="*/ 880895 w 2829372"/>
              <a:gd name="connsiteY9" fmla="*/ 1568110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1027902 w 2829372"/>
              <a:gd name="connsiteY8" fmla="*/ 1723650 h 1748886"/>
              <a:gd name="connsiteX9" fmla="*/ 880895 w 2829372"/>
              <a:gd name="connsiteY9" fmla="*/ 1568110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57506 w 2829372"/>
              <a:gd name="connsiteY8" fmla="*/ 1723650 h 1748886"/>
              <a:gd name="connsiteX9" fmla="*/ 880895 w 2829372"/>
              <a:gd name="connsiteY9" fmla="*/ 1568110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57506 w 2829372"/>
              <a:gd name="connsiteY8" fmla="*/ 1723650 h 1748886"/>
              <a:gd name="connsiteX9" fmla="*/ 836896 w 2829372"/>
              <a:gd name="connsiteY9" fmla="*/ 1581308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53107 w 2829372"/>
              <a:gd name="connsiteY8" fmla="*/ 1732449 h 1748886"/>
              <a:gd name="connsiteX9" fmla="*/ 836896 w 2829372"/>
              <a:gd name="connsiteY9" fmla="*/ 1581308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39909 w 2829372"/>
              <a:gd name="connsiteY8" fmla="*/ 1732449 h 1748886"/>
              <a:gd name="connsiteX9" fmla="*/ 836896 w 2829372"/>
              <a:gd name="connsiteY9" fmla="*/ 1581308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39909 w 2829372"/>
              <a:gd name="connsiteY8" fmla="*/ 1732449 h 1748886"/>
              <a:gd name="connsiteX9" fmla="*/ 823697 w 2829372"/>
              <a:gd name="connsiteY9" fmla="*/ 1585707 h 1748886"/>
              <a:gd name="connsiteX10" fmla="*/ 541756 w 2829372"/>
              <a:gd name="connsiteY10" fmla="*/ 1151706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911 w 2829372"/>
              <a:gd name="connsiteY0" fmla="*/ 273 h 1748886"/>
              <a:gd name="connsiteX1" fmla="*/ 15953 w 2829372"/>
              <a:gd name="connsiteY1" fmla="*/ 5060 h 1748886"/>
              <a:gd name="connsiteX2" fmla="*/ 835084 w 2829372"/>
              <a:gd name="connsiteY2" fmla="*/ 410523 h 1748886"/>
              <a:gd name="connsiteX3" fmla="*/ 1941390 w 2829372"/>
              <a:gd name="connsiteY3" fmla="*/ 852908 h 1748886"/>
              <a:gd name="connsiteX4" fmla="*/ 2322238 w 2829372"/>
              <a:gd name="connsiteY4" fmla="*/ 962308 h 1748886"/>
              <a:gd name="connsiteX5" fmla="*/ 2348220 w 2829372"/>
              <a:gd name="connsiteY5" fmla="*/ 983504 h 1748886"/>
              <a:gd name="connsiteX6" fmla="*/ 2737957 w 2829372"/>
              <a:gd name="connsiteY6" fmla="*/ 1667253 h 1748886"/>
              <a:gd name="connsiteX7" fmla="*/ 2829372 w 2829372"/>
              <a:gd name="connsiteY7" fmla="*/ 1748886 h 1748886"/>
              <a:gd name="connsiteX8" fmla="*/ 939909 w 2829372"/>
              <a:gd name="connsiteY8" fmla="*/ 1732449 h 1748886"/>
              <a:gd name="connsiteX9" fmla="*/ 823697 w 2829372"/>
              <a:gd name="connsiteY9" fmla="*/ 1585707 h 1748886"/>
              <a:gd name="connsiteX10" fmla="*/ 550555 w 2829372"/>
              <a:gd name="connsiteY10" fmla="*/ 1186904 h 1748886"/>
              <a:gd name="connsiteX11" fmla="*/ 293555 w 2829372"/>
              <a:gd name="connsiteY11" fmla="*/ 768123 h 1748886"/>
              <a:gd name="connsiteX12" fmla="*/ 196463 w 2829372"/>
              <a:gd name="connsiteY12" fmla="*/ 543854 h 1748886"/>
              <a:gd name="connsiteX13" fmla="*/ 4329 w 2829372"/>
              <a:gd name="connsiteY13" fmla="*/ 15316 h 1748886"/>
              <a:gd name="connsiteX14" fmla="*/ 911 w 2829372"/>
              <a:gd name="connsiteY14" fmla="*/ 273 h 1748886"/>
              <a:gd name="connsiteX0" fmla="*/ 8287 w 2915944"/>
              <a:gd name="connsiteY0" fmla="*/ 3928 h 1800939"/>
              <a:gd name="connsiteX1" fmla="*/ 102525 w 2915944"/>
              <a:gd name="connsiteY1" fmla="*/ 57113 h 1800939"/>
              <a:gd name="connsiteX2" fmla="*/ 921656 w 2915944"/>
              <a:gd name="connsiteY2" fmla="*/ 462576 h 1800939"/>
              <a:gd name="connsiteX3" fmla="*/ 2027962 w 2915944"/>
              <a:gd name="connsiteY3" fmla="*/ 904961 h 1800939"/>
              <a:gd name="connsiteX4" fmla="*/ 2408810 w 2915944"/>
              <a:gd name="connsiteY4" fmla="*/ 1014361 h 1800939"/>
              <a:gd name="connsiteX5" fmla="*/ 2434792 w 2915944"/>
              <a:gd name="connsiteY5" fmla="*/ 1035557 h 1800939"/>
              <a:gd name="connsiteX6" fmla="*/ 2824529 w 2915944"/>
              <a:gd name="connsiteY6" fmla="*/ 1719306 h 1800939"/>
              <a:gd name="connsiteX7" fmla="*/ 2915944 w 2915944"/>
              <a:gd name="connsiteY7" fmla="*/ 1800939 h 1800939"/>
              <a:gd name="connsiteX8" fmla="*/ 1026481 w 2915944"/>
              <a:gd name="connsiteY8" fmla="*/ 1784502 h 1800939"/>
              <a:gd name="connsiteX9" fmla="*/ 910269 w 2915944"/>
              <a:gd name="connsiteY9" fmla="*/ 1637760 h 1800939"/>
              <a:gd name="connsiteX10" fmla="*/ 637127 w 2915944"/>
              <a:gd name="connsiteY10" fmla="*/ 1238957 h 1800939"/>
              <a:gd name="connsiteX11" fmla="*/ 380127 w 2915944"/>
              <a:gd name="connsiteY11" fmla="*/ 820176 h 1800939"/>
              <a:gd name="connsiteX12" fmla="*/ 283035 w 2915944"/>
              <a:gd name="connsiteY12" fmla="*/ 595907 h 1800939"/>
              <a:gd name="connsiteX13" fmla="*/ 90901 w 2915944"/>
              <a:gd name="connsiteY13" fmla="*/ 67369 h 1800939"/>
              <a:gd name="connsiteX14" fmla="*/ 8287 w 2915944"/>
              <a:gd name="connsiteY14" fmla="*/ 3928 h 1800939"/>
              <a:gd name="connsiteX0" fmla="*/ 60960 w 2886003"/>
              <a:gd name="connsiteY0" fmla="*/ 63511 h 1797081"/>
              <a:gd name="connsiteX1" fmla="*/ 72584 w 2886003"/>
              <a:gd name="connsiteY1" fmla="*/ 53255 h 1797081"/>
              <a:gd name="connsiteX2" fmla="*/ 891715 w 2886003"/>
              <a:gd name="connsiteY2" fmla="*/ 458718 h 1797081"/>
              <a:gd name="connsiteX3" fmla="*/ 1998021 w 2886003"/>
              <a:gd name="connsiteY3" fmla="*/ 901103 h 1797081"/>
              <a:gd name="connsiteX4" fmla="*/ 2378869 w 2886003"/>
              <a:gd name="connsiteY4" fmla="*/ 1010503 h 1797081"/>
              <a:gd name="connsiteX5" fmla="*/ 2404851 w 2886003"/>
              <a:gd name="connsiteY5" fmla="*/ 1031699 h 1797081"/>
              <a:gd name="connsiteX6" fmla="*/ 2794588 w 2886003"/>
              <a:gd name="connsiteY6" fmla="*/ 1715448 h 1797081"/>
              <a:gd name="connsiteX7" fmla="*/ 2886003 w 2886003"/>
              <a:gd name="connsiteY7" fmla="*/ 1797081 h 1797081"/>
              <a:gd name="connsiteX8" fmla="*/ 996540 w 2886003"/>
              <a:gd name="connsiteY8" fmla="*/ 1780644 h 1797081"/>
              <a:gd name="connsiteX9" fmla="*/ 880328 w 2886003"/>
              <a:gd name="connsiteY9" fmla="*/ 1633902 h 1797081"/>
              <a:gd name="connsiteX10" fmla="*/ 607186 w 2886003"/>
              <a:gd name="connsiteY10" fmla="*/ 1235099 h 1797081"/>
              <a:gd name="connsiteX11" fmla="*/ 350186 w 2886003"/>
              <a:gd name="connsiteY11" fmla="*/ 816318 h 1797081"/>
              <a:gd name="connsiteX12" fmla="*/ 253094 w 2886003"/>
              <a:gd name="connsiteY12" fmla="*/ 592049 h 1797081"/>
              <a:gd name="connsiteX13" fmla="*/ 60960 w 2886003"/>
              <a:gd name="connsiteY13" fmla="*/ 63511 h 1797081"/>
              <a:gd name="connsiteX0" fmla="*/ 207407 w 2840316"/>
              <a:gd name="connsiteY0" fmla="*/ 539974 h 1745006"/>
              <a:gd name="connsiteX1" fmla="*/ 26897 w 2840316"/>
              <a:gd name="connsiteY1" fmla="*/ 1180 h 1745006"/>
              <a:gd name="connsiteX2" fmla="*/ 846028 w 2840316"/>
              <a:gd name="connsiteY2" fmla="*/ 406643 h 1745006"/>
              <a:gd name="connsiteX3" fmla="*/ 1952334 w 2840316"/>
              <a:gd name="connsiteY3" fmla="*/ 849028 h 1745006"/>
              <a:gd name="connsiteX4" fmla="*/ 2333182 w 2840316"/>
              <a:gd name="connsiteY4" fmla="*/ 958428 h 1745006"/>
              <a:gd name="connsiteX5" fmla="*/ 2359164 w 2840316"/>
              <a:gd name="connsiteY5" fmla="*/ 979624 h 1745006"/>
              <a:gd name="connsiteX6" fmla="*/ 2748901 w 2840316"/>
              <a:gd name="connsiteY6" fmla="*/ 1663373 h 1745006"/>
              <a:gd name="connsiteX7" fmla="*/ 2840316 w 2840316"/>
              <a:gd name="connsiteY7" fmla="*/ 1745006 h 1745006"/>
              <a:gd name="connsiteX8" fmla="*/ 950853 w 2840316"/>
              <a:gd name="connsiteY8" fmla="*/ 1728569 h 1745006"/>
              <a:gd name="connsiteX9" fmla="*/ 834641 w 2840316"/>
              <a:gd name="connsiteY9" fmla="*/ 1581827 h 1745006"/>
              <a:gd name="connsiteX10" fmla="*/ 561499 w 2840316"/>
              <a:gd name="connsiteY10" fmla="*/ 1183024 h 1745006"/>
              <a:gd name="connsiteX11" fmla="*/ 304499 w 2840316"/>
              <a:gd name="connsiteY11" fmla="*/ 764243 h 1745006"/>
              <a:gd name="connsiteX12" fmla="*/ 207407 w 2840316"/>
              <a:gd name="connsiteY12" fmla="*/ 539974 h 1745006"/>
              <a:gd name="connsiteX0" fmla="*/ 181018 w 2813927"/>
              <a:gd name="connsiteY0" fmla="*/ 557425 h 1762457"/>
              <a:gd name="connsiteX1" fmla="*/ 508 w 2813927"/>
              <a:gd name="connsiteY1" fmla="*/ 18631 h 1762457"/>
              <a:gd name="connsiteX2" fmla="*/ 819639 w 2813927"/>
              <a:gd name="connsiteY2" fmla="*/ 424094 h 1762457"/>
              <a:gd name="connsiteX3" fmla="*/ 1925945 w 2813927"/>
              <a:gd name="connsiteY3" fmla="*/ 866479 h 1762457"/>
              <a:gd name="connsiteX4" fmla="*/ 2306793 w 2813927"/>
              <a:gd name="connsiteY4" fmla="*/ 975879 h 1762457"/>
              <a:gd name="connsiteX5" fmla="*/ 2332775 w 2813927"/>
              <a:gd name="connsiteY5" fmla="*/ 997075 h 1762457"/>
              <a:gd name="connsiteX6" fmla="*/ 2722512 w 2813927"/>
              <a:gd name="connsiteY6" fmla="*/ 1680824 h 1762457"/>
              <a:gd name="connsiteX7" fmla="*/ 2813927 w 2813927"/>
              <a:gd name="connsiteY7" fmla="*/ 1762457 h 1762457"/>
              <a:gd name="connsiteX8" fmla="*/ 924464 w 2813927"/>
              <a:gd name="connsiteY8" fmla="*/ 1746020 h 1762457"/>
              <a:gd name="connsiteX9" fmla="*/ 808252 w 2813927"/>
              <a:gd name="connsiteY9" fmla="*/ 1599278 h 1762457"/>
              <a:gd name="connsiteX10" fmla="*/ 535110 w 2813927"/>
              <a:gd name="connsiteY10" fmla="*/ 1200475 h 1762457"/>
              <a:gd name="connsiteX11" fmla="*/ 278110 w 2813927"/>
              <a:gd name="connsiteY11" fmla="*/ 781694 h 1762457"/>
              <a:gd name="connsiteX12" fmla="*/ 181018 w 2813927"/>
              <a:gd name="connsiteY12" fmla="*/ 557425 h 1762457"/>
              <a:gd name="connsiteX0" fmla="*/ 180510 w 2813419"/>
              <a:gd name="connsiteY0" fmla="*/ 538794 h 1743826"/>
              <a:gd name="connsiteX1" fmla="*/ 0 w 2813419"/>
              <a:gd name="connsiteY1" fmla="*/ 0 h 1743826"/>
              <a:gd name="connsiteX2" fmla="*/ 819131 w 2813419"/>
              <a:gd name="connsiteY2" fmla="*/ 405463 h 1743826"/>
              <a:gd name="connsiteX3" fmla="*/ 1925437 w 2813419"/>
              <a:gd name="connsiteY3" fmla="*/ 847848 h 1743826"/>
              <a:gd name="connsiteX4" fmla="*/ 2306285 w 2813419"/>
              <a:gd name="connsiteY4" fmla="*/ 957248 h 1743826"/>
              <a:gd name="connsiteX5" fmla="*/ 2332267 w 2813419"/>
              <a:gd name="connsiteY5" fmla="*/ 978444 h 1743826"/>
              <a:gd name="connsiteX6" fmla="*/ 2722004 w 2813419"/>
              <a:gd name="connsiteY6" fmla="*/ 1662193 h 1743826"/>
              <a:gd name="connsiteX7" fmla="*/ 2813419 w 2813419"/>
              <a:gd name="connsiteY7" fmla="*/ 1743826 h 1743826"/>
              <a:gd name="connsiteX8" fmla="*/ 923956 w 2813419"/>
              <a:gd name="connsiteY8" fmla="*/ 1727389 h 1743826"/>
              <a:gd name="connsiteX9" fmla="*/ 807744 w 2813419"/>
              <a:gd name="connsiteY9" fmla="*/ 1580647 h 1743826"/>
              <a:gd name="connsiteX10" fmla="*/ 534602 w 2813419"/>
              <a:gd name="connsiteY10" fmla="*/ 1181844 h 1743826"/>
              <a:gd name="connsiteX11" fmla="*/ 277602 w 2813419"/>
              <a:gd name="connsiteY11" fmla="*/ 763063 h 1743826"/>
              <a:gd name="connsiteX12" fmla="*/ 180510 w 2813419"/>
              <a:gd name="connsiteY12" fmla="*/ 538794 h 1743826"/>
              <a:gd name="connsiteX0" fmla="*/ 286105 w 2919014"/>
              <a:gd name="connsiteY0" fmla="*/ 578392 h 1783424"/>
              <a:gd name="connsiteX1" fmla="*/ 0 w 2919014"/>
              <a:gd name="connsiteY1" fmla="*/ 0 h 1783424"/>
              <a:gd name="connsiteX2" fmla="*/ 924726 w 2919014"/>
              <a:gd name="connsiteY2" fmla="*/ 445061 h 1783424"/>
              <a:gd name="connsiteX3" fmla="*/ 2031032 w 2919014"/>
              <a:gd name="connsiteY3" fmla="*/ 887446 h 1783424"/>
              <a:gd name="connsiteX4" fmla="*/ 2411880 w 2919014"/>
              <a:gd name="connsiteY4" fmla="*/ 996846 h 1783424"/>
              <a:gd name="connsiteX5" fmla="*/ 2437862 w 2919014"/>
              <a:gd name="connsiteY5" fmla="*/ 1018042 h 1783424"/>
              <a:gd name="connsiteX6" fmla="*/ 2827599 w 2919014"/>
              <a:gd name="connsiteY6" fmla="*/ 1701791 h 1783424"/>
              <a:gd name="connsiteX7" fmla="*/ 2919014 w 2919014"/>
              <a:gd name="connsiteY7" fmla="*/ 1783424 h 1783424"/>
              <a:gd name="connsiteX8" fmla="*/ 1029551 w 2919014"/>
              <a:gd name="connsiteY8" fmla="*/ 1766987 h 1783424"/>
              <a:gd name="connsiteX9" fmla="*/ 913339 w 2919014"/>
              <a:gd name="connsiteY9" fmla="*/ 1620245 h 1783424"/>
              <a:gd name="connsiteX10" fmla="*/ 640197 w 2919014"/>
              <a:gd name="connsiteY10" fmla="*/ 1221442 h 1783424"/>
              <a:gd name="connsiteX11" fmla="*/ 383197 w 2919014"/>
              <a:gd name="connsiteY11" fmla="*/ 802661 h 1783424"/>
              <a:gd name="connsiteX12" fmla="*/ 286105 w 2919014"/>
              <a:gd name="connsiteY12" fmla="*/ 578392 h 1783424"/>
              <a:gd name="connsiteX0" fmla="*/ 286105 w 2919014"/>
              <a:gd name="connsiteY0" fmla="*/ 578392 h 1783424"/>
              <a:gd name="connsiteX1" fmla="*/ 0 w 2919014"/>
              <a:gd name="connsiteY1" fmla="*/ 0 h 1783424"/>
              <a:gd name="connsiteX2" fmla="*/ 924726 w 2919014"/>
              <a:gd name="connsiteY2" fmla="*/ 445061 h 1783424"/>
              <a:gd name="connsiteX3" fmla="*/ 2031032 w 2919014"/>
              <a:gd name="connsiteY3" fmla="*/ 887446 h 1783424"/>
              <a:gd name="connsiteX4" fmla="*/ 2411880 w 2919014"/>
              <a:gd name="connsiteY4" fmla="*/ 996846 h 1783424"/>
              <a:gd name="connsiteX5" fmla="*/ 2437862 w 2919014"/>
              <a:gd name="connsiteY5" fmla="*/ 1018042 h 1783424"/>
              <a:gd name="connsiteX6" fmla="*/ 2827599 w 2919014"/>
              <a:gd name="connsiteY6" fmla="*/ 1701791 h 1783424"/>
              <a:gd name="connsiteX7" fmla="*/ 2919014 w 2919014"/>
              <a:gd name="connsiteY7" fmla="*/ 1783424 h 1783424"/>
              <a:gd name="connsiteX8" fmla="*/ 1029551 w 2919014"/>
              <a:gd name="connsiteY8" fmla="*/ 1766987 h 1783424"/>
              <a:gd name="connsiteX9" fmla="*/ 913339 w 2919014"/>
              <a:gd name="connsiteY9" fmla="*/ 1620245 h 1783424"/>
              <a:gd name="connsiteX10" fmla="*/ 640197 w 2919014"/>
              <a:gd name="connsiteY10" fmla="*/ 1221442 h 1783424"/>
              <a:gd name="connsiteX11" fmla="*/ 383197 w 2919014"/>
              <a:gd name="connsiteY11" fmla="*/ 802661 h 1783424"/>
              <a:gd name="connsiteX12" fmla="*/ 286105 w 2919014"/>
              <a:gd name="connsiteY12" fmla="*/ 578392 h 1783424"/>
              <a:gd name="connsiteX0" fmla="*/ 286105 w 2919014"/>
              <a:gd name="connsiteY0" fmla="*/ 578392 h 1783424"/>
              <a:gd name="connsiteX1" fmla="*/ 0 w 2919014"/>
              <a:gd name="connsiteY1" fmla="*/ 0 h 1783424"/>
              <a:gd name="connsiteX2" fmla="*/ 924726 w 2919014"/>
              <a:gd name="connsiteY2" fmla="*/ 445061 h 1783424"/>
              <a:gd name="connsiteX3" fmla="*/ 2031032 w 2919014"/>
              <a:gd name="connsiteY3" fmla="*/ 887446 h 1783424"/>
              <a:gd name="connsiteX4" fmla="*/ 2411880 w 2919014"/>
              <a:gd name="connsiteY4" fmla="*/ 996846 h 1783424"/>
              <a:gd name="connsiteX5" fmla="*/ 2437862 w 2919014"/>
              <a:gd name="connsiteY5" fmla="*/ 1018042 h 1783424"/>
              <a:gd name="connsiteX6" fmla="*/ 2827599 w 2919014"/>
              <a:gd name="connsiteY6" fmla="*/ 1701791 h 1783424"/>
              <a:gd name="connsiteX7" fmla="*/ 2919014 w 2919014"/>
              <a:gd name="connsiteY7" fmla="*/ 1783424 h 1783424"/>
              <a:gd name="connsiteX8" fmla="*/ 1029551 w 2919014"/>
              <a:gd name="connsiteY8" fmla="*/ 1766987 h 1783424"/>
              <a:gd name="connsiteX9" fmla="*/ 913339 w 2919014"/>
              <a:gd name="connsiteY9" fmla="*/ 1620245 h 1783424"/>
              <a:gd name="connsiteX10" fmla="*/ 640197 w 2919014"/>
              <a:gd name="connsiteY10" fmla="*/ 1221442 h 1783424"/>
              <a:gd name="connsiteX11" fmla="*/ 286105 w 2919014"/>
              <a:gd name="connsiteY11" fmla="*/ 578392 h 1783424"/>
              <a:gd name="connsiteX0" fmla="*/ 264106 w 2919014"/>
              <a:gd name="connsiteY0" fmla="*/ 604792 h 1783424"/>
              <a:gd name="connsiteX1" fmla="*/ 0 w 2919014"/>
              <a:gd name="connsiteY1" fmla="*/ 0 h 1783424"/>
              <a:gd name="connsiteX2" fmla="*/ 924726 w 2919014"/>
              <a:gd name="connsiteY2" fmla="*/ 445061 h 1783424"/>
              <a:gd name="connsiteX3" fmla="*/ 2031032 w 2919014"/>
              <a:gd name="connsiteY3" fmla="*/ 887446 h 1783424"/>
              <a:gd name="connsiteX4" fmla="*/ 2411880 w 2919014"/>
              <a:gd name="connsiteY4" fmla="*/ 996846 h 1783424"/>
              <a:gd name="connsiteX5" fmla="*/ 2437862 w 2919014"/>
              <a:gd name="connsiteY5" fmla="*/ 1018042 h 1783424"/>
              <a:gd name="connsiteX6" fmla="*/ 2827599 w 2919014"/>
              <a:gd name="connsiteY6" fmla="*/ 1701791 h 1783424"/>
              <a:gd name="connsiteX7" fmla="*/ 2919014 w 2919014"/>
              <a:gd name="connsiteY7" fmla="*/ 1783424 h 1783424"/>
              <a:gd name="connsiteX8" fmla="*/ 1029551 w 2919014"/>
              <a:gd name="connsiteY8" fmla="*/ 1766987 h 1783424"/>
              <a:gd name="connsiteX9" fmla="*/ 913339 w 2919014"/>
              <a:gd name="connsiteY9" fmla="*/ 1620245 h 1783424"/>
              <a:gd name="connsiteX10" fmla="*/ 640197 w 2919014"/>
              <a:gd name="connsiteY10" fmla="*/ 1221442 h 1783424"/>
              <a:gd name="connsiteX11" fmla="*/ 264106 w 2919014"/>
              <a:gd name="connsiteY11" fmla="*/ 604792 h 1783424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1478 w 2958612"/>
              <a:gd name="connsiteY4" fmla="*/ 1001245 h 1787823"/>
              <a:gd name="connsiteX5" fmla="*/ 2477460 w 2958612"/>
              <a:gd name="connsiteY5" fmla="*/ 1022441 h 1787823"/>
              <a:gd name="connsiteX6" fmla="*/ 2867197 w 2958612"/>
              <a:gd name="connsiteY6" fmla="*/ 1706190 h 1787823"/>
              <a:gd name="connsiteX7" fmla="*/ 2958612 w 2958612"/>
              <a:gd name="connsiteY7" fmla="*/ 1787823 h 1787823"/>
              <a:gd name="connsiteX8" fmla="*/ 1069149 w 2958612"/>
              <a:gd name="connsiteY8" fmla="*/ 1771386 h 1787823"/>
              <a:gd name="connsiteX9" fmla="*/ 952937 w 2958612"/>
              <a:gd name="connsiteY9" fmla="*/ 1624644 h 1787823"/>
              <a:gd name="connsiteX10" fmla="*/ 679795 w 2958612"/>
              <a:gd name="connsiteY10" fmla="*/ 1225841 h 1787823"/>
              <a:gd name="connsiteX11" fmla="*/ 303704 w 2958612"/>
              <a:gd name="connsiteY11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1478 w 2958612"/>
              <a:gd name="connsiteY4" fmla="*/ 1001245 h 1787823"/>
              <a:gd name="connsiteX5" fmla="*/ 2477460 w 2958612"/>
              <a:gd name="connsiteY5" fmla="*/ 1022441 h 1787823"/>
              <a:gd name="connsiteX6" fmla="*/ 2801199 w 2958612"/>
              <a:gd name="connsiteY6" fmla="*/ 1587395 h 1787823"/>
              <a:gd name="connsiteX7" fmla="*/ 2958612 w 2958612"/>
              <a:gd name="connsiteY7" fmla="*/ 1787823 h 1787823"/>
              <a:gd name="connsiteX8" fmla="*/ 1069149 w 2958612"/>
              <a:gd name="connsiteY8" fmla="*/ 1771386 h 1787823"/>
              <a:gd name="connsiteX9" fmla="*/ 952937 w 2958612"/>
              <a:gd name="connsiteY9" fmla="*/ 1624644 h 1787823"/>
              <a:gd name="connsiteX10" fmla="*/ 679795 w 2958612"/>
              <a:gd name="connsiteY10" fmla="*/ 1225841 h 1787823"/>
              <a:gd name="connsiteX11" fmla="*/ 303704 w 2958612"/>
              <a:gd name="connsiteY11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1478 w 2958612"/>
              <a:gd name="connsiteY4" fmla="*/ 1001245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5877 w 2958612"/>
              <a:gd name="connsiteY4" fmla="*/ 992447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5877 w 2958612"/>
              <a:gd name="connsiteY4" fmla="*/ 992447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5877 w 2958612"/>
              <a:gd name="connsiteY4" fmla="*/ 992447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  <a:gd name="connsiteX0" fmla="*/ 303704 w 2958612"/>
              <a:gd name="connsiteY0" fmla="*/ 609191 h 1787823"/>
              <a:gd name="connsiteX1" fmla="*/ 0 w 2958612"/>
              <a:gd name="connsiteY1" fmla="*/ 0 h 1787823"/>
              <a:gd name="connsiteX2" fmla="*/ 964324 w 2958612"/>
              <a:gd name="connsiteY2" fmla="*/ 449460 h 1787823"/>
              <a:gd name="connsiteX3" fmla="*/ 2070630 w 2958612"/>
              <a:gd name="connsiteY3" fmla="*/ 891845 h 1787823"/>
              <a:gd name="connsiteX4" fmla="*/ 2455877 w 2958612"/>
              <a:gd name="connsiteY4" fmla="*/ 992447 h 1787823"/>
              <a:gd name="connsiteX5" fmla="*/ 2801199 w 2958612"/>
              <a:gd name="connsiteY5" fmla="*/ 1587395 h 1787823"/>
              <a:gd name="connsiteX6" fmla="*/ 2958612 w 2958612"/>
              <a:gd name="connsiteY6" fmla="*/ 1787823 h 1787823"/>
              <a:gd name="connsiteX7" fmla="*/ 1069149 w 2958612"/>
              <a:gd name="connsiteY7" fmla="*/ 1771386 h 1787823"/>
              <a:gd name="connsiteX8" fmla="*/ 952937 w 2958612"/>
              <a:gd name="connsiteY8" fmla="*/ 1624644 h 1787823"/>
              <a:gd name="connsiteX9" fmla="*/ 679795 w 2958612"/>
              <a:gd name="connsiteY9" fmla="*/ 1225841 h 1787823"/>
              <a:gd name="connsiteX10" fmla="*/ 303704 w 2958612"/>
              <a:gd name="connsiteY10" fmla="*/ 609191 h 1787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58612" h="1787823">
                <a:moveTo>
                  <a:pt x="303704" y="609191"/>
                </a:moveTo>
                <a:cubicBezTo>
                  <a:pt x="257437" y="482014"/>
                  <a:pt x="117952" y="308208"/>
                  <a:pt x="0" y="0"/>
                </a:cubicBezTo>
                <a:cubicBezTo>
                  <a:pt x="305816" y="161467"/>
                  <a:pt x="619219" y="300819"/>
                  <a:pt x="964324" y="449460"/>
                </a:cubicBezTo>
                <a:cubicBezTo>
                  <a:pt x="1309429" y="598101"/>
                  <a:pt x="1822038" y="801347"/>
                  <a:pt x="2070630" y="891845"/>
                </a:cubicBezTo>
                <a:cubicBezTo>
                  <a:pt x="2319222" y="982343"/>
                  <a:pt x="2323617" y="955227"/>
                  <a:pt x="2455877" y="992447"/>
                </a:cubicBezTo>
                <a:cubicBezTo>
                  <a:pt x="2542439" y="1191969"/>
                  <a:pt x="2716677" y="1456299"/>
                  <a:pt x="2801199" y="1587395"/>
                </a:cubicBezTo>
                <a:cubicBezTo>
                  <a:pt x="2802566" y="1588762"/>
                  <a:pt x="2956560" y="1784404"/>
                  <a:pt x="2958612" y="1787823"/>
                </a:cubicBezTo>
                <a:lnTo>
                  <a:pt x="1069149" y="1771386"/>
                </a:lnTo>
                <a:cubicBezTo>
                  <a:pt x="1049320" y="1772754"/>
                  <a:pt x="1017829" y="1715568"/>
                  <a:pt x="952937" y="1624644"/>
                </a:cubicBezTo>
                <a:cubicBezTo>
                  <a:pt x="888045" y="1533720"/>
                  <a:pt x="788001" y="1395083"/>
                  <a:pt x="679795" y="1225841"/>
                </a:cubicBezTo>
                <a:cubicBezTo>
                  <a:pt x="571590" y="1056599"/>
                  <a:pt x="410404" y="812765"/>
                  <a:pt x="303704" y="60919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91FD76C-1D96-4518-839A-31A515EF0B6B}"/>
              </a:ext>
            </a:extLst>
          </p:cNvPr>
          <p:cNvSpPr/>
          <p:nvPr/>
        </p:nvSpPr>
        <p:spPr>
          <a:xfrm>
            <a:off x="6558306" y="2908544"/>
            <a:ext cx="605444" cy="1011151"/>
          </a:xfrm>
          <a:custGeom>
            <a:avLst/>
            <a:gdLst>
              <a:gd name="connsiteX0" fmla="*/ 414608 w 793148"/>
              <a:gd name="connsiteY0" fmla="*/ 1312798 h 1312797"/>
              <a:gd name="connsiteX1" fmla="*/ 100084 w 793148"/>
              <a:gd name="connsiteY1" fmla="*/ 1251944 h 1312797"/>
              <a:gd name="connsiteX2" fmla="*/ 80939 w 793148"/>
              <a:gd name="connsiteY2" fmla="*/ 1228696 h 1312797"/>
              <a:gd name="connsiteX3" fmla="*/ 13931 w 793148"/>
              <a:gd name="connsiteY3" fmla="*/ 814345 h 1312797"/>
              <a:gd name="connsiteX4" fmla="*/ 7778 w 793148"/>
              <a:gd name="connsiteY4" fmla="*/ 659134 h 1312797"/>
              <a:gd name="connsiteX5" fmla="*/ 9145 w 793148"/>
              <a:gd name="connsiteY5" fmla="*/ 611271 h 1312797"/>
              <a:gd name="connsiteX6" fmla="*/ 9145 w 793148"/>
              <a:gd name="connsiteY6" fmla="*/ 400677 h 1312797"/>
              <a:gd name="connsiteX7" fmla="*/ 7778 w 793148"/>
              <a:gd name="connsiteY7" fmla="*/ 381532 h 1312797"/>
              <a:gd name="connsiteX8" fmla="*/ 7094 w 793148"/>
              <a:gd name="connsiteY8" fmla="*/ 244098 h 1312797"/>
              <a:gd name="connsiteX9" fmla="*/ 256 w 793148"/>
              <a:gd name="connsiteY9" fmla="*/ 24615 h 1312797"/>
              <a:gd name="connsiteX10" fmla="*/ 2308 w 793148"/>
              <a:gd name="connsiteY10" fmla="*/ 0 h 1312797"/>
              <a:gd name="connsiteX11" fmla="*/ 29658 w 793148"/>
              <a:gd name="connsiteY11" fmla="*/ 64956 h 1312797"/>
              <a:gd name="connsiteX12" fmla="*/ 433753 w 793148"/>
              <a:gd name="connsiteY12" fmla="*/ 781525 h 1312797"/>
              <a:gd name="connsiteX13" fmla="*/ 785200 w 793148"/>
              <a:gd name="connsiteY13" fmla="*/ 1279978 h 1312797"/>
              <a:gd name="connsiteX14" fmla="*/ 797507 w 793148"/>
              <a:gd name="connsiteY14" fmla="*/ 1298439 h 1312797"/>
              <a:gd name="connsiteX15" fmla="*/ 634775 w 793148"/>
              <a:gd name="connsiteY15" fmla="*/ 1312798 h 1312797"/>
              <a:gd name="connsiteX16" fmla="*/ 502128 w 793148"/>
              <a:gd name="connsiteY16" fmla="*/ 1313481 h 1312797"/>
              <a:gd name="connsiteX17" fmla="*/ 414608 w 793148"/>
              <a:gd name="connsiteY17" fmla="*/ 1312798 h 1312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93148" h="1312797">
                <a:moveTo>
                  <a:pt x="414608" y="1312798"/>
                </a:moveTo>
                <a:cubicBezTo>
                  <a:pt x="306576" y="1308695"/>
                  <a:pt x="199911" y="1297071"/>
                  <a:pt x="100084" y="1251944"/>
                </a:cubicBezTo>
                <a:cubicBezTo>
                  <a:pt x="89827" y="1247158"/>
                  <a:pt x="83674" y="1241004"/>
                  <a:pt x="80939" y="1228696"/>
                </a:cubicBezTo>
                <a:cubicBezTo>
                  <a:pt x="45384" y="1092631"/>
                  <a:pt x="22820" y="954513"/>
                  <a:pt x="13931" y="814345"/>
                </a:cubicBezTo>
                <a:cubicBezTo>
                  <a:pt x="10513" y="763064"/>
                  <a:pt x="6410" y="711099"/>
                  <a:pt x="7778" y="659134"/>
                </a:cubicBezTo>
                <a:cubicBezTo>
                  <a:pt x="10513" y="643408"/>
                  <a:pt x="9145" y="626998"/>
                  <a:pt x="9145" y="611271"/>
                </a:cubicBezTo>
                <a:cubicBezTo>
                  <a:pt x="9145" y="540845"/>
                  <a:pt x="9145" y="471103"/>
                  <a:pt x="9145" y="400677"/>
                </a:cubicBezTo>
                <a:cubicBezTo>
                  <a:pt x="9145" y="394523"/>
                  <a:pt x="10513" y="387686"/>
                  <a:pt x="7778" y="381532"/>
                </a:cubicBezTo>
                <a:cubicBezTo>
                  <a:pt x="7778" y="335721"/>
                  <a:pt x="7094" y="289909"/>
                  <a:pt x="7094" y="244098"/>
                </a:cubicBezTo>
                <a:cubicBezTo>
                  <a:pt x="7094" y="170937"/>
                  <a:pt x="5043" y="97776"/>
                  <a:pt x="256" y="24615"/>
                </a:cubicBezTo>
                <a:cubicBezTo>
                  <a:pt x="-427" y="16410"/>
                  <a:pt x="256" y="8205"/>
                  <a:pt x="2308" y="0"/>
                </a:cubicBezTo>
                <a:cubicBezTo>
                  <a:pt x="11196" y="21880"/>
                  <a:pt x="20085" y="43076"/>
                  <a:pt x="29658" y="64956"/>
                </a:cubicBezTo>
                <a:cubicBezTo>
                  <a:pt x="137690" y="318627"/>
                  <a:pt x="279226" y="553837"/>
                  <a:pt x="433753" y="781525"/>
                </a:cubicBezTo>
                <a:cubicBezTo>
                  <a:pt x="548623" y="949727"/>
                  <a:pt x="668279" y="1113827"/>
                  <a:pt x="785200" y="1279978"/>
                </a:cubicBezTo>
                <a:cubicBezTo>
                  <a:pt x="788619" y="1285448"/>
                  <a:pt x="792038" y="1290918"/>
                  <a:pt x="797507" y="1298439"/>
                </a:cubicBezTo>
                <a:cubicBezTo>
                  <a:pt x="742124" y="1303225"/>
                  <a:pt x="689475" y="1314849"/>
                  <a:pt x="634775" y="1312798"/>
                </a:cubicBezTo>
                <a:cubicBezTo>
                  <a:pt x="590332" y="1308695"/>
                  <a:pt x="546572" y="1314849"/>
                  <a:pt x="502128" y="1313481"/>
                </a:cubicBezTo>
                <a:cubicBezTo>
                  <a:pt x="473411" y="1313481"/>
                  <a:pt x="444009" y="1309379"/>
                  <a:pt x="414608" y="1312798"/>
                </a:cubicBezTo>
                <a:close/>
              </a:path>
            </a:pathLst>
          </a:custGeom>
          <a:solidFill>
            <a:schemeClr val="bg1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580FD7F-950D-4910-BD9A-FD7BDFC8DC0B}"/>
              </a:ext>
            </a:extLst>
          </p:cNvPr>
          <p:cNvSpPr/>
          <p:nvPr/>
        </p:nvSpPr>
        <p:spPr>
          <a:xfrm>
            <a:off x="5821701" y="2872185"/>
            <a:ext cx="688972" cy="1057813"/>
          </a:xfrm>
          <a:custGeom>
            <a:avLst/>
            <a:gdLst>
              <a:gd name="connsiteX0" fmla="*/ 1405104 w 1408522"/>
              <a:gd name="connsiteY0" fmla="*/ 0 h 1764071"/>
              <a:gd name="connsiteX1" fmla="*/ 1409206 w 1408522"/>
              <a:gd name="connsiteY1" fmla="*/ 317943 h 1764071"/>
              <a:gd name="connsiteX2" fmla="*/ 1407155 w 1408522"/>
              <a:gd name="connsiteY2" fmla="*/ 487513 h 1764071"/>
              <a:gd name="connsiteX3" fmla="*/ 1282029 w 1408522"/>
              <a:gd name="connsiteY3" fmla="*/ 825285 h 1764071"/>
              <a:gd name="connsiteX4" fmla="*/ 1084426 w 1408522"/>
              <a:gd name="connsiteY4" fmla="*/ 960667 h 1764071"/>
              <a:gd name="connsiteX5" fmla="*/ 740500 w 1408522"/>
              <a:gd name="connsiteY5" fmla="*/ 1052973 h 1764071"/>
              <a:gd name="connsiteX6" fmla="*/ 716569 w 1408522"/>
              <a:gd name="connsiteY6" fmla="*/ 1078956 h 1764071"/>
              <a:gd name="connsiteX7" fmla="*/ 570930 w 1408522"/>
              <a:gd name="connsiteY7" fmla="*/ 1398266 h 1764071"/>
              <a:gd name="connsiteX8" fmla="*/ 232475 w 1408522"/>
              <a:gd name="connsiteY8" fmla="*/ 1654672 h 1764071"/>
              <a:gd name="connsiteX9" fmla="*/ 8889 w 1408522"/>
              <a:gd name="connsiteY9" fmla="*/ 1766123 h 1764071"/>
              <a:gd name="connsiteX10" fmla="*/ 0 w 1408522"/>
              <a:gd name="connsiteY10" fmla="*/ 1769542 h 1764071"/>
              <a:gd name="connsiteX11" fmla="*/ 12307 w 1408522"/>
              <a:gd name="connsiteY11" fmla="*/ 1753816 h 1764071"/>
              <a:gd name="connsiteX12" fmla="*/ 422557 w 1408522"/>
              <a:gd name="connsiteY12" fmla="*/ 1331259 h 1764071"/>
              <a:gd name="connsiteX13" fmla="*/ 1005111 w 1408522"/>
              <a:gd name="connsiteY13" fmla="*/ 662553 h 1764071"/>
              <a:gd name="connsiteX14" fmla="*/ 1333310 w 1408522"/>
              <a:gd name="connsiteY14" fmla="*/ 164100 h 1764071"/>
              <a:gd name="connsiteX15" fmla="*/ 1405104 w 1408522"/>
              <a:gd name="connsiteY15" fmla="*/ 0 h 1764071"/>
              <a:gd name="connsiteX0" fmla="*/ 1434676 w 1440682"/>
              <a:gd name="connsiteY0" fmla="*/ 0 h 1794298"/>
              <a:gd name="connsiteX1" fmla="*/ 1438778 w 1440682"/>
              <a:gd name="connsiteY1" fmla="*/ 317943 h 1794298"/>
              <a:gd name="connsiteX2" fmla="*/ 1436727 w 1440682"/>
              <a:gd name="connsiteY2" fmla="*/ 487513 h 1794298"/>
              <a:gd name="connsiteX3" fmla="*/ 1311601 w 1440682"/>
              <a:gd name="connsiteY3" fmla="*/ 825285 h 1794298"/>
              <a:gd name="connsiteX4" fmla="*/ 1113998 w 1440682"/>
              <a:gd name="connsiteY4" fmla="*/ 960667 h 1794298"/>
              <a:gd name="connsiteX5" fmla="*/ 770072 w 1440682"/>
              <a:gd name="connsiteY5" fmla="*/ 1052973 h 1794298"/>
              <a:gd name="connsiteX6" fmla="*/ 746141 w 1440682"/>
              <a:gd name="connsiteY6" fmla="*/ 1078956 h 1794298"/>
              <a:gd name="connsiteX7" fmla="*/ 600502 w 1440682"/>
              <a:gd name="connsiteY7" fmla="*/ 1398266 h 1794298"/>
              <a:gd name="connsiteX8" fmla="*/ 262047 w 1440682"/>
              <a:gd name="connsiteY8" fmla="*/ 1654672 h 1794298"/>
              <a:gd name="connsiteX9" fmla="*/ 38461 w 1440682"/>
              <a:gd name="connsiteY9" fmla="*/ 1766123 h 1794298"/>
              <a:gd name="connsiteX10" fmla="*/ 41879 w 1440682"/>
              <a:gd name="connsiteY10" fmla="*/ 1753816 h 1794298"/>
              <a:gd name="connsiteX11" fmla="*/ 452129 w 1440682"/>
              <a:gd name="connsiteY11" fmla="*/ 1331259 h 1794298"/>
              <a:gd name="connsiteX12" fmla="*/ 1034683 w 1440682"/>
              <a:gd name="connsiteY12" fmla="*/ 662553 h 1794298"/>
              <a:gd name="connsiteX13" fmla="*/ 1362882 w 1440682"/>
              <a:gd name="connsiteY13" fmla="*/ 164100 h 1794298"/>
              <a:gd name="connsiteX14" fmla="*/ 1434676 w 1440682"/>
              <a:gd name="connsiteY14" fmla="*/ 0 h 1794298"/>
              <a:gd name="connsiteX0" fmla="*/ 1396215 w 1402222"/>
              <a:gd name="connsiteY0" fmla="*/ 0 h 1766123"/>
              <a:gd name="connsiteX1" fmla="*/ 1400317 w 1402222"/>
              <a:gd name="connsiteY1" fmla="*/ 317943 h 1766123"/>
              <a:gd name="connsiteX2" fmla="*/ 1398266 w 1402222"/>
              <a:gd name="connsiteY2" fmla="*/ 487513 h 1766123"/>
              <a:gd name="connsiteX3" fmla="*/ 1273140 w 1402222"/>
              <a:gd name="connsiteY3" fmla="*/ 825285 h 1766123"/>
              <a:gd name="connsiteX4" fmla="*/ 1075537 w 1402222"/>
              <a:gd name="connsiteY4" fmla="*/ 960667 h 1766123"/>
              <a:gd name="connsiteX5" fmla="*/ 731611 w 1402222"/>
              <a:gd name="connsiteY5" fmla="*/ 1052973 h 1766123"/>
              <a:gd name="connsiteX6" fmla="*/ 707680 w 1402222"/>
              <a:gd name="connsiteY6" fmla="*/ 1078956 h 1766123"/>
              <a:gd name="connsiteX7" fmla="*/ 562041 w 1402222"/>
              <a:gd name="connsiteY7" fmla="*/ 1398266 h 1766123"/>
              <a:gd name="connsiteX8" fmla="*/ 223586 w 1402222"/>
              <a:gd name="connsiteY8" fmla="*/ 1654672 h 1766123"/>
              <a:gd name="connsiteX9" fmla="*/ 0 w 1402222"/>
              <a:gd name="connsiteY9" fmla="*/ 1766123 h 1766123"/>
              <a:gd name="connsiteX10" fmla="*/ 413668 w 1402222"/>
              <a:gd name="connsiteY10" fmla="*/ 1331259 h 1766123"/>
              <a:gd name="connsiteX11" fmla="*/ 996222 w 1402222"/>
              <a:gd name="connsiteY11" fmla="*/ 662553 h 1766123"/>
              <a:gd name="connsiteX12" fmla="*/ 1324421 w 1402222"/>
              <a:gd name="connsiteY12" fmla="*/ 164100 h 1766123"/>
              <a:gd name="connsiteX13" fmla="*/ 1396215 w 1402222"/>
              <a:gd name="connsiteY13" fmla="*/ 0 h 1766123"/>
              <a:gd name="connsiteX0" fmla="*/ 1176870 w 1182877"/>
              <a:gd name="connsiteY0" fmla="*/ 0 h 1655232"/>
              <a:gd name="connsiteX1" fmla="*/ 1180972 w 1182877"/>
              <a:gd name="connsiteY1" fmla="*/ 317943 h 1655232"/>
              <a:gd name="connsiteX2" fmla="*/ 1178921 w 1182877"/>
              <a:gd name="connsiteY2" fmla="*/ 487513 h 1655232"/>
              <a:gd name="connsiteX3" fmla="*/ 1053795 w 1182877"/>
              <a:gd name="connsiteY3" fmla="*/ 825285 h 1655232"/>
              <a:gd name="connsiteX4" fmla="*/ 856192 w 1182877"/>
              <a:gd name="connsiteY4" fmla="*/ 960667 h 1655232"/>
              <a:gd name="connsiteX5" fmla="*/ 512266 w 1182877"/>
              <a:gd name="connsiteY5" fmla="*/ 1052973 h 1655232"/>
              <a:gd name="connsiteX6" fmla="*/ 488335 w 1182877"/>
              <a:gd name="connsiteY6" fmla="*/ 1078956 h 1655232"/>
              <a:gd name="connsiteX7" fmla="*/ 342696 w 1182877"/>
              <a:gd name="connsiteY7" fmla="*/ 1398266 h 1655232"/>
              <a:gd name="connsiteX8" fmla="*/ 4241 w 1182877"/>
              <a:gd name="connsiteY8" fmla="*/ 1654672 h 1655232"/>
              <a:gd name="connsiteX9" fmla="*/ 194323 w 1182877"/>
              <a:gd name="connsiteY9" fmla="*/ 1331259 h 1655232"/>
              <a:gd name="connsiteX10" fmla="*/ 776877 w 1182877"/>
              <a:gd name="connsiteY10" fmla="*/ 662553 h 1655232"/>
              <a:gd name="connsiteX11" fmla="*/ 1105076 w 1182877"/>
              <a:gd name="connsiteY11" fmla="*/ 164100 h 1655232"/>
              <a:gd name="connsiteX12" fmla="*/ 1176870 w 1182877"/>
              <a:gd name="connsiteY12" fmla="*/ 0 h 1655232"/>
              <a:gd name="connsiteX0" fmla="*/ 1183304 w 1189311"/>
              <a:gd name="connsiteY0" fmla="*/ 0 h 1685983"/>
              <a:gd name="connsiteX1" fmla="*/ 1187406 w 1189311"/>
              <a:gd name="connsiteY1" fmla="*/ 317943 h 1685983"/>
              <a:gd name="connsiteX2" fmla="*/ 1185355 w 1189311"/>
              <a:gd name="connsiteY2" fmla="*/ 487513 h 1685983"/>
              <a:gd name="connsiteX3" fmla="*/ 1060229 w 1189311"/>
              <a:gd name="connsiteY3" fmla="*/ 825285 h 1685983"/>
              <a:gd name="connsiteX4" fmla="*/ 862626 w 1189311"/>
              <a:gd name="connsiteY4" fmla="*/ 960667 h 1685983"/>
              <a:gd name="connsiteX5" fmla="*/ 518700 w 1189311"/>
              <a:gd name="connsiteY5" fmla="*/ 1052973 h 1685983"/>
              <a:gd name="connsiteX6" fmla="*/ 494769 w 1189311"/>
              <a:gd name="connsiteY6" fmla="*/ 1078956 h 1685983"/>
              <a:gd name="connsiteX7" fmla="*/ 349130 w 1189311"/>
              <a:gd name="connsiteY7" fmla="*/ 1398266 h 1685983"/>
              <a:gd name="connsiteX8" fmla="*/ 10675 w 1189311"/>
              <a:gd name="connsiteY8" fmla="*/ 1654672 h 1685983"/>
              <a:gd name="connsiteX9" fmla="*/ 783311 w 1189311"/>
              <a:gd name="connsiteY9" fmla="*/ 662553 h 1685983"/>
              <a:gd name="connsiteX10" fmla="*/ 1111510 w 1189311"/>
              <a:gd name="connsiteY10" fmla="*/ 164100 h 1685983"/>
              <a:gd name="connsiteX11" fmla="*/ 1183304 w 1189311"/>
              <a:gd name="connsiteY11" fmla="*/ 0 h 1685983"/>
              <a:gd name="connsiteX0" fmla="*/ 1172629 w 1178636"/>
              <a:gd name="connsiteY0" fmla="*/ 0 h 1654672"/>
              <a:gd name="connsiteX1" fmla="*/ 1176731 w 1178636"/>
              <a:gd name="connsiteY1" fmla="*/ 317943 h 1654672"/>
              <a:gd name="connsiteX2" fmla="*/ 1174680 w 1178636"/>
              <a:gd name="connsiteY2" fmla="*/ 487513 h 1654672"/>
              <a:gd name="connsiteX3" fmla="*/ 1049554 w 1178636"/>
              <a:gd name="connsiteY3" fmla="*/ 825285 h 1654672"/>
              <a:gd name="connsiteX4" fmla="*/ 851951 w 1178636"/>
              <a:gd name="connsiteY4" fmla="*/ 960667 h 1654672"/>
              <a:gd name="connsiteX5" fmla="*/ 508025 w 1178636"/>
              <a:gd name="connsiteY5" fmla="*/ 1052973 h 1654672"/>
              <a:gd name="connsiteX6" fmla="*/ 484094 w 1178636"/>
              <a:gd name="connsiteY6" fmla="*/ 1078956 h 1654672"/>
              <a:gd name="connsiteX7" fmla="*/ 338455 w 1178636"/>
              <a:gd name="connsiteY7" fmla="*/ 1398266 h 1654672"/>
              <a:gd name="connsiteX8" fmla="*/ 0 w 1178636"/>
              <a:gd name="connsiteY8" fmla="*/ 1654672 h 1654672"/>
              <a:gd name="connsiteX9" fmla="*/ 772636 w 1178636"/>
              <a:gd name="connsiteY9" fmla="*/ 662553 h 1654672"/>
              <a:gd name="connsiteX10" fmla="*/ 1100835 w 1178636"/>
              <a:gd name="connsiteY10" fmla="*/ 164100 h 1654672"/>
              <a:gd name="connsiteX11" fmla="*/ 1172629 w 1178636"/>
              <a:gd name="connsiteY11" fmla="*/ 0 h 1654672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778523 w 1105208"/>
              <a:gd name="connsiteY4" fmla="*/ 960667 h 1678901"/>
              <a:gd name="connsiteX5" fmla="*/ 434597 w 1105208"/>
              <a:gd name="connsiteY5" fmla="*/ 1052973 h 1678901"/>
              <a:gd name="connsiteX6" fmla="*/ 410666 w 1105208"/>
              <a:gd name="connsiteY6" fmla="*/ 1078956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778523 w 1105208"/>
              <a:gd name="connsiteY4" fmla="*/ 960667 h 1678901"/>
              <a:gd name="connsiteX5" fmla="*/ 489667 w 1105208"/>
              <a:gd name="connsiteY5" fmla="*/ 1086893 h 1678901"/>
              <a:gd name="connsiteX6" fmla="*/ 410666 w 1105208"/>
              <a:gd name="connsiteY6" fmla="*/ 1078956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806058 w 1105208"/>
              <a:gd name="connsiteY4" fmla="*/ 989743 h 1678901"/>
              <a:gd name="connsiteX5" fmla="*/ 489667 w 1105208"/>
              <a:gd name="connsiteY5" fmla="*/ 1086893 h 1678901"/>
              <a:gd name="connsiteX6" fmla="*/ 410666 w 1105208"/>
              <a:gd name="connsiteY6" fmla="*/ 1078956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806058 w 1105208"/>
              <a:gd name="connsiteY4" fmla="*/ 989743 h 1678901"/>
              <a:gd name="connsiteX5" fmla="*/ 489667 w 1105208"/>
              <a:gd name="connsiteY5" fmla="*/ 1086893 h 1678901"/>
              <a:gd name="connsiteX6" fmla="*/ 456558 w 1105208"/>
              <a:gd name="connsiteY6" fmla="*/ 1127414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806058 w 1105208"/>
              <a:gd name="connsiteY4" fmla="*/ 989743 h 1678901"/>
              <a:gd name="connsiteX5" fmla="*/ 489667 w 1105208"/>
              <a:gd name="connsiteY5" fmla="*/ 1086893 h 1678901"/>
              <a:gd name="connsiteX6" fmla="*/ 456558 w 1105208"/>
              <a:gd name="connsiteY6" fmla="*/ 1127414 h 1678901"/>
              <a:gd name="connsiteX7" fmla="*/ 265027 w 1105208"/>
              <a:gd name="connsiteY7" fmla="*/ 1398266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99201 w 1105208"/>
              <a:gd name="connsiteY0" fmla="*/ 0 h 1678901"/>
              <a:gd name="connsiteX1" fmla="*/ 1103303 w 1105208"/>
              <a:gd name="connsiteY1" fmla="*/ 317943 h 1678901"/>
              <a:gd name="connsiteX2" fmla="*/ 1101252 w 1105208"/>
              <a:gd name="connsiteY2" fmla="*/ 487513 h 1678901"/>
              <a:gd name="connsiteX3" fmla="*/ 976126 w 1105208"/>
              <a:gd name="connsiteY3" fmla="*/ 825285 h 1678901"/>
              <a:gd name="connsiteX4" fmla="*/ 806058 w 1105208"/>
              <a:gd name="connsiteY4" fmla="*/ 989743 h 1678901"/>
              <a:gd name="connsiteX5" fmla="*/ 489667 w 1105208"/>
              <a:gd name="connsiteY5" fmla="*/ 1086893 h 1678901"/>
              <a:gd name="connsiteX6" fmla="*/ 456558 w 1105208"/>
              <a:gd name="connsiteY6" fmla="*/ 1127414 h 1678901"/>
              <a:gd name="connsiteX7" fmla="*/ 324688 w 1105208"/>
              <a:gd name="connsiteY7" fmla="*/ 1441878 h 1678901"/>
              <a:gd name="connsiteX8" fmla="*/ 0 w 1105208"/>
              <a:gd name="connsiteY8" fmla="*/ 1678901 h 1678901"/>
              <a:gd name="connsiteX9" fmla="*/ 699208 w 1105208"/>
              <a:gd name="connsiteY9" fmla="*/ 662553 h 1678901"/>
              <a:gd name="connsiteX10" fmla="*/ 1027407 w 1105208"/>
              <a:gd name="connsiteY10" fmla="*/ 164100 h 1678901"/>
              <a:gd name="connsiteX11" fmla="*/ 1099201 w 1105208"/>
              <a:gd name="connsiteY11" fmla="*/ 0 h 1678901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287973 w 1068493"/>
              <a:gd name="connsiteY7" fmla="*/ 1441878 h 1732204"/>
              <a:gd name="connsiteX8" fmla="*/ 0 w 1068493"/>
              <a:gd name="connsiteY8" fmla="*/ 1732204 h 1732204"/>
              <a:gd name="connsiteX9" fmla="*/ 662493 w 1068493"/>
              <a:gd name="connsiteY9" fmla="*/ 662553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287973 w 1068493"/>
              <a:gd name="connsiteY7" fmla="*/ 1441878 h 1732204"/>
              <a:gd name="connsiteX8" fmla="*/ 0 w 1068493"/>
              <a:gd name="connsiteY8" fmla="*/ 1732204 h 1732204"/>
              <a:gd name="connsiteX9" fmla="*/ 685439 w 1068493"/>
              <a:gd name="connsiteY9" fmla="*/ 691629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287973 w 1068493"/>
              <a:gd name="connsiteY7" fmla="*/ 1441878 h 1732204"/>
              <a:gd name="connsiteX8" fmla="*/ 0 w 1068493"/>
              <a:gd name="connsiteY8" fmla="*/ 1732204 h 1732204"/>
              <a:gd name="connsiteX9" fmla="*/ 685439 w 1068493"/>
              <a:gd name="connsiteY9" fmla="*/ 691629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287973 w 1068493"/>
              <a:gd name="connsiteY7" fmla="*/ 1441878 h 1732204"/>
              <a:gd name="connsiteX8" fmla="*/ 0 w 1068493"/>
              <a:gd name="connsiteY8" fmla="*/ 1732204 h 1732204"/>
              <a:gd name="connsiteX9" fmla="*/ 437616 w 1068493"/>
              <a:gd name="connsiteY9" fmla="*/ 1064759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  <a:gd name="connsiteX0" fmla="*/ 1062486 w 1068493"/>
              <a:gd name="connsiteY0" fmla="*/ 0 h 1732204"/>
              <a:gd name="connsiteX1" fmla="*/ 1066588 w 1068493"/>
              <a:gd name="connsiteY1" fmla="*/ 317943 h 1732204"/>
              <a:gd name="connsiteX2" fmla="*/ 1064537 w 1068493"/>
              <a:gd name="connsiteY2" fmla="*/ 487513 h 1732204"/>
              <a:gd name="connsiteX3" fmla="*/ 939411 w 1068493"/>
              <a:gd name="connsiteY3" fmla="*/ 825285 h 1732204"/>
              <a:gd name="connsiteX4" fmla="*/ 769343 w 1068493"/>
              <a:gd name="connsiteY4" fmla="*/ 989743 h 1732204"/>
              <a:gd name="connsiteX5" fmla="*/ 452952 w 1068493"/>
              <a:gd name="connsiteY5" fmla="*/ 1086893 h 1732204"/>
              <a:gd name="connsiteX6" fmla="*/ 419843 w 1068493"/>
              <a:gd name="connsiteY6" fmla="*/ 1127414 h 1732204"/>
              <a:gd name="connsiteX7" fmla="*/ 333866 w 1068493"/>
              <a:gd name="connsiteY7" fmla="*/ 1451568 h 1732204"/>
              <a:gd name="connsiteX8" fmla="*/ 0 w 1068493"/>
              <a:gd name="connsiteY8" fmla="*/ 1732204 h 1732204"/>
              <a:gd name="connsiteX9" fmla="*/ 437616 w 1068493"/>
              <a:gd name="connsiteY9" fmla="*/ 1064759 h 1732204"/>
              <a:gd name="connsiteX10" fmla="*/ 990692 w 1068493"/>
              <a:gd name="connsiteY10" fmla="*/ 164100 h 1732204"/>
              <a:gd name="connsiteX11" fmla="*/ 1062486 w 1068493"/>
              <a:gd name="connsiteY11" fmla="*/ 0 h 173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8493" h="1732204">
                <a:moveTo>
                  <a:pt x="1062486" y="0"/>
                </a:moveTo>
                <a:cubicBezTo>
                  <a:pt x="1070007" y="105981"/>
                  <a:pt x="1069323" y="211962"/>
                  <a:pt x="1066588" y="317943"/>
                </a:cubicBezTo>
                <a:cubicBezTo>
                  <a:pt x="1065221" y="374694"/>
                  <a:pt x="1067272" y="431446"/>
                  <a:pt x="1064537" y="487513"/>
                </a:cubicBezTo>
                <a:cubicBezTo>
                  <a:pt x="1058383" y="613323"/>
                  <a:pt x="988610" y="741580"/>
                  <a:pt x="939411" y="825285"/>
                </a:cubicBezTo>
                <a:cubicBezTo>
                  <a:pt x="890212" y="908990"/>
                  <a:pt x="850420" y="946142"/>
                  <a:pt x="769343" y="989743"/>
                </a:cubicBezTo>
                <a:cubicBezTo>
                  <a:pt x="688267" y="1033344"/>
                  <a:pt x="511202" y="1063948"/>
                  <a:pt x="452952" y="1086893"/>
                </a:cubicBezTo>
                <a:cubicBezTo>
                  <a:pt x="394702" y="1109838"/>
                  <a:pt x="421894" y="1110320"/>
                  <a:pt x="419843" y="1127414"/>
                </a:cubicBezTo>
                <a:cubicBezTo>
                  <a:pt x="408219" y="1250488"/>
                  <a:pt x="403840" y="1350770"/>
                  <a:pt x="333866" y="1451568"/>
                </a:cubicBezTo>
                <a:cubicBezTo>
                  <a:pt x="263892" y="1552366"/>
                  <a:pt x="161691" y="1631916"/>
                  <a:pt x="0" y="1732204"/>
                </a:cubicBezTo>
                <a:cubicBezTo>
                  <a:pt x="72364" y="1609585"/>
                  <a:pt x="254144" y="1313187"/>
                  <a:pt x="437616" y="1064759"/>
                </a:cubicBezTo>
                <a:cubicBezTo>
                  <a:pt x="561374" y="907497"/>
                  <a:pt x="897702" y="341191"/>
                  <a:pt x="990692" y="164100"/>
                </a:cubicBezTo>
                <a:cubicBezTo>
                  <a:pt x="1019409" y="110767"/>
                  <a:pt x="1041973" y="56067"/>
                  <a:pt x="1062486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03E29F5-CC8F-4C77-B2C5-3E835B232D91}"/>
              </a:ext>
            </a:extLst>
          </p:cNvPr>
          <p:cNvSpPr/>
          <p:nvPr/>
        </p:nvSpPr>
        <p:spPr>
          <a:xfrm rot="21318527">
            <a:off x="6045211" y="3446684"/>
            <a:ext cx="480537" cy="415853"/>
          </a:xfrm>
          <a:custGeom>
            <a:avLst/>
            <a:gdLst>
              <a:gd name="connsiteX0" fmla="*/ 0 w 622211"/>
              <a:gd name="connsiteY0" fmla="*/ 484778 h 478624"/>
              <a:gd name="connsiteX1" fmla="*/ 86152 w 622211"/>
              <a:gd name="connsiteY1" fmla="*/ 183928 h 478624"/>
              <a:gd name="connsiteX2" fmla="*/ 95041 w 622211"/>
              <a:gd name="connsiteY2" fmla="*/ 134698 h 478624"/>
              <a:gd name="connsiteX3" fmla="*/ 111451 w 622211"/>
              <a:gd name="connsiteY3" fmla="*/ 119656 h 478624"/>
              <a:gd name="connsiteX4" fmla="*/ 406147 w 622211"/>
              <a:gd name="connsiteY4" fmla="*/ 77947 h 478624"/>
              <a:gd name="connsiteX5" fmla="*/ 618109 w 622211"/>
              <a:gd name="connsiteY5" fmla="*/ 1367 h 478624"/>
              <a:gd name="connsiteX6" fmla="*/ 622211 w 622211"/>
              <a:gd name="connsiteY6" fmla="*/ 0 h 478624"/>
              <a:gd name="connsiteX7" fmla="*/ 0 w 622211"/>
              <a:gd name="connsiteY7" fmla="*/ 484778 h 47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2211" h="478624">
                <a:moveTo>
                  <a:pt x="0" y="484778"/>
                </a:moveTo>
                <a:cubicBezTo>
                  <a:pt x="49914" y="390420"/>
                  <a:pt x="69059" y="287858"/>
                  <a:pt x="86152" y="183928"/>
                </a:cubicBezTo>
                <a:cubicBezTo>
                  <a:pt x="88887" y="167518"/>
                  <a:pt x="92990" y="151108"/>
                  <a:pt x="95041" y="134698"/>
                </a:cubicBezTo>
                <a:cubicBezTo>
                  <a:pt x="96409" y="123758"/>
                  <a:pt x="100511" y="120340"/>
                  <a:pt x="111451" y="119656"/>
                </a:cubicBezTo>
                <a:cubicBezTo>
                  <a:pt x="210595" y="112135"/>
                  <a:pt x="309054" y="101195"/>
                  <a:pt x="406147" y="77947"/>
                </a:cubicBezTo>
                <a:cubicBezTo>
                  <a:pt x="479992" y="60170"/>
                  <a:pt x="551101" y="36922"/>
                  <a:pt x="618109" y="1367"/>
                </a:cubicBezTo>
                <a:cubicBezTo>
                  <a:pt x="619476" y="684"/>
                  <a:pt x="621528" y="684"/>
                  <a:pt x="622211" y="0"/>
                </a:cubicBezTo>
                <a:cubicBezTo>
                  <a:pt x="480675" y="244782"/>
                  <a:pt x="279653" y="414352"/>
                  <a:pt x="0" y="484778"/>
                </a:cubicBezTo>
                <a:close/>
              </a:path>
            </a:pathLst>
          </a:custGeom>
          <a:solidFill>
            <a:schemeClr val="bg1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FA9ED72-5E5B-441F-AA7E-56E94BC44EDF}"/>
              </a:ext>
            </a:extLst>
          </p:cNvPr>
          <p:cNvSpPr/>
          <p:nvPr/>
        </p:nvSpPr>
        <p:spPr>
          <a:xfrm>
            <a:off x="6163772" y="3542261"/>
            <a:ext cx="335710" cy="360885"/>
          </a:xfrm>
          <a:custGeom>
            <a:avLst/>
            <a:gdLst>
              <a:gd name="connsiteX0" fmla="*/ 505290 w 499136"/>
              <a:gd name="connsiteY0" fmla="*/ 0 h 540161"/>
              <a:gd name="connsiteX1" fmla="*/ 499137 w 499136"/>
              <a:gd name="connsiteY1" fmla="*/ 131280 h 540161"/>
              <a:gd name="connsiteX2" fmla="*/ 468368 w 499136"/>
              <a:gd name="connsiteY2" fmla="*/ 469051 h 540161"/>
              <a:gd name="connsiteX3" fmla="*/ 453325 w 499136"/>
              <a:gd name="connsiteY3" fmla="*/ 486145 h 540161"/>
              <a:gd name="connsiteX4" fmla="*/ 0 w 499136"/>
              <a:gd name="connsiteY4" fmla="*/ 541529 h 540161"/>
              <a:gd name="connsiteX5" fmla="*/ 8205 w 499136"/>
              <a:gd name="connsiteY5" fmla="*/ 534008 h 540161"/>
              <a:gd name="connsiteX6" fmla="*/ 344609 w 499136"/>
              <a:gd name="connsiteY6" fmla="*/ 233842 h 540161"/>
              <a:gd name="connsiteX7" fmla="*/ 505290 w 499136"/>
              <a:gd name="connsiteY7" fmla="*/ 0 h 540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136" h="540161">
                <a:moveTo>
                  <a:pt x="505290" y="0"/>
                </a:moveTo>
                <a:cubicBezTo>
                  <a:pt x="503239" y="43760"/>
                  <a:pt x="501872" y="87520"/>
                  <a:pt x="499137" y="131280"/>
                </a:cubicBezTo>
                <a:cubicBezTo>
                  <a:pt x="492299" y="244098"/>
                  <a:pt x="482727" y="356917"/>
                  <a:pt x="468368" y="469051"/>
                </a:cubicBezTo>
                <a:cubicBezTo>
                  <a:pt x="467000" y="478624"/>
                  <a:pt x="465633" y="484778"/>
                  <a:pt x="453325" y="486145"/>
                </a:cubicBezTo>
                <a:cubicBezTo>
                  <a:pt x="302217" y="503923"/>
                  <a:pt x="151109" y="523068"/>
                  <a:pt x="0" y="541529"/>
                </a:cubicBezTo>
                <a:cubicBezTo>
                  <a:pt x="0" y="535375"/>
                  <a:pt x="5470" y="535375"/>
                  <a:pt x="8205" y="534008"/>
                </a:cubicBezTo>
                <a:cubicBezTo>
                  <a:pt x="147006" y="464265"/>
                  <a:pt x="253671" y="357601"/>
                  <a:pt x="344609" y="233842"/>
                </a:cubicBezTo>
                <a:cubicBezTo>
                  <a:pt x="400677" y="157946"/>
                  <a:pt x="449907" y="77947"/>
                  <a:pt x="50529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9F1316-6337-412B-8AFE-40AA999846A6}"/>
              </a:ext>
            </a:extLst>
          </p:cNvPr>
          <p:cNvSpPr/>
          <p:nvPr/>
        </p:nvSpPr>
        <p:spPr>
          <a:xfrm>
            <a:off x="6562667" y="3234597"/>
            <a:ext cx="4598" cy="183950"/>
          </a:xfrm>
          <a:custGeom>
            <a:avLst/>
            <a:gdLst>
              <a:gd name="connsiteX0" fmla="*/ 1295 w 0"/>
              <a:gd name="connsiteY0" fmla="*/ 0 h 273499"/>
              <a:gd name="connsiteX1" fmla="*/ 4029 w 0"/>
              <a:gd name="connsiteY1" fmla="*/ 19145 h 273499"/>
              <a:gd name="connsiteX2" fmla="*/ 4029 w 0"/>
              <a:gd name="connsiteY2" fmla="*/ 259141 h 273499"/>
              <a:gd name="connsiteX3" fmla="*/ 1295 w 0"/>
              <a:gd name="connsiteY3" fmla="*/ 278286 h 273499"/>
              <a:gd name="connsiteX4" fmla="*/ 1295 w 0"/>
              <a:gd name="connsiteY4" fmla="*/ 0 h 27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h="273499">
                <a:moveTo>
                  <a:pt x="1295" y="0"/>
                </a:moveTo>
                <a:cubicBezTo>
                  <a:pt x="4029" y="6154"/>
                  <a:pt x="4029" y="12307"/>
                  <a:pt x="4029" y="19145"/>
                </a:cubicBezTo>
                <a:cubicBezTo>
                  <a:pt x="4029" y="99144"/>
                  <a:pt x="4029" y="179142"/>
                  <a:pt x="4029" y="259141"/>
                </a:cubicBezTo>
                <a:cubicBezTo>
                  <a:pt x="4029" y="265978"/>
                  <a:pt x="4029" y="272132"/>
                  <a:pt x="1295" y="278286"/>
                </a:cubicBezTo>
                <a:cubicBezTo>
                  <a:pt x="-757" y="185296"/>
                  <a:pt x="-73" y="92990"/>
                  <a:pt x="1295" y="0"/>
                </a:cubicBezTo>
                <a:close/>
              </a:path>
            </a:pathLst>
          </a:custGeom>
          <a:solidFill>
            <a:srgbClr val="F7F7F7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1B3EDB-9270-48D4-B34E-6ADCFAAB11DC}"/>
              </a:ext>
            </a:extLst>
          </p:cNvPr>
          <p:cNvSpPr/>
          <p:nvPr/>
        </p:nvSpPr>
        <p:spPr>
          <a:xfrm>
            <a:off x="1" y="3973309"/>
            <a:ext cx="12192000" cy="6572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D2A7A283-F032-437A-BDCB-CD6C329786AF}"/>
              </a:ext>
            </a:extLst>
          </p:cNvPr>
          <p:cNvSpPr/>
          <p:nvPr/>
        </p:nvSpPr>
        <p:spPr>
          <a:xfrm>
            <a:off x="6598787" y="1522552"/>
            <a:ext cx="188550" cy="188550"/>
          </a:xfrm>
          <a:custGeom>
            <a:avLst/>
            <a:gdLst>
              <a:gd name="connsiteX0" fmla="*/ 231791 w 280336"/>
              <a:gd name="connsiteY0" fmla="*/ 281021 h 280336"/>
              <a:gd name="connsiteX1" fmla="*/ 154527 w 280336"/>
              <a:gd name="connsiteY1" fmla="*/ 239996 h 280336"/>
              <a:gd name="connsiteX2" fmla="*/ 127861 w 280336"/>
              <a:gd name="connsiteY2" fmla="*/ 239996 h 280336"/>
              <a:gd name="connsiteX3" fmla="*/ 64956 w 280336"/>
              <a:gd name="connsiteY3" fmla="*/ 273500 h 280336"/>
              <a:gd name="connsiteX4" fmla="*/ 53332 w 280336"/>
              <a:gd name="connsiteY4" fmla="*/ 276235 h 280336"/>
              <a:gd name="connsiteX5" fmla="*/ 51965 w 280336"/>
              <a:gd name="connsiteY5" fmla="*/ 264611 h 280336"/>
              <a:gd name="connsiteX6" fmla="*/ 64272 w 280336"/>
              <a:gd name="connsiteY6" fmla="*/ 196236 h 280336"/>
              <a:gd name="connsiteX7" fmla="*/ 55384 w 280336"/>
              <a:gd name="connsiteY7" fmla="*/ 167518 h 280336"/>
              <a:gd name="connsiteX8" fmla="*/ 0 w 280336"/>
              <a:gd name="connsiteY8" fmla="*/ 106665 h 280336"/>
              <a:gd name="connsiteX9" fmla="*/ 64956 w 280336"/>
              <a:gd name="connsiteY9" fmla="*/ 97092 h 280336"/>
              <a:gd name="connsiteX10" fmla="*/ 108716 w 280336"/>
              <a:gd name="connsiteY10" fmla="*/ 65640 h 280336"/>
              <a:gd name="connsiteX11" fmla="*/ 140852 w 280336"/>
              <a:gd name="connsiteY11" fmla="*/ 0 h 280336"/>
              <a:gd name="connsiteX12" fmla="*/ 175040 w 280336"/>
              <a:gd name="connsiteY12" fmla="*/ 70426 h 280336"/>
              <a:gd name="connsiteX13" fmla="*/ 210595 w 280336"/>
              <a:gd name="connsiteY13" fmla="*/ 96409 h 280336"/>
              <a:gd name="connsiteX14" fmla="*/ 268713 w 280336"/>
              <a:gd name="connsiteY14" fmla="*/ 104614 h 280336"/>
              <a:gd name="connsiteX15" fmla="*/ 281704 w 280336"/>
              <a:gd name="connsiteY15" fmla="*/ 109400 h 280336"/>
              <a:gd name="connsiteX16" fmla="*/ 274867 w 280336"/>
              <a:gd name="connsiteY16" fmla="*/ 121024 h 280336"/>
              <a:gd name="connsiteX17" fmla="*/ 224953 w 280336"/>
              <a:gd name="connsiteY17" fmla="*/ 169570 h 280336"/>
              <a:gd name="connsiteX18" fmla="*/ 216748 w 280336"/>
              <a:gd name="connsiteY18" fmla="*/ 194869 h 280336"/>
              <a:gd name="connsiteX19" fmla="*/ 231791 w 280336"/>
              <a:gd name="connsiteY19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0336" h="280336">
                <a:moveTo>
                  <a:pt x="231791" y="281021"/>
                </a:moveTo>
                <a:cubicBezTo>
                  <a:pt x="202390" y="265295"/>
                  <a:pt x="177775" y="252987"/>
                  <a:pt x="154527" y="239996"/>
                </a:cubicBezTo>
                <a:cubicBezTo>
                  <a:pt x="144955" y="234526"/>
                  <a:pt x="137434" y="234526"/>
                  <a:pt x="127861" y="239996"/>
                </a:cubicBezTo>
                <a:cubicBezTo>
                  <a:pt x="107349" y="251620"/>
                  <a:pt x="86152" y="262560"/>
                  <a:pt x="64956" y="273500"/>
                </a:cubicBezTo>
                <a:cubicBezTo>
                  <a:pt x="61537" y="275551"/>
                  <a:pt x="57435" y="278970"/>
                  <a:pt x="53332" y="276235"/>
                </a:cubicBezTo>
                <a:cubicBezTo>
                  <a:pt x="49230" y="273500"/>
                  <a:pt x="51281" y="268713"/>
                  <a:pt x="51965" y="264611"/>
                </a:cubicBezTo>
                <a:cubicBezTo>
                  <a:pt x="56067" y="242047"/>
                  <a:pt x="59486" y="218800"/>
                  <a:pt x="64272" y="196236"/>
                </a:cubicBezTo>
                <a:cubicBezTo>
                  <a:pt x="66324" y="184612"/>
                  <a:pt x="63589" y="176407"/>
                  <a:pt x="55384" y="167518"/>
                </a:cubicBezTo>
                <a:cubicBezTo>
                  <a:pt x="36239" y="148373"/>
                  <a:pt x="18461" y="127177"/>
                  <a:pt x="0" y="106665"/>
                </a:cubicBezTo>
                <a:cubicBezTo>
                  <a:pt x="19829" y="103930"/>
                  <a:pt x="42392" y="98460"/>
                  <a:pt x="64956" y="97092"/>
                </a:cubicBezTo>
                <a:cubicBezTo>
                  <a:pt x="87520" y="95725"/>
                  <a:pt x="100511" y="86836"/>
                  <a:pt x="108716" y="65640"/>
                </a:cubicBezTo>
                <a:cubicBezTo>
                  <a:pt x="116921" y="44444"/>
                  <a:pt x="128545" y="23931"/>
                  <a:pt x="140852" y="0"/>
                </a:cubicBezTo>
                <a:cubicBezTo>
                  <a:pt x="153843" y="25982"/>
                  <a:pt x="166151" y="47862"/>
                  <a:pt x="175040" y="70426"/>
                </a:cubicBezTo>
                <a:cubicBezTo>
                  <a:pt x="181877" y="87520"/>
                  <a:pt x="192817" y="95041"/>
                  <a:pt x="210595" y="96409"/>
                </a:cubicBezTo>
                <a:cubicBezTo>
                  <a:pt x="230423" y="97776"/>
                  <a:pt x="249568" y="101195"/>
                  <a:pt x="268713" y="104614"/>
                </a:cubicBezTo>
                <a:cubicBezTo>
                  <a:pt x="273500" y="105297"/>
                  <a:pt x="279653" y="105297"/>
                  <a:pt x="281704" y="109400"/>
                </a:cubicBezTo>
                <a:cubicBezTo>
                  <a:pt x="283756" y="114870"/>
                  <a:pt x="278286" y="117605"/>
                  <a:pt x="274867" y="121024"/>
                </a:cubicBezTo>
                <a:cubicBezTo>
                  <a:pt x="258457" y="137434"/>
                  <a:pt x="242047" y="153843"/>
                  <a:pt x="224953" y="169570"/>
                </a:cubicBezTo>
                <a:cubicBezTo>
                  <a:pt x="217432" y="177091"/>
                  <a:pt x="214697" y="183928"/>
                  <a:pt x="216748" y="194869"/>
                </a:cubicBezTo>
                <a:cubicBezTo>
                  <a:pt x="222902" y="221535"/>
                  <a:pt x="226321" y="248885"/>
                  <a:pt x="231791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916D4CCB-6C5C-4223-B945-048B3E6777A5}"/>
              </a:ext>
            </a:extLst>
          </p:cNvPr>
          <p:cNvSpPr/>
          <p:nvPr/>
        </p:nvSpPr>
        <p:spPr>
          <a:xfrm>
            <a:off x="7084692" y="1819798"/>
            <a:ext cx="188550" cy="188550"/>
          </a:xfrm>
          <a:custGeom>
            <a:avLst/>
            <a:gdLst>
              <a:gd name="connsiteX0" fmla="*/ 50597 w 280336"/>
              <a:gd name="connsiteY0" fmla="*/ 281021 h 280336"/>
              <a:gd name="connsiteX1" fmla="*/ 64272 w 280336"/>
              <a:gd name="connsiteY1" fmla="*/ 203757 h 280336"/>
              <a:gd name="connsiteX2" fmla="*/ 51281 w 280336"/>
              <a:gd name="connsiteY2" fmla="*/ 161365 h 280336"/>
              <a:gd name="connsiteX3" fmla="*/ 0 w 280336"/>
              <a:gd name="connsiteY3" fmla="*/ 107348 h 280336"/>
              <a:gd name="connsiteX4" fmla="*/ 67007 w 280336"/>
              <a:gd name="connsiteY4" fmla="*/ 97092 h 280336"/>
              <a:gd name="connsiteX5" fmla="*/ 109400 w 280336"/>
              <a:gd name="connsiteY5" fmla="*/ 66324 h 280336"/>
              <a:gd name="connsiteX6" fmla="*/ 142220 w 280336"/>
              <a:gd name="connsiteY6" fmla="*/ 0 h 280336"/>
              <a:gd name="connsiteX7" fmla="*/ 169570 w 280336"/>
              <a:gd name="connsiteY7" fmla="*/ 56751 h 280336"/>
              <a:gd name="connsiteX8" fmla="*/ 225637 w 280336"/>
              <a:gd name="connsiteY8" fmla="*/ 98460 h 280336"/>
              <a:gd name="connsiteX9" fmla="*/ 270081 w 280336"/>
              <a:gd name="connsiteY9" fmla="*/ 104613 h 280336"/>
              <a:gd name="connsiteX10" fmla="*/ 283756 w 280336"/>
              <a:gd name="connsiteY10" fmla="*/ 110083 h 280336"/>
              <a:gd name="connsiteX11" fmla="*/ 276235 w 280336"/>
              <a:gd name="connsiteY11" fmla="*/ 121023 h 280336"/>
              <a:gd name="connsiteX12" fmla="*/ 226321 w 280336"/>
              <a:gd name="connsiteY12" fmla="*/ 169570 h 280336"/>
              <a:gd name="connsiteX13" fmla="*/ 218800 w 280336"/>
              <a:gd name="connsiteY13" fmla="*/ 192817 h 280336"/>
              <a:gd name="connsiteX14" fmla="*/ 233842 w 280336"/>
              <a:gd name="connsiteY14" fmla="*/ 280337 h 280336"/>
              <a:gd name="connsiteX15" fmla="*/ 158630 w 280336"/>
              <a:gd name="connsiteY15" fmla="*/ 240679 h 280336"/>
              <a:gd name="connsiteX16" fmla="*/ 125810 w 280336"/>
              <a:gd name="connsiteY16" fmla="*/ 240679 h 280336"/>
              <a:gd name="connsiteX17" fmla="*/ 50597 w 280336"/>
              <a:gd name="connsiteY17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336" h="280336">
                <a:moveTo>
                  <a:pt x="50597" y="281021"/>
                </a:moveTo>
                <a:cubicBezTo>
                  <a:pt x="55384" y="252303"/>
                  <a:pt x="58119" y="227688"/>
                  <a:pt x="64272" y="203757"/>
                </a:cubicBezTo>
                <a:cubicBezTo>
                  <a:pt x="68375" y="185980"/>
                  <a:pt x="64956" y="173672"/>
                  <a:pt x="51281" y="161365"/>
                </a:cubicBezTo>
                <a:cubicBezTo>
                  <a:pt x="33504" y="144955"/>
                  <a:pt x="17778" y="125810"/>
                  <a:pt x="0" y="107348"/>
                </a:cubicBezTo>
                <a:cubicBezTo>
                  <a:pt x="20512" y="100511"/>
                  <a:pt x="44444" y="98460"/>
                  <a:pt x="67007" y="97092"/>
                </a:cubicBezTo>
                <a:cubicBezTo>
                  <a:pt x="88887" y="95041"/>
                  <a:pt x="101195" y="86836"/>
                  <a:pt x="109400" y="66324"/>
                </a:cubicBezTo>
                <a:cubicBezTo>
                  <a:pt x="117605" y="45127"/>
                  <a:pt x="129229" y="24615"/>
                  <a:pt x="142220" y="0"/>
                </a:cubicBezTo>
                <a:cubicBezTo>
                  <a:pt x="152476" y="21196"/>
                  <a:pt x="162732" y="38290"/>
                  <a:pt x="169570" y="56751"/>
                </a:cubicBezTo>
                <a:cubicBezTo>
                  <a:pt x="179142" y="83417"/>
                  <a:pt x="195552" y="98460"/>
                  <a:pt x="225637" y="98460"/>
                </a:cubicBezTo>
                <a:cubicBezTo>
                  <a:pt x="239996" y="98460"/>
                  <a:pt x="255038" y="101879"/>
                  <a:pt x="270081" y="104613"/>
                </a:cubicBezTo>
                <a:cubicBezTo>
                  <a:pt x="274867" y="105297"/>
                  <a:pt x="282388" y="104613"/>
                  <a:pt x="283756" y="110083"/>
                </a:cubicBezTo>
                <a:cubicBezTo>
                  <a:pt x="285123" y="114870"/>
                  <a:pt x="279653" y="118288"/>
                  <a:pt x="276235" y="121023"/>
                </a:cubicBezTo>
                <a:cubicBezTo>
                  <a:pt x="259825" y="137433"/>
                  <a:pt x="243415" y="153843"/>
                  <a:pt x="226321" y="169570"/>
                </a:cubicBezTo>
                <a:cubicBezTo>
                  <a:pt x="218800" y="176407"/>
                  <a:pt x="216748" y="183245"/>
                  <a:pt x="218800" y="192817"/>
                </a:cubicBezTo>
                <a:cubicBezTo>
                  <a:pt x="224270" y="220851"/>
                  <a:pt x="228372" y="248885"/>
                  <a:pt x="233842" y="280337"/>
                </a:cubicBezTo>
                <a:cubicBezTo>
                  <a:pt x="206492" y="265978"/>
                  <a:pt x="182561" y="254354"/>
                  <a:pt x="158630" y="240679"/>
                </a:cubicBezTo>
                <a:cubicBezTo>
                  <a:pt x="147006" y="233842"/>
                  <a:pt x="137434" y="233842"/>
                  <a:pt x="125810" y="240679"/>
                </a:cubicBezTo>
                <a:cubicBezTo>
                  <a:pt x="102562" y="254354"/>
                  <a:pt x="78631" y="265978"/>
                  <a:pt x="50597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51CEF5C2-88ED-44DC-B0D1-79093804B0C6}"/>
              </a:ext>
            </a:extLst>
          </p:cNvPr>
          <p:cNvSpPr/>
          <p:nvPr/>
        </p:nvSpPr>
        <p:spPr>
          <a:xfrm>
            <a:off x="6504512" y="2140803"/>
            <a:ext cx="188550" cy="188550"/>
          </a:xfrm>
          <a:custGeom>
            <a:avLst/>
            <a:gdLst>
              <a:gd name="connsiteX0" fmla="*/ 231791 w 280336"/>
              <a:gd name="connsiteY0" fmla="*/ 281021 h 280336"/>
              <a:gd name="connsiteX1" fmla="*/ 154527 w 280336"/>
              <a:gd name="connsiteY1" fmla="*/ 239996 h 280336"/>
              <a:gd name="connsiteX2" fmla="*/ 127861 w 280336"/>
              <a:gd name="connsiteY2" fmla="*/ 239996 h 280336"/>
              <a:gd name="connsiteX3" fmla="*/ 64956 w 280336"/>
              <a:gd name="connsiteY3" fmla="*/ 273500 h 280336"/>
              <a:gd name="connsiteX4" fmla="*/ 53332 w 280336"/>
              <a:gd name="connsiteY4" fmla="*/ 276235 h 280336"/>
              <a:gd name="connsiteX5" fmla="*/ 51965 w 280336"/>
              <a:gd name="connsiteY5" fmla="*/ 264611 h 280336"/>
              <a:gd name="connsiteX6" fmla="*/ 64272 w 280336"/>
              <a:gd name="connsiteY6" fmla="*/ 196236 h 280336"/>
              <a:gd name="connsiteX7" fmla="*/ 55384 w 280336"/>
              <a:gd name="connsiteY7" fmla="*/ 167518 h 280336"/>
              <a:gd name="connsiteX8" fmla="*/ 0 w 280336"/>
              <a:gd name="connsiteY8" fmla="*/ 106665 h 280336"/>
              <a:gd name="connsiteX9" fmla="*/ 64956 w 280336"/>
              <a:gd name="connsiteY9" fmla="*/ 97092 h 280336"/>
              <a:gd name="connsiteX10" fmla="*/ 108716 w 280336"/>
              <a:gd name="connsiteY10" fmla="*/ 65640 h 280336"/>
              <a:gd name="connsiteX11" fmla="*/ 140852 w 280336"/>
              <a:gd name="connsiteY11" fmla="*/ 0 h 280336"/>
              <a:gd name="connsiteX12" fmla="*/ 175040 w 280336"/>
              <a:gd name="connsiteY12" fmla="*/ 70426 h 280336"/>
              <a:gd name="connsiteX13" fmla="*/ 210595 w 280336"/>
              <a:gd name="connsiteY13" fmla="*/ 96409 h 280336"/>
              <a:gd name="connsiteX14" fmla="*/ 268713 w 280336"/>
              <a:gd name="connsiteY14" fmla="*/ 104614 h 280336"/>
              <a:gd name="connsiteX15" fmla="*/ 281704 w 280336"/>
              <a:gd name="connsiteY15" fmla="*/ 109400 h 280336"/>
              <a:gd name="connsiteX16" fmla="*/ 274867 w 280336"/>
              <a:gd name="connsiteY16" fmla="*/ 121024 h 280336"/>
              <a:gd name="connsiteX17" fmla="*/ 224953 w 280336"/>
              <a:gd name="connsiteY17" fmla="*/ 169570 h 280336"/>
              <a:gd name="connsiteX18" fmla="*/ 216748 w 280336"/>
              <a:gd name="connsiteY18" fmla="*/ 194869 h 280336"/>
              <a:gd name="connsiteX19" fmla="*/ 231791 w 280336"/>
              <a:gd name="connsiteY19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0336" h="280336">
                <a:moveTo>
                  <a:pt x="231791" y="281021"/>
                </a:moveTo>
                <a:cubicBezTo>
                  <a:pt x="202390" y="265295"/>
                  <a:pt x="177775" y="252987"/>
                  <a:pt x="154527" y="239996"/>
                </a:cubicBezTo>
                <a:cubicBezTo>
                  <a:pt x="144955" y="234526"/>
                  <a:pt x="137434" y="234526"/>
                  <a:pt x="127861" y="239996"/>
                </a:cubicBezTo>
                <a:cubicBezTo>
                  <a:pt x="107349" y="251620"/>
                  <a:pt x="86152" y="262560"/>
                  <a:pt x="64956" y="273500"/>
                </a:cubicBezTo>
                <a:cubicBezTo>
                  <a:pt x="61537" y="275551"/>
                  <a:pt x="57435" y="278970"/>
                  <a:pt x="53332" y="276235"/>
                </a:cubicBezTo>
                <a:cubicBezTo>
                  <a:pt x="49230" y="273500"/>
                  <a:pt x="51281" y="268713"/>
                  <a:pt x="51965" y="264611"/>
                </a:cubicBezTo>
                <a:cubicBezTo>
                  <a:pt x="56067" y="242047"/>
                  <a:pt x="59486" y="218800"/>
                  <a:pt x="64272" y="196236"/>
                </a:cubicBezTo>
                <a:cubicBezTo>
                  <a:pt x="66324" y="184612"/>
                  <a:pt x="63589" y="176407"/>
                  <a:pt x="55384" y="167518"/>
                </a:cubicBezTo>
                <a:cubicBezTo>
                  <a:pt x="36239" y="148373"/>
                  <a:pt x="18461" y="127177"/>
                  <a:pt x="0" y="106665"/>
                </a:cubicBezTo>
                <a:cubicBezTo>
                  <a:pt x="19829" y="103930"/>
                  <a:pt x="42392" y="98460"/>
                  <a:pt x="64956" y="97092"/>
                </a:cubicBezTo>
                <a:cubicBezTo>
                  <a:pt x="87520" y="95725"/>
                  <a:pt x="100511" y="86836"/>
                  <a:pt x="108716" y="65640"/>
                </a:cubicBezTo>
                <a:cubicBezTo>
                  <a:pt x="116921" y="44444"/>
                  <a:pt x="128545" y="23931"/>
                  <a:pt x="140852" y="0"/>
                </a:cubicBezTo>
                <a:cubicBezTo>
                  <a:pt x="153843" y="25982"/>
                  <a:pt x="166151" y="47862"/>
                  <a:pt x="175040" y="70426"/>
                </a:cubicBezTo>
                <a:cubicBezTo>
                  <a:pt x="181877" y="87520"/>
                  <a:pt x="192817" y="95041"/>
                  <a:pt x="210595" y="96409"/>
                </a:cubicBezTo>
                <a:cubicBezTo>
                  <a:pt x="230423" y="97776"/>
                  <a:pt x="249568" y="101195"/>
                  <a:pt x="268713" y="104614"/>
                </a:cubicBezTo>
                <a:cubicBezTo>
                  <a:pt x="273500" y="105297"/>
                  <a:pt x="279653" y="105297"/>
                  <a:pt x="281704" y="109400"/>
                </a:cubicBezTo>
                <a:cubicBezTo>
                  <a:pt x="283756" y="114870"/>
                  <a:pt x="278286" y="117605"/>
                  <a:pt x="274867" y="121024"/>
                </a:cubicBezTo>
                <a:cubicBezTo>
                  <a:pt x="258457" y="137434"/>
                  <a:pt x="242047" y="153843"/>
                  <a:pt x="224953" y="169570"/>
                </a:cubicBezTo>
                <a:cubicBezTo>
                  <a:pt x="217432" y="177091"/>
                  <a:pt x="214697" y="183928"/>
                  <a:pt x="216748" y="194869"/>
                </a:cubicBezTo>
                <a:cubicBezTo>
                  <a:pt x="222902" y="221535"/>
                  <a:pt x="226321" y="248885"/>
                  <a:pt x="231791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E8E5A128-B099-45F1-9CA4-BA91130C67C2}"/>
              </a:ext>
            </a:extLst>
          </p:cNvPr>
          <p:cNvSpPr/>
          <p:nvPr/>
        </p:nvSpPr>
        <p:spPr>
          <a:xfrm>
            <a:off x="4907777" y="2595665"/>
            <a:ext cx="188550" cy="188550"/>
          </a:xfrm>
          <a:custGeom>
            <a:avLst/>
            <a:gdLst>
              <a:gd name="connsiteX0" fmla="*/ 50597 w 280336"/>
              <a:gd name="connsiteY0" fmla="*/ 281021 h 280336"/>
              <a:gd name="connsiteX1" fmla="*/ 64272 w 280336"/>
              <a:gd name="connsiteY1" fmla="*/ 203757 h 280336"/>
              <a:gd name="connsiteX2" fmla="*/ 51281 w 280336"/>
              <a:gd name="connsiteY2" fmla="*/ 161365 h 280336"/>
              <a:gd name="connsiteX3" fmla="*/ 0 w 280336"/>
              <a:gd name="connsiteY3" fmla="*/ 107348 h 280336"/>
              <a:gd name="connsiteX4" fmla="*/ 67007 w 280336"/>
              <a:gd name="connsiteY4" fmla="*/ 97092 h 280336"/>
              <a:gd name="connsiteX5" fmla="*/ 109400 w 280336"/>
              <a:gd name="connsiteY5" fmla="*/ 66324 h 280336"/>
              <a:gd name="connsiteX6" fmla="*/ 142220 w 280336"/>
              <a:gd name="connsiteY6" fmla="*/ 0 h 280336"/>
              <a:gd name="connsiteX7" fmla="*/ 169570 w 280336"/>
              <a:gd name="connsiteY7" fmla="*/ 56751 h 280336"/>
              <a:gd name="connsiteX8" fmla="*/ 225637 w 280336"/>
              <a:gd name="connsiteY8" fmla="*/ 98460 h 280336"/>
              <a:gd name="connsiteX9" fmla="*/ 270081 w 280336"/>
              <a:gd name="connsiteY9" fmla="*/ 104613 h 280336"/>
              <a:gd name="connsiteX10" fmla="*/ 283756 w 280336"/>
              <a:gd name="connsiteY10" fmla="*/ 110083 h 280336"/>
              <a:gd name="connsiteX11" fmla="*/ 276235 w 280336"/>
              <a:gd name="connsiteY11" fmla="*/ 121023 h 280336"/>
              <a:gd name="connsiteX12" fmla="*/ 226321 w 280336"/>
              <a:gd name="connsiteY12" fmla="*/ 169570 h 280336"/>
              <a:gd name="connsiteX13" fmla="*/ 218800 w 280336"/>
              <a:gd name="connsiteY13" fmla="*/ 192817 h 280336"/>
              <a:gd name="connsiteX14" fmla="*/ 233842 w 280336"/>
              <a:gd name="connsiteY14" fmla="*/ 280337 h 280336"/>
              <a:gd name="connsiteX15" fmla="*/ 158630 w 280336"/>
              <a:gd name="connsiteY15" fmla="*/ 240679 h 280336"/>
              <a:gd name="connsiteX16" fmla="*/ 125810 w 280336"/>
              <a:gd name="connsiteY16" fmla="*/ 240679 h 280336"/>
              <a:gd name="connsiteX17" fmla="*/ 50597 w 280336"/>
              <a:gd name="connsiteY17" fmla="*/ 281021 h 28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336" h="280336">
                <a:moveTo>
                  <a:pt x="50597" y="281021"/>
                </a:moveTo>
                <a:cubicBezTo>
                  <a:pt x="55384" y="252303"/>
                  <a:pt x="58119" y="227688"/>
                  <a:pt x="64272" y="203757"/>
                </a:cubicBezTo>
                <a:cubicBezTo>
                  <a:pt x="68375" y="185980"/>
                  <a:pt x="64956" y="173672"/>
                  <a:pt x="51281" y="161365"/>
                </a:cubicBezTo>
                <a:cubicBezTo>
                  <a:pt x="33504" y="144955"/>
                  <a:pt x="17778" y="125810"/>
                  <a:pt x="0" y="107348"/>
                </a:cubicBezTo>
                <a:cubicBezTo>
                  <a:pt x="20512" y="100511"/>
                  <a:pt x="44444" y="98460"/>
                  <a:pt x="67007" y="97092"/>
                </a:cubicBezTo>
                <a:cubicBezTo>
                  <a:pt x="88887" y="95041"/>
                  <a:pt x="101195" y="86836"/>
                  <a:pt x="109400" y="66324"/>
                </a:cubicBezTo>
                <a:cubicBezTo>
                  <a:pt x="117605" y="45127"/>
                  <a:pt x="129229" y="24615"/>
                  <a:pt x="142220" y="0"/>
                </a:cubicBezTo>
                <a:cubicBezTo>
                  <a:pt x="152476" y="21196"/>
                  <a:pt x="162732" y="38290"/>
                  <a:pt x="169570" y="56751"/>
                </a:cubicBezTo>
                <a:cubicBezTo>
                  <a:pt x="179142" y="83417"/>
                  <a:pt x="195552" y="98460"/>
                  <a:pt x="225637" y="98460"/>
                </a:cubicBezTo>
                <a:cubicBezTo>
                  <a:pt x="239996" y="98460"/>
                  <a:pt x="255038" y="101879"/>
                  <a:pt x="270081" y="104613"/>
                </a:cubicBezTo>
                <a:cubicBezTo>
                  <a:pt x="274867" y="105297"/>
                  <a:pt x="282388" y="104613"/>
                  <a:pt x="283756" y="110083"/>
                </a:cubicBezTo>
                <a:cubicBezTo>
                  <a:pt x="285123" y="114870"/>
                  <a:pt x="279653" y="118288"/>
                  <a:pt x="276235" y="121023"/>
                </a:cubicBezTo>
                <a:cubicBezTo>
                  <a:pt x="259825" y="137433"/>
                  <a:pt x="243415" y="153843"/>
                  <a:pt x="226321" y="169570"/>
                </a:cubicBezTo>
                <a:cubicBezTo>
                  <a:pt x="218800" y="176407"/>
                  <a:pt x="216748" y="183245"/>
                  <a:pt x="218800" y="192817"/>
                </a:cubicBezTo>
                <a:cubicBezTo>
                  <a:pt x="224270" y="220851"/>
                  <a:pt x="228372" y="248885"/>
                  <a:pt x="233842" y="280337"/>
                </a:cubicBezTo>
                <a:cubicBezTo>
                  <a:pt x="206492" y="265978"/>
                  <a:pt x="182561" y="254354"/>
                  <a:pt x="158630" y="240679"/>
                </a:cubicBezTo>
                <a:cubicBezTo>
                  <a:pt x="147006" y="233842"/>
                  <a:pt x="137434" y="233842"/>
                  <a:pt x="125810" y="240679"/>
                </a:cubicBezTo>
                <a:cubicBezTo>
                  <a:pt x="102562" y="254354"/>
                  <a:pt x="78631" y="265978"/>
                  <a:pt x="50597" y="281021"/>
                </a:cubicBezTo>
                <a:close/>
              </a:path>
            </a:pathLst>
          </a:custGeom>
          <a:solidFill>
            <a:schemeClr val="accent3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D8D7FF-C93E-4E36-822D-10B542DC5CA6}"/>
              </a:ext>
            </a:extLst>
          </p:cNvPr>
          <p:cNvGrpSpPr/>
          <p:nvPr/>
        </p:nvGrpSpPr>
        <p:grpSpPr>
          <a:xfrm>
            <a:off x="3495113" y="4045866"/>
            <a:ext cx="5201775" cy="512111"/>
            <a:chOff x="3470638" y="4054751"/>
            <a:chExt cx="5201775" cy="512111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54655F0-DB40-48E2-B11C-2E028721F8C4}"/>
                </a:ext>
              </a:extLst>
            </p:cNvPr>
            <p:cNvSpPr/>
            <p:nvPr/>
          </p:nvSpPr>
          <p:spPr>
            <a:xfrm>
              <a:off x="6163772" y="4054751"/>
              <a:ext cx="2508641" cy="512111"/>
            </a:xfrm>
            <a:custGeom>
              <a:avLst/>
              <a:gdLst/>
              <a:ahLst/>
              <a:cxnLst/>
              <a:rect l="l" t="t" r="r" b="b"/>
              <a:pathLst>
                <a:path w="2339168" h="477515">
                  <a:moveTo>
                    <a:pt x="787338" y="183839"/>
                  </a:moveTo>
                  <a:cubicBezTo>
                    <a:pt x="779301" y="183839"/>
                    <a:pt x="772604" y="191318"/>
                    <a:pt x="767246" y="206275"/>
                  </a:cubicBezTo>
                  <a:cubicBezTo>
                    <a:pt x="766353" y="208284"/>
                    <a:pt x="763116" y="216210"/>
                    <a:pt x="757535" y="230051"/>
                  </a:cubicBezTo>
                  <a:cubicBezTo>
                    <a:pt x="748159" y="252821"/>
                    <a:pt x="743471" y="266439"/>
                    <a:pt x="743471" y="270904"/>
                  </a:cubicBezTo>
                  <a:cubicBezTo>
                    <a:pt x="743471" y="276485"/>
                    <a:pt x="748605" y="279275"/>
                    <a:pt x="758874" y="279275"/>
                  </a:cubicBezTo>
                  <a:lnTo>
                    <a:pt x="824508" y="279275"/>
                  </a:lnTo>
                  <a:cubicBezTo>
                    <a:pt x="836563" y="279275"/>
                    <a:pt x="842590" y="276597"/>
                    <a:pt x="842590" y="271239"/>
                  </a:cubicBezTo>
                  <a:cubicBezTo>
                    <a:pt x="842590" y="263872"/>
                    <a:pt x="834219" y="245789"/>
                    <a:pt x="817475" y="216991"/>
                  </a:cubicBezTo>
                  <a:cubicBezTo>
                    <a:pt x="809885" y="203820"/>
                    <a:pt x="804081" y="195002"/>
                    <a:pt x="800063" y="190537"/>
                  </a:cubicBezTo>
                  <a:cubicBezTo>
                    <a:pt x="796044" y="186072"/>
                    <a:pt x="791802" y="183839"/>
                    <a:pt x="787338" y="183839"/>
                  </a:cubicBezTo>
                  <a:close/>
                  <a:moveTo>
                    <a:pt x="2124521" y="79027"/>
                  </a:moveTo>
                  <a:cubicBezTo>
                    <a:pt x="2108001" y="79027"/>
                    <a:pt x="2099741" y="83380"/>
                    <a:pt x="2099741" y="92087"/>
                  </a:cubicBezTo>
                  <a:lnTo>
                    <a:pt x="2099741" y="205940"/>
                  </a:lnTo>
                  <a:cubicBezTo>
                    <a:pt x="2099741" y="214647"/>
                    <a:pt x="2101639" y="219893"/>
                    <a:pt x="2105434" y="221679"/>
                  </a:cubicBezTo>
                  <a:cubicBezTo>
                    <a:pt x="2111908" y="224804"/>
                    <a:pt x="2120056" y="226367"/>
                    <a:pt x="2129879" y="226367"/>
                  </a:cubicBezTo>
                  <a:cubicBezTo>
                    <a:pt x="2144613" y="226367"/>
                    <a:pt x="2157003" y="222237"/>
                    <a:pt x="2167049" y="213977"/>
                  </a:cubicBezTo>
                  <a:cubicBezTo>
                    <a:pt x="2181559" y="202145"/>
                    <a:pt x="2188815" y="182277"/>
                    <a:pt x="2188815" y="154371"/>
                  </a:cubicBezTo>
                  <a:cubicBezTo>
                    <a:pt x="2188815" y="125350"/>
                    <a:pt x="2180331" y="104365"/>
                    <a:pt x="2163365" y="91417"/>
                  </a:cubicBezTo>
                  <a:cubicBezTo>
                    <a:pt x="2152649" y="83157"/>
                    <a:pt x="2139701" y="79027"/>
                    <a:pt x="2124521" y="79027"/>
                  </a:cubicBezTo>
                  <a:close/>
                  <a:moveTo>
                    <a:pt x="2166714" y="7367"/>
                  </a:moveTo>
                  <a:cubicBezTo>
                    <a:pt x="2203325" y="7367"/>
                    <a:pt x="2235919" y="14845"/>
                    <a:pt x="2264494" y="29802"/>
                  </a:cubicBezTo>
                  <a:cubicBezTo>
                    <a:pt x="2314277" y="55698"/>
                    <a:pt x="2339168" y="96775"/>
                    <a:pt x="2339168" y="153032"/>
                  </a:cubicBezTo>
                  <a:cubicBezTo>
                    <a:pt x="2339168" y="198573"/>
                    <a:pt x="2321755" y="235074"/>
                    <a:pt x="2286929" y="262532"/>
                  </a:cubicBezTo>
                  <a:cubicBezTo>
                    <a:pt x="2254113" y="288205"/>
                    <a:pt x="2214376" y="301042"/>
                    <a:pt x="2167718" y="301042"/>
                  </a:cubicBezTo>
                  <a:cubicBezTo>
                    <a:pt x="2155887" y="301042"/>
                    <a:pt x="2141376" y="300260"/>
                    <a:pt x="2124186" y="298698"/>
                  </a:cubicBezTo>
                  <a:cubicBezTo>
                    <a:pt x="2115033" y="298028"/>
                    <a:pt x="2109341" y="297693"/>
                    <a:pt x="2107108" y="297693"/>
                  </a:cubicBezTo>
                  <a:cubicBezTo>
                    <a:pt x="2100634" y="297693"/>
                    <a:pt x="2097397" y="301376"/>
                    <a:pt x="2097397" y="308743"/>
                  </a:cubicBezTo>
                  <a:lnTo>
                    <a:pt x="2097397" y="310753"/>
                  </a:lnTo>
                  <a:lnTo>
                    <a:pt x="2099741" y="365670"/>
                  </a:lnTo>
                  <a:cubicBezTo>
                    <a:pt x="2100187" y="376386"/>
                    <a:pt x="2102141" y="384367"/>
                    <a:pt x="2105601" y="389613"/>
                  </a:cubicBezTo>
                  <a:cubicBezTo>
                    <a:pt x="2109061" y="394859"/>
                    <a:pt x="2116149" y="400273"/>
                    <a:pt x="2126865" y="405854"/>
                  </a:cubicBezTo>
                  <a:cubicBezTo>
                    <a:pt x="2141376" y="413667"/>
                    <a:pt x="2148631" y="422150"/>
                    <a:pt x="2148631" y="431303"/>
                  </a:cubicBezTo>
                  <a:cubicBezTo>
                    <a:pt x="2148631" y="445368"/>
                    <a:pt x="2137915" y="456195"/>
                    <a:pt x="2116484" y="463785"/>
                  </a:cubicBezTo>
                  <a:cubicBezTo>
                    <a:pt x="2095053" y="471375"/>
                    <a:pt x="2064692" y="475171"/>
                    <a:pt x="2025401" y="475171"/>
                  </a:cubicBezTo>
                  <a:cubicBezTo>
                    <a:pt x="1942802" y="475171"/>
                    <a:pt x="1901502" y="460995"/>
                    <a:pt x="1901502" y="432643"/>
                  </a:cubicBezTo>
                  <a:cubicBezTo>
                    <a:pt x="1901502" y="425946"/>
                    <a:pt x="1903288" y="420811"/>
                    <a:pt x="1906860" y="417239"/>
                  </a:cubicBezTo>
                  <a:cubicBezTo>
                    <a:pt x="1910432" y="413667"/>
                    <a:pt x="1918803" y="408533"/>
                    <a:pt x="1931975" y="401835"/>
                  </a:cubicBezTo>
                  <a:cubicBezTo>
                    <a:pt x="1940011" y="397594"/>
                    <a:pt x="1944699" y="391678"/>
                    <a:pt x="1946039" y="384088"/>
                  </a:cubicBezTo>
                  <a:cubicBezTo>
                    <a:pt x="1947378" y="376497"/>
                    <a:pt x="1948271" y="352052"/>
                    <a:pt x="1948718" y="310753"/>
                  </a:cubicBezTo>
                  <a:lnTo>
                    <a:pt x="1948718" y="134615"/>
                  </a:lnTo>
                  <a:cubicBezTo>
                    <a:pt x="1948718" y="111844"/>
                    <a:pt x="1947155" y="97389"/>
                    <a:pt x="1944029" y="91250"/>
                  </a:cubicBezTo>
                  <a:cubicBezTo>
                    <a:pt x="1940904" y="85111"/>
                    <a:pt x="1932421" y="80143"/>
                    <a:pt x="1918580" y="76348"/>
                  </a:cubicBezTo>
                  <a:cubicBezTo>
                    <a:pt x="1898488" y="70544"/>
                    <a:pt x="1888442" y="60498"/>
                    <a:pt x="1888442" y="46211"/>
                  </a:cubicBezTo>
                  <a:cubicBezTo>
                    <a:pt x="1888442" y="36165"/>
                    <a:pt x="1892684" y="28463"/>
                    <a:pt x="1901167" y="23105"/>
                  </a:cubicBezTo>
                  <a:cubicBezTo>
                    <a:pt x="1909650" y="17747"/>
                    <a:pt x="1921929" y="15068"/>
                    <a:pt x="1938002" y="15068"/>
                  </a:cubicBezTo>
                  <a:cubicBezTo>
                    <a:pt x="1943360" y="15068"/>
                    <a:pt x="1956643" y="15403"/>
                    <a:pt x="1977851" y="16073"/>
                  </a:cubicBezTo>
                  <a:lnTo>
                    <a:pt x="1997943" y="16073"/>
                  </a:lnTo>
                  <a:cubicBezTo>
                    <a:pt x="2035001" y="15850"/>
                    <a:pt x="2056711" y="15571"/>
                    <a:pt x="2063073" y="15236"/>
                  </a:cubicBezTo>
                  <a:cubicBezTo>
                    <a:pt x="2069436" y="14901"/>
                    <a:pt x="2092151" y="12948"/>
                    <a:pt x="2131218" y="9376"/>
                  </a:cubicBezTo>
                  <a:cubicBezTo>
                    <a:pt x="2144166" y="8036"/>
                    <a:pt x="2155998" y="7367"/>
                    <a:pt x="2166714" y="7367"/>
                  </a:cubicBezTo>
                  <a:close/>
                  <a:moveTo>
                    <a:pt x="1318170" y="4353"/>
                  </a:moveTo>
                  <a:cubicBezTo>
                    <a:pt x="1346745" y="4353"/>
                    <a:pt x="1366949" y="6697"/>
                    <a:pt x="1378781" y="11385"/>
                  </a:cubicBezTo>
                  <a:cubicBezTo>
                    <a:pt x="1384585" y="13617"/>
                    <a:pt x="1389161" y="16631"/>
                    <a:pt x="1392510" y="20426"/>
                  </a:cubicBezTo>
                  <a:cubicBezTo>
                    <a:pt x="1395859" y="24221"/>
                    <a:pt x="1400658" y="32035"/>
                    <a:pt x="1406909" y="43867"/>
                  </a:cubicBezTo>
                  <a:lnTo>
                    <a:pt x="1476561" y="172119"/>
                  </a:lnTo>
                  <a:cubicBezTo>
                    <a:pt x="1484151" y="186184"/>
                    <a:pt x="1489397" y="194778"/>
                    <a:pt x="1492299" y="197904"/>
                  </a:cubicBezTo>
                  <a:cubicBezTo>
                    <a:pt x="1495201" y="201029"/>
                    <a:pt x="1499220" y="202592"/>
                    <a:pt x="1504354" y="202592"/>
                  </a:cubicBezTo>
                  <a:cubicBezTo>
                    <a:pt x="1508819" y="202592"/>
                    <a:pt x="1512782" y="200917"/>
                    <a:pt x="1516242" y="197569"/>
                  </a:cubicBezTo>
                  <a:cubicBezTo>
                    <a:pt x="1519702" y="194220"/>
                    <a:pt x="1523776" y="187969"/>
                    <a:pt x="1528464" y="178817"/>
                  </a:cubicBezTo>
                  <a:lnTo>
                    <a:pt x="1575680" y="86729"/>
                  </a:lnTo>
                  <a:cubicBezTo>
                    <a:pt x="1581484" y="74897"/>
                    <a:pt x="1585279" y="67195"/>
                    <a:pt x="1587066" y="63624"/>
                  </a:cubicBezTo>
                  <a:cubicBezTo>
                    <a:pt x="1598004" y="41299"/>
                    <a:pt x="1608832" y="26454"/>
                    <a:pt x="1619547" y="19087"/>
                  </a:cubicBezTo>
                  <a:cubicBezTo>
                    <a:pt x="1633165" y="9487"/>
                    <a:pt x="1657945" y="4688"/>
                    <a:pt x="1693887" y="4688"/>
                  </a:cubicBezTo>
                  <a:cubicBezTo>
                    <a:pt x="1757064" y="4688"/>
                    <a:pt x="1788653" y="19087"/>
                    <a:pt x="1788653" y="47885"/>
                  </a:cubicBezTo>
                  <a:cubicBezTo>
                    <a:pt x="1788653" y="54359"/>
                    <a:pt x="1787425" y="59549"/>
                    <a:pt x="1784970" y="63456"/>
                  </a:cubicBezTo>
                  <a:cubicBezTo>
                    <a:pt x="1782514" y="67363"/>
                    <a:pt x="1777491" y="72107"/>
                    <a:pt x="1769901" y="77688"/>
                  </a:cubicBezTo>
                  <a:cubicBezTo>
                    <a:pt x="1759632" y="85501"/>
                    <a:pt x="1753158" y="96775"/>
                    <a:pt x="1750479" y="111509"/>
                  </a:cubicBezTo>
                  <a:cubicBezTo>
                    <a:pt x="1745344" y="142316"/>
                    <a:pt x="1742777" y="179821"/>
                    <a:pt x="1742777" y="224023"/>
                  </a:cubicBezTo>
                  <a:cubicBezTo>
                    <a:pt x="1742777" y="280950"/>
                    <a:pt x="1745456" y="330844"/>
                    <a:pt x="1750814" y="373707"/>
                  </a:cubicBezTo>
                  <a:cubicBezTo>
                    <a:pt x="1752153" y="384199"/>
                    <a:pt x="1754218" y="391343"/>
                    <a:pt x="1757009" y="395138"/>
                  </a:cubicBezTo>
                  <a:cubicBezTo>
                    <a:pt x="1759799" y="398933"/>
                    <a:pt x="1766999" y="404626"/>
                    <a:pt x="1778607" y="412216"/>
                  </a:cubicBezTo>
                  <a:cubicBezTo>
                    <a:pt x="1786644" y="417574"/>
                    <a:pt x="1790662" y="424718"/>
                    <a:pt x="1790662" y="433647"/>
                  </a:cubicBezTo>
                  <a:cubicBezTo>
                    <a:pt x="1790662" y="449274"/>
                    <a:pt x="1780282" y="460325"/>
                    <a:pt x="1759520" y="466799"/>
                  </a:cubicBezTo>
                  <a:cubicBezTo>
                    <a:pt x="1748804" y="470371"/>
                    <a:pt x="1737531" y="472715"/>
                    <a:pt x="1725699" y="473831"/>
                  </a:cubicBezTo>
                  <a:cubicBezTo>
                    <a:pt x="1713867" y="474947"/>
                    <a:pt x="1695673" y="475505"/>
                    <a:pt x="1671116" y="475505"/>
                  </a:cubicBezTo>
                  <a:cubicBezTo>
                    <a:pt x="1633388" y="475505"/>
                    <a:pt x="1605260" y="472826"/>
                    <a:pt x="1586731" y="467469"/>
                  </a:cubicBezTo>
                  <a:cubicBezTo>
                    <a:pt x="1566192" y="461441"/>
                    <a:pt x="1555923" y="451172"/>
                    <a:pt x="1555923" y="436661"/>
                  </a:cubicBezTo>
                  <a:cubicBezTo>
                    <a:pt x="1555923" y="431303"/>
                    <a:pt x="1557263" y="426894"/>
                    <a:pt x="1559942" y="423434"/>
                  </a:cubicBezTo>
                  <a:cubicBezTo>
                    <a:pt x="1562621" y="419974"/>
                    <a:pt x="1569541" y="413667"/>
                    <a:pt x="1580703" y="404514"/>
                  </a:cubicBezTo>
                  <a:cubicBezTo>
                    <a:pt x="1586507" y="399826"/>
                    <a:pt x="1590470" y="390785"/>
                    <a:pt x="1592591" y="377390"/>
                  </a:cubicBezTo>
                  <a:cubicBezTo>
                    <a:pt x="1594712" y="363996"/>
                    <a:pt x="1595772" y="341225"/>
                    <a:pt x="1595772" y="309078"/>
                  </a:cubicBezTo>
                  <a:cubicBezTo>
                    <a:pt x="1595772" y="291219"/>
                    <a:pt x="1594935" y="279499"/>
                    <a:pt x="1593261" y="273918"/>
                  </a:cubicBezTo>
                  <a:cubicBezTo>
                    <a:pt x="1591586" y="268337"/>
                    <a:pt x="1588070" y="265546"/>
                    <a:pt x="1582712" y="265546"/>
                  </a:cubicBezTo>
                  <a:cubicBezTo>
                    <a:pt x="1576462" y="265546"/>
                    <a:pt x="1570434" y="269844"/>
                    <a:pt x="1564630" y="278438"/>
                  </a:cubicBezTo>
                  <a:cubicBezTo>
                    <a:pt x="1558825" y="287033"/>
                    <a:pt x="1550119" y="304167"/>
                    <a:pt x="1538510" y="329840"/>
                  </a:cubicBezTo>
                  <a:lnTo>
                    <a:pt x="1498327" y="419918"/>
                  </a:lnTo>
                  <a:cubicBezTo>
                    <a:pt x="1491406" y="435099"/>
                    <a:pt x="1485825" y="445312"/>
                    <a:pt x="1481584" y="450558"/>
                  </a:cubicBezTo>
                  <a:cubicBezTo>
                    <a:pt x="1477342" y="455804"/>
                    <a:pt x="1472654" y="458427"/>
                    <a:pt x="1467519" y="458427"/>
                  </a:cubicBezTo>
                  <a:cubicBezTo>
                    <a:pt x="1462608" y="458427"/>
                    <a:pt x="1458255" y="456307"/>
                    <a:pt x="1454460" y="452065"/>
                  </a:cubicBezTo>
                  <a:cubicBezTo>
                    <a:pt x="1452004" y="449386"/>
                    <a:pt x="1446367" y="439563"/>
                    <a:pt x="1437549" y="422597"/>
                  </a:cubicBezTo>
                  <a:cubicBezTo>
                    <a:pt x="1428731" y="405631"/>
                    <a:pt x="1421420" y="390562"/>
                    <a:pt x="1415616" y="377390"/>
                  </a:cubicBezTo>
                  <a:lnTo>
                    <a:pt x="1371414" y="277936"/>
                  </a:lnTo>
                  <a:cubicBezTo>
                    <a:pt x="1365386" y="264095"/>
                    <a:pt x="1359024" y="257175"/>
                    <a:pt x="1352326" y="257175"/>
                  </a:cubicBezTo>
                  <a:cubicBezTo>
                    <a:pt x="1345183" y="257175"/>
                    <a:pt x="1341276" y="263090"/>
                    <a:pt x="1340606" y="274922"/>
                  </a:cubicBezTo>
                  <a:cubicBezTo>
                    <a:pt x="1339043" y="301265"/>
                    <a:pt x="1338262" y="325598"/>
                    <a:pt x="1338262" y="347922"/>
                  </a:cubicBezTo>
                  <a:cubicBezTo>
                    <a:pt x="1338262" y="371140"/>
                    <a:pt x="1339378" y="386878"/>
                    <a:pt x="1341611" y="395138"/>
                  </a:cubicBezTo>
                  <a:cubicBezTo>
                    <a:pt x="1343173" y="400050"/>
                    <a:pt x="1345238" y="403621"/>
                    <a:pt x="1347806" y="405854"/>
                  </a:cubicBezTo>
                  <a:cubicBezTo>
                    <a:pt x="1350373" y="408086"/>
                    <a:pt x="1357349" y="412105"/>
                    <a:pt x="1368735" y="417909"/>
                  </a:cubicBezTo>
                  <a:cubicBezTo>
                    <a:pt x="1376102" y="421704"/>
                    <a:pt x="1379785" y="428290"/>
                    <a:pt x="1379785" y="437666"/>
                  </a:cubicBezTo>
                  <a:cubicBezTo>
                    <a:pt x="1379785" y="462669"/>
                    <a:pt x="1347750" y="475171"/>
                    <a:pt x="1283679" y="475171"/>
                  </a:cubicBezTo>
                  <a:cubicBezTo>
                    <a:pt x="1229655" y="475171"/>
                    <a:pt x="1202642" y="463004"/>
                    <a:pt x="1202642" y="438670"/>
                  </a:cubicBezTo>
                  <a:cubicBezTo>
                    <a:pt x="1202642" y="432420"/>
                    <a:pt x="1204038" y="427899"/>
                    <a:pt x="1206828" y="425108"/>
                  </a:cubicBezTo>
                  <a:cubicBezTo>
                    <a:pt x="1209619" y="422318"/>
                    <a:pt x="1216818" y="418132"/>
                    <a:pt x="1228427" y="412551"/>
                  </a:cubicBezTo>
                  <a:cubicBezTo>
                    <a:pt x="1235794" y="409202"/>
                    <a:pt x="1240761" y="404626"/>
                    <a:pt x="1243328" y="398822"/>
                  </a:cubicBezTo>
                  <a:cubicBezTo>
                    <a:pt x="1245896" y="393017"/>
                    <a:pt x="1248072" y="381744"/>
                    <a:pt x="1249858" y="365000"/>
                  </a:cubicBezTo>
                  <a:cubicBezTo>
                    <a:pt x="1251867" y="347141"/>
                    <a:pt x="1253765" y="317841"/>
                    <a:pt x="1255551" y="277099"/>
                  </a:cubicBezTo>
                  <a:cubicBezTo>
                    <a:pt x="1257337" y="236357"/>
                    <a:pt x="1258230" y="201476"/>
                    <a:pt x="1258230" y="172454"/>
                  </a:cubicBezTo>
                  <a:cubicBezTo>
                    <a:pt x="1258230" y="136066"/>
                    <a:pt x="1255439" y="111397"/>
                    <a:pt x="1249858" y="98449"/>
                  </a:cubicBezTo>
                  <a:cubicBezTo>
                    <a:pt x="1247849" y="93984"/>
                    <a:pt x="1245561" y="90636"/>
                    <a:pt x="1242994" y="88403"/>
                  </a:cubicBezTo>
                  <a:cubicBezTo>
                    <a:pt x="1240426" y="86171"/>
                    <a:pt x="1235571" y="83269"/>
                    <a:pt x="1228427" y="79697"/>
                  </a:cubicBezTo>
                  <a:cubicBezTo>
                    <a:pt x="1212577" y="72107"/>
                    <a:pt x="1204652" y="62284"/>
                    <a:pt x="1204652" y="50229"/>
                  </a:cubicBezTo>
                  <a:cubicBezTo>
                    <a:pt x="1204652" y="42416"/>
                    <a:pt x="1207610" y="35272"/>
                    <a:pt x="1213526" y="28798"/>
                  </a:cubicBezTo>
                  <a:cubicBezTo>
                    <a:pt x="1219441" y="22324"/>
                    <a:pt x="1227311" y="17747"/>
                    <a:pt x="1237133" y="15068"/>
                  </a:cubicBezTo>
                  <a:cubicBezTo>
                    <a:pt x="1246956" y="12166"/>
                    <a:pt x="1260072" y="9655"/>
                    <a:pt x="1276480" y="7534"/>
                  </a:cubicBezTo>
                  <a:cubicBezTo>
                    <a:pt x="1292888" y="5413"/>
                    <a:pt x="1306785" y="4353"/>
                    <a:pt x="1318170" y="4353"/>
                  </a:cubicBezTo>
                  <a:close/>
                  <a:moveTo>
                    <a:pt x="252487" y="2009"/>
                  </a:moveTo>
                  <a:cubicBezTo>
                    <a:pt x="285080" y="2009"/>
                    <a:pt x="316557" y="9152"/>
                    <a:pt x="346918" y="23440"/>
                  </a:cubicBezTo>
                  <a:cubicBezTo>
                    <a:pt x="361206" y="30137"/>
                    <a:pt x="371140" y="33486"/>
                    <a:pt x="376721" y="33486"/>
                  </a:cubicBezTo>
                  <a:cubicBezTo>
                    <a:pt x="380739" y="33486"/>
                    <a:pt x="387213" y="32481"/>
                    <a:pt x="396143" y="30472"/>
                  </a:cubicBezTo>
                  <a:cubicBezTo>
                    <a:pt x="399045" y="29802"/>
                    <a:pt x="402282" y="29467"/>
                    <a:pt x="405854" y="29467"/>
                  </a:cubicBezTo>
                  <a:cubicBezTo>
                    <a:pt x="417463" y="29467"/>
                    <a:pt x="427620" y="34825"/>
                    <a:pt x="436327" y="45541"/>
                  </a:cubicBezTo>
                  <a:cubicBezTo>
                    <a:pt x="457758" y="71437"/>
                    <a:pt x="468473" y="103584"/>
                    <a:pt x="468473" y="141982"/>
                  </a:cubicBezTo>
                  <a:cubicBezTo>
                    <a:pt x="468473" y="168994"/>
                    <a:pt x="459209" y="188751"/>
                    <a:pt x="440680" y="201252"/>
                  </a:cubicBezTo>
                  <a:cubicBezTo>
                    <a:pt x="430634" y="207950"/>
                    <a:pt x="419360" y="211298"/>
                    <a:pt x="406859" y="211298"/>
                  </a:cubicBezTo>
                  <a:cubicBezTo>
                    <a:pt x="395473" y="211298"/>
                    <a:pt x="386209" y="208843"/>
                    <a:pt x="379065" y="203931"/>
                  </a:cubicBezTo>
                  <a:cubicBezTo>
                    <a:pt x="371921" y="199020"/>
                    <a:pt x="365001" y="190313"/>
                    <a:pt x="358303" y="177812"/>
                  </a:cubicBezTo>
                  <a:cubicBezTo>
                    <a:pt x="348704" y="160176"/>
                    <a:pt x="340891" y="147507"/>
                    <a:pt x="334863" y="139805"/>
                  </a:cubicBezTo>
                  <a:cubicBezTo>
                    <a:pt x="328835" y="132103"/>
                    <a:pt x="321468" y="125127"/>
                    <a:pt x="312762" y="118876"/>
                  </a:cubicBezTo>
                  <a:cubicBezTo>
                    <a:pt x="291108" y="103696"/>
                    <a:pt x="268448" y="96105"/>
                    <a:pt x="244785" y="96105"/>
                  </a:cubicBezTo>
                  <a:cubicBezTo>
                    <a:pt x="221791" y="96105"/>
                    <a:pt x="203541" y="104421"/>
                    <a:pt x="190035" y="121053"/>
                  </a:cubicBezTo>
                  <a:cubicBezTo>
                    <a:pt x="176528" y="137684"/>
                    <a:pt x="169775" y="159953"/>
                    <a:pt x="169775" y="187858"/>
                  </a:cubicBezTo>
                  <a:cubicBezTo>
                    <a:pt x="169775" y="226255"/>
                    <a:pt x="179486" y="261416"/>
                    <a:pt x="198908" y="293340"/>
                  </a:cubicBezTo>
                  <a:cubicBezTo>
                    <a:pt x="225251" y="335979"/>
                    <a:pt x="262979" y="357299"/>
                    <a:pt x="312092" y="357299"/>
                  </a:cubicBezTo>
                  <a:cubicBezTo>
                    <a:pt x="330175" y="357299"/>
                    <a:pt x="348090" y="354285"/>
                    <a:pt x="365838" y="348257"/>
                  </a:cubicBezTo>
                  <a:cubicBezTo>
                    <a:pt x="383586" y="342230"/>
                    <a:pt x="397371" y="334416"/>
                    <a:pt x="407193" y="324817"/>
                  </a:cubicBezTo>
                  <a:cubicBezTo>
                    <a:pt x="415677" y="316780"/>
                    <a:pt x="422597" y="312762"/>
                    <a:pt x="427955" y="312762"/>
                  </a:cubicBezTo>
                  <a:cubicBezTo>
                    <a:pt x="435768" y="312762"/>
                    <a:pt x="442466" y="316389"/>
                    <a:pt x="448047" y="323645"/>
                  </a:cubicBezTo>
                  <a:cubicBezTo>
                    <a:pt x="453628" y="330900"/>
                    <a:pt x="456418" y="339662"/>
                    <a:pt x="456418" y="349932"/>
                  </a:cubicBezTo>
                  <a:cubicBezTo>
                    <a:pt x="456418" y="362880"/>
                    <a:pt x="452512" y="377390"/>
                    <a:pt x="444698" y="393464"/>
                  </a:cubicBezTo>
                  <a:cubicBezTo>
                    <a:pt x="436885" y="409537"/>
                    <a:pt x="427509" y="422150"/>
                    <a:pt x="416570" y="431303"/>
                  </a:cubicBezTo>
                  <a:cubicBezTo>
                    <a:pt x="411882" y="435099"/>
                    <a:pt x="402171" y="438447"/>
                    <a:pt x="387437" y="441349"/>
                  </a:cubicBezTo>
                  <a:cubicBezTo>
                    <a:pt x="378953" y="442912"/>
                    <a:pt x="367680" y="447042"/>
                    <a:pt x="353615" y="453739"/>
                  </a:cubicBezTo>
                  <a:cubicBezTo>
                    <a:pt x="320575" y="469589"/>
                    <a:pt x="286196" y="477515"/>
                    <a:pt x="250477" y="477515"/>
                  </a:cubicBezTo>
                  <a:cubicBezTo>
                    <a:pt x="213196" y="477515"/>
                    <a:pt x="176026" y="469143"/>
                    <a:pt x="138968" y="452400"/>
                  </a:cubicBezTo>
                  <a:cubicBezTo>
                    <a:pt x="95882" y="432978"/>
                    <a:pt x="61838" y="403175"/>
                    <a:pt x="36835" y="362991"/>
                  </a:cubicBezTo>
                  <a:cubicBezTo>
                    <a:pt x="12278" y="323924"/>
                    <a:pt x="0" y="283071"/>
                    <a:pt x="0" y="240431"/>
                  </a:cubicBezTo>
                  <a:cubicBezTo>
                    <a:pt x="0" y="190872"/>
                    <a:pt x="15403" y="145665"/>
                    <a:pt x="46211" y="104812"/>
                  </a:cubicBezTo>
                  <a:cubicBezTo>
                    <a:pt x="73000" y="69316"/>
                    <a:pt x="107937" y="42192"/>
                    <a:pt x="151023" y="23440"/>
                  </a:cubicBezTo>
                  <a:cubicBezTo>
                    <a:pt x="183840" y="9152"/>
                    <a:pt x="217661" y="2009"/>
                    <a:pt x="252487" y="2009"/>
                  </a:cubicBezTo>
                  <a:close/>
                  <a:moveTo>
                    <a:pt x="802741" y="0"/>
                  </a:moveTo>
                  <a:cubicBezTo>
                    <a:pt x="825289" y="0"/>
                    <a:pt x="846832" y="8818"/>
                    <a:pt x="867370" y="26454"/>
                  </a:cubicBezTo>
                  <a:cubicBezTo>
                    <a:pt x="895945" y="50564"/>
                    <a:pt x="937468" y="120774"/>
                    <a:pt x="991939" y="237083"/>
                  </a:cubicBezTo>
                  <a:lnTo>
                    <a:pt x="1055228" y="372702"/>
                  </a:lnTo>
                  <a:cubicBezTo>
                    <a:pt x="1061256" y="385204"/>
                    <a:pt x="1066279" y="393408"/>
                    <a:pt x="1070297" y="397315"/>
                  </a:cubicBezTo>
                  <a:cubicBezTo>
                    <a:pt x="1074316" y="401222"/>
                    <a:pt x="1080455" y="403845"/>
                    <a:pt x="1088715" y="405184"/>
                  </a:cubicBezTo>
                  <a:cubicBezTo>
                    <a:pt x="1104788" y="407640"/>
                    <a:pt x="1112825" y="415788"/>
                    <a:pt x="1112825" y="429629"/>
                  </a:cubicBezTo>
                  <a:cubicBezTo>
                    <a:pt x="1112825" y="445926"/>
                    <a:pt x="1103002" y="457646"/>
                    <a:pt x="1083357" y="464790"/>
                  </a:cubicBezTo>
                  <a:cubicBezTo>
                    <a:pt x="1063711" y="471933"/>
                    <a:pt x="1031565" y="475505"/>
                    <a:pt x="986916" y="475505"/>
                  </a:cubicBezTo>
                  <a:cubicBezTo>
                    <a:pt x="936464" y="475505"/>
                    <a:pt x="899070" y="473385"/>
                    <a:pt x="874737" y="469143"/>
                  </a:cubicBezTo>
                  <a:cubicBezTo>
                    <a:pt x="863575" y="467134"/>
                    <a:pt x="854701" y="463060"/>
                    <a:pt x="848115" y="456920"/>
                  </a:cubicBezTo>
                  <a:cubicBezTo>
                    <a:pt x="841530" y="450781"/>
                    <a:pt x="838237" y="443358"/>
                    <a:pt x="838237" y="434652"/>
                  </a:cubicBezTo>
                  <a:cubicBezTo>
                    <a:pt x="838237" y="427955"/>
                    <a:pt x="839967" y="422764"/>
                    <a:pt x="843427" y="419081"/>
                  </a:cubicBezTo>
                  <a:cubicBezTo>
                    <a:pt x="846887" y="415397"/>
                    <a:pt x="853306" y="411993"/>
                    <a:pt x="862682" y="408868"/>
                  </a:cubicBezTo>
                  <a:cubicBezTo>
                    <a:pt x="873174" y="405296"/>
                    <a:pt x="878421" y="399268"/>
                    <a:pt x="878421" y="390785"/>
                  </a:cubicBezTo>
                  <a:cubicBezTo>
                    <a:pt x="878421" y="375828"/>
                    <a:pt x="869379" y="367010"/>
                    <a:pt x="851296" y="364331"/>
                  </a:cubicBezTo>
                  <a:cubicBezTo>
                    <a:pt x="831875" y="361652"/>
                    <a:pt x="804527" y="360312"/>
                    <a:pt x="769255" y="360312"/>
                  </a:cubicBezTo>
                  <a:cubicBezTo>
                    <a:pt x="739564" y="360312"/>
                    <a:pt x="721816" y="362098"/>
                    <a:pt x="716012" y="365670"/>
                  </a:cubicBezTo>
                  <a:cubicBezTo>
                    <a:pt x="712440" y="367903"/>
                    <a:pt x="709315" y="371921"/>
                    <a:pt x="706636" y="377725"/>
                  </a:cubicBezTo>
                  <a:cubicBezTo>
                    <a:pt x="703957" y="383530"/>
                    <a:pt x="702617" y="389111"/>
                    <a:pt x="702617" y="394468"/>
                  </a:cubicBezTo>
                  <a:cubicBezTo>
                    <a:pt x="702617" y="399380"/>
                    <a:pt x="703566" y="402561"/>
                    <a:pt x="705464" y="404012"/>
                  </a:cubicBezTo>
                  <a:cubicBezTo>
                    <a:pt x="707361" y="405463"/>
                    <a:pt x="713556" y="407863"/>
                    <a:pt x="724049" y="411212"/>
                  </a:cubicBezTo>
                  <a:cubicBezTo>
                    <a:pt x="737666" y="415230"/>
                    <a:pt x="744475" y="423267"/>
                    <a:pt x="744475" y="435322"/>
                  </a:cubicBezTo>
                  <a:cubicBezTo>
                    <a:pt x="744475" y="461888"/>
                    <a:pt x="712663" y="475171"/>
                    <a:pt x="649039" y="475171"/>
                  </a:cubicBezTo>
                  <a:cubicBezTo>
                    <a:pt x="612874" y="475171"/>
                    <a:pt x="586308" y="472715"/>
                    <a:pt x="569342" y="467804"/>
                  </a:cubicBezTo>
                  <a:cubicBezTo>
                    <a:pt x="553715" y="463115"/>
                    <a:pt x="545901" y="452846"/>
                    <a:pt x="545901" y="436996"/>
                  </a:cubicBezTo>
                  <a:cubicBezTo>
                    <a:pt x="545901" y="430076"/>
                    <a:pt x="547631" y="424718"/>
                    <a:pt x="551092" y="420923"/>
                  </a:cubicBezTo>
                  <a:cubicBezTo>
                    <a:pt x="554552" y="417128"/>
                    <a:pt x="560747" y="413667"/>
                    <a:pt x="569677" y="410542"/>
                  </a:cubicBezTo>
                  <a:cubicBezTo>
                    <a:pt x="584187" y="405407"/>
                    <a:pt x="595182" y="398208"/>
                    <a:pt x="602661" y="388943"/>
                  </a:cubicBezTo>
                  <a:cubicBezTo>
                    <a:pt x="610139" y="379679"/>
                    <a:pt x="620799" y="359866"/>
                    <a:pt x="634640" y="329505"/>
                  </a:cubicBezTo>
                  <a:lnTo>
                    <a:pt x="681856" y="226032"/>
                  </a:lnTo>
                  <a:cubicBezTo>
                    <a:pt x="699269" y="188081"/>
                    <a:pt x="710933" y="159673"/>
                    <a:pt x="716849" y="140810"/>
                  </a:cubicBezTo>
                  <a:cubicBezTo>
                    <a:pt x="722765" y="121946"/>
                    <a:pt x="725834" y="103472"/>
                    <a:pt x="726058" y="85390"/>
                  </a:cubicBezTo>
                  <a:cubicBezTo>
                    <a:pt x="726281" y="66191"/>
                    <a:pt x="727453" y="52852"/>
                    <a:pt x="729574" y="45373"/>
                  </a:cubicBezTo>
                  <a:cubicBezTo>
                    <a:pt x="731694" y="37895"/>
                    <a:pt x="736438" y="30584"/>
                    <a:pt x="743805" y="23440"/>
                  </a:cubicBezTo>
                  <a:cubicBezTo>
                    <a:pt x="759209" y="7813"/>
                    <a:pt x="778854" y="0"/>
                    <a:pt x="8027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6C260A9-B4A7-44D8-B2EF-5F8F474060D3}"/>
                </a:ext>
              </a:extLst>
            </p:cNvPr>
            <p:cNvSpPr/>
            <p:nvPr/>
          </p:nvSpPr>
          <p:spPr>
            <a:xfrm>
              <a:off x="3470638" y="4058701"/>
              <a:ext cx="2360443" cy="508161"/>
            </a:xfrm>
            <a:custGeom>
              <a:avLst/>
              <a:gdLst/>
              <a:ahLst/>
              <a:cxnLst/>
              <a:rect l="l" t="t" r="r" b="b"/>
              <a:pathLst>
                <a:path w="2200982" h="473832">
                  <a:moveTo>
                    <a:pt x="1920032" y="74005"/>
                  </a:moveTo>
                  <a:cubicBezTo>
                    <a:pt x="1909316" y="74005"/>
                    <a:pt x="1901782" y="76126"/>
                    <a:pt x="1897428" y="80367"/>
                  </a:cubicBezTo>
                  <a:cubicBezTo>
                    <a:pt x="1893075" y="84609"/>
                    <a:pt x="1890899" y="91753"/>
                    <a:pt x="1890899" y="101798"/>
                  </a:cubicBezTo>
                  <a:lnTo>
                    <a:pt x="1890899" y="360983"/>
                  </a:lnTo>
                  <a:cubicBezTo>
                    <a:pt x="1890899" y="375047"/>
                    <a:pt x="1893912" y="385037"/>
                    <a:pt x="1899940" y="390953"/>
                  </a:cubicBezTo>
                  <a:cubicBezTo>
                    <a:pt x="1905967" y="396869"/>
                    <a:pt x="1916013" y="399827"/>
                    <a:pt x="1930078" y="399827"/>
                  </a:cubicBezTo>
                  <a:cubicBezTo>
                    <a:pt x="1995264" y="399827"/>
                    <a:pt x="2027858" y="350267"/>
                    <a:pt x="2027858" y="251147"/>
                  </a:cubicBezTo>
                  <a:cubicBezTo>
                    <a:pt x="2027858" y="196453"/>
                    <a:pt x="2020267" y="154037"/>
                    <a:pt x="2005087" y="123899"/>
                  </a:cubicBezTo>
                  <a:cubicBezTo>
                    <a:pt x="1988344" y="90636"/>
                    <a:pt x="1959992" y="74005"/>
                    <a:pt x="1920032" y="74005"/>
                  </a:cubicBezTo>
                  <a:close/>
                  <a:moveTo>
                    <a:pt x="1294507" y="1005"/>
                  </a:moveTo>
                  <a:cubicBezTo>
                    <a:pt x="1337816" y="1005"/>
                    <a:pt x="1370186" y="3237"/>
                    <a:pt x="1391618" y="7702"/>
                  </a:cubicBezTo>
                  <a:cubicBezTo>
                    <a:pt x="1419300" y="13729"/>
                    <a:pt x="1433141" y="25784"/>
                    <a:pt x="1433141" y="43867"/>
                  </a:cubicBezTo>
                  <a:cubicBezTo>
                    <a:pt x="1433141" y="51234"/>
                    <a:pt x="1431299" y="56704"/>
                    <a:pt x="1427615" y="60275"/>
                  </a:cubicBezTo>
                  <a:cubicBezTo>
                    <a:pt x="1423932" y="63847"/>
                    <a:pt x="1414946" y="68647"/>
                    <a:pt x="1400659" y="74675"/>
                  </a:cubicBezTo>
                  <a:cubicBezTo>
                    <a:pt x="1392176" y="78470"/>
                    <a:pt x="1386818" y="84944"/>
                    <a:pt x="1384585" y="94097"/>
                  </a:cubicBezTo>
                  <a:cubicBezTo>
                    <a:pt x="1382353" y="103250"/>
                    <a:pt x="1381237" y="123230"/>
                    <a:pt x="1381237" y="154037"/>
                  </a:cubicBezTo>
                  <a:lnTo>
                    <a:pt x="1381237" y="307739"/>
                  </a:lnTo>
                  <a:cubicBezTo>
                    <a:pt x="1381237" y="342342"/>
                    <a:pt x="1384251" y="364666"/>
                    <a:pt x="1390278" y="374712"/>
                  </a:cubicBezTo>
                  <a:cubicBezTo>
                    <a:pt x="1397645" y="386544"/>
                    <a:pt x="1413160" y="392460"/>
                    <a:pt x="1436824" y="392460"/>
                  </a:cubicBezTo>
                  <a:cubicBezTo>
                    <a:pt x="1462274" y="392460"/>
                    <a:pt x="1482366" y="386879"/>
                    <a:pt x="1497099" y="375717"/>
                  </a:cubicBezTo>
                  <a:cubicBezTo>
                    <a:pt x="1511833" y="364554"/>
                    <a:pt x="1522103" y="347142"/>
                    <a:pt x="1527907" y="323478"/>
                  </a:cubicBezTo>
                  <a:cubicBezTo>
                    <a:pt x="1531256" y="308967"/>
                    <a:pt x="1538846" y="301712"/>
                    <a:pt x="1550678" y="301712"/>
                  </a:cubicBezTo>
                  <a:cubicBezTo>
                    <a:pt x="1562509" y="301712"/>
                    <a:pt x="1572165" y="307014"/>
                    <a:pt x="1579643" y="317618"/>
                  </a:cubicBezTo>
                  <a:cubicBezTo>
                    <a:pt x="1587122" y="328222"/>
                    <a:pt x="1590861" y="342007"/>
                    <a:pt x="1590861" y="358973"/>
                  </a:cubicBezTo>
                  <a:cubicBezTo>
                    <a:pt x="1590861" y="386655"/>
                    <a:pt x="1580592" y="416235"/>
                    <a:pt x="1560054" y="447712"/>
                  </a:cubicBezTo>
                  <a:cubicBezTo>
                    <a:pt x="1553580" y="457758"/>
                    <a:pt x="1547887" y="464623"/>
                    <a:pt x="1542976" y="468306"/>
                  </a:cubicBezTo>
                  <a:cubicBezTo>
                    <a:pt x="1538064" y="471990"/>
                    <a:pt x="1532149" y="473832"/>
                    <a:pt x="1525228" y="473832"/>
                  </a:cubicBezTo>
                  <a:lnTo>
                    <a:pt x="1450888" y="464790"/>
                  </a:lnTo>
                  <a:lnTo>
                    <a:pt x="1216819" y="464790"/>
                  </a:lnTo>
                  <a:cubicBezTo>
                    <a:pt x="1201415" y="464790"/>
                    <a:pt x="1190588" y="463004"/>
                    <a:pt x="1184337" y="459432"/>
                  </a:cubicBezTo>
                  <a:cubicBezTo>
                    <a:pt x="1175184" y="454298"/>
                    <a:pt x="1170608" y="446596"/>
                    <a:pt x="1170608" y="436327"/>
                  </a:cubicBezTo>
                  <a:cubicBezTo>
                    <a:pt x="1170608" y="430076"/>
                    <a:pt x="1172115" y="425444"/>
                    <a:pt x="1175128" y="422430"/>
                  </a:cubicBezTo>
                  <a:cubicBezTo>
                    <a:pt x="1178142" y="419416"/>
                    <a:pt x="1185453" y="415119"/>
                    <a:pt x="1197062" y="409538"/>
                  </a:cubicBezTo>
                  <a:cubicBezTo>
                    <a:pt x="1209787" y="403510"/>
                    <a:pt x="1217935" y="395027"/>
                    <a:pt x="1221507" y="384088"/>
                  </a:cubicBezTo>
                  <a:cubicBezTo>
                    <a:pt x="1224409" y="374935"/>
                    <a:pt x="1225860" y="348258"/>
                    <a:pt x="1225860" y="304056"/>
                  </a:cubicBezTo>
                  <a:cubicBezTo>
                    <a:pt x="1225860" y="283518"/>
                    <a:pt x="1225302" y="253938"/>
                    <a:pt x="1224186" y="215317"/>
                  </a:cubicBezTo>
                  <a:cubicBezTo>
                    <a:pt x="1223070" y="178259"/>
                    <a:pt x="1222400" y="150354"/>
                    <a:pt x="1222177" y="131601"/>
                  </a:cubicBezTo>
                  <a:cubicBezTo>
                    <a:pt x="1222177" y="113742"/>
                    <a:pt x="1220781" y="101519"/>
                    <a:pt x="1217991" y="94934"/>
                  </a:cubicBezTo>
                  <a:cubicBezTo>
                    <a:pt x="1215200" y="88348"/>
                    <a:pt x="1209340" y="83604"/>
                    <a:pt x="1200411" y="80702"/>
                  </a:cubicBezTo>
                  <a:cubicBezTo>
                    <a:pt x="1185677" y="75567"/>
                    <a:pt x="1176300" y="71438"/>
                    <a:pt x="1172282" y="68312"/>
                  </a:cubicBezTo>
                  <a:cubicBezTo>
                    <a:pt x="1165138" y="62731"/>
                    <a:pt x="1161566" y="56369"/>
                    <a:pt x="1161566" y="49225"/>
                  </a:cubicBezTo>
                  <a:cubicBezTo>
                    <a:pt x="1161566" y="32928"/>
                    <a:pt x="1175073" y="20538"/>
                    <a:pt x="1202085" y="12055"/>
                  </a:cubicBezTo>
                  <a:cubicBezTo>
                    <a:pt x="1225079" y="4688"/>
                    <a:pt x="1255886" y="1005"/>
                    <a:pt x="1294507" y="1005"/>
                  </a:cubicBezTo>
                  <a:close/>
                  <a:moveTo>
                    <a:pt x="947291" y="670"/>
                  </a:moveTo>
                  <a:cubicBezTo>
                    <a:pt x="972741" y="670"/>
                    <a:pt x="996739" y="2902"/>
                    <a:pt x="1019287" y="7367"/>
                  </a:cubicBezTo>
                  <a:cubicBezTo>
                    <a:pt x="1049648" y="13395"/>
                    <a:pt x="1064828" y="26231"/>
                    <a:pt x="1064828" y="45876"/>
                  </a:cubicBezTo>
                  <a:cubicBezTo>
                    <a:pt x="1064828" y="52350"/>
                    <a:pt x="1063321" y="57206"/>
                    <a:pt x="1060308" y="60443"/>
                  </a:cubicBezTo>
                  <a:cubicBezTo>
                    <a:pt x="1057294" y="63680"/>
                    <a:pt x="1049648" y="68424"/>
                    <a:pt x="1037369" y="74675"/>
                  </a:cubicBezTo>
                  <a:cubicBezTo>
                    <a:pt x="1027100" y="79809"/>
                    <a:pt x="1020347" y="91083"/>
                    <a:pt x="1017110" y="108496"/>
                  </a:cubicBezTo>
                  <a:cubicBezTo>
                    <a:pt x="1013873" y="125909"/>
                    <a:pt x="1012255" y="159841"/>
                    <a:pt x="1012255" y="210294"/>
                  </a:cubicBezTo>
                  <a:cubicBezTo>
                    <a:pt x="1012255" y="295573"/>
                    <a:pt x="1014375" y="348369"/>
                    <a:pt x="1018617" y="368684"/>
                  </a:cubicBezTo>
                  <a:cubicBezTo>
                    <a:pt x="1020180" y="375158"/>
                    <a:pt x="1022580" y="380126"/>
                    <a:pt x="1025817" y="383586"/>
                  </a:cubicBezTo>
                  <a:cubicBezTo>
                    <a:pt x="1029054" y="387046"/>
                    <a:pt x="1034691" y="390785"/>
                    <a:pt x="1042727" y="394804"/>
                  </a:cubicBezTo>
                  <a:cubicBezTo>
                    <a:pt x="1057461" y="401501"/>
                    <a:pt x="1064828" y="411212"/>
                    <a:pt x="1064828" y="423937"/>
                  </a:cubicBezTo>
                  <a:cubicBezTo>
                    <a:pt x="1064828" y="441796"/>
                    <a:pt x="1051210" y="454075"/>
                    <a:pt x="1023975" y="460772"/>
                  </a:cubicBezTo>
                  <a:cubicBezTo>
                    <a:pt x="994507" y="467916"/>
                    <a:pt x="958453" y="471488"/>
                    <a:pt x="915814" y="471488"/>
                  </a:cubicBezTo>
                  <a:cubicBezTo>
                    <a:pt x="843037" y="471488"/>
                    <a:pt x="806649" y="457646"/>
                    <a:pt x="806649" y="429964"/>
                  </a:cubicBezTo>
                  <a:cubicBezTo>
                    <a:pt x="806649" y="419919"/>
                    <a:pt x="813792" y="410542"/>
                    <a:pt x="828080" y="401836"/>
                  </a:cubicBezTo>
                  <a:cubicBezTo>
                    <a:pt x="839019" y="395139"/>
                    <a:pt x="845493" y="385986"/>
                    <a:pt x="847502" y="374377"/>
                  </a:cubicBezTo>
                  <a:cubicBezTo>
                    <a:pt x="851744" y="348928"/>
                    <a:pt x="853864" y="294903"/>
                    <a:pt x="853864" y="212303"/>
                  </a:cubicBezTo>
                  <a:cubicBezTo>
                    <a:pt x="853864" y="155153"/>
                    <a:pt x="850962" y="118542"/>
                    <a:pt x="845158" y="102468"/>
                  </a:cubicBezTo>
                  <a:cubicBezTo>
                    <a:pt x="842033" y="93315"/>
                    <a:pt x="834554" y="85055"/>
                    <a:pt x="822722" y="77688"/>
                  </a:cubicBezTo>
                  <a:cubicBezTo>
                    <a:pt x="813569" y="71661"/>
                    <a:pt x="807430" y="66638"/>
                    <a:pt x="804305" y="62619"/>
                  </a:cubicBezTo>
                  <a:cubicBezTo>
                    <a:pt x="801179" y="58601"/>
                    <a:pt x="799616" y="53467"/>
                    <a:pt x="799616" y="47216"/>
                  </a:cubicBezTo>
                  <a:cubicBezTo>
                    <a:pt x="799616" y="37616"/>
                    <a:pt x="804249" y="29970"/>
                    <a:pt x="813513" y="24278"/>
                  </a:cubicBezTo>
                  <a:cubicBezTo>
                    <a:pt x="822778" y="18585"/>
                    <a:pt x="839130" y="13506"/>
                    <a:pt x="862571" y="9041"/>
                  </a:cubicBezTo>
                  <a:cubicBezTo>
                    <a:pt x="890476" y="3460"/>
                    <a:pt x="918716" y="670"/>
                    <a:pt x="947291" y="670"/>
                  </a:cubicBezTo>
                  <a:close/>
                  <a:moveTo>
                    <a:pt x="641598" y="670"/>
                  </a:moveTo>
                  <a:cubicBezTo>
                    <a:pt x="663253" y="670"/>
                    <a:pt x="680108" y="3125"/>
                    <a:pt x="692163" y="8037"/>
                  </a:cubicBezTo>
                  <a:cubicBezTo>
                    <a:pt x="708906" y="14734"/>
                    <a:pt x="717277" y="25450"/>
                    <a:pt x="717277" y="40184"/>
                  </a:cubicBezTo>
                  <a:cubicBezTo>
                    <a:pt x="717277" y="46658"/>
                    <a:pt x="715770" y="52239"/>
                    <a:pt x="712757" y="56927"/>
                  </a:cubicBezTo>
                  <a:cubicBezTo>
                    <a:pt x="709743" y="61615"/>
                    <a:pt x="703660" y="67866"/>
                    <a:pt x="694507" y="75679"/>
                  </a:cubicBezTo>
                  <a:cubicBezTo>
                    <a:pt x="688479" y="80814"/>
                    <a:pt x="683847" y="86283"/>
                    <a:pt x="680610" y="92087"/>
                  </a:cubicBezTo>
                  <a:cubicBezTo>
                    <a:pt x="677373" y="97892"/>
                    <a:pt x="672406" y="109835"/>
                    <a:pt x="665708" y="127918"/>
                  </a:cubicBezTo>
                  <a:lnTo>
                    <a:pt x="607107" y="283629"/>
                  </a:lnTo>
                  <a:cubicBezTo>
                    <a:pt x="577863" y="356183"/>
                    <a:pt x="560227" y="399380"/>
                    <a:pt x="554199" y="413221"/>
                  </a:cubicBezTo>
                  <a:cubicBezTo>
                    <a:pt x="548171" y="427062"/>
                    <a:pt x="541921" y="439452"/>
                    <a:pt x="535447" y="450391"/>
                  </a:cubicBezTo>
                  <a:cubicBezTo>
                    <a:pt x="530535" y="458428"/>
                    <a:pt x="525066" y="464065"/>
                    <a:pt x="519038" y="467302"/>
                  </a:cubicBezTo>
                  <a:cubicBezTo>
                    <a:pt x="513011" y="470539"/>
                    <a:pt x="504974" y="472157"/>
                    <a:pt x="494928" y="472157"/>
                  </a:cubicBezTo>
                  <a:cubicBezTo>
                    <a:pt x="481534" y="472157"/>
                    <a:pt x="470762" y="469255"/>
                    <a:pt x="462614" y="463451"/>
                  </a:cubicBezTo>
                  <a:cubicBezTo>
                    <a:pt x="454465" y="457646"/>
                    <a:pt x="447601" y="448047"/>
                    <a:pt x="442020" y="434653"/>
                  </a:cubicBezTo>
                  <a:lnTo>
                    <a:pt x="375717" y="277267"/>
                  </a:lnTo>
                  <a:cubicBezTo>
                    <a:pt x="372145" y="268560"/>
                    <a:pt x="369466" y="263091"/>
                    <a:pt x="367680" y="260859"/>
                  </a:cubicBezTo>
                  <a:cubicBezTo>
                    <a:pt x="365894" y="258626"/>
                    <a:pt x="363439" y="257510"/>
                    <a:pt x="360313" y="257510"/>
                  </a:cubicBezTo>
                  <a:cubicBezTo>
                    <a:pt x="355625" y="257510"/>
                    <a:pt x="351607" y="260300"/>
                    <a:pt x="348258" y="265881"/>
                  </a:cubicBezTo>
                  <a:cubicBezTo>
                    <a:pt x="344909" y="271463"/>
                    <a:pt x="338547" y="285862"/>
                    <a:pt x="329171" y="309079"/>
                  </a:cubicBezTo>
                  <a:lnTo>
                    <a:pt x="283629" y="422263"/>
                  </a:lnTo>
                  <a:cubicBezTo>
                    <a:pt x="275146" y="442801"/>
                    <a:pt x="267054" y="456363"/>
                    <a:pt x="259352" y="462948"/>
                  </a:cubicBezTo>
                  <a:cubicBezTo>
                    <a:pt x="251650" y="469534"/>
                    <a:pt x="239986" y="472827"/>
                    <a:pt x="224359" y="472827"/>
                  </a:cubicBezTo>
                  <a:cubicBezTo>
                    <a:pt x="210294" y="472827"/>
                    <a:pt x="199188" y="469478"/>
                    <a:pt x="191040" y="462781"/>
                  </a:cubicBezTo>
                  <a:cubicBezTo>
                    <a:pt x="182891" y="456084"/>
                    <a:pt x="175469" y="444252"/>
                    <a:pt x="168771" y="427286"/>
                  </a:cubicBezTo>
                  <a:lnTo>
                    <a:pt x="45542" y="112179"/>
                  </a:lnTo>
                  <a:cubicBezTo>
                    <a:pt x="40407" y="99231"/>
                    <a:pt x="36891" y="91585"/>
                    <a:pt x="34993" y="89241"/>
                  </a:cubicBezTo>
                  <a:cubicBezTo>
                    <a:pt x="33096" y="86897"/>
                    <a:pt x="27124" y="83046"/>
                    <a:pt x="17078" y="77688"/>
                  </a:cubicBezTo>
                  <a:cubicBezTo>
                    <a:pt x="5693" y="71884"/>
                    <a:pt x="0" y="62061"/>
                    <a:pt x="0" y="48220"/>
                  </a:cubicBezTo>
                  <a:cubicBezTo>
                    <a:pt x="0" y="16743"/>
                    <a:pt x="39068" y="1005"/>
                    <a:pt x="117202" y="1005"/>
                  </a:cubicBezTo>
                  <a:cubicBezTo>
                    <a:pt x="157163" y="1005"/>
                    <a:pt x="186073" y="3795"/>
                    <a:pt x="203932" y="9376"/>
                  </a:cubicBezTo>
                  <a:cubicBezTo>
                    <a:pt x="221122" y="14957"/>
                    <a:pt x="229716" y="26008"/>
                    <a:pt x="229716" y="42528"/>
                  </a:cubicBezTo>
                  <a:cubicBezTo>
                    <a:pt x="229716" y="47662"/>
                    <a:pt x="229270" y="51402"/>
                    <a:pt x="228377" y="53746"/>
                  </a:cubicBezTo>
                  <a:cubicBezTo>
                    <a:pt x="227484" y="56090"/>
                    <a:pt x="224247" y="61280"/>
                    <a:pt x="218666" y="69317"/>
                  </a:cubicBezTo>
                  <a:cubicBezTo>
                    <a:pt x="215987" y="73558"/>
                    <a:pt x="214648" y="78805"/>
                    <a:pt x="214648" y="85055"/>
                  </a:cubicBezTo>
                  <a:cubicBezTo>
                    <a:pt x="214648" y="96217"/>
                    <a:pt x="222126" y="119435"/>
                    <a:pt x="237083" y="154707"/>
                  </a:cubicBezTo>
                  <a:lnTo>
                    <a:pt x="250813" y="186854"/>
                  </a:lnTo>
                  <a:cubicBezTo>
                    <a:pt x="256617" y="200248"/>
                    <a:pt x="260468" y="208341"/>
                    <a:pt x="262366" y="211131"/>
                  </a:cubicBezTo>
                  <a:cubicBezTo>
                    <a:pt x="264263" y="213922"/>
                    <a:pt x="266998" y="215317"/>
                    <a:pt x="270570" y="215317"/>
                  </a:cubicBezTo>
                  <a:cubicBezTo>
                    <a:pt x="279276" y="215317"/>
                    <a:pt x="288206" y="202927"/>
                    <a:pt x="297359" y="178147"/>
                  </a:cubicBezTo>
                  <a:lnTo>
                    <a:pt x="311088" y="139973"/>
                  </a:lnTo>
                  <a:cubicBezTo>
                    <a:pt x="312204" y="137294"/>
                    <a:pt x="312763" y="135173"/>
                    <a:pt x="312763" y="133610"/>
                  </a:cubicBezTo>
                  <a:cubicBezTo>
                    <a:pt x="312763" y="131825"/>
                    <a:pt x="312204" y="129480"/>
                    <a:pt x="311088" y="126578"/>
                  </a:cubicBezTo>
                  <a:lnTo>
                    <a:pt x="301377" y="103138"/>
                  </a:lnTo>
                  <a:cubicBezTo>
                    <a:pt x="295350" y="89520"/>
                    <a:pt x="287871" y="80479"/>
                    <a:pt x="278941" y="76014"/>
                  </a:cubicBezTo>
                  <a:cubicBezTo>
                    <a:pt x="262868" y="67531"/>
                    <a:pt x="254831" y="56815"/>
                    <a:pt x="254831" y="43867"/>
                  </a:cubicBezTo>
                  <a:cubicBezTo>
                    <a:pt x="254831" y="15292"/>
                    <a:pt x="297694" y="1005"/>
                    <a:pt x="383419" y="1005"/>
                  </a:cubicBezTo>
                  <a:cubicBezTo>
                    <a:pt x="426281" y="1005"/>
                    <a:pt x="458875" y="4465"/>
                    <a:pt x="481199" y="11385"/>
                  </a:cubicBezTo>
                  <a:cubicBezTo>
                    <a:pt x="488789" y="13841"/>
                    <a:pt x="494872" y="17748"/>
                    <a:pt x="499449" y="23106"/>
                  </a:cubicBezTo>
                  <a:cubicBezTo>
                    <a:pt x="504025" y="28463"/>
                    <a:pt x="506314" y="34379"/>
                    <a:pt x="506314" y="40853"/>
                  </a:cubicBezTo>
                  <a:cubicBezTo>
                    <a:pt x="506314" y="46434"/>
                    <a:pt x="505253" y="50676"/>
                    <a:pt x="503132" y="53578"/>
                  </a:cubicBezTo>
                  <a:cubicBezTo>
                    <a:pt x="501012" y="56480"/>
                    <a:pt x="495151" y="62173"/>
                    <a:pt x="485552" y="70656"/>
                  </a:cubicBezTo>
                  <a:cubicBezTo>
                    <a:pt x="479971" y="75344"/>
                    <a:pt x="477180" y="80256"/>
                    <a:pt x="477180" y="85390"/>
                  </a:cubicBezTo>
                  <a:cubicBezTo>
                    <a:pt x="477180" y="93204"/>
                    <a:pt x="481422" y="106152"/>
                    <a:pt x="489905" y="124234"/>
                  </a:cubicBezTo>
                  <a:lnTo>
                    <a:pt x="508992" y="165088"/>
                  </a:lnTo>
                  <a:cubicBezTo>
                    <a:pt x="517699" y="183617"/>
                    <a:pt x="523894" y="195393"/>
                    <a:pt x="527577" y="200416"/>
                  </a:cubicBezTo>
                  <a:cubicBezTo>
                    <a:pt x="531261" y="205439"/>
                    <a:pt x="535447" y="207950"/>
                    <a:pt x="540135" y="207950"/>
                  </a:cubicBezTo>
                  <a:cubicBezTo>
                    <a:pt x="545269" y="207950"/>
                    <a:pt x="549678" y="205048"/>
                    <a:pt x="553362" y="199244"/>
                  </a:cubicBezTo>
                  <a:cubicBezTo>
                    <a:pt x="557045" y="193439"/>
                    <a:pt x="561789" y="182054"/>
                    <a:pt x="567594" y="165088"/>
                  </a:cubicBezTo>
                  <a:lnTo>
                    <a:pt x="583667" y="118207"/>
                  </a:lnTo>
                  <a:cubicBezTo>
                    <a:pt x="588132" y="104812"/>
                    <a:pt x="590364" y="94766"/>
                    <a:pt x="590364" y="88069"/>
                  </a:cubicBezTo>
                  <a:cubicBezTo>
                    <a:pt x="590364" y="79139"/>
                    <a:pt x="585676" y="73223"/>
                    <a:pt x="576300" y="70321"/>
                  </a:cubicBezTo>
                  <a:cubicBezTo>
                    <a:pt x="557548" y="64294"/>
                    <a:pt x="548171" y="53578"/>
                    <a:pt x="548171" y="38174"/>
                  </a:cubicBezTo>
                  <a:cubicBezTo>
                    <a:pt x="548171" y="24780"/>
                    <a:pt x="555427" y="15180"/>
                    <a:pt x="569938" y="9376"/>
                  </a:cubicBezTo>
                  <a:cubicBezTo>
                    <a:pt x="584448" y="3572"/>
                    <a:pt x="608335" y="670"/>
                    <a:pt x="641598" y="670"/>
                  </a:cubicBezTo>
                  <a:close/>
                  <a:moveTo>
                    <a:pt x="1950169" y="0"/>
                  </a:moveTo>
                  <a:cubicBezTo>
                    <a:pt x="2001292" y="0"/>
                    <a:pt x="2041699" y="5804"/>
                    <a:pt x="2071390" y="17413"/>
                  </a:cubicBezTo>
                  <a:cubicBezTo>
                    <a:pt x="2115592" y="34826"/>
                    <a:pt x="2148855" y="64071"/>
                    <a:pt x="2171179" y="105147"/>
                  </a:cubicBezTo>
                  <a:cubicBezTo>
                    <a:pt x="2191048" y="141312"/>
                    <a:pt x="2200982" y="184398"/>
                    <a:pt x="2200982" y="234404"/>
                  </a:cubicBezTo>
                  <a:cubicBezTo>
                    <a:pt x="2200982" y="259631"/>
                    <a:pt x="2197299" y="284913"/>
                    <a:pt x="2189932" y="310251"/>
                  </a:cubicBezTo>
                  <a:cubicBezTo>
                    <a:pt x="2182565" y="335589"/>
                    <a:pt x="2172630" y="357522"/>
                    <a:pt x="2160129" y="376051"/>
                  </a:cubicBezTo>
                  <a:cubicBezTo>
                    <a:pt x="2134233" y="413556"/>
                    <a:pt x="2098514" y="439899"/>
                    <a:pt x="2052972" y="455079"/>
                  </a:cubicBezTo>
                  <a:cubicBezTo>
                    <a:pt x="2026183" y="464009"/>
                    <a:pt x="1997608" y="468474"/>
                    <a:pt x="1967247" y="468474"/>
                  </a:cubicBezTo>
                  <a:lnTo>
                    <a:pt x="1926729" y="467134"/>
                  </a:lnTo>
                  <a:lnTo>
                    <a:pt x="1891903" y="466130"/>
                  </a:lnTo>
                  <a:cubicBezTo>
                    <a:pt x="1864891" y="465237"/>
                    <a:pt x="1841116" y="464790"/>
                    <a:pt x="1820577" y="464790"/>
                  </a:cubicBezTo>
                  <a:lnTo>
                    <a:pt x="1796467" y="464790"/>
                  </a:lnTo>
                  <a:cubicBezTo>
                    <a:pt x="1782403" y="464790"/>
                    <a:pt x="1766664" y="465460"/>
                    <a:pt x="1749252" y="466799"/>
                  </a:cubicBezTo>
                  <a:cubicBezTo>
                    <a:pt x="1738313" y="467692"/>
                    <a:pt x="1730722" y="468139"/>
                    <a:pt x="1726481" y="468139"/>
                  </a:cubicBezTo>
                  <a:cubicBezTo>
                    <a:pt x="1711524" y="468139"/>
                    <a:pt x="1699357" y="464679"/>
                    <a:pt x="1689981" y="457758"/>
                  </a:cubicBezTo>
                  <a:cubicBezTo>
                    <a:pt x="1680605" y="450838"/>
                    <a:pt x="1675916" y="441796"/>
                    <a:pt x="1675916" y="430634"/>
                  </a:cubicBezTo>
                  <a:cubicBezTo>
                    <a:pt x="1675916" y="422821"/>
                    <a:pt x="1677981" y="416737"/>
                    <a:pt x="1682111" y="412384"/>
                  </a:cubicBezTo>
                  <a:cubicBezTo>
                    <a:pt x="1686241" y="408031"/>
                    <a:pt x="1692995" y="404515"/>
                    <a:pt x="1702371" y="401836"/>
                  </a:cubicBezTo>
                  <a:cubicBezTo>
                    <a:pt x="1711300" y="399604"/>
                    <a:pt x="1717328" y="395976"/>
                    <a:pt x="1720453" y="390953"/>
                  </a:cubicBezTo>
                  <a:cubicBezTo>
                    <a:pt x="1723579" y="385930"/>
                    <a:pt x="1726034" y="376163"/>
                    <a:pt x="1727820" y="361652"/>
                  </a:cubicBezTo>
                  <a:cubicBezTo>
                    <a:pt x="1729606" y="344909"/>
                    <a:pt x="1731225" y="312316"/>
                    <a:pt x="1732676" y="263872"/>
                  </a:cubicBezTo>
                  <a:cubicBezTo>
                    <a:pt x="1734127" y="215429"/>
                    <a:pt x="1734852" y="167320"/>
                    <a:pt x="1734852" y="119546"/>
                  </a:cubicBezTo>
                  <a:cubicBezTo>
                    <a:pt x="1734852" y="100794"/>
                    <a:pt x="1733401" y="88292"/>
                    <a:pt x="1730499" y="82042"/>
                  </a:cubicBezTo>
                  <a:cubicBezTo>
                    <a:pt x="1727597" y="75791"/>
                    <a:pt x="1720788" y="70768"/>
                    <a:pt x="1710073" y="66973"/>
                  </a:cubicBezTo>
                  <a:cubicBezTo>
                    <a:pt x="1694669" y="61168"/>
                    <a:pt x="1686967" y="51234"/>
                    <a:pt x="1686967" y="37170"/>
                  </a:cubicBezTo>
                  <a:cubicBezTo>
                    <a:pt x="1686967" y="26231"/>
                    <a:pt x="1692269" y="17692"/>
                    <a:pt x="1702873" y="11553"/>
                  </a:cubicBezTo>
                  <a:cubicBezTo>
                    <a:pt x="1713477" y="5414"/>
                    <a:pt x="1728267" y="2344"/>
                    <a:pt x="1747242" y="2344"/>
                  </a:cubicBezTo>
                  <a:cubicBezTo>
                    <a:pt x="1753493" y="2344"/>
                    <a:pt x="1760860" y="2456"/>
                    <a:pt x="1769343" y="2679"/>
                  </a:cubicBezTo>
                  <a:cubicBezTo>
                    <a:pt x="1788096" y="3349"/>
                    <a:pt x="1801713" y="3684"/>
                    <a:pt x="1810197" y="3684"/>
                  </a:cubicBezTo>
                  <a:cubicBezTo>
                    <a:pt x="1842120" y="3684"/>
                    <a:pt x="1878174" y="2679"/>
                    <a:pt x="1918357" y="670"/>
                  </a:cubicBezTo>
                  <a:cubicBezTo>
                    <a:pt x="1926841" y="223"/>
                    <a:pt x="1937445" y="0"/>
                    <a:pt x="19501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2643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aphic 197">
            <a:extLst>
              <a:ext uri="{FF2B5EF4-FFF2-40B4-BE49-F238E27FC236}">
                <a16:creationId xmlns:a16="http://schemas.microsoft.com/office/drawing/2014/main" id="{260311E1-664B-4320-8CF2-3F7530CF3317}"/>
              </a:ext>
            </a:extLst>
          </p:cNvPr>
          <p:cNvGrpSpPr/>
          <p:nvPr/>
        </p:nvGrpSpPr>
        <p:grpSpPr>
          <a:xfrm>
            <a:off x="5087038" y="3654198"/>
            <a:ext cx="1923042" cy="2459742"/>
            <a:chOff x="396439" y="5297013"/>
            <a:chExt cx="1233349" cy="157756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08052B3-8015-4975-B20F-7D6C9699EDD1}"/>
                </a:ext>
              </a:extLst>
            </p:cNvPr>
            <p:cNvSpPr/>
            <p:nvPr/>
          </p:nvSpPr>
          <p:spPr>
            <a:xfrm>
              <a:off x="524215" y="5896001"/>
              <a:ext cx="960220" cy="973023"/>
            </a:xfrm>
            <a:custGeom>
              <a:avLst/>
              <a:gdLst>
                <a:gd name="connsiteX0" fmla="*/ 956951 w 960220"/>
                <a:gd name="connsiteY0" fmla="*/ 83580 h 973022"/>
                <a:gd name="connsiteX1" fmla="*/ 941161 w 960220"/>
                <a:gd name="connsiteY1" fmla="*/ 57121 h 973022"/>
                <a:gd name="connsiteX2" fmla="*/ 831482 w 960220"/>
                <a:gd name="connsiteY2" fmla="*/ 361 h 973022"/>
                <a:gd name="connsiteX3" fmla="*/ 815692 w 960220"/>
                <a:gd name="connsiteY3" fmla="*/ 7189 h 973022"/>
                <a:gd name="connsiteX4" fmla="*/ 784538 w 960220"/>
                <a:gd name="connsiteY4" fmla="*/ 33649 h 973022"/>
                <a:gd name="connsiteX5" fmla="*/ 69281 w 960220"/>
                <a:gd name="connsiteY5" fmla="*/ 777072 h 973022"/>
                <a:gd name="connsiteX6" fmla="*/ 19349 w 960220"/>
                <a:gd name="connsiteY6" fmla="*/ 827004 h 973022"/>
                <a:gd name="connsiteX7" fmla="*/ 9534 w 960220"/>
                <a:gd name="connsiteY7" fmla="*/ 894433 h 973022"/>
                <a:gd name="connsiteX8" fmla="*/ 40261 w 960220"/>
                <a:gd name="connsiteY8" fmla="*/ 929427 h 973022"/>
                <a:gd name="connsiteX9" fmla="*/ 149086 w 960220"/>
                <a:gd name="connsiteY9" fmla="*/ 975945 h 973022"/>
                <a:gd name="connsiteX10" fmla="*/ 165303 w 960220"/>
                <a:gd name="connsiteY10" fmla="*/ 970823 h 973022"/>
                <a:gd name="connsiteX11" fmla="*/ 311683 w 960220"/>
                <a:gd name="connsiteY11" fmla="*/ 813347 h 973022"/>
                <a:gd name="connsiteX12" fmla="*/ 946282 w 960220"/>
                <a:gd name="connsiteY12" fmla="*/ 144181 h 973022"/>
                <a:gd name="connsiteX13" fmla="*/ 956951 w 960220"/>
                <a:gd name="connsiteY13" fmla="*/ 83580 h 973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0220" h="973022">
                  <a:moveTo>
                    <a:pt x="956951" y="83580"/>
                  </a:moveTo>
                  <a:cubicBezTo>
                    <a:pt x="952683" y="74191"/>
                    <a:pt x="947989" y="65229"/>
                    <a:pt x="941161" y="57121"/>
                  </a:cubicBezTo>
                  <a:cubicBezTo>
                    <a:pt x="912141" y="23406"/>
                    <a:pt x="873732" y="8896"/>
                    <a:pt x="831482" y="361"/>
                  </a:cubicBezTo>
                  <a:cubicBezTo>
                    <a:pt x="824227" y="-1346"/>
                    <a:pt x="820386" y="3348"/>
                    <a:pt x="815692" y="7189"/>
                  </a:cubicBezTo>
                  <a:cubicBezTo>
                    <a:pt x="805023" y="15724"/>
                    <a:pt x="805023" y="15724"/>
                    <a:pt x="784538" y="33649"/>
                  </a:cubicBezTo>
                  <a:cubicBezTo>
                    <a:pt x="758079" y="69923"/>
                    <a:pt x="97447" y="747626"/>
                    <a:pt x="69281" y="777072"/>
                  </a:cubicBezTo>
                  <a:cubicBezTo>
                    <a:pt x="52637" y="793716"/>
                    <a:pt x="35993" y="809933"/>
                    <a:pt x="19349" y="827004"/>
                  </a:cubicBezTo>
                  <a:cubicBezTo>
                    <a:pt x="-3269" y="850049"/>
                    <a:pt x="-5403" y="865412"/>
                    <a:pt x="9534" y="894433"/>
                  </a:cubicBezTo>
                  <a:cubicBezTo>
                    <a:pt x="16789" y="908516"/>
                    <a:pt x="27458" y="920038"/>
                    <a:pt x="40261" y="929427"/>
                  </a:cubicBezTo>
                  <a:cubicBezTo>
                    <a:pt x="72695" y="954180"/>
                    <a:pt x="110250" y="966556"/>
                    <a:pt x="149086" y="975945"/>
                  </a:cubicBezTo>
                  <a:cubicBezTo>
                    <a:pt x="155487" y="977652"/>
                    <a:pt x="160608" y="975945"/>
                    <a:pt x="165303" y="970823"/>
                  </a:cubicBezTo>
                  <a:cubicBezTo>
                    <a:pt x="213954" y="918331"/>
                    <a:pt x="263032" y="865839"/>
                    <a:pt x="311683" y="813347"/>
                  </a:cubicBezTo>
                  <a:cubicBezTo>
                    <a:pt x="357347" y="762562"/>
                    <a:pt x="887815" y="204354"/>
                    <a:pt x="946282" y="144181"/>
                  </a:cubicBezTo>
                  <a:cubicBezTo>
                    <a:pt x="966340" y="124123"/>
                    <a:pt x="966766" y="106198"/>
                    <a:pt x="956951" y="8358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D9FD650-6EDD-44B0-82B5-F3E0DD2F33D8}"/>
                </a:ext>
              </a:extLst>
            </p:cNvPr>
            <p:cNvSpPr/>
            <p:nvPr/>
          </p:nvSpPr>
          <p:spPr>
            <a:xfrm>
              <a:off x="555367" y="5854611"/>
              <a:ext cx="917544" cy="1019967"/>
            </a:xfrm>
            <a:custGeom>
              <a:avLst/>
              <a:gdLst>
                <a:gd name="connsiteX0" fmla="*/ 94034 w 917543"/>
                <a:gd name="connsiteY0" fmla="*/ 4195 h 1019967"/>
                <a:gd name="connsiteX1" fmla="*/ 66295 w 917543"/>
                <a:gd name="connsiteY1" fmla="*/ 17852 h 1019967"/>
                <a:gd name="connsiteX2" fmla="*/ 573 w 917543"/>
                <a:gd name="connsiteY2" fmla="*/ 122409 h 1019967"/>
                <a:gd name="connsiteX3" fmla="*/ 6121 w 917543"/>
                <a:gd name="connsiteY3" fmla="*/ 138626 h 1019967"/>
                <a:gd name="connsiteX4" fmla="*/ 30020 w 917543"/>
                <a:gd name="connsiteY4" fmla="*/ 171914 h 1019967"/>
                <a:gd name="connsiteX5" fmla="*/ 712416 w 917543"/>
                <a:gd name="connsiteY5" fmla="*/ 945638 h 1019967"/>
                <a:gd name="connsiteX6" fmla="*/ 758080 w 917543"/>
                <a:gd name="connsiteY6" fmla="*/ 999410 h 1019967"/>
                <a:gd name="connsiteX7" fmla="*/ 824228 w 917543"/>
                <a:gd name="connsiteY7" fmla="*/ 1014773 h 1019967"/>
                <a:gd name="connsiteX8" fmla="*/ 861784 w 917543"/>
                <a:gd name="connsiteY8" fmla="*/ 987034 h 1019967"/>
                <a:gd name="connsiteX9" fmla="*/ 916836 w 917543"/>
                <a:gd name="connsiteY9" fmla="*/ 882050 h 1019967"/>
                <a:gd name="connsiteX10" fmla="*/ 913422 w 917543"/>
                <a:gd name="connsiteY10" fmla="*/ 865406 h 1019967"/>
                <a:gd name="connsiteX11" fmla="*/ 768749 w 917543"/>
                <a:gd name="connsiteY11" fmla="*/ 706649 h 1019967"/>
                <a:gd name="connsiteX12" fmla="*/ 153781 w 917543"/>
                <a:gd name="connsiteY12" fmla="*/ 19132 h 1019967"/>
                <a:gd name="connsiteX13" fmla="*/ 94034 w 917543"/>
                <a:gd name="connsiteY13" fmla="*/ 4195 h 1019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7543" h="1019967">
                  <a:moveTo>
                    <a:pt x="94034" y="4195"/>
                  </a:moveTo>
                  <a:cubicBezTo>
                    <a:pt x="84219" y="7609"/>
                    <a:pt x="74830" y="11877"/>
                    <a:pt x="66295" y="17852"/>
                  </a:cubicBezTo>
                  <a:cubicBezTo>
                    <a:pt x="30446" y="43884"/>
                    <a:pt x="12522" y="81439"/>
                    <a:pt x="573" y="122409"/>
                  </a:cubicBezTo>
                  <a:cubicBezTo>
                    <a:pt x="-1561" y="129664"/>
                    <a:pt x="2707" y="133505"/>
                    <a:pt x="6121" y="138626"/>
                  </a:cubicBezTo>
                  <a:cubicBezTo>
                    <a:pt x="13803" y="150149"/>
                    <a:pt x="13803" y="150149"/>
                    <a:pt x="30020" y="171914"/>
                  </a:cubicBezTo>
                  <a:cubicBezTo>
                    <a:pt x="64161" y="201360"/>
                    <a:pt x="685530" y="915337"/>
                    <a:pt x="712416" y="945638"/>
                  </a:cubicBezTo>
                  <a:cubicBezTo>
                    <a:pt x="727780" y="963562"/>
                    <a:pt x="742716" y="981486"/>
                    <a:pt x="758080" y="999410"/>
                  </a:cubicBezTo>
                  <a:cubicBezTo>
                    <a:pt x="778991" y="1024162"/>
                    <a:pt x="794355" y="1027150"/>
                    <a:pt x="824228" y="1014773"/>
                  </a:cubicBezTo>
                  <a:cubicBezTo>
                    <a:pt x="839165" y="1008799"/>
                    <a:pt x="851115" y="998983"/>
                    <a:pt x="861784" y="987034"/>
                  </a:cubicBezTo>
                  <a:cubicBezTo>
                    <a:pt x="889097" y="956733"/>
                    <a:pt x="904460" y="920458"/>
                    <a:pt x="916836" y="882050"/>
                  </a:cubicBezTo>
                  <a:cubicBezTo>
                    <a:pt x="918970" y="875648"/>
                    <a:pt x="917690" y="870527"/>
                    <a:pt x="913422" y="865406"/>
                  </a:cubicBezTo>
                  <a:cubicBezTo>
                    <a:pt x="865198" y="812487"/>
                    <a:pt x="816973" y="759568"/>
                    <a:pt x="768749" y="706649"/>
                  </a:cubicBezTo>
                  <a:cubicBezTo>
                    <a:pt x="721805" y="656718"/>
                    <a:pt x="208834" y="82720"/>
                    <a:pt x="153781" y="19132"/>
                  </a:cubicBezTo>
                  <a:cubicBezTo>
                    <a:pt x="135004" y="-1780"/>
                    <a:pt x="117080" y="-3487"/>
                    <a:pt x="94034" y="419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C2CFE80-19A8-4405-ADEB-FB1A971E1C83}"/>
                </a:ext>
              </a:extLst>
            </p:cNvPr>
            <p:cNvSpPr/>
            <p:nvPr/>
          </p:nvSpPr>
          <p:spPr>
            <a:xfrm>
              <a:off x="420723" y="6073192"/>
              <a:ext cx="1186405" cy="567597"/>
            </a:xfrm>
            <a:custGeom>
              <a:avLst/>
              <a:gdLst>
                <a:gd name="connsiteX0" fmla="*/ 31086 w 1186405"/>
                <a:gd name="connsiteY0" fmla="*/ 19908 h 567596"/>
                <a:gd name="connsiteX1" fmla="*/ 13589 w 1186405"/>
                <a:gd name="connsiteY1" fmla="*/ 45514 h 567596"/>
                <a:gd name="connsiteX2" fmla="*/ 7614 w 1186405"/>
                <a:gd name="connsiteY2" fmla="*/ 168849 h 567596"/>
                <a:gd name="connsiteX3" fmla="*/ 19990 w 1186405"/>
                <a:gd name="connsiteY3" fmla="*/ 180371 h 567596"/>
                <a:gd name="connsiteX4" fmla="*/ 57119 w 1186405"/>
                <a:gd name="connsiteY4" fmla="*/ 197442 h 567596"/>
                <a:gd name="connsiteX5" fmla="*/ 1030996 w 1186405"/>
                <a:gd name="connsiteY5" fmla="*/ 538000 h 567596"/>
                <a:gd name="connsiteX6" fmla="*/ 1097144 w 1186405"/>
                <a:gd name="connsiteY6" fmla="*/ 562752 h 567596"/>
                <a:gd name="connsiteX7" fmla="*/ 1162439 w 1186405"/>
                <a:gd name="connsiteY7" fmla="*/ 543548 h 567596"/>
                <a:gd name="connsiteX8" fmla="*/ 1181643 w 1186405"/>
                <a:gd name="connsiteY8" fmla="*/ 500871 h 567596"/>
                <a:gd name="connsiteX9" fmla="*/ 1178229 w 1186405"/>
                <a:gd name="connsiteY9" fmla="*/ 382658 h 567596"/>
                <a:gd name="connsiteX10" fmla="*/ 1167133 w 1186405"/>
                <a:gd name="connsiteY10" fmla="*/ 369855 h 567596"/>
                <a:gd name="connsiteX11" fmla="*/ 963140 w 1186405"/>
                <a:gd name="connsiteY11" fmla="*/ 302426 h 567596"/>
                <a:gd name="connsiteX12" fmla="*/ 90407 w 1186405"/>
                <a:gd name="connsiteY12" fmla="*/ 4118 h 567596"/>
                <a:gd name="connsiteX13" fmla="*/ 31086 w 1186405"/>
                <a:gd name="connsiteY13" fmla="*/ 19908 h 56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6405" h="567596">
                  <a:moveTo>
                    <a:pt x="31086" y="19908"/>
                  </a:moveTo>
                  <a:cubicBezTo>
                    <a:pt x="24258" y="27590"/>
                    <a:pt x="17857" y="36125"/>
                    <a:pt x="13589" y="45514"/>
                  </a:cubicBezTo>
                  <a:cubicBezTo>
                    <a:pt x="-4762" y="85630"/>
                    <a:pt x="-2201" y="127026"/>
                    <a:pt x="7614" y="168849"/>
                  </a:cubicBezTo>
                  <a:cubicBezTo>
                    <a:pt x="9321" y="176104"/>
                    <a:pt x="14869" y="177811"/>
                    <a:pt x="19990" y="180371"/>
                  </a:cubicBezTo>
                  <a:cubicBezTo>
                    <a:pt x="32367" y="186346"/>
                    <a:pt x="32367" y="186346"/>
                    <a:pt x="57119" y="197442"/>
                  </a:cubicBezTo>
                  <a:cubicBezTo>
                    <a:pt x="101076" y="206404"/>
                    <a:pt x="992587" y="524343"/>
                    <a:pt x="1030996" y="538000"/>
                  </a:cubicBezTo>
                  <a:cubicBezTo>
                    <a:pt x="1053187" y="546109"/>
                    <a:pt x="1074952" y="554644"/>
                    <a:pt x="1097144" y="562752"/>
                  </a:cubicBezTo>
                  <a:cubicBezTo>
                    <a:pt x="1127444" y="573848"/>
                    <a:pt x="1142381" y="569581"/>
                    <a:pt x="1162439" y="543548"/>
                  </a:cubicBezTo>
                  <a:cubicBezTo>
                    <a:pt x="1172255" y="530745"/>
                    <a:pt x="1178229" y="516662"/>
                    <a:pt x="1181643" y="500871"/>
                  </a:cubicBezTo>
                  <a:cubicBezTo>
                    <a:pt x="1190606" y="461182"/>
                    <a:pt x="1186338" y="421920"/>
                    <a:pt x="1178229" y="382658"/>
                  </a:cubicBezTo>
                  <a:cubicBezTo>
                    <a:pt x="1176949" y="376256"/>
                    <a:pt x="1173535" y="371989"/>
                    <a:pt x="1167133" y="369855"/>
                  </a:cubicBezTo>
                  <a:cubicBezTo>
                    <a:pt x="1098851" y="347236"/>
                    <a:pt x="1030996" y="324618"/>
                    <a:pt x="963140" y="302426"/>
                  </a:cubicBezTo>
                  <a:cubicBezTo>
                    <a:pt x="897845" y="281941"/>
                    <a:pt x="169358" y="32711"/>
                    <a:pt x="90407" y="4118"/>
                  </a:cubicBezTo>
                  <a:cubicBezTo>
                    <a:pt x="63947" y="-5271"/>
                    <a:pt x="47303" y="1984"/>
                    <a:pt x="31086" y="1990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EA54D1A-514E-4B55-AE87-B84A6CC2C5FE}"/>
                </a:ext>
              </a:extLst>
            </p:cNvPr>
            <p:cNvSpPr/>
            <p:nvPr/>
          </p:nvSpPr>
          <p:spPr>
            <a:xfrm>
              <a:off x="396439" y="6125052"/>
              <a:ext cx="1233349" cy="465173"/>
            </a:xfrm>
            <a:custGeom>
              <a:avLst/>
              <a:gdLst>
                <a:gd name="connsiteX0" fmla="*/ 1598 w 1233349"/>
                <a:gd name="connsiteY0" fmla="*/ 328237 h 465173"/>
                <a:gd name="connsiteX1" fmla="*/ 744 w 1233349"/>
                <a:gd name="connsiteY1" fmla="*/ 358964 h 465173"/>
                <a:gd name="connsiteX2" fmla="*/ 63052 w 1233349"/>
                <a:gd name="connsiteY2" fmla="*/ 465655 h 465173"/>
                <a:gd name="connsiteX3" fmla="*/ 79696 w 1233349"/>
                <a:gd name="connsiteY3" fmla="*/ 468215 h 465173"/>
                <a:gd name="connsiteX4" fmla="*/ 120238 w 1233349"/>
                <a:gd name="connsiteY4" fmla="*/ 462241 h 465173"/>
                <a:gd name="connsiteX5" fmla="*/ 1122282 w 1233349"/>
                <a:gd name="connsiteY5" fmla="*/ 215571 h 465173"/>
                <a:gd name="connsiteX6" fmla="*/ 1190991 w 1233349"/>
                <a:gd name="connsiteY6" fmla="*/ 200207 h 465173"/>
                <a:gd name="connsiteX7" fmla="*/ 1235374 w 1233349"/>
                <a:gd name="connsiteY7" fmla="*/ 148569 h 465173"/>
                <a:gd name="connsiteX8" fmla="*/ 1228119 w 1233349"/>
                <a:gd name="connsiteY8" fmla="*/ 102478 h 465173"/>
                <a:gd name="connsiteX9" fmla="*/ 1160690 w 1233349"/>
                <a:gd name="connsiteY9" fmla="*/ 5176 h 465173"/>
                <a:gd name="connsiteX10" fmla="*/ 1144473 w 1233349"/>
                <a:gd name="connsiteY10" fmla="*/ 908 h 465173"/>
                <a:gd name="connsiteX11" fmla="*/ 936639 w 1233349"/>
                <a:gd name="connsiteY11" fmla="*/ 55961 h 465173"/>
                <a:gd name="connsiteX12" fmla="*/ 42567 w 1233349"/>
                <a:gd name="connsiteY12" fmla="*/ 282573 h 465173"/>
                <a:gd name="connsiteX13" fmla="*/ 1598 w 1233349"/>
                <a:gd name="connsiteY13" fmla="*/ 328237 h 46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3349" h="465173">
                  <a:moveTo>
                    <a:pt x="1598" y="328237"/>
                  </a:moveTo>
                  <a:cubicBezTo>
                    <a:pt x="-109" y="338479"/>
                    <a:pt x="-536" y="348721"/>
                    <a:pt x="744" y="358964"/>
                  </a:cubicBezTo>
                  <a:cubicBezTo>
                    <a:pt x="7146" y="402920"/>
                    <a:pt x="31898" y="435781"/>
                    <a:pt x="63052" y="465655"/>
                  </a:cubicBezTo>
                  <a:cubicBezTo>
                    <a:pt x="68600" y="470776"/>
                    <a:pt x="73721" y="469069"/>
                    <a:pt x="79696" y="468215"/>
                  </a:cubicBezTo>
                  <a:cubicBezTo>
                    <a:pt x="93352" y="466508"/>
                    <a:pt x="93352" y="466508"/>
                    <a:pt x="120238" y="462241"/>
                  </a:cubicBezTo>
                  <a:cubicBezTo>
                    <a:pt x="162061" y="445597"/>
                    <a:pt x="1082592" y="225386"/>
                    <a:pt x="1122282" y="215571"/>
                  </a:cubicBezTo>
                  <a:cubicBezTo>
                    <a:pt x="1145327" y="210450"/>
                    <a:pt x="1167945" y="205328"/>
                    <a:pt x="1190991" y="200207"/>
                  </a:cubicBezTo>
                  <a:cubicBezTo>
                    <a:pt x="1222571" y="192952"/>
                    <a:pt x="1232387" y="181003"/>
                    <a:pt x="1235374" y="148569"/>
                  </a:cubicBezTo>
                  <a:cubicBezTo>
                    <a:pt x="1236654" y="132779"/>
                    <a:pt x="1233667" y="117415"/>
                    <a:pt x="1228119" y="102478"/>
                  </a:cubicBezTo>
                  <a:cubicBezTo>
                    <a:pt x="1214036" y="64496"/>
                    <a:pt x="1188857" y="33769"/>
                    <a:pt x="1160690" y="5176"/>
                  </a:cubicBezTo>
                  <a:cubicBezTo>
                    <a:pt x="1155996" y="482"/>
                    <a:pt x="1150875" y="-1226"/>
                    <a:pt x="1144473" y="908"/>
                  </a:cubicBezTo>
                  <a:cubicBezTo>
                    <a:pt x="1075337" y="19259"/>
                    <a:pt x="1005775" y="37610"/>
                    <a:pt x="936639" y="55961"/>
                  </a:cubicBezTo>
                  <a:cubicBezTo>
                    <a:pt x="870490" y="74312"/>
                    <a:pt x="124079" y="263368"/>
                    <a:pt x="42567" y="282573"/>
                  </a:cubicBezTo>
                  <a:cubicBezTo>
                    <a:pt x="15254" y="288974"/>
                    <a:pt x="5439" y="304338"/>
                    <a:pt x="1598" y="3282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6B5D1D-3C15-46B2-B982-37A365556850}"/>
                </a:ext>
              </a:extLst>
            </p:cNvPr>
            <p:cNvSpPr/>
            <p:nvPr/>
          </p:nvSpPr>
          <p:spPr>
            <a:xfrm>
              <a:off x="712681" y="5297013"/>
              <a:ext cx="695970" cy="1310744"/>
            </a:xfrm>
            <a:custGeom>
              <a:avLst/>
              <a:gdLst>
                <a:gd name="connsiteX0" fmla="*/ 766835 w 768176"/>
                <a:gd name="connsiteY0" fmla="*/ 997775 h 1446731"/>
                <a:gd name="connsiteX1" fmla="*/ 734400 w 768176"/>
                <a:gd name="connsiteY1" fmla="*/ 830484 h 1446731"/>
                <a:gd name="connsiteX2" fmla="*/ 635391 w 768176"/>
                <a:gd name="connsiteY2" fmla="*/ 591069 h 1446731"/>
                <a:gd name="connsiteX3" fmla="*/ 433531 w 768176"/>
                <a:gd name="connsiteY3" fmla="*/ 366591 h 1446731"/>
                <a:gd name="connsiteX4" fmla="*/ 392135 w 768176"/>
                <a:gd name="connsiteY4" fmla="*/ 0 h 1446731"/>
                <a:gd name="connsiteX5" fmla="*/ 335376 w 768176"/>
                <a:gd name="connsiteY5" fmla="*/ 68282 h 1446731"/>
                <a:gd name="connsiteX6" fmla="*/ 269654 w 768176"/>
                <a:gd name="connsiteY6" fmla="*/ 173693 h 1446731"/>
                <a:gd name="connsiteX7" fmla="*/ 270934 w 768176"/>
                <a:gd name="connsiteY7" fmla="*/ 460052 h 1446731"/>
                <a:gd name="connsiteX8" fmla="*/ 329401 w 768176"/>
                <a:gd name="connsiteY8" fmla="*/ 651243 h 1446731"/>
                <a:gd name="connsiteX9" fmla="*/ 271788 w 768176"/>
                <a:gd name="connsiteY9" fmla="*/ 775431 h 1446731"/>
                <a:gd name="connsiteX10" fmla="*/ 182167 w 768176"/>
                <a:gd name="connsiteY10" fmla="*/ 575705 h 1446731"/>
                <a:gd name="connsiteX11" fmla="*/ 205639 w 768176"/>
                <a:gd name="connsiteY11" fmla="*/ 701174 h 1446731"/>
                <a:gd name="connsiteX12" fmla="*/ 130102 w 768176"/>
                <a:gd name="connsiteY12" fmla="*/ 883402 h 1446731"/>
                <a:gd name="connsiteX13" fmla="*/ 3353 w 768176"/>
                <a:gd name="connsiteY13" fmla="*/ 1154398 h 1446731"/>
                <a:gd name="connsiteX14" fmla="*/ 98521 w 768176"/>
                <a:gd name="connsiteY14" fmla="*/ 1386985 h 1446731"/>
                <a:gd name="connsiteX15" fmla="*/ 491571 w 768176"/>
                <a:gd name="connsiteY15" fmla="*/ 1436489 h 1446731"/>
                <a:gd name="connsiteX16" fmla="*/ 727572 w 768176"/>
                <a:gd name="connsiteY16" fmla="*/ 1289256 h 1446731"/>
                <a:gd name="connsiteX17" fmla="*/ 766835 w 768176"/>
                <a:gd name="connsiteY17" fmla="*/ 997775 h 1446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8176" h="1446731">
                  <a:moveTo>
                    <a:pt x="766835" y="997775"/>
                  </a:moveTo>
                  <a:cubicBezTo>
                    <a:pt x="761287" y="941016"/>
                    <a:pt x="749764" y="884683"/>
                    <a:pt x="734400" y="830484"/>
                  </a:cubicBezTo>
                  <a:cubicBezTo>
                    <a:pt x="710502" y="747691"/>
                    <a:pt x="680628" y="664899"/>
                    <a:pt x="635391" y="591069"/>
                  </a:cubicBezTo>
                  <a:cubicBezTo>
                    <a:pt x="582046" y="504009"/>
                    <a:pt x="500960" y="442128"/>
                    <a:pt x="433531" y="366591"/>
                  </a:cubicBezTo>
                  <a:cubicBezTo>
                    <a:pt x="347325" y="270142"/>
                    <a:pt x="337509" y="114800"/>
                    <a:pt x="392135" y="0"/>
                  </a:cubicBezTo>
                  <a:cubicBezTo>
                    <a:pt x="379332" y="26886"/>
                    <a:pt x="354153" y="45664"/>
                    <a:pt x="335376" y="68282"/>
                  </a:cubicBezTo>
                  <a:cubicBezTo>
                    <a:pt x="308489" y="100290"/>
                    <a:pt x="288005" y="136138"/>
                    <a:pt x="269654" y="173693"/>
                  </a:cubicBezTo>
                  <a:cubicBezTo>
                    <a:pt x="226551" y="263314"/>
                    <a:pt x="219722" y="372565"/>
                    <a:pt x="270934" y="460052"/>
                  </a:cubicBezTo>
                  <a:cubicBezTo>
                    <a:pt x="302515" y="514251"/>
                    <a:pt x="331962" y="586374"/>
                    <a:pt x="329401" y="651243"/>
                  </a:cubicBezTo>
                  <a:cubicBezTo>
                    <a:pt x="327694" y="699467"/>
                    <a:pt x="310623" y="740863"/>
                    <a:pt x="271788" y="775431"/>
                  </a:cubicBezTo>
                  <a:cubicBezTo>
                    <a:pt x="249169" y="703308"/>
                    <a:pt x="229538" y="632892"/>
                    <a:pt x="182167" y="575705"/>
                  </a:cubicBezTo>
                  <a:cubicBezTo>
                    <a:pt x="205639" y="603872"/>
                    <a:pt x="207346" y="666179"/>
                    <a:pt x="205639" y="701174"/>
                  </a:cubicBezTo>
                  <a:cubicBezTo>
                    <a:pt x="201798" y="772017"/>
                    <a:pt x="166804" y="824936"/>
                    <a:pt x="130102" y="883402"/>
                  </a:cubicBezTo>
                  <a:cubicBezTo>
                    <a:pt x="78463" y="966195"/>
                    <a:pt x="17009" y="1056242"/>
                    <a:pt x="3353" y="1154398"/>
                  </a:cubicBezTo>
                  <a:cubicBezTo>
                    <a:pt x="-9877" y="1249566"/>
                    <a:pt x="14875" y="1333212"/>
                    <a:pt x="98521" y="1386985"/>
                  </a:cubicBezTo>
                  <a:cubicBezTo>
                    <a:pt x="215028" y="1462095"/>
                    <a:pt x="363542" y="1459535"/>
                    <a:pt x="491571" y="1436489"/>
                  </a:cubicBezTo>
                  <a:cubicBezTo>
                    <a:pt x="579058" y="1420699"/>
                    <a:pt x="676787" y="1368207"/>
                    <a:pt x="727572" y="1289256"/>
                  </a:cubicBezTo>
                  <a:cubicBezTo>
                    <a:pt x="780064" y="1208170"/>
                    <a:pt x="775797" y="1090810"/>
                    <a:pt x="766835" y="997775"/>
                  </a:cubicBezTo>
                  <a:close/>
                </a:path>
              </a:pathLst>
            </a:custGeom>
            <a:solidFill>
              <a:schemeClr val="accent4"/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318A7AA-B313-450D-B373-FA9E636B7A89}"/>
                </a:ext>
              </a:extLst>
            </p:cNvPr>
            <p:cNvSpPr/>
            <p:nvPr/>
          </p:nvSpPr>
          <p:spPr>
            <a:xfrm>
              <a:off x="877841" y="6003519"/>
              <a:ext cx="345679" cy="584667"/>
            </a:xfrm>
            <a:custGeom>
              <a:avLst/>
              <a:gdLst>
                <a:gd name="connsiteX0" fmla="*/ 202651 w 345679"/>
                <a:gd name="connsiteY0" fmla="*/ 520 h 584667"/>
                <a:gd name="connsiteX1" fmla="*/ 167656 w 345679"/>
                <a:gd name="connsiteY1" fmla="*/ 105078 h 584667"/>
                <a:gd name="connsiteX2" fmla="*/ 35359 w 345679"/>
                <a:gd name="connsiteY2" fmla="*/ 237375 h 584667"/>
                <a:gd name="connsiteX3" fmla="*/ 1218 w 345679"/>
                <a:gd name="connsiteY3" fmla="*/ 338945 h 584667"/>
                <a:gd name="connsiteX4" fmla="*/ 37066 w 345679"/>
                <a:gd name="connsiteY4" fmla="*/ 478070 h 584667"/>
                <a:gd name="connsiteX5" fmla="*/ 157841 w 345679"/>
                <a:gd name="connsiteY5" fmla="*/ 579213 h 584667"/>
                <a:gd name="connsiteX6" fmla="*/ 179606 w 345679"/>
                <a:gd name="connsiteY6" fmla="*/ 584334 h 584667"/>
                <a:gd name="connsiteX7" fmla="*/ 288857 w 345679"/>
                <a:gd name="connsiteY7" fmla="*/ 503249 h 584667"/>
                <a:gd name="connsiteX8" fmla="*/ 347324 w 345679"/>
                <a:gd name="connsiteY8" fmla="*/ 375646 h 584667"/>
                <a:gd name="connsiteX9" fmla="*/ 202651 w 345679"/>
                <a:gd name="connsiteY9" fmla="*/ 520 h 58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5679" h="584667">
                  <a:moveTo>
                    <a:pt x="202651" y="520"/>
                  </a:moveTo>
                  <a:cubicBezTo>
                    <a:pt x="197103" y="-7161"/>
                    <a:pt x="198383" y="72217"/>
                    <a:pt x="167656" y="105078"/>
                  </a:cubicBezTo>
                  <a:cubicBezTo>
                    <a:pt x="113457" y="163544"/>
                    <a:pt x="75902" y="167385"/>
                    <a:pt x="35359" y="237375"/>
                  </a:cubicBezTo>
                  <a:cubicBezTo>
                    <a:pt x="15301" y="271943"/>
                    <a:pt x="5912" y="298402"/>
                    <a:pt x="1218" y="338945"/>
                  </a:cubicBezTo>
                  <a:cubicBezTo>
                    <a:pt x="-4330" y="389730"/>
                    <a:pt x="9326" y="435393"/>
                    <a:pt x="37066" y="478070"/>
                  </a:cubicBezTo>
                  <a:cubicBezTo>
                    <a:pt x="43041" y="484471"/>
                    <a:pt x="119858" y="557021"/>
                    <a:pt x="157841" y="579213"/>
                  </a:cubicBezTo>
                  <a:cubicBezTo>
                    <a:pt x="164669" y="583054"/>
                    <a:pt x="171070" y="586895"/>
                    <a:pt x="179606" y="584334"/>
                  </a:cubicBezTo>
                  <a:cubicBezTo>
                    <a:pt x="222282" y="571958"/>
                    <a:pt x="285870" y="505810"/>
                    <a:pt x="288857" y="503249"/>
                  </a:cubicBezTo>
                  <a:cubicBezTo>
                    <a:pt x="317450" y="465267"/>
                    <a:pt x="343483" y="408507"/>
                    <a:pt x="347324" y="375646"/>
                  </a:cubicBezTo>
                  <a:cubicBezTo>
                    <a:pt x="363541" y="238655"/>
                    <a:pt x="280322" y="110199"/>
                    <a:pt x="202651" y="520"/>
                  </a:cubicBezTo>
                  <a:close/>
                </a:path>
              </a:pathLst>
            </a:custGeom>
            <a:solidFill>
              <a:schemeClr val="accent3"/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2EF7E9A-00B5-4A14-8F0E-249D32CDA504}"/>
              </a:ext>
            </a:extLst>
          </p:cNvPr>
          <p:cNvGrpSpPr/>
          <p:nvPr/>
        </p:nvGrpSpPr>
        <p:grpSpPr>
          <a:xfrm>
            <a:off x="4007037" y="1827268"/>
            <a:ext cx="4055638" cy="3889264"/>
            <a:chOff x="4068181" y="1818087"/>
            <a:chExt cx="4055638" cy="38892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602903E-2128-4365-AB31-57CF42E436B4}"/>
                </a:ext>
              </a:extLst>
            </p:cNvPr>
            <p:cNvSpPr/>
            <p:nvPr/>
          </p:nvSpPr>
          <p:spPr>
            <a:xfrm>
              <a:off x="4068181" y="2115950"/>
              <a:ext cx="4055638" cy="16037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A559AE18-CB1D-407B-905F-34897ED79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10080" y="1818087"/>
              <a:ext cx="897522" cy="3889264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2D82BEB9-0BAB-4435-AFC9-54302C44D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06666" y="1818087"/>
              <a:ext cx="897522" cy="388926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5471FFF-F04D-4E9A-A253-87E07813F43F}"/>
              </a:ext>
            </a:extLst>
          </p:cNvPr>
          <p:cNvGrpSpPr/>
          <p:nvPr/>
        </p:nvGrpSpPr>
        <p:grpSpPr>
          <a:xfrm>
            <a:off x="5298233" y="2064070"/>
            <a:ext cx="1648941" cy="1669109"/>
            <a:chOff x="5298233" y="2064070"/>
            <a:chExt cx="1648941" cy="1669109"/>
          </a:xfrm>
          <a:solidFill>
            <a:schemeClr val="accent1">
              <a:lumMod val="75000"/>
            </a:schemeClr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68D863-C4F0-4614-8157-BCBECE734D26}"/>
                </a:ext>
              </a:extLst>
            </p:cNvPr>
            <p:cNvSpPr/>
            <p:nvPr/>
          </p:nvSpPr>
          <p:spPr>
            <a:xfrm>
              <a:off x="5304336" y="2064070"/>
              <a:ext cx="1639982" cy="850111"/>
            </a:xfrm>
            <a:custGeom>
              <a:avLst/>
              <a:gdLst>
                <a:gd name="connsiteX0" fmla="*/ 272206 w 1639982"/>
                <a:gd name="connsiteY0" fmla="*/ 212254 h 850111"/>
                <a:gd name="connsiteX1" fmla="*/ 339558 w 1639982"/>
                <a:gd name="connsiteY1" fmla="*/ 212254 h 850111"/>
                <a:gd name="connsiteX2" fmla="*/ 264679 w 1639982"/>
                <a:gd name="connsiteY2" fmla="*/ 279537 h 850111"/>
                <a:gd name="connsiteX3" fmla="*/ 45404 w 1639982"/>
                <a:gd name="connsiteY3" fmla="*/ 841110 h 850111"/>
                <a:gd name="connsiteX4" fmla="*/ 305 w 1639982"/>
                <a:gd name="connsiteY4" fmla="*/ 842340 h 850111"/>
                <a:gd name="connsiteX5" fmla="*/ 232347 w 1639982"/>
                <a:gd name="connsiteY5" fmla="*/ 248069 h 850111"/>
                <a:gd name="connsiteX6" fmla="*/ 823878 w 1639982"/>
                <a:gd name="connsiteY6" fmla="*/ 9 h 850111"/>
                <a:gd name="connsiteX7" fmla="*/ 1240878 w 1639982"/>
                <a:gd name="connsiteY7" fmla="*/ 116259 h 850111"/>
                <a:gd name="connsiteX8" fmla="*/ 1639427 w 1639982"/>
                <a:gd name="connsiteY8" fmla="*/ 850111 h 850111"/>
                <a:gd name="connsiteX9" fmla="*/ 1594341 w 1639982"/>
                <a:gd name="connsiteY9" fmla="*/ 848453 h 850111"/>
                <a:gd name="connsiteX10" fmla="*/ 1217720 w 1639982"/>
                <a:gd name="connsiteY10" fmla="*/ 154978 h 850111"/>
                <a:gd name="connsiteX11" fmla="*/ 721526 w 1639982"/>
                <a:gd name="connsiteY11" fmla="*/ 51389 h 850111"/>
                <a:gd name="connsiteX12" fmla="*/ 719024 w 1639982"/>
                <a:gd name="connsiteY12" fmla="*/ 51880 h 850111"/>
                <a:gd name="connsiteX13" fmla="*/ 537410 w 1639982"/>
                <a:gd name="connsiteY13" fmla="*/ 51880 h 850111"/>
                <a:gd name="connsiteX14" fmla="*/ 609108 w 1639982"/>
                <a:gd name="connsiteY14" fmla="*/ 27559 h 850111"/>
                <a:gd name="connsiteX15" fmla="*/ 823878 w 1639982"/>
                <a:gd name="connsiteY15" fmla="*/ 9 h 850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9982" h="850111">
                  <a:moveTo>
                    <a:pt x="272206" y="212254"/>
                  </a:moveTo>
                  <a:lnTo>
                    <a:pt x="339558" y="212254"/>
                  </a:lnTo>
                  <a:lnTo>
                    <a:pt x="264679" y="279537"/>
                  </a:lnTo>
                  <a:cubicBezTo>
                    <a:pt x="120788" y="427403"/>
                    <a:pt x="39625" y="629126"/>
                    <a:pt x="45404" y="841110"/>
                  </a:cubicBezTo>
                  <a:lnTo>
                    <a:pt x="305" y="842340"/>
                  </a:lnTo>
                  <a:cubicBezTo>
                    <a:pt x="-5811" y="618014"/>
                    <a:pt x="80078" y="404545"/>
                    <a:pt x="232347" y="248069"/>
                  </a:cubicBezTo>
                  <a:close/>
                  <a:moveTo>
                    <a:pt x="823878" y="9"/>
                  </a:moveTo>
                  <a:cubicBezTo>
                    <a:pt x="968270" y="693"/>
                    <a:pt x="1112483" y="39468"/>
                    <a:pt x="1240878" y="116259"/>
                  </a:cubicBezTo>
                  <a:cubicBezTo>
                    <a:pt x="1497668" y="269840"/>
                    <a:pt x="1650418" y="551100"/>
                    <a:pt x="1639427" y="850111"/>
                  </a:cubicBezTo>
                  <a:lnTo>
                    <a:pt x="1594341" y="848453"/>
                  </a:lnTo>
                  <a:cubicBezTo>
                    <a:pt x="1604727" y="565894"/>
                    <a:pt x="1460381" y="300109"/>
                    <a:pt x="1217720" y="154978"/>
                  </a:cubicBezTo>
                  <a:cubicBezTo>
                    <a:pt x="1066057" y="64271"/>
                    <a:pt x="891039" y="29696"/>
                    <a:pt x="721526" y="51389"/>
                  </a:cubicBezTo>
                  <a:lnTo>
                    <a:pt x="719024" y="51880"/>
                  </a:lnTo>
                  <a:lnTo>
                    <a:pt x="537410" y="51880"/>
                  </a:lnTo>
                  <a:lnTo>
                    <a:pt x="609108" y="27559"/>
                  </a:lnTo>
                  <a:cubicBezTo>
                    <a:pt x="679440" y="8847"/>
                    <a:pt x="751681" y="-334"/>
                    <a:pt x="823878" y="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Chord 5">
              <a:extLst>
                <a:ext uri="{FF2B5EF4-FFF2-40B4-BE49-F238E27FC236}">
                  <a16:creationId xmlns:a16="http://schemas.microsoft.com/office/drawing/2014/main" id="{EB10FCD1-6F82-413A-88ED-44590FFF58A7}"/>
                </a:ext>
              </a:extLst>
            </p:cNvPr>
            <p:cNvSpPr/>
            <p:nvPr/>
          </p:nvSpPr>
          <p:spPr>
            <a:xfrm>
              <a:off x="5298233" y="2084238"/>
              <a:ext cx="1648941" cy="1648941"/>
            </a:xfrm>
            <a:prstGeom prst="chord">
              <a:avLst>
                <a:gd name="adj1" fmla="val 21553837"/>
                <a:gd name="adj2" fmla="val 108336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508652-3F9B-4AFD-8010-6FFA5C147FE0}"/>
              </a:ext>
            </a:extLst>
          </p:cNvPr>
          <p:cNvGrpSpPr/>
          <p:nvPr/>
        </p:nvGrpSpPr>
        <p:grpSpPr>
          <a:xfrm>
            <a:off x="796701" y="1422039"/>
            <a:ext cx="3458155" cy="657567"/>
            <a:chOff x="2551705" y="4319146"/>
            <a:chExt cx="3683695" cy="65756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3333017-9D50-48A6-AC53-756EBEE05A2D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9933B53-BCF7-4411-8F0B-96E13653BECB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040319-2FFF-4DD7-B846-26740C7D69AA}"/>
              </a:ext>
            </a:extLst>
          </p:cNvPr>
          <p:cNvGrpSpPr/>
          <p:nvPr/>
        </p:nvGrpSpPr>
        <p:grpSpPr>
          <a:xfrm>
            <a:off x="796701" y="5487959"/>
            <a:ext cx="3458155" cy="666620"/>
            <a:chOff x="2551705" y="4296700"/>
            <a:chExt cx="3552136" cy="6666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AF9E28-88D7-4C13-879B-43B72090FEE6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C6E1526-02D2-43E3-ACFA-C8F5FAC14DB8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0FBEC94-E73E-454B-A761-AEC7945C5C4E}"/>
              </a:ext>
            </a:extLst>
          </p:cNvPr>
          <p:cNvGrpSpPr/>
          <p:nvPr/>
        </p:nvGrpSpPr>
        <p:grpSpPr>
          <a:xfrm>
            <a:off x="588818" y="2765275"/>
            <a:ext cx="3458158" cy="675673"/>
            <a:chOff x="2551704" y="4319146"/>
            <a:chExt cx="2894333" cy="6756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B1CD08-8742-46E9-A140-80D34D5DD70F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A2D764-A066-4C43-BD6D-A6029DC88DAA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6D41D95-CA31-4B94-93D5-F06855FFC026}"/>
              </a:ext>
            </a:extLst>
          </p:cNvPr>
          <p:cNvGrpSpPr/>
          <p:nvPr/>
        </p:nvGrpSpPr>
        <p:grpSpPr>
          <a:xfrm>
            <a:off x="598903" y="4126617"/>
            <a:ext cx="3448073" cy="675673"/>
            <a:chOff x="2729835" y="4319146"/>
            <a:chExt cx="2208570" cy="67567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2CAE66F-63AE-4BAE-A0EB-24FD00D771CB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1D75B0A-8C89-4B65-900D-F628DDC3FAA9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37BA2B6-168E-4288-9667-97CDB0ECAD1B}"/>
              </a:ext>
            </a:extLst>
          </p:cNvPr>
          <p:cNvGrpSpPr/>
          <p:nvPr/>
        </p:nvGrpSpPr>
        <p:grpSpPr>
          <a:xfrm>
            <a:off x="8145026" y="1422039"/>
            <a:ext cx="3458155" cy="657567"/>
            <a:chOff x="2551705" y="4319146"/>
            <a:chExt cx="3683695" cy="65756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88C590A-4B89-4DE2-8A7B-5F3D5A262D4B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6F8FCBA-75D7-4804-B4C4-FF13309405F4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14774D6-55A7-4C06-808B-B6FA99D49261}"/>
              </a:ext>
            </a:extLst>
          </p:cNvPr>
          <p:cNvGrpSpPr/>
          <p:nvPr/>
        </p:nvGrpSpPr>
        <p:grpSpPr>
          <a:xfrm>
            <a:off x="8145026" y="5487959"/>
            <a:ext cx="3458155" cy="666620"/>
            <a:chOff x="2551705" y="4296700"/>
            <a:chExt cx="3552136" cy="66662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BF97FDB-F219-4BE5-B4B4-A33B0138ED3A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52ADBE8-A279-4326-B472-0DF9DE822D36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AE1D00-AEA5-441E-B67B-1806845CDA36}"/>
              </a:ext>
            </a:extLst>
          </p:cNvPr>
          <p:cNvGrpSpPr/>
          <p:nvPr/>
        </p:nvGrpSpPr>
        <p:grpSpPr>
          <a:xfrm>
            <a:off x="7937143" y="2765275"/>
            <a:ext cx="3458158" cy="675673"/>
            <a:chOff x="2551704" y="4319146"/>
            <a:chExt cx="2894333" cy="67567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A3EF90D-7029-4AF7-B3EB-43BA3F39551F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484F52F-7E8D-47E6-A9FD-5839C8E209A5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1EFFE10-4D26-4D2F-BA78-BFED84927976}"/>
              </a:ext>
            </a:extLst>
          </p:cNvPr>
          <p:cNvGrpSpPr/>
          <p:nvPr/>
        </p:nvGrpSpPr>
        <p:grpSpPr>
          <a:xfrm>
            <a:off x="7947228" y="4126617"/>
            <a:ext cx="3448073" cy="675673"/>
            <a:chOff x="2729835" y="4319146"/>
            <a:chExt cx="2208570" cy="67567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DBFA2C9-13BD-44FB-B3A6-4967CB41C7E6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8A178AE-E03A-4019-8E91-64D959254E23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6637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B03B55-0E50-4895-9D87-15467254506E}"/>
              </a:ext>
            </a:extLst>
          </p:cNvPr>
          <p:cNvSpPr txBox="1"/>
          <p:nvPr/>
        </p:nvSpPr>
        <p:spPr>
          <a:xfrm>
            <a:off x="148557" y="433344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5B4DD5-60DA-4779-8622-DAAF5E7E26E0}"/>
              </a:ext>
            </a:extLst>
          </p:cNvPr>
          <p:cNvSpPr txBox="1"/>
          <p:nvPr/>
        </p:nvSpPr>
        <p:spPr>
          <a:xfrm>
            <a:off x="1162333" y="4966669"/>
            <a:ext cx="6214943" cy="123110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73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raphic 47">
            <a:extLst>
              <a:ext uri="{FF2B5EF4-FFF2-40B4-BE49-F238E27FC236}">
                <a16:creationId xmlns:a16="http://schemas.microsoft.com/office/drawing/2014/main" id="{3D2F66A0-BAE0-4D81-913C-5290A0A6C09F}"/>
              </a:ext>
            </a:extLst>
          </p:cNvPr>
          <p:cNvSpPr/>
          <p:nvPr/>
        </p:nvSpPr>
        <p:spPr>
          <a:xfrm>
            <a:off x="5625016" y="209580"/>
            <a:ext cx="2926529" cy="4389795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Graphic 47">
            <a:extLst>
              <a:ext uri="{FF2B5EF4-FFF2-40B4-BE49-F238E27FC236}">
                <a16:creationId xmlns:a16="http://schemas.microsoft.com/office/drawing/2014/main" id="{F65F3F26-331B-47B4-9EBC-D3BE36B0204E}"/>
              </a:ext>
            </a:extLst>
          </p:cNvPr>
          <p:cNvSpPr/>
          <p:nvPr/>
        </p:nvSpPr>
        <p:spPr>
          <a:xfrm>
            <a:off x="4405478" y="780196"/>
            <a:ext cx="2547990" cy="3821987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Graphic 41">
            <a:extLst>
              <a:ext uri="{FF2B5EF4-FFF2-40B4-BE49-F238E27FC236}">
                <a16:creationId xmlns:a16="http://schemas.microsoft.com/office/drawing/2014/main" id="{ECB8F255-E306-4FD7-AFAD-12029D2CB46C}"/>
              </a:ext>
            </a:extLst>
          </p:cNvPr>
          <p:cNvSpPr/>
          <p:nvPr/>
        </p:nvSpPr>
        <p:spPr>
          <a:xfrm>
            <a:off x="-17044" y="3962302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A0992B-DF31-48FD-A5BD-09D570E3DA63}"/>
              </a:ext>
            </a:extLst>
          </p:cNvPr>
          <p:cNvSpPr/>
          <p:nvPr/>
        </p:nvSpPr>
        <p:spPr>
          <a:xfrm>
            <a:off x="0" y="4653557"/>
            <a:ext cx="12192000" cy="22044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aphic 153">
            <a:extLst>
              <a:ext uri="{FF2B5EF4-FFF2-40B4-BE49-F238E27FC236}">
                <a16:creationId xmlns:a16="http://schemas.microsoft.com/office/drawing/2014/main" id="{6F272E85-540D-415B-B7EB-F71257007341}"/>
              </a:ext>
            </a:extLst>
          </p:cNvPr>
          <p:cNvGrpSpPr/>
          <p:nvPr/>
        </p:nvGrpSpPr>
        <p:grpSpPr>
          <a:xfrm>
            <a:off x="3001879" y="2066206"/>
            <a:ext cx="5807242" cy="3790365"/>
            <a:chOff x="4662481" y="3058196"/>
            <a:chExt cx="3962114" cy="258605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439F03E-A742-46A6-A31D-DEE134F8E0D9}"/>
                </a:ext>
              </a:extLst>
            </p:cNvPr>
            <p:cNvSpPr/>
            <p:nvPr/>
          </p:nvSpPr>
          <p:spPr>
            <a:xfrm>
              <a:off x="5665023" y="3288989"/>
              <a:ext cx="2602738" cy="2016096"/>
            </a:xfrm>
            <a:custGeom>
              <a:avLst/>
              <a:gdLst>
                <a:gd name="connsiteX0" fmla="*/ 2530172 w 2530738"/>
                <a:gd name="connsiteY0" fmla="*/ 1392551 h 2014787"/>
                <a:gd name="connsiteX1" fmla="*/ 2381578 w 2530738"/>
                <a:gd name="connsiteY1" fmla="*/ 1122967 h 2014787"/>
                <a:gd name="connsiteX2" fmla="*/ 2373581 w 2530738"/>
                <a:gd name="connsiteY2" fmla="*/ 1116517 h 2014787"/>
                <a:gd name="connsiteX3" fmla="*/ 2244852 w 2530738"/>
                <a:gd name="connsiteY3" fmla="*/ 766187 h 2014787"/>
                <a:gd name="connsiteX4" fmla="*/ 2171070 w 2530738"/>
                <a:gd name="connsiteY4" fmla="*/ 479576 h 2014787"/>
                <a:gd name="connsiteX5" fmla="*/ 2135986 w 2530738"/>
                <a:gd name="connsiteY5" fmla="*/ 308023 h 2014787"/>
                <a:gd name="connsiteX6" fmla="*/ 2095226 w 2530738"/>
                <a:gd name="connsiteY6" fmla="*/ 39470 h 2014787"/>
                <a:gd name="connsiteX7" fmla="*/ 2076651 w 2530738"/>
                <a:gd name="connsiteY7" fmla="*/ 0 h 2014787"/>
                <a:gd name="connsiteX8" fmla="*/ 2069686 w 2530738"/>
                <a:gd name="connsiteY8" fmla="*/ 2580 h 2014787"/>
                <a:gd name="connsiteX9" fmla="*/ 1624421 w 2530738"/>
                <a:gd name="connsiteY9" fmla="*/ 108350 h 2014787"/>
                <a:gd name="connsiteX10" fmla="*/ 1228944 w 2530738"/>
                <a:gd name="connsiteY10" fmla="*/ 158139 h 2014787"/>
                <a:gd name="connsiteX11" fmla="*/ 787291 w 2530738"/>
                <a:gd name="connsiteY11" fmla="*/ 180325 h 2014787"/>
                <a:gd name="connsiteX12" fmla="*/ 208 w 2530738"/>
                <a:gd name="connsiteY12" fmla="*/ 176713 h 2014787"/>
                <a:gd name="connsiteX13" fmla="*/ 43290 w 2530738"/>
                <a:gd name="connsiteY13" fmla="*/ 325823 h 2014787"/>
                <a:gd name="connsiteX14" fmla="*/ 169698 w 2530738"/>
                <a:gd name="connsiteY14" fmla="*/ 713560 h 2014787"/>
                <a:gd name="connsiteX15" fmla="*/ 227742 w 2530738"/>
                <a:gd name="connsiteY15" fmla="*/ 889499 h 2014787"/>
                <a:gd name="connsiteX16" fmla="*/ 344089 w 2530738"/>
                <a:gd name="connsiteY16" fmla="*/ 1238540 h 2014787"/>
                <a:gd name="connsiteX17" fmla="*/ 394136 w 2530738"/>
                <a:gd name="connsiteY17" fmla="*/ 1385070 h 2014787"/>
                <a:gd name="connsiteX18" fmla="*/ 455018 w 2530738"/>
                <a:gd name="connsiteY18" fmla="*/ 1562557 h 2014787"/>
                <a:gd name="connsiteX19" fmla="*/ 537828 w 2530738"/>
                <a:gd name="connsiteY19" fmla="*/ 1795251 h 2014787"/>
                <a:gd name="connsiteX20" fmla="*/ 602838 w 2530738"/>
                <a:gd name="connsiteY20" fmla="*/ 1967836 h 2014787"/>
                <a:gd name="connsiteX21" fmla="*/ 621670 w 2530738"/>
                <a:gd name="connsiteY21" fmla="*/ 2016078 h 2014787"/>
                <a:gd name="connsiteX22" fmla="*/ 2524755 w 2530738"/>
                <a:gd name="connsiteY22" fmla="*/ 1408804 h 2014787"/>
                <a:gd name="connsiteX23" fmla="*/ 2530172 w 2530738"/>
                <a:gd name="connsiteY23" fmla="*/ 1392551 h 2014787"/>
                <a:gd name="connsiteX0" fmla="*/ 2608156 w 2608484"/>
                <a:gd name="connsiteY0" fmla="*/ 1509526 h 2016092"/>
                <a:gd name="connsiteX1" fmla="*/ 2381578 w 2608484"/>
                <a:gd name="connsiteY1" fmla="*/ 1122967 h 2016092"/>
                <a:gd name="connsiteX2" fmla="*/ 2373581 w 2608484"/>
                <a:gd name="connsiteY2" fmla="*/ 1116517 h 2016092"/>
                <a:gd name="connsiteX3" fmla="*/ 2244852 w 2608484"/>
                <a:gd name="connsiteY3" fmla="*/ 766187 h 2016092"/>
                <a:gd name="connsiteX4" fmla="*/ 2171070 w 2608484"/>
                <a:gd name="connsiteY4" fmla="*/ 479576 h 2016092"/>
                <a:gd name="connsiteX5" fmla="*/ 2135986 w 2608484"/>
                <a:gd name="connsiteY5" fmla="*/ 308023 h 2016092"/>
                <a:gd name="connsiteX6" fmla="*/ 2095226 w 2608484"/>
                <a:gd name="connsiteY6" fmla="*/ 39470 h 2016092"/>
                <a:gd name="connsiteX7" fmla="*/ 2076651 w 2608484"/>
                <a:gd name="connsiteY7" fmla="*/ 0 h 2016092"/>
                <a:gd name="connsiteX8" fmla="*/ 2069686 w 2608484"/>
                <a:gd name="connsiteY8" fmla="*/ 2580 h 2016092"/>
                <a:gd name="connsiteX9" fmla="*/ 1624421 w 2608484"/>
                <a:gd name="connsiteY9" fmla="*/ 108350 h 2016092"/>
                <a:gd name="connsiteX10" fmla="*/ 1228944 w 2608484"/>
                <a:gd name="connsiteY10" fmla="*/ 158139 h 2016092"/>
                <a:gd name="connsiteX11" fmla="*/ 787291 w 2608484"/>
                <a:gd name="connsiteY11" fmla="*/ 180325 h 2016092"/>
                <a:gd name="connsiteX12" fmla="*/ 208 w 2608484"/>
                <a:gd name="connsiteY12" fmla="*/ 176713 h 2016092"/>
                <a:gd name="connsiteX13" fmla="*/ 43290 w 2608484"/>
                <a:gd name="connsiteY13" fmla="*/ 325823 h 2016092"/>
                <a:gd name="connsiteX14" fmla="*/ 169698 w 2608484"/>
                <a:gd name="connsiteY14" fmla="*/ 713560 h 2016092"/>
                <a:gd name="connsiteX15" fmla="*/ 227742 w 2608484"/>
                <a:gd name="connsiteY15" fmla="*/ 889499 h 2016092"/>
                <a:gd name="connsiteX16" fmla="*/ 344089 w 2608484"/>
                <a:gd name="connsiteY16" fmla="*/ 1238540 h 2016092"/>
                <a:gd name="connsiteX17" fmla="*/ 394136 w 2608484"/>
                <a:gd name="connsiteY17" fmla="*/ 1385070 h 2016092"/>
                <a:gd name="connsiteX18" fmla="*/ 455018 w 2608484"/>
                <a:gd name="connsiteY18" fmla="*/ 1562557 h 2016092"/>
                <a:gd name="connsiteX19" fmla="*/ 537828 w 2608484"/>
                <a:gd name="connsiteY19" fmla="*/ 1795251 h 2016092"/>
                <a:gd name="connsiteX20" fmla="*/ 602838 w 2608484"/>
                <a:gd name="connsiteY20" fmla="*/ 1967836 h 2016092"/>
                <a:gd name="connsiteX21" fmla="*/ 621670 w 2608484"/>
                <a:gd name="connsiteY21" fmla="*/ 2016078 h 2016092"/>
                <a:gd name="connsiteX22" fmla="*/ 2524755 w 2608484"/>
                <a:gd name="connsiteY22" fmla="*/ 1408804 h 2016092"/>
                <a:gd name="connsiteX23" fmla="*/ 2608156 w 2608484"/>
                <a:gd name="connsiteY23" fmla="*/ 1509526 h 2016092"/>
                <a:gd name="connsiteX0" fmla="*/ 2524755 w 2629817"/>
                <a:gd name="connsiteY0" fmla="*/ 1408804 h 2016092"/>
                <a:gd name="connsiteX1" fmla="*/ 2381578 w 2629817"/>
                <a:gd name="connsiteY1" fmla="*/ 1122967 h 2016092"/>
                <a:gd name="connsiteX2" fmla="*/ 2373581 w 2629817"/>
                <a:gd name="connsiteY2" fmla="*/ 1116517 h 2016092"/>
                <a:gd name="connsiteX3" fmla="*/ 2244852 w 2629817"/>
                <a:gd name="connsiteY3" fmla="*/ 766187 h 2016092"/>
                <a:gd name="connsiteX4" fmla="*/ 2171070 w 2629817"/>
                <a:gd name="connsiteY4" fmla="*/ 479576 h 2016092"/>
                <a:gd name="connsiteX5" fmla="*/ 2135986 w 2629817"/>
                <a:gd name="connsiteY5" fmla="*/ 308023 h 2016092"/>
                <a:gd name="connsiteX6" fmla="*/ 2095226 w 2629817"/>
                <a:gd name="connsiteY6" fmla="*/ 39470 h 2016092"/>
                <a:gd name="connsiteX7" fmla="*/ 2076651 w 2629817"/>
                <a:gd name="connsiteY7" fmla="*/ 0 h 2016092"/>
                <a:gd name="connsiteX8" fmla="*/ 2069686 w 2629817"/>
                <a:gd name="connsiteY8" fmla="*/ 2580 h 2016092"/>
                <a:gd name="connsiteX9" fmla="*/ 1624421 w 2629817"/>
                <a:gd name="connsiteY9" fmla="*/ 108350 h 2016092"/>
                <a:gd name="connsiteX10" fmla="*/ 1228944 w 2629817"/>
                <a:gd name="connsiteY10" fmla="*/ 158139 h 2016092"/>
                <a:gd name="connsiteX11" fmla="*/ 787291 w 2629817"/>
                <a:gd name="connsiteY11" fmla="*/ 180325 h 2016092"/>
                <a:gd name="connsiteX12" fmla="*/ 208 w 2629817"/>
                <a:gd name="connsiteY12" fmla="*/ 176713 h 2016092"/>
                <a:gd name="connsiteX13" fmla="*/ 43290 w 2629817"/>
                <a:gd name="connsiteY13" fmla="*/ 325823 h 2016092"/>
                <a:gd name="connsiteX14" fmla="*/ 169698 w 2629817"/>
                <a:gd name="connsiteY14" fmla="*/ 713560 h 2016092"/>
                <a:gd name="connsiteX15" fmla="*/ 227742 w 2629817"/>
                <a:gd name="connsiteY15" fmla="*/ 889499 h 2016092"/>
                <a:gd name="connsiteX16" fmla="*/ 344089 w 2629817"/>
                <a:gd name="connsiteY16" fmla="*/ 1238540 h 2016092"/>
                <a:gd name="connsiteX17" fmla="*/ 394136 w 2629817"/>
                <a:gd name="connsiteY17" fmla="*/ 1385070 h 2016092"/>
                <a:gd name="connsiteX18" fmla="*/ 455018 w 2629817"/>
                <a:gd name="connsiteY18" fmla="*/ 1562557 h 2016092"/>
                <a:gd name="connsiteX19" fmla="*/ 537828 w 2629817"/>
                <a:gd name="connsiteY19" fmla="*/ 1795251 h 2016092"/>
                <a:gd name="connsiteX20" fmla="*/ 602838 w 2629817"/>
                <a:gd name="connsiteY20" fmla="*/ 1967836 h 2016092"/>
                <a:gd name="connsiteX21" fmla="*/ 621670 w 2629817"/>
                <a:gd name="connsiteY21" fmla="*/ 2016078 h 2016092"/>
                <a:gd name="connsiteX22" fmla="*/ 2524755 w 2629817"/>
                <a:gd name="connsiteY22" fmla="*/ 1408804 h 2016092"/>
                <a:gd name="connsiteX0" fmla="*/ 2602739 w 2696098"/>
                <a:gd name="connsiteY0" fmla="*/ 1519281 h 2016095"/>
                <a:gd name="connsiteX1" fmla="*/ 2381578 w 2696098"/>
                <a:gd name="connsiteY1" fmla="*/ 1122967 h 2016095"/>
                <a:gd name="connsiteX2" fmla="*/ 2373581 w 2696098"/>
                <a:gd name="connsiteY2" fmla="*/ 1116517 h 2016095"/>
                <a:gd name="connsiteX3" fmla="*/ 2244852 w 2696098"/>
                <a:gd name="connsiteY3" fmla="*/ 766187 h 2016095"/>
                <a:gd name="connsiteX4" fmla="*/ 2171070 w 2696098"/>
                <a:gd name="connsiteY4" fmla="*/ 479576 h 2016095"/>
                <a:gd name="connsiteX5" fmla="*/ 2135986 w 2696098"/>
                <a:gd name="connsiteY5" fmla="*/ 308023 h 2016095"/>
                <a:gd name="connsiteX6" fmla="*/ 2095226 w 2696098"/>
                <a:gd name="connsiteY6" fmla="*/ 39470 h 2016095"/>
                <a:gd name="connsiteX7" fmla="*/ 2076651 w 2696098"/>
                <a:gd name="connsiteY7" fmla="*/ 0 h 2016095"/>
                <a:gd name="connsiteX8" fmla="*/ 2069686 w 2696098"/>
                <a:gd name="connsiteY8" fmla="*/ 2580 h 2016095"/>
                <a:gd name="connsiteX9" fmla="*/ 1624421 w 2696098"/>
                <a:gd name="connsiteY9" fmla="*/ 108350 h 2016095"/>
                <a:gd name="connsiteX10" fmla="*/ 1228944 w 2696098"/>
                <a:gd name="connsiteY10" fmla="*/ 158139 h 2016095"/>
                <a:gd name="connsiteX11" fmla="*/ 787291 w 2696098"/>
                <a:gd name="connsiteY11" fmla="*/ 180325 h 2016095"/>
                <a:gd name="connsiteX12" fmla="*/ 208 w 2696098"/>
                <a:gd name="connsiteY12" fmla="*/ 176713 h 2016095"/>
                <a:gd name="connsiteX13" fmla="*/ 43290 w 2696098"/>
                <a:gd name="connsiteY13" fmla="*/ 325823 h 2016095"/>
                <a:gd name="connsiteX14" fmla="*/ 169698 w 2696098"/>
                <a:gd name="connsiteY14" fmla="*/ 713560 h 2016095"/>
                <a:gd name="connsiteX15" fmla="*/ 227742 w 2696098"/>
                <a:gd name="connsiteY15" fmla="*/ 889499 h 2016095"/>
                <a:gd name="connsiteX16" fmla="*/ 344089 w 2696098"/>
                <a:gd name="connsiteY16" fmla="*/ 1238540 h 2016095"/>
                <a:gd name="connsiteX17" fmla="*/ 394136 w 2696098"/>
                <a:gd name="connsiteY17" fmla="*/ 1385070 h 2016095"/>
                <a:gd name="connsiteX18" fmla="*/ 455018 w 2696098"/>
                <a:gd name="connsiteY18" fmla="*/ 1562557 h 2016095"/>
                <a:gd name="connsiteX19" fmla="*/ 537828 w 2696098"/>
                <a:gd name="connsiteY19" fmla="*/ 1795251 h 2016095"/>
                <a:gd name="connsiteX20" fmla="*/ 602838 w 2696098"/>
                <a:gd name="connsiteY20" fmla="*/ 1967836 h 2016095"/>
                <a:gd name="connsiteX21" fmla="*/ 621670 w 2696098"/>
                <a:gd name="connsiteY21" fmla="*/ 2016078 h 2016095"/>
                <a:gd name="connsiteX22" fmla="*/ 2602739 w 2696098"/>
                <a:gd name="connsiteY22" fmla="*/ 1519281 h 2016095"/>
                <a:gd name="connsiteX0" fmla="*/ 2602739 w 2602739"/>
                <a:gd name="connsiteY0" fmla="*/ 1519281 h 2016095"/>
                <a:gd name="connsiteX1" fmla="*/ 2381578 w 2602739"/>
                <a:gd name="connsiteY1" fmla="*/ 1122967 h 2016095"/>
                <a:gd name="connsiteX2" fmla="*/ 2373581 w 2602739"/>
                <a:gd name="connsiteY2" fmla="*/ 1116517 h 2016095"/>
                <a:gd name="connsiteX3" fmla="*/ 2244852 w 2602739"/>
                <a:gd name="connsiteY3" fmla="*/ 766187 h 2016095"/>
                <a:gd name="connsiteX4" fmla="*/ 2171070 w 2602739"/>
                <a:gd name="connsiteY4" fmla="*/ 479576 h 2016095"/>
                <a:gd name="connsiteX5" fmla="*/ 2135986 w 2602739"/>
                <a:gd name="connsiteY5" fmla="*/ 308023 h 2016095"/>
                <a:gd name="connsiteX6" fmla="*/ 2095226 w 2602739"/>
                <a:gd name="connsiteY6" fmla="*/ 39470 h 2016095"/>
                <a:gd name="connsiteX7" fmla="*/ 2076651 w 2602739"/>
                <a:gd name="connsiteY7" fmla="*/ 0 h 2016095"/>
                <a:gd name="connsiteX8" fmla="*/ 2069686 w 2602739"/>
                <a:gd name="connsiteY8" fmla="*/ 2580 h 2016095"/>
                <a:gd name="connsiteX9" fmla="*/ 1624421 w 2602739"/>
                <a:gd name="connsiteY9" fmla="*/ 108350 h 2016095"/>
                <a:gd name="connsiteX10" fmla="*/ 1228944 w 2602739"/>
                <a:gd name="connsiteY10" fmla="*/ 158139 h 2016095"/>
                <a:gd name="connsiteX11" fmla="*/ 787291 w 2602739"/>
                <a:gd name="connsiteY11" fmla="*/ 180325 h 2016095"/>
                <a:gd name="connsiteX12" fmla="*/ 208 w 2602739"/>
                <a:gd name="connsiteY12" fmla="*/ 176713 h 2016095"/>
                <a:gd name="connsiteX13" fmla="*/ 43290 w 2602739"/>
                <a:gd name="connsiteY13" fmla="*/ 325823 h 2016095"/>
                <a:gd name="connsiteX14" fmla="*/ 169698 w 2602739"/>
                <a:gd name="connsiteY14" fmla="*/ 713560 h 2016095"/>
                <a:gd name="connsiteX15" fmla="*/ 227742 w 2602739"/>
                <a:gd name="connsiteY15" fmla="*/ 889499 h 2016095"/>
                <a:gd name="connsiteX16" fmla="*/ 344089 w 2602739"/>
                <a:gd name="connsiteY16" fmla="*/ 1238540 h 2016095"/>
                <a:gd name="connsiteX17" fmla="*/ 394136 w 2602739"/>
                <a:gd name="connsiteY17" fmla="*/ 1385070 h 2016095"/>
                <a:gd name="connsiteX18" fmla="*/ 455018 w 2602739"/>
                <a:gd name="connsiteY18" fmla="*/ 1562557 h 2016095"/>
                <a:gd name="connsiteX19" fmla="*/ 537828 w 2602739"/>
                <a:gd name="connsiteY19" fmla="*/ 1795251 h 2016095"/>
                <a:gd name="connsiteX20" fmla="*/ 602838 w 2602739"/>
                <a:gd name="connsiteY20" fmla="*/ 1967836 h 2016095"/>
                <a:gd name="connsiteX21" fmla="*/ 621670 w 2602739"/>
                <a:gd name="connsiteY21" fmla="*/ 2016078 h 2016095"/>
                <a:gd name="connsiteX22" fmla="*/ 2602739 w 2602739"/>
                <a:gd name="connsiteY22" fmla="*/ 1519281 h 201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02739" h="2016095">
                  <a:moveTo>
                    <a:pt x="2602739" y="1519281"/>
                  </a:moveTo>
                  <a:cubicBezTo>
                    <a:pt x="2486643" y="1331437"/>
                    <a:pt x="2406774" y="1171682"/>
                    <a:pt x="2381578" y="1122967"/>
                  </a:cubicBezTo>
                  <a:cubicBezTo>
                    <a:pt x="2380030" y="1119613"/>
                    <a:pt x="2378999" y="1115228"/>
                    <a:pt x="2373581" y="1116517"/>
                  </a:cubicBezTo>
                  <a:cubicBezTo>
                    <a:pt x="2367132" y="1089172"/>
                    <a:pt x="2252849" y="799982"/>
                    <a:pt x="2244852" y="766187"/>
                  </a:cubicBezTo>
                  <a:cubicBezTo>
                    <a:pt x="2244852" y="766187"/>
                    <a:pt x="2187581" y="549230"/>
                    <a:pt x="2171070" y="479576"/>
                  </a:cubicBezTo>
                  <a:cubicBezTo>
                    <a:pt x="2158946" y="422564"/>
                    <a:pt x="2146563" y="365551"/>
                    <a:pt x="2135986" y="308023"/>
                  </a:cubicBezTo>
                  <a:cubicBezTo>
                    <a:pt x="2119733" y="218763"/>
                    <a:pt x="2105287" y="129504"/>
                    <a:pt x="2095226" y="39470"/>
                  </a:cubicBezTo>
                  <a:cubicBezTo>
                    <a:pt x="2089550" y="26056"/>
                    <a:pt x="2084648" y="12383"/>
                    <a:pt x="2076651" y="0"/>
                  </a:cubicBezTo>
                  <a:cubicBezTo>
                    <a:pt x="2074329" y="774"/>
                    <a:pt x="2072008" y="1806"/>
                    <a:pt x="2069686" y="2580"/>
                  </a:cubicBezTo>
                  <a:cubicBezTo>
                    <a:pt x="1923930" y="48757"/>
                    <a:pt x="1775078" y="82552"/>
                    <a:pt x="1624421" y="108350"/>
                  </a:cubicBezTo>
                  <a:cubicBezTo>
                    <a:pt x="1493369" y="130794"/>
                    <a:pt x="1361544" y="146788"/>
                    <a:pt x="1228944" y="158139"/>
                  </a:cubicBezTo>
                  <a:cubicBezTo>
                    <a:pt x="1081898" y="170780"/>
                    <a:pt x="934595" y="177745"/>
                    <a:pt x="787291" y="180325"/>
                  </a:cubicBezTo>
                  <a:cubicBezTo>
                    <a:pt x="670944" y="182389"/>
                    <a:pt x="4335" y="176197"/>
                    <a:pt x="208" y="176713"/>
                  </a:cubicBezTo>
                  <a:cubicBezTo>
                    <a:pt x="-3404" y="181099"/>
                    <a:pt x="41226" y="318858"/>
                    <a:pt x="43290" y="325823"/>
                  </a:cubicBezTo>
                  <a:cubicBezTo>
                    <a:pt x="59284" y="375612"/>
                    <a:pt x="143642" y="633846"/>
                    <a:pt x="169698" y="713560"/>
                  </a:cubicBezTo>
                  <a:cubicBezTo>
                    <a:pt x="189046" y="772120"/>
                    <a:pt x="208136" y="830939"/>
                    <a:pt x="227742" y="889499"/>
                  </a:cubicBezTo>
                  <a:lnTo>
                    <a:pt x="344089" y="1238540"/>
                  </a:lnTo>
                  <a:cubicBezTo>
                    <a:pt x="360341" y="1287555"/>
                    <a:pt x="377368" y="1336055"/>
                    <a:pt x="394136" y="1385070"/>
                  </a:cubicBezTo>
                  <a:cubicBezTo>
                    <a:pt x="414516" y="1444146"/>
                    <a:pt x="434122" y="1503481"/>
                    <a:pt x="455018" y="1562557"/>
                  </a:cubicBezTo>
                  <a:cubicBezTo>
                    <a:pt x="482364" y="1640207"/>
                    <a:pt x="509451" y="1717858"/>
                    <a:pt x="537828" y="1795251"/>
                  </a:cubicBezTo>
                  <a:cubicBezTo>
                    <a:pt x="558982" y="1853037"/>
                    <a:pt x="580652" y="1910308"/>
                    <a:pt x="602838" y="1967836"/>
                  </a:cubicBezTo>
                  <a:cubicBezTo>
                    <a:pt x="609030" y="1983831"/>
                    <a:pt x="618059" y="1998793"/>
                    <a:pt x="621670" y="2016078"/>
                  </a:cubicBezTo>
                  <a:cubicBezTo>
                    <a:pt x="625540" y="2019431"/>
                    <a:pt x="2576167" y="1533985"/>
                    <a:pt x="2602739" y="15192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C1B4367-955A-4AC7-9EC8-A133C24CD669}"/>
                </a:ext>
              </a:extLst>
            </p:cNvPr>
            <p:cNvSpPr/>
            <p:nvPr/>
          </p:nvSpPr>
          <p:spPr>
            <a:xfrm>
              <a:off x="5265369" y="3525810"/>
              <a:ext cx="686214" cy="1658782"/>
            </a:xfrm>
            <a:custGeom>
              <a:avLst/>
              <a:gdLst>
                <a:gd name="connsiteX0" fmla="*/ 686988 w 686214"/>
                <a:gd name="connsiteY0" fmla="*/ 1661104 h 1658781"/>
                <a:gd name="connsiteX1" fmla="*/ 594117 w 686214"/>
                <a:gd name="connsiteY1" fmla="*/ 1631436 h 1658781"/>
                <a:gd name="connsiteX2" fmla="*/ 7997 w 686214"/>
                <a:gd name="connsiteY2" fmla="*/ 1440019 h 1658781"/>
                <a:gd name="connsiteX3" fmla="*/ 0 w 686214"/>
                <a:gd name="connsiteY3" fmla="*/ 1436923 h 1658781"/>
                <a:gd name="connsiteX4" fmla="*/ 3612 w 686214"/>
                <a:gd name="connsiteY4" fmla="*/ 1422476 h 1658781"/>
                <a:gd name="connsiteX5" fmla="*/ 132083 w 686214"/>
                <a:gd name="connsiteY5" fmla="*/ 950381 h 1658781"/>
                <a:gd name="connsiteX6" fmla="*/ 248430 w 686214"/>
                <a:gd name="connsiteY6" fmla="*/ 522400 h 1658781"/>
                <a:gd name="connsiteX7" fmla="*/ 376644 w 686214"/>
                <a:gd name="connsiteY7" fmla="*/ 51337 h 1658781"/>
                <a:gd name="connsiteX8" fmla="*/ 390575 w 686214"/>
                <a:gd name="connsiteY8" fmla="*/ 0 h 1658781"/>
                <a:gd name="connsiteX9" fmla="*/ 392380 w 686214"/>
                <a:gd name="connsiteY9" fmla="*/ 258 h 1658781"/>
                <a:gd name="connsiteX10" fmla="*/ 396250 w 686214"/>
                <a:gd name="connsiteY10" fmla="*/ 18316 h 1658781"/>
                <a:gd name="connsiteX11" fmla="*/ 396508 w 686214"/>
                <a:gd name="connsiteY11" fmla="*/ 23734 h 1658781"/>
                <a:gd name="connsiteX12" fmla="*/ 436236 w 686214"/>
                <a:gd name="connsiteY12" fmla="*/ 245077 h 1658781"/>
                <a:gd name="connsiteX13" fmla="*/ 494539 w 686214"/>
                <a:gd name="connsiteY13" fmla="*/ 576317 h 1658781"/>
                <a:gd name="connsiteX14" fmla="*/ 555421 w 686214"/>
                <a:gd name="connsiteY14" fmla="*/ 917876 h 1658781"/>
                <a:gd name="connsiteX15" fmla="*/ 626622 w 686214"/>
                <a:gd name="connsiteY15" fmla="*/ 1321092 h 1658781"/>
                <a:gd name="connsiteX16" fmla="*/ 686988 w 686214"/>
                <a:gd name="connsiteY16" fmla="*/ 1661104 h 16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6214" h="1658781">
                  <a:moveTo>
                    <a:pt x="686988" y="1661104"/>
                  </a:moveTo>
                  <a:cubicBezTo>
                    <a:pt x="656031" y="1651300"/>
                    <a:pt x="625074" y="1641497"/>
                    <a:pt x="594117" y="1631436"/>
                  </a:cubicBezTo>
                  <a:cubicBezTo>
                    <a:pt x="398830" y="1567716"/>
                    <a:pt x="203285" y="1503739"/>
                    <a:pt x="7997" y="1440019"/>
                  </a:cubicBezTo>
                  <a:cubicBezTo>
                    <a:pt x="5417" y="1439245"/>
                    <a:pt x="2838" y="1437955"/>
                    <a:pt x="0" y="1436923"/>
                  </a:cubicBezTo>
                  <a:cubicBezTo>
                    <a:pt x="1290" y="1432021"/>
                    <a:pt x="2322" y="1427378"/>
                    <a:pt x="3612" y="1422476"/>
                  </a:cubicBezTo>
                  <a:cubicBezTo>
                    <a:pt x="46436" y="1265111"/>
                    <a:pt x="89259" y="1107746"/>
                    <a:pt x="132083" y="950381"/>
                  </a:cubicBezTo>
                  <a:cubicBezTo>
                    <a:pt x="170780" y="807721"/>
                    <a:pt x="209476" y="665061"/>
                    <a:pt x="248430" y="522400"/>
                  </a:cubicBezTo>
                  <a:cubicBezTo>
                    <a:pt x="291254" y="365293"/>
                    <a:pt x="333820" y="208444"/>
                    <a:pt x="376644" y="51337"/>
                  </a:cubicBezTo>
                  <a:cubicBezTo>
                    <a:pt x="381288" y="34311"/>
                    <a:pt x="385931" y="17026"/>
                    <a:pt x="390575" y="0"/>
                  </a:cubicBezTo>
                  <a:cubicBezTo>
                    <a:pt x="391091" y="0"/>
                    <a:pt x="391607" y="0"/>
                    <a:pt x="392380" y="258"/>
                  </a:cubicBezTo>
                  <a:cubicBezTo>
                    <a:pt x="393670" y="6191"/>
                    <a:pt x="394960" y="12383"/>
                    <a:pt x="396250" y="18316"/>
                  </a:cubicBezTo>
                  <a:cubicBezTo>
                    <a:pt x="396250" y="20122"/>
                    <a:pt x="396250" y="21928"/>
                    <a:pt x="396508" y="23734"/>
                  </a:cubicBezTo>
                  <a:cubicBezTo>
                    <a:pt x="409665" y="97515"/>
                    <a:pt x="423080" y="171296"/>
                    <a:pt x="436236" y="245077"/>
                  </a:cubicBezTo>
                  <a:cubicBezTo>
                    <a:pt x="455842" y="355490"/>
                    <a:pt x="474933" y="465904"/>
                    <a:pt x="494539" y="576317"/>
                  </a:cubicBezTo>
                  <a:cubicBezTo>
                    <a:pt x="514661" y="690084"/>
                    <a:pt x="535299" y="803851"/>
                    <a:pt x="555421" y="917876"/>
                  </a:cubicBezTo>
                  <a:cubicBezTo>
                    <a:pt x="579155" y="1052282"/>
                    <a:pt x="602888" y="1186687"/>
                    <a:pt x="626622" y="1321092"/>
                  </a:cubicBezTo>
                  <a:cubicBezTo>
                    <a:pt x="646744" y="1434085"/>
                    <a:pt x="666866" y="1547594"/>
                    <a:pt x="686988" y="166110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3C9078C-178E-417A-BF93-0B8BD6BCC8BE}"/>
                </a:ext>
              </a:extLst>
            </p:cNvPr>
            <p:cNvSpPr/>
            <p:nvPr/>
          </p:nvSpPr>
          <p:spPr>
            <a:xfrm>
              <a:off x="5629631" y="3524922"/>
              <a:ext cx="2580" cy="2580"/>
            </a:xfrm>
            <a:custGeom>
              <a:avLst/>
              <a:gdLst>
                <a:gd name="connsiteX0" fmla="*/ 0 w 0"/>
                <a:gd name="connsiteY0" fmla="*/ 115 h 0"/>
                <a:gd name="connsiteX1" fmla="*/ 0 w 0"/>
                <a:gd name="connsiteY1" fmla="*/ 115 h 0"/>
                <a:gd name="connsiteX2" fmla="*/ 0 w 0"/>
                <a:gd name="connsiteY2" fmla="*/ 115 h 0"/>
                <a:gd name="connsiteX3" fmla="*/ 0 w 0"/>
                <a:gd name="connsiteY3" fmla="*/ 11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15"/>
                  </a:moveTo>
                  <a:cubicBezTo>
                    <a:pt x="0" y="115"/>
                    <a:pt x="0" y="115"/>
                    <a:pt x="0" y="115"/>
                  </a:cubicBezTo>
                  <a:cubicBezTo>
                    <a:pt x="0" y="115"/>
                    <a:pt x="0" y="-143"/>
                    <a:pt x="0" y="115"/>
                  </a:cubicBezTo>
                  <a:cubicBezTo>
                    <a:pt x="0" y="-143"/>
                    <a:pt x="0" y="115"/>
                    <a:pt x="0" y="115"/>
                  </a:cubicBezTo>
                  <a:close/>
                </a:path>
              </a:pathLst>
            </a:custGeom>
            <a:solidFill>
              <a:srgbClr val="FAEC21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F2D93BD-1287-43B0-8FAD-2ECE8975E31D}"/>
                </a:ext>
              </a:extLst>
            </p:cNvPr>
            <p:cNvSpPr/>
            <p:nvPr/>
          </p:nvSpPr>
          <p:spPr>
            <a:xfrm>
              <a:off x="5702122" y="3588498"/>
              <a:ext cx="2580" cy="2580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58"/>
                    <a:pt x="0" y="258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AEC21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FE8262B-34D5-4EB2-9358-3AEB83F76DEA}"/>
                </a:ext>
              </a:extLst>
            </p:cNvPr>
            <p:cNvSpPr/>
            <p:nvPr/>
          </p:nvSpPr>
          <p:spPr>
            <a:xfrm>
              <a:off x="4914636" y="3482728"/>
              <a:ext cx="1372429" cy="1821306"/>
            </a:xfrm>
            <a:custGeom>
              <a:avLst/>
              <a:gdLst>
                <a:gd name="connsiteX0" fmla="*/ 1288731 w 1372428"/>
                <a:gd name="connsiteY0" fmla="*/ 1600737 h 1821306"/>
                <a:gd name="connsiteX1" fmla="*/ 1094992 w 1372428"/>
                <a:gd name="connsiteY1" fmla="*/ 1044026 h 1821306"/>
                <a:gd name="connsiteX2" fmla="*/ 920601 w 1372428"/>
                <a:gd name="connsiteY2" fmla="*/ 519304 h 1821306"/>
                <a:gd name="connsiteX3" fmla="*/ 794193 w 1372428"/>
                <a:gd name="connsiteY3" fmla="*/ 131567 h 1821306"/>
                <a:gd name="connsiteX4" fmla="*/ 739760 w 1372428"/>
                <a:gd name="connsiteY4" fmla="*/ 0 h 1821306"/>
                <a:gd name="connsiteX5" fmla="*/ 694356 w 1372428"/>
                <a:gd name="connsiteY5" fmla="*/ 92355 h 1821306"/>
                <a:gd name="connsiteX6" fmla="*/ 71088 w 1372428"/>
                <a:gd name="connsiteY6" fmla="*/ 1243183 h 1821306"/>
                <a:gd name="connsiteX7" fmla="*/ 2724 w 1372428"/>
                <a:gd name="connsiteY7" fmla="*/ 1361852 h 1821306"/>
                <a:gd name="connsiteX8" fmla="*/ 350991 w 1372428"/>
                <a:gd name="connsiteY8" fmla="*/ 1480005 h 1821306"/>
                <a:gd name="connsiteX9" fmla="*/ 483074 w 1372428"/>
                <a:gd name="connsiteY9" fmla="*/ 993721 h 1821306"/>
                <a:gd name="connsiteX10" fmla="*/ 599421 w 1372428"/>
                <a:gd name="connsiteY10" fmla="*/ 565740 h 1821306"/>
                <a:gd name="connsiteX11" fmla="*/ 741566 w 1372428"/>
                <a:gd name="connsiteY11" fmla="*/ 43340 h 1821306"/>
                <a:gd name="connsiteX12" fmla="*/ 787227 w 1372428"/>
                <a:gd name="connsiteY12" fmla="*/ 288158 h 1821306"/>
                <a:gd name="connsiteX13" fmla="*/ 906412 w 1372428"/>
                <a:gd name="connsiteY13" fmla="*/ 960700 h 1821306"/>
                <a:gd name="connsiteX14" fmla="*/ 977613 w 1372428"/>
                <a:gd name="connsiteY14" fmla="*/ 1363916 h 1821306"/>
                <a:gd name="connsiteX15" fmla="*/ 1037979 w 1372428"/>
                <a:gd name="connsiteY15" fmla="*/ 1704443 h 1821306"/>
                <a:gd name="connsiteX16" fmla="*/ 1042881 w 1372428"/>
                <a:gd name="connsiteY16" fmla="*/ 1706249 h 1821306"/>
                <a:gd name="connsiteX17" fmla="*/ 1372573 w 1372428"/>
                <a:gd name="connsiteY17" fmla="*/ 1821822 h 1821306"/>
                <a:gd name="connsiteX18" fmla="*/ 1288731 w 1372428"/>
                <a:gd name="connsiteY18" fmla="*/ 1600737 h 182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2428" h="1821306">
                  <a:moveTo>
                    <a:pt x="1288731" y="1600737"/>
                  </a:moveTo>
                  <a:cubicBezTo>
                    <a:pt x="1260354" y="1523345"/>
                    <a:pt x="1111244" y="1093042"/>
                    <a:pt x="1094992" y="1044026"/>
                  </a:cubicBezTo>
                  <a:cubicBezTo>
                    <a:pt x="1055780" y="927937"/>
                    <a:pt x="939691" y="577865"/>
                    <a:pt x="920601" y="519304"/>
                  </a:cubicBezTo>
                  <a:cubicBezTo>
                    <a:pt x="894545" y="439848"/>
                    <a:pt x="809929" y="181357"/>
                    <a:pt x="794193" y="131567"/>
                  </a:cubicBezTo>
                  <a:cubicBezTo>
                    <a:pt x="779230" y="84100"/>
                    <a:pt x="760398" y="22702"/>
                    <a:pt x="739760" y="0"/>
                  </a:cubicBezTo>
                  <a:cubicBezTo>
                    <a:pt x="718348" y="31215"/>
                    <a:pt x="699000" y="78940"/>
                    <a:pt x="694356" y="92355"/>
                  </a:cubicBezTo>
                  <a:cubicBezTo>
                    <a:pt x="552728" y="513113"/>
                    <a:pt x="353829" y="899560"/>
                    <a:pt x="71088" y="1243183"/>
                  </a:cubicBezTo>
                  <a:cubicBezTo>
                    <a:pt x="45290" y="1274656"/>
                    <a:pt x="-13270" y="1355919"/>
                    <a:pt x="2724" y="1361852"/>
                  </a:cubicBezTo>
                  <a:cubicBezTo>
                    <a:pt x="117781" y="1404418"/>
                    <a:pt x="234386" y="1441824"/>
                    <a:pt x="350991" y="1480005"/>
                  </a:cubicBezTo>
                  <a:cubicBezTo>
                    <a:pt x="352281" y="1475103"/>
                    <a:pt x="440250" y="1150828"/>
                    <a:pt x="483074" y="993721"/>
                  </a:cubicBezTo>
                  <a:cubicBezTo>
                    <a:pt x="521771" y="851061"/>
                    <a:pt x="560467" y="708400"/>
                    <a:pt x="599421" y="565740"/>
                  </a:cubicBezTo>
                  <a:cubicBezTo>
                    <a:pt x="642245" y="408633"/>
                    <a:pt x="736922" y="60366"/>
                    <a:pt x="741566" y="43340"/>
                  </a:cubicBezTo>
                  <a:cubicBezTo>
                    <a:pt x="742082" y="43340"/>
                    <a:pt x="774070" y="214378"/>
                    <a:pt x="787227" y="288158"/>
                  </a:cubicBezTo>
                  <a:cubicBezTo>
                    <a:pt x="806833" y="398572"/>
                    <a:pt x="886290" y="846933"/>
                    <a:pt x="906412" y="960700"/>
                  </a:cubicBezTo>
                  <a:cubicBezTo>
                    <a:pt x="930146" y="1095105"/>
                    <a:pt x="953879" y="1229511"/>
                    <a:pt x="977613" y="1363916"/>
                  </a:cubicBezTo>
                  <a:cubicBezTo>
                    <a:pt x="997735" y="1477425"/>
                    <a:pt x="1017857" y="1590934"/>
                    <a:pt x="1037979" y="1704443"/>
                  </a:cubicBezTo>
                  <a:cubicBezTo>
                    <a:pt x="1039785" y="1704959"/>
                    <a:pt x="1041333" y="1705733"/>
                    <a:pt x="1042881" y="1706249"/>
                  </a:cubicBezTo>
                  <a:cubicBezTo>
                    <a:pt x="1068420" y="1714762"/>
                    <a:pt x="1289763" y="1787511"/>
                    <a:pt x="1372573" y="1821822"/>
                  </a:cubicBezTo>
                  <a:cubicBezTo>
                    <a:pt x="1368962" y="1804280"/>
                    <a:pt x="1309885" y="1658524"/>
                    <a:pt x="1288731" y="1600737"/>
                  </a:cubicBezTo>
                  <a:close/>
                </a:path>
              </a:pathLst>
            </a:custGeom>
            <a:solidFill>
              <a:schemeClr val="accent3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DAB7F7F-3888-42EB-9C9E-03F90CAE9004}"/>
                </a:ext>
              </a:extLst>
            </p:cNvPr>
            <p:cNvSpPr/>
            <p:nvPr/>
          </p:nvSpPr>
          <p:spPr>
            <a:xfrm>
              <a:off x="4663323" y="3319895"/>
              <a:ext cx="2038005" cy="2324358"/>
            </a:xfrm>
            <a:custGeom>
              <a:avLst/>
              <a:gdLst>
                <a:gd name="connsiteX0" fmla="*/ 1815046 w 2038005"/>
                <a:gd name="connsiteY0" fmla="*/ 1937704 h 2324358"/>
                <a:gd name="connsiteX1" fmla="*/ 1765515 w 2038005"/>
                <a:gd name="connsiteY1" fmla="*/ 1829612 h 2324358"/>
                <a:gd name="connsiteX2" fmla="*/ 1327731 w 2038005"/>
                <a:gd name="connsiteY2" fmla="*/ 887744 h 2324358"/>
                <a:gd name="connsiteX3" fmla="*/ 1047054 w 2038005"/>
                <a:gd name="connsiteY3" fmla="*/ 283824 h 2324358"/>
                <a:gd name="connsiteX4" fmla="*/ 1041120 w 2038005"/>
                <a:gd name="connsiteY4" fmla="*/ 272731 h 2324358"/>
                <a:gd name="connsiteX5" fmla="*/ 1040862 w 2038005"/>
                <a:gd name="connsiteY5" fmla="*/ 272989 h 2324358"/>
                <a:gd name="connsiteX6" fmla="*/ 1038540 w 2038005"/>
                <a:gd name="connsiteY6" fmla="*/ 268603 h 2324358"/>
                <a:gd name="connsiteX7" fmla="*/ 1038540 w 2038005"/>
                <a:gd name="connsiteY7" fmla="*/ 268603 h 2324358"/>
                <a:gd name="connsiteX8" fmla="*/ 1037766 w 2038005"/>
                <a:gd name="connsiteY8" fmla="*/ 264733 h 2324358"/>
                <a:gd name="connsiteX9" fmla="*/ 990557 w 2038005"/>
                <a:gd name="connsiteY9" fmla="*/ 162575 h 2324358"/>
                <a:gd name="connsiteX10" fmla="*/ 969145 w 2038005"/>
                <a:gd name="connsiteY10" fmla="*/ 200497 h 2324358"/>
                <a:gd name="connsiteX11" fmla="*/ 966049 w 2038005"/>
                <a:gd name="connsiteY11" fmla="*/ 204883 h 2324358"/>
                <a:gd name="connsiteX12" fmla="*/ 966049 w 2038005"/>
                <a:gd name="connsiteY12" fmla="*/ 204625 h 2324358"/>
                <a:gd name="connsiteX13" fmla="*/ 910843 w 2038005"/>
                <a:gd name="connsiteY13" fmla="*/ 293885 h 2324358"/>
                <a:gd name="connsiteX14" fmla="*/ 110087 w 2038005"/>
                <a:gd name="connsiteY14" fmla="*/ 1617040 h 2324358"/>
                <a:gd name="connsiteX15" fmla="*/ 104154 w 2038005"/>
                <a:gd name="connsiteY15" fmla="*/ 1628133 h 2324358"/>
                <a:gd name="connsiteX16" fmla="*/ 100800 w 2038005"/>
                <a:gd name="connsiteY16" fmla="*/ 1634325 h 2324358"/>
                <a:gd name="connsiteX17" fmla="*/ 105701 w 2038005"/>
                <a:gd name="connsiteY17" fmla="*/ 1629681 h 2324358"/>
                <a:gd name="connsiteX18" fmla="*/ 134079 w 2038005"/>
                <a:gd name="connsiteY18" fmla="*/ 1600788 h 2324358"/>
                <a:gd name="connsiteX19" fmla="*/ 134079 w 2038005"/>
                <a:gd name="connsiteY19" fmla="*/ 1600530 h 2324358"/>
                <a:gd name="connsiteX20" fmla="*/ 123244 w 2038005"/>
                <a:gd name="connsiteY20" fmla="*/ 1627617 h 2324358"/>
                <a:gd name="connsiteX21" fmla="*/ 106217 w 2038005"/>
                <a:gd name="connsiteY21" fmla="*/ 1663992 h 2324358"/>
                <a:gd name="connsiteX22" fmla="*/ 172517 w 2038005"/>
                <a:gd name="connsiteY22" fmla="*/ 1649545 h 2324358"/>
                <a:gd name="connsiteX23" fmla="*/ 137432 w 2038005"/>
                <a:gd name="connsiteY23" fmla="*/ 1681276 h 2324358"/>
                <a:gd name="connsiteX24" fmla="*/ 128145 w 2038005"/>
                <a:gd name="connsiteY24" fmla="*/ 1682824 h 2324358"/>
                <a:gd name="connsiteX25" fmla="*/ 33468 w 2038005"/>
                <a:gd name="connsiteY25" fmla="*/ 1683082 h 2324358"/>
                <a:gd name="connsiteX26" fmla="*/ 21344 w 2038005"/>
                <a:gd name="connsiteY26" fmla="*/ 1674569 h 2324358"/>
                <a:gd name="connsiteX27" fmla="*/ 1995 w 2038005"/>
                <a:gd name="connsiteY27" fmla="*/ 1620652 h 2324358"/>
                <a:gd name="connsiteX28" fmla="*/ 448 w 2038005"/>
                <a:gd name="connsiteY28" fmla="*/ 1611623 h 2324358"/>
                <a:gd name="connsiteX29" fmla="*/ 190 w 2038005"/>
                <a:gd name="connsiteY29" fmla="*/ 1611881 h 2324358"/>
                <a:gd name="connsiteX30" fmla="*/ 29599 w 2038005"/>
                <a:gd name="connsiteY30" fmla="*/ 1645160 h 2324358"/>
                <a:gd name="connsiteX31" fmla="*/ 36048 w 2038005"/>
                <a:gd name="connsiteY31" fmla="*/ 1608011 h 2324358"/>
                <a:gd name="connsiteX32" fmla="*/ 37338 w 2038005"/>
                <a:gd name="connsiteY32" fmla="*/ 1608269 h 2324358"/>
                <a:gd name="connsiteX33" fmla="*/ 43271 w 2038005"/>
                <a:gd name="connsiteY33" fmla="*/ 1651609 h 2324358"/>
                <a:gd name="connsiteX34" fmla="*/ 45077 w 2038005"/>
                <a:gd name="connsiteY34" fmla="*/ 1651351 h 2324358"/>
                <a:gd name="connsiteX35" fmla="*/ 45077 w 2038005"/>
                <a:gd name="connsiteY35" fmla="*/ 1617556 h 2324358"/>
                <a:gd name="connsiteX36" fmla="*/ 39918 w 2038005"/>
                <a:gd name="connsiteY36" fmla="*/ 1500693 h 2324358"/>
                <a:gd name="connsiteX37" fmla="*/ 50753 w 2038005"/>
                <a:gd name="connsiteY37" fmla="*/ 1482377 h 2324358"/>
                <a:gd name="connsiteX38" fmla="*/ 117568 w 2038005"/>
                <a:gd name="connsiteY38" fmla="*/ 1482377 h 2324358"/>
                <a:gd name="connsiteX39" fmla="*/ 126597 w 2038005"/>
                <a:gd name="connsiteY39" fmla="*/ 1507917 h 2324358"/>
                <a:gd name="connsiteX40" fmla="*/ 108539 w 2038005"/>
                <a:gd name="connsiteY40" fmla="*/ 1580924 h 2324358"/>
                <a:gd name="connsiteX41" fmla="*/ 108539 w 2038005"/>
                <a:gd name="connsiteY41" fmla="*/ 1587373 h 2324358"/>
                <a:gd name="connsiteX42" fmla="*/ 115247 w 2038005"/>
                <a:gd name="connsiteY42" fmla="*/ 1579118 h 2324358"/>
                <a:gd name="connsiteX43" fmla="*/ 978174 w 2038005"/>
                <a:gd name="connsiteY43" fmla="*/ 154578 h 2324358"/>
                <a:gd name="connsiteX44" fmla="*/ 979206 w 2038005"/>
                <a:gd name="connsiteY44" fmla="*/ 137294 h 2324358"/>
                <a:gd name="connsiteX45" fmla="*/ 923999 w 2038005"/>
                <a:gd name="connsiteY45" fmla="*/ 18883 h 2324358"/>
                <a:gd name="connsiteX46" fmla="*/ 926579 w 2038005"/>
                <a:gd name="connsiteY46" fmla="*/ 6242 h 2324358"/>
                <a:gd name="connsiteX47" fmla="*/ 937672 w 2038005"/>
                <a:gd name="connsiteY47" fmla="*/ 12433 h 2324358"/>
                <a:gd name="connsiteX48" fmla="*/ 992621 w 2038005"/>
                <a:gd name="connsiteY48" fmla="*/ 130328 h 2324358"/>
                <a:gd name="connsiteX49" fmla="*/ 1027189 w 2038005"/>
                <a:gd name="connsiteY49" fmla="*/ 73316 h 2324358"/>
                <a:gd name="connsiteX50" fmla="*/ 1063822 w 2038005"/>
                <a:gd name="connsiteY50" fmla="*/ 12175 h 2324358"/>
                <a:gd name="connsiteX51" fmla="*/ 1086782 w 2038005"/>
                <a:gd name="connsiteY51" fmla="*/ 1083 h 2324358"/>
                <a:gd name="connsiteX52" fmla="*/ 1082396 w 2038005"/>
                <a:gd name="connsiteY52" fmla="*/ 10886 h 2324358"/>
                <a:gd name="connsiteX53" fmla="*/ 1007583 w 2038005"/>
                <a:gd name="connsiteY53" fmla="*/ 134456 h 2324358"/>
                <a:gd name="connsiteX54" fmla="*/ 1002166 w 2038005"/>
                <a:gd name="connsiteY54" fmla="*/ 144775 h 2324358"/>
                <a:gd name="connsiteX55" fmla="*/ 1004488 w 2038005"/>
                <a:gd name="connsiteY55" fmla="*/ 155094 h 2324358"/>
                <a:gd name="connsiteX56" fmla="*/ 1228668 w 2038005"/>
                <a:gd name="connsiteY56" fmla="*/ 637766 h 2324358"/>
                <a:gd name="connsiteX57" fmla="*/ 1545978 w 2038005"/>
                <a:gd name="connsiteY57" fmla="*/ 1320627 h 2324358"/>
                <a:gd name="connsiteX58" fmla="*/ 1824333 w 2038005"/>
                <a:gd name="connsiteY58" fmla="*/ 1919645 h 2324358"/>
                <a:gd name="connsiteX59" fmla="*/ 1831041 w 2038005"/>
                <a:gd name="connsiteY59" fmla="*/ 1932802 h 2324358"/>
                <a:gd name="connsiteX60" fmla="*/ 1879282 w 2038005"/>
                <a:gd name="connsiteY60" fmla="*/ 2038056 h 2324358"/>
                <a:gd name="connsiteX61" fmla="*/ 1939390 w 2038005"/>
                <a:gd name="connsiteY61" fmla="*/ 2167044 h 2324358"/>
                <a:gd name="connsiteX62" fmla="*/ 1945324 w 2038005"/>
                <a:gd name="connsiteY62" fmla="*/ 2176331 h 2324358"/>
                <a:gd name="connsiteX63" fmla="*/ 1943518 w 2038005"/>
                <a:gd name="connsiteY63" fmla="*/ 2129380 h 2324358"/>
                <a:gd name="connsiteX64" fmla="*/ 1955385 w 2038005"/>
                <a:gd name="connsiteY64" fmla="*/ 2106420 h 2324358"/>
                <a:gd name="connsiteX65" fmla="*/ 2019363 w 2038005"/>
                <a:gd name="connsiteY65" fmla="*/ 2106162 h 2324358"/>
                <a:gd name="connsiteX66" fmla="*/ 2030198 w 2038005"/>
                <a:gd name="connsiteY66" fmla="*/ 2132733 h 2324358"/>
                <a:gd name="connsiteX67" fmla="*/ 2010591 w 2038005"/>
                <a:gd name="connsiteY67" fmla="*/ 2216317 h 2324358"/>
                <a:gd name="connsiteX68" fmla="*/ 1992533 w 2038005"/>
                <a:gd name="connsiteY68" fmla="*/ 2286486 h 2324358"/>
                <a:gd name="connsiteX69" fmla="*/ 1991759 w 2038005"/>
                <a:gd name="connsiteY69" fmla="*/ 2291646 h 2324358"/>
                <a:gd name="connsiteX70" fmla="*/ 2006722 w 2038005"/>
                <a:gd name="connsiteY70" fmla="*/ 2284681 h 2324358"/>
                <a:gd name="connsiteX71" fmla="*/ 2007754 w 2038005"/>
                <a:gd name="connsiteY71" fmla="*/ 2305319 h 2324358"/>
                <a:gd name="connsiteX72" fmla="*/ 2036905 w 2038005"/>
                <a:gd name="connsiteY72" fmla="*/ 2273846 h 2324358"/>
                <a:gd name="connsiteX73" fmla="*/ 2039227 w 2038005"/>
                <a:gd name="connsiteY73" fmla="*/ 2274362 h 2324358"/>
                <a:gd name="connsiteX74" fmla="*/ 2032261 w 2038005"/>
                <a:gd name="connsiteY74" fmla="*/ 2321571 h 2324358"/>
                <a:gd name="connsiteX75" fmla="*/ 2025296 w 2038005"/>
                <a:gd name="connsiteY75" fmla="*/ 2324667 h 2324358"/>
                <a:gd name="connsiteX76" fmla="*/ 1932683 w 2038005"/>
                <a:gd name="connsiteY76" fmla="*/ 2323635 h 2324358"/>
                <a:gd name="connsiteX77" fmla="*/ 1923396 w 2038005"/>
                <a:gd name="connsiteY77" fmla="*/ 2319507 h 2324358"/>
                <a:gd name="connsiteX78" fmla="*/ 1895276 w 2038005"/>
                <a:gd name="connsiteY78" fmla="*/ 2285455 h 2324358"/>
                <a:gd name="connsiteX79" fmla="*/ 1916946 w 2038005"/>
                <a:gd name="connsiteY79" fmla="*/ 2291904 h 2324358"/>
                <a:gd name="connsiteX80" fmla="*/ 1924170 w 2038005"/>
                <a:gd name="connsiteY80" fmla="*/ 2286229 h 2324358"/>
                <a:gd name="connsiteX81" fmla="*/ 1921332 w 2038005"/>
                <a:gd name="connsiteY81" fmla="*/ 2254240 h 2324358"/>
                <a:gd name="connsiteX82" fmla="*/ 1947645 w 2038005"/>
                <a:gd name="connsiteY82" fmla="*/ 2282617 h 2324358"/>
                <a:gd name="connsiteX83" fmla="*/ 1947388 w 2038005"/>
                <a:gd name="connsiteY83" fmla="*/ 2219671 h 2324358"/>
                <a:gd name="connsiteX84" fmla="*/ 1941454 w 2038005"/>
                <a:gd name="connsiteY84" fmla="*/ 2207546 h 2324358"/>
                <a:gd name="connsiteX85" fmla="*/ 1819690 w 2038005"/>
                <a:gd name="connsiteY85" fmla="*/ 1945443 h 2324358"/>
                <a:gd name="connsiteX86" fmla="*/ 1815046 w 2038005"/>
                <a:gd name="connsiteY86" fmla="*/ 1937704 h 232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38005" h="2324358">
                  <a:moveTo>
                    <a:pt x="1815046" y="1937704"/>
                  </a:moveTo>
                  <a:cubicBezTo>
                    <a:pt x="1798536" y="1901587"/>
                    <a:pt x="1782283" y="1865471"/>
                    <a:pt x="1765515" y="1829612"/>
                  </a:cubicBezTo>
                  <a:cubicBezTo>
                    <a:pt x="1619759" y="1515656"/>
                    <a:pt x="1473745" y="1201700"/>
                    <a:pt x="1327731" y="887744"/>
                  </a:cubicBezTo>
                  <a:cubicBezTo>
                    <a:pt x="1234086" y="686523"/>
                    <a:pt x="1140699" y="485044"/>
                    <a:pt x="1047054" y="283824"/>
                  </a:cubicBezTo>
                  <a:cubicBezTo>
                    <a:pt x="1045248" y="279954"/>
                    <a:pt x="1043184" y="276342"/>
                    <a:pt x="1041120" y="272731"/>
                  </a:cubicBezTo>
                  <a:cubicBezTo>
                    <a:pt x="1041120" y="272731"/>
                    <a:pt x="1040862" y="272989"/>
                    <a:pt x="1040862" y="272989"/>
                  </a:cubicBezTo>
                  <a:cubicBezTo>
                    <a:pt x="1040862" y="271183"/>
                    <a:pt x="1040346" y="269635"/>
                    <a:pt x="1038540" y="268603"/>
                  </a:cubicBezTo>
                  <a:cubicBezTo>
                    <a:pt x="1038540" y="268603"/>
                    <a:pt x="1038540" y="268603"/>
                    <a:pt x="1038540" y="268603"/>
                  </a:cubicBezTo>
                  <a:cubicBezTo>
                    <a:pt x="1038282" y="267313"/>
                    <a:pt x="1038024" y="266023"/>
                    <a:pt x="1037766" y="264733"/>
                  </a:cubicBezTo>
                  <a:cubicBezTo>
                    <a:pt x="1022288" y="231197"/>
                    <a:pt x="1006551" y="197402"/>
                    <a:pt x="990557" y="162575"/>
                  </a:cubicBezTo>
                  <a:cubicBezTo>
                    <a:pt x="983076" y="175990"/>
                    <a:pt x="974046" y="187083"/>
                    <a:pt x="969145" y="200497"/>
                  </a:cubicBezTo>
                  <a:cubicBezTo>
                    <a:pt x="967081" y="201271"/>
                    <a:pt x="965791" y="202561"/>
                    <a:pt x="966049" y="204883"/>
                  </a:cubicBezTo>
                  <a:cubicBezTo>
                    <a:pt x="966049" y="204883"/>
                    <a:pt x="966049" y="204625"/>
                    <a:pt x="966049" y="204625"/>
                  </a:cubicBezTo>
                  <a:cubicBezTo>
                    <a:pt x="946185" y="233518"/>
                    <a:pt x="929159" y="263959"/>
                    <a:pt x="910843" y="293885"/>
                  </a:cubicBezTo>
                  <a:cubicBezTo>
                    <a:pt x="644096" y="735022"/>
                    <a:pt x="377092" y="1176160"/>
                    <a:pt x="110087" y="1617040"/>
                  </a:cubicBezTo>
                  <a:cubicBezTo>
                    <a:pt x="108023" y="1620652"/>
                    <a:pt x="105959" y="1624522"/>
                    <a:pt x="104154" y="1628133"/>
                  </a:cubicBezTo>
                  <a:cubicBezTo>
                    <a:pt x="102348" y="1629681"/>
                    <a:pt x="100542" y="1631229"/>
                    <a:pt x="100800" y="1634325"/>
                  </a:cubicBezTo>
                  <a:cubicBezTo>
                    <a:pt x="103638" y="1634067"/>
                    <a:pt x="104412" y="1631487"/>
                    <a:pt x="105701" y="1629681"/>
                  </a:cubicBezTo>
                  <a:cubicBezTo>
                    <a:pt x="115247" y="1620136"/>
                    <a:pt x="124792" y="1610333"/>
                    <a:pt x="134079" y="1600788"/>
                  </a:cubicBezTo>
                  <a:cubicBezTo>
                    <a:pt x="134079" y="1600788"/>
                    <a:pt x="134079" y="1600530"/>
                    <a:pt x="134079" y="1600530"/>
                  </a:cubicBezTo>
                  <a:cubicBezTo>
                    <a:pt x="133563" y="1610849"/>
                    <a:pt x="126855" y="1618588"/>
                    <a:pt x="123244" y="1627617"/>
                  </a:cubicBezTo>
                  <a:cubicBezTo>
                    <a:pt x="118600" y="1638968"/>
                    <a:pt x="112925" y="1650061"/>
                    <a:pt x="106217" y="1663992"/>
                  </a:cubicBezTo>
                  <a:cubicBezTo>
                    <a:pt x="128919" y="1659090"/>
                    <a:pt x="149041" y="1654705"/>
                    <a:pt x="172517" y="1649545"/>
                  </a:cubicBezTo>
                  <a:cubicBezTo>
                    <a:pt x="159360" y="1661412"/>
                    <a:pt x="148525" y="1671473"/>
                    <a:pt x="137432" y="1681276"/>
                  </a:cubicBezTo>
                  <a:cubicBezTo>
                    <a:pt x="134853" y="1683598"/>
                    <a:pt x="131241" y="1682824"/>
                    <a:pt x="128145" y="1682824"/>
                  </a:cubicBezTo>
                  <a:cubicBezTo>
                    <a:pt x="96672" y="1682824"/>
                    <a:pt x="64941" y="1682566"/>
                    <a:pt x="33468" y="1683082"/>
                  </a:cubicBezTo>
                  <a:cubicBezTo>
                    <a:pt x="26761" y="1683082"/>
                    <a:pt x="23407" y="1681018"/>
                    <a:pt x="21344" y="1674569"/>
                  </a:cubicBezTo>
                  <a:cubicBezTo>
                    <a:pt x="15152" y="1656510"/>
                    <a:pt x="8445" y="1638452"/>
                    <a:pt x="1995" y="1620652"/>
                  </a:cubicBezTo>
                  <a:cubicBezTo>
                    <a:pt x="963" y="1617814"/>
                    <a:pt x="-842" y="1614977"/>
                    <a:pt x="448" y="1611623"/>
                  </a:cubicBezTo>
                  <a:lnTo>
                    <a:pt x="190" y="1611881"/>
                  </a:lnTo>
                  <a:cubicBezTo>
                    <a:pt x="9477" y="1622458"/>
                    <a:pt x="18764" y="1633035"/>
                    <a:pt x="29599" y="1645160"/>
                  </a:cubicBezTo>
                  <a:cubicBezTo>
                    <a:pt x="31921" y="1631745"/>
                    <a:pt x="33984" y="1619878"/>
                    <a:pt x="36048" y="1608011"/>
                  </a:cubicBezTo>
                  <a:cubicBezTo>
                    <a:pt x="36564" y="1608011"/>
                    <a:pt x="36822" y="1608269"/>
                    <a:pt x="37338" y="1608269"/>
                  </a:cubicBezTo>
                  <a:cubicBezTo>
                    <a:pt x="39402" y="1622716"/>
                    <a:pt x="41208" y="1637162"/>
                    <a:pt x="43271" y="1651609"/>
                  </a:cubicBezTo>
                  <a:cubicBezTo>
                    <a:pt x="43787" y="1651609"/>
                    <a:pt x="44561" y="1651609"/>
                    <a:pt x="45077" y="1651351"/>
                  </a:cubicBezTo>
                  <a:cubicBezTo>
                    <a:pt x="45077" y="1640000"/>
                    <a:pt x="45335" y="1628907"/>
                    <a:pt x="45077" y="1617556"/>
                  </a:cubicBezTo>
                  <a:cubicBezTo>
                    <a:pt x="43529" y="1578602"/>
                    <a:pt x="41724" y="1539648"/>
                    <a:pt x="39918" y="1500693"/>
                  </a:cubicBezTo>
                  <a:cubicBezTo>
                    <a:pt x="39402" y="1492180"/>
                    <a:pt x="44303" y="1486763"/>
                    <a:pt x="50753" y="1482377"/>
                  </a:cubicBezTo>
                  <a:cubicBezTo>
                    <a:pt x="68553" y="1470510"/>
                    <a:pt x="100026" y="1470510"/>
                    <a:pt x="117568" y="1482377"/>
                  </a:cubicBezTo>
                  <a:cubicBezTo>
                    <a:pt x="127629" y="1489085"/>
                    <a:pt x="129693" y="1496050"/>
                    <a:pt x="126597" y="1507917"/>
                  </a:cubicBezTo>
                  <a:cubicBezTo>
                    <a:pt x="120406" y="1532166"/>
                    <a:pt x="114473" y="1556674"/>
                    <a:pt x="108539" y="1580924"/>
                  </a:cubicBezTo>
                  <a:cubicBezTo>
                    <a:pt x="108023" y="1582988"/>
                    <a:pt x="108539" y="1585051"/>
                    <a:pt x="108539" y="1587373"/>
                  </a:cubicBezTo>
                  <a:cubicBezTo>
                    <a:pt x="112409" y="1585567"/>
                    <a:pt x="113441" y="1581956"/>
                    <a:pt x="115247" y="1579118"/>
                  </a:cubicBezTo>
                  <a:cubicBezTo>
                    <a:pt x="402889" y="1104185"/>
                    <a:pt x="690532" y="629253"/>
                    <a:pt x="978174" y="154578"/>
                  </a:cubicBezTo>
                  <a:cubicBezTo>
                    <a:pt x="981786" y="148386"/>
                    <a:pt x="982302" y="143743"/>
                    <a:pt x="979206" y="137294"/>
                  </a:cubicBezTo>
                  <a:cubicBezTo>
                    <a:pt x="960632" y="97823"/>
                    <a:pt x="942316" y="58353"/>
                    <a:pt x="923999" y="18883"/>
                  </a:cubicBezTo>
                  <a:cubicBezTo>
                    <a:pt x="921678" y="14239"/>
                    <a:pt x="918582" y="10112"/>
                    <a:pt x="926579" y="6242"/>
                  </a:cubicBezTo>
                  <a:cubicBezTo>
                    <a:pt x="934576" y="2372"/>
                    <a:pt x="935608" y="7790"/>
                    <a:pt x="937672" y="12433"/>
                  </a:cubicBezTo>
                  <a:cubicBezTo>
                    <a:pt x="955730" y="51388"/>
                    <a:pt x="973788" y="90084"/>
                    <a:pt x="992621" y="130328"/>
                  </a:cubicBezTo>
                  <a:cubicBezTo>
                    <a:pt x="1004746" y="110464"/>
                    <a:pt x="1015839" y="91890"/>
                    <a:pt x="1027189" y="73316"/>
                  </a:cubicBezTo>
                  <a:cubicBezTo>
                    <a:pt x="1039572" y="52936"/>
                    <a:pt x="1052471" y="33071"/>
                    <a:pt x="1063822" y="12175"/>
                  </a:cubicBezTo>
                  <a:cubicBezTo>
                    <a:pt x="1069239" y="2372"/>
                    <a:pt x="1075431" y="-2271"/>
                    <a:pt x="1086782" y="1083"/>
                  </a:cubicBezTo>
                  <a:cubicBezTo>
                    <a:pt x="1087814" y="5210"/>
                    <a:pt x="1084202" y="7790"/>
                    <a:pt x="1082396" y="10886"/>
                  </a:cubicBezTo>
                  <a:cubicBezTo>
                    <a:pt x="1057630" y="52162"/>
                    <a:pt x="1032607" y="93438"/>
                    <a:pt x="1007583" y="134456"/>
                  </a:cubicBezTo>
                  <a:cubicBezTo>
                    <a:pt x="1005519" y="137809"/>
                    <a:pt x="1003972" y="141421"/>
                    <a:pt x="1002166" y="144775"/>
                  </a:cubicBezTo>
                  <a:cubicBezTo>
                    <a:pt x="998554" y="149160"/>
                    <a:pt x="1002940" y="151998"/>
                    <a:pt x="1004488" y="155094"/>
                  </a:cubicBezTo>
                  <a:cubicBezTo>
                    <a:pt x="1079042" y="316070"/>
                    <a:pt x="1153855" y="476789"/>
                    <a:pt x="1228668" y="637766"/>
                  </a:cubicBezTo>
                  <a:cubicBezTo>
                    <a:pt x="1334438" y="865300"/>
                    <a:pt x="1440208" y="1093092"/>
                    <a:pt x="1545978" y="1320627"/>
                  </a:cubicBezTo>
                  <a:cubicBezTo>
                    <a:pt x="1638849" y="1520300"/>
                    <a:pt x="1731462" y="1719973"/>
                    <a:pt x="1824333" y="1919645"/>
                  </a:cubicBezTo>
                  <a:cubicBezTo>
                    <a:pt x="1826397" y="1924031"/>
                    <a:pt x="1828977" y="1928417"/>
                    <a:pt x="1831041" y="1932802"/>
                  </a:cubicBezTo>
                  <a:cubicBezTo>
                    <a:pt x="1847035" y="1967887"/>
                    <a:pt x="1863030" y="2002972"/>
                    <a:pt x="1879282" y="2038056"/>
                  </a:cubicBezTo>
                  <a:cubicBezTo>
                    <a:pt x="1899146" y="2081138"/>
                    <a:pt x="1919268" y="2124220"/>
                    <a:pt x="1939390" y="2167044"/>
                  </a:cubicBezTo>
                  <a:cubicBezTo>
                    <a:pt x="1940680" y="2170140"/>
                    <a:pt x="1941454" y="2173751"/>
                    <a:pt x="1945324" y="2176331"/>
                  </a:cubicBezTo>
                  <a:cubicBezTo>
                    <a:pt x="1946356" y="2160079"/>
                    <a:pt x="1944808" y="2144600"/>
                    <a:pt x="1943518" y="2129380"/>
                  </a:cubicBezTo>
                  <a:cubicBezTo>
                    <a:pt x="1942744" y="2118545"/>
                    <a:pt x="1946614" y="2111321"/>
                    <a:pt x="1955385" y="2106420"/>
                  </a:cubicBezTo>
                  <a:cubicBezTo>
                    <a:pt x="1976539" y="2095069"/>
                    <a:pt x="1998209" y="2094811"/>
                    <a:pt x="2019363" y="2106162"/>
                  </a:cubicBezTo>
                  <a:cubicBezTo>
                    <a:pt x="2030971" y="2112353"/>
                    <a:pt x="2033293" y="2120092"/>
                    <a:pt x="2030198" y="2132733"/>
                  </a:cubicBezTo>
                  <a:cubicBezTo>
                    <a:pt x="2023232" y="2160595"/>
                    <a:pt x="2013429" y="2187940"/>
                    <a:pt x="2010591" y="2216317"/>
                  </a:cubicBezTo>
                  <a:cubicBezTo>
                    <a:pt x="2008012" y="2241083"/>
                    <a:pt x="1994081" y="2261979"/>
                    <a:pt x="1992533" y="2286486"/>
                  </a:cubicBezTo>
                  <a:cubicBezTo>
                    <a:pt x="1992533" y="2288034"/>
                    <a:pt x="1992017" y="2289840"/>
                    <a:pt x="1991759" y="2291646"/>
                  </a:cubicBezTo>
                  <a:cubicBezTo>
                    <a:pt x="1998209" y="2291904"/>
                    <a:pt x="2000788" y="2285455"/>
                    <a:pt x="2006722" y="2284681"/>
                  </a:cubicBezTo>
                  <a:cubicBezTo>
                    <a:pt x="2006980" y="2290614"/>
                    <a:pt x="2007238" y="2296289"/>
                    <a:pt x="2007754" y="2305319"/>
                  </a:cubicBezTo>
                  <a:cubicBezTo>
                    <a:pt x="2018589" y="2293710"/>
                    <a:pt x="2027876" y="2283907"/>
                    <a:pt x="2036905" y="2273846"/>
                  </a:cubicBezTo>
                  <a:cubicBezTo>
                    <a:pt x="2037679" y="2274104"/>
                    <a:pt x="2038453" y="2274104"/>
                    <a:pt x="2039227" y="2274362"/>
                  </a:cubicBezTo>
                  <a:cubicBezTo>
                    <a:pt x="2036905" y="2290098"/>
                    <a:pt x="2034583" y="2305835"/>
                    <a:pt x="2032261" y="2321571"/>
                  </a:cubicBezTo>
                  <a:cubicBezTo>
                    <a:pt x="2031745" y="2325699"/>
                    <a:pt x="2027876" y="2324667"/>
                    <a:pt x="2025296" y="2324667"/>
                  </a:cubicBezTo>
                  <a:cubicBezTo>
                    <a:pt x="1994339" y="2324409"/>
                    <a:pt x="1963640" y="2323893"/>
                    <a:pt x="1932683" y="2323635"/>
                  </a:cubicBezTo>
                  <a:cubicBezTo>
                    <a:pt x="1928813" y="2323635"/>
                    <a:pt x="1925718" y="2322345"/>
                    <a:pt x="1923396" y="2319507"/>
                  </a:cubicBezTo>
                  <a:cubicBezTo>
                    <a:pt x="1913851" y="2308672"/>
                    <a:pt x="1904048" y="2297837"/>
                    <a:pt x="1895276" y="2285455"/>
                  </a:cubicBezTo>
                  <a:cubicBezTo>
                    <a:pt x="1902500" y="2287518"/>
                    <a:pt x="1909723" y="2289582"/>
                    <a:pt x="1916946" y="2291904"/>
                  </a:cubicBezTo>
                  <a:cubicBezTo>
                    <a:pt x="1922364" y="2293710"/>
                    <a:pt x="1924944" y="2292678"/>
                    <a:pt x="1924170" y="2286229"/>
                  </a:cubicBezTo>
                  <a:cubicBezTo>
                    <a:pt x="1923138" y="2276683"/>
                    <a:pt x="1922364" y="2267138"/>
                    <a:pt x="1921332" y="2254240"/>
                  </a:cubicBezTo>
                  <a:cubicBezTo>
                    <a:pt x="1931393" y="2265075"/>
                    <a:pt x="1939390" y="2273846"/>
                    <a:pt x="1947645" y="2282617"/>
                  </a:cubicBezTo>
                  <a:cubicBezTo>
                    <a:pt x="1947645" y="2260947"/>
                    <a:pt x="1947903" y="2240309"/>
                    <a:pt x="1947388" y="2219671"/>
                  </a:cubicBezTo>
                  <a:cubicBezTo>
                    <a:pt x="1947388" y="2215543"/>
                    <a:pt x="1943260" y="2211674"/>
                    <a:pt x="1941454" y="2207546"/>
                  </a:cubicBezTo>
                  <a:cubicBezTo>
                    <a:pt x="1900952" y="2120092"/>
                    <a:pt x="1860192" y="2032897"/>
                    <a:pt x="1819690" y="1945443"/>
                  </a:cubicBezTo>
                  <a:cubicBezTo>
                    <a:pt x="1818142" y="1943121"/>
                    <a:pt x="1816594" y="1940541"/>
                    <a:pt x="1815046" y="193770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3066263-CA3E-4DF0-94C4-0EDDA4C08A6E}"/>
                </a:ext>
              </a:extLst>
            </p:cNvPr>
            <p:cNvSpPr/>
            <p:nvPr/>
          </p:nvSpPr>
          <p:spPr>
            <a:xfrm>
              <a:off x="7641709" y="3058196"/>
              <a:ext cx="982886" cy="2040585"/>
            </a:xfrm>
            <a:custGeom>
              <a:avLst/>
              <a:gdLst>
                <a:gd name="connsiteX0" fmla="*/ 118798 w 982886"/>
                <a:gd name="connsiteY0" fmla="*/ 270005 h 2040585"/>
                <a:gd name="connsiteX1" fmla="*/ 100223 w 982886"/>
                <a:gd name="connsiteY1" fmla="*/ 230535 h 2040585"/>
                <a:gd name="connsiteX2" fmla="*/ 73910 w 982886"/>
                <a:gd name="connsiteY2" fmla="*/ 170427 h 2040585"/>
                <a:gd name="connsiteX3" fmla="*/ 2193 w 982886"/>
                <a:gd name="connsiteY3" fmla="*/ 12804 h 2040585"/>
                <a:gd name="connsiteX4" fmla="*/ 4772 w 982886"/>
                <a:gd name="connsiteY4" fmla="*/ 1453 h 2040585"/>
                <a:gd name="connsiteX5" fmla="*/ 15608 w 982886"/>
                <a:gd name="connsiteY5" fmla="*/ 5580 h 2040585"/>
                <a:gd name="connsiteX6" fmla="*/ 81907 w 982886"/>
                <a:gd name="connsiteY6" fmla="*/ 151595 h 2040585"/>
                <a:gd name="connsiteX7" fmla="*/ 107963 w 982886"/>
                <a:gd name="connsiteY7" fmla="*/ 208607 h 2040585"/>
                <a:gd name="connsiteX8" fmla="*/ 113638 w 982886"/>
                <a:gd name="connsiteY8" fmla="*/ 199836 h 2040585"/>
                <a:gd name="connsiteX9" fmla="*/ 190773 w 982886"/>
                <a:gd name="connsiteY9" fmla="*/ 30604 h 2040585"/>
                <a:gd name="connsiteX10" fmla="*/ 200834 w 982886"/>
                <a:gd name="connsiteY10" fmla="*/ 24155 h 2040585"/>
                <a:gd name="connsiteX11" fmla="*/ 204445 w 982886"/>
                <a:gd name="connsiteY11" fmla="*/ 37053 h 2040585"/>
                <a:gd name="connsiteX12" fmla="*/ 121635 w 982886"/>
                <a:gd name="connsiteY12" fmla="*/ 217636 h 2040585"/>
                <a:gd name="connsiteX13" fmla="*/ 121635 w 982886"/>
                <a:gd name="connsiteY13" fmla="*/ 239306 h 2040585"/>
                <a:gd name="connsiteX14" fmla="*/ 890402 w 982886"/>
                <a:gd name="connsiteY14" fmla="*/ 1924917 h 2040585"/>
                <a:gd name="connsiteX15" fmla="*/ 896851 w 982886"/>
                <a:gd name="connsiteY15" fmla="*/ 1933947 h 2040585"/>
                <a:gd name="connsiteX16" fmla="*/ 896851 w 982886"/>
                <a:gd name="connsiteY16" fmla="*/ 1902216 h 2040585"/>
                <a:gd name="connsiteX17" fmla="*/ 893497 w 982886"/>
                <a:gd name="connsiteY17" fmla="*/ 1837464 h 2040585"/>
                <a:gd name="connsiteX18" fmla="*/ 902785 w 982886"/>
                <a:gd name="connsiteY18" fmla="*/ 1820437 h 2040585"/>
                <a:gd name="connsiteX19" fmla="*/ 971406 w 982886"/>
                <a:gd name="connsiteY19" fmla="*/ 1819405 h 2040585"/>
                <a:gd name="connsiteX20" fmla="*/ 980177 w 982886"/>
                <a:gd name="connsiteY20" fmla="*/ 1844945 h 2040585"/>
                <a:gd name="connsiteX21" fmla="*/ 947672 w 982886"/>
                <a:gd name="connsiteY21" fmla="*/ 1978834 h 2040585"/>
                <a:gd name="connsiteX22" fmla="*/ 947931 w 982886"/>
                <a:gd name="connsiteY22" fmla="*/ 1987863 h 2040585"/>
                <a:gd name="connsiteX23" fmla="*/ 946382 w 982886"/>
                <a:gd name="connsiteY23" fmla="*/ 1987605 h 2040585"/>
                <a:gd name="connsiteX24" fmla="*/ 946641 w 982886"/>
                <a:gd name="connsiteY24" fmla="*/ 1988895 h 2040585"/>
                <a:gd name="connsiteX25" fmla="*/ 947931 w 982886"/>
                <a:gd name="connsiteY25" fmla="*/ 1987605 h 2040585"/>
                <a:gd name="connsiteX26" fmla="*/ 971148 w 982886"/>
                <a:gd name="connsiteY26" fmla="*/ 1977544 h 2040585"/>
                <a:gd name="connsiteX27" fmla="*/ 959797 w 982886"/>
                <a:gd name="connsiteY27" fmla="*/ 2003858 h 2040585"/>
                <a:gd name="connsiteX28" fmla="*/ 958507 w 982886"/>
                <a:gd name="connsiteY28" fmla="*/ 2007985 h 2040585"/>
                <a:gd name="connsiteX29" fmla="*/ 962119 w 982886"/>
                <a:gd name="connsiteY29" fmla="*/ 2006180 h 2040585"/>
                <a:gd name="connsiteX30" fmla="*/ 974760 w 982886"/>
                <a:gd name="connsiteY30" fmla="*/ 1994829 h 2040585"/>
                <a:gd name="connsiteX31" fmla="*/ 972696 w 982886"/>
                <a:gd name="connsiteY31" fmla="*/ 2021658 h 2040585"/>
                <a:gd name="connsiteX32" fmla="*/ 984821 w 982886"/>
                <a:gd name="connsiteY32" fmla="*/ 2017789 h 2040585"/>
                <a:gd name="connsiteX33" fmla="*/ 963667 w 982886"/>
                <a:gd name="connsiteY33" fmla="*/ 2036621 h 2040585"/>
                <a:gd name="connsiteX34" fmla="*/ 862799 w 982886"/>
                <a:gd name="connsiteY34" fmla="*/ 2041264 h 2040585"/>
                <a:gd name="connsiteX35" fmla="*/ 846804 w 982886"/>
                <a:gd name="connsiteY35" fmla="*/ 2030429 h 2040585"/>
                <a:gd name="connsiteX36" fmla="*/ 830552 w 982886"/>
                <a:gd name="connsiteY36" fmla="*/ 1989153 h 2040585"/>
                <a:gd name="connsiteX37" fmla="*/ 832873 w 982886"/>
                <a:gd name="connsiteY37" fmla="*/ 1987605 h 2040585"/>
                <a:gd name="connsiteX38" fmla="*/ 855059 w 982886"/>
                <a:gd name="connsiteY38" fmla="*/ 2019336 h 2040585"/>
                <a:gd name="connsiteX39" fmla="*/ 856865 w 982886"/>
                <a:gd name="connsiteY39" fmla="*/ 2018820 h 2040585"/>
                <a:gd name="connsiteX40" fmla="*/ 848094 w 982886"/>
                <a:gd name="connsiteY40" fmla="*/ 1970837 h 2040585"/>
                <a:gd name="connsiteX41" fmla="*/ 848094 w 982886"/>
                <a:gd name="connsiteY41" fmla="*/ 1970837 h 2040585"/>
                <a:gd name="connsiteX42" fmla="*/ 878019 w 982886"/>
                <a:gd name="connsiteY42" fmla="*/ 2007211 h 2040585"/>
                <a:gd name="connsiteX43" fmla="*/ 872344 w 982886"/>
                <a:gd name="connsiteY43" fmla="*/ 1941428 h 2040585"/>
                <a:gd name="connsiteX44" fmla="*/ 873634 w 982886"/>
                <a:gd name="connsiteY44" fmla="*/ 1940912 h 2040585"/>
                <a:gd name="connsiteX45" fmla="*/ 896335 w 982886"/>
                <a:gd name="connsiteY45" fmla="*/ 1997924 h 2040585"/>
                <a:gd name="connsiteX46" fmla="*/ 898141 w 982886"/>
                <a:gd name="connsiteY46" fmla="*/ 1976254 h 2040585"/>
                <a:gd name="connsiteX47" fmla="*/ 823586 w 982886"/>
                <a:gd name="connsiteY47" fmla="*/ 1813214 h 2040585"/>
                <a:gd name="connsiteX48" fmla="*/ 309442 w 982886"/>
                <a:gd name="connsiteY48" fmla="*/ 685088 h 2040585"/>
                <a:gd name="connsiteX49" fmla="*/ 126021 w 982886"/>
                <a:gd name="connsiteY49" fmla="*/ 282904 h 2040585"/>
                <a:gd name="connsiteX50" fmla="*/ 118798 w 982886"/>
                <a:gd name="connsiteY50" fmla="*/ 270005 h 204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82886" h="2040585">
                  <a:moveTo>
                    <a:pt x="118798" y="270005"/>
                  </a:moveTo>
                  <a:cubicBezTo>
                    <a:pt x="113122" y="256591"/>
                    <a:pt x="108221" y="242918"/>
                    <a:pt x="100223" y="230535"/>
                  </a:cubicBezTo>
                  <a:cubicBezTo>
                    <a:pt x="93258" y="209639"/>
                    <a:pt x="82939" y="190291"/>
                    <a:pt x="73910" y="170427"/>
                  </a:cubicBezTo>
                  <a:cubicBezTo>
                    <a:pt x="50176" y="117800"/>
                    <a:pt x="26184" y="65431"/>
                    <a:pt x="2193" y="12804"/>
                  </a:cubicBezTo>
                  <a:cubicBezTo>
                    <a:pt x="129" y="8160"/>
                    <a:pt x="-2451" y="4549"/>
                    <a:pt x="4772" y="1453"/>
                  </a:cubicBezTo>
                  <a:cubicBezTo>
                    <a:pt x="10964" y="-1385"/>
                    <a:pt x="13028" y="-95"/>
                    <a:pt x="15608" y="5580"/>
                  </a:cubicBezTo>
                  <a:cubicBezTo>
                    <a:pt x="37535" y="54338"/>
                    <a:pt x="59721" y="102837"/>
                    <a:pt x="81907" y="151595"/>
                  </a:cubicBezTo>
                  <a:cubicBezTo>
                    <a:pt x="90678" y="170685"/>
                    <a:pt x="99192" y="189517"/>
                    <a:pt x="107963" y="208607"/>
                  </a:cubicBezTo>
                  <a:cubicBezTo>
                    <a:pt x="111832" y="206543"/>
                    <a:pt x="112090" y="202932"/>
                    <a:pt x="113638" y="199836"/>
                  </a:cubicBezTo>
                  <a:cubicBezTo>
                    <a:pt x="139436" y="143597"/>
                    <a:pt x="164975" y="87101"/>
                    <a:pt x="190773" y="30604"/>
                  </a:cubicBezTo>
                  <a:cubicBezTo>
                    <a:pt x="192579" y="26477"/>
                    <a:pt x="193094" y="20801"/>
                    <a:pt x="200834" y="24155"/>
                  </a:cubicBezTo>
                  <a:cubicBezTo>
                    <a:pt x="208573" y="27508"/>
                    <a:pt x="207283" y="31120"/>
                    <a:pt x="204445" y="37053"/>
                  </a:cubicBezTo>
                  <a:cubicBezTo>
                    <a:pt x="176842" y="97162"/>
                    <a:pt x="149497" y="157528"/>
                    <a:pt x="121635" y="217636"/>
                  </a:cubicBezTo>
                  <a:cubicBezTo>
                    <a:pt x="118024" y="225376"/>
                    <a:pt x="118024" y="231567"/>
                    <a:pt x="121635" y="239306"/>
                  </a:cubicBezTo>
                  <a:cubicBezTo>
                    <a:pt x="378063" y="801177"/>
                    <a:pt x="634232" y="1363047"/>
                    <a:pt x="890402" y="1924917"/>
                  </a:cubicBezTo>
                  <a:cubicBezTo>
                    <a:pt x="891950" y="1928013"/>
                    <a:pt x="893497" y="1931109"/>
                    <a:pt x="896851" y="1933947"/>
                  </a:cubicBezTo>
                  <a:cubicBezTo>
                    <a:pt x="896851" y="1923369"/>
                    <a:pt x="897109" y="1912792"/>
                    <a:pt x="896851" y="1902216"/>
                  </a:cubicBezTo>
                  <a:cubicBezTo>
                    <a:pt x="896077" y="1880546"/>
                    <a:pt x="894529" y="1859134"/>
                    <a:pt x="893497" y="1837464"/>
                  </a:cubicBezTo>
                  <a:cubicBezTo>
                    <a:pt x="893240" y="1829982"/>
                    <a:pt x="897109" y="1824823"/>
                    <a:pt x="902785" y="1820437"/>
                  </a:cubicBezTo>
                  <a:cubicBezTo>
                    <a:pt x="919811" y="1807539"/>
                    <a:pt x="953864" y="1807281"/>
                    <a:pt x="971406" y="1819405"/>
                  </a:cubicBezTo>
                  <a:cubicBezTo>
                    <a:pt x="981467" y="1826371"/>
                    <a:pt x="983273" y="1832562"/>
                    <a:pt x="980177" y="1844945"/>
                  </a:cubicBezTo>
                  <a:cubicBezTo>
                    <a:pt x="969084" y="1889575"/>
                    <a:pt x="958250" y="1934204"/>
                    <a:pt x="947672" y="1978834"/>
                  </a:cubicBezTo>
                  <a:cubicBezTo>
                    <a:pt x="946899" y="1981672"/>
                    <a:pt x="945093" y="1985026"/>
                    <a:pt x="947931" y="1987863"/>
                  </a:cubicBezTo>
                  <a:cubicBezTo>
                    <a:pt x="947414" y="1987863"/>
                    <a:pt x="946899" y="1987605"/>
                    <a:pt x="946382" y="1987605"/>
                  </a:cubicBezTo>
                  <a:cubicBezTo>
                    <a:pt x="946382" y="1988121"/>
                    <a:pt x="946382" y="1988379"/>
                    <a:pt x="946641" y="1988895"/>
                  </a:cubicBezTo>
                  <a:cubicBezTo>
                    <a:pt x="947156" y="1988379"/>
                    <a:pt x="947414" y="1988121"/>
                    <a:pt x="947931" y="1987605"/>
                  </a:cubicBezTo>
                  <a:cubicBezTo>
                    <a:pt x="956186" y="1986831"/>
                    <a:pt x="962119" y="1980124"/>
                    <a:pt x="971148" y="1977544"/>
                  </a:cubicBezTo>
                  <a:cubicBezTo>
                    <a:pt x="967020" y="1986831"/>
                    <a:pt x="963409" y="1995345"/>
                    <a:pt x="959797" y="2003858"/>
                  </a:cubicBezTo>
                  <a:cubicBezTo>
                    <a:pt x="958765" y="2005148"/>
                    <a:pt x="957218" y="2006954"/>
                    <a:pt x="958507" y="2007985"/>
                  </a:cubicBezTo>
                  <a:cubicBezTo>
                    <a:pt x="960313" y="2009791"/>
                    <a:pt x="961087" y="2006954"/>
                    <a:pt x="962119" y="2006180"/>
                  </a:cubicBezTo>
                  <a:cubicBezTo>
                    <a:pt x="965989" y="2002826"/>
                    <a:pt x="969858" y="1999214"/>
                    <a:pt x="974760" y="1994829"/>
                  </a:cubicBezTo>
                  <a:cubicBezTo>
                    <a:pt x="973986" y="2004374"/>
                    <a:pt x="973212" y="2012629"/>
                    <a:pt x="972696" y="2021658"/>
                  </a:cubicBezTo>
                  <a:cubicBezTo>
                    <a:pt x="977598" y="2020110"/>
                    <a:pt x="980951" y="2018820"/>
                    <a:pt x="984821" y="2017789"/>
                  </a:cubicBezTo>
                  <a:cubicBezTo>
                    <a:pt x="980951" y="2035847"/>
                    <a:pt x="980951" y="2035847"/>
                    <a:pt x="963667" y="2036621"/>
                  </a:cubicBezTo>
                  <a:cubicBezTo>
                    <a:pt x="930130" y="2037911"/>
                    <a:pt x="896335" y="2039200"/>
                    <a:pt x="862799" y="2041264"/>
                  </a:cubicBezTo>
                  <a:cubicBezTo>
                    <a:pt x="853770" y="2041780"/>
                    <a:pt x="849642" y="2038684"/>
                    <a:pt x="846804" y="2030429"/>
                  </a:cubicBezTo>
                  <a:cubicBezTo>
                    <a:pt x="841902" y="2016499"/>
                    <a:pt x="835969" y="2002826"/>
                    <a:pt x="830552" y="1989153"/>
                  </a:cubicBezTo>
                  <a:cubicBezTo>
                    <a:pt x="831325" y="1988637"/>
                    <a:pt x="832100" y="1988121"/>
                    <a:pt x="832873" y="1987605"/>
                  </a:cubicBezTo>
                  <a:cubicBezTo>
                    <a:pt x="840355" y="1998182"/>
                    <a:pt x="847578" y="2008759"/>
                    <a:pt x="855059" y="2019336"/>
                  </a:cubicBezTo>
                  <a:cubicBezTo>
                    <a:pt x="855575" y="2019078"/>
                    <a:pt x="856349" y="2018820"/>
                    <a:pt x="856865" y="2018820"/>
                  </a:cubicBezTo>
                  <a:cubicBezTo>
                    <a:pt x="854027" y="2002826"/>
                    <a:pt x="850932" y="1986831"/>
                    <a:pt x="848094" y="1970837"/>
                  </a:cubicBezTo>
                  <a:lnTo>
                    <a:pt x="848094" y="1970837"/>
                  </a:lnTo>
                  <a:cubicBezTo>
                    <a:pt x="859703" y="1980640"/>
                    <a:pt x="865894" y="1994829"/>
                    <a:pt x="878019" y="2007211"/>
                  </a:cubicBezTo>
                  <a:cubicBezTo>
                    <a:pt x="875955" y="1983994"/>
                    <a:pt x="874149" y="1962582"/>
                    <a:pt x="872344" y="1941428"/>
                  </a:cubicBezTo>
                  <a:cubicBezTo>
                    <a:pt x="872859" y="1941170"/>
                    <a:pt x="873118" y="1941170"/>
                    <a:pt x="873634" y="1940912"/>
                  </a:cubicBezTo>
                  <a:cubicBezTo>
                    <a:pt x="880857" y="1959228"/>
                    <a:pt x="888080" y="1977286"/>
                    <a:pt x="896335" y="1997924"/>
                  </a:cubicBezTo>
                  <a:cubicBezTo>
                    <a:pt x="899689" y="1989153"/>
                    <a:pt x="900979" y="1982962"/>
                    <a:pt x="898141" y="1976254"/>
                  </a:cubicBezTo>
                  <a:cubicBezTo>
                    <a:pt x="873376" y="1921822"/>
                    <a:pt x="848352" y="1867647"/>
                    <a:pt x="823586" y="1813214"/>
                  </a:cubicBezTo>
                  <a:cubicBezTo>
                    <a:pt x="652033" y="1437086"/>
                    <a:pt x="480737" y="1061216"/>
                    <a:pt x="309442" y="685088"/>
                  </a:cubicBezTo>
                  <a:cubicBezTo>
                    <a:pt x="248301" y="550940"/>
                    <a:pt x="187161" y="417051"/>
                    <a:pt x="126021" y="282904"/>
                  </a:cubicBezTo>
                  <a:cubicBezTo>
                    <a:pt x="123441" y="278776"/>
                    <a:pt x="121120" y="274391"/>
                    <a:pt x="118798" y="27000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ED3105-25AA-415A-9438-FE5E99775AD7}"/>
                </a:ext>
              </a:extLst>
            </p:cNvPr>
            <p:cNvSpPr/>
            <p:nvPr/>
          </p:nvSpPr>
          <p:spPr>
            <a:xfrm>
              <a:off x="5836011" y="3462348"/>
              <a:ext cx="2580" cy="2580"/>
            </a:xfrm>
            <a:custGeom>
              <a:avLst/>
              <a:gdLst>
                <a:gd name="connsiteX0" fmla="*/ 2322 w 0"/>
                <a:gd name="connsiteY0" fmla="*/ 1032 h 0"/>
                <a:gd name="connsiteX1" fmla="*/ 0 w 0"/>
                <a:gd name="connsiteY1" fmla="*/ 516 h 0"/>
                <a:gd name="connsiteX2" fmla="*/ 2322 w 0"/>
                <a:gd name="connsiteY2" fmla="*/ 10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322" y="1032"/>
                  </a:moveTo>
                  <a:cubicBezTo>
                    <a:pt x="1548" y="774"/>
                    <a:pt x="774" y="774"/>
                    <a:pt x="0" y="516"/>
                  </a:cubicBezTo>
                  <a:cubicBezTo>
                    <a:pt x="774" y="0"/>
                    <a:pt x="1548" y="-516"/>
                    <a:pt x="2322" y="1032"/>
                  </a:cubicBezTo>
                  <a:close/>
                </a:path>
              </a:pathLst>
            </a:custGeom>
            <a:solidFill>
              <a:srgbClr val="FEB000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53485E9-6C7C-4A11-B790-7246A2BDA57C}"/>
                </a:ext>
              </a:extLst>
            </p:cNvPr>
            <p:cNvSpPr/>
            <p:nvPr/>
          </p:nvSpPr>
          <p:spPr>
            <a:xfrm>
              <a:off x="4797402" y="4919651"/>
              <a:ext cx="2580" cy="2580"/>
            </a:xfrm>
            <a:custGeom>
              <a:avLst/>
              <a:gdLst>
                <a:gd name="connsiteX0" fmla="*/ 0 w 0"/>
                <a:gd name="connsiteY0" fmla="*/ 1290 h 0"/>
                <a:gd name="connsiteX1" fmla="*/ 1290 w 0"/>
                <a:gd name="connsiteY1" fmla="*/ 0 h 0"/>
                <a:gd name="connsiteX2" fmla="*/ 0 w 0"/>
                <a:gd name="connsiteY2" fmla="*/ 1290 h 0"/>
                <a:gd name="connsiteX3" fmla="*/ 0 w 0"/>
                <a:gd name="connsiteY3" fmla="*/ 129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290"/>
                  </a:moveTo>
                  <a:cubicBezTo>
                    <a:pt x="516" y="774"/>
                    <a:pt x="774" y="258"/>
                    <a:pt x="1290" y="0"/>
                  </a:cubicBezTo>
                  <a:cubicBezTo>
                    <a:pt x="1806" y="1032"/>
                    <a:pt x="1548" y="1806"/>
                    <a:pt x="0" y="1290"/>
                  </a:cubicBezTo>
                  <a:cubicBezTo>
                    <a:pt x="0" y="1032"/>
                    <a:pt x="0" y="1290"/>
                    <a:pt x="0" y="1290"/>
                  </a:cubicBez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4AB635B-673B-4081-9B27-EADCE2B7B676}"/>
                </a:ext>
              </a:extLst>
            </p:cNvPr>
            <p:cNvSpPr/>
            <p:nvPr/>
          </p:nvSpPr>
          <p:spPr>
            <a:xfrm>
              <a:off x="4662481" y="4930744"/>
              <a:ext cx="2580" cy="2580"/>
            </a:xfrm>
            <a:custGeom>
              <a:avLst/>
              <a:gdLst>
                <a:gd name="connsiteX0" fmla="*/ 1290 w 0"/>
                <a:gd name="connsiteY0" fmla="*/ 516 h 0"/>
                <a:gd name="connsiteX1" fmla="*/ 0 w 0"/>
                <a:gd name="connsiteY1" fmla="*/ 0 h 0"/>
                <a:gd name="connsiteX2" fmla="*/ 516 w 0"/>
                <a:gd name="connsiteY2" fmla="*/ 0 h 0"/>
                <a:gd name="connsiteX3" fmla="*/ 1290 w 0"/>
                <a:gd name="connsiteY3" fmla="*/ 516 h 0"/>
                <a:gd name="connsiteX4" fmla="*/ 1290 w 0"/>
                <a:gd name="connsiteY4" fmla="*/ 5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290" y="516"/>
                  </a:moveTo>
                  <a:cubicBezTo>
                    <a:pt x="774" y="258"/>
                    <a:pt x="516" y="258"/>
                    <a:pt x="0" y="0"/>
                  </a:cubicBezTo>
                  <a:cubicBezTo>
                    <a:pt x="258" y="0"/>
                    <a:pt x="258" y="0"/>
                    <a:pt x="516" y="0"/>
                  </a:cubicBezTo>
                  <a:cubicBezTo>
                    <a:pt x="774" y="258"/>
                    <a:pt x="774" y="516"/>
                    <a:pt x="1290" y="516"/>
                  </a:cubicBezTo>
                  <a:cubicBezTo>
                    <a:pt x="1032" y="774"/>
                    <a:pt x="1290" y="516"/>
                    <a:pt x="1290" y="516"/>
                  </a:cubicBez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83B144-8C09-4511-95D3-DCD11A8E58A0}"/>
                </a:ext>
              </a:extLst>
            </p:cNvPr>
            <p:cNvSpPr/>
            <p:nvPr/>
          </p:nvSpPr>
          <p:spPr>
            <a:xfrm>
              <a:off x="8489287" y="5028775"/>
              <a:ext cx="2580" cy="2580"/>
            </a:xfrm>
            <a:custGeom>
              <a:avLst/>
              <a:gdLst>
                <a:gd name="connsiteX0" fmla="*/ 516 w 0"/>
                <a:gd name="connsiteY0" fmla="*/ 516 h 0"/>
                <a:gd name="connsiteX1" fmla="*/ 0 w 0"/>
                <a:gd name="connsiteY1" fmla="*/ 0 h 0"/>
                <a:gd name="connsiteX2" fmla="*/ 258 w 0"/>
                <a:gd name="connsiteY2" fmla="*/ 77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516" y="516"/>
                  </a:moveTo>
                  <a:lnTo>
                    <a:pt x="0" y="0"/>
                  </a:lnTo>
                  <a:lnTo>
                    <a:pt x="258" y="774"/>
                  </a:ln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5BA049-9726-4CA2-B2A4-13914A381F01}"/>
                </a:ext>
              </a:extLst>
            </p:cNvPr>
            <p:cNvSpPr/>
            <p:nvPr/>
          </p:nvSpPr>
          <p:spPr>
            <a:xfrm>
              <a:off x="8470971" y="5042448"/>
              <a:ext cx="2580" cy="2580"/>
            </a:xfrm>
            <a:custGeom>
              <a:avLst/>
              <a:gdLst>
                <a:gd name="connsiteX0" fmla="*/ 516 w 0"/>
                <a:gd name="connsiteY0" fmla="*/ 1548 h 0"/>
                <a:gd name="connsiteX1" fmla="*/ 0 w 0"/>
                <a:gd name="connsiteY1" fmla="*/ 774 h 0"/>
                <a:gd name="connsiteX2" fmla="*/ 516 w 0"/>
                <a:gd name="connsiteY2" fmla="*/ 0 h 0"/>
                <a:gd name="connsiteX3" fmla="*/ 1032 w 0"/>
                <a:gd name="connsiteY3" fmla="*/ 774 h 0"/>
                <a:gd name="connsiteX4" fmla="*/ 516 w 0"/>
                <a:gd name="connsiteY4" fmla="*/ 154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516" y="1548"/>
                  </a:moveTo>
                  <a:cubicBezTo>
                    <a:pt x="258" y="1290"/>
                    <a:pt x="0" y="1032"/>
                    <a:pt x="0" y="774"/>
                  </a:cubicBezTo>
                  <a:cubicBezTo>
                    <a:pt x="0" y="516"/>
                    <a:pt x="516" y="258"/>
                    <a:pt x="516" y="0"/>
                  </a:cubicBezTo>
                  <a:cubicBezTo>
                    <a:pt x="774" y="258"/>
                    <a:pt x="1032" y="516"/>
                    <a:pt x="1032" y="774"/>
                  </a:cubicBezTo>
                  <a:cubicBezTo>
                    <a:pt x="1032" y="1032"/>
                    <a:pt x="774" y="1290"/>
                    <a:pt x="516" y="1548"/>
                  </a:cubicBezTo>
                  <a:close/>
                </a:path>
              </a:pathLst>
            </a:custGeom>
            <a:solidFill>
              <a:srgbClr val="86695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779233-5A2B-491C-B159-7C3B5300091D}"/>
                </a:ext>
              </a:extLst>
            </p:cNvPr>
            <p:cNvSpPr/>
            <p:nvPr/>
          </p:nvSpPr>
          <p:spPr>
            <a:xfrm>
              <a:off x="5629598" y="3520651"/>
              <a:ext cx="2580" cy="2580"/>
            </a:xfrm>
            <a:custGeom>
              <a:avLst/>
              <a:gdLst>
                <a:gd name="connsiteX0" fmla="*/ 33 w 2579"/>
                <a:gd name="connsiteY0" fmla="*/ 4386 h 2579"/>
                <a:gd name="connsiteX1" fmla="*/ 3128 w 2579"/>
                <a:gd name="connsiteY1" fmla="*/ 0 h 2579"/>
                <a:gd name="connsiteX2" fmla="*/ 33 w 2579"/>
                <a:gd name="connsiteY2" fmla="*/ 4386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9" h="2579">
                  <a:moveTo>
                    <a:pt x="33" y="4386"/>
                  </a:moveTo>
                  <a:cubicBezTo>
                    <a:pt x="-225" y="2064"/>
                    <a:pt x="1065" y="516"/>
                    <a:pt x="3128" y="0"/>
                  </a:cubicBezTo>
                  <a:cubicBezTo>
                    <a:pt x="2354" y="1548"/>
                    <a:pt x="3128" y="4386"/>
                    <a:pt x="33" y="4386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43A69B4-B425-44F0-A427-2521B106C55B}"/>
                </a:ext>
              </a:extLst>
            </p:cNvPr>
            <p:cNvSpPr/>
            <p:nvPr/>
          </p:nvSpPr>
          <p:spPr>
            <a:xfrm>
              <a:off x="5700134" y="3584629"/>
              <a:ext cx="2580" cy="2580"/>
            </a:xfrm>
            <a:custGeom>
              <a:avLst/>
              <a:gdLst>
                <a:gd name="connsiteX0" fmla="*/ 1214 w 0"/>
                <a:gd name="connsiteY0" fmla="*/ 0 h 2579"/>
                <a:gd name="connsiteX1" fmla="*/ 1988 w 0"/>
                <a:gd name="connsiteY1" fmla="*/ 3870 h 2579"/>
                <a:gd name="connsiteX2" fmla="*/ 1214 w 0"/>
                <a:gd name="connsiteY2" fmla="*/ 0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579">
                  <a:moveTo>
                    <a:pt x="1214" y="0"/>
                  </a:moveTo>
                  <a:cubicBezTo>
                    <a:pt x="1472" y="1290"/>
                    <a:pt x="1730" y="2580"/>
                    <a:pt x="1988" y="3870"/>
                  </a:cubicBezTo>
                  <a:cubicBezTo>
                    <a:pt x="-76" y="3096"/>
                    <a:pt x="-850" y="1806"/>
                    <a:pt x="1214" y="0"/>
                  </a:cubicBezTo>
                  <a:close/>
                </a:path>
              </a:pathLst>
            </a:custGeom>
            <a:solidFill>
              <a:srgbClr val="FEB000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A7F6E3A-BB7F-4B4A-AFE9-4CA036A5ABDD}"/>
                </a:ext>
              </a:extLst>
            </p:cNvPr>
            <p:cNvSpPr/>
            <p:nvPr/>
          </p:nvSpPr>
          <p:spPr>
            <a:xfrm>
              <a:off x="5702060" y="3588498"/>
              <a:ext cx="2580" cy="2580"/>
            </a:xfrm>
            <a:custGeom>
              <a:avLst/>
              <a:gdLst>
                <a:gd name="connsiteX0" fmla="*/ 61 w 0"/>
                <a:gd name="connsiteY0" fmla="*/ 0 h 2579"/>
                <a:gd name="connsiteX1" fmla="*/ 2383 w 0"/>
                <a:gd name="connsiteY1" fmla="*/ 4386 h 2579"/>
                <a:gd name="connsiteX2" fmla="*/ 61 w 0"/>
                <a:gd name="connsiteY2" fmla="*/ 0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579">
                  <a:moveTo>
                    <a:pt x="61" y="0"/>
                  </a:moveTo>
                  <a:cubicBezTo>
                    <a:pt x="1867" y="774"/>
                    <a:pt x="2383" y="2580"/>
                    <a:pt x="2383" y="4386"/>
                  </a:cubicBezTo>
                  <a:cubicBezTo>
                    <a:pt x="319" y="3612"/>
                    <a:pt x="-197" y="2064"/>
                    <a:pt x="61" y="0"/>
                  </a:cubicBezTo>
                  <a:close/>
                </a:path>
              </a:pathLst>
            </a:custGeom>
            <a:solidFill>
              <a:srgbClr val="FEB000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490839F-D2E1-4D7E-847D-94EB97FEC90C}"/>
                </a:ext>
              </a:extLst>
            </p:cNvPr>
            <p:cNvSpPr/>
            <p:nvPr/>
          </p:nvSpPr>
          <p:spPr>
            <a:xfrm>
              <a:off x="4764099" y="4948029"/>
              <a:ext cx="2580" cy="5160"/>
            </a:xfrm>
            <a:custGeom>
              <a:avLst/>
              <a:gdLst>
                <a:gd name="connsiteX0" fmla="*/ 4926 w 2579"/>
                <a:gd name="connsiteY0" fmla="*/ 1548 h 5159"/>
                <a:gd name="connsiteX1" fmla="*/ 25 w 2579"/>
                <a:gd name="connsiteY1" fmla="*/ 6191 h 5159"/>
                <a:gd name="connsiteX2" fmla="*/ 3378 w 2579"/>
                <a:gd name="connsiteY2" fmla="*/ 0 h 5159"/>
                <a:gd name="connsiteX3" fmla="*/ 4926 w 2579"/>
                <a:gd name="connsiteY3" fmla="*/ 1548 h 5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9" h="5159">
                  <a:moveTo>
                    <a:pt x="4926" y="1548"/>
                  </a:moveTo>
                  <a:cubicBezTo>
                    <a:pt x="3636" y="3354"/>
                    <a:pt x="2862" y="5675"/>
                    <a:pt x="25" y="6191"/>
                  </a:cubicBezTo>
                  <a:cubicBezTo>
                    <a:pt x="-233" y="3096"/>
                    <a:pt x="1573" y="1806"/>
                    <a:pt x="3378" y="0"/>
                  </a:cubicBezTo>
                  <a:cubicBezTo>
                    <a:pt x="3636" y="516"/>
                    <a:pt x="4410" y="1032"/>
                    <a:pt x="4926" y="1548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01610F1-21F2-4F3B-955A-D9883541A530}"/>
                </a:ext>
              </a:extLst>
            </p:cNvPr>
            <p:cNvSpPr/>
            <p:nvPr/>
          </p:nvSpPr>
          <p:spPr>
            <a:xfrm>
              <a:off x="8599726" y="5062570"/>
              <a:ext cx="2580" cy="2580"/>
            </a:xfrm>
            <a:custGeom>
              <a:avLst/>
              <a:gdLst>
                <a:gd name="connsiteX0" fmla="*/ 4102 w 2579"/>
                <a:gd name="connsiteY0" fmla="*/ 2322 h 2579"/>
                <a:gd name="connsiteX1" fmla="*/ 490 w 2579"/>
                <a:gd name="connsiteY1" fmla="*/ 4128 h 2579"/>
                <a:gd name="connsiteX2" fmla="*/ 1780 w 2579"/>
                <a:gd name="connsiteY2" fmla="*/ 0 h 2579"/>
                <a:gd name="connsiteX3" fmla="*/ 4102 w 2579"/>
                <a:gd name="connsiteY3" fmla="*/ 2322 h 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9" h="2579">
                  <a:moveTo>
                    <a:pt x="4102" y="2322"/>
                  </a:moveTo>
                  <a:cubicBezTo>
                    <a:pt x="3070" y="3354"/>
                    <a:pt x="2296" y="5933"/>
                    <a:pt x="490" y="4128"/>
                  </a:cubicBezTo>
                  <a:cubicBezTo>
                    <a:pt x="-800" y="2838"/>
                    <a:pt x="748" y="1290"/>
                    <a:pt x="1780" y="0"/>
                  </a:cubicBezTo>
                  <a:cubicBezTo>
                    <a:pt x="2554" y="774"/>
                    <a:pt x="3328" y="1548"/>
                    <a:pt x="4102" y="2322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A8C775-97C7-47C8-8025-F820CEE99A13}"/>
                </a:ext>
              </a:extLst>
            </p:cNvPr>
            <p:cNvSpPr/>
            <p:nvPr/>
          </p:nvSpPr>
          <p:spPr>
            <a:xfrm>
              <a:off x="8588092" y="5046317"/>
              <a:ext cx="2580" cy="2580"/>
            </a:xfrm>
            <a:custGeom>
              <a:avLst/>
              <a:gdLst>
                <a:gd name="connsiteX0" fmla="*/ 1548 w 0"/>
                <a:gd name="connsiteY0" fmla="*/ 0 h 0"/>
                <a:gd name="connsiteX1" fmla="*/ 258 w 0"/>
                <a:gd name="connsiteY1" fmla="*/ 1290 h 0"/>
                <a:gd name="connsiteX2" fmla="*/ 0 w 0"/>
                <a:gd name="connsiteY2" fmla="*/ 0 h 0"/>
                <a:gd name="connsiteX3" fmla="*/ 1548 w 0"/>
                <a:gd name="connsiteY3" fmla="*/ 0 h 0"/>
                <a:gd name="connsiteX4" fmla="*/ 1548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548" y="0"/>
                  </a:moveTo>
                  <a:cubicBezTo>
                    <a:pt x="1032" y="516"/>
                    <a:pt x="774" y="774"/>
                    <a:pt x="258" y="1290"/>
                  </a:cubicBezTo>
                  <a:cubicBezTo>
                    <a:pt x="258" y="774"/>
                    <a:pt x="258" y="516"/>
                    <a:pt x="0" y="0"/>
                  </a:cubicBezTo>
                  <a:cubicBezTo>
                    <a:pt x="516" y="0"/>
                    <a:pt x="1032" y="0"/>
                    <a:pt x="1548" y="0"/>
                  </a:cubicBezTo>
                  <a:cubicBezTo>
                    <a:pt x="1548" y="258"/>
                    <a:pt x="1548" y="0"/>
                    <a:pt x="1548" y="0"/>
                  </a:cubicBezTo>
                  <a:close/>
                </a:path>
              </a:pathLst>
            </a:custGeom>
            <a:solidFill>
              <a:srgbClr val="FEFEFE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79E6AE-9B3B-47C0-88A4-EBFFF09CB4D7}"/>
                </a:ext>
              </a:extLst>
            </p:cNvPr>
            <p:cNvSpPr/>
            <p:nvPr/>
          </p:nvSpPr>
          <p:spPr>
            <a:xfrm>
              <a:off x="5680452" y="3468018"/>
              <a:ext cx="2363054" cy="995785"/>
            </a:xfrm>
            <a:custGeom>
              <a:avLst/>
              <a:gdLst>
                <a:gd name="connsiteX0" fmla="*/ 2364602 w 2363054"/>
                <a:gd name="connsiteY0" fmla="*/ 940842 h 995784"/>
                <a:gd name="connsiteX1" fmla="*/ 2180924 w 2363054"/>
                <a:gd name="connsiteY1" fmla="*/ 977991 h 995784"/>
                <a:gd name="connsiteX2" fmla="*/ 2021753 w 2363054"/>
                <a:gd name="connsiteY2" fmla="*/ 994243 h 995784"/>
                <a:gd name="connsiteX3" fmla="*/ 1856133 w 2363054"/>
                <a:gd name="connsiteY3" fmla="*/ 995275 h 995784"/>
                <a:gd name="connsiteX4" fmla="*/ 1754490 w 2363054"/>
                <a:gd name="connsiteY4" fmla="*/ 988826 h 995784"/>
                <a:gd name="connsiteX5" fmla="*/ 1486970 w 2363054"/>
                <a:gd name="connsiteY5" fmla="*/ 945228 h 995784"/>
                <a:gd name="connsiteX6" fmla="*/ 1027774 w 2363054"/>
                <a:gd name="connsiteY6" fmla="*/ 783220 h 995784"/>
                <a:gd name="connsiteX7" fmla="*/ 509243 w 2363054"/>
                <a:gd name="connsiteY7" fmla="*/ 469006 h 995784"/>
                <a:gd name="connsiteX8" fmla="*/ 220053 w 2363054"/>
                <a:gd name="connsiteY8" fmla="*/ 229088 h 995784"/>
                <a:gd name="connsiteX9" fmla="*/ 49789 w 2363054"/>
                <a:gd name="connsiteY9" fmla="*/ 61404 h 995784"/>
                <a:gd name="connsiteX10" fmla="*/ 0 w 2363054"/>
                <a:gd name="connsiteY10" fmla="*/ 6456 h 995784"/>
                <a:gd name="connsiteX11" fmla="*/ 22702 w 2363054"/>
                <a:gd name="connsiteY11" fmla="*/ 522 h 995784"/>
                <a:gd name="connsiteX12" fmla="*/ 56239 w 2363054"/>
                <a:gd name="connsiteY12" fmla="*/ 1038 h 995784"/>
                <a:gd name="connsiteX13" fmla="*/ 59850 w 2363054"/>
                <a:gd name="connsiteY13" fmla="*/ 2844 h 995784"/>
                <a:gd name="connsiteX14" fmla="*/ 499698 w 2363054"/>
                <a:gd name="connsiteY14" fmla="*/ 280426 h 995784"/>
                <a:gd name="connsiteX15" fmla="*/ 1142573 w 2363054"/>
                <a:gd name="connsiteY15" fmla="*/ 552074 h 995784"/>
                <a:gd name="connsiteX16" fmla="*/ 1654396 w 2363054"/>
                <a:gd name="connsiteY16" fmla="*/ 647782 h 995784"/>
                <a:gd name="connsiteX17" fmla="*/ 1837042 w 2363054"/>
                <a:gd name="connsiteY17" fmla="*/ 651136 h 995784"/>
                <a:gd name="connsiteX18" fmla="*/ 2004210 w 2363054"/>
                <a:gd name="connsiteY18" fmla="*/ 637979 h 995784"/>
                <a:gd name="connsiteX19" fmla="*/ 2235614 w 2363054"/>
                <a:gd name="connsiteY19" fmla="*/ 591028 h 995784"/>
                <a:gd name="connsiteX20" fmla="*/ 2267603 w 2363054"/>
                <a:gd name="connsiteY20" fmla="*/ 689317 h 995784"/>
                <a:gd name="connsiteX21" fmla="*/ 2300882 w 2363054"/>
                <a:gd name="connsiteY21" fmla="*/ 784509 h 995784"/>
                <a:gd name="connsiteX22" fmla="*/ 2333129 w 2363054"/>
                <a:gd name="connsiteY22" fmla="*/ 864224 h 995784"/>
                <a:gd name="connsiteX23" fmla="*/ 2364602 w 2363054"/>
                <a:gd name="connsiteY23" fmla="*/ 940842 h 995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363054" h="995784">
                  <a:moveTo>
                    <a:pt x="2364602" y="940842"/>
                  </a:moveTo>
                  <a:cubicBezTo>
                    <a:pt x="2303978" y="957095"/>
                    <a:pt x="2242838" y="968704"/>
                    <a:pt x="2180924" y="977991"/>
                  </a:cubicBezTo>
                  <a:cubicBezTo>
                    <a:pt x="2128039" y="985988"/>
                    <a:pt x="2075154" y="991406"/>
                    <a:pt x="2021753" y="994243"/>
                  </a:cubicBezTo>
                  <a:cubicBezTo>
                    <a:pt x="1966546" y="997081"/>
                    <a:pt x="1911339" y="998371"/>
                    <a:pt x="1856133" y="995275"/>
                  </a:cubicBezTo>
                  <a:cubicBezTo>
                    <a:pt x="1822338" y="993469"/>
                    <a:pt x="1788285" y="991664"/>
                    <a:pt x="1754490" y="988826"/>
                  </a:cubicBezTo>
                  <a:cubicBezTo>
                    <a:pt x="1664199" y="980829"/>
                    <a:pt x="1575198" y="965866"/>
                    <a:pt x="1486970" y="945228"/>
                  </a:cubicBezTo>
                  <a:cubicBezTo>
                    <a:pt x="1328057" y="908080"/>
                    <a:pt x="1175336" y="852615"/>
                    <a:pt x="1027774" y="783220"/>
                  </a:cubicBezTo>
                  <a:cubicBezTo>
                    <a:pt x="844095" y="696540"/>
                    <a:pt x="672026" y="590254"/>
                    <a:pt x="509243" y="469006"/>
                  </a:cubicBezTo>
                  <a:cubicBezTo>
                    <a:pt x="408633" y="394193"/>
                    <a:pt x="312408" y="313962"/>
                    <a:pt x="220053" y="229088"/>
                  </a:cubicBezTo>
                  <a:cubicBezTo>
                    <a:pt x="161493" y="175172"/>
                    <a:pt x="104738" y="118933"/>
                    <a:pt x="49789" y="61404"/>
                  </a:cubicBezTo>
                  <a:cubicBezTo>
                    <a:pt x="32763" y="43604"/>
                    <a:pt x="16510" y="24772"/>
                    <a:pt x="0" y="6456"/>
                  </a:cubicBezTo>
                  <a:cubicBezTo>
                    <a:pt x="6707" y="1812"/>
                    <a:pt x="13157" y="-1284"/>
                    <a:pt x="22702" y="522"/>
                  </a:cubicBezTo>
                  <a:cubicBezTo>
                    <a:pt x="33537" y="2844"/>
                    <a:pt x="45146" y="1038"/>
                    <a:pt x="56239" y="1038"/>
                  </a:cubicBezTo>
                  <a:cubicBezTo>
                    <a:pt x="57528" y="1554"/>
                    <a:pt x="58818" y="2070"/>
                    <a:pt x="59850" y="2844"/>
                  </a:cubicBezTo>
                  <a:cubicBezTo>
                    <a:pt x="200189" y="105260"/>
                    <a:pt x="347235" y="197357"/>
                    <a:pt x="499698" y="280426"/>
                  </a:cubicBezTo>
                  <a:cubicBezTo>
                    <a:pt x="705047" y="391871"/>
                    <a:pt x="918392" y="485000"/>
                    <a:pt x="1142573" y="552074"/>
                  </a:cubicBezTo>
                  <a:cubicBezTo>
                    <a:pt x="1309741" y="602121"/>
                    <a:pt x="1480005" y="635916"/>
                    <a:pt x="1654396" y="647782"/>
                  </a:cubicBezTo>
                  <a:cubicBezTo>
                    <a:pt x="1715278" y="651910"/>
                    <a:pt x="1776160" y="653716"/>
                    <a:pt x="1837042" y="651136"/>
                  </a:cubicBezTo>
                  <a:cubicBezTo>
                    <a:pt x="1893023" y="648814"/>
                    <a:pt x="1948746" y="644945"/>
                    <a:pt x="2004210" y="637979"/>
                  </a:cubicBezTo>
                  <a:cubicBezTo>
                    <a:pt x="2082635" y="628176"/>
                    <a:pt x="2159770" y="612440"/>
                    <a:pt x="2235614" y="591028"/>
                  </a:cubicBezTo>
                  <a:cubicBezTo>
                    <a:pt x="2243612" y="624565"/>
                    <a:pt x="2257026" y="656554"/>
                    <a:pt x="2267603" y="689317"/>
                  </a:cubicBezTo>
                  <a:cubicBezTo>
                    <a:pt x="2277664" y="721305"/>
                    <a:pt x="2289015" y="753036"/>
                    <a:pt x="2300882" y="784509"/>
                  </a:cubicBezTo>
                  <a:cubicBezTo>
                    <a:pt x="2310943" y="811339"/>
                    <a:pt x="2323584" y="837136"/>
                    <a:pt x="2333129" y="864224"/>
                  </a:cubicBezTo>
                  <a:cubicBezTo>
                    <a:pt x="2342674" y="890021"/>
                    <a:pt x="2358153" y="913497"/>
                    <a:pt x="2364602" y="94084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91853A-16CE-4B3E-B4CB-4EBAB599AB55}"/>
                </a:ext>
              </a:extLst>
            </p:cNvPr>
            <p:cNvSpPr/>
            <p:nvPr/>
          </p:nvSpPr>
          <p:spPr>
            <a:xfrm>
              <a:off x="5735787" y="3464249"/>
              <a:ext cx="2182471" cy="655257"/>
            </a:xfrm>
            <a:custGeom>
              <a:avLst/>
              <a:gdLst>
                <a:gd name="connsiteX0" fmla="*/ 108737 w 2182471"/>
                <a:gd name="connsiteY0" fmla="*/ 2485 h 655257"/>
                <a:gd name="connsiteX1" fmla="*/ 197480 w 2182471"/>
                <a:gd name="connsiteY1" fmla="*/ 39118 h 655257"/>
                <a:gd name="connsiteX2" fmla="*/ 811719 w 2182471"/>
                <a:gd name="connsiteY2" fmla="*/ 235437 h 655257"/>
                <a:gd name="connsiteX3" fmla="*/ 1144766 w 2182471"/>
                <a:gd name="connsiteY3" fmla="*/ 305090 h 655257"/>
                <a:gd name="connsiteX4" fmla="*/ 1407900 w 2182471"/>
                <a:gd name="connsiteY4" fmla="*/ 339143 h 655257"/>
                <a:gd name="connsiteX5" fmla="*/ 1730886 w 2182471"/>
                <a:gd name="connsiteY5" fmla="*/ 350752 h 655257"/>
                <a:gd name="connsiteX6" fmla="*/ 2107014 w 2182471"/>
                <a:gd name="connsiteY6" fmla="*/ 307670 h 655257"/>
                <a:gd name="connsiteX7" fmla="*/ 2160157 w 2182471"/>
                <a:gd name="connsiteY7" fmla="*/ 515340 h 655257"/>
                <a:gd name="connsiteX8" fmla="*/ 2180279 w 2182471"/>
                <a:gd name="connsiteY8" fmla="*/ 584736 h 655257"/>
                <a:gd name="connsiteX9" fmla="*/ 2180537 w 2182471"/>
                <a:gd name="connsiteY9" fmla="*/ 594023 h 655257"/>
                <a:gd name="connsiteX10" fmla="*/ 1949133 w 2182471"/>
                <a:gd name="connsiteY10" fmla="*/ 640974 h 655257"/>
                <a:gd name="connsiteX11" fmla="*/ 1781965 w 2182471"/>
                <a:gd name="connsiteY11" fmla="*/ 654131 h 655257"/>
                <a:gd name="connsiteX12" fmla="*/ 1599318 w 2182471"/>
                <a:gd name="connsiteY12" fmla="*/ 650777 h 655257"/>
                <a:gd name="connsiteX13" fmla="*/ 1087495 w 2182471"/>
                <a:gd name="connsiteY13" fmla="*/ 555069 h 655257"/>
                <a:gd name="connsiteX14" fmla="*/ 444621 w 2182471"/>
                <a:gd name="connsiteY14" fmla="*/ 283420 h 655257"/>
                <a:gd name="connsiteX15" fmla="*/ 4773 w 2182471"/>
                <a:gd name="connsiteY15" fmla="*/ 5839 h 655257"/>
                <a:gd name="connsiteX16" fmla="*/ 1161 w 2182471"/>
                <a:gd name="connsiteY16" fmla="*/ 4033 h 655257"/>
                <a:gd name="connsiteX17" fmla="*/ 2709 w 2182471"/>
                <a:gd name="connsiteY17" fmla="*/ 164 h 655257"/>
                <a:gd name="connsiteX18" fmla="*/ 106931 w 2182471"/>
                <a:gd name="connsiteY18" fmla="*/ 1969 h 655257"/>
                <a:gd name="connsiteX19" fmla="*/ 108737 w 2182471"/>
                <a:gd name="connsiteY19" fmla="*/ 2485 h 655257"/>
                <a:gd name="connsiteX20" fmla="*/ 108737 w 2182471"/>
                <a:gd name="connsiteY20" fmla="*/ 2485 h 65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82471" h="655257">
                  <a:moveTo>
                    <a:pt x="108737" y="2485"/>
                  </a:moveTo>
                  <a:cubicBezTo>
                    <a:pt x="137372" y="16674"/>
                    <a:pt x="167555" y="27509"/>
                    <a:pt x="197480" y="39118"/>
                  </a:cubicBezTo>
                  <a:cubicBezTo>
                    <a:pt x="398185" y="117284"/>
                    <a:pt x="603017" y="182810"/>
                    <a:pt x="811719" y="235437"/>
                  </a:cubicBezTo>
                  <a:cubicBezTo>
                    <a:pt x="921875" y="263040"/>
                    <a:pt x="1032804" y="286516"/>
                    <a:pt x="1144766" y="305090"/>
                  </a:cubicBezTo>
                  <a:cubicBezTo>
                    <a:pt x="1231961" y="319537"/>
                    <a:pt x="1319673" y="331146"/>
                    <a:pt x="1407900" y="339143"/>
                  </a:cubicBezTo>
                  <a:cubicBezTo>
                    <a:pt x="1515218" y="349204"/>
                    <a:pt x="1623052" y="353590"/>
                    <a:pt x="1730886" y="350752"/>
                  </a:cubicBezTo>
                  <a:cubicBezTo>
                    <a:pt x="1857551" y="347398"/>
                    <a:pt x="1983186" y="334500"/>
                    <a:pt x="2107014" y="307670"/>
                  </a:cubicBezTo>
                  <a:cubicBezTo>
                    <a:pt x="2123524" y="377324"/>
                    <a:pt x="2140292" y="446719"/>
                    <a:pt x="2160157" y="515340"/>
                  </a:cubicBezTo>
                  <a:cubicBezTo>
                    <a:pt x="2166864" y="538558"/>
                    <a:pt x="2173829" y="561518"/>
                    <a:pt x="2180279" y="584736"/>
                  </a:cubicBezTo>
                  <a:cubicBezTo>
                    <a:pt x="2181053" y="587573"/>
                    <a:pt x="2184664" y="590927"/>
                    <a:pt x="2180537" y="594023"/>
                  </a:cubicBezTo>
                  <a:cubicBezTo>
                    <a:pt x="2104434" y="615435"/>
                    <a:pt x="2027299" y="631171"/>
                    <a:pt x="1949133" y="640974"/>
                  </a:cubicBezTo>
                  <a:cubicBezTo>
                    <a:pt x="1893668" y="647940"/>
                    <a:pt x="1837945" y="651551"/>
                    <a:pt x="1781965" y="654131"/>
                  </a:cubicBezTo>
                  <a:cubicBezTo>
                    <a:pt x="1720825" y="656711"/>
                    <a:pt x="1659942" y="654905"/>
                    <a:pt x="1599318" y="650777"/>
                  </a:cubicBezTo>
                  <a:cubicBezTo>
                    <a:pt x="1425185" y="638911"/>
                    <a:pt x="1254663" y="605116"/>
                    <a:pt x="1087495" y="555069"/>
                  </a:cubicBezTo>
                  <a:cubicBezTo>
                    <a:pt x="863315" y="487995"/>
                    <a:pt x="649969" y="395124"/>
                    <a:pt x="444621" y="283420"/>
                  </a:cubicBezTo>
                  <a:cubicBezTo>
                    <a:pt x="291899" y="200610"/>
                    <a:pt x="145111" y="108513"/>
                    <a:pt x="4773" y="5839"/>
                  </a:cubicBezTo>
                  <a:cubicBezTo>
                    <a:pt x="3741" y="5065"/>
                    <a:pt x="2193" y="4549"/>
                    <a:pt x="1161" y="4033"/>
                  </a:cubicBezTo>
                  <a:cubicBezTo>
                    <a:pt x="129" y="2227"/>
                    <a:pt x="-1419" y="164"/>
                    <a:pt x="2709" y="164"/>
                  </a:cubicBezTo>
                  <a:cubicBezTo>
                    <a:pt x="37535" y="422"/>
                    <a:pt x="72362" y="-1126"/>
                    <a:pt x="106931" y="1969"/>
                  </a:cubicBezTo>
                  <a:cubicBezTo>
                    <a:pt x="107447" y="2485"/>
                    <a:pt x="108221" y="2485"/>
                    <a:pt x="108737" y="2485"/>
                  </a:cubicBezTo>
                  <a:lnTo>
                    <a:pt x="108737" y="2485"/>
                  </a:lnTo>
                  <a:close/>
                </a:path>
              </a:pathLst>
            </a:custGeom>
            <a:solidFill>
              <a:schemeClr val="accent2"/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CD19363-7661-4E0D-9989-303355AEA7E6}"/>
                </a:ext>
              </a:extLst>
            </p:cNvPr>
            <p:cNvSpPr/>
            <p:nvPr/>
          </p:nvSpPr>
          <p:spPr>
            <a:xfrm>
              <a:off x="5265369" y="4846644"/>
              <a:ext cx="686214" cy="337948"/>
            </a:xfrm>
            <a:custGeom>
              <a:avLst/>
              <a:gdLst>
                <a:gd name="connsiteX0" fmla="*/ 686988 w 686214"/>
                <a:gd name="connsiteY0" fmla="*/ 340270 h 337947"/>
                <a:gd name="connsiteX1" fmla="*/ 594117 w 686214"/>
                <a:gd name="connsiteY1" fmla="*/ 310603 h 337947"/>
                <a:gd name="connsiteX2" fmla="*/ 0 w 686214"/>
                <a:gd name="connsiteY2" fmla="*/ 116089 h 337947"/>
                <a:gd name="connsiteX3" fmla="*/ 626622 w 686214"/>
                <a:gd name="connsiteY3" fmla="*/ 0 h 337947"/>
                <a:gd name="connsiteX4" fmla="*/ 686988 w 686214"/>
                <a:gd name="connsiteY4" fmla="*/ 340270 h 33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6214" h="337947">
                  <a:moveTo>
                    <a:pt x="686988" y="340270"/>
                  </a:moveTo>
                  <a:cubicBezTo>
                    <a:pt x="656031" y="330467"/>
                    <a:pt x="625074" y="320664"/>
                    <a:pt x="594117" y="310603"/>
                  </a:cubicBezTo>
                  <a:cubicBezTo>
                    <a:pt x="398830" y="246883"/>
                    <a:pt x="2580" y="117121"/>
                    <a:pt x="0" y="116089"/>
                  </a:cubicBezTo>
                  <a:cubicBezTo>
                    <a:pt x="1290" y="111188"/>
                    <a:pt x="626106" y="-257"/>
                    <a:pt x="626622" y="0"/>
                  </a:cubicBezTo>
                  <a:cubicBezTo>
                    <a:pt x="627912" y="5676"/>
                    <a:pt x="666866" y="226761"/>
                    <a:pt x="686988" y="340270"/>
                  </a:cubicBezTo>
                  <a:close/>
                </a:path>
              </a:pathLst>
            </a:custGeom>
            <a:solidFill>
              <a:schemeClr val="accent6">
                <a:lumMod val="75000"/>
                <a:alpha val="70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F399812-9538-436D-8172-7D8941F8DE4C}"/>
                </a:ext>
              </a:extLst>
            </p:cNvPr>
            <p:cNvSpPr/>
            <p:nvPr/>
          </p:nvSpPr>
          <p:spPr>
            <a:xfrm>
              <a:off x="5658524" y="3536645"/>
              <a:ext cx="497892" cy="1643303"/>
            </a:xfrm>
            <a:custGeom>
              <a:avLst/>
              <a:gdLst>
                <a:gd name="connsiteX0" fmla="*/ 0 w 497892"/>
                <a:gd name="connsiteY0" fmla="*/ 0 h 1643303"/>
                <a:gd name="connsiteX1" fmla="*/ 16768 w 497892"/>
                <a:gd name="connsiteY1" fmla="*/ 64236 h 1643303"/>
                <a:gd name="connsiteX2" fmla="*/ 98805 w 497892"/>
                <a:gd name="connsiteY2" fmla="*/ 373290 h 1643303"/>
                <a:gd name="connsiteX3" fmla="*/ 179293 w 497892"/>
                <a:gd name="connsiteY3" fmla="*/ 656547 h 1643303"/>
                <a:gd name="connsiteX4" fmla="*/ 231146 w 497892"/>
                <a:gd name="connsiteY4" fmla="*/ 824747 h 1643303"/>
                <a:gd name="connsiteX5" fmla="*/ 280161 w 497892"/>
                <a:gd name="connsiteY5" fmla="*/ 976179 h 1643303"/>
                <a:gd name="connsiteX6" fmla="*/ 379482 w 497892"/>
                <a:gd name="connsiteY6" fmla="*/ 1244473 h 1643303"/>
                <a:gd name="connsiteX7" fmla="*/ 459454 w 497892"/>
                <a:gd name="connsiteY7" fmla="*/ 1410867 h 1643303"/>
                <a:gd name="connsiteX8" fmla="*/ 494281 w 497892"/>
                <a:gd name="connsiteY8" fmla="*/ 1462720 h 1643303"/>
                <a:gd name="connsiteX9" fmla="*/ 492475 w 497892"/>
                <a:gd name="connsiteY9" fmla="*/ 1485680 h 1643303"/>
                <a:gd name="connsiteX10" fmla="*/ 436752 w 497892"/>
                <a:gd name="connsiteY10" fmla="*/ 1536501 h 1643303"/>
                <a:gd name="connsiteX11" fmla="*/ 299509 w 497892"/>
                <a:gd name="connsiteY11" fmla="*/ 1639176 h 1643303"/>
                <a:gd name="connsiteX12" fmla="*/ 295640 w 497892"/>
                <a:gd name="connsiteY12" fmla="*/ 1645109 h 1643303"/>
                <a:gd name="connsiteX13" fmla="*/ 290738 w 497892"/>
                <a:gd name="connsiteY13" fmla="*/ 1643303 h 1643303"/>
                <a:gd name="connsiteX14" fmla="*/ 230372 w 497892"/>
                <a:gd name="connsiteY14" fmla="*/ 1302776 h 1643303"/>
                <a:gd name="connsiteX15" fmla="*/ 159171 w 497892"/>
                <a:gd name="connsiteY15" fmla="*/ 899560 h 1643303"/>
                <a:gd name="connsiteX16" fmla="*/ 98289 w 497892"/>
                <a:gd name="connsiteY16" fmla="*/ 558001 h 1643303"/>
                <a:gd name="connsiteX17" fmla="*/ 39986 w 497892"/>
                <a:gd name="connsiteY17" fmla="*/ 226760 h 1643303"/>
                <a:gd name="connsiteX18" fmla="*/ 258 w 497892"/>
                <a:gd name="connsiteY18" fmla="*/ 5417 h 1643303"/>
                <a:gd name="connsiteX19" fmla="*/ 0 w 497892"/>
                <a:gd name="connsiteY19" fmla="*/ 0 h 164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7892" h="1643303">
                  <a:moveTo>
                    <a:pt x="0" y="0"/>
                  </a:moveTo>
                  <a:cubicBezTo>
                    <a:pt x="7481" y="20896"/>
                    <a:pt x="11093" y="42824"/>
                    <a:pt x="16768" y="64236"/>
                  </a:cubicBezTo>
                  <a:cubicBezTo>
                    <a:pt x="43856" y="167168"/>
                    <a:pt x="70685" y="270358"/>
                    <a:pt x="98805" y="373290"/>
                  </a:cubicBezTo>
                  <a:cubicBezTo>
                    <a:pt x="124602" y="467967"/>
                    <a:pt x="151689" y="562386"/>
                    <a:pt x="179293" y="656547"/>
                  </a:cubicBezTo>
                  <a:cubicBezTo>
                    <a:pt x="195803" y="712786"/>
                    <a:pt x="213346" y="768767"/>
                    <a:pt x="231146" y="824747"/>
                  </a:cubicBezTo>
                  <a:cubicBezTo>
                    <a:pt x="247140" y="875310"/>
                    <a:pt x="263393" y="925874"/>
                    <a:pt x="280161" y="976179"/>
                  </a:cubicBezTo>
                  <a:cubicBezTo>
                    <a:pt x="310344" y="1066728"/>
                    <a:pt x="343107" y="1156246"/>
                    <a:pt x="379482" y="1244473"/>
                  </a:cubicBezTo>
                  <a:cubicBezTo>
                    <a:pt x="402957" y="1301486"/>
                    <a:pt x="428497" y="1357467"/>
                    <a:pt x="459454" y="1410867"/>
                  </a:cubicBezTo>
                  <a:cubicBezTo>
                    <a:pt x="469773" y="1428926"/>
                    <a:pt x="481382" y="1446468"/>
                    <a:pt x="494281" y="1462720"/>
                  </a:cubicBezTo>
                  <a:cubicBezTo>
                    <a:pt x="502020" y="1472523"/>
                    <a:pt x="498408" y="1478715"/>
                    <a:pt x="492475" y="1485680"/>
                  </a:cubicBezTo>
                  <a:cubicBezTo>
                    <a:pt x="475707" y="1504512"/>
                    <a:pt x="456358" y="1520765"/>
                    <a:pt x="436752" y="1536501"/>
                  </a:cubicBezTo>
                  <a:cubicBezTo>
                    <a:pt x="392122" y="1572360"/>
                    <a:pt x="346461" y="1606671"/>
                    <a:pt x="299509" y="1639176"/>
                  </a:cubicBezTo>
                  <a:cubicBezTo>
                    <a:pt x="297446" y="1640723"/>
                    <a:pt x="295640" y="1642271"/>
                    <a:pt x="295640" y="1645109"/>
                  </a:cubicBezTo>
                  <a:cubicBezTo>
                    <a:pt x="294092" y="1644593"/>
                    <a:pt x="292286" y="1643819"/>
                    <a:pt x="290738" y="1643303"/>
                  </a:cubicBezTo>
                  <a:cubicBezTo>
                    <a:pt x="270616" y="1529794"/>
                    <a:pt x="250494" y="1416285"/>
                    <a:pt x="230372" y="1302776"/>
                  </a:cubicBezTo>
                  <a:cubicBezTo>
                    <a:pt x="206638" y="1168371"/>
                    <a:pt x="183163" y="1033965"/>
                    <a:pt x="159171" y="899560"/>
                  </a:cubicBezTo>
                  <a:cubicBezTo>
                    <a:pt x="139049" y="785793"/>
                    <a:pt x="118411" y="672026"/>
                    <a:pt x="98289" y="558001"/>
                  </a:cubicBezTo>
                  <a:cubicBezTo>
                    <a:pt x="78682" y="447587"/>
                    <a:pt x="59592" y="337174"/>
                    <a:pt x="39986" y="226760"/>
                  </a:cubicBezTo>
                  <a:cubicBezTo>
                    <a:pt x="26829" y="152979"/>
                    <a:pt x="13415" y="79198"/>
                    <a:pt x="258" y="5417"/>
                  </a:cubicBezTo>
                  <a:cubicBezTo>
                    <a:pt x="0" y="3612"/>
                    <a:pt x="0" y="1806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5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952F2DC-F24E-42F7-AC5F-F20BEC2E06A3}"/>
              </a:ext>
            </a:extLst>
          </p:cNvPr>
          <p:cNvSpPr txBox="1"/>
          <p:nvPr/>
        </p:nvSpPr>
        <p:spPr>
          <a:xfrm>
            <a:off x="614635" y="929788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94A4E4-EEE0-410F-B423-797AE4739898}"/>
              </a:ext>
            </a:extLst>
          </p:cNvPr>
          <p:cNvSpPr txBox="1"/>
          <p:nvPr/>
        </p:nvSpPr>
        <p:spPr>
          <a:xfrm>
            <a:off x="614635" y="222826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DB3ADF-EE0E-4B40-9640-D364F46F514E}"/>
              </a:ext>
            </a:extLst>
          </p:cNvPr>
          <p:cNvSpPr txBox="1"/>
          <p:nvPr/>
        </p:nvSpPr>
        <p:spPr>
          <a:xfrm>
            <a:off x="8275154" y="930524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F83A57-CE22-4F7A-89F0-DCA058078DC2}"/>
              </a:ext>
            </a:extLst>
          </p:cNvPr>
          <p:cNvSpPr txBox="1"/>
          <p:nvPr/>
        </p:nvSpPr>
        <p:spPr>
          <a:xfrm>
            <a:off x="8275154" y="2229005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3E0B9B2-FF5E-4900-AE6C-3592585FB925}"/>
              </a:ext>
            </a:extLst>
          </p:cNvPr>
          <p:cNvGrpSpPr/>
          <p:nvPr/>
        </p:nvGrpSpPr>
        <p:grpSpPr>
          <a:xfrm>
            <a:off x="1913930" y="1026499"/>
            <a:ext cx="1994436" cy="923330"/>
            <a:chOff x="2551705" y="4283314"/>
            <a:chExt cx="215222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05CC295-105E-48F5-9B6A-523E134066AF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17E281-48C8-4263-85BE-CAB3E66FB7C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32F10B7-872A-48F9-9BC0-9BDB99D737B7}"/>
              </a:ext>
            </a:extLst>
          </p:cNvPr>
          <p:cNvGrpSpPr/>
          <p:nvPr/>
        </p:nvGrpSpPr>
        <p:grpSpPr>
          <a:xfrm>
            <a:off x="9574448" y="1027235"/>
            <a:ext cx="1994436" cy="923330"/>
            <a:chOff x="2551705" y="4283314"/>
            <a:chExt cx="215222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8382F81-B577-48A8-9B90-17DC1C2F8F6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050874E-60E7-41D1-A841-6B899BCE137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6601446-A449-4B9D-9CF9-8E4EA14D0524}"/>
              </a:ext>
            </a:extLst>
          </p:cNvPr>
          <p:cNvGrpSpPr/>
          <p:nvPr/>
        </p:nvGrpSpPr>
        <p:grpSpPr>
          <a:xfrm>
            <a:off x="1913930" y="2324980"/>
            <a:ext cx="1994436" cy="923330"/>
            <a:chOff x="2551705" y="4283314"/>
            <a:chExt cx="215222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22C03D1-DCF2-47BC-A09A-E9B1DE0D3CC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7C6322-96F4-41E6-B9D5-10135B28E8C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1428841-74C4-44C7-8DAA-2672065FE0D6}"/>
              </a:ext>
            </a:extLst>
          </p:cNvPr>
          <p:cNvGrpSpPr/>
          <p:nvPr/>
        </p:nvGrpSpPr>
        <p:grpSpPr>
          <a:xfrm>
            <a:off x="9574448" y="2325716"/>
            <a:ext cx="1994436" cy="923330"/>
            <a:chOff x="2551705" y="4283314"/>
            <a:chExt cx="215222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016D78C-4D6C-4592-B306-52E6F351BA3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109EFD3-3386-4D58-8106-CDFFD593D7D4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7D3ED7BC-BF5B-4154-B4D5-2728A49B3D9A}"/>
              </a:ext>
            </a:extLst>
          </p:cNvPr>
          <p:cNvSpPr txBox="1"/>
          <p:nvPr/>
        </p:nvSpPr>
        <p:spPr>
          <a:xfrm>
            <a:off x="888237" y="5248550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0BFF0A-7140-4D66-B84C-BBAC19C9AAD9}"/>
              </a:ext>
            </a:extLst>
          </p:cNvPr>
          <p:cNvSpPr txBox="1"/>
          <p:nvPr/>
        </p:nvSpPr>
        <p:spPr>
          <a:xfrm>
            <a:off x="1555193" y="5934929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77622E-B9EA-4F51-96DB-03AF5AFE2A57}"/>
              </a:ext>
            </a:extLst>
          </p:cNvPr>
          <p:cNvSpPr txBox="1"/>
          <p:nvPr/>
        </p:nvSpPr>
        <p:spPr>
          <a:xfrm>
            <a:off x="8268377" y="526942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06A59D1-7A12-498A-B816-92F1DCE6AFF0}"/>
              </a:ext>
            </a:extLst>
          </p:cNvPr>
          <p:cNvSpPr txBox="1"/>
          <p:nvPr/>
        </p:nvSpPr>
        <p:spPr>
          <a:xfrm>
            <a:off x="8268377" y="559058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096BE4A-C722-4F16-B88E-6C49AF7243BD}"/>
              </a:ext>
            </a:extLst>
          </p:cNvPr>
          <p:cNvSpPr txBox="1"/>
          <p:nvPr/>
        </p:nvSpPr>
        <p:spPr>
          <a:xfrm>
            <a:off x="8268377" y="623290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3383D0E-33AB-4041-AD10-F15B3527DDF1}"/>
              </a:ext>
            </a:extLst>
          </p:cNvPr>
          <p:cNvSpPr txBox="1"/>
          <p:nvPr/>
        </p:nvSpPr>
        <p:spPr>
          <a:xfrm>
            <a:off x="8268377" y="591174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3923278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220ADAA6-C65D-4CE2-9BCA-DEA3AA4985D0}"/>
              </a:ext>
            </a:extLst>
          </p:cNvPr>
          <p:cNvGrpSpPr/>
          <p:nvPr/>
        </p:nvGrpSpPr>
        <p:grpSpPr>
          <a:xfrm>
            <a:off x="6680701" y="2728573"/>
            <a:ext cx="1622077" cy="1014127"/>
            <a:chOff x="1061603" y="2726850"/>
            <a:chExt cx="1622077" cy="1014127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DF9026E-245F-4985-B6A2-47C14B771BC1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3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C98F588-2D44-4D9D-B139-857AF12513ED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9D96C7A-161E-4628-8723-EBB445310B65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6B8F651-6FDB-45BA-94E0-DB031A4C9EE8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6122DED-B4B6-49BA-8CDA-891696BFF4A9}"/>
              </a:ext>
            </a:extLst>
          </p:cNvPr>
          <p:cNvGrpSpPr/>
          <p:nvPr/>
        </p:nvGrpSpPr>
        <p:grpSpPr>
          <a:xfrm>
            <a:off x="9490251" y="2728573"/>
            <a:ext cx="1622077" cy="1014127"/>
            <a:chOff x="1061603" y="2726850"/>
            <a:chExt cx="1622077" cy="1014127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FF9228-387F-4316-968D-66973B558D2F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4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CB59888-F5A7-4AA1-851F-161E7A9FEB2F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AD6C413-BB5B-431C-898E-C1D81904F265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6882969-E474-4D85-92EF-793AC26C45D4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48A0108-37CC-4974-95F1-2DCD9317D9E4}"/>
              </a:ext>
            </a:extLst>
          </p:cNvPr>
          <p:cNvGrpSpPr/>
          <p:nvPr/>
        </p:nvGrpSpPr>
        <p:grpSpPr>
          <a:xfrm>
            <a:off x="3871152" y="2728573"/>
            <a:ext cx="1622077" cy="1014127"/>
            <a:chOff x="1061603" y="2726850"/>
            <a:chExt cx="1622077" cy="1014127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8B9176-2B87-4AD9-A08C-C0E866977B92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2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9E90F00-EC20-4E6B-B8D7-9632FEB8A6D3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6F19EC8-C8C0-4525-A01C-CBE948A34517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F2DAB49-0FC8-443E-9472-750FEB0D5914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58B8099-CA44-4368-849D-D93BAD4CC7C8}"/>
              </a:ext>
            </a:extLst>
          </p:cNvPr>
          <p:cNvGrpSpPr/>
          <p:nvPr/>
        </p:nvGrpSpPr>
        <p:grpSpPr>
          <a:xfrm>
            <a:off x="1061603" y="2728573"/>
            <a:ext cx="1622077" cy="1014127"/>
            <a:chOff x="1061603" y="2726850"/>
            <a:chExt cx="1622077" cy="1014127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517946C-366F-4A95-8CD0-F0785AE7645C}"/>
                </a:ext>
              </a:extLst>
            </p:cNvPr>
            <p:cNvSpPr/>
            <p:nvPr/>
          </p:nvSpPr>
          <p:spPr>
            <a:xfrm>
              <a:off x="1061603" y="2726850"/>
              <a:ext cx="1622077" cy="1014127"/>
            </a:xfrm>
            <a:custGeom>
              <a:avLst/>
              <a:gdLst>
                <a:gd name="connsiteX0" fmla="*/ 1289964 w 1622077"/>
                <a:gd name="connsiteY0" fmla="*/ 137162 h 1014127"/>
                <a:gd name="connsiteX1" fmla="*/ 995231 w 1622077"/>
                <a:gd name="connsiteY1" fmla="*/ 143628 h 1014127"/>
                <a:gd name="connsiteX2" fmla="*/ 679200 w 1622077"/>
                <a:gd name="connsiteY2" fmla="*/ 152881 h 1014127"/>
                <a:gd name="connsiteX3" fmla="*/ 474979 w 1622077"/>
                <a:gd name="connsiteY3" fmla="*/ 158840 h 1014127"/>
                <a:gd name="connsiteX4" fmla="*/ 290659 w 1622077"/>
                <a:gd name="connsiteY4" fmla="*/ 171009 h 1014127"/>
                <a:gd name="connsiteX5" fmla="*/ 195457 w 1622077"/>
                <a:gd name="connsiteY5" fmla="*/ 218040 h 1014127"/>
                <a:gd name="connsiteX6" fmla="*/ 161357 w 1622077"/>
                <a:gd name="connsiteY6" fmla="*/ 401979 h 1014127"/>
                <a:gd name="connsiteX7" fmla="*/ 215993 w 1622077"/>
                <a:gd name="connsiteY7" fmla="*/ 620526 h 1014127"/>
                <a:gd name="connsiteX8" fmla="*/ 353409 w 1622077"/>
                <a:gd name="connsiteY8" fmla="*/ 691769 h 1014127"/>
                <a:gd name="connsiteX9" fmla="*/ 585773 w 1622077"/>
                <a:gd name="connsiteY9" fmla="*/ 727897 h 1014127"/>
                <a:gd name="connsiteX10" fmla="*/ 1263217 w 1622077"/>
                <a:gd name="connsiteY10" fmla="*/ 834255 h 1014127"/>
                <a:gd name="connsiteX11" fmla="*/ 1458438 w 1622077"/>
                <a:gd name="connsiteY11" fmla="*/ 808141 h 1014127"/>
                <a:gd name="connsiteX12" fmla="*/ 1473397 w 1622077"/>
                <a:gd name="connsiteY12" fmla="*/ 668317 h 1014127"/>
                <a:gd name="connsiteX13" fmla="*/ 1459325 w 1622077"/>
                <a:gd name="connsiteY13" fmla="*/ 268366 h 1014127"/>
                <a:gd name="connsiteX14" fmla="*/ 1289964 w 1622077"/>
                <a:gd name="connsiteY14" fmla="*/ 137162 h 1014127"/>
                <a:gd name="connsiteX15" fmla="*/ 1395307 w 1622077"/>
                <a:gd name="connsiteY15" fmla="*/ 254 h 1014127"/>
                <a:gd name="connsiteX16" fmla="*/ 1604346 w 1622077"/>
                <a:gd name="connsiteY16" fmla="*/ 194461 h 1014127"/>
                <a:gd name="connsiteX17" fmla="*/ 1621713 w 1622077"/>
                <a:gd name="connsiteY17" fmla="*/ 786083 h 1014127"/>
                <a:gd name="connsiteX18" fmla="*/ 1593571 w 1622077"/>
                <a:gd name="connsiteY18" fmla="*/ 941880 h 1014127"/>
                <a:gd name="connsiteX19" fmla="*/ 1359812 w 1622077"/>
                <a:gd name="connsiteY19" fmla="*/ 1007419 h 1014127"/>
                <a:gd name="connsiteX20" fmla="*/ 526445 w 1622077"/>
                <a:gd name="connsiteY20" fmla="*/ 874060 h 1014127"/>
                <a:gd name="connsiteX21" fmla="*/ 239698 w 1622077"/>
                <a:gd name="connsiteY21" fmla="*/ 820564 h 1014127"/>
                <a:gd name="connsiteX22" fmla="*/ 70211 w 1622077"/>
                <a:gd name="connsiteY22" fmla="*/ 715094 h 1014127"/>
                <a:gd name="connsiteX23" fmla="*/ 2771 w 1622077"/>
                <a:gd name="connsiteY23" fmla="*/ 391838 h 1014127"/>
                <a:gd name="connsiteX24" fmla="*/ 44984 w 1622077"/>
                <a:gd name="connsiteY24" fmla="*/ 119922 h 1014127"/>
                <a:gd name="connsiteX25" fmla="*/ 162497 w 1622077"/>
                <a:gd name="connsiteY25" fmla="*/ 50327 h 1014127"/>
                <a:gd name="connsiteX26" fmla="*/ 389917 w 1622077"/>
                <a:gd name="connsiteY26" fmla="*/ 32326 h 1014127"/>
                <a:gd name="connsiteX27" fmla="*/ 641804 w 1622077"/>
                <a:gd name="connsiteY27" fmla="*/ 23579 h 1014127"/>
                <a:gd name="connsiteX28" fmla="*/ 1031739 w 1622077"/>
                <a:gd name="connsiteY28" fmla="*/ 9888 h 1014127"/>
                <a:gd name="connsiteX29" fmla="*/ 1395307 w 1622077"/>
                <a:gd name="connsiteY29" fmla="*/ 254 h 101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2077" h="1014127">
                  <a:moveTo>
                    <a:pt x="1289964" y="137162"/>
                  </a:moveTo>
                  <a:cubicBezTo>
                    <a:pt x="1191593" y="136021"/>
                    <a:pt x="1093602" y="141346"/>
                    <a:pt x="995231" y="143628"/>
                  </a:cubicBezTo>
                  <a:cubicBezTo>
                    <a:pt x="889887" y="146543"/>
                    <a:pt x="784417" y="149586"/>
                    <a:pt x="679200" y="152881"/>
                  </a:cubicBezTo>
                  <a:cubicBezTo>
                    <a:pt x="611000" y="154910"/>
                    <a:pt x="543179" y="156811"/>
                    <a:pt x="474979" y="158840"/>
                  </a:cubicBezTo>
                  <a:cubicBezTo>
                    <a:pt x="416159" y="160741"/>
                    <a:pt x="357339" y="163403"/>
                    <a:pt x="290659" y="171009"/>
                  </a:cubicBezTo>
                  <a:cubicBezTo>
                    <a:pt x="254277" y="175192"/>
                    <a:pt x="219162" y="191546"/>
                    <a:pt x="195457" y="218040"/>
                  </a:cubicBezTo>
                  <a:cubicBezTo>
                    <a:pt x="147412" y="272423"/>
                    <a:pt x="160469" y="341891"/>
                    <a:pt x="161357" y="401979"/>
                  </a:cubicBezTo>
                  <a:cubicBezTo>
                    <a:pt x="162624" y="476391"/>
                    <a:pt x="163258" y="565382"/>
                    <a:pt x="215993" y="620526"/>
                  </a:cubicBezTo>
                  <a:cubicBezTo>
                    <a:pt x="250347" y="656527"/>
                    <a:pt x="298519" y="683022"/>
                    <a:pt x="353409" y="691769"/>
                  </a:cubicBezTo>
                  <a:cubicBezTo>
                    <a:pt x="428835" y="703558"/>
                    <a:pt x="510093" y="716995"/>
                    <a:pt x="585773" y="727897"/>
                  </a:cubicBezTo>
                  <a:cubicBezTo>
                    <a:pt x="808883" y="760223"/>
                    <a:pt x="1045557" y="807634"/>
                    <a:pt x="1263217" y="834255"/>
                  </a:cubicBezTo>
                  <a:cubicBezTo>
                    <a:pt x="1345489" y="844396"/>
                    <a:pt x="1425479" y="842495"/>
                    <a:pt x="1458438" y="808141"/>
                  </a:cubicBezTo>
                  <a:cubicBezTo>
                    <a:pt x="1480115" y="785576"/>
                    <a:pt x="1473270" y="722827"/>
                    <a:pt x="1473397" y="668317"/>
                  </a:cubicBezTo>
                  <a:cubicBezTo>
                    <a:pt x="1472129" y="559170"/>
                    <a:pt x="1471875" y="386260"/>
                    <a:pt x="1459325" y="268366"/>
                  </a:cubicBezTo>
                  <a:cubicBezTo>
                    <a:pt x="1451973" y="198898"/>
                    <a:pt x="1383519" y="138303"/>
                    <a:pt x="1289964" y="137162"/>
                  </a:cubicBezTo>
                  <a:close/>
                  <a:moveTo>
                    <a:pt x="1395307" y="254"/>
                  </a:moveTo>
                  <a:cubicBezTo>
                    <a:pt x="1510792" y="2029"/>
                    <a:pt x="1595219" y="91653"/>
                    <a:pt x="1604346" y="194461"/>
                  </a:cubicBezTo>
                  <a:cubicBezTo>
                    <a:pt x="1619812" y="368893"/>
                    <a:pt x="1620192" y="624582"/>
                    <a:pt x="1621713" y="786083"/>
                  </a:cubicBezTo>
                  <a:cubicBezTo>
                    <a:pt x="1621586" y="866834"/>
                    <a:pt x="1627798" y="895864"/>
                    <a:pt x="1593571" y="941880"/>
                  </a:cubicBezTo>
                  <a:cubicBezTo>
                    <a:pt x="1538301" y="1017053"/>
                    <a:pt x="1461353" y="1022377"/>
                    <a:pt x="1359812" y="1007419"/>
                  </a:cubicBezTo>
                  <a:cubicBezTo>
                    <a:pt x="1091193" y="967994"/>
                    <a:pt x="801784" y="921851"/>
                    <a:pt x="526445" y="874060"/>
                  </a:cubicBezTo>
                  <a:cubicBezTo>
                    <a:pt x="433018" y="857960"/>
                    <a:pt x="332745" y="838058"/>
                    <a:pt x="239698" y="820564"/>
                  </a:cubicBezTo>
                  <a:cubicBezTo>
                    <a:pt x="172132" y="807634"/>
                    <a:pt x="112551" y="768336"/>
                    <a:pt x="70211" y="715094"/>
                  </a:cubicBezTo>
                  <a:cubicBezTo>
                    <a:pt x="5052" y="633583"/>
                    <a:pt x="4419" y="501998"/>
                    <a:pt x="2771" y="391838"/>
                  </a:cubicBezTo>
                  <a:cubicBezTo>
                    <a:pt x="1757" y="303101"/>
                    <a:pt x="-14470" y="200293"/>
                    <a:pt x="44984" y="119922"/>
                  </a:cubicBezTo>
                  <a:cubicBezTo>
                    <a:pt x="74394" y="80751"/>
                    <a:pt x="117495" y="56412"/>
                    <a:pt x="162497" y="50327"/>
                  </a:cubicBezTo>
                  <a:cubicBezTo>
                    <a:pt x="244769" y="39045"/>
                    <a:pt x="317280" y="35115"/>
                    <a:pt x="389917" y="32326"/>
                  </a:cubicBezTo>
                  <a:cubicBezTo>
                    <a:pt x="473964" y="29284"/>
                    <a:pt x="557630" y="26622"/>
                    <a:pt x="641804" y="23579"/>
                  </a:cubicBezTo>
                  <a:cubicBezTo>
                    <a:pt x="771613" y="18762"/>
                    <a:pt x="901676" y="14325"/>
                    <a:pt x="1031739" y="9888"/>
                  </a:cubicBezTo>
                  <a:cubicBezTo>
                    <a:pt x="1152929" y="6466"/>
                    <a:pt x="1273991" y="-1521"/>
                    <a:pt x="1395307" y="254"/>
                  </a:cubicBezTo>
                  <a:close/>
                </a:path>
              </a:pathLst>
            </a:custGeom>
            <a:solidFill>
              <a:schemeClr val="accent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B130DF1-02E9-4F7E-8A5F-DA333BD40022}"/>
                </a:ext>
              </a:extLst>
            </p:cNvPr>
            <p:cNvSpPr/>
            <p:nvPr/>
          </p:nvSpPr>
          <p:spPr>
            <a:xfrm>
              <a:off x="1420803" y="3402352"/>
              <a:ext cx="902582" cy="316918"/>
            </a:xfrm>
            <a:custGeom>
              <a:avLst/>
              <a:gdLst>
                <a:gd name="connsiteX0" fmla="*/ 5567252 w 6103620"/>
                <a:gd name="connsiteY0" fmla="*/ 2139966 h 2143125"/>
                <a:gd name="connsiteX1" fmla="*/ 332883 w 6103620"/>
                <a:gd name="connsiteY1" fmla="*/ 1264714 h 2143125"/>
                <a:gd name="connsiteX2" fmla="*/ 5414 w 6103620"/>
                <a:gd name="connsiteY2" fmla="*/ 806085 h 2143125"/>
                <a:gd name="connsiteX3" fmla="*/ 84281 w 6103620"/>
                <a:gd name="connsiteY3" fmla="*/ 332883 h 2143125"/>
                <a:gd name="connsiteX4" fmla="*/ 542910 w 6103620"/>
                <a:gd name="connsiteY4" fmla="*/ 5414 h 2143125"/>
                <a:gd name="connsiteX5" fmla="*/ 5776421 w 6103620"/>
                <a:gd name="connsiteY5" fmla="*/ 880666 h 2143125"/>
                <a:gd name="connsiteX6" fmla="*/ 6103891 w 6103620"/>
                <a:gd name="connsiteY6" fmla="*/ 1339294 h 2143125"/>
                <a:gd name="connsiteX7" fmla="*/ 6025023 w 6103620"/>
                <a:gd name="connsiteY7" fmla="*/ 1812497 h 2143125"/>
                <a:gd name="connsiteX8" fmla="*/ 5567252 w 6103620"/>
                <a:gd name="connsiteY8" fmla="*/ 2139966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3620" h="2143125">
                  <a:moveTo>
                    <a:pt x="5567252" y="2139966"/>
                  </a:moveTo>
                  <a:lnTo>
                    <a:pt x="332883" y="1264714"/>
                  </a:lnTo>
                  <a:cubicBezTo>
                    <a:pt x="116856" y="1228710"/>
                    <a:pt x="-30591" y="1022112"/>
                    <a:pt x="5414" y="806085"/>
                  </a:cubicBezTo>
                  <a:lnTo>
                    <a:pt x="84281" y="332883"/>
                  </a:lnTo>
                  <a:cubicBezTo>
                    <a:pt x="120285" y="116856"/>
                    <a:pt x="326882" y="-30591"/>
                    <a:pt x="542910" y="5414"/>
                  </a:cubicBezTo>
                  <a:lnTo>
                    <a:pt x="5776421" y="880666"/>
                  </a:lnTo>
                  <a:cubicBezTo>
                    <a:pt x="5992448" y="916670"/>
                    <a:pt x="6139895" y="1123268"/>
                    <a:pt x="6103891" y="1339294"/>
                  </a:cubicBezTo>
                  <a:lnTo>
                    <a:pt x="6025023" y="1812497"/>
                  </a:lnTo>
                  <a:cubicBezTo>
                    <a:pt x="5989876" y="2028524"/>
                    <a:pt x="5783279" y="2175971"/>
                    <a:pt x="5567252" y="21399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BBCA420-3F3E-4B56-A436-D02928C9C039}"/>
                </a:ext>
              </a:extLst>
            </p:cNvPr>
            <p:cNvSpPr/>
            <p:nvPr/>
          </p:nvSpPr>
          <p:spPr>
            <a:xfrm>
              <a:off x="2153655" y="3571724"/>
              <a:ext cx="86202" cy="86202"/>
            </a:xfrm>
            <a:custGeom>
              <a:avLst/>
              <a:gdLst>
                <a:gd name="connsiteX0" fmla="*/ 441679 w 582930"/>
                <a:gd name="connsiteY0" fmla="*/ 549692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2 h 582930"/>
                <a:gd name="connsiteX5" fmla="*/ 441679 w 582930"/>
                <a:gd name="connsiteY5" fmla="*/ 549692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2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1131" y="288231"/>
                    <a:pt x="583125" y="468254"/>
                    <a:pt x="441679" y="549692"/>
                  </a:cubicBezTo>
                  <a:lnTo>
                    <a:pt x="441679" y="549692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235F790-9A5C-4D59-8A83-14B5DA9DB483}"/>
                </a:ext>
              </a:extLst>
            </p:cNvPr>
            <p:cNvSpPr/>
            <p:nvPr/>
          </p:nvSpPr>
          <p:spPr>
            <a:xfrm>
              <a:off x="1512593" y="3464479"/>
              <a:ext cx="86202" cy="86202"/>
            </a:xfrm>
            <a:custGeom>
              <a:avLst/>
              <a:gdLst>
                <a:gd name="connsiteX0" fmla="*/ 441679 w 582930"/>
                <a:gd name="connsiteY0" fmla="*/ 549693 h 582930"/>
                <a:gd name="connsiteX1" fmla="*/ 39629 w 582930"/>
                <a:gd name="connsiteY1" fmla="*/ 441679 h 582930"/>
                <a:gd name="connsiteX2" fmla="*/ 147642 w 582930"/>
                <a:gd name="connsiteY2" fmla="*/ 39629 h 582930"/>
                <a:gd name="connsiteX3" fmla="*/ 549692 w 582930"/>
                <a:gd name="connsiteY3" fmla="*/ 147642 h 582930"/>
                <a:gd name="connsiteX4" fmla="*/ 441679 w 582930"/>
                <a:gd name="connsiteY4" fmla="*/ 549693 h 582930"/>
                <a:gd name="connsiteX5" fmla="*/ 441679 w 582930"/>
                <a:gd name="connsiteY5" fmla="*/ 549693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2930" h="582930">
                  <a:moveTo>
                    <a:pt x="441679" y="549693"/>
                  </a:moveTo>
                  <a:cubicBezTo>
                    <a:pt x="301090" y="631131"/>
                    <a:pt x="121067" y="583125"/>
                    <a:pt x="39629" y="441679"/>
                  </a:cubicBezTo>
                  <a:cubicBezTo>
                    <a:pt x="-41810" y="301090"/>
                    <a:pt x="6196" y="121067"/>
                    <a:pt x="147642" y="39629"/>
                  </a:cubicBezTo>
                  <a:cubicBezTo>
                    <a:pt x="288231" y="-41810"/>
                    <a:pt x="468254" y="6196"/>
                    <a:pt x="549692" y="147642"/>
                  </a:cubicBezTo>
                  <a:cubicBezTo>
                    <a:pt x="630274" y="288231"/>
                    <a:pt x="582268" y="468254"/>
                    <a:pt x="441679" y="549693"/>
                  </a:cubicBezTo>
                  <a:lnTo>
                    <a:pt x="441679" y="549693"/>
                  </a:lnTo>
                  <a:close/>
                </a:path>
              </a:pathLst>
            </a:custGeom>
            <a:solidFill>
              <a:schemeClr val="bg1"/>
            </a:solidFill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BB9774-96A0-4BC2-B93D-F8B951A69B02}"/>
              </a:ext>
            </a:extLst>
          </p:cNvPr>
          <p:cNvGrpSpPr/>
          <p:nvPr/>
        </p:nvGrpSpPr>
        <p:grpSpPr>
          <a:xfrm>
            <a:off x="3498732" y="3761070"/>
            <a:ext cx="2339153" cy="2312993"/>
            <a:chOff x="1080045" y="1858541"/>
            <a:chExt cx="2339153" cy="231299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04B331-5759-486C-8B1D-999A2EB2B360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6C8369-213E-4A05-BD69-89AAEE23105F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E2D35E-E5F3-46E2-A961-7D1FA0729C9A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868FA2F-203B-48DB-A6BE-C2CB6E2F9E89}"/>
              </a:ext>
            </a:extLst>
          </p:cNvPr>
          <p:cNvGrpSpPr/>
          <p:nvPr/>
        </p:nvGrpSpPr>
        <p:grpSpPr>
          <a:xfrm>
            <a:off x="6245230" y="3761070"/>
            <a:ext cx="2339153" cy="2312993"/>
            <a:chOff x="1080045" y="1858541"/>
            <a:chExt cx="2339153" cy="23129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7642672-190C-401B-8541-764949FC7DD1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E62454-DB43-497E-AE00-536EB2E2EF2A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064013-A9BC-42DB-9F1E-F44236F30888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7816B1-776A-4892-B251-DA387762AF72}"/>
              </a:ext>
            </a:extLst>
          </p:cNvPr>
          <p:cNvGrpSpPr/>
          <p:nvPr/>
        </p:nvGrpSpPr>
        <p:grpSpPr>
          <a:xfrm>
            <a:off x="8991728" y="3761070"/>
            <a:ext cx="2339153" cy="2312993"/>
            <a:chOff x="1080045" y="1858541"/>
            <a:chExt cx="2339153" cy="231299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3F6134-A3DB-477F-8022-C3DA9BDB1C66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997330-9956-4DD1-88C4-36DA8CF9CCB6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CCC280-1F8F-476D-A09C-3433997B2850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1B29FF57-815D-4F28-817F-6A0E5BF0092F}"/>
              </a:ext>
            </a:extLst>
          </p:cNvPr>
          <p:cNvSpPr/>
          <p:nvPr/>
        </p:nvSpPr>
        <p:spPr>
          <a:xfrm>
            <a:off x="4240301" y="1807459"/>
            <a:ext cx="867464" cy="8674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FC0152-B70F-4082-8212-0BC08712DAD0}"/>
              </a:ext>
            </a:extLst>
          </p:cNvPr>
          <p:cNvSpPr/>
          <p:nvPr/>
        </p:nvSpPr>
        <p:spPr>
          <a:xfrm>
            <a:off x="7050128" y="1807459"/>
            <a:ext cx="867464" cy="8674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B0B3F20-3BC7-4696-8279-323B0F6BE9C0}"/>
              </a:ext>
            </a:extLst>
          </p:cNvPr>
          <p:cNvSpPr/>
          <p:nvPr/>
        </p:nvSpPr>
        <p:spPr>
          <a:xfrm>
            <a:off x="9868836" y="1807459"/>
            <a:ext cx="867464" cy="8674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724D09F-7731-4786-896B-0962EC9253BC}"/>
              </a:ext>
            </a:extLst>
          </p:cNvPr>
          <p:cNvCxnSpPr>
            <a:cxnSpLocks/>
            <a:stCxn id="15" idx="6"/>
            <a:endCxn id="16" idx="2"/>
          </p:cNvCxnSpPr>
          <p:nvPr/>
        </p:nvCxnSpPr>
        <p:spPr>
          <a:xfrm>
            <a:off x="5107766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1B6DBF7-2FFF-4260-92F1-954F0C598741}"/>
              </a:ext>
            </a:extLst>
          </p:cNvPr>
          <p:cNvCxnSpPr>
            <a:stCxn id="16" idx="6"/>
            <a:endCxn id="17" idx="2"/>
          </p:cNvCxnSpPr>
          <p:nvPr/>
        </p:nvCxnSpPr>
        <p:spPr>
          <a:xfrm>
            <a:off x="7917591" y="2241191"/>
            <a:ext cx="1951244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6218A6B-B278-4850-AE8D-A5D365FE8041}"/>
              </a:ext>
            </a:extLst>
          </p:cNvPr>
          <p:cNvCxnSpPr>
            <a:cxnSpLocks/>
          </p:cNvCxnSpPr>
          <p:nvPr/>
        </p:nvCxnSpPr>
        <p:spPr>
          <a:xfrm>
            <a:off x="10736300" y="2247569"/>
            <a:ext cx="1455701" cy="6376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6CB2A9C2-8E3C-4272-84E8-C1C59086BE63}"/>
              </a:ext>
            </a:extLst>
          </p:cNvPr>
          <p:cNvSpPr/>
          <p:nvPr/>
        </p:nvSpPr>
        <p:spPr>
          <a:xfrm rot="20078314">
            <a:off x="3723360" y="2766947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Rounded Rectangle 11">
            <a:extLst>
              <a:ext uri="{FF2B5EF4-FFF2-40B4-BE49-F238E27FC236}">
                <a16:creationId xmlns:a16="http://schemas.microsoft.com/office/drawing/2014/main" id="{0085B70B-7884-4AF0-AF79-32BD0EC43B33}"/>
              </a:ext>
            </a:extLst>
          </p:cNvPr>
          <p:cNvSpPr/>
          <p:nvPr/>
        </p:nvSpPr>
        <p:spPr>
          <a:xfrm rot="5400000">
            <a:off x="5983632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3EA7FBD-3EC6-4356-BC7B-B9101CF17550}"/>
              </a:ext>
            </a:extLst>
          </p:cNvPr>
          <p:cNvSpPr/>
          <p:nvPr/>
        </p:nvSpPr>
        <p:spPr>
          <a:xfrm rot="17406435">
            <a:off x="5084962" y="3165266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70886D7-AB3B-4C0E-B912-DB1124BBF141}"/>
              </a:ext>
            </a:extLst>
          </p:cNvPr>
          <p:cNvGrpSpPr/>
          <p:nvPr/>
        </p:nvGrpSpPr>
        <p:grpSpPr>
          <a:xfrm>
            <a:off x="7963328" y="3104226"/>
            <a:ext cx="1861406" cy="289614"/>
            <a:chOff x="2464343" y="3366786"/>
            <a:chExt cx="2251673" cy="350335"/>
          </a:xfrm>
        </p:grpSpPr>
        <p:sp>
          <p:nvSpPr>
            <p:cNvPr id="32" name="Rounded Rectangle 15">
              <a:extLst>
                <a:ext uri="{FF2B5EF4-FFF2-40B4-BE49-F238E27FC236}">
                  <a16:creationId xmlns:a16="http://schemas.microsoft.com/office/drawing/2014/main" id="{F9E6AF21-0BC9-4A87-9631-579D3E8242B7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7F7E83A-1D40-42D8-B41F-A20A9DDED831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4" name="Oval 34">
            <a:extLst>
              <a:ext uri="{FF2B5EF4-FFF2-40B4-BE49-F238E27FC236}">
                <a16:creationId xmlns:a16="http://schemas.microsoft.com/office/drawing/2014/main" id="{ABCAECDB-75CE-4183-BD93-53C38C9F7513}"/>
              </a:ext>
            </a:extLst>
          </p:cNvPr>
          <p:cNvSpPr/>
          <p:nvPr/>
        </p:nvSpPr>
        <p:spPr>
          <a:xfrm>
            <a:off x="1439163" y="1807459"/>
            <a:ext cx="867464" cy="8674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35" name="Straight Connector 38">
            <a:extLst>
              <a:ext uri="{FF2B5EF4-FFF2-40B4-BE49-F238E27FC236}">
                <a16:creationId xmlns:a16="http://schemas.microsoft.com/office/drawing/2014/main" id="{7E288E42-B5E8-4A40-8764-E46C9C30D28C}"/>
              </a:ext>
            </a:extLst>
          </p:cNvPr>
          <p:cNvCxnSpPr>
            <a:cxnSpLocks/>
            <a:stCxn id="34" idx="6"/>
          </p:cNvCxnSpPr>
          <p:nvPr/>
        </p:nvCxnSpPr>
        <p:spPr>
          <a:xfrm>
            <a:off x="2306628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52">
            <a:extLst>
              <a:ext uri="{FF2B5EF4-FFF2-40B4-BE49-F238E27FC236}">
                <a16:creationId xmlns:a16="http://schemas.microsoft.com/office/drawing/2014/main" id="{29F5BBDE-9627-4718-9041-16F47ED092E2}"/>
              </a:ext>
            </a:extLst>
          </p:cNvPr>
          <p:cNvCxnSpPr>
            <a:cxnSpLocks/>
          </p:cNvCxnSpPr>
          <p:nvPr/>
        </p:nvCxnSpPr>
        <p:spPr>
          <a:xfrm>
            <a:off x="1" y="2253945"/>
            <a:ext cx="14391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11">
            <a:extLst>
              <a:ext uri="{FF2B5EF4-FFF2-40B4-BE49-F238E27FC236}">
                <a16:creationId xmlns:a16="http://schemas.microsoft.com/office/drawing/2014/main" id="{90F3283B-10D1-4A9C-A514-241C8E52A6DD}"/>
              </a:ext>
            </a:extLst>
          </p:cNvPr>
          <p:cNvSpPr/>
          <p:nvPr/>
        </p:nvSpPr>
        <p:spPr>
          <a:xfrm rot="5400000">
            <a:off x="3182496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Oval 12">
            <a:extLst>
              <a:ext uri="{FF2B5EF4-FFF2-40B4-BE49-F238E27FC236}">
                <a16:creationId xmlns:a16="http://schemas.microsoft.com/office/drawing/2014/main" id="{35DAD36F-B3A3-48DA-A08F-6AF1FF60E82C}"/>
              </a:ext>
            </a:extLst>
          </p:cNvPr>
          <p:cNvSpPr/>
          <p:nvPr/>
        </p:nvSpPr>
        <p:spPr>
          <a:xfrm rot="17406435">
            <a:off x="2300988" y="3154663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0" name="Oval 5">
            <a:extLst>
              <a:ext uri="{FF2B5EF4-FFF2-40B4-BE49-F238E27FC236}">
                <a16:creationId xmlns:a16="http://schemas.microsoft.com/office/drawing/2014/main" id="{5FFED44A-E41B-479F-991D-E9DEAD789281}"/>
              </a:ext>
            </a:extLst>
          </p:cNvPr>
          <p:cNvSpPr/>
          <p:nvPr/>
        </p:nvSpPr>
        <p:spPr>
          <a:xfrm rot="20887729">
            <a:off x="952814" y="2749691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1" name="Group 22">
            <a:extLst>
              <a:ext uri="{FF2B5EF4-FFF2-40B4-BE49-F238E27FC236}">
                <a16:creationId xmlns:a16="http://schemas.microsoft.com/office/drawing/2014/main" id="{D28A111E-5F9C-492A-A781-D10F54549760}"/>
              </a:ext>
            </a:extLst>
          </p:cNvPr>
          <p:cNvGrpSpPr/>
          <p:nvPr/>
        </p:nvGrpSpPr>
        <p:grpSpPr>
          <a:xfrm>
            <a:off x="752234" y="3761070"/>
            <a:ext cx="2339153" cy="2312993"/>
            <a:chOff x="1080045" y="1858541"/>
            <a:chExt cx="2339153" cy="231299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7F97339-A5EC-432B-9811-DD157D68225C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7A559F2-C4AA-4676-BF03-F7698AE6419F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BC27EF4-94BE-4286-AC1B-D8568F333E93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4D8AF7AC-4BA4-45A3-A358-C1A326DCEC0D}"/>
              </a:ext>
            </a:extLst>
          </p:cNvPr>
          <p:cNvSpPr/>
          <p:nvPr/>
        </p:nvSpPr>
        <p:spPr>
          <a:xfrm flipH="1">
            <a:off x="1678130" y="20962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 Same Side Corner Rectangle 11">
            <a:extLst>
              <a:ext uri="{FF2B5EF4-FFF2-40B4-BE49-F238E27FC236}">
                <a16:creationId xmlns:a16="http://schemas.microsoft.com/office/drawing/2014/main" id="{AEB539AC-45F8-4724-9BFC-83C6E01088AE}"/>
              </a:ext>
            </a:extLst>
          </p:cNvPr>
          <p:cNvSpPr>
            <a:spLocks noChangeAspect="1"/>
          </p:cNvSpPr>
          <p:nvPr/>
        </p:nvSpPr>
        <p:spPr>
          <a:xfrm rot="9900000">
            <a:off x="4511140" y="20730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36">
            <a:extLst>
              <a:ext uri="{FF2B5EF4-FFF2-40B4-BE49-F238E27FC236}">
                <a16:creationId xmlns:a16="http://schemas.microsoft.com/office/drawing/2014/main" id="{20B70429-4EB8-42DD-BD84-DD9EC96E4E5E}"/>
              </a:ext>
            </a:extLst>
          </p:cNvPr>
          <p:cNvSpPr/>
          <p:nvPr/>
        </p:nvSpPr>
        <p:spPr>
          <a:xfrm>
            <a:off x="7294766" y="207682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35E87CFC-ACC0-417C-B2EC-EBE2CA652C60}"/>
              </a:ext>
            </a:extLst>
          </p:cNvPr>
          <p:cNvSpPr>
            <a:spLocks noChangeAspect="1"/>
          </p:cNvSpPr>
          <p:nvPr/>
        </p:nvSpPr>
        <p:spPr>
          <a:xfrm>
            <a:off x="10125230" y="20768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AA90A98-905F-4D0E-A88F-21E8333B4166}"/>
              </a:ext>
            </a:extLst>
          </p:cNvPr>
          <p:cNvSpPr/>
          <p:nvPr/>
        </p:nvSpPr>
        <p:spPr>
          <a:xfrm rot="20078314">
            <a:off x="9363631" y="2766947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9" name="Oval 5">
            <a:extLst>
              <a:ext uri="{FF2B5EF4-FFF2-40B4-BE49-F238E27FC236}">
                <a16:creationId xmlns:a16="http://schemas.microsoft.com/office/drawing/2014/main" id="{0DB05800-B48B-4788-A3C5-9A58321237BD}"/>
              </a:ext>
            </a:extLst>
          </p:cNvPr>
          <p:cNvSpPr/>
          <p:nvPr/>
        </p:nvSpPr>
        <p:spPr>
          <a:xfrm rot="20887729">
            <a:off x="6593085" y="2749691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734094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CB8D6D5-3993-4D6B-96F1-79820AC70334}"/>
              </a:ext>
            </a:extLst>
          </p:cNvPr>
          <p:cNvSpPr/>
          <p:nvPr/>
        </p:nvSpPr>
        <p:spPr>
          <a:xfrm>
            <a:off x="8002512" y="1272139"/>
            <a:ext cx="4194628" cy="4333601"/>
          </a:xfrm>
          <a:custGeom>
            <a:avLst/>
            <a:gdLst>
              <a:gd name="connsiteX0" fmla="*/ 779861 w 4194628"/>
              <a:gd name="connsiteY0" fmla="*/ 0 h 4333601"/>
              <a:gd name="connsiteX1" fmla="*/ 4194628 w 4194628"/>
              <a:gd name="connsiteY1" fmla="*/ 0 h 4333601"/>
              <a:gd name="connsiteX2" fmla="*/ 4194628 w 4194628"/>
              <a:gd name="connsiteY2" fmla="*/ 4333601 h 4333601"/>
              <a:gd name="connsiteX3" fmla="*/ 0 w 4194628"/>
              <a:gd name="connsiteY3" fmla="*/ 4333601 h 43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4628" h="4333601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aphic 93">
            <a:extLst>
              <a:ext uri="{FF2B5EF4-FFF2-40B4-BE49-F238E27FC236}">
                <a16:creationId xmlns:a16="http://schemas.microsoft.com/office/drawing/2014/main" id="{24D3D558-E532-4676-8464-FC2A11C4FC7D}"/>
              </a:ext>
            </a:extLst>
          </p:cNvPr>
          <p:cNvGrpSpPr/>
          <p:nvPr/>
        </p:nvGrpSpPr>
        <p:grpSpPr>
          <a:xfrm>
            <a:off x="9792140" y="1726762"/>
            <a:ext cx="2399860" cy="3878978"/>
            <a:chOff x="3970662" y="-150"/>
            <a:chExt cx="4247003" cy="6864577"/>
          </a:xfrm>
          <a:solidFill>
            <a:schemeClr val="bg1">
              <a:alpha val="2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2C4F0F-FC1A-481C-BBE1-11C3EB6B3516}"/>
                </a:ext>
              </a:extLst>
            </p:cNvPr>
            <p:cNvSpPr/>
            <p:nvPr/>
          </p:nvSpPr>
          <p:spPr>
            <a:xfrm>
              <a:off x="5006248" y="6650516"/>
              <a:ext cx="2185012" cy="192795"/>
            </a:xfrm>
            <a:custGeom>
              <a:avLst/>
              <a:gdLst>
                <a:gd name="connsiteX0" fmla="*/ 2085860 w 2185012"/>
                <a:gd name="connsiteY0" fmla="*/ 200140 h 192795"/>
                <a:gd name="connsiteX1" fmla="*/ 100070 w 2185012"/>
                <a:gd name="connsiteY1" fmla="*/ 200140 h 192795"/>
                <a:gd name="connsiteX2" fmla="*/ 0 w 2185012"/>
                <a:gd name="connsiteY2" fmla="*/ 100070 h 192795"/>
                <a:gd name="connsiteX3" fmla="*/ 0 w 2185012"/>
                <a:gd name="connsiteY3" fmla="*/ 100070 h 192795"/>
                <a:gd name="connsiteX4" fmla="*/ 100070 w 2185012"/>
                <a:gd name="connsiteY4" fmla="*/ 0 h 192795"/>
                <a:gd name="connsiteX5" fmla="*/ 2085860 w 2185012"/>
                <a:gd name="connsiteY5" fmla="*/ 0 h 192795"/>
                <a:gd name="connsiteX6" fmla="*/ 2185930 w 2185012"/>
                <a:gd name="connsiteY6" fmla="*/ 100070 h 192795"/>
                <a:gd name="connsiteX7" fmla="*/ 2185930 w 2185012"/>
                <a:gd name="connsiteY7" fmla="*/ 100070 h 192795"/>
                <a:gd name="connsiteX8" fmla="*/ 2085860 w 2185012"/>
                <a:gd name="connsiteY8" fmla="*/ 200140 h 19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5012" h="192795">
                  <a:moveTo>
                    <a:pt x="2085860" y="200140"/>
                  </a:moveTo>
                  <a:lnTo>
                    <a:pt x="100070" y="200140"/>
                  </a:lnTo>
                  <a:cubicBezTo>
                    <a:pt x="44985" y="200140"/>
                    <a:pt x="0" y="155154"/>
                    <a:pt x="0" y="100070"/>
                  </a:cubicBezTo>
                  <a:lnTo>
                    <a:pt x="0" y="100070"/>
                  </a:lnTo>
                  <a:cubicBezTo>
                    <a:pt x="0" y="44985"/>
                    <a:pt x="44985" y="0"/>
                    <a:pt x="100070" y="0"/>
                  </a:cubicBezTo>
                  <a:lnTo>
                    <a:pt x="2085860" y="0"/>
                  </a:lnTo>
                  <a:cubicBezTo>
                    <a:pt x="2140945" y="0"/>
                    <a:pt x="2185930" y="44985"/>
                    <a:pt x="2185930" y="100070"/>
                  </a:cubicBezTo>
                  <a:lnTo>
                    <a:pt x="2185930" y="100070"/>
                  </a:lnTo>
                  <a:cubicBezTo>
                    <a:pt x="2185930" y="155154"/>
                    <a:pt x="2140945" y="200140"/>
                    <a:pt x="2085860" y="20014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DA2D339-EC9A-42C1-9C52-286151CC244E}"/>
                </a:ext>
              </a:extLst>
            </p:cNvPr>
            <p:cNvSpPr/>
            <p:nvPr/>
          </p:nvSpPr>
          <p:spPr>
            <a:xfrm>
              <a:off x="5442332" y="1762699"/>
              <a:ext cx="1285301" cy="670193"/>
            </a:xfrm>
            <a:custGeom>
              <a:avLst/>
              <a:gdLst>
                <a:gd name="connsiteX0" fmla="*/ 1228381 w 1285301"/>
                <a:gd name="connsiteY0" fmla="*/ 671111 h 670192"/>
                <a:gd name="connsiteX1" fmla="*/ 57839 w 1285301"/>
                <a:gd name="connsiteY1" fmla="*/ 671111 h 670192"/>
                <a:gd name="connsiteX2" fmla="*/ 0 w 1285301"/>
                <a:gd name="connsiteY2" fmla="*/ 613272 h 670192"/>
                <a:gd name="connsiteX3" fmla="*/ 0 w 1285301"/>
                <a:gd name="connsiteY3" fmla="*/ 57839 h 670192"/>
                <a:gd name="connsiteX4" fmla="*/ 57839 w 1285301"/>
                <a:gd name="connsiteY4" fmla="*/ 0 h 670192"/>
                <a:gd name="connsiteX5" fmla="*/ 1228381 w 1285301"/>
                <a:gd name="connsiteY5" fmla="*/ 0 h 670192"/>
                <a:gd name="connsiteX6" fmla="*/ 1286219 w 1285301"/>
                <a:gd name="connsiteY6" fmla="*/ 57839 h 670192"/>
                <a:gd name="connsiteX7" fmla="*/ 1286219 w 1285301"/>
                <a:gd name="connsiteY7" fmla="*/ 613272 h 670192"/>
                <a:gd name="connsiteX8" fmla="*/ 1228381 w 1285301"/>
                <a:gd name="connsiteY8" fmla="*/ 671111 h 670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5301" h="670192">
                  <a:moveTo>
                    <a:pt x="1228381" y="671111"/>
                  </a:moveTo>
                  <a:lnTo>
                    <a:pt x="57839" y="671111"/>
                  </a:lnTo>
                  <a:cubicBezTo>
                    <a:pt x="25706" y="671111"/>
                    <a:pt x="0" y="645405"/>
                    <a:pt x="0" y="613272"/>
                  </a:cubicBezTo>
                  <a:lnTo>
                    <a:pt x="0" y="57839"/>
                  </a:lnTo>
                  <a:cubicBezTo>
                    <a:pt x="0" y="25706"/>
                    <a:pt x="25706" y="0"/>
                    <a:pt x="57839" y="0"/>
                  </a:cubicBezTo>
                  <a:lnTo>
                    <a:pt x="1228381" y="0"/>
                  </a:lnTo>
                  <a:cubicBezTo>
                    <a:pt x="1260513" y="0"/>
                    <a:pt x="1286219" y="25706"/>
                    <a:pt x="1286219" y="57839"/>
                  </a:cubicBezTo>
                  <a:lnTo>
                    <a:pt x="1286219" y="613272"/>
                  </a:lnTo>
                  <a:cubicBezTo>
                    <a:pt x="1286219" y="645405"/>
                    <a:pt x="1260513" y="671111"/>
                    <a:pt x="1228381" y="671111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D6B6821-CFA3-4A4C-A78C-0110FADCE782}"/>
                </a:ext>
              </a:extLst>
            </p:cNvPr>
            <p:cNvSpPr/>
            <p:nvPr/>
          </p:nvSpPr>
          <p:spPr>
            <a:xfrm>
              <a:off x="5254127" y="5529549"/>
              <a:ext cx="1689253" cy="73446"/>
            </a:xfrm>
            <a:custGeom>
              <a:avLst/>
              <a:gdLst>
                <a:gd name="connsiteX0" fmla="*/ 1658957 w 1689253"/>
                <a:gd name="connsiteY0" fmla="*/ 73446 h 73445"/>
                <a:gd name="connsiteX1" fmla="*/ 36723 w 1689253"/>
                <a:gd name="connsiteY1" fmla="*/ 73446 h 73445"/>
                <a:gd name="connsiteX2" fmla="*/ 0 w 1689253"/>
                <a:gd name="connsiteY2" fmla="*/ 36723 h 73445"/>
                <a:gd name="connsiteX3" fmla="*/ 0 w 1689253"/>
                <a:gd name="connsiteY3" fmla="*/ 36723 h 73445"/>
                <a:gd name="connsiteX4" fmla="*/ 36723 w 1689253"/>
                <a:gd name="connsiteY4" fmla="*/ 0 h 73445"/>
                <a:gd name="connsiteX5" fmla="*/ 1658039 w 1689253"/>
                <a:gd name="connsiteY5" fmla="*/ 0 h 73445"/>
                <a:gd name="connsiteX6" fmla="*/ 1694762 w 1689253"/>
                <a:gd name="connsiteY6" fmla="*/ 36723 h 73445"/>
                <a:gd name="connsiteX7" fmla="*/ 1694762 w 1689253"/>
                <a:gd name="connsiteY7" fmla="*/ 36723 h 73445"/>
                <a:gd name="connsiteX8" fmla="*/ 1658957 w 1689253"/>
                <a:gd name="connsiteY8" fmla="*/ 73446 h 7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253" h="73445">
                  <a:moveTo>
                    <a:pt x="1658957" y="73446"/>
                  </a:moveTo>
                  <a:lnTo>
                    <a:pt x="36723" y="73446"/>
                  </a:lnTo>
                  <a:cubicBezTo>
                    <a:pt x="16525" y="73446"/>
                    <a:pt x="0" y="56921"/>
                    <a:pt x="0" y="36723"/>
                  </a:cubicBezTo>
                  <a:lnTo>
                    <a:pt x="0" y="36723"/>
                  </a:lnTo>
                  <a:cubicBezTo>
                    <a:pt x="0" y="16525"/>
                    <a:pt x="16525" y="0"/>
                    <a:pt x="36723" y="0"/>
                  </a:cubicBezTo>
                  <a:lnTo>
                    <a:pt x="1658039" y="0"/>
                  </a:lnTo>
                  <a:cubicBezTo>
                    <a:pt x="1678236" y="0"/>
                    <a:pt x="1694762" y="16525"/>
                    <a:pt x="1694762" y="36723"/>
                  </a:cubicBezTo>
                  <a:lnTo>
                    <a:pt x="1694762" y="36723"/>
                  </a:lnTo>
                  <a:cubicBezTo>
                    <a:pt x="1695680" y="57838"/>
                    <a:pt x="1679154" y="73446"/>
                    <a:pt x="1658957" y="73446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406EFB1-4BE4-4FA5-B035-A3C7DE93C1F8}"/>
                </a:ext>
              </a:extLst>
            </p:cNvPr>
            <p:cNvSpPr/>
            <p:nvPr/>
          </p:nvSpPr>
          <p:spPr>
            <a:xfrm>
              <a:off x="5802216" y="5389084"/>
              <a:ext cx="569205" cy="55084"/>
            </a:xfrm>
            <a:custGeom>
              <a:avLst/>
              <a:gdLst>
                <a:gd name="connsiteX0" fmla="*/ 545335 w 569204"/>
                <a:gd name="connsiteY0" fmla="*/ 62429 h 55084"/>
                <a:gd name="connsiteX1" fmla="*/ 31214 w 569204"/>
                <a:gd name="connsiteY1" fmla="*/ 62429 h 55084"/>
                <a:gd name="connsiteX2" fmla="*/ 0 w 569204"/>
                <a:gd name="connsiteY2" fmla="*/ 31215 h 55084"/>
                <a:gd name="connsiteX3" fmla="*/ 0 w 569204"/>
                <a:gd name="connsiteY3" fmla="*/ 31215 h 55084"/>
                <a:gd name="connsiteX4" fmla="*/ 31214 w 569204"/>
                <a:gd name="connsiteY4" fmla="*/ 0 h 55084"/>
                <a:gd name="connsiteX5" fmla="*/ 545335 w 569204"/>
                <a:gd name="connsiteY5" fmla="*/ 0 h 55084"/>
                <a:gd name="connsiteX6" fmla="*/ 576549 w 569204"/>
                <a:gd name="connsiteY6" fmla="*/ 31215 h 55084"/>
                <a:gd name="connsiteX7" fmla="*/ 576549 w 569204"/>
                <a:gd name="connsiteY7" fmla="*/ 31215 h 55084"/>
                <a:gd name="connsiteX8" fmla="*/ 545335 w 569204"/>
                <a:gd name="connsiteY8" fmla="*/ 62429 h 5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9204" h="55084">
                  <a:moveTo>
                    <a:pt x="545335" y="62429"/>
                  </a:moveTo>
                  <a:lnTo>
                    <a:pt x="31214" y="62429"/>
                  </a:lnTo>
                  <a:cubicBezTo>
                    <a:pt x="14689" y="62429"/>
                    <a:pt x="0" y="48658"/>
                    <a:pt x="0" y="31215"/>
                  </a:cubicBezTo>
                  <a:lnTo>
                    <a:pt x="0" y="31215"/>
                  </a:lnTo>
                  <a:cubicBezTo>
                    <a:pt x="0" y="14689"/>
                    <a:pt x="13771" y="0"/>
                    <a:pt x="31214" y="0"/>
                  </a:cubicBezTo>
                  <a:lnTo>
                    <a:pt x="545335" y="0"/>
                  </a:lnTo>
                  <a:cubicBezTo>
                    <a:pt x="561860" y="0"/>
                    <a:pt x="576549" y="13771"/>
                    <a:pt x="576549" y="31215"/>
                  </a:cubicBezTo>
                  <a:lnTo>
                    <a:pt x="576549" y="31215"/>
                  </a:lnTo>
                  <a:cubicBezTo>
                    <a:pt x="575632" y="48658"/>
                    <a:pt x="561860" y="62429"/>
                    <a:pt x="545335" y="6242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B833484-BBDE-4B16-967B-386018554E00}"/>
                </a:ext>
              </a:extLst>
            </p:cNvPr>
            <p:cNvSpPr/>
            <p:nvPr/>
          </p:nvSpPr>
          <p:spPr>
            <a:xfrm>
              <a:off x="5272489" y="6850987"/>
              <a:ext cx="1808603" cy="9181"/>
            </a:xfrm>
            <a:custGeom>
              <a:avLst/>
              <a:gdLst>
                <a:gd name="connsiteX0" fmla="*/ 0 w 1808602"/>
                <a:gd name="connsiteY0" fmla="*/ 4259 h 0"/>
                <a:gd name="connsiteX1" fmla="*/ 32133 w 1808602"/>
                <a:gd name="connsiteY1" fmla="*/ 587 h 0"/>
                <a:gd name="connsiteX2" fmla="*/ 1720468 w 1808602"/>
                <a:gd name="connsiteY2" fmla="*/ 587 h 0"/>
                <a:gd name="connsiteX3" fmla="*/ 1817783 w 1808602"/>
                <a:gd name="connsiteY3" fmla="*/ 587 h 0"/>
                <a:gd name="connsiteX4" fmla="*/ 1792995 w 1808602"/>
                <a:gd name="connsiteY4" fmla="*/ 5177 h 0"/>
                <a:gd name="connsiteX5" fmla="*/ 6426 w 1808602"/>
                <a:gd name="connsiteY5" fmla="*/ 5177 h 0"/>
                <a:gd name="connsiteX6" fmla="*/ 0 w 1808602"/>
                <a:gd name="connsiteY6" fmla="*/ 425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8602">
                  <a:moveTo>
                    <a:pt x="0" y="4259"/>
                  </a:moveTo>
                  <a:cubicBezTo>
                    <a:pt x="10099" y="-2167"/>
                    <a:pt x="21116" y="587"/>
                    <a:pt x="32133" y="587"/>
                  </a:cubicBezTo>
                  <a:cubicBezTo>
                    <a:pt x="594911" y="587"/>
                    <a:pt x="1157689" y="587"/>
                    <a:pt x="1720468" y="587"/>
                  </a:cubicBezTo>
                  <a:cubicBezTo>
                    <a:pt x="1752600" y="587"/>
                    <a:pt x="1785651" y="587"/>
                    <a:pt x="1817783" y="587"/>
                  </a:cubicBezTo>
                  <a:cubicBezTo>
                    <a:pt x="1810439" y="5177"/>
                    <a:pt x="1801258" y="5177"/>
                    <a:pt x="1792995" y="5177"/>
                  </a:cubicBezTo>
                  <a:cubicBezTo>
                    <a:pt x="1197166" y="5177"/>
                    <a:pt x="602255" y="5177"/>
                    <a:pt x="6426" y="5177"/>
                  </a:cubicBezTo>
                  <a:cubicBezTo>
                    <a:pt x="4590" y="4259"/>
                    <a:pt x="2754" y="4259"/>
                    <a:pt x="0" y="425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103277B-89DF-4512-B318-F2F88B1F9891}"/>
                </a:ext>
              </a:extLst>
            </p:cNvPr>
            <p:cNvSpPr/>
            <p:nvPr/>
          </p:nvSpPr>
          <p:spPr>
            <a:xfrm>
              <a:off x="5257799" y="6641845"/>
              <a:ext cx="1744337" cy="9181"/>
            </a:xfrm>
            <a:custGeom>
              <a:avLst/>
              <a:gdLst>
                <a:gd name="connsiteX0" fmla="*/ 1746174 w 1744337"/>
                <a:gd name="connsiteY0" fmla="*/ 408 h 0"/>
                <a:gd name="connsiteX1" fmla="*/ 1683745 w 1744337"/>
                <a:gd name="connsiteY1" fmla="*/ 3162 h 0"/>
                <a:gd name="connsiteX2" fmla="*/ 636224 w 1744337"/>
                <a:gd name="connsiteY2" fmla="*/ 4080 h 0"/>
                <a:gd name="connsiteX3" fmla="*/ 27542 w 1744337"/>
                <a:gd name="connsiteY3" fmla="*/ 3162 h 0"/>
                <a:gd name="connsiteX4" fmla="*/ 0 w 1744337"/>
                <a:gd name="connsiteY4" fmla="*/ 408 h 0"/>
                <a:gd name="connsiteX5" fmla="*/ 1204511 w 1744337"/>
                <a:gd name="connsiteY5" fmla="*/ 408 h 0"/>
                <a:gd name="connsiteX6" fmla="*/ 1746174 w 1744337"/>
                <a:gd name="connsiteY6" fmla="*/ 40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4337">
                  <a:moveTo>
                    <a:pt x="1746174" y="408"/>
                  </a:moveTo>
                  <a:cubicBezTo>
                    <a:pt x="1725976" y="5916"/>
                    <a:pt x="1704860" y="3162"/>
                    <a:pt x="1683745" y="3162"/>
                  </a:cubicBezTo>
                  <a:cubicBezTo>
                    <a:pt x="1334877" y="3162"/>
                    <a:pt x="985092" y="4080"/>
                    <a:pt x="636224" y="4080"/>
                  </a:cubicBezTo>
                  <a:cubicBezTo>
                    <a:pt x="433330" y="4080"/>
                    <a:pt x="230436" y="4080"/>
                    <a:pt x="27542" y="3162"/>
                  </a:cubicBezTo>
                  <a:cubicBezTo>
                    <a:pt x="18361" y="3162"/>
                    <a:pt x="9181" y="4998"/>
                    <a:pt x="0" y="408"/>
                  </a:cubicBezTo>
                  <a:cubicBezTo>
                    <a:pt x="401198" y="408"/>
                    <a:pt x="803313" y="408"/>
                    <a:pt x="1204511" y="408"/>
                  </a:cubicBezTo>
                  <a:cubicBezTo>
                    <a:pt x="1385371" y="-510"/>
                    <a:pt x="1566231" y="408"/>
                    <a:pt x="1746174" y="408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22DC82-8268-4148-B268-E94752BCE4B0}"/>
                </a:ext>
              </a:extLst>
            </p:cNvPr>
            <p:cNvSpPr/>
            <p:nvPr/>
          </p:nvSpPr>
          <p:spPr>
            <a:xfrm>
              <a:off x="7199523" y="552680"/>
              <a:ext cx="9181" cy="1367928"/>
            </a:xfrm>
            <a:custGeom>
              <a:avLst/>
              <a:gdLst>
                <a:gd name="connsiteX0" fmla="*/ 0 w 0"/>
                <a:gd name="connsiteY0" fmla="*/ 1371600 h 1367927"/>
                <a:gd name="connsiteX1" fmla="*/ 3672 w 0"/>
                <a:gd name="connsiteY1" fmla="*/ 1334877 h 1367927"/>
                <a:gd name="connsiteX2" fmla="*/ 3672 w 0"/>
                <a:gd name="connsiteY2" fmla="*/ 56002 h 1367927"/>
                <a:gd name="connsiteX3" fmla="*/ 2754 w 0"/>
                <a:gd name="connsiteY3" fmla="*/ 0 h 1367927"/>
                <a:gd name="connsiteX4" fmla="*/ 7344 w 0"/>
                <a:gd name="connsiteY4" fmla="*/ 29378 h 1367927"/>
                <a:gd name="connsiteX5" fmla="*/ 7344 w 0"/>
                <a:gd name="connsiteY5" fmla="*/ 1340386 h 1367927"/>
                <a:gd name="connsiteX6" fmla="*/ 0 w 0"/>
                <a:gd name="connsiteY6" fmla="*/ 1371600 h 136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367927">
                  <a:moveTo>
                    <a:pt x="0" y="1371600"/>
                  </a:moveTo>
                  <a:cubicBezTo>
                    <a:pt x="4590" y="1359665"/>
                    <a:pt x="3672" y="1346812"/>
                    <a:pt x="3672" y="1334877"/>
                  </a:cubicBezTo>
                  <a:cubicBezTo>
                    <a:pt x="3672" y="908892"/>
                    <a:pt x="3672" y="482906"/>
                    <a:pt x="3672" y="56002"/>
                  </a:cubicBezTo>
                  <a:cubicBezTo>
                    <a:pt x="3672" y="37641"/>
                    <a:pt x="2754" y="19280"/>
                    <a:pt x="2754" y="0"/>
                  </a:cubicBezTo>
                  <a:cubicBezTo>
                    <a:pt x="8263" y="9181"/>
                    <a:pt x="7344" y="19280"/>
                    <a:pt x="7344" y="29378"/>
                  </a:cubicBezTo>
                  <a:cubicBezTo>
                    <a:pt x="7344" y="466381"/>
                    <a:pt x="7344" y="903383"/>
                    <a:pt x="7344" y="1340386"/>
                  </a:cubicBezTo>
                  <a:cubicBezTo>
                    <a:pt x="7344" y="1351402"/>
                    <a:pt x="9181" y="1362419"/>
                    <a:pt x="0" y="137160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80E2C2C-326F-4A55-A7F6-7605CF8FE1B5}"/>
                </a:ext>
              </a:extLst>
            </p:cNvPr>
            <p:cNvSpPr/>
            <p:nvPr/>
          </p:nvSpPr>
          <p:spPr>
            <a:xfrm>
              <a:off x="4971361" y="534318"/>
              <a:ext cx="9181" cy="1331205"/>
            </a:xfrm>
            <a:custGeom>
              <a:avLst/>
              <a:gdLst>
                <a:gd name="connsiteX0" fmla="*/ 9181 w 9180"/>
                <a:gd name="connsiteY0" fmla="*/ 0 h 1331204"/>
                <a:gd name="connsiteX1" fmla="*/ 2754 w 9180"/>
                <a:gd name="connsiteY1" fmla="*/ 1239398 h 1331204"/>
                <a:gd name="connsiteX2" fmla="*/ 0 w 9180"/>
                <a:gd name="connsiteY2" fmla="*/ 1332123 h 1331204"/>
                <a:gd name="connsiteX3" fmla="*/ 0 w 9180"/>
                <a:gd name="connsiteY3" fmla="*/ 44986 h 1331204"/>
                <a:gd name="connsiteX4" fmla="*/ 9181 w 9180"/>
                <a:gd name="connsiteY4" fmla="*/ 0 h 133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0" h="1331204">
                  <a:moveTo>
                    <a:pt x="9181" y="0"/>
                  </a:moveTo>
                  <a:cubicBezTo>
                    <a:pt x="-5508" y="413133"/>
                    <a:pt x="6426" y="826265"/>
                    <a:pt x="2754" y="1239398"/>
                  </a:cubicBezTo>
                  <a:cubicBezTo>
                    <a:pt x="2754" y="1270612"/>
                    <a:pt x="6426" y="1300908"/>
                    <a:pt x="0" y="1332123"/>
                  </a:cubicBezTo>
                  <a:cubicBezTo>
                    <a:pt x="0" y="903383"/>
                    <a:pt x="0" y="473725"/>
                    <a:pt x="0" y="44986"/>
                  </a:cubicBezTo>
                  <a:cubicBezTo>
                    <a:pt x="0" y="29378"/>
                    <a:pt x="918" y="14689"/>
                    <a:pt x="9181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83D583-B808-440A-A9FD-7838D56225E6}"/>
                </a:ext>
              </a:extLst>
            </p:cNvPr>
            <p:cNvSpPr/>
            <p:nvPr/>
          </p:nvSpPr>
          <p:spPr>
            <a:xfrm>
              <a:off x="6969086" y="601337"/>
              <a:ext cx="9181" cy="1303663"/>
            </a:xfrm>
            <a:custGeom>
              <a:avLst/>
              <a:gdLst>
                <a:gd name="connsiteX0" fmla="*/ 918 w 0"/>
                <a:gd name="connsiteY0" fmla="*/ 0 h 1303662"/>
                <a:gd name="connsiteX1" fmla="*/ 3672 w 0"/>
                <a:gd name="connsiteY1" fmla="*/ 50494 h 1303662"/>
                <a:gd name="connsiteX2" fmla="*/ 4590 w 0"/>
                <a:gd name="connsiteY2" fmla="*/ 1137492 h 1303662"/>
                <a:gd name="connsiteX3" fmla="*/ 4590 w 0"/>
                <a:gd name="connsiteY3" fmla="*/ 1304581 h 1303662"/>
                <a:gd name="connsiteX4" fmla="*/ 0 w 0"/>
                <a:gd name="connsiteY4" fmla="*/ 1279793 h 1303662"/>
                <a:gd name="connsiteX5" fmla="*/ 918 w 0"/>
                <a:gd name="connsiteY5" fmla="*/ 0 h 130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1303662">
                  <a:moveTo>
                    <a:pt x="918" y="0"/>
                  </a:moveTo>
                  <a:cubicBezTo>
                    <a:pt x="5508" y="16525"/>
                    <a:pt x="3672" y="33969"/>
                    <a:pt x="3672" y="50494"/>
                  </a:cubicBezTo>
                  <a:cubicBezTo>
                    <a:pt x="3672" y="413133"/>
                    <a:pt x="3672" y="774853"/>
                    <a:pt x="4590" y="1137492"/>
                  </a:cubicBezTo>
                  <a:cubicBezTo>
                    <a:pt x="4590" y="1193494"/>
                    <a:pt x="5508" y="1248578"/>
                    <a:pt x="4590" y="1304581"/>
                  </a:cubicBezTo>
                  <a:cubicBezTo>
                    <a:pt x="0" y="1297236"/>
                    <a:pt x="0" y="1288056"/>
                    <a:pt x="0" y="1279793"/>
                  </a:cubicBezTo>
                  <a:cubicBezTo>
                    <a:pt x="918" y="852889"/>
                    <a:pt x="918" y="426904"/>
                    <a:pt x="918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C6FAFC7-C42D-4428-928C-D39484E901E6}"/>
                </a:ext>
              </a:extLst>
            </p:cNvPr>
            <p:cNvSpPr/>
            <p:nvPr/>
          </p:nvSpPr>
          <p:spPr>
            <a:xfrm>
              <a:off x="5562599" y="-150"/>
              <a:ext cx="1046602" cy="9181"/>
            </a:xfrm>
            <a:custGeom>
              <a:avLst/>
              <a:gdLst>
                <a:gd name="connsiteX0" fmla="*/ 1053947 w 1046602"/>
                <a:gd name="connsiteY0" fmla="*/ 7494 h 0"/>
                <a:gd name="connsiteX1" fmla="*/ 973157 w 1046602"/>
                <a:gd name="connsiteY1" fmla="*/ 4740 h 0"/>
                <a:gd name="connsiteX2" fmla="*/ 74364 w 1046602"/>
                <a:gd name="connsiteY2" fmla="*/ 4740 h 0"/>
                <a:gd name="connsiteX3" fmla="*/ 0 w 1046602"/>
                <a:gd name="connsiteY3" fmla="*/ 5658 h 0"/>
                <a:gd name="connsiteX4" fmla="*/ 29378 w 1046602"/>
                <a:gd name="connsiteY4" fmla="*/ 150 h 0"/>
                <a:gd name="connsiteX5" fmla="*/ 1024569 w 1046602"/>
                <a:gd name="connsiteY5" fmla="*/ 150 h 0"/>
                <a:gd name="connsiteX6" fmla="*/ 1053947 w 1046602"/>
                <a:gd name="connsiteY6" fmla="*/ 749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6602">
                  <a:moveTo>
                    <a:pt x="1053947" y="7494"/>
                  </a:moveTo>
                  <a:cubicBezTo>
                    <a:pt x="1027323" y="6576"/>
                    <a:pt x="999781" y="4740"/>
                    <a:pt x="973157" y="4740"/>
                  </a:cubicBezTo>
                  <a:cubicBezTo>
                    <a:pt x="673865" y="4740"/>
                    <a:pt x="373656" y="4740"/>
                    <a:pt x="74364" y="4740"/>
                  </a:cubicBezTo>
                  <a:cubicBezTo>
                    <a:pt x="49576" y="4740"/>
                    <a:pt x="24788" y="4740"/>
                    <a:pt x="0" y="5658"/>
                  </a:cubicBezTo>
                  <a:cubicBezTo>
                    <a:pt x="9181" y="-768"/>
                    <a:pt x="19280" y="150"/>
                    <a:pt x="29378" y="150"/>
                  </a:cubicBezTo>
                  <a:cubicBezTo>
                    <a:pt x="360802" y="150"/>
                    <a:pt x="693145" y="150"/>
                    <a:pt x="1024569" y="150"/>
                  </a:cubicBezTo>
                  <a:cubicBezTo>
                    <a:pt x="1033750" y="150"/>
                    <a:pt x="1044767" y="-1686"/>
                    <a:pt x="1053947" y="7494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0A1F9E6-4BEA-41AF-88B3-050C960B8719}"/>
                </a:ext>
              </a:extLst>
            </p:cNvPr>
            <p:cNvSpPr/>
            <p:nvPr/>
          </p:nvSpPr>
          <p:spPr>
            <a:xfrm>
              <a:off x="5198635" y="589402"/>
              <a:ext cx="9181" cy="908892"/>
            </a:xfrm>
            <a:custGeom>
              <a:avLst/>
              <a:gdLst>
                <a:gd name="connsiteX0" fmla="*/ 408 w 0"/>
                <a:gd name="connsiteY0" fmla="*/ 911646 h 908891"/>
                <a:gd name="connsiteX1" fmla="*/ 408 w 0"/>
                <a:gd name="connsiteY1" fmla="*/ 450774 h 908891"/>
                <a:gd name="connsiteX2" fmla="*/ 2244 w 0"/>
                <a:gd name="connsiteY2" fmla="*/ 11017 h 908891"/>
                <a:gd name="connsiteX3" fmla="*/ 4080 w 0"/>
                <a:gd name="connsiteY3" fmla="*/ 0 h 908891"/>
                <a:gd name="connsiteX4" fmla="*/ 4998 w 0"/>
                <a:gd name="connsiteY4" fmla="*/ 889612 h 908891"/>
                <a:gd name="connsiteX5" fmla="*/ 408 w 0"/>
                <a:gd name="connsiteY5" fmla="*/ 911646 h 90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908891">
                  <a:moveTo>
                    <a:pt x="408" y="911646"/>
                  </a:moveTo>
                  <a:cubicBezTo>
                    <a:pt x="408" y="758328"/>
                    <a:pt x="-510" y="604092"/>
                    <a:pt x="408" y="450774"/>
                  </a:cubicBezTo>
                  <a:cubicBezTo>
                    <a:pt x="408" y="303882"/>
                    <a:pt x="1326" y="156990"/>
                    <a:pt x="2244" y="11017"/>
                  </a:cubicBezTo>
                  <a:cubicBezTo>
                    <a:pt x="2244" y="7345"/>
                    <a:pt x="4080" y="3672"/>
                    <a:pt x="4080" y="0"/>
                  </a:cubicBezTo>
                  <a:cubicBezTo>
                    <a:pt x="4080" y="296537"/>
                    <a:pt x="4080" y="593075"/>
                    <a:pt x="4998" y="889612"/>
                  </a:cubicBezTo>
                  <a:cubicBezTo>
                    <a:pt x="4998" y="896957"/>
                    <a:pt x="4998" y="905219"/>
                    <a:pt x="408" y="911646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36BC17E-A1FF-466F-9B42-F1F9F148B849}"/>
                </a:ext>
              </a:extLst>
            </p:cNvPr>
            <p:cNvSpPr/>
            <p:nvPr/>
          </p:nvSpPr>
          <p:spPr>
            <a:xfrm>
              <a:off x="5198125" y="1743419"/>
              <a:ext cx="9181" cy="156072"/>
            </a:xfrm>
            <a:custGeom>
              <a:avLst/>
              <a:gdLst>
                <a:gd name="connsiteX0" fmla="*/ 918 w 0"/>
                <a:gd name="connsiteY0" fmla="*/ 162499 h 156072"/>
                <a:gd name="connsiteX1" fmla="*/ 0 w 0"/>
                <a:gd name="connsiteY1" fmla="*/ 27542 h 156072"/>
                <a:gd name="connsiteX2" fmla="*/ 918 w 0"/>
                <a:gd name="connsiteY2" fmla="*/ 0 h 156072"/>
                <a:gd name="connsiteX3" fmla="*/ 5508 w 0"/>
                <a:gd name="connsiteY3" fmla="*/ 94561 h 156072"/>
                <a:gd name="connsiteX4" fmla="*/ 918 w 0"/>
                <a:gd name="connsiteY4" fmla="*/ 162499 h 15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156072">
                  <a:moveTo>
                    <a:pt x="918" y="162499"/>
                  </a:moveTo>
                  <a:cubicBezTo>
                    <a:pt x="918" y="117513"/>
                    <a:pt x="0" y="72528"/>
                    <a:pt x="0" y="27542"/>
                  </a:cubicBezTo>
                  <a:cubicBezTo>
                    <a:pt x="0" y="18361"/>
                    <a:pt x="918" y="9181"/>
                    <a:pt x="918" y="0"/>
                  </a:cubicBezTo>
                  <a:cubicBezTo>
                    <a:pt x="11017" y="31215"/>
                    <a:pt x="4590" y="62429"/>
                    <a:pt x="5508" y="94561"/>
                  </a:cubicBezTo>
                  <a:cubicBezTo>
                    <a:pt x="5508" y="116595"/>
                    <a:pt x="10099" y="140465"/>
                    <a:pt x="918" y="16249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7FE9C3-C117-46DC-9A55-E96A3EF2A719}"/>
                </a:ext>
              </a:extLst>
            </p:cNvPr>
            <p:cNvSpPr/>
            <p:nvPr/>
          </p:nvSpPr>
          <p:spPr>
            <a:xfrm>
              <a:off x="5199043" y="1505639"/>
              <a:ext cx="9181" cy="137711"/>
            </a:xfrm>
            <a:custGeom>
              <a:avLst/>
              <a:gdLst>
                <a:gd name="connsiteX0" fmla="*/ 0 w 0"/>
                <a:gd name="connsiteY0" fmla="*/ 144137 h 137710"/>
                <a:gd name="connsiteX1" fmla="*/ 0 w 0"/>
                <a:gd name="connsiteY1" fmla="*/ 0 h 137710"/>
                <a:gd name="connsiteX2" fmla="*/ 0 w 0"/>
                <a:gd name="connsiteY2" fmla="*/ 144137 h 13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137710">
                  <a:moveTo>
                    <a:pt x="0" y="144137"/>
                  </a:moveTo>
                  <a:cubicBezTo>
                    <a:pt x="0" y="96398"/>
                    <a:pt x="0" y="47740"/>
                    <a:pt x="0" y="0"/>
                  </a:cubicBezTo>
                  <a:cubicBezTo>
                    <a:pt x="7345" y="48658"/>
                    <a:pt x="7345" y="96398"/>
                    <a:pt x="0" y="144137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3EF4873-59E9-48EA-850B-5DD1D291868A}"/>
                </a:ext>
              </a:extLst>
            </p:cNvPr>
            <p:cNvSpPr/>
            <p:nvPr/>
          </p:nvSpPr>
          <p:spPr>
            <a:xfrm>
              <a:off x="5143040" y="6855246"/>
              <a:ext cx="128530" cy="9181"/>
            </a:xfrm>
            <a:custGeom>
              <a:avLst/>
              <a:gdLst>
                <a:gd name="connsiteX0" fmla="*/ 0 w 128530"/>
                <a:gd name="connsiteY0" fmla="*/ 0 h 0"/>
                <a:gd name="connsiteX1" fmla="*/ 130366 w 128530"/>
                <a:gd name="connsiteY1" fmla="*/ 0 h 0"/>
                <a:gd name="connsiteX2" fmla="*/ 0 w 12853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30">
                  <a:moveTo>
                    <a:pt x="0" y="0"/>
                  </a:moveTo>
                  <a:cubicBezTo>
                    <a:pt x="43149" y="0"/>
                    <a:pt x="87217" y="0"/>
                    <a:pt x="130366" y="0"/>
                  </a:cubicBezTo>
                  <a:cubicBezTo>
                    <a:pt x="86299" y="8262"/>
                    <a:pt x="43149" y="8262"/>
                    <a:pt x="0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DC748C0-700A-47BD-97FA-EDC53616A447}"/>
                </a:ext>
              </a:extLst>
            </p:cNvPr>
            <p:cNvSpPr/>
            <p:nvPr/>
          </p:nvSpPr>
          <p:spPr>
            <a:xfrm>
              <a:off x="3970662" y="0"/>
              <a:ext cx="9181" cy="9181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E0113B5-778F-4803-800A-698C4DC9C7AB}"/>
                </a:ext>
              </a:extLst>
            </p:cNvPr>
            <p:cNvSpPr/>
            <p:nvPr/>
          </p:nvSpPr>
          <p:spPr>
            <a:xfrm>
              <a:off x="5006923" y="6711108"/>
              <a:ext cx="9181" cy="82627"/>
            </a:xfrm>
            <a:custGeom>
              <a:avLst/>
              <a:gdLst>
                <a:gd name="connsiteX0" fmla="*/ 6669 w 9180"/>
                <a:gd name="connsiteY0" fmla="*/ 0 h 82626"/>
                <a:gd name="connsiteX1" fmla="*/ 11259 w 9180"/>
                <a:gd name="connsiteY1" fmla="*/ 88135 h 82626"/>
                <a:gd name="connsiteX2" fmla="*/ 6669 w 9180"/>
                <a:gd name="connsiteY2" fmla="*/ 0 h 8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80" h="82626">
                  <a:moveTo>
                    <a:pt x="6669" y="0"/>
                  </a:moveTo>
                  <a:cubicBezTo>
                    <a:pt x="4833" y="29378"/>
                    <a:pt x="2997" y="58757"/>
                    <a:pt x="11259" y="88135"/>
                  </a:cubicBezTo>
                  <a:cubicBezTo>
                    <a:pt x="-6184" y="59675"/>
                    <a:pt x="243" y="30296"/>
                    <a:pt x="6669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DDB5529-93AE-4F27-9A66-3E19B53559E7}"/>
                </a:ext>
              </a:extLst>
            </p:cNvPr>
            <p:cNvSpPr/>
            <p:nvPr/>
          </p:nvSpPr>
          <p:spPr>
            <a:xfrm>
              <a:off x="5133860" y="167089"/>
              <a:ext cx="45904" cy="45904"/>
            </a:xfrm>
            <a:custGeom>
              <a:avLst/>
              <a:gdLst>
                <a:gd name="connsiteX0" fmla="*/ 46822 w 45903"/>
                <a:gd name="connsiteY0" fmla="*/ 0 h 45903"/>
                <a:gd name="connsiteX1" fmla="*/ 0 w 45903"/>
                <a:gd name="connsiteY1" fmla="*/ 46822 h 45903"/>
                <a:gd name="connsiteX2" fmla="*/ 46822 w 45903"/>
                <a:gd name="connsiteY2" fmla="*/ 0 h 45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903" h="45903">
                  <a:moveTo>
                    <a:pt x="46822" y="0"/>
                  </a:moveTo>
                  <a:cubicBezTo>
                    <a:pt x="31215" y="15607"/>
                    <a:pt x="15607" y="31214"/>
                    <a:pt x="0" y="46822"/>
                  </a:cubicBezTo>
                  <a:cubicBezTo>
                    <a:pt x="10099" y="25706"/>
                    <a:pt x="25706" y="10099"/>
                    <a:pt x="46822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B1F690C-7F83-44E0-9725-D183740E9601}"/>
                </a:ext>
              </a:extLst>
            </p:cNvPr>
            <p:cNvSpPr/>
            <p:nvPr/>
          </p:nvSpPr>
          <p:spPr>
            <a:xfrm>
              <a:off x="5097137" y="6641074"/>
              <a:ext cx="82627" cy="9181"/>
            </a:xfrm>
            <a:custGeom>
              <a:avLst/>
              <a:gdLst>
                <a:gd name="connsiteX0" fmla="*/ 89053 w 82626"/>
                <a:gd name="connsiteY0" fmla="*/ 1179 h 0"/>
                <a:gd name="connsiteX1" fmla="*/ 0 w 82626"/>
                <a:gd name="connsiteY1" fmla="*/ 5770 h 0"/>
                <a:gd name="connsiteX2" fmla="*/ 89053 w 82626"/>
                <a:gd name="connsiteY2" fmla="*/ 117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26">
                  <a:moveTo>
                    <a:pt x="89053" y="1179"/>
                  </a:moveTo>
                  <a:cubicBezTo>
                    <a:pt x="59675" y="6688"/>
                    <a:pt x="29378" y="3934"/>
                    <a:pt x="0" y="5770"/>
                  </a:cubicBezTo>
                  <a:cubicBezTo>
                    <a:pt x="28460" y="-4329"/>
                    <a:pt x="58757" y="2097"/>
                    <a:pt x="89053" y="117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077542-FC28-4485-ADB1-EE0DB9ABD458}"/>
                </a:ext>
              </a:extLst>
            </p:cNvPr>
            <p:cNvSpPr/>
            <p:nvPr/>
          </p:nvSpPr>
          <p:spPr>
            <a:xfrm>
              <a:off x="5776395" y="4512325"/>
              <a:ext cx="642651" cy="872169"/>
            </a:xfrm>
            <a:custGeom>
              <a:avLst/>
              <a:gdLst>
                <a:gd name="connsiteX0" fmla="*/ 635422 w 642650"/>
                <a:gd name="connsiteY0" fmla="*/ 462709 h 872168"/>
                <a:gd name="connsiteX1" fmla="*/ 483940 w 642650"/>
                <a:gd name="connsiteY1" fmla="*/ 227682 h 872168"/>
                <a:gd name="connsiteX2" fmla="*/ 295735 w 642650"/>
                <a:gd name="connsiteY2" fmla="*/ 0 h 872168"/>
                <a:gd name="connsiteX3" fmla="*/ 31330 w 642650"/>
                <a:gd name="connsiteY3" fmla="*/ 476480 h 872168"/>
                <a:gd name="connsiteX4" fmla="*/ 50609 w 642650"/>
                <a:gd name="connsiteY4" fmla="*/ 752819 h 872168"/>
                <a:gd name="connsiteX5" fmla="*/ 157106 w 642650"/>
                <a:gd name="connsiteY5" fmla="*/ 832692 h 872168"/>
                <a:gd name="connsiteX6" fmla="*/ 135072 w 642650"/>
                <a:gd name="connsiteY6" fmla="*/ 877677 h 872168"/>
                <a:gd name="connsiteX7" fmla="*/ 483940 w 642650"/>
                <a:gd name="connsiteY7" fmla="*/ 877677 h 872168"/>
                <a:gd name="connsiteX8" fmla="*/ 480267 w 642650"/>
                <a:gd name="connsiteY8" fmla="*/ 821675 h 872168"/>
                <a:gd name="connsiteX9" fmla="*/ 521581 w 642650"/>
                <a:gd name="connsiteY9" fmla="*/ 795050 h 872168"/>
                <a:gd name="connsiteX10" fmla="*/ 612470 w 642650"/>
                <a:gd name="connsiteY10" fmla="*/ 693145 h 872168"/>
                <a:gd name="connsiteX11" fmla="*/ 635422 w 642650"/>
                <a:gd name="connsiteY11" fmla="*/ 462709 h 87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650" h="872168">
                  <a:moveTo>
                    <a:pt x="635422" y="462709"/>
                  </a:moveTo>
                  <a:cubicBezTo>
                    <a:pt x="612470" y="375492"/>
                    <a:pt x="574829" y="339687"/>
                    <a:pt x="483940" y="227682"/>
                  </a:cubicBezTo>
                  <a:cubicBezTo>
                    <a:pt x="473841" y="218501"/>
                    <a:pt x="336130" y="38559"/>
                    <a:pt x="295735" y="0"/>
                  </a:cubicBezTo>
                  <a:cubicBezTo>
                    <a:pt x="265438" y="142301"/>
                    <a:pt x="124055" y="290111"/>
                    <a:pt x="31330" y="476480"/>
                  </a:cubicBezTo>
                  <a:cubicBezTo>
                    <a:pt x="-4475" y="548089"/>
                    <a:pt x="-22836" y="665602"/>
                    <a:pt x="50609" y="752819"/>
                  </a:cubicBezTo>
                  <a:cubicBezTo>
                    <a:pt x="61626" y="765673"/>
                    <a:pt x="133236" y="818002"/>
                    <a:pt x="157106" y="832692"/>
                  </a:cubicBezTo>
                  <a:cubicBezTo>
                    <a:pt x="168123" y="841872"/>
                    <a:pt x="139662" y="872169"/>
                    <a:pt x="135072" y="877677"/>
                  </a:cubicBezTo>
                  <a:cubicBezTo>
                    <a:pt x="154352" y="882267"/>
                    <a:pt x="455479" y="881349"/>
                    <a:pt x="483940" y="877677"/>
                  </a:cubicBezTo>
                  <a:cubicBezTo>
                    <a:pt x="469251" y="853807"/>
                    <a:pt x="456397" y="837282"/>
                    <a:pt x="480267" y="821675"/>
                  </a:cubicBezTo>
                  <a:cubicBezTo>
                    <a:pt x="493120" y="812494"/>
                    <a:pt x="507810" y="804231"/>
                    <a:pt x="521581" y="795050"/>
                  </a:cubicBezTo>
                  <a:cubicBezTo>
                    <a:pt x="561058" y="770263"/>
                    <a:pt x="610634" y="696817"/>
                    <a:pt x="612470" y="693145"/>
                  </a:cubicBezTo>
                  <a:cubicBezTo>
                    <a:pt x="658373" y="616945"/>
                    <a:pt x="660210" y="556352"/>
                    <a:pt x="635422" y="46270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8B7BE3-414C-42A7-A518-A053D128C1D0}"/>
                </a:ext>
              </a:extLst>
            </p:cNvPr>
            <p:cNvSpPr/>
            <p:nvPr/>
          </p:nvSpPr>
          <p:spPr>
            <a:xfrm>
              <a:off x="5327573" y="291029"/>
              <a:ext cx="45904" cy="36723"/>
            </a:xfrm>
            <a:custGeom>
              <a:avLst/>
              <a:gdLst>
                <a:gd name="connsiteX0" fmla="*/ 0 w 45903"/>
                <a:gd name="connsiteY0" fmla="*/ 43149 h 36722"/>
                <a:gd name="connsiteX1" fmla="*/ 47740 w 45903"/>
                <a:gd name="connsiteY1" fmla="*/ 0 h 36722"/>
                <a:gd name="connsiteX2" fmla="*/ 0 w 45903"/>
                <a:gd name="connsiteY2" fmla="*/ 43149 h 3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903" h="36722">
                  <a:moveTo>
                    <a:pt x="0" y="43149"/>
                  </a:moveTo>
                  <a:cubicBezTo>
                    <a:pt x="16525" y="29378"/>
                    <a:pt x="29378" y="11935"/>
                    <a:pt x="47740" y="0"/>
                  </a:cubicBezTo>
                  <a:cubicBezTo>
                    <a:pt x="34887" y="18361"/>
                    <a:pt x="22034" y="35805"/>
                    <a:pt x="0" y="4314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54CD031-071A-41C4-832C-8F52CDFB6EA5}"/>
                </a:ext>
              </a:extLst>
            </p:cNvPr>
            <p:cNvSpPr/>
            <p:nvPr/>
          </p:nvSpPr>
          <p:spPr>
            <a:xfrm>
              <a:off x="5199043" y="1654366"/>
              <a:ext cx="9181" cy="82627"/>
            </a:xfrm>
            <a:custGeom>
              <a:avLst/>
              <a:gdLst>
                <a:gd name="connsiteX0" fmla="*/ 0 w 0"/>
                <a:gd name="connsiteY0" fmla="*/ 83545 h 82626"/>
                <a:gd name="connsiteX1" fmla="*/ 0 w 0"/>
                <a:gd name="connsiteY1" fmla="*/ 0 h 82626"/>
                <a:gd name="connsiteX2" fmla="*/ 0 w 0"/>
                <a:gd name="connsiteY2" fmla="*/ 83545 h 8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82626">
                  <a:moveTo>
                    <a:pt x="0" y="83545"/>
                  </a:moveTo>
                  <a:cubicBezTo>
                    <a:pt x="0" y="56002"/>
                    <a:pt x="0" y="27542"/>
                    <a:pt x="0" y="0"/>
                  </a:cubicBezTo>
                  <a:cubicBezTo>
                    <a:pt x="7345" y="28460"/>
                    <a:pt x="7345" y="56002"/>
                    <a:pt x="0" y="83545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B70B833-005B-43E1-9011-7A753C9CEE89}"/>
                </a:ext>
              </a:extLst>
            </p:cNvPr>
            <p:cNvSpPr/>
            <p:nvPr/>
          </p:nvSpPr>
          <p:spPr>
            <a:xfrm>
              <a:off x="5132024" y="1908672"/>
              <a:ext cx="64265" cy="18361"/>
            </a:xfrm>
            <a:custGeom>
              <a:avLst/>
              <a:gdLst>
                <a:gd name="connsiteX0" fmla="*/ 0 w 64265"/>
                <a:gd name="connsiteY0" fmla="*/ 24788 h 18361"/>
                <a:gd name="connsiteX1" fmla="*/ 29378 w 64265"/>
                <a:gd name="connsiteY1" fmla="*/ 22034 h 18361"/>
                <a:gd name="connsiteX2" fmla="*/ 66101 w 64265"/>
                <a:gd name="connsiteY2" fmla="*/ 0 h 18361"/>
                <a:gd name="connsiteX3" fmla="*/ 38559 w 64265"/>
                <a:gd name="connsiteY3" fmla="*/ 24788 h 18361"/>
                <a:gd name="connsiteX4" fmla="*/ 0 w 64265"/>
                <a:gd name="connsiteY4" fmla="*/ 24788 h 1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65" h="18361">
                  <a:moveTo>
                    <a:pt x="0" y="24788"/>
                  </a:moveTo>
                  <a:cubicBezTo>
                    <a:pt x="9181" y="20198"/>
                    <a:pt x="19280" y="21116"/>
                    <a:pt x="29378" y="22034"/>
                  </a:cubicBezTo>
                  <a:cubicBezTo>
                    <a:pt x="47740" y="23870"/>
                    <a:pt x="59675" y="17443"/>
                    <a:pt x="66101" y="0"/>
                  </a:cubicBezTo>
                  <a:cubicBezTo>
                    <a:pt x="66101" y="18361"/>
                    <a:pt x="55084" y="24788"/>
                    <a:pt x="38559" y="24788"/>
                  </a:cubicBezTo>
                  <a:cubicBezTo>
                    <a:pt x="25706" y="24788"/>
                    <a:pt x="12853" y="24788"/>
                    <a:pt x="0" y="24788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C4CC3CF-DD42-4322-AAC3-BF28F1925E1A}"/>
                </a:ext>
              </a:extLst>
            </p:cNvPr>
            <p:cNvSpPr/>
            <p:nvPr/>
          </p:nvSpPr>
          <p:spPr>
            <a:xfrm>
              <a:off x="5487318" y="4748"/>
              <a:ext cx="73446" cy="9181"/>
            </a:xfrm>
            <a:custGeom>
              <a:avLst/>
              <a:gdLst>
                <a:gd name="connsiteX0" fmla="*/ 75282 w 73445"/>
                <a:gd name="connsiteY0" fmla="*/ 761 h 9180"/>
                <a:gd name="connsiteX1" fmla="*/ 0 w 73445"/>
                <a:gd name="connsiteY1" fmla="*/ 9942 h 9180"/>
                <a:gd name="connsiteX2" fmla="*/ 75282 w 73445"/>
                <a:gd name="connsiteY2" fmla="*/ 761 h 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445" h="9180">
                  <a:moveTo>
                    <a:pt x="75282" y="761"/>
                  </a:moveTo>
                  <a:cubicBezTo>
                    <a:pt x="50494" y="6269"/>
                    <a:pt x="25706" y="7187"/>
                    <a:pt x="0" y="9942"/>
                  </a:cubicBezTo>
                  <a:cubicBezTo>
                    <a:pt x="23870" y="-157"/>
                    <a:pt x="49576" y="-1075"/>
                    <a:pt x="75282" y="761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A7728A6-365B-4442-9849-811FB355AFC4}"/>
                </a:ext>
              </a:extLst>
            </p:cNvPr>
            <p:cNvSpPr/>
            <p:nvPr/>
          </p:nvSpPr>
          <p:spPr>
            <a:xfrm>
              <a:off x="7001219" y="171680"/>
              <a:ext cx="36723" cy="36723"/>
            </a:xfrm>
            <a:custGeom>
              <a:avLst/>
              <a:gdLst>
                <a:gd name="connsiteX0" fmla="*/ 42231 w 36722"/>
                <a:gd name="connsiteY0" fmla="*/ 44067 h 36722"/>
                <a:gd name="connsiteX1" fmla="*/ 0 w 36722"/>
                <a:gd name="connsiteY1" fmla="*/ 0 h 36722"/>
                <a:gd name="connsiteX2" fmla="*/ 42231 w 36722"/>
                <a:gd name="connsiteY2" fmla="*/ 44067 h 3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722" h="36722">
                  <a:moveTo>
                    <a:pt x="42231" y="44067"/>
                  </a:moveTo>
                  <a:cubicBezTo>
                    <a:pt x="25706" y="31214"/>
                    <a:pt x="9181" y="19280"/>
                    <a:pt x="0" y="0"/>
                  </a:cubicBezTo>
                  <a:cubicBezTo>
                    <a:pt x="17443" y="11935"/>
                    <a:pt x="32133" y="25706"/>
                    <a:pt x="42231" y="44067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7B4F98D-D072-46A4-86B4-7EC1BABF8EAB}"/>
                </a:ext>
              </a:extLst>
            </p:cNvPr>
            <p:cNvSpPr/>
            <p:nvPr/>
          </p:nvSpPr>
          <p:spPr>
            <a:xfrm>
              <a:off x="4390221" y="3267419"/>
              <a:ext cx="9181" cy="64265"/>
            </a:xfrm>
            <a:custGeom>
              <a:avLst/>
              <a:gdLst>
                <a:gd name="connsiteX0" fmla="*/ 13771 w 9180"/>
                <a:gd name="connsiteY0" fmla="*/ 0 h 64265"/>
                <a:gd name="connsiteX1" fmla="*/ 0 w 9180"/>
                <a:gd name="connsiteY1" fmla="*/ 64265 h 64265"/>
                <a:gd name="connsiteX2" fmla="*/ 13771 w 9180"/>
                <a:gd name="connsiteY2" fmla="*/ 0 h 6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80" h="64265">
                  <a:moveTo>
                    <a:pt x="13771" y="0"/>
                  </a:moveTo>
                  <a:cubicBezTo>
                    <a:pt x="10099" y="21116"/>
                    <a:pt x="7345" y="43150"/>
                    <a:pt x="0" y="64265"/>
                  </a:cubicBezTo>
                  <a:cubicBezTo>
                    <a:pt x="0" y="41313"/>
                    <a:pt x="0" y="19280"/>
                    <a:pt x="13771" y="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C77C094-B74D-4CA6-A201-A3BF0C179348}"/>
                </a:ext>
              </a:extLst>
            </p:cNvPr>
            <p:cNvSpPr/>
            <p:nvPr/>
          </p:nvSpPr>
          <p:spPr>
            <a:xfrm>
              <a:off x="5031954" y="6651381"/>
              <a:ext cx="45904" cy="27542"/>
            </a:xfrm>
            <a:custGeom>
              <a:avLst/>
              <a:gdLst>
                <a:gd name="connsiteX0" fmla="*/ 48658 w 45903"/>
                <a:gd name="connsiteY0" fmla="*/ 53 h 27542"/>
                <a:gd name="connsiteX1" fmla="*/ 0 w 45903"/>
                <a:gd name="connsiteY1" fmla="*/ 32186 h 27542"/>
                <a:gd name="connsiteX2" fmla="*/ 48658 w 45903"/>
                <a:gd name="connsiteY2" fmla="*/ 53 h 2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903" h="27542">
                  <a:moveTo>
                    <a:pt x="48658" y="53"/>
                  </a:moveTo>
                  <a:cubicBezTo>
                    <a:pt x="29378" y="5561"/>
                    <a:pt x="13771" y="17497"/>
                    <a:pt x="0" y="32186"/>
                  </a:cubicBezTo>
                  <a:cubicBezTo>
                    <a:pt x="8263" y="10152"/>
                    <a:pt x="24788" y="-865"/>
                    <a:pt x="48658" y="53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743DDF4-7D77-4B0A-90D7-AA4F5F955BEF}"/>
                </a:ext>
              </a:extLst>
            </p:cNvPr>
            <p:cNvSpPr/>
            <p:nvPr/>
          </p:nvSpPr>
          <p:spPr>
            <a:xfrm>
              <a:off x="8208484" y="5308294"/>
              <a:ext cx="9181" cy="64265"/>
            </a:xfrm>
            <a:custGeom>
              <a:avLst/>
              <a:gdLst>
                <a:gd name="connsiteX0" fmla="*/ 0 w 0"/>
                <a:gd name="connsiteY0" fmla="*/ 68855 h 64265"/>
                <a:gd name="connsiteX1" fmla="*/ 0 w 0"/>
                <a:gd name="connsiteY1" fmla="*/ 0 h 64265"/>
                <a:gd name="connsiteX2" fmla="*/ 0 w 0"/>
                <a:gd name="connsiteY2" fmla="*/ 68855 h 6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64265">
                  <a:moveTo>
                    <a:pt x="0" y="68855"/>
                  </a:moveTo>
                  <a:cubicBezTo>
                    <a:pt x="0" y="45904"/>
                    <a:pt x="0" y="22952"/>
                    <a:pt x="0" y="0"/>
                  </a:cubicBezTo>
                  <a:cubicBezTo>
                    <a:pt x="10099" y="22952"/>
                    <a:pt x="10099" y="45904"/>
                    <a:pt x="0" y="68855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B8760A-CE39-4BDC-85BE-CCF7873E35D7}"/>
                </a:ext>
              </a:extLst>
            </p:cNvPr>
            <p:cNvSpPr/>
            <p:nvPr/>
          </p:nvSpPr>
          <p:spPr>
            <a:xfrm>
              <a:off x="5549746" y="190860"/>
              <a:ext cx="55084" cy="9181"/>
            </a:xfrm>
            <a:custGeom>
              <a:avLst/>
              <a:gdLst>
                <a:gd name="connsiteX0" fmla="*/ 0 w 55084"/>
                <a:gd name="connsiteY0" fmla="*/ 13870 h 9180"/>
                <a:gd name="connsiteX1" fmla="*/ 63347 w 55084"/>
                <a:gd name="connsiteY1" fmla="*/ 99 h 9180"/>
                <a:gd name="connsiteX2" fmla="*/ 0 w 55084"/>
                <a:gd name="connsiteY2" fmla="*/ 13870 h 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084" h="9180">
                  <a:moveTo>
                    <a:pt x="0" y="13870"/>
                  </a:moveTo>
                  <a:cubicBezTo>
                    <a:pt x="20198" y="4690"/>
                    <a:pt x="40395" y="-819"/>
                    <a:pt x="63347" y="99"/>
                  </a:cubicBezTo>
                  <a:cubicBezTo>
                    <a:pt x="42231" y="5608"/>
                    <a:pt x="22034" y="12952"/>
                    <a:pt x="0" y="13870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FD804B0-E5E5-4E11-8F90-4181950E59B9}"/>
                </a:ext>
              </a:extLst>
            </p:cNvPr>
            <p:cNvSpPr/>
            <p:nvPr/>
          </p:nvSpPr>
          <p:spPr>
            <a:xfrm>
              <a:off x="5318392" y="2498075"/>
              <a:ext cx="1524000" cy="110169"/>
            </a:xfrm>
            <a:custGeom>
              <a:avLst/>
              <a:gdLst>
                <a:gd name="connsiteX0" fmla="*/ 1478096 w 1524000"/>
                <a:gd name="connsiteY0" fmla="*/ 110169 h 110168"/>
                <a:gd name="connsiteX1" fmla="*/ 55084 w 1524000"/>
                <a:gd name="connsiteY1" fmla="*/ 110169 h 110168"/>
                <a:gd name="connsiteX2" fmla="*/ 0 w 1524000"/>
                <a:gd name="connsiteY2" fmla="*/ 55084 h 110168"/>
                <a:gd name="connsiteX3" fmla="*/ 0 w 1524000"/>
                <a:gd name="connsiteY3" fmla="*/ 55084 h 110168"/>
                <a:gd name="connsiteX4" fmla="*/ 55084 w 1524000"/>
                <a:gd name="connsiteY4" fmla="*/ 0 h 110168"/>
                <a:gd name="connsiteX5" fmla="*/ 1478096 w 1524000"/>
                <a:gd name="connsiteY5" fmla="*/ 0 h 110168"/>
                <a:gd name="connsiteX6" fmla="*/ 1533181 w 1524000"/>
                <a:gd name="connsiteY6" fmla="*/ 55084 h 110168"/>
                <a:gd name="connsiteX7" fmla="*/ 1533181 w 1524000"/>
                <a:gd name="connsiteY7" fmla="*/ 55084 h 110168"/>
                <a:gd name="connsiteX8" fmla="*/ 1478096 w 1524000"/>
                <a:gd name="connsiteY8" fmla="*/ 110169 h 11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0" h="110168">
                  <a:moveTo>
                    <a:pt x="1478096" y="110169"/>
                  </a:moveTo>
                  <a:lnTo>
                    <a:pt x="55084" y="110169"/>
                  </a:lnTo>
                  <a:cubicBezTo>
                    <a:pt x="24788" y="110169"/>
                    <a:pt x="0" y="85381"/>
                    <a:pt x="0" y="55084"/>
                  </a:cubicBezTo>
                  <a:lnTo>
                    <a:pt x="0" y="55084"/>
                  </a:lnTo>
                  <a:cubicBezTo>
                    <a:pt x="0" y="24788"/>
                    <a:pt x="24788" y="0"/>
                    <a:pt x="55084" y="0"/>
                  </a:cubicBezTo>
                  <a:lnTo>
                    <a:pt x="1478096" y="0"/>
                  </a:lnTo>
                  <a:cubicBezTo>
                    <a:pt x="1508393" y="0"/>
                    <a:pt x="1533181" y="24788"/>
                    <a:pt x="1533181" y="55084"/>
                  </a:cubicBezTo>
                  <a:lnTo>
                    <a:pt x="1533181" y="55084"/>
                  </a:lnTo>
                  <a:cubicBezTo>
                    <a:pt x="1533181" y="85381"/>
                    <a:pt x="1508393" y="110169"/>
                    <a:pt x="1478096" y="110169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63F0373-2C5C-4463-91A9-27DCFD3EF126}"/>
                </a:ext>
              </a:extLst>
            </p:cNvPr>
            <p:cNvSpPr/>
            <p:nvPr/>
          </p:nvSpPr>
          <p:spPr>
            <a:xfrm>
              <a:off x="3970809" y="1994185"/>
              <a:ext cx="4232312" cy="4581179"/>
            </a:xfrm>
            <a:custGeom>
              <a:avLst/>
              <a:gdLst>
                <a:gd name="connsiteX0" fmla="*/ 4231247 w 4232313"/>
                <a:gd name="connsiteY0" fmla="*/ 3268208 h 4581180"/>
                <a:gd name="connsiteX1" fmla="*/ 4148621 w 4232313"/>
                <a:gd name="connsiteY1" fmla="*/ 2873437 h 4581180"/>
                <a:gd name="connsiteX2" fmla="*/ 3828214 w 4232313"/>
                <a:gd name="connsiteY2" fmla="*/ 1410948 h 4581180"/>
                <a:gd name="connsiteX3" fmla="*/ 3737324 w 4232313"/>
                <a:gd name="connsiteY3" fmla="*/ 960174 h 4581180"/>
                <a:gd name="connsiteX4" fmla="*/ 3639091 w 4232313"/>
                <a:gd name="connsiteY4" fmla="*/ 513991 h 4581180"/>
                <a:gd name="connsiteX5" fmla="*/ 3460067 w 4232313"/>
                <a:gd name="connsiteY5" fmla="*/ 118302 h 4581180"/>
                <a:gd name="connsiteX6" fmla="*/ 3055197 w 4232313"/>
                <a:gd name="connsiteY6" fmla="*/ 6297 h 4581180"/>
                <a:gd name="connsiteX7" fmla="*/ 2818334 w 4232313"/>
                <a:gd name="connsiteY7" fmla="*/ 22822 h 4581180"/>
                <a:gd name="connsiteX8" fmla="*/ 2818334 w 4232313"/>
                <a:gd name="connsiteY8" fmla="*/ 264275 h 4581180"/>
                <a:gd name="connsiteX9" fmla="*/ 2978997 w 4232313"/>
                <a:gd name="connsiteY9" fmla="*/ 280801 h 4581180"/>
                <a:gd name="connsiteX10" fmla="*/ 3288387 w 4232313"/>
                <a:gd name="connsiteY10" fmla="*/ 400150 h 4581180"/>
                <a:gd name="connsiteX11" fmla="*/ 3364587 w 4232313"/>
                <a:gd name="connsiteY11" fmla="*/ 740755 h 4581180"/>
                <a:gd name="connsiteX12" fmla="*/ 3594105 w 4232313"/>
                <a:gd name="connsiteY12" fmla="*/ 1815817 h 4581180"/>
                <a:gd name="connsiteX13" fmla="*/ 3907168 w 4232313"/>
                <a:gd name="connsiteY13" fmla="*/ 3279225 h 4581180"/>
                <a:gd name="connsiteX14" fmla="*/ 3821787 w 4232313"/>
                <a:gd name="connsiteY14" fmla="*/ 3501398 h 4581180"/>
                <a:gd name="connsiteX15" fmla="*/ 3685912 w 4232313"/>
                <a:gd name="connsiteY15" fmla="*/ 3561073 h 4581180"/>
                <a:gd name="connsiteX16" fmla="*/ 3550038 w 4232313"/>
                <a:gd name="connsiteY16" fmla="*/ 3624420 h 4581180"/>
                <a:gd name="connsiteX17" fmla="*/ 2984505 w 4232313"/>
                <a:gd name="connsiteY17" fmla="*/ 3871382 h 4581180"/>
                <a:gd name="connsiteX18" fmla="*/ 2902797 w 4232313"/>
                <a:gd name="connsiteY18" fmla="*/ 3908104 h 4581180"/>
                <a:gd name="connsiteX19" fmla="*/ 2836695 w 4232313"/>
                <a:gd name="connsiteY19" fmla="*/ 3937482 h 4581180"/>
                <a:gd name="connsiteX20" fmla="*/ 2821088 w 4232313"/>
                <a:gd name="connsiteY20" fmla="*/ 3935647 h 4581180"/>
                <a:gd name="connsiteX21" fmla="*/ 2696230 w 4232313"/>
                <a:gd name="connsiteY21" fmla="*/ 3822723 h 4581180"/>
                <a:gd name="connsiteX22" fmla="*/ 2656753 w 4232313"/>
                <a:gd name="connsiteY22" fmla="*/ 3822723 h 4581180"/>
                <a:gd name="connsiteX23" fmla="*/ 2656753 w 4232313"/>
                <a:gd name="connsiteY23" fmla="*/ 3780492 h 4581180"/>
                <a:gd name="connsiteX24" fmla="*/ 2612686 w 4232313"/>
                <a:gd name="connsiteY24" fmla="*/ 3701538 h 4581180"/>
                <a:gd name="connsiteX25" fmla="*/ 2599833 w 4232313"/>
                <a:gd name="connsiteY25" fmla="*/ 3695112 h 4581180"/>
                <a:gd name="connsiteX26" fmla="*/ 2563110 w 4232313"/>
                <a:gd name="connsiteY26" fmla="*/ 3687767 h 4581180"/>
                <a:gd name="connsiteX27" fmla="*/ 1964527 w 4232313"/>
                <a:gd name="connsiteY27" fmla="*/ 3687767 h 4581180"/>
                <a:gd name="connsiteX28" fmla="*/ 1747862 w 4232313"/>
                <a:gd name="connsiteY28" fmla="*/ 3687767 h 4581180"/>
                <a:gd name="connsiteX29" fmla="*/ 1674416 w 4232313"/>
                <a:gd name="connsiteY29" fmla="*/ 3687767 h 4581180"/>
                <a:gd name="connsiteX30" fmla="*/ 1580772 w 4232313"/>
                <a:gd name="connsiteY30" fmla="*/ 3781410 h 4581180"/>
                <a:gd name="connsiteX31" fmla="*/ 1580772 w 4232313"/>
                <a:gd name="connsiteY31" fmla="*/ 3823642 h 4581180"/>
                <a:gd name="connsiteX32" fmla="*/ 1541295 w 4232313"/>
                <a:gd name="connsiteY32" fmla="*/ 3823642 h 4581180"/>
                <a:gd name="connsiteX33" fmla="*/ 1416437 w 4232313"/>
                <a:gd name="connsiteY33" fmla="*/ 3936565 h 4581180"/>
                <a:gd name="connsiteX34" fmla="*/ 1334729 w 4232313"/>
                <a:gd name="connsiteY34" fmla="*/ 3905350 h 4581180"/>
                <a:gd name="connsiteX35" fmla="*/ 906907 w 4232313"/>
                <a:gd name="connsiteY35" fmla="*/ 3709801 h 4581180"/>
                <a:gd name="connsiteX36" fmla="*/ 443281 w 4232313"/>
                <a:gd name="connsiteY36" fmla="*/ 3513333 h 4581180"/>
                <a:gd name="connsiteX37" fmla="*/ 352392 w 4232313"/>
                <a:gd name="connsiteY37" fmla="*/ 3440805 h 4581180"/>
                <a:gd name="connsiteX38" fmla="*/ 360654 w 4232313"/>
                <a:gd name="connsiteY38" fmla="*/ 3142432 h 4581180"/>
                <a:gd name="connsiteX39" fmla="*/ 363408 w 4232313"/>
                <a:gd name="connsiteY39" fmla="*/ 3127743 h 4581180"/>
                <a:gd name="connsiteX40" fmla="*/ 525907 w 4232313"/>
                <a:gd name="connsiteY40" fmla="*/ 2382268 h 4581180"/>
                <a:gd name="connsiteX41" fmla="*/ 590172 w 4232313"/>
                <a:gd name="connsiteY41" fmla="*/ 2084813 h 4581180"/>
                <a:gd name="connsiteX42" fmla="*/ 748999 w 4232313"/>
                <a:gd name="connsiteY42" fmla="*/ 1340256 h 4581180"/>
                <a:gd name="connsiteX43" fmla="*/ 887628 w 4232313"/>
                <a:gd name="connsiteY43" fmla="*/ 691179 h 4581180"/>
                <a:gd name="connsiteX44" fmla="*/ 1034519 w 4232313"/>
                <a:gd name="connsiteY44" fmla="*/ 307425 h 4581180"/>
                <a:gd name="connsiteX45" fmla="*/ 1357681 w 4232313"/>
                <a:gd name="connsiteY45" fmla="*/ 282637 h 4581180"/>
                <a:gd name="connsiteX46" fmla="*/ 1422864 w 4232313"/>
                <a:gd name="connsiteY46" fmla="*/ 254176 h 4581180"/>
                <a:gd name="connsiteX47" fmla="*/ 1432963 w 4232313"/>
                <a:gd name="connsiteY47" fmla="*/ 86169 h 4581180"/>
                <a:gd name="connsiteX48" fmla="*/ 1382469 w 4232313"/>
                <a:gd name="connsiteY48" fmla="*/ 9051 h 4581180"/>
                <a:gd name="connsiteX49" fmla="*/ 1085931 w 4232313"/>
                <a:gd name="connsiteY49" fmla="*/ 8133 h 4581180"/>
                <a:gd name="connsiteX50" fmla="*/ 786640 w 4232313"/>
                <a:gd name="connsiteY50" fmla="*/ 108203 h 4581180"/>
                <a:gd name="connsiteX51" fmla="*/ 638830 w 4232313"/>
                <a:gd name="connsiteY51" fmla="*/ 313851 h 4581180"/>
                <a:gd name="connsiteX52" fmla="*/ 524989 w 4232313"/>
                <a:gd name="connsiteY52" fmla="*/ 838989 h 4581180"/>
                <a:gd name="connsiteX53" fmla="*/ 408394 w 4232313"/>
                <a:gd name="connsiteY53" fmla="*/ 1387996 h 4581180"/>
                <a:gd name="connsiteX54" fmla="*/ 90741 w 4232313"/>
                <a:gd name="connsiteY54" fmla="*/ 2857830 h 4581180"/>
                <a:gd name="connsiteX55" fmla="*/ 4442 w 4232313"/>
                <a:gd name="connsiteY55" fmla="*/ 3413263 h 4581180"/>
                <a:gd name="connsiteX56" fmla="*/ 118283 w 4232313"/>
                <a:gd name="connsiteY56" fmla="*/ 3651044 h 4581180"/>
                <a:gd name="connsiteX57" fmla="*/ 537842 w 4232313"/>
                <a:gd name="connsiteY57" fmla="*/ 3878726 h 4581180"/>
                <a:gd name="connsiteX58" fmla="*/ 1114392 w 4232313"/>
                <a:gd name="connsiteY58" fmla="*/ 4125687 h 4581180"/>
                <a:gd name="connsiteX59" fmla="*/ 1217216 w 4232313"/>
                <a:gd name="connsiteY59" fmla="*/ 4167919 h 4581180"/>
                <a:gd name="connsiteX60" fmla="*/ 1217216 w 4232313"/>
                <a:gd name="connsiteY60" fmla="*/ 4509442 h 4581180"/>
                <a:gd name="connsiteX61" fmla="*/ 1289743 w 4232313"/>
                <a:gd name="connsiteY61" fmla="*/ 4581969 h 4581180"/>
                <a:gd name="connsiteX62" fmla="*/ 2935847 w 4232313"/>
                <a:gd name="connsiteY62" fmla="*/ 4581969 h 4581180"/>
                <a:gd name="connsiteX63" fmla="*/ 3008375 w 4232313"/>
                <a:gd name="connsiteY63" fmla="*/ 4509442 h 4581180"/>
                <a:gd name="connsiteX64" fmla="*/ 3008375 w 4232313"/>
                <a:gd name="connsiteY64" fmla="*/ 4187198 h 4581180"/>
                <a:gd name="connsiteX65" fmla="*/ 3135987 w 4232313"/>
                <a:gd name="connsiteY65" fmla="*/ 4121097 h 4581180"/>
                <a:gd name="connsiteX66" fmla="*/ 3271862 w 4232313"/>
                <a:gd name="connsiteY66" fmla="*/ 4056832 h 4581180"/>
                <a:gd name="connsiteX67" fmla="*/ 3794245 w 4232313"/>
                <a:gd name="connsiteY67" fmla="*/ 3833740 h 4581180"/>
                <a:gd name="connsiteX68" fmla="*/ 4033862 w 4232313"/>
                <a:gd name="connsiteY68" fmla="*/ 3724490 h 4581180"/>
                <a:gd name="connsiteX69" fmla="*/ 4196361 w 4232313"/>
                <a:gd name="connsiteY69" fmla="*/ 3528022 h 4581180"/>
                <a:gd name="connsiteX70" fmla="*/ 4231247 w 4232313"/>
                <a:gd name="connsiteY70" fmla="*/ 3268208 h 4581180"/>
                <a:gd name="connsiteX71" fmla="*/ 2117845 w 4232313"/>
                <a:gd name="connsiteY71" fmla="*/ 4212904 h 4581180"/>
                <a:gd name="connsiteX72" fmla="*/ 2018693 w 4232313"/>
                <a:gd name="connsiteY72" fmla="*/ 4113752 h 4581180"/>
                <a:gd name="connsiteX73" fmla="*/ 2117845 w 4232313"/>
                <a:gd name="connsiteY73" fmla="*/ 4014601 h 4581180"/>
                <a:gd name="connsiteX74" fmla="*/ 2216997 w 4232313"/>
                <a:gd name="connsiteY74" fmla="*/ 4113752 h 4581180"/>
                <a:gd name="connsiteX75" fmla="*/ 2117845 w 4232313"/>
                <a:gd name="connsiteY75" fmla="*/ 4212904 h 458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232313" h="4581180">
                  <a:moveTo>
                    <a:pt x="4231247" y="3268208"/>
                  </a:moveTo>
                  <a:cubicBezTo>
                    <a:pt x="4208296" y="3136005"/>
                    <a:pt x="4175245" y="3005639"/>
                    <a:pt x="4148621" y="2873437"/>
                  </a:cubicBezTo>
                  <a:cubicBezTo>
                    <a:pt x="4048551" y="2385022"/>
                    <a:pt x="3937464" y="1898444"/>
                    <a:pt x="3828214" y="1410948"/>
                  </a:cubicBezTo>
                  <a:cubicBezTo>
                    <a:pt x="3795163" y="1261302"/>
                    <a:pt x="3763030" y="1111656"/>
                    <a:pt x="3737324" y="960174"/>
                  </a:cubicBezTo>
                  <a:cubicBezTo>
                    <a:pt x="3711618" y="809610"/>
                    <a:pt x="3667551" y="664555"/>
                    <a:pt x="3639091" y="513991"/>
                  </a:cubicBezTo>
                  <a:cubicBezTo>
                    <a:pt x="3610630" y="363427"/>
                    <a:pt x="3575744" y="226634"/>
                    <a:pt x="3460067" y="118302"/>
                  </a:cubicBezTo>
                  <a:cubicBezTo>
                    <a:pt x="3357243" y="21904"/>
                    <a:pt x="3189235" y="9969"/>
                    <a:pt x="3055197" y="6297"/>
                  </a:cubicBezTo>
                  <a:cubicBezTo>
                    <a:pt x="3006539" y="5379"/>
                    <a:pt x="2844040" y="-2884"/>
                    <a:pt x="2818334" y="22822"/>
                  </a:cubicBezTo>
                  <a:cubicBezTo>
                    <a:pt x="2791710" y="48528"/>
                    <a:pt x="2800891" y="238569"/>
                    <a:pt x="2818334" y="264275"/>
                  </a:cubicBezTo>
                  <a:cubicBezTo>
                    <a:pt x="2841286" y="297326"/>
                    <a:pt x="2943192" y="278964"/>
                    <a:pt x="2978997" y="280801"/>
                  </a:cubicBezTo>
                  <a:cubicBezTo>
                    <a:pt x="3100182" y="285391"/>
                    <a:pt x="3236975" y="250504"/>
                    <a:pt x="3288387" y="400150"/>
                  </a:cubicBezTo>
                  <a:cubicBezTo>
                    <a:pt x="3325110" y="506646"/>
                    <a:pt x="3340717" y="629668"/>
                    <a:pt x="3364587" y="740755"/>
                  </a:cubicBezTo>
                  <a:cubicBezTo>
                    <a:pt x="3439869" y="1098803"/>
                    <a:pt x="3516987" y="1457769"/>
                    <a:pt x="3594105" y="1815817"/>
                  </a:cubicBezTo>
                  <a:cubicBezTo>
                    <a:pt x="3699683" y="2303314"/>
                    <a:pt x="3801590" y="2791728"/>
                    <a:pt x="3907168" y="3279225"/>
                  </a:cubicBezTo>
                  <a:cubicBezTo>
                    <a:pt x="3927365" y="3373786"/>
                    <a:pt x="3908086" y="3447232"/>
                    <a:pt x="3821787" y="3501398"/>
                  </a:cubicBezTo>
                  <a:cubicBezTo>
                    <a:pt x="3779556" y="3528022"/>
                    <a:pt x="3729980" y="3539039"/>
                    <a:pt x="3685912" y="3561073"/>
                  </a:cubicBezTo>
                  <a:cubicBezTo>
                    <a:pt x="3641845" y="3584025"/>
                    <a:pt x="3595941" y="3604222"/>
                    <a:pt x="3550038" y="3624420"/>
                  </a:cubicBezTo>
                  <a:cubicBezTo>
                    <a:pt x="3361833" y="3707964"/>
                    <a:pt x="3171792" y="3786000"/>
                    <a:pt x="2984505" y="3871382"/>
                  </a:cubicBezTo>
                  <a:cubicBezTo>
                    <a:pt x="2956963" y="3883316"/>
                    <a:pt x="2930339" y="3896169"/>
                    <a:pt x="2902797" y="3908104"/>
                  </a:cubicBezTo>
                  <a:cubicBezTo>
                    <a:pt x="2884435" y="3916367"/>
                    <a:pt x="2856893" y="3937482"/>
                    <a:pt x="2836695" y="3937482"/>
                  </a:cubicBezTo>
                  <a:cubicBezTo>
                    <a:pt x="2831187" y="3937482"/>
                    <a:pt x="2826597" y="3936565"/>
                    <a:pt x="2821088" y="3935647"/>
                  </a:cubicBezTo>
                  <a:cubicBezTo>
                    <a:pt x="2814662" y="3872299"/>
                    <a:pt x="2760496" y="3822723"/>
                    <a:pt x="2696230" y="3822723"/>
                  </a:cubicBezTo>
                  <a:lnTo>
                    <a:pt x="2656753" y="3822723"/>
                  </a:lnTo>
                  <a:lnTo>
                    <a:pt x="2656753" y="3780492"/>
                  </a:lnTo>
                  <a:cubicBezTo>
                    <a:pt x="2656753" y="3747442"/>
                    <a:pt x="2639310" y="3718063"/>
                    <a:pt x="2612686" y="3701538"/>
                  </a:cubicBezTo>
                  <a:cubicBezTo>
                    <a:pt x="2609014" y="3698784"/>
                    <a:pt x="2604423" y="3696029"/>
                    <a:pt x="2599833" y="3695112"/>
                  </a:cubicBezTo>
                  <a:cubicBezTo>
                    <a:pt x="2588816" y="3690521"/>
                    <a:pt x="2575963" y="3687767"/>
                    <a:pt x="2563110" y="3687767"/>
                  </a:cubicBezTo>
                  <a:lnTo>
                    <a:pt x="1964527" y="3687767"/>
                  </a:lnTo>
                  <a:cubicBezTo>
                    <a:pt x="1891999" y="3685931"/>
                    <a:pt x="1819471" y="3684095"/>
                    <a:pt x="1747862" y="3687767"/>
                  </a:cubicBezTo>
                  <a:lnTo>
                    <a:pt x="1674416" y="3687767"/>
                  </a:lnTo>
                  <a:cubicBezTo>
                    <a:pt x="1623004" y="3687767"/>
                    <a:pt x="1580772" y="3729998"/>
                    <a:pt x="1580772" y="3781410"/>
                  </a:cubicBezTo>
                  <a:lnTo>
                    <a:pt x="1580772" y="3823642"/>
                  </a:lnTo>
                  <a:lnTo>
                    <a:pt x="1541295" y="3823642"/>
                  </a:lnTo>
                  <a:cubicBezTo>
                    <a:pt x="1477030" y="3823642"/>
                    <a:pt x="1422864" y="3873217"/>
                    <a:pt x="1416437" y="3936565"/>
                  </a:cubicBezTo>
                  <a:cubicBezTo>
                    <a:pt x="1389813" y="3939319"/>
                    <a:pt x="1354927" y="3916367"/>
                    <a:pt x="1334729" y="3905350"/>
                  </a:cubicBezTo>
                  <a:cubicBezTo>
                    <a:pt x="1197936" y="3829150"/>
                    <a:pt x="1050127" y="3772229"/>
                    <a:pt x="906907" y="3709801"/>
                  </a:cubicBezTo>
                  <a:cubicBezTo>
                    <a:pt x="752671" y="3642781"/>
                    <a:pt x="599353" y="3576680"/>
                    <a:pt x="443281" y="3513333"/>
                  </a:cubicBezTo>
                  <a:cubicBezTo>
                    <a:pt x="398295" y="3494972"/>
                    <a:pt x="382688" y="3482119"/>
                    <a:pt x="352392" y="3440805"/>
                  </a:cubicBezTo>
                  <a:cubicBezTo>
                    <a:pt x="284454" y="3348080"/>
                    <a:pt x="339539" y="3243420"/>
                    <a:pt x="360654" y="3142432"/>
                  </a:cubicBezTo>
                  <a:cubicBezTo>
                    <a:pt x="361572" y="3137842"/>
                    <a:pt x="362490" y="3132333"/>
                    <a:pt x="363408" y="3127743"/>
                  </a:cubicBezTo>
                  <a:cubicBezTo>
                    <a:pt x="415739" y="2878945"/>
                    <a:pt x="473577" y="2631066"/>
                    <a:pt x="525907" y="2382268"/>
                  </a:cubicBezTo>
                  <a:cubicBezTo>
                    <a:pt x="547023" y="2283116"/>
                    <a:pt x="569057" y="2183965"/>
                    <a:pt x="590172" y="2084813"/>
                  </a:cubicBezTo>
                  <a:cubicBezTo>
                    <a:pt x="643420" y="1836933"/>
                    <a:pt x="696669" y="1588136"/>
                    <a:pt x="748999" y="1340256"/>
                  </a:cubicBezTo>
                  <a:cubicBezTo>
                    <a:pt x="794902" y="1123591"/>
                    <a:pt x="847233" y="907844"/>
                    <a:pt x="887628" y="691179"/>
                  </a:cubicBezTo>
                  <a:cubicBezTo>
                    <a:pt x="913334" y="570911"/>
                    <a:pt x="911498" y="375362"/>
                    <a:pt x="1034519" y="307425"/>
                  </a:cubicBezTo>
                  <a:cubicBezTo>
                    <a:pt x="1125409" y="256931"/>
                    <a:pt x="1257611" y="282637"/>
                    <a:pt x="1357681" y="282637"/>
                  </a:cubicBezTo>
                  <a:cubicBezTo>
                    <a:pt x="1392568" y="282637"/>
                    <a:pt x="1409093" y="289981"/>
                    <a:pt x="1422864" y="254176"/>
                  </a:cubicBezTo>
                  <a:cubicBezTo>
                    <a:pt x="1437553" y="217453"/>
                    <a:pt x="1432963" y="126564"/>
                    <a:pt x="1432963" y="86169"/>
                  </a:cubicBezTo>
                  <a:cubicBezTo>
                    <a:pt x="1432963" y="43020"/>
                    <a:pt x="1431127" y="17314"/>
                    <a:pt x="1382469" y="9051"/>
                  </a:cubicBezTo>
                  <a:cubicBezTo>
                    <a:pt x="1281481" y="-7474"/>
                    <a:pt x="1187837" y="2625"/>
                    <a:pt x="1085931" y="8133"/>
                  </a:cubicBezTo>
                  <a:cubicBezTo>
                    <a:pt x="980353" y="14560"/>
                    <a:pt x="867430" y="34757"/>
                    <a:pt x="786640" y="108203"/>
                  </a:cubicBezTo>
                  <a:cubicBezTo>
                    <a:pt x="726047" y="162369"/>
                    <a:pt x="662700" y="233979"/>
                    <a:pt x="638830" y="313851"/>
                  </a:cubicBezTo>
                  <a:cubicBezTo>
                    <a:pt x="587418" y="484613"/>
                    <a:pt x="560794" y="664555"/>
                    <a:pt x="524989" y="838989"/>
                  </a:cubicBezTo>
                  <a:cubicBezTo>
                    <a:pt x="487348" y="1022603"/>
                    <a:pt x="448789" y="1205299"/>
                    <a:pt x="408394" y="1387996"/>
                  </a:cubicBezTo>
                  <a:cubicBezTo>
                    <a:pt x="300979" y="1877328"/>
                    <a:pt x="188975" y="2365743"/>
                    <a:pt x="90741" y="2857830"/>
                  </a:cubicBezTo>
                  <a:cubicBezTo>
                    <a:pt x="53100" y="3033181"/>
                    <a:pt x="-18510" y="3232403"/>
                    <a:pt x="4442" y="3413263"/>
                  </a:cubicBezTo>
                  <a:cubicBezTo>
                    <a:pt x="16377" y="3510579"/>
                    <a:pt x="56772" y="3578516"/>
                    <a:pt x="118283" y="3651044"/>
                  </a:cubicBezTo>
                  <a:cubicBezTo>
                    <a:pt x="223861" y="3774066"/>
                    <a:pt x="393705" y="3819051"/>
                    <a:pt x="537842" y="3878726"/>
                  </a:cubicBezTo>
                  <a:cubicBezTo>
                    <a:pt x="730637" y="3958598"/>
                    <a:pt x="922514" y="4042143"/>
                    <a:pt x="1114392" y="4125687"/>
                  </a:cubicBezTo>
                  <a:cubicBezTo>
                    <a:pt x="1141016" y="4137623"/>
                    <a:pt x="1188756" y="4147721"/>
                    <a:pt x="1217216" y="4167919"/>
                  </a:cubicBezTo>
                  <a:lnTo>
                    <a:pt x="1217216" y="4509442"/>
                  </a:lnTo>
                  <a:cubicBezTo>
                    <a:pt x="1217216" y="4548919"/>
                    <a:pt x="1249348" y="4581969"/>
                    <a:pt x="1289743" y="4581969"/>
                  </a:cubicBezTo>
                  <a:lnTo>
                    <a:pt x="2935847" y="4581969"/>
                  </a:lnTo>
                  <a:cubicBezTo>
                    <a:pt x="2975324" y="4581969"/>
                    <a:pt x="3008375" y="4549837"/>
                    <a:pt x="3008375" y="4509442"/>
                  </a:cubicBezTo>
                  <a:lnTo>
                    <a:pt x="3008375" y="4187198"/>
                  </a:lnTo>
                  <a:cubicBezTo>
                    <a:pt x="3034081" y="4148639"/>
                    <a:pt x="3095592" y="4137623"/>
                    <a:pt x="3135987" y="4121097"/>
                  </a:cubicBezTo>
                  <a:cubicBezTo>
                    <a:pt x="3182809" y="4101818"/>
                    <a:pt x="3225958" y="4077029"/>
                    <a:pt x="3271862" y="4056832"/>
                  </a:cubicBezTo>
                  <a:cubicBezTo>
                    <a:pt x="3446295" y="3981550"/>
                    <a:pt x="3618893" y="3907186"/>
                    <a:pt x="3794245" y="3833740"/>
                  </a:cubicBezTo>
                  <a:cubicBezTo>
                    <a:pt x="3872281" y="3800690"/>
                    <a:pt x="3962252" y="3770394"/>
                    <a:pt x="4033862" y="3724490"/>
                  </a:cubicBezTo>
                  <a:cubicBezTo>
                    <a:pt x="4112816" y="3674914"/>
                    <a:pt x="4152293" y="3606058"/>
                    <a:pt x="4196361" y="3528022"/>
                  </a:cubicBezTo>
                  <a:cubicBezTo>
                    <a:pt x="4240428" y="3449986"/>
                    <a:pt x="4245937" y="3355425"/>
                    <a:pt x="4231247" y="3268208"/>
                  </a:cubicBezTo>
                  <a:close/>
                  <a:moveTo>
                    <a:pt x="2117845" y="4212904"/>
                  </a:moveTo>
                  <a:cubicBezTo>
                    <a:pt x="2062760" y="4212904"/>
                    <a:pt x="2018693" y="4167919"/>
                    <a:pt x="2018693" y="4113752"/>
                  </a:cubicBezTo>
                  <a:cubicBezTo>
                    <a:pt x="2018693" y="4059586"/>
                    <a:pt x="2063678" y="4014601"/>
                    <a:pt x="2117845" y="4014601"/>
                  </a:cubicBezTo>
                  <a:cubicBezTo>
                    <a:pt x="2172929" y="4014601"/>
                    <a:pt x="2216997" y="4059586"/>
                    <a:pt x="2216997" y="4113752"/>
                  </a:cubicBezTo>
                  <a:cubicBezTo>
                    <a:pt x="2216997" y="4167919"/>
                    <a:pt x="2172929" y="4212904"/>
                    <a:pt x="2117845" y="4212904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77B7D13-BA55-48F0-83C0-90180B69015A}"/>
                </a:ext>
              </a:extLst>
            </p:cNvPr>
            <p:cNvSpPr/>
            <p:nvPr/>
          </p:nvSpPr>
          <p:spPr>
            <a:xfrm>
              <a:off x="4968607" y="1836"/>
              <a:ext cx="2230916" cy="1946313"/>
            </a:xfrm>
            <a:custGeom>
              <a:avLst/>
              <a:gdLst>
                <a:gd name="connsiteX0" fmla="*/ 229518 w 2230915"/>
                <a:gd name="connsiteY0" fmla="*/ 1948149 h 1946313"/>
                <a:gd name="connsiteX1" fmla="*/ 229518 w 2230915"/>
                <a:gd name="connsiteY1" fmla="*/ 650913 h 1946313"/>
                <a:gd name="connsiteX2" fmla="*/ 693145 w 2230915"/>
                <a:gd name="connsiteY2" fmla="*/ 187287 h 1946313"/>
                <a:gd name="connsiteX3" fmla="*/ 1542362 w 2230915"/>
                <a:gd name="connsiteY3" fmla="*/ 187287 h 1946313"/>
                <a:gd name="connsiteX4" fmla="*/ 2005988 w 2230915"/>
                <a:gd name="connsiteY4" fmla="*/ 650913 h 1946313"/>
                <a:gd name="connsiteX5" fmla="*/ 2005988 w 2230915"/>
                <a:gd name="connsiteY5" fmla="*/ 1949068 h 1946313"/>
                <a:gd name="connsiteX6" fmla="*/ 2230916 w 2230915"/>
                <a:gd name="connsiteY6" fmla="*/ 1949068 h 1946313"/>
                <a:gd name="connsiteX7" fmla="*/ 2230916 w 2230915"/>
                <a:gd name="connsiteY7" fmla="*/ 627961 h 1946313"/>
                <a:gd name="connsiteX8" fmla="*/ 1602954 w 2230915"/>
                <a:gd name="connsiteY8" fmla="*/ 0 h 1946313"/>
                <a:gd name="connsiteX9" fmla="*/ 627962 w 2230915"/>
                <a:gd name="connsiteY9" fmla="*/ 0 h 1946313"/>
                <a:gd name="connsiteX10" fmla="*/ 0 w 2230915"/>
                <a:gd name="connsiteY10" fmla="*/ 627961 h 1946313"/>
                <a:gd name="connsiteX11" fmla="*/ 0 w 2230915"/>
                <a:gd name="connsiteY11" fmla="*/ 1949068 h 1946313"/>
                <a:gd name="connsiteX12" fmla="*/ 229518 w 2230915"/>
                <a:gd name="connsiteY12" fmla="*/ 1949068 h 1946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0915" h="1946313">
                  <a:moveTo>
                    <a:pt x="229518" y="1948149"/>
                  </a:moveTo>
                  <a:lnTo>
                    <a:pt x="229518" y="650913"/>
                  </a:lnTo>
                  <a:cubicBezTo>
                    <a:pt x="229518" y="395689"/>
                    <a:pt x="437921" y="187287"/>
                    <a:pt x="693145" y="187287"/>
                  </a:cubicBezTo>
                  <a:lnTo>
                    <a:pt x="1542362" y="187287"/>
                  </a:lnTo>
                  <a:cubicBezTo>
                    <a:pt x="1797586" y="187287"/>
                    <a:pt x="2005988" y="395689"/>
                    <a:pt x="2005988" y="650913"/>
                  </a:cubicBezTo>
                  <a:lnTo>
                    <a:pt x="2005988" y="1949068"/>
                  </a:lnTo>
                  <a:lnTo>
                    <a:pt x="2230916" y="1949068"/>
                  </a:lnTo>
                  <a:lnTo>
                    <a:pt x="2230916" y="627961"/>
                  </a:lnTo>
                  <a:cubicBezTo>
                    <a:pt x="2230916" y="282766"/>
                    <a:pt x="1948150" y="0"/>
                    <a:pt x="1602954" y="0"/>
                  </a:cubicBezTo>
                  <a:lnTo>
                    <a:pt x="627962" y="0"/>
                  </a:lnTo>
                  <a:cubicBezTo>
                    <a:pt x="282766" y="0"/>
                    <a:pt x="0" y="282766"/>
                    <a:pt x="0" y="627961"/>
                  </a:cubicBezTo>
                  <a:lnTo>
                    <a:pt x="0" y="1949068"/>
                  </a:lnTo>
                  <a:lnTo>
                    <a:pt x="229518" y="1949068"/>
                  </a:ln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3388DB3-E021-4A60-8F6E-AA84E508F521}"/>
                </a:ext>
              </a:extLst>
            </p:cNvPr>
            <p:cNvSpPr/>
            <p:nvPr/>
          </p:nvSpPr>
          <p:spPr>
            <a:xfrm>
              <a:off x="4990985" y="2662410"/>
              <a:ext cx="2203374" cy="2781759"/>
            </a:xfrm>
            <a:custGeom>
              <a:avLst/>
              <a:gdLst>
                <a:gd name="connsiteX0" fmla="*/ 2129584 w 2203373"/>
                <a:gd name="connsiteY0" fmla="*/ 1530427 h 2781759"/>
                <a:gd name="connsiteX1" fmla="*/ 2103878 w 2203373"/>
                <a:gd name="connsiteY1" fmla="*/ 1345894 h 2781759"/>
                <a:gd name="connsiteX2" fmla="*/ 2169061 w 2203373"/>
                <a:gd name="connsiteY2" fmla="*/ 1319270 h 2781759"/>
                <a:gd name="connsiteX3" fmla="*/ 2189259 w 2203373"/>
                <a:gd name="connsiteY3" fmla="*/ 1228381 h 2781759"/>
                <a:gd name="connsiteX4" fmla="*/ 2046957 w 2203373"/>
                <a:gd name="connsiteY4" fmla="*/ 1159525 h 2781759"/>
                <a:gd name="connsiteX5" fmla="*/ 1994627 w 2203373"/>
                <a:gd name="connsiteY5" fmla="*/ 904301 h 2781759"/>
                <a:gd name="connsiteX6" fmla="*/ 1957904 w 2203373"/>
                <a:gd name="connsiteY6" fmla="*/ 717015 h 2781759"/>
                <a:gd name="connsiteX7" fmla="*/ 1923936 w 2203373"/>
                <a:gd name="connsiteY7" fmla="*/ 557270 h 2781759"/>
                <a:gd name="connsiteX8" fmla="*/ 1847735 w 2203373"/>
                <a:gd name="connsiteY8" fmla="*/ 341523 h 2781759"/>
                <a:gd name="connsiteX9" fmla="*/ 1729304 w 2203373"/>
                <a:gd name="connsiteY9" fmla="*/ 247880 h 2781759"/>
                <a:gd name="connsiteX10" fmla="*/ 1705434 w 2203373"/>
                <a:gd name="connsiteY10" fmla="*/ 185451 h 2781759"/>
                <a:gd name="connsiteX11" fmla="*/ 1656777 w 2203373"/>
                <a:gd name="connsiteY11" fmla="*/ 164335 h 2781759"/>
                <a:gd name="connsiteX12" fmla="*/ 1599856 w 2203373"/>
                <a:gd name="connsiteY12" fmla="*/ 164335 h 2781759"/>
                <a:gd name="connsiteX13" fmla="*/ 1592511 w 2203373"/>
                <a:gd name="connsiteY13" fmla="*/ 155154 h 2781759"/>
                <a:gd name="connsiteX14" fmla="*/ 1592511 w 2203373"/>
                <a:gd name="connsiteY14" fmla="*/ 67019 h 2781759"/>
                <a:gd name="connsiteX15" fmla="*/ 1525492 w 2203373"/>
                <a:gd name="connsiteY15" fmla="*/ 0 h 2781759"/>
                <a:gd name="connsiteX16" fmla="*/ 659750 w 2203373"/>
                <a:gd name="connsiteY16" fmla="*/ 0 h 2781759"/>
                <a:gd name="connsiteX17" fmla="*/ 592731 w 2203373"/>
                <a:gd name="connsiteY17" fmla="*/ 67019 h 2781759"/>
                <a:gd name="connsiteX18" fmla="*/ 592731 w 2203373"/>
                <a:gd name="connsiteY18" fmla="*/ 165253 h 2781759"/>
                <a:gd name="connsiteX19" fmla="*/ 521121 w 2203373"/>
                <a:gd name="connsiteY19" fmla="*/ 165253 h 2781759"/>
                <a:gd name="connsiteX20" fmla="*/ 454102 w 2203373"/>
                <a:gd name="connsiteY20" fmla="*/ 232272 h 2781759"/>
                <a:gd name="connsiteX21" fmla="*/ 454102 w 2203373"/>
                <a:gd name="connsiteY21" fmla="*/ 303882 h 2781759"/>
                <a:gd name="connsiteX22" fmla="*/ 397181 w 2203373"/>
                <a:gd name="connsiteY22" fmla="*/ 322243 h 2781759"/>
                <a:gd name="connsiteX23" fmla="*/ 318227 w 2203373"/>
                <a:gd name="connsiteY23" fmla="*/ 382836 h 2781759"/>
                <a:gd name="connsiteX24" fmla="*/ 235600 w 2203373"/>
                <a:gd name="connsiteY24" fmla="*/ 714260 h 2781759"/>
                <a:gd name="connsiteX25" fmla="*/ 161237 w 2203373"/>
                <a:gd name="connsiteY25" fmla="*/ 1098015 h 2781759"/>
                <a:gd name="connsiteX26" fmla="*/ 110743 w 2203373"/>
                <a:gd name="connsiteY26" fmla="*/ 1209101 h 2781759"/>
                <a:gd name="connsiteX27" fmla="*/ 5164 w 2203373"/>
                <a:gd name="connsiteY27" fmla="*/ 1236644 h 2781759"/>
                <a:gd name="connsiteX28" fmla="*/ 40969 w 2203373"/>
                <a:gd name="connsiteY28" fmla="*/ 1319270 h 2781759"/>
                <a:gd name="connsiteX29" fmla="*/ 107070 w 2203373"/>
                <a:gd name="connsiteY29" fmla="*/ 1373436 h 2781759"/>
                <a:gd name="connsiteX30" fmla="*/ 78610 w 2203373"/>
                <a:gd name="connsiteY30" fmla="*/ 1519410 h 2781759"/>
                <a:gd name="connsiteX31" fmla="*/ 204386 w 2203373"/>
                <a:gd name="connsiteY31" fmla="*/ 2662410 h 2781759"/>
                <a:gd name="connsiteX32" fmla="*/ 356786 w 2203373"/>
                <a:gd name="connsiteY32" fmla="*/ 2784513 h 2781759"/>
                <a:gd name="connsiteX33" fmla="*/ 455938 w 2203373"/>
                <a:gd name="connsiteY33" fmla="*/ 2779005 h 2781759"/>
                <a:gd name="connsiteX34" fmla="*/ 417379 w 2203373"/>
                <a:gd name="connsiteY34" fmla="*/ 2667000 h 2781759"/>
                <a:gd name="connsiteX35" fmla="*/ 513776 w 2203373"/>
                <a:gd name="connsiteY35" fmla="*/ 2161143 h 2781759"/>
                <a:gd name="connsiteX36" fmla="*/ 937926 w 2203373"/>
                <a:gd name="connsiteY36" fmla="*/ 1838899 h 2781759"/>
                <a:gd name="connsiteX37" fmla="*/ 1043504 w 2203373"/>
                <a:gd name="connsiteY37" fmla="*/ 1776470 h 2781759"/>
                <a:gd name="connsiteX38" fmla="*/ 1144492 w 2203373"/>
                <a:gd name="connsiteY38" fmla="*/ 1772798 h 2781759"/>
                <a:gd name="connsiteX39" fmla="*/ 1511721 w 2203373"/>
                <a:gd name="connsiteY39" fmla="*/ 2010578 h 2781759"/>
                <a:gd name="connsiteX40" fmla="*/ 1760519 w 2203373"/>
                <a:gd name="connsiteY40" fmla="*/ 2295181 h 2781759"/>
                <a:gd name="connsiteX41" fmla="*/ 1770617 w 2203373"/>
                <a:gd name="connsiteY41" fmla="*/ 2690870 h 2781759"/>
                <a:gd name="connsiteX42" fmla="*/ 1746748 w 2203373"/>
                <a:gd name="connsiteY42" fmla="*/ 2779005 h 2781759"/>
                <a:gd name="connsiteX43" fmla="*/ 1874360 w 2203373"/>
                <a:gd name="connsiteY43" fmla="*/ 2784513 h 2781759"/>
                <a:gd name="connsiteX44" fmla="*/ 1949642 w 2203373"/>
                <a:gd name="connsiteY44" fmla="*/ 2723002 h 2781759"/>
                <a:gd name="connsiteX45" fmla="*/ 2104796 w 2203373"/>
                <a:gd name="connsiteY45" fmla="*/ 2482468 h 2781759"/>
                <a:gd name="connsiteX46" fmla="*/ 2203948 w 2203373"/>
                <a:gd name="connsiteY46" fmla="*/ 2005070 h 2781759"/>
                <a:gd name="connsiteX47" fmla="*/ 2129584 w 2203373"/>
                <a:gd name="connsiteY47" fmla="*/ 1530427 h 2781759"/>
                <a:gd name="connsiteX48" fmla="*/ 877333 w 2203373"/>
                <a:gd name="connsiteY48" fmla="*/ 1705778 h 2781759"/>
                <a:gd name="connsiteX49" fmla="*/ 258552 w 2203373"/>
                <a:gd name="connsiteY49" fmla="*/ 2305279 h 2781759"/>
                <a:gd name="connsiteX50" fmla="*/ 235600 w 2203373"/>
                <a:gd name="connsiteY50" fmla="*/ 2494403 h 2781759"/>
                <a:gd name="connsiteX51" fmla="*/ 184188 w 2203373"/>
                <a:gd name="connsiteY51" fmla="*/ 2367709 h 2781759"/>
                <a:gd name="connsiteX52" fmla="*/ 127268 w 2203373"/>
                <a:gd name="connsiteY52" fmla="*/ 1986708 h 2781759"/>
                <a:gd name="connsiteX53" fmla="*/ 212649 w 2203373"/>
                <a:gd name="connsiteY53" fmla="*/ 1473506 h 2781759"/>
                <a:gd name="connsiteX54" fmla="*/ 265897 w 2203373"/>
                <a:gd name="connsiteY54" fmla="*/ 1393634 h 2781759"/>
                <a:gd name="connsiteX55" fmla="*/ 879169 w 2203373"/>
                <a:gd name="connsiteY55" fmla="*/ 1633251 h 2781759"/>
                <a:gd name="connsiteX56" fmla="*/ 877333 w 2203373"/>
                <a:gd name="connsiteY56" fmla="*/ 1705778 h 2781759"/>
                <a:gd name="connsiteX57" fmla="*/ 1044422 w 2203373"/>
                <a:gd name="connsiteY57" fmla="*/ 1557969 h 2781759"/>
                <a:gd name="connsiteX58" fmla="*/ 347605 w 2203373"/>
                <a:gd name="connsiteY58" fmla="*/ 1281629 h 2781759"/>
                <a:gd name="connsiteX59" fmla="*/ 285176 w 2203373"/>
                <a:gd name="connsiteY59" fmla="*/ 1179723 h 2781759"/>
                <a:gd name="connsiteX60" fmla="*/ 394427 w 2203373"/>
                <a:gd name="connsiteY60" fmla="*/ 579304 h 2781759"/>
                <a:gd name="connsiteX61" fmla="*/ 448593 w 2203373"/>
                <a:gd name="connsiteY61" fmla="*/ 475561 h 2781759"/>
                <a:gd name="connsiteX62" fmla="*/ 1742157 w 2203373"/>
                <a:gd name="connsiteY62" fmla="*/ 476479 h 2781759"/>
                <a:gd name="connsiteX63" fmla="*/ 1801832 w 2203373"/>
                <a:gd name="connsiteY63" fmla="*/ 578386 h 2781759"/>
                <a:gd name="connsiteX64" fmla="*/ 1897311 w 2203373"/>
                <a:gd name="connsiteY64" fmla="*/ 1074145 h 2781759"/>
                <a:gd name="connsiteX65" fmla="*/ 1844063 w 2203373"/>
                <a:gd name="connsiteY65" fmla="*/ 1280711 h 2781759"/>
                <a:gd name="connsiteX66" fmla="*/ 1163772 w 2203373"/>
                <a:gd name="connsiteY66" fmla="*/ 1554296 h 2781759"/>
                <a:gd name="connsiteX67" fmla="*/ 1044422 w 2203373"/>
                <a:gd name="connsiteY67" fmla="*/ 1557969 h 2781759"/>
                <a:gd name="connsiteX68" fmla="*/ 2057056 w 2203373"/>
                <a:gd name="connsiteY68" fmla="*/ 2207046 h 2781759"/>
                <a:gd name="connsiteX69" fmla="*/ 1968003 w 2203373"/>
                <a:gd name="connsiteY69" fmla="*/ 2466860 h 2781759"/>
                <a:gd name="connsiteX70" fmla="*/ 1952396 w 2203373"/>
                <a:gd name="connsiteY70" fmla="*/ 2359446 h 2781759"/>
                <a:gd name="connsiteX71" fmla="*/ 1766027 w 2203373"/>
                <a:gd name="connsiteY71" fmla="*/ 2020677 h 2781759"/>
                <a:gd name="connsiteX72" fmla="*/ 1359321 w 2203373"/>
                <a:gd name="connsiteY72" fmla="*/ 1731484 h 2781759"/>
                <a:gd name="connsiteX73" fmla="*/ 1281285 w 2203373"/>
                <a:gd name="connsiteY73" fmla="*/ 1669055 h 2781759"/>
                <a:gd name="connsiteX74" fmla="*/ 1388699 w 2203373"/>
                <a:gd name="connsiteY74" fmla="*/ 1604790 h 2781759"/>
                <a:gd name="connsiteX75" fmla="*/ 1904656 w 2203373"/>
                <a:gd name="connsiteY75" fmla="*/ 1401897 h 2781759"/>
                <a:gd name="connsiteX76" fmla="*/ 1972593 w 2203373"/>
                <a:gd name="connsiteY76" fmla="*/ 1442292 h 2781759"/>
                <a:gd name="connsiteX77" fmla="*/ 2057056 w 2203373"/>
                <a:gd name="connsiteY77" fmla="*/ 2207046 h 278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03373" h="2781759">
                  <a:moveTo>
                    <a:pt x="2129584" y="1530427"/>
                  </a:moveTo>
                  <a:cubicBezTo>
                    <a:pt x="2117649" y="1458817"/>
                    <a:pt x="2083680" y="1374354"/>
                    <a:pt x="2103878" y="1345894"/>
                  </a:cubicBezTo>
                  <a:cubicBezTo>
                    <a:pt x="2119485" y="1323860"/>
                    <a:pt x="2147945" y="1331205"/>
                    <a:pt x="2169061" y="1319270"/>
                  </a:cubicBezTo>
                  <a:cubicBezTo>
                    <a:pt x="2199357" y="1301826"/>
                    <a:pt x="2214046" y="1256841"/>
                    <a:pt x="2189259" y="1228381"/>
                  </a:cubicBezTo>
                  <a:cubicBezTo>
                    <a:pt x="2142437" y="1175133"/>
                    <a:pt x="2077254" y="1245824"/>
                    <a:pt x="2046957" y="1159525"/>
                  </a:cubicBezTo>
                  <a:cubicBezTo>
                    <a:pt x="2017579" y="1076899"/>
                    <a:pt x="2012070" y="989682"/>
                    <a:pt x="1994627" y="904301"/>
                  </a:cubicBezTo>
                  <a:cubicBezTo>
                    <a:pt x="1981774" y="841872"/>
                    <a:pt x="1969839" y="779443"/>
                    <a:pt x="1957904" y="717015"/>
                  </a:cubicBezTo>
                  <a:cubicBezTo>
                    <a:pt x="1947805" y="668357"/>
                    <a:pt x="1923936" y="606846"/>
                    <a:pt x="1923936" y="557270"/>
                  </a:cubicBezTo>
                  <a:cubicBezTo>
                    <a:pt x="1907410" y="486578"/>
                    <a:pt x="1912919" y="390181"/>
                    <a:pt x="1847735" y="341523"/>
                  </a:cubicBezTo>
                  <a:cubicBezTo>
                    <a:pt x="1793569" y="301128"/>
                    <a:pt x="1729304" y="328670"/>
                    <a:pt x="1729304" y="247880"/>
                  </a:cubicBezTo>
                  <a:cubicBezTo>
                    <a:pt x="1729304" y="219419"/>
                    <a:pt x="1731140" y="199222"/>
                    <a:pt x="1705434" y="185451"/>
                  </a:cubicBezTo>
                  <a:cubicBezTo>
                    <a:pt x="1693499" y="172597"/>
                    <a:pt x="1676056" y="164335"/>
                    <a:pt x="1656777" y="164335"/>
                  </a:cubicBezTo>
                  <a:lnTo>
                    <a:pt x="1599856" y="164335"/>
                  </a:lnTo>
                  <a:cubicBezTo>
                    <a:pt x="1597102" y="161581"/>
                    <a:pt x="1594347" y="157909"/>
                    <a:pt x="1592511" y="155154"/>
                  </a:cubicBezTo>
                  <a:lnTo>
                    <a:pt x="1592511" y="67019"/>
                  </a:lnTo>
                  <a:cubicBezTo>
                    <a:pt x="1592511" y="30296"/>
                    <a:pt x="1562215" y="0"/>
                    <a:pt x="1525492" y="0"/>
                  </a:cubicBezTo>
                  <a:lnTo>
                    <a:pt x="659750" y="0"/>
                  </a:lnTo>
                  <a:cubicBezTo>
                    <a:pt x="623027" y="0"/>
                    <a:pt x="592731" y="30296"/>
                    <a:pt x="592731" y="67019"/>
                  </a:cubicBezTo>
                  <a:lnTo>
                    <a:pt x="592731" y="165253"/>
                  </a:lnTo>
                  <a:lnTo>
                    <a:pt x="521121" y="165253"/>
                  </a:lnTo>
                  <a:cubicBezTo>
                    <a:pt x="484398" y="165253"/>
                    <a:pt x="454102" y="195549"/>
                    <a:pt x="454102" y="232272"/>
                  </a:cubicBezTo>
                  <a:lnTo>
                    <a:pt x="454102" y="303882"/>
                  </a:lnTo>
                  <a:cubicBezTo>
                    <a:pt x="438494" y="314899"/>
                    <a:pt x="415543" y="315817"/>
                    <a:pt x="397181" y="322243"/>
                  </a:cubicBezTo>
                  <a:cubicBezTo>
                    <a:pt x="364131" y="333260"/>
                    <a:pt x="335670" y="351622"/>
                    <a:pt x="318227" y="382836"/>
                  </a:cubicBezTo>
                  <a:cubicBezTo>
                    <a:pt x="264979" y="482906"/>
                    <a:pt x="257634" y="605010"/>
                    <a:pt x="235600" y="714260"/>
                  </a:cubicBezTo>
                  <a:cubicBezTo>
                    <a:pt x="210813" y="841872"/>
                    <a:pt x="185106" y="969484"/>
                    <a:pt x="161237" y="1098015"/>
                  </a:cubicBezTo>
                  <a:cubicBezTo>
                    <a:pt x="154810" y="1133819"/>
                    <a:pt x="148384" y="1194412"/>
                    <a:pt x="110743" y="1209101"/>
                  </a:cubicBezTo>
                  <a:cubicBezTo>
                    <a:pt x="74938" y="1222872"/>
                    <a:pt x="22608" y="1190740"/>
                    <a:pt x="5164" y="1236644"/>
                  </a:cubicBezTo>
                  <a:cubicBezTo>
                    <a:pt x="-10443" y="1277039"/>
                    <a:pt x="11591" y="1303663"/>
                    <a:pt x="40969" y="1319270"/>
                  </a:cubicBezTo>
                  <a:cubicBezTo>
                    <a:pt x="69429" y="1333959"/>
                    <a:pt x="103398" y="1334877"/>
                    <a:pt x="107070" y="1373436"/>
                  </a:cubicBezTo>
                  <a:cubicBezTo>
                    <a:pt x="111661" y="1416585"/>
                    <a:pt x="88709" y="1477178"/>
                    <a:pt x="78610" y="1519410"/>
                  </a:cubicBezTo>
                  <a:cubicBezTo>
                    <a:pt x="-9525" y="1900410"/>
                    <a:pt x="-56347" y="2333740"/>
                    <a:pt x="204386" y="2662410"/>
                  </a:cubicBezTo>
                  <a:cubicBezTo>
                    <a:pt x="253962" y="2724839"/>
                    <a:pt x="266815" y="2788186"/>
                    <a:pt x="356786" y="2784513"/>
                  </a:cubicBezTo>
                  <a:cubicBezTo>
                    <a:pt x="376066" y="2783595"/>
                    <a:pt x="443085" y="2795530"/>
                    <a:pt x="455938" y="2779005"/>
                  </a:cubicBezTo>
                  <a:cubicBezTo>
                    <a:pt x="470627" y="2759725"/>
                    <a:pt x="423805" y="2690870"/>
                    <a:pt x="417379" y="2667000"/>
                  </a:cubicBezTo>
                  <a:cubicBezTo>
                    <a:pt x="370557" y="2499911"/>
                    <a:pt x="395345" y="2294263"/>
                    <a:pt x="513776" y="2161143"/>
                  </a:cubicBezTo>
                  <a:cubicBezTo>
                    <a:pt x="630372" y="2029858"/>
                    <a:pt x="783690" y="1923362"/>
                    <a:pt x="937926" y="1838899"/>
                  </a:cubicBezTo>
                  <a:cubicBezTo>
                    <a:pt x="974649" y="1818701"/>
                    <a:pt x="1008617" y="1797585"/>
                    <a:pt x="1043504" y="1776470"/>
                  </a:cubicBezTo>
                  <a:cubicBezTo>
                    <a:pt x="1086654" y="1750764"/>
                    <a:pt x="1101343" y="1748928"/>
                    <a:pt x="1144492" y="1772798"/>
                  </a:cubicBezTo>
                  <a:cubicBezTo>
                    <a:pt x="1272104" y="1843489"/>
                    <a:pt x="1392372" y="1927034"/>
                    <a:pt x="1511721" y="2010578"/>
                  </a:cubicBezTo>
                  <a:cubicBezTo>
                    <a:pt x="1617299" y="2084942"/>
                    <a:pt x="1712779" y="2171241"/>
                    <a:pt x="1760519" y="2295181"/>
                  </a:cubicBezTo>
                  <a:cubicBezTo>
                    <a:pt x="1808258" y="2419121"/>
                    <a:pt x="1820193" y="2565094"/>
                    <a:pt x="1770617" y="2690870"/>
                  </a:cubicBezTo>
                  <a:cubicBezTo>
                    <a:pt x="1763273" y="2710150"/>
                    <a:pt x="1727468" y="2758807"/>
                    <a:pt x="1746748" y="2779005"/>
                  </a:cubicBezTo>
                  <a:cubicBezTo>
                    <a:pt x="1764191" y="2797367"/>
                    <a:pt x="1850490" y="2787267"/>
                    <a:pt x="1874360" y="2784513"/>
                  </a:cubicBezTo>
                  <a:cubicBezTo>
                    <a:pt x="1915673" y="2779923"/>
                    <a:pt x="1923936" y="2753299"/>
                    <a:pt x="1949642" y="2723002"/>
                  </a:cubicBezTo>
                  <a:cubicBezTo>
                    <a:pt x="2012070" y="2649557"/>
                    <a:pt x="2064401" y="2570603"/>
                    <a:pt x="2104796" y="2482468"/>
                  </a:cubicBezTo>
                  <a:cubicBezTo>
                    <a:pt x="2172733" y="2333740"/>
                    <a:pt x="2203030" y="2167569"/>
                    <a:pt x="2203948" y="2005070"/>
                  </a:cubicBezTo>
                  <a:cubicBezTo>
                    <a:pt x="2201193" y="1931624"/>
                    <a:pt x="2133256" y="1552460"/>
                    <a:pt x="2129584" y="1530427"/>
                  </a:cubicBezTo>
                  <a:close/>
                  <a:moveTo>
                    <a:pt x="877333" y="1705778"/>
                  </a:moveTo>
                  <a:cubicBezTo>
                    <a:pt x="632208" y="1839817"/>
                    <a:pt x="344851" y="2019759"/>
                    <a:pt x="258552" y="2305279"/>
                  </a:cubicBezTo>
                  <a:cubicBezTo>
                    <a:pt x="244781" y="2349347"/>
                    <a:pt x="242027" y="2436564"/>
                    <a:pt x="235600" y="2494403"/>
                  </a:cubicBezTo>
                  <a:cubicBezTo>
                    <a:pt x="209894" y="2435646"/>
                    <a:pt x="192451" y="2390661"/>
                    <a:pt x="184188" y="2367709"/>
                  </a:cubicBezTo>
                  <a:cubicBezTo>
                    <a:pt x="139203" y="2241933"/>
                    <a:pt x="122678" y="2119829"/>
                    <a:pt x="127268" y="1986708"/>
                  </a:cubicBezTo>
                  <a:cubicBezTo>
                    <a:pt x="133694" y="1814111"/>
                    <a:pt x="178680" y="1641513"/>
                    <a:pt x="212649" y="1473506"/>
                  </a:cubicBezTo>
                  <a:cubicBezTo>
                    <a:pt x="219993" y="1437701"/>
                    <a:pt x="226420" y="1392716"/>
                    <a:pt x="265897" y="1393634"/>
                  </a:cubicBezTo>
                  <a:cubicBezTo>
                    <a:pt x="315473" y="1394552"/>
                    <a:pt x="742376" y="1551542"/>
                    <a:pt x="879169" y="1633251"/>
                  </a:cubicBezTo>
                  <a:cubicBezTo>
                    <a:pt x="922319" y="1658039"/>
                    <a:pt x="916810" y="1683745"/>
                    <a:pt x="877333" y="1705778"/>
                  </a:cubicBezTo>
                  <a:close/>
                  <a:moveTo>
                    <a:pt x="1044422" y="1557969"/>
                  </a:moveTo>
                  <a:cubicBezTo>
                    <a:pt x="814904" y="1456981"/>
                    <a:pt x="576205" y="1380781"/>
                    <a:pt x="347605" y="1281629"/>
                  </a:cubicBezTo>
                  <a:cubicBezTo>
                    <a:pt x="283340" y="1254087"/>
                    <a:pt x="295275" y="1231135"/>
                    <a:pt x="285176" y="1179723"/>
                  </a:cubicBezTo>
                  <a:cubicBezTo>
                    <a:pt x="269569" y="1100769"/>
                    <a:pt x="372393" y="683964"/>
                    <a:pt x="394427" y="579304"/>
                  </a:cubicBezTo>
                  <a:cubicBezTo>
                    <a:pt x="406362" y="521465"/>
                    <a:pt x="399935" y="484742"/>
                    <a:pt x="448593" y="475561"/>
                  </a:cubicBezTo>
                  <a:cubicBezTo>
                    <a:pt x="488070" y="467299"/>
                    <a:pt x="1675138" y="448937"/>
                    <a:pt x="1742157" y="476479"/>
                  </a:cubicBezTo>
                  <a:cubicBezTo>
                    <a:pt x="1784389" y="494841"/>
                    <a:pt x="1795406" y="537072"/>
                    <a:pt x="1801832" y="578386"/>
                  </a:cubicBezTo>
                  <a:cubicBezTo>
                    <a:pt x="1830292" y="744557"/>
                    <a:pt x="1865179" y="908892"/>
                    <a:pt x="1897311" y="1074145"/>
                  </a:cubicBezTo>
                  <a:cubicBezTo>
                    <a:pt x="1912001" y="1148509"/>
                    <a:pt x="1934952" y="1246742"/>
                    <a:pt x="1844063" y="1280711"/>
                  </a:cubicBezTo>
                  <a:cubicBezTo>
                    <a:pt x="1725632" y="1325696"/>
                    <a:pt x="1265678" y="1497376"/>
                    <a:pt x="1163772" y="1554296"/>
                  </a:cubicBezTo>
                  <a:cubicBezTo>
                    <a:pt x="1113278" y="1582757"/>
                    <a:pt x="1099507" y="1581839"/>
                    <a:pt x="1044422" y="1557969"/>
                  </a:cubicBezTo>
                  <a:close/>
                  <a:moveTo>
                    <a:pt x="2057056" y="2207046"/>
                  </a:moveTo>
                  <a:cubicBezTo>
                    <a:pt x="2038695" y="2291508"/>
                    <a:pt x="2014825" y="2393415"/>
                    <a:pt x="1968003" y="2466860"/>
                  </a:cubicBezTo>
                  <a:cubicBezTo>
                    <a:pt x="1960659" y="2424629"/>
                    <a:pt x="1962495" y="2394333"/>
                    <a:pt x="1952396" y="2359446"/>
                  </a:cubicBezTo>
                  <a:cubicBezTo>
                    <a:pt x="1915673" y="2226325"/>
                    <a:pt x="1856916" y="2106976"/>
                    <a:pt x="1766027" y="2020677"/>
                  </a:cubicBezTo>
                  <a:cubicBezTo>
                    <a:pt x="1648514" y="1909590"/>
                    <a:pt x="1503458" y="1803094"/>
                    <a:pt x="1359321" y="1731484"/>
                  </a:cubicBezTo>
                  <a:cubicBezTo>
                    <a:pt x="1335451" y="1719549"/>
                    <a:pt x="1282203" y="1699352"/>
                    <a:pt x="1281285" y="1669055"/>
                  </a:cubicBezTo>
                  <a:cubicBezTo>
                    <a:pt x="1281285" y="1643349"/>
                    <a:pt x="1361157" y="1615807"/>
                    <a:pt x="1388699" y="1604790"/>
                  </a:cubicBezTo>
                  <a:cubicBezTo>
                    <a:pt x="1562215" y="1535935"/>
                    <a:pt x="1721960" y="1466162"/>
                    <a:pt x="1904656" y="1401897"/>
                  </a:cubicBezTo>
                  <a:cubicBezTo>
                    <a:pt x="1951478" y="1385371"/>
                    <a:pt x="1960659" y="1392716"/>
                    <a:pt x="1972593" y="1442292"/>
                  </a:cubicBezTo>
                  <a:cubicBezTo>
                    <a:pt x="1984528" y="1490031"/>
                    <a:pt x="2102042" y="1998644"/>
                    <a:pt x="2057056" y="2207046"/>
                  </a:cubicBezTo>
                  <a:close/>
                </a:path>
              </a:pathLst>
            </a:custGeom>
            <a:grpFill/>
            <a:ln w="9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533AF8F-BD51-4D26-9044-5ED543475FB2}"/>
              </a:ext>
            </a:extLst>
          </p:cNvPr>
          <p:cNvSpPr/>
          <p:nvPr/>
        </p:nvSpPr>
        <p:spPr>
          <a:xfrm>
            <a:off x="0" y="1277784"/>
            <a:ext cx="4204103" cy="4328169"/>
          </a:xfrm>
          <a:custGeom>
            <a:avLst/>
            <a:gdLst>
              <a:gd name="connsiteX0" fmla="*/ 0 w 4204103"/>
              <a:gd name="connsiteY0" fmla="*/ 0 h 4328169"/>
              <a:gd name="connsiteX1" fmla="*/ 4204103 w 4204103"/>
              <a:gd name="connsiteY1" fmla="*/ 4559 h 4328169"/>
              <a:gd name="connsiteX2" fmla="*/ 3401521 w 4204103"/>
              <a:gd name="connsiteY2" fmla="*/ 4328051 h 4328169"/>
              <a:gd name="connsiteX3" fmla="*/ 0 w 4204103"/>
              <a:gd name="connsiteY3" fmla="*/ 4328169 h 432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03" h="4328169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916116-EC07-4072-AE68-AE888D406440}"/>
              </a:ext>
            </a:extLst>
          </p:cNvPr>
          <p:cNvSpPr txBox="1"/>
          <p:nvPr/>
        </p:nvSpPr>
        <p:spPr>
          <a:xfrm>
            <a:off x="486549" y="14726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C5B25F-8ED5-47FF-8B78-FD489A409EAA}"/>
              </a:ext>
            </a:extLst>
          </p:cNvPr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81329-72B1-403B-9212-AEE81434030E}"/>
              </a:ext>
            </a:extLst>
          </p:cNvPr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35989-85DD-41F4-9DD8-96905AE97C13}"/>
              </a:ext>
            </a:extLst>
          </p:cNvPr>
          <p:cNvSpPr txBox="1"/>
          <p:nvPr/>
        </p:nvSpPr>
        <p:spPr>
          <a:xfrm>
            <a:off x="8375071" y="216476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28B64F-551A-4B45-BC85-07BF641AA0E8}"/>
              </a:ext>
            </a:extLst>
          </p:cNvPr>
          <p:cNvSpPr txBox="1"/>
          <p:nvPr/>
        </p:nvSpPr>
        <p:spPr>
          <a:xfrm>
            <a:off x="8594410" y="140394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F5F2A1-63AE-47C5-A2AA-1DC8F478F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08013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5D9107-45F3-4737-AAA5-80A13680A51D}"/>
              </a:ext>
            </a:extLst>
          </p:cNvPr>
          <p:cNvGrpSpPr/>
          <p:nvPr/>
        </p:nvGrpSpPr>
        <p:grpSpPr>
          <a:xfrm>
            <a:off x="1066073" y="4849306"/>
            <a:ext cx="2377803" cy="880254"/>
            <a:chOff x="6860364" y="1880348"/>
            <a:chExt cx="1944216" cy="880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F95BA8-8D23-4F88-9567-20915D00A04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194D2D-4832-4553-873D-E37CEFFDB0E9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D53E1BB-8C58-4052-A125-E99446EB3331}"/>
              </a:ext>
            </a:extLst>
          </p:cNvPr>
          <p:cNvGrpSpPr/>
          <p:nvPr/>
        </p:nvGrpSpPr>
        <p:grpSpPr>
          <a:xfrm>
            <a:off x="3604180" y="4849306"/>
            <a:ext cx="2377803" cy="880254"/>
            <a:chOff x="6860364" y="1880348"/>
            <a:chExt cx="1944216" cy="880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EA7038-3675-4EA8-814C-86141D858AC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85EA32-EBBE-4CF8-A935-E4DBC8AF8171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F327DF-01DD-49C3-9E98-C3B09AF356D4}"/>
              </a:ext>
            </a:extLst>
          </p:cNvPr>
          <p:cNvGrpSpPr/>
          <p:nvPr/>
        </p:nvGrpSpPr>
        <p:grpSpPr>
          <a:xfrm>
            <a:off x="6142287" y="4849306"/>
            <a:ext cx="2377803" cy="880254"/>
            <a:chOff x="6860364" y="1880348"/>
            <a:chExt cx="1944216" cy="880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5DD0D3-286D-4290-BAA3-061F1317D17B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0A750A-D711-438F-9D3C-5584E608C6CF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843B954-DD92-4B7F-9AD9-0D6EE349321F}"/>
              </a:ext>
            </a:extLst>
          </p:cNvPr>
          <p:cNvGrpSpPr/>
          <p:nvPr/>
        </p:nvGrpSpPr>
        <p:grpSpPr>
          <a:xfrm>
            <a:off x="8680394" y="4849306"/>
            <a:ext cx="2377803" cy="880254"/>
            <a:chOff x="6860364" y="1880348"/>
            <a:chExt cx="1944216" cy="880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775057-5D5E-4AD5-A6E8-291CEADCA8E2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8C958F-73BC-4452-AE58-1D501E024229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25">
            <a:extLst>
              <a:ext uri="{FF2B5EF4-FFF2-40B4-BE49-F238E27FC236}">
                <a16:creationId xmlns:a16="http://schemas.microsoft.com/office/drawing/2014/main" id="{998A5AF4-A100-4815-8560-4CB29FDB9BCE}"/>
              </a:ext>
            </a:extLst>
          </p:cNvPr>
          <p:cNvCxnSpPr>
            <a:cxnSpLocks/>
          </p:cNvCxnSpPr>
          <p:nvPr/>
        </p:nvCxnSpPr>
        <p:spPr>
          <a:xfrm rot="5400000">
            <a:off x="4314445" y="2852582"/>
            <a:ext cx="842044" cy="310792"/>
          </a:xfrm>
          <a:prstGeom prst="bentConnector3">
            <a:avLst>
              <a:gd name="adj1" fmla="val -2466"/>
            </a:avLst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7">
            <a:extLst>
              <a:ext uri="{FF2B5EF4-FFF2-40B4-BE49-F238E27FC236}">
                <a16:creationId xmlns:a16="http://schemas.microsoft.com/office/drawing/2014/main" id="{FA13B3B5-2176-4495-BB5B-CF6A547B3797}"/>
              </a:ext>
            </a:extLst>
          </p:cNvPr>
          <p:cNvCxnSpPr/>
          <p:nvPr/>
        </p:nvCxnSpPr>
        <p:spPr>
          <a:xfrm>
            <a:off x="6873923" y="2590352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26">
            <a:extLst>
              <a:ext uri="{FF2B5EF4-FFF2-40B4-BE49-F238E27FC236}">
                <a16:creationId xmlns:a16="http://schemas.microsoft.com/office/drawing/2014/main" id="{B32A4869-F194-4D66-AA1B-ACDA4C7FD99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6" y="2003417"/>
            <a:ext cx="2887713" cy="1484481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8">
            <a:extLst>
              <a:ext uri="{FF2B5EF4-FFF2-40B4-BE49-F238E27FC236}">
                <a16:creationId xmlns:a16="http://schemas.microsoft.com/office/drawing/2014/main" id="{A6244BC7-E7CA-4C6C-A9EE-0FA04AC61FEC}"/>
              </a:ext>
            </a:extLst>
          </p:cNvPr>
          <p:cNvCxnSpPr/>
          <p:nvPr/>
        </p:nvCxnSpPr>
        <p:spPr>
          <a:xfrm>
            <a:off x="6978760" y="2034868"/>
            <a:ext cx="2973448" cy="1453025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4CE6C4F-8C8D-4EDB-B5C9-E9778A971BC8}"/>
              </a:ext>
            </a:extLst>
          </p:cNvPr>
          <p:cNvGrpSpPr/>
          <p:nvPr/>
        </p:nvGrpSpPr>
        <p:grpSpPr>
          <a:xfrm>
            <a:off x="4776597" y="1437122"/>
            <a:ext cx="2386869" cy="1895206"/>
            <a:chOff x="4776597" y="1437122"/>
            <a:chExt cx="2386869" cy="189520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B152DE9-BF5F-4A16-BBCA-474C135CA45B}"/>
                </a:ext>
              </a:extLst>
            </p:cNvPr>
            <p:cNvSpPr/>
            <p:nvPr/>
          </p:nvSpPr>
          <p:spPr>
            <a:xfrm>
              <a:off x="4837613" y="1437122"/>
              <a:ext cx="2251302" cy="1888984"/>
            </a:xfrm>
            <a:custGeom>
              <a:avLst/>
              <a:gdLst>
                <a:gd name="connsiteX0" fmla="*/ 2602921 w 3175648"/>
                <a:gd name="connsiteY0" fmla="*/ 0 h 2664569"/>
                <a:gd name="connsiteX1" fmla="*/ 3175648 w 3175648"/>
                <a:gd name="connsiteY1" fmla="*/ 1304519 h 2664569"/>
                <a:gd name="connsiteX2" fmla="*/ 3175648 w 3175648"/>
                <a:gd name="connsiteY2" fmla="*/ 1304519 h 2664569"/>
                <a:gd name="connsiteX3" fmla="*/ 3175648 w 3175648"/>
                <a:gd name="connsiteY3" fmla="*/ 1304519 h 2664569"/>
                <a:gd name="connsiteX4" fmla="*/ 3175648 w 3175648"/>
                <a:gd name="connsiteY4" fmla="*/ 1304520 h 2664569"/>
                <a:gd name="connsiteX5" fmla="*/ 3175647 w 3175648"/>
                <a:gd name="connsiteY5" fmla="*/ 1304520 h 2664569"/>
                <a:gd name="connsiteX6" fmla="*/ 1841481 w 3175648"/>
                <a:gd name="connsiteY6" fmla="*/ 2664569 h 2664569"/>
                <a:gd name="connsiteX7" fmla="*/ 2 w 3175648"/>
                <a:gd name="connsiteY7" fmla="*/ 2079137 h 2664569"/>
                <a:gd name="connsiteX8" fmla="*/ 0 w 3175648"/>
                <a:gd name="connsiteY8" fmla="*/ 2079137 h 2664569"/>
                <a:gd name="connsiteX9" fmla="*/ 1 w 3175648"/>
                <a:gd name="connsiteY9" fmla="*/ 2079136 h 2664569"/>
                <a:gd name="connsiteX10" fmla="*/ 0 w 3175648"/>
                <a:gd name="connsiteY10" fmla="*/ 2079136 h 2664569"/>
                <a:gd name="connsiteX11" fmla="*/ 1 w 3175648"/>
                <a:gd name="connsiteY11" fmla="*/ 2079136 h 2664569"/>
                <a:gd name="connsiteX12" fmla="*/ 937918 w 3175648"/>
                <a:gd name="connsiteY12" fmla="*/ 279069 h 2664569"/>
                <a:gd name="connsiteX13" fmla="*/ 1932308 w 3175648"/>
                <a:gd name="connsiteY13" fmla="*/ 340248 h 2664569"/>
                <a:gd name="connsiteX14" fmla="*/ 2602921 w 3175648"/>
                <a:gd name="connsiteY14" fmla="*/ 0 h 266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75648" h="2664569">
                  <a:moveTo>
                    <a:pt x="2602921" y="0"/>
                  </a:move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20"/>
                  </a:lnTo>
                  <a:lnTo>
                    <a:pt x="3175647" y="1304520"/>
                  </a:lnTo>
                  <a:lnTo>
                    <a:pt x="1841481" y="2664569"/>
                  </a:lnTo>
                  <a:lnTo>
                    <a:pt x="2" y="2079137"/>
                  </a:lnTo>
                  <a:lnTo>
                    <a:pt x="0" y="2079137"/>
                  </a:lnTo>
                  <a:lnTo>
                    <a:pt x="1" y="2079136"/>
                  </a:lnTo>
                  <a:lnTo>
                    <a:pt x="0" y="2079136"/>
                  </a:lnTo>
                  <a:lnTo>
                    <a:pt x="1" y="2079136"/>
                  </a:lnTo>
                  <a:lnTo>
                    <a:pt x="937918" y="279069"/>
                  </a:lnTo>
                  <a:cubicBezTo>
                    <a:pt x="937918" y="279069"/>
                    <a:pt x="1484291" y="404721"/>
                    <a:pt x="1932308" y="340248"/>
                  </a:cubicBezTo>
                  <a:cubicBezTo>
                    <a:pt x="2449503" y="265422"/>
                    <a:pt x="2602921" y="0"/>
                    <a:pt x="2602921" y="0"/>
                  </a:cubicBezTo>
                  <a:close/>
                </a:path>
              </a:pathLst>
            </a:custGeom>
            <a:solidFill>
              <a:schemeClr val="accent1"/>
            </a:solidFill>
            <a:ln w="469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A66FDC-160F-4138-87A1-2686CAD00A6E}"/>
                </a:ext>
              </a:extLst>
            </p:cNvPr>
            <p:cNvSpPr/>
            <p:nvPr/>
          </p:nvSpPr>
          <p:spPr>
            <a:xfrm>
              <a:off x="4837613" y="1638298"/>
              <a:ext cx="1294465" cy="1684806"/>
            </a:xfrm>
            <a:custGeom>
              <a:avLst/>
              <a:gdLst>
                <a:gd name="connsiteX0" fmla="*/ 0 w 1825949"/>
                <a:gd name="connsiteY0" fmla="*/ 1800537 h 2376558"/>
                <a:gd name="connsiteX1" fmla="*/ 1825950 w 1825949"/>
                <a:gd name="connsiteY1" fmla="*/ 2380794 h 2376558"/>
                <a:gd name="connsiteX2" fmla="*/ 945447 w 1825949"/>
                <a:gd name="connsiteY2" fmla="*/ 1882 h 2376558"/>
                <a:gd name="connsiteX3" fmla="*/ 937917 w 1825949"/>
                <a:gd name="connsiteY3" fmla="*/ 0 h 2376558"/>
                <a:gd name="connsiteX4" fmla="*/ 0 w 1825949"/>
                <a:gd name="connsiteY4" fmla="*/ 1800537 h 2376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5949" h="2376558">
                  <a:moveTo>
                    <a:pt x="0" y="1800537"/>
                  </a:moveTo>
                  <a:lnTo>
                    <a:pt x="1825950" y="2380794"/>
                  </a:lnTo>
                  <a:lnTo>
                    <a:pt x="945447" y="1882"/>
                  </a:lnTo>
                  <a:cubicBezTo>
                    <a:pt x="940270" y="941"/>
                    <a:pt x="937917" y="0"/>
                    <a:pt x="937917" y="0"/>
                  </a:cubicBezTo>
                  <a:lnTo>
                    <a:pt x="0" y="1800537"/>
                  </a:lnTo>
                </a:path>
              </a:pathLst>
            </a:custGeom>
            <a:solidFill>
              <a:schemeClr val="accent4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0AA9EDF-10A7-47C9-B563-98DA9E32E7F1}"/>
                </a:ext>
              </a:extLst>
            </p:cNvPr>
            <p:cNvSpPr/>
            <p:nvPr/>
          </p:nvSpPr>
          <p:spPr>
            <a:xfrm>
              <a:off x="5140878" y="1821338"/>
              <a:ext cx="517119" cy="1354517"/>
            </a:xfrm>
            <a:custGeom>
              <a:avLst/>
              <a:gdLst>
                <a:gd name="connsiteX0" fmla="*/ 502607 w 729438"/>
                <a:gd name="connsiteY0" fmla="*/ 0 h 1910658"/>
                <a:gd name="connsiteX1" fmla="*/ 0 w 729438"/>
                <a:gd name="connsiteY1" fmla="*/ 1671591 h 1910658"/>
                <a:gd name="connsiteX2" fmla="*/ 731792 w 729438"/>
                <a:gd name="connsiteY2" fmla="*/ 1911130 h 191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9438" h="1910658">
                  <a:moveTo>
                    <a:pt x="502607" y="0"/>
                  </a:moveTo>
                  <a:lnTo>
                    <a:pt x="0" y="1671591"/>
                  </a:lnTo>
                  <a:lnTo>
                    <a:pt x="731792" y="191113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B59518E-EF60-4EE7-BEA2-FD5C0409E8CD}"/>
                </a:ext>
              </a:extLst>
            </p:cNvPr>
            <p:cNvSpPr/>
            <p:nvPr/>
          </p:nvSpPr>
          <p:spPr>
            <a:xfrm>
              <a:off x="5499191" y="1838139"/>
              <a:ext cx="410359" cy="1347845"/>
            </a:xfrm>
            <a:custGeom>
              <a:avLst/>
              <a:gdLst>
                <a:gd name="connsiteX0" fmla="*/ 0 w 578844"/>
                <a:gd name="connsiteY0" fmla="*/ 0 h 1901246"/>
                <a:gd name="connsiteX1" fmla="*/ 579786 w 578844"/>
                <a:gd name="connsiteY1" fmla="*/ 1795361 h 1901246"/>
                <a:gd name="connsiteX2" fmla="*/ 385426 w 578844"/>
                <a:gd name="connsiteY2" fmla="*/ 1761006 h 1901246"/>
                <a:gd name="connsiteX3" fmla="*/ 229185 w 578844"/>
                <a:gd name="connsiteY3" fmla="*/ 1904541 h 1901246"/>
                <a:gd name="connsiteX4" fmla="*/ 0 w 578844"/>
                <a:gd name="connsiteY4" fmla="*/ 0 h 190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8844" h="1901246">
                  <a:moveTo>
                    <a:pt x="0" y="0"/>
                  </a:moveTo>
                  <a:lnTo>
                    <a:pt x="579786" y="1795361"/>
                  </a:lnTo>
                  <a:cubicBezTo>
                    <a:pt x="579786" y="1795361"/>
                    <a:pt x="496960" y="1731358"/>
                    <a:pt x="385426" y="1761006"/>
                  </a:cubicBezTo>
                  <a:cubicBezTo>
                    <a:pt x="274363" y="1790655"/>
                    <a:pt x="229185" y="1904541"/>
                    <a:pt x="229185" y="190454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35A1E2E-A623-4575-B0B4-ADC3F3E86957}"/>
                </a:ext>
              </a:extLst>
            </p:cNvPr>
            <p:cNvSpPr/>
            <p:nvPr/>
          </p:nvSpPr>
          <p:spPr>
            <a:xfrm>
              <a:off x="4987744" y="1845145"/>
              <a:ext cx="503774" cy="1167687"/>
            </a:xfrm>
            <a:custGeom>
              <a:avLst/>
              <a:gdLst>
                <a:gd name="connsiteX0" fmla="*/ 711556 w 710614"/>
                <a:gd name="connsiteY0" fmla="*/ 0 h 1647119"/>
                <a:gd name="connsiteX1" fmla="*/ 0 w 710614"/>
                <a:gd name="connsiteY1" fmla="*/ 1429229 h 1647119"/>
                <a:gd name="connsiteX2" fmla="*/ 145888 w 710614"/>
                <a:gd name="connsiteY2" fmla="*/ 1477702 h 1647119"/>
                <a:gd name="connsiteX3" fmla="*/ 214126 w 710614"/>
                <a:gd name="connsiteY3" fmla="*/ 1650885 h 1647119"/>
                <a:gd name="connsiteX4" fmla="*/ 711556 w 710614"/>
                <a:gd name="connsiteY4" fmla="*/ 0 h 1647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14" h="1647119">
                  <a:moveTo>
                    <a:pt x="711556" y="0"/>
                  </a:moveTo>
                  <a:lnTo>
                    <a:pt x="0" y="1429229"/>
                  </a:lnTo>
                  <a:cubicBezTo>
                    <a:pt x="0" y="1429229"/>
                    <a:pt x="74356" y="1413699"/>
                    <a:pt x="145888" y="1477702"/>
                  </a:cubicBezTo>
                  <a:cubicBezTo>
                    <a:pt x="219302" y="1543116"/>
                    <a:pt x="214126" y="1650885"/>
                    <a:pt x="214126" y="1650885"/>
                  </a:cubicBezTo>
                  <a:lnTo>
                    <a:pt x="711556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2D933FF-BDF8-46A1-840F-13231D7E2702}"/>
                </a:ext>
              </a:extLst>
            </p:cNvPr>
            <p:cNvGrpSpPr/>
            <p:nvPr/>
          </p:nvGrpSpPr>
          <p:grpSpPr>
            <a:xfrm>
              <a:off x="4776597" y="2722447"/>
              <a:ext cx="120691" cy="199564"/>
              <a:chOff x="4776597" y="2722447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6" name="Circle: Hollow 25">
                <a:extLst>
                  <a:ext uri="{FF2B5EF4-FFF2-40B4-BE49-F238E27FC236}">
                    <a16:creationId xmlns:a16="http://schemas.microsoft.com/office/drawing/2014/main" id="{2C71040B-1093-45D5-ABB2-08346079A5FA}"/>
                  </a:ext>
                </a:extLst>
              </p:cNvPr>
              <p:cNvSpPr/>
              <p:nvPr/>
            </p:nvSpPr>
            <p:spPr>
              <a:xfrm>
                <a:off x="4776597" y="2722447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D3A49DE5-FB13-4952-A986-837F1CB2996A}"/>
                  </a:ext>
                </a:extLst>
              </p:cNvPr>
              <p:cNvSpPr/>
              <p:nvPr/>
            </p:nvSpPr>
            <p:spPr>
              <a:xfrm>
                <a:off x="4820737" y="2812870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8B5E834-C78F-4408-B440-64ACEDD2A42D}"/>
                </a:ext>
              </a:extLst>
            </p:cNvPr>
            <p:cNvGrpSpPr/>
            <p:nvPr/>
          </p:nvGrpSpPr>
          <p:grpSpPr>
            <a:xfrm>
              <a:off x="7042775" y="2161938"/>
              <a:ext cx="120691" cy="199564"/>
              <a:chOff x="9422620" y="1239289"/>
              <a:chExt cx="170244" cy="281501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1" name="Circle: Hollow 30">
                <a:extLst>
                  <a:ext uri="{FF2B5EF4-FFF2-40B4-BE49-F238E27FC236}">
                    <a16:creationId xmlns:a16="http://schemas.microsoft.com/office/drawing/2014/main" id="{F07A4C71-3BF3-4723-877A-F63782489E1B}"/>
                  </a:ext>
                </a:extLst>
              </p:cNvPr>
              <p:cNvSpPr/>
              <p:nvPr/>
            </p:nvSpPr>
            <p:spPr>
              <a:xfrm>
                <a:off x="9422620" y="1239289"/>
                <a:ext cx="170244" cy="170244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A2253FA-0A31-4C85-BCD3-F9F320F84A7D}"/>
                  </a:ext>
                </a:extLst>
              </p:cNvPr>
              <p:cNvSpPr/>
              <p:nvPr/>
            </p:nvSpPr>
            <p:spPr>
              <a:xfrm>
                <a:off x="9484883" y="1366838"/>
                <a:ext cx="45719" cy="15395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8DC8CCB-EB1F-4677-A8CA-404EC0EB86D3}"/>
                </a:ext>
              </a:extLst>
            </p:cNvPr>
            <p:cNvGrpSpPr/>
            <p:nvPr/>
          </p:nvGrpSpPr>
          <p:grpSpPr>
            <a:xfrm>
              <a:off x="6077399" y="3132764"/>
              <a:ext cx="120691" cy="199564"/>
              <a:chOff x="6077399" y="3132764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8" name="Circle: Hollow 27">
                <a:extLst>
                  <a:ext uri="{FF2B5EF4-FFF2-40B4-BE49-F238E27FC236}">
                    <a16:creationId xmlns:a16="http://schemas.microsoft.com/office/drawing/2014/main" id="{35BCEC20-0025-404C-BDBA-E1E9D6497409}"/>
                  </a:ext>
                </a:extLst>
              </p:cNvPr>
              <p:cNvSpPr/>
              <p:nvPr/>
            </p:nvSpPr>
            <p:spPr>
              <a:xfrm>
                <a:off x="6077399" y="3132764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0FD96A2-1ED7-4BF4-AB54-30B7ABF37475}"/>
                  </a:ext>
                </a:extLst>
              </p:cNvPr>
              <p:cNvSpPr/>
              <p:nvPr/>
            </p:nvSpPr>
            <p:spPr>
              <a:xfrm>
                <a:off x="6121539" y="3223187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8" name="Graphic 147">
            <a:extLst>
              <a:ext uri="{FF2B5EF4-FFF2-40B4-BE49-F238E27FC236}">
                <a16:creationId xmlns:a16="http://schemas.microsoft.com/office/drawing/2014/main" id="{59FE8B39-CA93-498A-B102-8DF48FA244A7}"/>
              </a:ext>
            </a:extLst>
          </p:cNvPr>
          <p:cNvGrpSpPr/>
          <p:nvPr/>
        </p:nvGrpSpPr>
        <p:grpSpPr>
          <a:xfrm>
            <a:off x="4150780" y="3906056"/>
            <a:ext cx="897901" cy="561793"/>
            <a:chOff x="790575" y="109537"/>
            <a:chExt cx="10610850" cy="6638925"/>
          </a:xfrm>
          <a:solidFill>
            <a:schemeClr val="accent2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63FBDFD-03EE-4A02-B152-32B227EC18FB}"/>
                </a:ext>
              </a:extLst>
            </p:cNvPr>
            <p:cNvSpPr/>
            <p:nvPr/>
          </p:nvSpPr>
          <p:spPr>
            <a:xfrm>
              <a:off x="790575" y="109020"/>
              <a:ext cx="8067675" cy="3486150"/>
            </a:xfrm>
            <a:custGeom>
              <a:avLst/>
              <a:gdLst>
                <a:gd name="connsiteX0" fmla="*/ 0 w 8067675"/>
                <a:gd name="connsiteY0" fmla="*/ 3491430 h 3486150"/>
                <a:gd name="connsiteX1" fmla="*/ 0 w 8067675"/>
                <a:gd name="connsiteY1" fmla="*/ 3425708 h 3486150"/>
                <a:gd name="connsiteX2" fmla="*/ 0 w 8067675"/>
                <a:gd name="connsiteY2" fmla="*/ 801570 h 3486150"/>
                <a:gd name="connsiteX3" fmla="*/ 129540 w 8067675"/>
                <a:gd name="connsiteY3" fmla="*/ 321510 h 3486150"/>
                <a:gd name="connsiteX4" fmla="*/ 736283 w 8067675"/>
                <a:gd name="connsiteY4" fmla="*/ 4327 h 3486150"/>
                <a:gd name="connsiteX5" fmla="*/ 1407795 w 8067675"/>
                <a:gd name="connsiteY5" fmla="*/ 1470 h 3486150"/>
                <a:gd name="connsiteX6" fmla="*/ 7056120 w 8067675"/>
                <a:gd name="connsiteY6" fmla="*/ 2422 h 3486150"/>
                <a:gd name="connsiteX7" fmla="*/ 7336155 w 8067675"/>
                <a:gd name="connsiteY7" fmla="*/ 149107 h 3486150"/>
                <a:gd name="connsiteX8" fmla="*/ 8021955 w 8067675"/>
                <a:gd name="connsiteY8" fmla="*/ 1138755 h 3486150"/>
                <a:gd name="connsiteX9" fmla="*/ 8067675 w 8067675"/>
                <a:gd name="connsiteY9" fmla="*/ 1231147 h 3486150"/>
                <a:gd name="connsiteX10" fmla="*/ 7935278 w 8067675"/>
                <a:gd name="connsiteY10" fmla="*/ 1401645 h 3486150"/>
                <a:gd name="connsiteX11" fmla="*/ 7878128 w 8067675"/>
                <a:gd name="connsiteY11" fmla="*/ 1402597 h 3486150"/>
                <a:gd name="connsiteX12" fmla="*/ 6597015 w 8067675"/>
                <a:gd name="connsiteY12" fmla="*/ 1403550 h 3486150"/>
                <a:gd name="connsiteX13" fmla="*/ 5858828 w 8067675"/>
                <a:gd name="connsiteY13" fmla="*/ 2056965 h 3486150"/>
                <a:gd name="connsiteX14" fmla="*/ 5844540 w 8067675"/>
                <a:gd name="connsiteY14" fmla="*/ 2246513 h 3486150"/>
                <a:gd name="connsiteX15" fmla="*/ 5843588 w 8067675"/>
                <a:gd name="connsiteY15" fmla="*/ 3432375 h 3486150"/>
                <a:gd name="connsiteX16" fmla="*/ 5843588 w 8067675"/>
                <a:gd name="connsiteY16" fmla="*/ 3491430 h 3486150"/>
                <a:gd name="connsiteX17" fmla="*/ 0 w 8067675"/>
                <a:gd name="connsiteY17" fmla="*/ 3491430 h 3486150"/>
                <a:gd name="connsiteX18" fmla="*/ 2584133 w 8067675"/>
                <a:gd name="connsiteY18" fmla="*/ 1066365 h 3486150"/>
                <a:gd name="connsiteX19" fmla="*/ 1380173 w 8067675"/>
                <a:gd name="connsiteY19" fmla="*/ 1066365 h 3486150"/>
                <a:gd name="connsiteX20" fmla="*/ 1176338 w 8067675"/>
                <a:gd name="connsiteY20" fmla="*/ 1269247 h 3486150"/>
                <a:gd name="connsiteX21" fmla="*/ 1174433 w 8067675"/>
                <a:gd name="connsiteY21" fmla="*/ 2288423 h 3486150"/>
                <a:gd name="connsiteX22" fmla="*/ 1367790 w 8067675"/>
                <a:gd name="connsiteY22" fmla="*/ 2482733 h 3486150"/>
                <a:gd name="connsiteX23" fmla="*/ 1572578 w 8067675"/>
                <a:gd name="connsiteY23" fmla="*/ 2482733 h 3486150"/>
                <a:gd name="connsiteX24" fmla="*/ 3776663 w 8067675"/>
                <a:gd name="connsiteY24" fmla="*/ 2482733 h 3486150"/>
                <a:gd name="connsiteX25" fmla="*/ 3928110 w 8067675"/>
                <a:gd name="connsiteY25" fmla="*/ 2439870 h 3486150"/>
                <a:gd name="connsiteX26" fmla="*/ 3987165 w 8067675"/>
                <a:gd name="connsiteY26" fmla="*/ 2280802 h 3486150"/>
                <a:gd name="connsiteX27" fmla="*/ 3989070 w 8067675"/>
                <a:gd name="connsiteY27" fmla="*/ 1271152 h 3486150"/>
                <a:gd name="connsiteX28" fmla="*/ 3783330 w 8067675"/>
                <a:gd name="connsiteY28" fmla="*/ 1065412 h 3486150"/>
                <a:gd name="connsiteX29" fmla="*/ 2584133 w 8067675"/>
                <a:gd name="connsiteY29" fmla="*/ 1066365 h 3486150"/>
                <a:gd name="connsiteX30" fmla="*/ 6725603 w 8067675"/>
                <a:gd name="connsiteY30" fmla="*/ 1059697 h 3486150"/>
                <a:gd name="connsiteX31" fmla="*/ 7329488 w 8067675"/>
                <a:gd name="connsiteY31" fmla="*/ 1059697 h 3486150"/>
                <a:gd name="connsiteX32" fmla="*/ 7422833 w 8067675"/>
                <a:gd name="connsiteY32" fmla="*/ 1016835 h 3486150"/>
                <a:gd name="connsiteX33" fmla="*/ 7405688 w 8067675"/>
                <a:gd name="connsiteY33" fmla="*/ 915870 h 3486150"/>
                <a:gd name="connsiteX34" fmla="*/ 7044690 w 8067675"/>
                <a:gd name="connsiteY34" fmla="*/ 396757 h 3486150"/>
                <a:gd name="connsiteX35" fmla="*/ 6945630 w 8067675"/>
                <a:gd name="connsiteY35" fmla="*/ 345322 h 3486150"/>
                <a:gd name="connsiteX36" fmla="*/ 6122670 w 8067675"/>
                <a:gd name="connsiteY36" fmla="*/ 346275 h 3486150"/>
                <a:gd name="connsiteX37" fmla="*/ 5966460 w 8067675"/>
                <a:gd name="connsiteY37" fmla="*/ 502485 h 3486150"/>
                <a:gd name="connsiteX38" fmla="*/ 5966460 w 8067675"/>
                <a:gd name="connsiteY38" fmla="*/ 902535 h 3486150"/>
                <a:gd name="connsiteX39" fmla="*/ 6126480 w 8067675"/>
                <a:gd name="connsiteY39" fmla="*/ 1060650 h 3486150"/>
                <a:gd name="connsiteX40" fmla="*/ 6725603 w 8067675"/>
                <a:gd name="connsiteY40" fmla="*/ 1059697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067675" h="3486150">
                  <a:moveTo>
                    <a:pt x="0" y="3491430"/>
                  </a:moveTo>
                  <a:cubicBezTo>
                    <a:pt x="0" y="3466665"/>
                    <a:pt x="0" y="3445710"/>
                    <a:pt x="0" y="3425708"/>
                  </a:cubicBezTo>
                  <a:cubicBezTo>
                    <a:pt x="0" y="2551312"/>
                    <a:pt x="0" y="1675965"/>
                    <a:pt x="0" y="801570"/>
                  </a:cubicBezTo>
                  <a:cubicBezTo>
                    <a:pt x="0" y="630120"/>
                    <a:pt x="37148" y="468195"/>
                    <a:pt x="129540" y="321510"/>
                  </a:cubicBezTo>
                  <a:cubicBezTo>
                    <a:pt x="270510" y="99577"/>
                    <a:pt x="485775" y="12900"/>
                    <a:pt x="736283" y="4327"/>
                  </a:cubicBezTo>
                  <a:cubicBezTo>
                    <a:pt x="960120" y="-3293"/>
                    <a:pt x="1183958" y="1470"/>
                    <a:pt x="1407795" y="1470"/>
                  </a:cubicBezTo>
                  <a:cubicBezTo>
                    <a:pt x="3290888" y="1470"/>
                    <a:pt x="5173028" y="2422"/>
                    <a:pt x="7056120" y="2422"/>
                  </a:cubicBezTo>
                  <a:cubicBezTo>
                    <a:pt x="7178040" y="2422"/>
                    <a:pt x="7266623" y="47190"/>
                    <a:pt x="7336155" y="149107"/>
                  </a:cubicBezTo>
                  <a:cubicBezTo>
                    <a:pt x="7562850" y="480577"/>
                    <a:pt x="7794308" y="808237"/>
                    <a:pt x="8021955" y="1138755"/>
                  </a:cubicBezTo>
                  <a:cubicBezTo>
                    <a:pt x="8041005" y="1167330"/>
                    <a:pt x="8060055" y="1198762"/>
                    <a:pt x="8067675" y="1231147"/>
                  </a:cubicBezTo>
                  <a:cubicBezTo>
                    <a:pt x="8085773" y="1313062"/>
                    <a:pt x="8021955" y="1391167"/>
                    <a:pt x="7935278" y="1401645"/>
                  </a:cubicBezTo>
                  <a:cubicBezTo>
                    <a:pt x="7916228" y="1403550"/>
                    <a:pt x="7897178" y="1402597"/>
                    <a:pt x="7878128" y="1402597"/>
                  </a:cubicBezTo>
                  <a:cubicBezTo>
                    <a:pt x="7451408" y="1402597"/>
                    <a:pt x="7023735" y="1398787"/>
                    <a:pt x="6597015" y="1403550"/>
                  </a:cubicBezTo>
                  <a:cubicBezTo>
                    <a:pt x="6241733" y="1407360"/>
                    <a:pt x="5911215" y="1703587"/>
                    <a:pt x="5858828" y="2056965"/>
                  </a:cubicBezTo>
                  <a:cubicBezTo>
                    <a:pt x="5849303" y="2119830"/>
                    <a:pt x="5844540" y="2183648"/>
                    <a:pt x="5844540" y="2246513"/>
                  </a:cubicBezTo>
                  <a:cubicBezTo>
                    <a:pt x="5843588" y="2641800"/>
                    <a:pt x="5843588" y="3037087"/>
                    <a:pt x="5843588" y="3432375"/>
                  </a:cubicBezTo>
                  <a:cubicBezTo>
                    <a:pt x="5843588" y="3451425"/>
                    <a:pt x="5843588" y="3469523"/>
                    <a:pt x="5843588" y="3491430"/>
                  </a:cubicBezTo>
                  <a:cubicBezTo>
                    <a:pt x="3894773" y="3491430"/>
                    <a:pt x="1950720" y="3491430"/>
                    <a:pt x="0" y="3491430"/>
                  </a:cubicBezTo>
                  <a:close/>
                  <a:moveTo>
                    <a:pt x="2584133" y="1066365"/>
                  </a:moveTo>
                  <a:cubicBezTo>
                    <a:pt x="2183130" y="1066365"/>
                    <a:pt x="1781175" y="1066365"/>
                    <a:pt x="1380173" y="1066365"/>
                  </a:cubicBezTo>
                  <a:cubicBezTo>
                    <a:pt x="1240155" y="1066365"/>
                    <a:pt x="1176338" y="1130182"/>
                    <a:pt x="1176338" y="1269247"/>
                  </a:cubicBezTo>
                  <a:cubicBezTo>
                    <a:pt x="1175385" y="1609290"/>
                    <a:pt x="1175385" y="1948380"/>
                    <a:pt x="1174433" y="2288423"/>
                  </a:cubicBezTo>
                  <a:cubicBezTo>
                    <a:pt x="1174433" y="2415105"/>
                    <a:pt x="1241108" y="2481780"/>
                    <a:pt x="1367790" y="2482733"/>
                  </a:cubicBezTo>
                  <a:cubicBezTo>
                    <a:pt x="1436370" y="2483685"/>
                    <a:pt x="1503998" y="2482733"/>
                    <a:pt x="1572578" y="2482733"/>
                  </a:cubicBezTo>
                  <a:cubicBezTo>
                    <a:pt x="2306955" y="2482733"/>
                    <a:pt x="3042285" y="2482733"/>
                    <a:pt x="3776663" y="2482733"/>
                  </a:cubicBezTo>
                  <a:cubicBezTo>
                    <a:pt x="3831908" y="2482733"/>
                    <a:pt x="3884295" y="2478923"/>
                    <a:pt x="3928110" y="2439870"/>
                  </a:cubicBezTo>
                  <a:cubicBezTo>
                    <a:pt x="3976688" y="2397008"/>
                    <a:pt x="3987165" y="2341763"/>
                    <a:pt x="3987165" y="2280802"/>
                  </a:cubicBezTo>
                  <a:cubicBezTo>
                    <a:pt x="3987165" y="1944570"/>
                    <a:pt x="3989070" y="1608337"/>
                    <a:pt x="3989070" y="1271152"/>
                  </a:cubicBezTo>
                  <a:cubicBezTo>
                    <a:pt x="3989070" y="1128277"/>
                    <a:pt x="3926205" y="1065412"/>
                    <a:pt x="3783330" y="1065412"/>
                  </a:cubicBezTo>
                  <a:cubicBezTo>
                    <a:pt x="3384233" y="1066365"/>
                    <a:pt x="2984183" y="1066365"/>
                    <a:pt x="2584133" y="1066365"/>
                  </a:cubicBezTo>
                  <a:close/>
                  <a:moveTo>
                    <a:pt x="6725603" y="1059697"/>
                  </a:moveTo>
                  <a:cubicBezTo>
                    <a:pt x="6926580" y="1059697"/>
                    <a:pt x="7128510" y="1058745"/>
                    <a:pt x="7329488" y="1059697"/>
                  </a:cubicBezTo>
                  <a:cubicBezTo>
                    <a:pt x="7368540" y="1059697"/>
                    <a:pt x="7402830" y="1054935"/>
                    <a:pt x="7422833" y="1016835"/>
                  </a:cubicBezTo>
                  <a:cubicBezTo>
                    <a:pt x="7441883" y="979687"/>
                    <a:pt x="7427595" y="947302"/>
                    <a:pt x="7405688" y="915870"/>
                  </a:cubicBezTo>
                  <a:cubicBezTo>
                    <a:pt x="7284720" y="743467"/>
                    <a:pt x="7164705" y="570112"/>
                    <a:pt x="7044690" y="396757"/>
                  </a:cubicBezTo>
                  <a:cubicBezTo>
                    <a:pt x="7019925" y="360562"/>
                    <a:pt x="6989445" y="345322"/>
                    <a:pt x="6945630" y="345322"/>
                  </a:cubicBezTo>
                  <a:cubicBezTo>
                    <a:pt x="6671310" y="346275"/>
                    <a:pt x="6396990" y="345322"/>
                    <a:pt x="6122670" y="346275"/>
                  </a:cubicBezTo>
                  <a:cubicBezTo>
                    <a:pt x="6021705" y="346275"/>
                    <a:pt x="5967413" y="401520"/>
                    <a:pt x="5966460" y="502485"/>
                  </a:cubicBezTo>
                  <a:cubicBezTo>
                    <a:pt x="5965508" y="635835"/>
                    <a:pt x="5965508" y="769185"/>
                    <a:pt x="5966460" y="902535"/>
                  </a:cubicBezTo>
                  <a:cubicBezTo>
                    <a:pt x="5967413" y="1006357"/>
                    <a:pt x="6022658" y="1059697"/>
                    <a:pt x="6126480" y="1060650"/>
                  </a:cubicBezTo>
                  <a:cubicBezTo>
                    <a:pt x="6326505" y="1059697"/>
                    <a:pt x="6526530" y="1059697"/>
                    <a:pt x="6725603" y="1059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E28A1C-4C53-4834-9D71-1A884C48683D}"/>
                </a:ext>
              </a:extLst>
            </p:cNvPr>
            <p:cNvSpPr/>
            <p:nvPr/>
          </p:nvSpPr>
          <p:spPr>
            <a:xfrm>
              <a:off x="790152" y="1971675"/>
              <a:ext cx="10601325" cy="3590925"/>
            </a:xfrm>
            <a:custGeom>
              <a:avLst/>
              <a:gdLst>
                <a:gd name="connsiteX0" fmla="*/ 6313593 w 10601325"/>
                <a:gd name="connsiteY0" fmla="*/ 2096453 h 3590925"/>
                <a:gd name="connsiteX1" fmla="*/ 6313593 w 10601325"/>
                <a:gd name="connsiteY1" fmla="*/ 2034540 h 3590925"/>
                <a:gd name="connsiteX2" fmla="*/ 6310736 w 10601325"/>
                <a:gd name="connsiteY2" fmla="*/ 481965 h 3590925"/>
                <a:gd name="connsiteX3" fmla="*/ 6631729 w 10601325"/>
                <a:gd name="connsiteY3" fmla="*/ 21908 h 3590925"/>
                <a:gd name="connsiteX4" fmla="*/ 6790796 w 10601325"/>
                <a:gd name="connsiteY4" fmla="*/ 953 h 3590925"/>
                <a:gd name="connsiteX5" fmla="*/ 8276696 w 10601325"/>
                <a:gd name="connsiteY5" fmla="*/ 0 h 3590925"/>
                <a:gd name="connsiteX6" fmla="*/ 8532918 w 10601325"/>
                <a:gd name="connsiteY6" fmla="*/ 134303 h 3590925"/>
                <a:gd name="connsiteX7" fmla="*/ 9451128 w 10601325"/>
                <a:gd name="connsiteY7" fmla="*/ 1460182 h 3590925"/>
                <a:gd name="connsiteX8" fmla="*/ 9515898 w 10601325"/>
                <a:gd name="connsiteY8" fmla="*/ 1509713 h 3590925"/>
                <a:gd name="connsiteX9" fmla="*/ 9999769 w 10601325"/>
                <a:gd name="connsiteY9" fmla="*/ 1681163 h 3590925"/>
                <a:gd name="connsiteX10" fmla="*/ 10306473 w 10601325"/>
                <a:gd name="connsiteY10" fmla="*/ 2141220 h 3590925"/>
                <a:gd name="connsiteX11" fmla="*/ 10308378 w 10601325"/>
                <a:gd name="connsiteY11" fmla="*/ 2655570 h 3590925"/>
                <a:gd name="connsiteX12" fmla="*/ 10308378 w 10601325"/>
                <a:gd name="connsiteY12" fmla="*/ 2710815 h 3590925"/>
                <a:gd name="connsiteX13" fmla="*/ 10605559 w 10601325"/>
                <a:gd name="connsiteY13" fmla="*/ 2710815 h 3590925"/>
                <a:gd name="connsiteX14" fmla="*/ 10608415 w 10601325"/>
                <a:gd name="connsiteY14" fmla="*/ 2759393 h 3590925"/>
                <a:gd name="connsiteX15" fmla="*/ 10608415 w 10601325"/>
                <a:gd name="connsiteY15" fmla="*/ 3254693 h 3590925"/>
                <a:gd name="connsiteX16" fmla="*/ 10265515 w 10601325"/>
                <a:gd name="connsiteY16" fmla="*/ 3595688 h 3590925"/>
                <a:gd name="connsiteX17" fmla="*/ 10051203 w 10601325"/>
                <a:gd name="connsiteY17" fmla="*/ 3595688 h 3590925"/>
                <a:gd name="connsiteX18" fmla="*/ 10012151 w 10601325"/>
                <a:gd name="connsiteY18" fmla="*/ 3562350 h 3590925"/>
                <a:gd name="connsiteX19" fmla="*/ 9602576 w 10601325"/>
                <a:gd name="connsiteY19" fmla="*/ 2779395 h 3590925"/>
                <a:gd name="connsiteX20" fmla="*/ 8719609 w 10601325"/>
                <a:gd name="connsiteY20" fmla="*/ 2371725 h 3590925"/>
                <a:gd name="connsiteX21" fmla="*/ 8078576 w 10601325"/>
                <a:gd name="connsiteY21" fmla="*/ 2452688 h 3590925"/>
                <a:gd name="connsiteX22" fmla="*/ 7256568 w 10601325"/>
                <a:gd name="connsiteY22" fmla="*/ 3150870 h 3590925"/>
                <a:gd name="connsiteX23" fmla="*/ 7133696 w 10601325"/>
                <a:gd name="connsiteY23" fmla="*/ 3552825 h 3590925"/>
                <a:gd name="connsiteX24" fmla="*/ 7126076 w 10601325"/>
                <a:gd name="connsiteY24" fmla="*/ 3591877 h 3590925"/>
                <a:gd name="connsiteX25" fmla="*/ 4033308 w 10601325"/>
                <a:gd name="connsiteY25" fmla="*/ 3591877 h 3590925"/>
                <a:gd name="connsiteX26" fmla="*/ 3538008 w 10601325"/>
                <a:gd name="connsiteY26" fmla="*/ 2702243 h 3590925"/>
                <a:gd name="connsiteX27" fmla="*/ 2587414 w 10601325"/>
                <a:gd name="connsiteY27" fmla="*/ 2353628 h 3590925"/>
                <a:gd name="connsiteX28" fmla="*/ 1140566 w 10601325"/>
                <a:gd name="connsiteY28" fmla="*/ 3590925 h 3590925"/>
                <a:gd name="connsiteX29" fmla="*/ 1131993 w 10601325"/>
                <a:gd name="connsiteY29" fmla="*/ 3594735 h 3590925"/>
                <a:gd name="connsiteX30" fmla="*/ 298556 w 10601325"/>
                <a:gd name="connsiteY30" fmla="*/ 3592830 h 3590925"/>
                <a:gd name="connsiteX31" fmla="*/ 423 w 10601325"/>
                <a:gd name="connsiteY31" fmla="*/ 3273743 h 3590925"/>
                <a:gd name="connsiteX32" fmla="*/ 423 w 10601325"/>
                <a:gd name="connsiteY32" fmla="*/ 2140268 h 3590925"/>
                <a:gd name="connsiteX33" fmla="*/ 2328 w 10601325"/>
                <a:gd name="connsiteY33" fmla="*/ 2096453 h 3590925"/>
                <a:gd name="connsiteX34" fmla="*/ 6313593 w 10601325"/>
                <a:gd name="connsiteY34" fmla="*/ 2096453 h 3590925"/>
                <a:gd name="connsiteX35" fmla="*/ 8033809 w 10601325"/>
                <a:gd name="connsiteY35" fmla="*/ 1800225 h 3590925"/>
                <a:gd name="connsiteX36" fmla="*/ 8033809 w 10601325"/>
                <a:gd name="connsiteY36" fmla="*/ 1804035 h 3590925"/>
                <a:gd name="connsiteX37" fmla="*/ 8842481 w 10601325"/>
                <a:gd name="connsiteY37" fmla="*/ 1804035 h 3590925"/>
                <a:gd name="connsiteX38" fmla="*/ 8984403 w 10601325"/>
                <a:gd name="connsiteY38" fmla="*/ 1750695 h 3590925"/>
                <a:gd name="connsiteX39" fmla="*/ 8978688 w 10601325"/>
                <a:gd name="connsiteY39" fmla="*/ 1554480 h 3590925"/>
                <a:gd name="connsiteX40" fmla="*/ 8255741 w 10601325"/>
                <a:gd name="connsiteY40" fmla="*/ 510540 h 3590925"/>
                <a:gd name="connsiteX41" fmla="*/ 8088101 w 10601325"/>
                <a:gd name="connsiteY41" fmla="*/ 423863 h 3590925"/>
                <a:gd name="connsiteX42" fmla="*/ 7250854 w 10601325"/>
                <a:gd name="connsiteY42" fmla="*/ 424815 h 3590925"/>
                <a:gd name="connsiteX43" fmla="*/ 6961293 w 10601325"/>
                <a:gd name="connsiteY43" fmla="*/ 713422 h 3590925"/>
                <a:gd name="connsiteX44" fmla="*/ 6961293 w 10601325"/>
                <a:gd name="connsiteY44" fmla="*/ 1512570 h 3590925"/>
                <a:gd name="connsiteX45" fmla="*/ 6969866 w 10601325"/>
                <a:gd name="connsiteY45" fmla="*/ 1602105 h 3590925"/>
                <a:gd name="connsiteX46" fmla="*/ 7243234 w 10601325"/>
                <a:gd name="connsiteY46" fmla="*/ 1799273 h 3590925"/>
                <a:gd name="connsiteX47" fmla="*/ 8033809 w 10601325"/>
                <a:gd name="connsiteY47" fmla="*/ 1800225 h 3590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0601325" h="3590925">
                  <a:moveTo>
                    <a:pt x="6313593" y="2096453"/>
                  </a:moveTo>
                  <a:cubicBezTo>
                    <a:pt x="6313593" y="2071688"/>
                    <a:pt x="6313593" y="2052638"/>
                    <a:pt x="6313593" y="2034540"/>
                  </a:cubicBezTo>
                  <a:cubicBezTo>
                    <a:pt x="6312641" y="1517332"/>
                    <a:pt x="6310736" y="999172"/>
                    <a:pt x="6310736" y="481965"/>
                  </a:cubicBezTo>
                  <a:cubicBezTo>
                    <a:pt x="6310736" y="256222"/>
                    <a:pt x="6430751" y="81915"/>
                    <a:pt x="6631729" y="21908"/>
                  </a:cubicBezTo>
                  <a:cubicBezTo>
                    <a:pt x="6682211" y="6667"/>
                    <a:pt x="6737456" y="953"/>
                    <a:pt x="6790796" y="953"/>
                  </a:cubicBezTo>
                  <a:cubicBezTo>
                    <a:pt x="7286096" y="-953"/>
                    <a:pt x="7781396" y="953"/>
                    <a:pt x="8276696" y="0"/>
                  </a:cubicBezTo>
                  <a:cubicBezTo>
                    <a:pt x="8387186" y="0"/>
                    <a:pt x="8470053" y="42863"/>
                    <a:pt x="8532918" y="134303"/>
                  </a:cubicBezTo>
                  <a:cubicBezTo>
                    <a:pt x="8837718" y="577215"/>
                    <a:pt x="9144423" y="1019175"/>
                    <a:pt x="9451128" y="1460182"/>
                  </a:cubicBezTo>
                  <a:cubicBezTo>
                    <a:pt x="9466368" y="1481138"/>
                    <a:pt x="9491134" y="1500188"/>
                    <a:pt x="9515898" y="1509713"/>
                  </a:cubicBezTo>
                  <a:cubicBezTo>
                    <a:pt x="9676871" y="1567815"/>
                    <a:pt x="9842606" y="1613535"/>
                    <a:pt x="9999769" y="1681163"/>
                  </a:cubicBezTo>
                  <a:cubicBezTo>
                    <a:pt x="10195984" y="1765935"/>
                    <a:pt x="10297901" y="1927860"/>
                    <a:pt x="10306473" y="2141220"/>
                  </a:cubicBezTo>
                  <a:cubicBezTo>
                    <a:pt x="10313140" y="2312670"/>
                    <a:pt x="10308378" y="2484120"/>
                    <a:pt x="10308378" y="2655570"/>
                  </a:cubicBezTo>
                  <a:cubicBezTo>
                    <a:pt x="10308378" y="2672715"/>
                    <a:pt x="10308378" y="2689860"/>
                    <a:pt x="10308378" y="2710815"/>
                  </a:cubicBezTo>
                  <a:cubicBezTo>
                    <a:pt x="10408390" y="2710815"/>
                    <a:pt x="10504594" y="2710815"/>
                    <a:pt x="10605559" y="2710815"/>
                  </a:cubicBezTo>
                  <a:cubicBezTo>
                    <a:pt x="10606511" y="2729865"/>
                    <a:pt x="10608415" y="2744153"/>
                    <a:pt x="10608415" y="2759393"/>
                  </a:cubicBezTo>
                  <a:cubicBezTo>
                    <a:pt x="10608415" y="2924175"/>
                    <a:pt x="10609369" y="3089910"/>
                    <a:pt x="10608415" y="3254693"/>
                  </a:cubicBezTo>
                  <a:cubicBezTo>
                    <a:pt x="10607463" y="3465195"/>
                    <a:pt x="10476971" y="3594735"/>
                    <a:pt x="10265515" y="3595688"/>
                  </a:cubicBezTo>
                  <a:cubicBezTo>
                    <a:pt x="10194078" y="3595688"/>
                    <a:pt x="10122640" y="3594735"/>
                    <a:pt x="10051203" y="3595688"/>
                  </a:cubicBezTo>
                  <a:cubicBezTo>
                    <a:pt x="10026438" y="3595688"/>
                    <a:pt x="10015009" y="3589973"/>
                    <a:pt x="10012151" y="3562350"/>
                  </a:cubicBezTo>
                  <a:cubicBezTo>
                    <a:pt x="9978813" y="3247073"/>
                    <a:pt x="9829271" y="2991803"/>
                    <a:pt x="9602576" y="2779395"/>
                  </a:cubicBezTo>
                  <a:cubicBezTo>
                    <a:pt x="9353973" y="2546985"/>
                    <a:pt x="9057746" y="2409825"/>
                    <a:pt x="8719609" y="2371725"/>
                  </a:cubicBezTo>
                  <a:cubicBezTo>
                    <a:pt x="8500534" y="2346960"/>
                    <a:pt x="8286221" y="2375535"/>
                    <a:pt x="8078576" y="2452688"/>
                  </a:cubicBezTo>
                  <a:cubicBezTo>
                    <a:pt x="7720436" y="2586038"/>
                    <a:pt x="7439449" y="2810828"/>
                    <a:pt x="7256568" y="3150870"/>
                  </a:cubicBezTo>
                  <a:cubicBezTo>
                    <a:pt x="7188941" y="3276600"/>
                    <a:pt x="7147984" y="3410902"/>
                    <a:pt x="7133696" y="3552825"/>
                  </a:cubicBezTo>
                  <a:cubicBezTo>
                    <a:pt x="7132743" y="3565208"/>
                    <a:pt x="7128934" y="3577590"/>
                    <a:pt x="7126076" y="3591877"/>
                  </a:cubicBezTo>
                  <a:cubicBezTo>
                    <a:pt x="6095471" y="3591877"/>
                    <a:pt x="5065818" y="3591877"/>
                    <a:pt x="4033308" y="3591877"/>
                  </a:cubicBezTo>
                  <a:cubicBezTo>
                    <a:pt x="3999018" y="3222308"/>
                    <a:pt x="3819948" y="2931795"/>
                    <a:pt x="3538008" y="2702243"/>
                  </a:cubicBezTo>
                  <a:cubicBezTo>
                    <a:pt x="3262736" y="2476500"/>
                    <a:pt x="2944601" y="2357438"/>
                    <a:pt x="2587414" y="2353628"/>
                  </a:cubicBezTo>
                  <a:cubicBezTo>
                    <a:pt x="1934951" y="2346960"/>
                    <a:pt x="1181523" y="2875598"/>
                    <a:pt x="1140566" y="3590925"/>
                  </a:cubicBezTo>
                  <a:cubicBezTo>
                    <a:pt x="1137708" y="3591877"/>
                    <a:pt x="1134851" y="3594735"/>
                    <a:pt x="1131993" y="3594735"/>
                  </a:cubicBezTo>
                  <a:cubicBezTo>
                    <a:pt x="853863" y="3594735"/>
                    <a:pt x="576686" y="3599498"/>
                    <a:pt x="298556" y="3592830"/>
                  </a:cubicBezTo>
                  <a:cubicBezTo>
                    <a:pt x="123296" y="3588068"/>
                    <a:pt x="1376" y="3450908"/>
                    <a:pt x="423" y="3273743"/>
                  </a:cubicBezTo>
                  <a:cubicBezTo>
                    <a:pt x="-529" y="2895600"/>
                    <a:pt x="423" y="2518410"/>
                    <a:pt x="423" y="2140268"/>
                  </a:cubicBezTo>
                  <a:cubicBezTo>
                    <a:pt x="423" y="2127885"/>
                    <a:pt x="1376" y="2115503"/>
                    <a:pt x="2328" y="2096453"/>
                  </a:cubicBezTo>
                  <a:cubicBezTo>
                    <a:pt x="2105448" y="2096453"/>
                    <a:pt x="4207616" y="2096453"/>
                    <a:pt x="6313593" y="2096453"/>
                  </a:cubicBezTo>
                  <a:close/>
                  <a:moveTo>
                    <a:pt x="8033809" y="1800225"/>
                  </a:moveTo>
                  <a:cubicBezTo>
                    <a:pt x="8033809" y="1801178"/>
                    <a:pt x="8033809" y="1803082"/>
                    <a:pt x="8033809" y="1804035"/>
                  </a:cubicBezTo>
                  <a:cubicBezTo>
                    <a:pt x="8303366" y="1804035"/>
                    <a:pt x="8572923" y="1804035"/>
                    <a:pt x="8842481" y="1804035"/>
                  </a:cubicBezTo>
                  <a:cubicBezTo>
                    <a:pt x="8896773" y="1804035"/>
                    <a:pt x="8947256" y="1795463"/>
                    <a:pt x="8984403" y="1750695"/>
                  </a:cubicBezTo>
                  <a:cubicBezTo>
                    <a:pt x="9032028" y="1693545"/>
                    <a:pt x="9030123" y="1628775"/>
                    <a:pt x="8978688" y="1554480"/>
                  </a:cubicBezTo>
                  <a:cubicBezTo>
                    <a:pt x="8737706" y="1206818"/>
                    <a:pt x="8495771" y="859155"/>
                    <a:pt x="8255741" y="510540"/>
                  </a:cubicBezTo>
                  <a:cubicBezTo>
                    <a:pt x="8213831" y="449580"/>
                    <a:pt x="8161443" y="422910"/>
                    <a:pt x="8088101" y="423863"/>
                  </a:cubicBezTo>
                  <a:cubicBezTo>
                    <a:pt x="7809018" y="425767"/>
                    <a:pt x="7529936" y="424815"/>
                    <a:pt x="7250854" y="424815"/>
                  </a:cubicBezTo>
                  <a:cubicBezTo>
                    <a:pt x="7067021" y="424815"/>
                    <a:pt x="6962246" y="529590"/>
                    <a:pt x="6961293" y="713422"/>
                  </a:cubicBezTo>
                  <a:cubicBezTo>
                    <a:pt x="6960341" y="980122"/>
                    <a:pt x="6961293" y="1246823"/>
                    <a:pt x="6961293" y="1512570"/>
                  </a:cubicBezTo>
                  <a:cubicBezTo>
                    <a:pt x="6961293" y="1542098"/>
                    <a:pt x="6962246" y="1573530"/>
                    <a:pt x="6969866" y="1602105"/>
                  </a:cubicBezTo>
                  <a:cubicBezTo>
                    <a:pt x="7001299" y="1726882"/>
                    <a:pt x="7100359" y="1798320"/>
                    <a:pt x="7243234" y="1799273"/>
                  </a:cubicBezTo>
                  <a:cubicBezTo>
                    <a:pt x="7507076" y="1800225"/>
                    <a:pt x="7770918" y="1800225"/>
                    <a:pt x="8033809" y="18002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091B503-6C7F-4B2E-AB09-A6D2F66E0EC3}"/>
                </a:ext>
              </a:extLst>
            </p:cNvPr>
            <p:cNvSpPr/>
            <p:nvPr/>
          </p:nvSpPr>
          <p:spPr>
            <a:xfrm>
              <a:off x="2421241" y="4823458"/>
              <a:ext cx="1905000" cy="1905000"/>
            </a:xfrm>
            <a:custGeom>
              <a:avLst/>
              <a:gdLst>
                <a:gd name="connsiteX0" fmla="*/ 1912634 w 1905000"/>
                <a:gd name="connsiteY0" fmla="*/ 953454 h 1905000"/>
                <a:gd name="connsiteX1" fmla="*/ 958229 w 1905000"/>
                <a:gd name="connsiteY1" fmla="*/ 1907859 h 1905000"/>
                <a:gd name="connsiteX2" fmla="*/ 14 w 1905000"/>
                <a:gd name="connsiteY2" fmla="*/ 956312 h 1905000"/>
                <a:gd name="connsiteX3" fmla="*/ 957277 w 1905000"/>
                <a:gd name="connsiteY3" fmla="*/ 2 h 1905000"/>
                <a:gd name="connsiteX4" fmla="*/ 1912634 w 1905000"/>
                <a:gd name="connsiteY4" fmla="*/ 953454 h 1905000"/>
                <a:gd name="connsiteX5" fmla="*/ 959182 w 1905000"/>
                <a:gd name="connsiteY5" fmla="*/ 1365887 h 1905000"/>
                <a:gd name="connsiteX6" fmla="*/ 1370662 w 1905000"/>
                <a:gd name="connsiteY6" fmla="*/ 953454 h 1905000"/>
                <a:gd name="connsiteX7" fmla="*/ 955372 w 1905000"/>
                <a:gd name="connsiteY7" fmla="*/ 539117 h 1905000"/>
                <a:gd name="connsiteX8" fmla="*/ 542939 w 1905000"/>
                <a:gd name="connsiteY8" fmla="*/ 952502 h 1905000"/>
                <a:gd name="connsiteX9" fmla="*/ 959182 w 1905000"/>
                <a:gd name="connsiteY9" fmla="*/ 1365887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2634" y="953454"/>
                  </a:moveTo>
                  <a:cubicBezTo>
                    <a:pt x="1914539" y="1476377"/>
                    <a:pt x="1484009" y="1906906"/>
                    <a:pt x="958229" y="1907859"/>
                  </a:cubicBezTo>
                  <a:cubicBezTo>
                    <a:pt x="433402" y="1908812"/>
                    <a:pt x="2872" y="1481139"/>
                    <a:pt x="14" y="956312"/>
                  </a:cubicBezTo>
                  <a:cubicBezTo>
                    <a:pt x="-2843" y="431484"/>
                    <a:pt x="429592" y="-951"/>
                    <a:pt x="957277" y="2"/>
                  </a:cubicBezTo>
                  <a:cubicBezTo>
                    <a:pt x="1484009" y="954"/>
                    <a:pt x="1910729" y="426722"/>
                    <a:pt x="1912634" y="953454"/>
                  </a:cubicBezTo>
                  <a:close/>
                  <a:moveTo>
                    <a:pt x="959182" y="1365887"/>
                  </a:moveTo>
                  <a:cubicBezTo>
                    <a:pt x="1187782" y="1364934"/>
                    <a:pt x="1370662" y="1182054"/>
                    <a:pt x="1370662" y="953454"/>
                  </a:cubicBezTo>
                  <a:cubicBezTo>
                    <a:pt x="1370662" y="723902"/>
                    <a:pt x="1183972" y="538164"/>
                    <a:pt x="955372" y="539117"/>
                  </a:cubicBezTo>
                  <a:cubicBezTo>
                    <a:pt x="728677" y="541022"/>
                    <a:pt x="543892" y="725806"/>
                    <a:pt x="542939" y="952502"/>
                  </a:cubicBezTo>
                  <a:cubicBezTo>
                    <a:pt x="542939" y="1182054"/>
                    <a:pt x="729629" y="1366839"/>
                    <a:pt x="959182" y="13658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DB394F5-AA48-4050-8DED-0B32165D33F4}"/>
                </a:ext>
              </a:extLst>
            </p:cNvPr>
            <p:cNvSpPr/>
            <p:nvPr/>
          </p:nvSpPr>
          <p:spPr>
            <a:xfrm>
              <a:off x="8403883" y="4839638"/>
              <a:ext cx="1905000" cy="1905000"/>
            </a:xfrm>
            <a:custGeom>
              <a:avLst/>
              <a:gdLst>
                <a:gd name="connsiteX0" fmla="*/ 1910740 w 1905000"/>
                <a:gd name="connsiteY0" fmla="*/ 954419 h 1905000"/>
                <a:gd name="connsiteX1" fmla="*/ 956335 w 1905000"/>
                <a:gd name="connsiteY1" fmla="*/ 1909776 h 1905000"/>
                <a:gd name="connsiteX2" fmla="*/ 25 w 1905000"/>
                <a:gd name="connsiteY2" fmla="*/ 957276 h 1905000"/>
                <a:gd name="connsiteX3" fmla="*/ 956335 w 1905000"/>
                <a:gd name="connsiteY3" fmla="*/ 14 h 1905000"/>
                <a:gd name="connsiteX4" fmla="*/ 1910740 w 1905000"/>
                <a:gd name="connsiteY4" fmla="*/ 954419 h 1905000"/>
                <a:gd name="connsiteX5" fmla="*/ 958240 w 1905000"/>
                <a:gd name="connsiteY5" fmla="*/ 1367804 h 1905000"/>
                <a:gd name="connsiteX6" fmla="*/ 1368767 w 1905000"/>
                <a:gd name="connsiteY6" fmla="*/ 955372 h 1905000"/>
                <a:gd name="connsiteX7" fmla="*/ 953478 w 1905000"/>
                <a:gd name="connsiteY7" fmla="*/ 541034 h 1905000"/>
                <a:gd name="connsiteX8" fmla="*/ 541998 w 1905000"/>
                <a:gd name="connsiteY8" fmla="*/ 955372 h 1905000"/>
                <a:gd name="connsiteX9" fmla="*/ 958240 w 1905000"/>
                <a:gd name="connsiteY9" fmla="*/ 1367804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0740" y="954419"/>
                  </a:moveTo>
                  <a:cubicBezTo>
                    <a:pt x="1911692" y="1477342"/>
                    <a:pt x="1480210" y="1908824"/>
                    <a:pt x="956335" y="1909776"/>
                  </a:cubicBezTo>
                  <a:cubicBezTo>
                    <a:pt x="432460" y="1910729"/>
                    <a:pt x="2882" y="1484009"/>
                    <a:pt x="25" y="957276"/>
                  </a:cubicBezTo>
                  <a:cubicBezTo>
                    <a:pt x="-3785" y="433401"/>
                    <a:pt x="432460" y="-2844"/>
                    <a:pt x="956335" y="14"/>
                  </a:cubicBezTo>
                  <a:cubicBezTo>
                    <a:pt x="1482115" y="1919"/>
                    <a:pt x="1910740" y="430544"/>
                    <a:pt x="1910740" y="954419"/>
                  </a:cubicBezTo>
                  <a:close/>
                  <a:moveTo>
                    <a:pt x="958240" y="1367804"/>
                  </a:moveTo>
                  <a:cubicBezTo>
                    <a:pt x="1185887" y="1366851"/>
                    <a:pt x="1369720" y="1182067"/>
                    <a:pt x="1368767" y="955372"/>
                  </a:cubicBezTo>
                  <a:cubicBezTo>
                    <a:pt x="1368767" y="726772"/>
                    <a:pt x="1180173" y="539129"/>
                    <a:pt x="953478" y="541034"/>
                  </a:cubicBezTo>
                  <a:cubicBezTo>
                    <a:pt x="726782" y="542939"/>
                    <a:pt x="541998" y="729629"/>
                    <a:pt x="541998" y="955372"/>
                  </a:cubicBezTo>
                  <a:cubicBezTo>
                    <a:pt x="541045" y="1183019"/>
                    <a:pt x="727735" y="1368756"/>
                    <a:pt x="958240" y="13678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47751FE-08CE-4A19-8785-56ABE4B65FE1}"/>
              </a:ext>
            </a:extLst>
          </p:cNvPr>
          <p:cNvGrpSpPr/>
          <p:nvPr/>
        </p:nvGrpSpPr>
        <p:grpSpPr>
          <a:xfrm>
            <a:off x="7103120" y="3778436"/>
            <a:ext cx="629172" cy="874260"/>
            <a:chOff x="4650026" y="1092066"/>
            <a:chExt cx="1635531" cy="2272635"/>
          </a:xfrm>
          <a:solidFill>
            <a:schemeClr val="accent3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6285D26-7070-4268-9AD9-40E3BB2CD3FF}"/>
                </a:ext>
              </a:extLst>
            </p:cNvPr>
            <p:cNvSpPr/>
            <p:nvPr/>
          </p:nvSpPr>
          <p:spPr>
            <a:xfrm rot="20588967" flipH="1">
              <a:off x="4650026" y="2152766"/>
              <a:ext cx="1385111" cy="1211935"/>
            </a:xfrm>
            <a:custGeom>
              <a:avLst/>
              <a:gdLst>
                <a:gd name="connsiteX0" fmla="*/ 805153 w 1385111"/>
                <a:gd name="connsiteY0" fmla="*/ 257508 h 1211935"/>
                <a:gd name="connsiteX1" fmla="*/ 943787 w 1385111"/>
                <a:gd name="connsiteY1" fmla="*/ 465372 h 1211935"/>
                <a:gd name="connsiteX2" fmla="*/ 388313 w 1385111"/>
                <a:gd name="connsiteY2" fmla="*/ 633614 h 1211935"/>
                <a:gd name="connsiteX3" fmla="*/ 388313 w 1385111"/>
                <a:gd name="connsiteY3" fmla="*/ 383761 h 1211935"/>
                <a:gd name="connsiteX4" fmla="*/ 1020044 w 1385111"/>
                <a:gd name="connsiteY4" fmla="*/ 3897 h 1211935"/>
                <a:gd name="connsiteX5" fmla="*/ 68816 w 1385111"/>
                <a:gd name="connsiteY5" fmla="*/ 292006 h 1211935"/>
                <a:gd name="connsiteX6" fmla="*/ 8625 w 1385111"/>
                <a:gd name="connsiteY6" fmla="*/ 404498 h 1211935"/>
                <a:gd name="connsiteX7" fmla="*/ 121118 w 1385111"/>
                <a:gd name="connsiteY7" fmla="*/ 464689 h 1211935"/>
                <a:gd name="connsiteX8" fmla="*/ 205433 w 1385111"/>
                <a:gd name="connsiteY8" fmla="*/ 439151 h 1211935"/>
                <a:gd name="connsiteX9" fmla="*/ 205433 w 1385111"/>
                <a:gd name="connsiteY9" fmla="*/ 689005 h 1211935"/>
                <a:gd name="connsiteX10" fmla="*/ 64958 w 1385111"/>
                <a:gd name="connsiteY10" fmla="*/ 731552 h 1211935"/>
                <a:gd name="connsiteX11" fmla="*/ 3950 w 1385111"/>
                <a:gd name="connsiteY11" fmla="*/ 845572 h 1211935"/>
                <a:gd name="connsiteX12" fmla="*/ 117971 w 1385111"/>
                <a:gd name="connsiteY12" fmla="*/ 906580 h 1211935"/>
                <a:gd name="connsiteX13" fmla="*/ 205433 w 1385111"/>
                <a:gd name="connsiteY13" fmla="*/ 880090 h 1211935"/>
                <a:gd name="connsiteX14" fmla="*/ 205433 w 1385111"/>
                <a:gd name="connsiteY14" fmla="*/ 1120495 h 1211935"/>
                <a:gd name="connsiteX15" fmla="*/ 296873 w 1385111"/>
                <a:gd name="connsiteY15" fmla="*/ 1211935 h 1211935"/>
                <a:gd name="connsiteX16" fmla="*/ 388313 w 1385111"/>
                <a:gd name="connsiteY16" fmla="*/ 1120495 h 1211935"/>
                <a:gd name="connsiteX17" fmla="*/ 388313 w 1385111"/>
                <a:gd name="connsiteY17" fmla="*/ 824699 h 1211935"/>
                <a:gd name="connsiteX18" fmla="*/ 1049812 w 1385111"/>
                <a:gd name="connsiteY18" fmla="*/ 624343 h 1211935"/>
                <a:gd name="connsiteX19" fmla="*/ 1213938 w 1385111"/>
                <a:gd name="connsiteY19" fmla="*/ 870429 h 1211935"/>
                <a:gd name="connsiteX20" fmla="*/ 1340747 w 1385111"/>
                <a:gd name="connsiteY20" fmla="*/ 895766 h 1211935"/>
                <a:gd name="connsiteX21" fmla="*/ 1366084 w 1385111"/>
                <a:gd name="connsiteY21" fmla="*/ 768956 h 1211935"/>
                <a:gd name="connsiteX22" fmla="*/ 1232692 w 1385111"/>
                <a:gd name="connsiteY22" fmla="*/ 568953 h 1211935"/>
                <a:gd name="connsiteX23" fmla="*/ 1320153 w 1385111"/>
                <a:gd name="connsiteY23" fmla="*/ 542462 h 1211935"/>
                <a:gd name="connsiteX24" fmla="*/ 1381161 w 1385111"/>
                <a:gd name="connsiteY24" fmla="*/ 428442 h 1211935"/>
                <a:gd name="connsiteX25" fmla="*/ 1267141 w 1385111"/>
                <a:gd name="connsiteY25" fmla="*/ 367434 h 1211935"/>
                <a:gd name="connsiteX26" fmla="*/ 1126667 w 1385111"/>
                <a:gd name="connsiteY26" fmla="*/ 409981 h 1211935"/>
                <a:gd name="connsiteX27" fmla="*/ 988033 w 1385111"/>
                <a:gd name="connsiteY27" fmla="*/ 202117 h 1211935"/>
                <a:gd name="connsiteX28" fmla="*/ 1072347 w 1385111"/>
                <a:gd name="connsiteY28" fmla="*/ 176580 h 1211935"/>
                <a:gd name="connsiteX29" fmla="*/ 1132537 w 1385111"/>
                <a:gd name="connsiteY29" fmla="*/ 64087 h 1211935"/>
                <a:gd name="connsiteX30" fmla="*/ 1020044 w 1385111"/>
                <a:gd name="connsiteY30" fmla="*/ 3897 h 121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85111" h="1211935">
                  <a:moveTo>
                    <a:pt x="805153" y="257508"/>
                  </a:moveTo>
                  <a:lnTo>
                    <a:pt x="943787" y="465372"/>
                  </a:lnTo>
                  <a:lnTo>
                    <a:pt x="388313" y="633614"/>
                  </a:lnTo>
                  <a:lnTo>
                    <a:pt x="388313" y="383761"/>
                  </a:lnTo>
                  <a:close/>
                  <a:moveTo>
                    <a:pt x="1020044" y="3897"/>
                  </a:moveTo>
                  <a:lnTo>
                    <a:pt x="68816" y="292006"/>
                  </a:lnTo>
                  <a:cubicBezTo>
                    <a:pt x="21131" y="306449"/>
                    <a:pt x="-5818" y="356814"/>
                    <a:pt x="8625" y="404498"/>
                  </a:cubicBezTo>
                  <a:cubicBezTo>
                    <a:pt x="23068" y="452183"/>
                    <a:pt x="73433" y="479132"/>
                    <a:pt x="121118" y="464689"/>
                  </a:cubicBezTo>
                  <a:lnTo>
                    <a:pt x="205433" y="439151"/>
                  </a:lnTo>
                  <a:lnTo>
                    <a:pt x="205433" y="689005"/>
                  </a:lnTo>
                  <a:lnTo>
                    <a:pt x="64958" y="731552"/>
                  </a:lnTo>
                  <a:cubicBezTo>
                    <a:pt x="16625" y="746191"/>
                    <a:pt x="-10689" y="797240"/>
                    <a:pt x="3950" y="845572"/>
                  </a:cubicBezTo>
                  <a:cubicBezTo>
                    <a:pt x="18589" y="893905"/>
                    <a:pt x="69638" y="921219"/>
                    <a:pt x="117971" y="906580"/>
                  </a:cubicBezTo>
                  <a:lnTo>
                    <a:pt x="205433" y="880090"/>
                  </a:lnTo>
                  <a:lnTo>
                    <a:pt x="205433" y="1120495"/>
                  </a:lnTo>
                  <a:cubicBezTo>
                    <a:pt x="205433" y="1170996"/>
                    <a:pt x="246372" y="1211935"/>
                    <a:pt x="296873" y="1211935"/>
                  </a:cubicBezTo>
                  <a:cubicBezTo>
                    <a:pt x="347374" y="1211935"/>
                    <a:pt x="388313" y="1170996"/>
                    <a:pt x="388313" y="1120495"/>
                  </a:cubicBezTo>
                  <a:lnTo>
                    <a:pt x="388313" y="824699"/>
                  </a:lnTo>
                  <a:lnTo>
                    <a:pt x="1049812" y="624343"/>
                  </a:lnTo>
                  <a:lnTo>
                    <a:pt x="1213938" y="870429"/>
                  </a:lnTo>
                  <a:cubicBezTo>
                    <a:pt x="1241959" y="912443"/>
                    <a:pt x="1298733" y="923787"/>
                    <a:pt x="1340747" y="895766"/>
                  </a:cubicBezTo>
                  <a:cubicBezTo>
                    <a:pt x="1382761" y="867745"/>
                    <a:pt x="1394105" y="810970"/>
                    <a:pt x="1366084" y="768956"/>
                  </a:cubicBezTo>
                  <a:lnTo>
                    <a:pt x="1232692" y="568953"/>
                  </a:lnTo>
                  <a:lnTo>
                    <a:pt x="1320153" y="542462"/>
                  </a:lnTo>
                  <a:cubicBezTo>
                    <a:pt x="1368486" y="527823"/>
                    <a:pt x="1395800" y="476775"/>
                    <a:pt x="1381161" y="428442"/>
                  </a:cubicBezTo>
                  <a:cubicBezTo>
                    <a:pt x="1366522" y="380109"/>
                    <a:pt x="1315473" y="352795"/>
                    <a:pt x="1267141" y="367434"/>
                  </a:cubicBezTo>
                  <a:lnTo>
                    <a:pt x="1126667" y="409981"/>
                  </a:lnTo>
                  <a:lnTo>
                    <a:pt x="988033" y="202117"/>
                  </a:lnTo>
                  <a:lnTo>
                    <a:pt x="1072347" y="176580"/>
                  </a:lnTo>
                  <a:cubicBezTo>
                    <a:pt x="1120032" y="162137"/>
                    <a:pt x="1146980" y="111772"/>
                    <a:pt x="1132537" y="64087"/>
                  </a:cubicBezTo>
                  <a:cubicBezTo>
                    <a:pt x="1118094" y="16402"/>
                    <a:pt x="1067729" y="-10546"/>
                    <a:pt x="1020044" y="389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D605AC6-64D3-445B-8EA3-A02FCAB07E99}"/>
                </a:ext>
              </a:extLst>
            </p:cNvPr>
            <p:cNvSpPr/>
            <p:nvPr/>
          </p:nvSpPr>
          <p:spPr>
            <a:xfrm>
              <a:off x="4926618" y="1092066"/>
              <a:ext cx="1358939" cy="1366873"/>
            </a:xfrm>
            <a:custGeom>
              <a:avLst/>
              <a:gdLst>
                <a:gd name="connsiteX0" fmla="*/ 905172 w 1358939"/>
                <a:gd name="connsiteY0" fmla="*/ 0 h 1366872"/>
                <a:gd name="connsiteX1" fmla="*/ 1010556 w 1358939"/>
                <a:gd name="connsiteY1" fmla="*/ 103502 h 1366872"/>
                <a:gd name="connsiteX2" fmla="*/ 1328589 w 1358939"/>
                <a:gd name="connsiteY2" fmla="*/ 944691 h 1366872"/>
                <a:gd name="connsiteX3" fmla="*/ 961627 w 1358939"/>
                <a:gd name="connsiteY3" fmla="*/ 801670 h 1366872"/>
                <a:gd name="connsiteX4" fmla="*/ 923990 w 1358939"/>
                <a:gd name="connsiteY4" fmla="*/ 86565 h 1366872"/>
                <a:gd name="connsiteX5" fmla="*/ 916463 w 1358939"/>
                <a:gd name="connsiteY5" fmla="*/ 779088 h 1366872"/>
                <a:gd name="connsiteX6" fmla="*/ 725713 w 1358939"/>
                <a:gd name="connsiteY6" fmla="*/ 708927 h 1366872"/>
                <a:gd name="connsiteX7" fmla="*/ 714454 w 1358939"/>
                <a:gd name="connsiteY7" fmla="*/ 704502 h 1366872"/>
                <a:gd name="connsiteX8" fmla="*/ 428045 w 1358939"/>
                <a:gd name="connsiteY8" fmla="*/ 1366872 h 1366872"/>
                <a:gd name="connsiteX9" fmla="*/ 342370 w 1358939"/>
                <a:gd name="connsiteY9" fmla="*/ 1329826 h 1366872"/>
                <a:gd name="connsiteX10" fmla="*/ 629470 w 1358939"/>
                <a:gd name="connsiteY10" fmla="*/ 665860 h 1366872"/>
                <a:gd name="connsiteX11" fmla="*/ 579964 w 1358939"/>
                <a:gd name="connsiteY11" fmla="*/ 649358 h 1366872"/>
                <a:gd name="connsiteX12" fmla="*/ 415890 w 1358939"/>
                <a:gd name="connsiteY12" fmla="*/ 589021 h 1366872"/>
                <a:gd name="connsiteX13" fmla="*/ 820488 w 1358939"/>
                <a:gd name="connsiteY13" fmla="*/ 54574 h 1366872"/>
                <a:gd name="connsiteX14" fmla="*/ 382016 w 1358939"/>
                <a:gd name="connsiteY14" fmla="*/ 568320 h 1366872"/>
                <a:gd name="connsiteX15" fmla="*/ 0 w 1358939"/>
                <a:gd name="connsiteY15" fmla="*/ 425299 h 1366872"/>
                <a:gd name="connsiteX16" fmla="*/ 752742 w 1358939"/>
                <a:gd name="connsiteY16" fmla="*/ 11291 h 1366872"/>
                <a:gd name="connsiteX17" fmla="*/ 905172 w 1358939"/>
                <a:gd name="connsiteY17" fmla="*/ 0 h 136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58939" h="1366872">
                  <a:moveTo>
                    <a:pt x="905172" y="0"/>
                  </a:moveTo>
                  <a:cubicBezTo>
                    <a:pt x="940927" y="35755"/>
                    <a:pt x="971037" y="77156"/>
                    <a:pt x="1010556" y="103502"/>
                  </a:cubicBezTo>
                  <a:cubicBezTo>
                    <a:pt x="1292834" y="282278"/>
                    <a:pt x="1422682" y="617248"/>
                    <a:pt x="1328589" y="944691"/>
                  </a:cubicBezTo>
                  <a:cubicBezTo>
                    <a:pt x="1266488" y="910818"/>
                    <a:pt x="1051957" y="831780"/>
                    <a:pt x="961627" y="801670"/>
                  </a:cubicBezTo>
                  <a:cubicBezTo>
                    <a:pt x="976682" y="639831"/>
                    <a:pt x="1036902" y="327443"/>
                    <a:pt x="923990" y="86565"/>
                  </a:cubicBezTo>
                  <a:cubicBezTo>
                    <a:pt x="986092" y="344379"/>
                    <a:pt x="946573" y="589021"/>
                    <a:pt x="916463" y="779088"/>
                  </a:cubicBezTo>
                  <a:cubicBezTo>
                    <a:pt x="827546" y="746156"/>
                    <a:pt x="803464" y="739157"/>
                    <a:pt x="725713" y="708927"/>
                  </a:cubicBezTo>
                  <a:lnTo>
                    <a:pt x="714454" y="704502"/>
                  </a:lnTo>
                  <a:lnTo>
                    <a:pt x="428045" y="1366872"/>
                  </a:lnTo>
                  <a:lnTo>
                    <a:pt x="342370" y="1329826"/>
                  </a:lnTo>
                  <a:lnTo>
                    <a:pt x="629470" y="665860"/>
                  </a:lnTo>
                  <a:lnTo>
                    <a:pt x="579964" y="649358"/>
                  </a:lnTo>
                  <a:cubicBezTo>
                    <a:pt x="528449" y="631363"/>
                    <a:pt x="486460" y="614426"/>
                    <a:pt x="415890" y="589021"/>
                  </a:cubicBezTo>
                  <a:cubicBezTo>
                    <a:pt x="459172" y="489282"/>
                    <a:pt x="605957" y="163721"/>
                    <a:pt x="820488" y="54574"/>
                  </a:cubicBezTo>
                  <a:cubicBezTo>
                    <a:pt x="553265" y="150548"/>
                    <a:pt x="412126" y="508101"/>
                    <a:pt x="382016" y="568320"/>
                  </a:cubicBezTo>
                  <a:cubicBezTo>
                    <a:pt x="254050" y="519392"/>
                    <a:pt x="127966" y="472346"/>
                    <a:pt x="0" y="425299"/>
                  </a:cubicBezTo>
                  <a:cubicBezTo>
                    <a:pt x="80920" y="171249"/>
                    <a:pt x="419653" y="-22582"/>
                    <a:pt x="752742" y="11291"/>
                  </a:cubicBezTo>
                  <a:cubicBezTo>
                    <a:pt x="805434" y="16937"/>
                    <a:pt x="861889" y="3764"/>
                    <a:pt x="905172" y="0"/>
                  </a:cubicBezTo>
                  <a:close/>
                </a:path>
              </a:pathLst>
            </a:custGeom>
            <a:grpFill/>
            <a:ln w="187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aphic 36">
            <a:extLst>
              <a:ext uri="{FF2B5EF4-FFF2-40B4-BE49-F238E27FC236}">
                <a16:creationId xmlns:a16="http://schemas.microsoft.com/office/drawing/2014/main" id="{DF1F50F4-4245-4D9A-B110-1A956C86B67E}"/>
              </a:ext>
            </a:extLst>
          </p:cNvPr>
          <p:cNvGrpSpPr/>
          <p:nvPr/>
        </p:nvGrpSpPr>
        <p:grpSpPr>
          <a:xfrm>
            <a:off x="1785253" y="3924300"/>
            <a:ext cx="909086" cy="543549"/>
            <a:chOff x="5910262" y="1710480"/>
            <a:chExt cx="1115140" cy="666750"/>
          </a:xfrm>
          <a:solidFill>
            <a:schemeClr val="accent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42CD91B-9CB6-4651-8B39-6EEE05BED3AE}"/>
                </a:ext>
              </a:extLst>
            </p:cNvPr>
            <p:cNvSpPr/>
            <p:nvPr/>
          </p:nvSpPr>
          <p:spPr>
            <a:xfrm>
              <a:off x="6253877" y="1710480"/>
              <a:ext cx="771525" cy="666750"/>
            </a:xfrm>
            <a:custGeom>
              <a:avLst/>
              <a:gdLst>
                <a:gd name="connsiteX0" fmla="*/ 0 w 771525"/>
                <a:gd name="connsiteY0" fmla="*/ 0 h 666750"/>
                <a:gd name="connsiteX1" fmla="*/ 478155 w 771525"/>
                <a:gd name="connsiteY1" fmla="*/ 0 h 666750"/>
                <a:gd name="connsiteX2" fmla="*/ 772478 w 771525"/>
                <a:gd name="connsiteY2" fmla="*/ 661988 h 666750"/>
                <a:gd name="connsiteX3" fmla="*/ 714375 w 771525"/>
                <a:gd name="connsiteY3" fmla="*/ 665798 h 666750"/>
                <a:gd name="connsiteX4" fmla="*/ 449580 w 771525"/>
                <a:gd name="connsiteY4" fmla="*/ 667703 h 666750"/>
                <a:gd name="connsiteX5" fmla="*/ 245745 w 771525"/>
                <a:gd name="connsiteY5" fmla="*/ 567690 h 666750"/>
                <a:gd name="connsiteX6" fmla="*/ 15240 w 771525"/>
                <a:gd name="connsiteY6" fmla="*/ 61913 h 666750"/>
                <a:gd name="connsiteX7" fmla="*/ 0 w 771525"/>
                <a:gd name="connsiteY7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1525" h="666750">
                  <a:moveTo>
                    <a:pt x="0" y="0"/>
                  </a:moveTo>
                  <a:cubicBezTo>
                    <a:pt x="162878" y="0"/>
                    <a:pt x="318135" y="0"/>
                    <a:pt x="478155" y="0"/>
                  </a:cubicBezTo>
                  <a:cubicBezTo>
                    <a:pt x="535305" y="235268"/>
                    <a:pt x="627698" y="454343"/>
                    <a:pt x="772478" y="661988"/>
                  </a:cubicBezTo>
                  <a:cubicBezTo>
                    <a:pt x="747713" y="663893"/>
                    <a:pt x="730568" y="665798"/>
                    <a:pt x="714375" y="665798"/>
                  </a:cubicBezTo>
                  <a:cubicBezTo>
                    <a:pt x="625793" y="665798"/>
                    <a:pt x="537210" y="659130"/>
                    <a:pt x="449580" y="667703"/>
                  </a:cubicBezTo>
                  <a:cubicBezTo>
                    <a:pt x="356235" y="677228"/>
                    <a:pt x="297180" y="634365"/>
                    <a:pt x="245745" y="567690"/>
                  </a:cubicBezTo>
                  <a:cubicBezTo>
                    <a:pt x="129540" y="417195"/>
                    <a:pt x="66675" y="241935"/>
                    <a:pt x="15240" y="61913"/>
                  </a:cubicBezTo>
                  <a:cubicBezTo>
                    <a:pt x="10477" y="43815"/>
                    <a:pt x="6668" y="2667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88FD09B-568F-468D-88A5-D18B5DA5D2FC}"/>
                </a:ext>
              </a:extLst>
            </p:cNvPr>
            <p:cNvSpPr/>
            <p:nvPr/>
          </p:nvSpPr>
          <p:spPr>
            <a:xfrm>
              <a:off x="6234827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B2E628B-AE4F-432C-AEE2-7F535106B94C}"/>
                </a:ext>
              </a:extLst>
            </p:cNvPr>
            <p:cNvSpPr/>
            <p:nvPr/>
          </p:nvSpPr>
          <p:spPr>
            <a:xfrm flipH="1">
              <a:off x="5910262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aphic 302">
            <a:extLst>
              <a:ext uri="{FF2B5EF4-FFF2-40B4-BE49-F238E27FC236}">
                <a16:creationId xmlns:a16="http://schemas.microsoft.com/office/drawing/2014/main" id="{088A1413-88E4-4C26-A858-06D4A0F345D1}"/>
              </a:ext>
            </a:extLst>
          </p:cNvPr>
          <p:cNvGrpSpPr/>
          <p:nvPr/>
        </p:nvGrpSpPr>
        <p:grpSpPr>
          <a:xfrm rot="2700000">
            <a:off x="9806490" y="3836107"/>
            <a:ext cx="327816" cy="906366"/>
            <a:chOff x="4855791" y="0"/>
            <a:chExt cx="2480417" cy="6858000"/>
          </a:xfrm>
          <a:solidFill>
            <a:schemeClr val="accent4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C4F1BF5-C8CB-46B1-BAF5-45434C695F83}"/>
                </a:ext>
              </a:extLst>
            </p:cNvPr>
            <p:cNvSpPr/>
            <p:nvPr/>
          </p:nvSpPr>
          <p:spPr>
            <a:xfrm>
              <a:off x="4856355" y="1410022"/>
              <a:ext cx="2480417" cy="5441535"/>
            </a:xfrm>
            <a:custGeom>
              <a:avLst/>
              <a:gdLst>
                <a:gd name="connsiteX0" fmla="*/ 2465112 w 2480417"/>
                <a:gd name="connsiteY0" fmla="*/ 4345571 h 5441534"/>
                <a:gd name="connsiteX1" fmla="*/ 2195278 w 2480417"/>
                <a:gd name="connsiteY1" fmla="*/ 3745656 h 5441534"/>
                <a:gd name="connsiteX2" fmla="*/ 2049786 w 2480417"/>
                <a:gd name="connsiteY2" fmla="*/ 3490564 h 5441534"/>
                <a:gd name="connsiteX3" fmla="*/ 2052991 w 2480417"/>
                <a:gd name="connsiteY3" fmla="*/ 3320716 h 5441534"/>
                <a:gd name="connsiteX4" fmla="*/ 2140799 w 2480417"/>
                <a:gd name="connsiteY4" fmla="*/ 3129077 h 5441534"/>
                <a:gd name="connsiteX5" fmla="*/ 2226043 w 2480417"/>
                <a:gd name="connsiteY5" fmla="*/ 2682345 h 5441534"/>
                <a:gd name="connsiteX6" fmla="*/ 1966464 w 2480417"/>
                <a:gd name="connsiteY6" fmla="*/ 2178571 h 5441534"/>
                <a:gd name="connsiteX7" fmla="*/ 1550498 w 2480417"/>
                <a:gd name="connsiteY7" fmla="*/ 2007441 h 5441534"/>
                <a:gd name="connsiteX8" fmla="*/ 1515887 w 2480417"/>
                <a:gd name="connsiteY8" fmla="*/ 1972190 h 5441534"/>
                <a:gd name="connsiteX9" fmla="*/ 1493455 w 2480417"/>
                <a:gd name="connsiteY9" fmla="*/ 534573 h 5441534"/>
                <a:gd name="connsiteX10" fmla="*/ 1485763 w 2480417"/>
                <a:gd name="connsiteY10" fmla="*/ 31440 h 5441534"/>
                <a:gd name="connsiteX11" fmla="*/ 1454358 w 2480417"/>
                <a:gd name="connsiteY11" fmla="*/ 34 h 5441534"/>
                <a:gd name="connsiteX12" fmla="*/ 1087743 w 2480417"/>
                <a:gd name="connsiteY12" fmla="*/ 2598 h 5441534"/>
                <a:gd name="connsiteX13" fmla="*/ 1012754 w 2480417"/>
                <a:gd name="connsiteY13" fmla="*/ 77587 h 5441534"/>
                <a:gd name="connsiteX14" fmla="*/ 985834 w 2480417"/>
                <a:gd name="connsiteY14" fmla="*/ 1204350 h 5441534"/>
                <a:gd name="connsiteX15" fmla="*/ 968529 w 2480417"/>
                <a:gd name="connsiteY15" fmla="*/ 1980522 h 5441534"/>
                <a:gd name="connsiteX16" fmla="*/ 938405 w 2480417"/>
                <a:gd name="connsiteY16" fmla="*/ 2010646 h 5441534"/>
                <a:gd name="connsiteX17" fmla="*/ 831369 w 2480417"/>
                <a:gd name="connsiteY17" fmla="*/ 2013851 h 5441534"/>
                <a:gd name="connsiteX18" fmla="*/ 254528 w 2480417"/>
                <a:gd name="connsiteY18" fmla="*/ 2884240 h 5441534"/>
                <a:gd name="connsiteX19" fmla="*/ 412839 w 2480417"/>
                <a:gd name="connsiteY19" fmla="*/ 3323921 h 5441534"/>
                <a:gd name="connsiteX20" fmla="*/ 410916 w 2480417"/>
                <a:gd name="connsiteY20" fmla="*/ 3509792 h 5441534"/>
                <a:gd name="connsiteX21" fmla="*/ 222481 w 2480417"/>
                <a:gd name="connsiteY21" fmla="*/ 3826414 h 5441534"/>
                <a:gd name="connsiteX22" fmla="*/ 10332 w 2480417"/>
                <a:gd name="connsiteY22" fmla="*/ 4630787 h 5441534"/>
                <a:gd name="connsiteX23" fmla="*/ 212226 w 2480417"/>
                <a:gd name="connsiteY23" fmla="*/ 5083927 h 5441534"/>
                <a:gd name="connsiteX24" fmla="*/ 742279 w 2480417"/>
                <a:gd name="connsiteY24" fmla="*/ 5397985 h 5441534"/>
                <a:gd name="connsiteX25" fmla="*/ 1249900 w 2480417"/>
                <a:gd name="connsiteY25" fmla="*/ 5442850 h 5441534"/>
                <a:gd name="connsiteX26" fmla="*/ 1527424 w 2480417"/>
                <a:gd name="connsiteY26" fmla="*/ 5435800 h 5441534"/>
                <a:gd name="connsiteX27" fmla="*/ 2010048 w 2480417"/>
                <a:gd name="connsiteY27" fmla="*/ 5305691 h 5441534"/>
                <a:gd name="connsiteX28" fmla="*/ 2396532 w 2480417"/>
                <a:gd name="connsiteY28" fmla="*/ 4916003 h 5441534"/>
                <a:gd name="connsiteX29" fmla="*/ 2465112 w 2480417"/>
                <a:gd name="connsiteY29" fmla="*/ 4345571 h 5441534"/>
                <a:gd name="connsiteX30" fmla="*/ 975579 w 2480417"/>
                <a:gd name="connsiteY30" fmla="*/ 3002172 h 5441534"/>
                <a:gd name="connsiteX31" fmla="*/ 1253745 w 2480417"/>
                <a:gd name="connsiteY31" fmla="*/ 3002172 h 5441534"/>
                <a:gd name="connsiteX32" fmla="*/ 1253745 w 2480417"/>
                <a:gd name="connsiteY32" fmla="*/ 3000890 h 5441534"/>
                <a:gd name="connsiteX33" fmla="*/ 1569726 w 2480417"/>
                <a:gd name="connsiteY33" fmla="*/ 3000249 h 5441534"/>
                <a:gd name="connsiteX34" fmla="*/ 1600491 w 2480417"/>
                <a:gd name="connsiteY34" fmla="*/ 3033577 h 5441534"/>
                <a:gd name="connsiteX35" fmla="*/ 1284510 w 2480417"/>
                <a:gd name="connsiteY35" fmla="*/ 3366223 h 5441534"/>
                <a:gd name="connsiteX36" fmla="*/ 914691 w 2480417"/>
                <a:gd name="connsiteY36" fmla="*/ 3078443 h 5441534"/>
                <a:gd name="connsiteX37" fmla="*/ 975579 w 2480417"/>
                <a:gd name="connsiteY37" fmla="*/ 3002172 h 5441534"/>
                <a:gd name="connsiteX38" fmla="*/ 1699836 w 2480417"/>
                <a:gd name="connsiteY38" fmla="*/ 4741668 h 5441534"/>
                <a:gd name="connsiteX39" fmla="*/ 1649843 w 2480417"/>
                <a:gd name="connsiteY39" fmla="*/ 4734618 h 5441534"/>
                <a:gd name="connsiteX40" fmla="*/ 1583826 w 2480417"/>
                <a:gd name="connsiteY40" fmla="*/ 4763460 h 5441534"/>
                <a:gd name="connsiteX41" fmla="*/ 1568444 w 2480417"/>
                <a:gd name="connsiteY41" fmla="*/ 4766665 h 5441534"/>
                <a:gd name="connsiteX42" fmla="*/ 1185165 w 2480417"/>
                <a:gd name="connsiteY42" fmla="*/ 4766665 h 5441534"/>
                <a:gd name="connsiteX43" fmla="*/ 1172346 w 2480417"/>
                <a:gd name="connsiteY43" fmla="*/ 4764742 h 5441534"/>
                <a:gd name="connsiteX44" fmla="*/ 918536 w 2480417"/>
                <a:gd name="connsiteY44" fmla="*/ 4764101 h 5441534"/>
                <a:gd name="connsiteX45" fmla="*/ 881362 w 2480417"/>
                <a:gd name="connsiteY45" fmla="*/ 4749360 h 5441534"/>
                <a:gd name="connsiteX46" fmla="*/ 834574 w 2480417"/>
                <a:gd name="connsiteY46" fmla="*/ 4736541 h 5441534"/>
                <a:gd name="connsiteX47" fmla="*/ 821114 w 2480417"/>
                <a:gd name="connsiteY47" fmla="*/ 4737823 h 5441534"/>
                <a:gd name="connsiteX48" fmla="*/ 764071 w 2480417"/>
                <a:gd name="connsiteY48" fmla="*/ 4742309 h 5441534"/>
                <a:gd name="connsiteX49" fmla="*/ 760225 w 2480417"/>
                <a:gd name="connsiteY49" fmla="*/ 4682702 h 5441534"/>
                <a:gd name="connsiteX50" fmla="*/ 758944 w 2480417"/>
                <a:gd name="connsiteY50" fmla="*/ 4559643 h 5441534"/>
                <a:gd name="connsiteX51" fmla="*/ 785863 w 2480417"/>
                <a:gd name="connsiteY51" fmla="*/ 4532724 h 5441534"/>
                <a:gd name="connsiteX52" fmla="*/ 1321043 w 2480417"/>
                <a:gd name="connsiteY52" fmla="*/ 4530801 h 5441534"/>
                <a:gd name="connsiteX53" fmla="*/ 1355654 w 2480417"/>
                <a:gd name="connsiteY53" fmla="*/ 4528878 h 5441534"/>
                <a:gd name="connsiteX54" fmla="*/ 1370395 w 2480417"/>
                <a:gd name="connsiteY54" fmla="*/ 4525673 h 5441534"/>
                <a:gd name="connsiteX55" fmla="*/ 1703040 w 2480417"/>
                <a:gd name="connsiteY55" fmla="*/ 4525673 h 5441534"/>
                <a:gd name="connsiteX56" fmla="*/ 1717782 w 2480417"/>
                <a:gd name="connsiteY56" fmla="*/ 4528878 h 5441534"/>
                <a:gd name="connsiteX57" fmla="*/ 1719705 w 2480417"/>
                <a:gd name="connsiteY57" fmla="*/ 4723722 h 5441534"/>
                <a:gd name="connsiteX58" fmla="*/ 1699836 w 2480417"/>
                <a:gd name="connsiteY58" fmla="*/ 4741668 h 544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480417" h="5441534">
                  <a:moveTo>
                    <a:pt x="2465112" y="4345571"/>
                  </a:moveTo>
                  <a:cubicBezTo>
                    <a:pt x="2427937" y="4122525"/>
                    <a:pt x="2340129" y="3921272"/>
                    <a:pt x="2195278" y="3745656"/>
                  </a:cubicBezTo>
                  <a:cubicBezTo>
                    <a:pt x="2132466" y="3669385"/>
                    <a:pt x="2090806" y="3579654"/>
                    <a:pt x="2049786" y="3490564"/>
                  </a:cubicBezTo>
                  <a:cubicBezTo>
                    <a:pt x="2024789" y="3436084"/>
                    <a:pt x="2035044" y="3374555"/>
                    <a:pt x="2052991" y="3320716"/>
                  </a:cubicBezTo>
                  <a:cubicBezTo>
                    <a:pt x="2075423" y="3254700"/>
                    <a:pt x="2110675" y="3192529"/>
                    <a:pt x="2140799" y="3129077"/>
                  </a:cubicBezTo>
                  <a:cubicBezTo>
                    <a:pt x="2206815" y="2987430"/>
                    <a:pt x="2241425" y="2838734"/>
                    <a:pt x="2226043" y="2682345"/>
                  </a:cubicBezTo>
                  <a:cubicBezTo>
                    <a:pt x="2206174" y="2481092"/>
                    <a:pt x="2117725" y="2312526"/>
                    <a:pt x="1966464" y="2178571"/>
                  </a:cubicBezTo>
                  <a:cubicBezTo>
                    <a:pt x="1848532" y="2074098"/>
                    <a:pt x="1713295" y="2006800"/>
                    <a:pt x="1550498" y="2007441"/>
                  </a:cubicBezTo>
                  <a:cubicBezTo>
                    <a:pt x="1516528" y="2007441"/>
                    <a:pt x="1516528" y="2007441"/>
                    <a:pt x="1515887" y="1972190"/>
                  </a:cubicBezTo>
                  <a:cubicBezTo>
                    <a:pt x="1508196" y="1492771"/>
                    <a:pt x="1500505" y="1013352"/>
                    <a:pt x="1493455" y="534573"/>
                  </a:cubicBezTo>
                  <a:cubicBezTo>
                    <a:pt x="1490891" y="366649"/>
                    <a:pt x="1487686" y="198724"/>
                    <a:pt x="1485763" y="31440"/>
                  </a:cubicBezTo>
                  <a:cubicBezTo>
                    <a:pt x="1485763" y="7725"/>
                    <a:pt x="1479354" y="-607"/>
                    <a:pt x="1454358" y="34"/>
                  </a:cubicBezTo>
                  <a:cubicBezTo>
                    <a:pt x="1331939" y="1957"/>
                    <a:pt x="1209521" y="1957"/>
                    <a:pt x="1087743" y="2598"/>
                  </a:cubicBezTo>
                  <a:cubicBezTo>
                    <a:pt x="1014676" y="3239"/>
                    <a:pt x="1014676" y="2598"/>
                    <a:pt x="1012754" y="77587"/>
                  </a:cubicBezTo>
                  <a:cubicBezTo>
                    <a:pt x="1003781" y="453175"/>
                    <a:pt x="994808" y="828762"/>
                    <a:pt x="985834" y="1204350"/>
                  </a:cubicBezTo>
                  <a:cubicBezTo>
                    <a:pt x="979425" y="1463288"/>
                    <a:pt x="973657" y="1722225"/>
                    <a:pt x="968529" y="1980522"/>
                  </a:cubicBezTo>
                  <a:cubicBezTo>
                    <a:pt x="967888" y="2004237"/>
                    <a:pt x="962120" y="2011287"/>
                    <a:pt x="938405" y="2010646"/>
                  </a:cubicBezTo>
                  <a:cubicBezTo>
                    <a:pt x="902513" y="2009364"/>
                    <a:pt x="866621" y="2007441"/>
                    <a:pt x="831369" y="2013851"/>
                  </a:cubicBezTo>
                  <a:cubicBezTo>
                    <a:pt x="421171" y="2088199"/>
                    <a:pt x="162874" y="2478528"/>
                    <a:pt x="254528" y="2884240"/>
                  </a:cubicBezTo>
                  <a:cubicBezTo>
                    <a:pt x="289138" y="3037423"/>
                    <a:pt x="354514" y="3179710"/>
                    <a:pt x="412839" y="3323921"/>
                  </a:cubicBezTo>
                  <a:cubicBezTo>
                    <a:pt x="438476" y="3387373"/>
                    <a:pt x="437835" y="3448262"/>
                    <a:pt x="410916" y="3509792"/>
                  </a:cubicBezTo>
                  <a:cubicBezTo>
                    <a:pt x="360923" y="3623237"/>
                    <a:pt x="294266" y="3726428"/>
                    <a:pt x="222481" y="3826414"/>
                  </a:cubicBezTo>
                  <a:cubicBezTo>
                    <a:pt x="49429" y="4067405"/>
                    <a:pt x="-30047" y="4334034"/>
                    <a:pt x="10332" y="4630787"/>
                  </a:cubicBezTo>
                  <a:cubicBezTo>
                    <a:pt x="33406" y="4800634"/>
                    <a:pt x="100063" y="4953177"/>
                    <a:pt x="212226" y="5083927"/>
                  </a:cubicBezTo>
                  <a:cubicBezTo>
                    <a:pt x="353232" y="5248648"/>
                    <a:pt x="535257" y="5344788"/>
                    <a:pt x="742279" y="5397985"/>
                  </a:cubicBezTo>
                  <a:cubicBezTo>
                    <a:pt x="907000" y="5440287"/>
                    <a:pt x="1074924" y="5450542"/>
                    <a:pt x="1249900" y="5442850"/>
                  </a:cubicBezTo>
                  <a:cubicBezTo>
                    <a:pt x="1338348" y="5445414"/>
                    <a:pt x="1433207" y="5444133"/>
                    <a:pt x="1527424" y="5435800"/>
                  </a:cubicBezTo>
                  <a:cubicBezTo>
                    <a:pt x="1695990" y="5420418"/>
                    <a:pt x="1858146" y="5383244"/>
                    <a:pt x="2010048" y="5305691"/>
                  </a:cubicBezTo>
                  <a:cubicBezTo>
                    <a:pt x="2181178" y="5218523"/>
                    <a:pt x="2313851" y="5091619"/>
                    <a:pt x="2396532" y="4916003"/>
                  </a:cubicBezTo>
                  <a:cubicBezTo>
                    <a:pt x="2481135" y="4733336"/>
                    <a:pt x="2497799" y="4541697"/>
                    <a:pt x="2465112" y="4345571"/>
                  </a:cubicBezTo>
                  <a:close/>
                  <a:moveTo>
                    <a:pt x="975579" y="3002172"/>
                  </a:moveTo>
                  <a:cubicBezTo>
                    <a:pt x="1068515" y="3002172"/>
                    <a:pt x="1160810" y="3002172"/>
                    <a:pt x="1253745" y="3002172"/>
                  </a:cubicBezTo>
                  <a:cubicBezTo>
                    <a:pt x="1253745" y="3001531"/>
                    <a:pt x="1253745" y="3001531"/>
                    <a:pt x="1253745" y="3000890"/>
                  </a:cubicBezTo>
                  <a:cubicBezTo>
                    <a:pt x="1358858" y="3000890"/>
                    <a:pt x="1463972" y="3002172"/>
                    <a:pt x="1569726" y="3000249"/>
                  </a:cubicBezTo>
                  <a:cubicBezTo>
                    <a:pt x="1597286" y="2999608"/>
                    <a:pt x="1602414" y="3008581"/>
                    <a:pt x="1600491" y="3033577"/>
                  </a:cubicBezTo>
                  <a:cubicBezTo>
                    <a:pt x="1587672" y="3205989"/>
                    <a:pt x="1446026" y="3355327"/>
                    <a:pt x="1284510" y="3366223"/>
                  </a:cubicBezTo>
                  <a:cubicBezTo>
                    <a:pt x="1104407" y="3377759"/>
                    <a:pt x="949942" y="3258546"/>
                    <a:pt x="914691" y="3078443"/>
                  </a:cubicBezTo>
                  <a:cubicBezTo>
                    <a:pt x="899308" y="3002172"/>
                    <a:pt x="899308" y="3002172"/>
                    <a:pt x="975579" y="3002172"/>
                  </a:cubicBezTo>
                  <a:close/>
                  <a:moveTo>
                    <a:pt x="1699836" y="4741668"/>
                  </a:moveTo>
                  <a:cubicBezTo>
                    <a:pt x="1683171" y="4738464"/>
                    <a:pt x="1666507" y="4736541"/>
                    <a:pt x="1649843" y="4734618"/>
                  </a:cubicBezTo>
                  <a:cubicBezTo>
                    <a:pt x="1622283" y="4731413"/>
                    <a:pt x="1598568" y="4737823"/>
                    <a:pt x="1583826" y="4763460"/>
                  </a:cubicBezTo>
                  <a:cubicBezTo>
                    <a:pt x="1579340" y="4767947"/>
                    <a:pt x="1574212" y="4766665"/>
                    <a:pt x="1568444" y="4766665"/>
                  </a:cubicBezTo>
                  <a:cubicBezTo>
                    <a:pt x="1440898" y="4766665"/>
                    <a:pt x="1312711" y="4766665"/>
                    <a:pt x="1185165" y="4766665"/>
                  </a:cubicBezTo>
                  <a:cubicBezTo>
                    <a:pt x="1180679" y="4766665"/>
                    <a:pt x="1176192" y="4766665"/>
                    <a:pt x="1172346" y="4764742"/>
                  </a:cubicBezTo>
                  <a:cubicBezTo>
                    <a:pt x="1087743" y="4764742"/>
                    <a:pt x="1003140" y="4764101"/>
                    <a:pt x="918536" y="4764101"/>
                  </a:cubicBezTo>
                  <a:cubicBezTo>
                    <a:pt x="903795" y="4764101"/>
                    <a:pt x="890976" y="4763460"/>
                    <a:pt x="881362" y="4749360"/>
                  </a:cubicBezTo>
                  <a:cubicBezTo>
                    <a:pt x="869825" y="4733336"/>
                    <a:pt x="851238" y="4736541"/>
                    <a:pt x="834574" y="4736541"/>
                  </a:cubicBezTo>
                  <a:cubicBezTo>
                    <a:pt x="830087" y="4736541"/>
                    <a:pt x="825601" y="4737182"/>
                    <a:pt x="821114" y="4737823"/>
                  </a:cubicBezTo>
                  <a:cubicBezTo>
                    <a:pt x="801245" y="4739105"/>
                    <a:pt x="775608" y="4755128"/>
                    <a:pt x="764071" y="4742309"/>
                  </a:cubicBezTo>
                  <a:cubicBezTo>
                    <a:pt x="753816" y="4730772"/>
                    <a:pt x="760225" y="4703212"/>
                    <a:pt x="760225" y="4682702"/>
                  </a:cubicBezTo>
                  <a:cubicBezTo>
                    <a:pt x="759585" y="4641683"/>
                    <a:pt x="760866" y="4600663"/>
                    <a:pt x="758944" y="4559643"/>
                  </a:cubicBezTo>
                  <a:cubicBezTo>
                    <a:pt x="758303" y="4538492"/>
                    <a:pt x="765353" y="4532724"/>
                    <a:pt x="785863" y="4532724"/>
                  </a:cubicBezTo>
                  <a:cubicBezTo>
                    <a:pt x="964043" y="4532724"/>
                    <a:pt x="1142863" y="4532083"/>
                    <a:pt x="1321043" y="4530801"/>
                  </a:cubicBezTo>
                  <a:cubicBezTo>
                    <a:pt x="1332580" y="4530801"/>
                    <a:pt x="1344117" y="4529519"/>
                    <a:pt x="1355654" y="4528878"/>
                  </a:cubicBezTo>
                  <a:cubicBezTo>
                    <a:pt x="1360140" y="4524392"/>
                    <a:pt x="1365268" y="4525673"/>
                    <a:pt x="1370395" y="4525673"/>
                  </a:cubicBezTo>
                  <a:cubicBezTo>
                    <a:pt x="1481277" y="4525673"/>
                    <a:pt x="1592159" y="4525673"/>
                    <a:pt x="1703040" y="4525673"/>
                  </a:cubicBezTo>
                  <a:cubicBezTo>
                    <a:pt x="1708168" y="4525673"/>
                    <a:pt x="1713936" y="4524392"/>
                    <a:pt x="1717782" y="4528878"/>
                  </a:cubicBezTo>
                  <a:cubicBezTo>
                    <a:pt x="1718423" y="4593613"/>
                    <a:pt x="1719064" y="4658988"/>
                    <a:pt x="1719705" y="4723722"/>
                  </a:cubicBezTo>
                  <a:cubicBezTo>
                    <a:pt x="1720346" y="4739746"/>
                    <a:pt x="1715218" y="4744873"/>
                    <a:pt x="1699836" y="4741668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0A77F02-9924-4F2F-85E5-880CEF35D182}"/>
                </a:ext>
              </a:extLst>
            </p:cNvPr>
            <p:cNvSpPr/>
            <p:nvPr/>
          </p:nvSpPr>
          <p:spPr>
            <a:xfrm>
              <a:off x="5745713" y="0"/>
              <a:ext cx="724256" cy="1365191"/>
            </a:xfrm>
            <a:custGeom>
              <a:avLst/>
              <a:gdLst>
                <a:gd name="connsiteX0" fmla="*/ 30460 w 724256"/>
                <a:gd name="connsiteY0" fmla="*/ 1079975 h 1365190"/>
                <a:gd name="connsiteX1" fmla="*/ 39433 w 724256"/>
                <a:gd name="connsiteY1" fmla="*/ 1109458 h 1365190"/>
                <a:gd name="connsiteX2" fmla="*/ 100322 w 724256"/>
                <a:gd name="connsiteY2" fmla="*/ 1232517 h 1365190"/>
                <a:gd name="connsiteX3" fmla="*/ 120832 w 724256"/>
                <a:gd name="connsiteY3" fmla="*/ 1351090 h 1365190"/>
                <a:gd name="connsiteX4" fmla="*/ 143906 w 724256"/>
                <a:gd name="connsiteY4" fmla="*/ 1370318 h 1365190"/>
                <a:gd name="connsiteX5" fmla="*/ 173389 w 724256"/>
                <a:gd name="connsiteY5" fmla="*/ 1369036 h 1365190"/>
                <a:gd name="connsiteX6" fmla="*/ 363105 w 724256"/>
                <a:gd name="connsiteY6" fmla="*/ 1365832 h 1365190"/>
                <a:gd name="connsiteX7" fmla="*/ 363105 w 724256"/>
                <a:gd name="connsiteY7" fmla="*/ 1365832 h 1365190"/>
                <a:gd name="connsiteX8" fmla="*/ 364387 w 724256"/>
                <a:gd name="connsiteY8" fmla="*/ 1365832 h 1365190"/>
                <a:gd name="connsiteX9" fmla="*/ 365669 w 724256"/>
                <a:gd name="connsiteY9" fmla="*/ 1365832 h 1365190"/>
                <a:gd name="connsiteX10" fmla="*/ 365669 w 724256"/>
                <a:gd name="connsiteY10" fmla="*/ 1365832 h 1365190"/>
                <a:gd name="connsiteX11" fmla="*/ 555386 w 724256"/>
                <a:gd name="connsiteY11" fmla="*/ 1369036 h 1365190"/>
                <a:gd name="connsiteX12" fmla="*/ 584869 w 724256"/>
                <a:gd name="connsiteY12" fmla="*/ 1370318 h 1365190"/>
                <a:gd name="connsiteX13" fmla="*/ 607942 w 724256"/>
                <a:gd name="connsiteY13" fmla="*/ 1351090 h 1365190"/>
                <a:gd name="connsiteX14" fmla="*/ 628452 w 724256"/>
                <a:gd name="connsiteY14" fmla="*/ 1232517 h 1365190"/>
                <a:gd name="connsiteX15" fmla="*/ 689341 w 724256"/>
                <a:gd name="connsiteY15" fmla="*/ 1109458 h 1365190"/>
                <a:gd name="connsiteX16" fmla="*/ 698314 w 724256"/>
                <a:gd name="connsiteY16" fmla="*/ 1079975 h 1365190"/>
                <a:gd name="connsiteX17" fmla="*/ 727156 w 724256"/>
                <a:gd name="connsiteY17" fmla="*/ 157029 h 1365190"/>
                <a:gd name="connsiteX18" fmla="*/ 707287 w 724256"/>
                <a:gd name="connsiteY18" fmla="*/ 128187 h 1365190"/>
                <a:gd name="connsiteX19" fmla="*/ 464373 w 724256"/>
                <a:gd name="connsiteY19" fmla="*/ 67298 h 1365190"/>
                <a:gd name="connsiteX20" fmla="*/ 365028 w 724256"/>
                <a:gd name="connsiteY20" fmla="*/ 3205 h 1365190"/>
                <a:gd name="connsiteX21" fmla="*/ 365028 w 724256"/>
                <a:gd name="connsiteY21" fmla="*/ 0 h 1365190"/>
                <a:gd name="connsiteX22" fmla="*/ 363746 w 724256"/>
                <a:gd name="connsiteY22" fmla="*/ 1282 h 1365190"/>
                <a:gd name="connsiteX23" fmla="*/ 362464 w 724256"/>
                <a:gd name="connsiteY23" fmla="*/ 0 h 1365190"/>
                <a:gd name="connsiteX24" fmla="*/ 362464 w 724256"/>
                <a:gd name="connsiteY24" fmla="*/ 3205 h 1365190"/>
                <a:gd name="connsiteX25" fmla="*/ 263120 w 724256"/>
                <a:gd name="connsiteY25" fmla="*/ 67298 h 1365190"/>
                <a:gd name="connsiteX26" fmla="*/ 20205 w 724256"/>
                <a:gd name="connsiteY26" fmla="*/ 128187 h 1365190"/>
                <a:gd name="connsiteX27" fmla="*/ 336 w 724256"/>
                <a:gd name="connsiteY27" fmla="*/ 157029 h 1365190"/>
                <a:gd name="connsiteX28" fmla="*/ 30460 w 724256"/>
                <a:gd name="connsiteY28" fmla="*/ 1079975 h 1365190"/>
                <a:gd name="connsiteX29" fmla="*/ 457964 w 724256"/>
                <a:gd name="connsiteY29" fmla="*/ 299957 h 1365190"/>
                <a:gd name="connsiteX30" fmla="*/ 461809 w 724256"/>
                <a:gd name="connsiteY30" fmla="*/ 299316 h 1365190"/>
                <a:gd name="connsiteX31" fmla="*/ 587433 w 724256"/>
                <a:gd name="connsiteY31" fmla="*/ 301239 h 1365190"/>
                <a:gd name="connsiteX32" fmla="*/ 606020 w 724256"/>
                <a:gd name="connsiteY32" fmla="*/ 320467 h 1365190"/>
                <a:gd name="connsiteX33" fmla="*/ 520134 w 724256"/>
                <a:gd name="connsiteY33" fmla="*/ 379433 h 1365190"/>
                <a:gd name="connsiteX34" fmla="*/ 457964 w 724256"/>
                <a:gd name="connsiteY34" fmla="*/ 299957 h 1365190"/>
                <a:gd name="connsiteX35" fmla="*/ 465655 w 724256"/>
                <a:gd name="connsiteY35" fmla="*/ 826165 h 1365190"/>
                <a:gd name="connsiteX36" fmla="*/ 553463 w 724256"/>
                <a:gd name="connsiteY36" fmla="*/ 826165 h 1365190"/>
                <a:gd name="connsiteX37" fmla="*/ 602815 w 724256"/>
                <a:gd name="connsiteY37" fmla="*/ 830010 h 1365190"/>
                <a:gd name="connsiteX38" fmla="*/ 502829 w 724256"/>
                <a:gd name="connsiteY38" fmla="*/ 905641 h 1365190"/>
                <a:gd name="connsiteX39" fmla="*/ 447068 w 724256"/>
                <a:gd name="connsiteY39" fmla="*/ 831292 h 1365190"/>
                <a:gd name="connsiteX40" fmla="*/ 465655 w 724256"/>
                <a:gd name="connsiteY40" fmla="*/ 826165 h 1365190"/>
                <a:gd name="connsiteX41" fmla="*/ 282348 w 724256"/>
                <a:gd name="connsiteY41" fmla="*/ 831933 h 1365190"/>
                <a:gd name="connsiteX42" fmla="*/ 226586 w 724256"/>
                <a:gd name="connsiteY42" fmla="*/ 906281 h 1365190"/>
                <a:gd name="connsiteX43" fmla="*/ 126601 w 724256"/>
                <a:gd name="connsiteY43" fmla="*/ 830651 h 1365190"/>
                <a:gd name="connsiteX44" fmla="*/ 175953 w 724256"/>
                <a:gd name="connsiteY44" fmla="*/ 826806 h 1365190"/>
                <a:gd name="connsiteX45" fmla="*/ 263761 w 724256"/>
                <a:gd name="connsiteY45" fmla="*/ 826806 h 1365190"/>
                <a:gd name="connsiteX46" fmla="*/ 282348 w 724256"/>
                <a:gd name="connsiteY46" fmla="*/ 831933 h 1365190"/>
                <a:gd name="connsiteX47" fmla="*/ 142624 w 724256"/>
                <a:gd name="connsiteY47" fmla="*/ 301239 h 1365190"/>
                <a:gd name="connsiteX48" fmla="*/ 268247 w 724256"/>
                <a:gd name="connsiteY48" fmla="*/ 299316 h 1365190"/>
                <a:gd name="connsiteX49" fmla="*/ 272093 w 724256"/>
                <a:gd name="connsiteY49" fmla="*/ 299957 h 1365190"/>
                <a:gd name="connsiteX50" fmla="*/ 210563 w 724256"/>
                <a:gd name="connsiteY50" fmla="*/ 379433 h 1365190"/>
                <a:gd name="connsiteX51" fmla="*/ 124678 w 724256"/>
                <a:gd name="connsiteY51" fmla="*/ 320467 h 1365190"/>
                <a:gd name="connsiteX52" fmla="*/ 142624 w 724256"/>
                <a:gd name="connsiteY52" fmla="*/ 301239 h 136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24256" h="1365190">
                  <a:moveTo>
                    <a:pt x="30460" y="1079975"/>
                  </a:moveTo>
                  <a:cubicBezTo>
                    <a:pt x="31101" y="1090871"/>
                    <a:pt x="31742" y="1100485"/>
                    <a:pt x="39433" y="1109458"/>
                  </a:cubicBezTo>
                  <a:cubicBezTo>
                    <a:pt x="72121" y="1144709"/>
                    <a:pt x="88144" y="1187652"/>
                    <a:pt x="100322" y="1232517"/>
                  </a:cubicBezTo>
                  <a:cubicBezTo>
                    <a:pt x="110577" y="1271614"/>
                    <a:pt x="113782" y="1311352"/>
                    <a:pt x="120832" y="1351090"/>
                  </a:cubicBezTo>
                  <a:cubicBezTo>
                    <a:pt x="123396" y="1364550"/>
                    <a:pt x="129164" y="1371600"/>
                    <a:pt x="143906" y="1370318"/>
                  </a:cubicBezTo>
                  <a:cubicBezTo>
                    <a:pt x="153520" y="1369036"/>
                    <a:pt x="163775" y="1369677"/>
                    <a:pt x="173389" y="1369036"/>
                  </a:cubicBezTo>
                  <a:cubicBezTo>
                    <a:pt x="237482" y="1364550"/>
                    <a:pt x="300294" y="1365191"/>
                    <a:pt x="363105" y="1365832"/>
                  </a:cubicBezTo>
                  <a:lnTo>
                    <a:pt x="363105" y="1365832"/>
                  </a:lnTo>
                  <a:cubicBezTo>
                    <a:pt x="363746" y="1365832"/>
                    <a:pt x="364387" y="1365832"/>
                    <a:pt x="364387" y="1365832"/>
                  </a:cubicBezTo>
                  <a:cubicBezTo>
                    <a:pt x="365028" y="1365832"/>
                    <a:pt x="365669" y="1365832"/>
                    <a:pt x="365669" y="1365832"/>
                  </a:cubicBezTo>
                  <a:lnTo>
                    <a:pt x="365669" y="1365832"/>
                  </a:lnTo>
                  <a:cubicBezTo>
                    <a:pt x="428481" y="1365191"/>
                    <a:pt x="490651" y="1364550"/>
                    <a:pt x="555386" y="1369036"/>
                  </a:cubicBezTo>
                  <a:cubicBezTo>
                    <a:pt x="565000" y="1369677"/>
                    <a:pt x="575255" y="1369677"/>
                    <a:pt x="584869" y="1370318"/>
                  </a:cubicBezTo>
                  <a:cubicBezTo>
                    <a:pt x="599610" y="1372241"/>
                    <a:pt x="605379" y="1365191"/>
                    <a:pt x="607942" y="1351090"/>
                  </a:cubicBezTo>
                  <a:cubicBezTo>
                    <a:pt x="614993" y="1311352"/>
                    <a:pt x="617556" y="1271614"/>
                    <a:pt x="628452" y="1232517"/>
                  </a:cubicBezTo>
                  <a:cubicBezTo>
                    <a:pt x="640630" y="1187011"/>
                    <a:pt x="657294" y="1144068"/>
                    <a:pt x="689341" y="1109458"/>
                  </a:cubicBezTo>
                  <a:cubicBezTo>
                    <a:pt x="697673" y="1100485"/>
                    <a:pt x="698314" y="1090871"/>
                    <a:pt x="698314" y="1079975"/>
                  </a:cubicBezTo>
                  <a:cubicBezTo>
                    <a:pt x="707928" y="772326"/>
                    <a:pt x="717542" y="464678"/>
                    <a:pt x="727156" y="157029"/>
                  </a:cubicBezTo>
                  <a:cubicBezTo>
                    <a:pt x="727797" y="142287"/>
                    <a:pt x="729720" y="125623"/>
                    <a:pt x="707287" y="128187"/>
                  </a:cubicBezTo>
                  <a:cubicBezTo>
                    <a:pt x="618838" y="137160"/>
                    <a:pt x="540644" y="106395"/>
                    <a:pt x="464373" y="67298"/>
                  </a:cubicBezTo>
                  <a:cubicBezTo>
                    <a:pt x="429122" y="49352"/>
                    <a:pt x="393870" y="31406"/>
                    <a:pt x="365028" y="3205"/>
                  </a:cubicBezTo>
                  <a:lnTo>
                    <a:pt x="365028" y="0"/>
                  </a:lnTo>
                  <a:cubicBezTo>
                    <a:pt x="364387" y="641"/>
                    <a:pt x="363746" y="641"/>
                    <a:pt x="363746" y="1282"/>
                  </a:cubicBezTo>
                  <a:cubicBezTo>
                    <a:pt x="363105" y="641"/>
                    <a:pt x="362464" y="641"/>
                    <a:pt x="362464" y="0"/>
                  </a:cubicBezTo>
                  <a:lnTo>
                    <a:pt x="362464" y="3205"/>
                  </a:lnTo>
                  <a:cubicBezTo>
                    <a:pt x="333622" y="30765"/>
                    <a:pt x="298371" y="48711"/>
                    <a:pt x="263120" y="67298"/>
                  </a:cubicBezTo>
                  <a:cubicBezTo>
                    <a:pt x="187489" y="106395"/>
                    <a:pt x="108654" y="137160"/>
                    <a:pt x="20205" y="128187"/>
                  </a:cubicBezTo>
                  <a:cubicBezTo>
                    <a:pt x="-2227" y="125623"/>
                    <a:pt x="-305" y="142287"/>
                    <a:pt x="336" y="157029"/>
                  </a:cubicBezTo>
                  <a:cubicBezTo>
                    <a:pt x="11232" y="464037"/>
                    <a:pt x="20846" y="771685"/>
                    <a:pt x="30460" y="1079975"/>
                  </a:cubicBezTo>
                  <a:close/>
                  <a:moveTo>
                    <a:pt x="457964" y="299957"/>
                  </a:moveTo>
                  <a:cubicBezTo>
                    <a:pt x="458605" y="296753"/>
                    <a:pt x="459887" y="296753"/>
                    <a:pt x="461809" y="299316"/>
                  </a:cubicBezTo>
                  <a:cubicBezTo>
                    <a:pt x="503470" y="304444"/>
                    <a:pt x="545131" y="300598"/>
                    <a:pt x="587433" y="301239"/>
                  </a:cubicBezTo>
                  <a:cubicBezTo>
                    <a:pt x="600251" y="301880"/>
                    <a:pt x="610506" y="301880"/>
                    <a:pt x="606020" y="320467"/>
                  </a:cubicBezTo>
                  <a:cubicBezTo>
                    <a:pt x="597047" y="358923"/>
                    <a:pt x="560513" y="385202"/>
                    <a:pt x="520134" y="379433"/>
                  </a:cubicBezTo>
                  <a:cubicBezTo>
                    <a:pt x="481678" y="374306"/>
                    <a:pt x="455400" y="340336"/>
                    <a:pt x="457964" y="299957"/>
                  </a:cubicBezTo>
                  <a:close/>
                  <a:moveTo>
                    <a:pt x="465655" y="826165"/>
                  </a:moveTo>
                  <a:cubicBezTo>
                    <a:pt x="495138" y="825524"/>
                    <a:pt x="523980" y="824883"/>
                    <a:pt x="553463" y="826165"/>
                  </a:cubicBezTo>
                  <a:cubicBezTo>
                    <a:pt x="569486" y="826806"/>
                    <a:pt x="586792" y="821037"/>
                    <a:pt x="602815" y="830010"/>
                  </a:cubicBezTo>
                  <a:cubicBezTo>
                    <a:pt x="595765" y="888335"/>
                    <a:pt x="551540" y="922305"/>
                    <a:pt x="502829" y="905641"/>
                  </a:cubicBezTo>
                  <a:cubicBezTo>
                    <a:pt x="466937" y="893463"/>
                    <a:pt x="454118" y="864621"/>
                    <a:pt x="447068" y="831292"/>
                  </a:cubicBezTo>
                  <a:cubicBezTo>
                    <a:pt x="450913" y="822319"/>
                    <a:pt x="459246" y="826165"/>
                    <a:pt x="465655" y="826165"/>
                  </a:cubicBezTo>
                  <a:close/>
                  <a:moveTo>
                    <a:pt x="282348" y="831933"/>
                  </a:moveTo>
                  <a:cubicBezTo>
                    <a:pt x="275297" y="865262"/>
                    <a:pt x="262479" y="894104"/>
                    <a:pt x="226586" y="906281"/>
                  </a:cubicBezTo>
                  <a:cubicBezTo>
                    <a:pt x="177875" y="922305"/>
                    <a:pt x="134292" y="888976"/>
                    <a:pt x="126601" y="830651"/>
                  </a:cubicBezTo>
                  <a:cubicBezTo>
                    <a:pt x="141983" y="821678"/>
                    <a:pt x="159288" y="827447"/>
                    <a:pt x="175953" y="826806"/>
                  </a:cubicBezTo>
                  <a:cubicBezTo>
                    <a:pt x="205435" y="825524"/>
                    <a:pt x="234277" y="826165"/>
                    <a:pt x="263761" y="826806"/>
                  </a:cubicBezTo>
                  <a:cubicBezTo>
                    <a:pt x="270170" y="826165"/>
                    <a:pt x="278502" y="822319"/>
                    <a:pt x="282348" y="831933"/>
                  </a:cubicBezTo>
                  <a:close/>
                  <a:moveTo>
                    <a:pt x="142624" y="301239"/>
                  </a:moveTo>
                  <a:cubicBezTo>
                    <a:pt x="184285" y="299957"/>
                    <a:pt x="225945" y="303803"/>
                    <a:pt x="268247" y="299316"/>
                  </a:cubicBezTo>
                  <a:cubicBezTo>
                    <a:pt x="270170" y="296753"/>
                    <a:pt x="271452" y="297394"/>
                    <a:pt x="272093" y="299957"/>
                  </a:cubicBezTo>
                  <a:cubicBezTo>
                    <a:pt x="275297" y="340336"/>
                    <a:pt x="248378" y="374306"/>
                    <a:pt x="210563" y="379433"/>
                  </a:cubicBezTo>
                  <a:cubicBezTo>
                    <a:pt x="170184" y="384561"/>
                    <a:pt x="133010" y="358923"/>
                    <a:pt x="124678" y="320467"/>
                  </a:cubicBezTo>
                  <a:cubicBezTo>
                    <a:pt x="119550" y="301880"/>
                    <a:pt x="129805" y="301880"/>
                    <a:pt x="142624" y="301239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6871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91BC0F-E85D-411E-881C-17806BBB8459}"/>
              </a:ext>
            </a:extLst>
          </p:cNvPr>
          <p:cNvGrpSpPr/>
          <p:nvPr/>
        </p:nvGrpSpPr>
        <p:grpSpPr>
          <a:xfrm>
            <a:off x="4098201" y="1792209"/>
            <a:ext cx="3995598" cy="3995594"/>
            <a:chOff x="274958" y="223054"/>
            <a:chExt cx="4272958" cy="4272958"/>
          </a:xfrm>
        </p:grpSpPr>
        <p:sp>
          <p:nvSpPr>
            <p:cNvPr id="4" name="Circle: Hollow 3">
              <a:extLst>
                <a:ext uri="{FF2B5EF4-FFF2-40B4-BE49-F238E27FC236}">
                  <a16:creationId xmlns:a16="http://schemas.microsoft.com/office/drawing/2014/main" id="{59EC20E8-7CCD-4D56-90F2-FF6232EABA9E}"/>
                </a:ext>
              </a:extLst>
            </p:cNvPr>
            <p:cNvSpPr/>
            <p:nvPr/>
          </p:nvSpPr>
          <p:spPr>
            <a:xfrm>
              <a:off x="989237" y="937333"/>
              <a:ext cx="2844401" cy="2844401"/>
            </a:xfrm>
            <a:prstGeom prst="donut">
              <a:avLst>
                <a:gd name="adj" fmla="val 2036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Circle: Hollow 4">
              <a:extLst>
                <a:ext uri="{FF2B5EF4-FFF2-40B4-BE49-F238E27FC236}">
                  <a16:creationId xmlns:a16="http://schemas.microsoft.com/office/drawing/2014/main" id="{E65277A3-7A7C-41C3-B0C4-3168C29DF145}"/>
                </a:ext>
              </a:extLst>
            </p:cNvPr>
            <p:cNvSpPr/>
            <p:nvPr/>
          </p:nvSpPr>
          <p:spPr>
            <a:xfrm>
              <a:off x="451291" y="399388"/>
              <a:ext cx="3920292" cy="3920290"/>
            </a:xfrm>
            <a:prstGeom prst="donut">
              <a:avLst>
                <a:gd name="adj" fmla="val 1266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Graphic 3">
              <a:extLst>
                <a:ext uri="{FF2B5EF4-FFF2-40B4-BE49-F238E27FC236}">
                  <a16:creationId xmlns:a16="http://schemas.microsoft.com/office/drawing/2014/main" id="{868A5804-918A-47BE-A9AA-634F22FDD408}"/>
                </a:ext>
              </a:extLst>
            </p:cNvPr>
            <p:cNvGrpSpPr/>
            <p:nvPr/>
          </p:nvGrpSpPr>
          <p:grpSpPr>
            <a:xfrm>
              <a:off x="417087" y="365183"/>
              <a:ext cx="3987066" cy="3977257"/>
              <a:chOff x="2874325" y="1293690"/>
              <a:chExt cx="3987066" cy="3977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2562A04-661E-472B-B025-DD81621B8722}"/>
                  </a:ext>
                </a:extLst>
              </p:cNvPr>
              <p:cNvSpPr/>
              <p:nvPr/>
            </p:nvSpPr>
            <p:spPr>
              <a:xfrm>
                <a:off x="2874325" y="2393852"/>
                <a:ext cx="1994350" cy="2877095"/>
              </a:xfrm>
              <a:custGeom>
                <a:avLst/>
                <a:gdLst>
                  <a:gd name="connsiteX0" fmla="*/ 1994350 w 1994350"/>
                  <a:gd name="connsiteY0" fmla="*/ 884380 h 2877095"/>
                  <a:gd name="connsiteX1" fmla="*/ 1118144 w 1994350"/>
                  <a:gd name="connsiteY1" fmla="*/ 2888538 h 2877095"/>
                  <a:gd name="connsiteX2" fmla="*/ 1467972 w 1994350"/>
                  <a:gd name="connsiteY2" fmla="*/ 1183532 h 2877095"/>
                  <a:gd name="connsiteX3" fmla="*/ 1396045 w 1994350"/>
                  <a:gd name="connsiteY3" fmla="*/ 998810 h 2877095"/>
                  <a:gd name="connsiteX4" fmla="*/ 0 w 1994350"/>
                  <a:gd name="connsiteY4" fmla="*/ 0 h 2877095"/>
                  <a:gd name="connsiteX5" fmla="*/ 1994350 w 1994350"/>
                  <a:gd name="connsiteY5" fmla="*/ 884380 h 28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94350" h="2877095">
                    <a:moveTo>
                      <a:pt x="1994350" y="884380"/>
                    </a:moveTo>
                    <a:cubicBezTo>
                      <a:pt x="1765490" y="1420566"/>
                      <a:pt x="1245651" y="2615541"/>
                      <a:pt x="1118144" y="2888538"/>
                    </a:cubicBezTo>
                    <a:cubicBezTo>
                      <a:pt x="1173724" y="2599194"/>
                      <a:pt x="1399314" y="1525187"/>
                      <a:pt x="1467972" y="1183532"/>
                    </a:cubicBezTo>
                    <a:cubicBezTo>
                      <a:pt x="1492493" y="1080545"/>
                      <a:pt x="1484320" y="1059294"/>
                      <a:pt x="1396045" y="998810"/>
                    </a:cubicBezTo>
                    <a:cubicBezTo>
                      <a:pt x="1147569" y="830434"/>
                      <a:pt x="212513" y="152028"/>
                      <a:pt x="0" y="0"/>
                    </a:cubicBezTo>
                    <a:cubicBezTo>
                      <a:pt x="232129" y="85005"/>
                      <a:pt x="1476146" y="657155"/>
                      <a:pt x="1994350" y="88438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113F305-CB77-482B-87C9-9AE4B6C8DF1B}"/>
                  </a:ext>
                </a:extLst>
              </p:cNvPr>
              <p:cNvSpPr/>
              <p:nvPr/>
            </p:nvSpPr>
            <p:spPr>
              <a:xfrm>
                <a:off x="4002277" y="3268549"/>
                <a:ext cx="2859114" cy="2000764"/>
              </a:xfrm>
              <a:custGeom>
                <a:avLst/>
                <a:gdLst>
                  <a:gd name="connsiteX0" fmla="*/ 868033 w 2844400"/>
                  <a:gd name="connsiteY0" fmla="*/ 0 h 1978002"/>
                  <a:gd name="connsiteX1" fmla="*/ 2859113 w 2844400"/>
                  <a:gd name="connsiteY1" fmla="*/ 905631 h 1978002"/>
                  <a:gd name="connsiteX2" fmla="*/ 1159012 w 2844400"/>
                  <a:gd name="connsiteY2" fmla="*/ 531282 h 1978002"/>
                  <a:gd name="connsiteX3" fmla="*/ 974289 w 2844400"/>
                  <a:gd name="connsiteY3" fmla="*/ 599940 h 1978002"/>
                  <a:gd name="connsiteX4" fmla="*/ 0 w 2844400"/>
                  <a:gd name="connsiteY4" fmla="*/ 1991081 h 1978002"/>
                  <a:gd name="connsiteX5" fmla="*/ 868033 w 2844400"/>
                  <a:gd name="connsiteY5" fmla="*/ 0 h 1978002"/>
                  <a:gd name="connsiteX0" fmla="*/ 858351 w 2859113"/>
                  <a:gd name="connsiteY0" fmla="*/ 0 h 1981400"/>
                  <a:gd name="connsiteX1" fmla="*/ 2859113 w 2859113"/>
                  <a:gd name="connsiteY1" fmla="*/ 895950 h 1981400"/>
                  <a:gd name="connsiteX2" fmla="*/ 1159012 w 2859113"/>
                  <a:gd name="connsiteY2" fmla="*/ 521601 h 1981400"/>
                  <a:gd name="connsiteX3" fmla="*/ 974289 w 2859113"/>
                  <a:gd name="connsiteY3" fmla="*/ 590259 h 1981400"/>
                  <a:gd name="connsiteX4" fmla="*/ 0 w 2859113"/>
                  <a:gd name="connsiteY4" fmla="*/ 1981400 h 1981400"/>
                  <a:gd name="connsiteX5" fmla="*/ 858351 w 2859113"/>
                  <a:gd name="connsiteY5" fmla="*/ 0 h 1981400"/>
                  <a:gd name="connsiteX0" fmla="*/ 848669 w 2859113"/>
                  <a:gd name="connsiteY0" fmla="*/ 0 h 2000764"/>
                  <a:gd name="connsiteX1" fmla="*/ 2859113 w 2859113"/>
                  <a:gd name="connsiteY1" fmla="*/ 915314 h 2000764"/>
                  <a:gd name="connsiteX2" fmla="*/ 1159012 w 2859113"/>
                  <a:gd name="connsiteY2" fmla="*/ 540965 h 2000764"/>
                  <a:gd name="connsiteX3" fmla="*/ 974289 w 2859113"/>
                  <a:gd name="connsiteY3" fmla="*/ 609623 h 2000764"/>
                  <a:gd name="connsiteX4" fmla="*/ 0 w 2859113"/>
                  <a:gd name="connsiteY4" fmla="*/ 2000764 h 2000764"/>
                  <a:gd name="connsiteX5" fmla="*/ 848669 w 2859113"/>
                  <a:gd name="connsiteY5" fmla="*/ 0 h 2000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9113" h="2000764">
                    <a:moveTo>
                      <a:pt x="848669" y="0"/>
                    </a:moveTo>
                    <a:lnTo>
                      <a:pt x="2859113" y="915314"/>
                    </a:lnTo>
                    <a:cubicBezTo>
                      <a:pt x="2569769" y="854830"/>
                      <a:pt x="1500667" y="614527"/>
                      <a:pt x="1159012" y="540965"/>
                    </a:cubicBezTo>
                    <a:cubicBezTo>
                      <a:pt x="1056025" y="516444"/>
                      <a:pt x="1034773" y="522983"/>
                      <a:pt x="974289" y="609623"/>
                    </a:cubicBezTo>
                    <a:cubicBezTo>
                      <a:pt x="801009" y="854830"/>
                      <a:pt x="153663" y="1789886"/>
                      <a:pt x="0" y="2000764"/>
                    </a:cubicBezTo>
                    <a:cubicBezTo>
                      <a:pt x="88275" y="1770269"/>
                      <a:pt x="613270" y="513300"/>
                      <a:pt x="848669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07BD9E6-8AC3-4123-8415-E3F61AE8430F}"/>
                  </a:ext>
                </a:extLst>
              </p:cNvPr>
              <p:cNvSpPr/>
              <p:nvPr/>
            </p:nvSpPr>
            <p:spPr>
              <a:xfrm>
                <a:off x="4867040" y="1293690"/>
                <a:ext cx="1961656" cy="2877095"/>
              </a:xfrm>
              <a:custGeom>
                <a:avLst/>
                <a:gdLst>
                  <a:gd name="connsiteX0" fmla="*/ 0 w 1961655"/>
                  <a:gd name="connsiteY0" fmla="*/ 2004158 h 2877095"/>
                  <a:gd name="connsiteX1" fmla="*/ 876206 w 1961655"/>
                  <a:gd name="connsiteY1" fmla="*/ 0 h 2877095"/>
                  <a:gd name="connsiteX2" fmla="*/ 526378 w 1961655"/>
                  <a:gd name="connsiteY2" fmla="*/ 1705006 h 2877095"/>
                  <a:gd name="connsiteX3" fmla="*/ 598305 w 1961655"/>
                  <a:gd name="connsiteY3" fmla="*/ 1889728 h 2877095"/>
                  <a:gd name="connsiteX4" fmla="*/ 1978003 w 1961655"/>
                  <a:gd name="connsiteY4" fmla="*/ 2880365 h 2877095"/>
                  <a:gd name="connsiteX5" fmla="*/ 0 w 1961655"/>
                  <a:gd name="connsiteY5" fmla="*/ 2004158 h 28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61655" h="2877095">
                    <a:moveTo>
                      <a:pt x="0" y="2004158"/>
                    </a:moveTo>
                    <a:cubicBezTo>
                      <a:pt x="228860" y="1467972"/>
                      <a:pt x="748699" y="272997"/>
                      <a:pt x="876206" y="0"/>
                    </a:cubicBezTo>
                    <a:cubicBezTo>
                      <a:pt x="820626" y="289344"/>
                      <a:pt x="595036" y="1363351"/>
                      <a:pt x="526378" y="1705006"/>
                    </a:cubicBezTo>
                    <a:cubicBezTo>
                      <a:pt x="501857" y="1807993"/>
                      <a:pt x="510031" y="1829244"/>
                      <a:pt x="598305" y="1889728"/>
                    </a:cubicBezTo>
                    <a:cubicBezTo>
                      <a:pt x="848416" y="2059739"/>
                      <a:pt x="1765490" y="2729971"/>
                      <a:pt x="1978003" y="2880365"/>
                    </a:cubicBezTo>
                    <a:cubicBezTo>
                      <a:pt x="1745874" y="2795360"/>
                      <a:pt x="516569" y="2231384"/>
                      <a:pt x="0" y="20041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C9A2A23-22E2-4A4C-8D67-4DB071A6CA8A}"/>
                  </a:ext>
                </a:extLst>
              </p:cNvPr>
              <p:cNvSpPr/>
              <p:nvPr/>
            </p:nvSpPr>
            <p:spPr>
              <a:xfrm>
                <a:off x="2874325" y="1306768"/>
                <a:ext cx="2844401" cy="1978003"/>
              </a:xfrm>
              <a:custGeom>
                <a:avLst/>
                <a:gdLst>
                  <a:gd name="connsiteX0" fmla="*/ 1991081 w 2844400"/>
                  <a:gd name="connsiteY0" fmla="*/ 1992715 h 1978002"/>
                  <a:gd name="connsiteX1" fmla="*/ 0 w 2844400"/>
                  <a:gd name="connsiteY1" fmla="*/ 1087084 h 1978002"/>
                  <a:gd name="connsiteX2" fmla="*/ 1700102 w 2844400"/>
                  <a:gd name="connsiteY2" fmla="*/ 1461434 h 1978002"/>
                  <a:gd name="connsiteX3" fmla="*/ 1884824 w 2844400"/>
                  <a:gd name="connsiteY3" fmla="*/ 1392776 h 1978002"/>
                  <a:gd name="connsiteX4" fmla="*/ 2859113 w 2844400"/>
                  <a:gd name="connsiteY4" fmla="*/ 0 h 1978002"/>
                  <a:gd name="connsiteX5" fmla="*/ 1991081 w 2844400"/>
                  <a:gd name="connsiteY5" fmla="*/ 1992715 h 197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4400" h="1978002">
                    <a:moveTo>
                      <a:pt x="1991081" y="1992715"/>
                    </a:moveTo>
                    <a:cubicBezTo>
                      <a:pt x="1459799" y="1755682"/>
                      <a:pt x="271362" y="1219496"/>
                      <a:pt x="0" y="1087084"/>
                    </a:cubicBezTo>
                    <a:cubicBezTo>
                      <a:pt x="289344" y="1147569"/>
                      <a:pt x="1358447" y="1387871"/>
                      <a:pt x="1700102" y="1461434"/>
                    </a:cubicBezTo>
                    <a:cubicBezTo>
                      <a:pt x="1803089" y="1485954"/>
                      <a:pt x="1824340" y="1479415"/>
                      <a:pt x="1884824" y="1392776"/>
                    </a:cubicBezTo>
                    <a:cubicBezTo>
                      <a:pt x="2058104" y="1145934"/>
                      <a:pt x="2703816" y="210878"/>
                      <a:pt x="2859113" y="0"/>
                    </a:cubicBezTo>
                    <a:cubicBezTo>
                      <a:pt x="2770839" y="230495"/>
                      <a:pt x="2226479" y="1477781"/>
                      <a:pt x="1991081" y="19927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F5DCB84-7B6A-478C-A7D1-0AFCE29F83D6}"/>
                </a:ext>
              </a:extLst>
            </p:cNvPr>
            <p:cNvGrpSpPr/>
            <p:nvPr/>
          </p:nvGrpSpPr>
          <p:grpSpPr>
            <a:xfrm rot="300000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B037B4E1-7270-42D0-BFE9-F9A9771EA2B6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02AD90D4-61FC-4908-BDFD-299D3AEC6BA2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961F1FC-0B93-4583-9093-6E54C6756720}"/>
                </a:ext>
              </a:extLst>
            </p:cNvPr>
            <p:cNvGrpSpPr/>
            <p:nvPr/>
          </p:nvGrpSpPr>
          <p:grpSpPr>
            <a:xfrm rot="4225625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F9B88C42-4C58-4842-84DD-E9037EE15CE3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FB4ECF20-92C4-412F-8649-D0D1A7665478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AA840A0-D91E-4664-8762-93C564FC2281}"/>
                </a:ext>
              </a:extLst>
            </p:cNvPr>
            <p:cNvGrpSpPr/>
            <p:nvPr/>
          </p:nvGrpSpPr>
          <p:grpSpPr>
            <a:xfrm rot="18600000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A7F813B4-2A0B-44C3-9C03-A6EF1C9A31E0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F5364858-102C-4AC7-95B1-95054FC9D4D6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710AD4C-262E-48ED-852A-43A69EE80677}"/>
              </a:ext>
            </a:extLst>
          </p:cNvPr>
          <p:cNvSpPr/>
          <p:nvPr/>
        </p:nvSpPr>
        <p:spPr>
          <a:xfrm>
            <a:off x="1145214" y="3205752"/>
            <a:ext cx="2466454" cy="11839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4F692DE-94AC-4F89-9203-1313682E2580}"/>
              </a:ext>
            </a:extLst>
          </p:cNvPr>
          <p:cNvGrpSpPr/>
          <p:nvPr/>
        </p:nvGrpSpPr>
        <p:grpSpPr>
          <a:xfrm>
            <a:off x="8415800" y="5102743"/>
            <a:ext cx="2819647" cy="856491"/>
            <a:chOff x="-475010" y="1129566"/>
            <a:chExt cx="3859356" cy="8564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067127-DF2E-442C-A948-7841FE17FED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5A261B-3DD7-4242-B3D3-EECEAF8FE76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2B37A1-BD6F-440F-96DD-C9D7A07C2C51}"/>
              </a:ext>
            </a:extLst>
          </p:cNvPr>
          <p:cNvGrpSpPr/>
          <p:nvPr/>
        </p:nvGrpSpPr>
        <p:grpSpPr>
          <a:xfrm>
            <a:off x="8415800" y="1645207"/>
            <a:ext cx="2819647" cy="856491"/>
            <a:chOff x="-475010" y="1129566"/>
            <a:chExt cx="3859356" cy="8564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F78265-1B79-445C-9E26-A2673F3CFF5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E4FEC9-26F5-4581-9B93-4D92EB9ABBA4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5ACBE1-B3BE-49FC-AA94-CEFA7D7943B8}"/>
              </a:ext>
            </a:extLst>
          </p:cNvPr>
          <p:cNvGrpSpPr/>
          <p:nvPr/>
        </p:nvGrpSpPr>
        <p:grpSpPr>
          <a:xfrm>
            <a:off x="973744" y="5102743"/>
            <a:ext cx="2809394" cy="856491"/>
            <a:chOff x="-475010" y="1129566"/>
            <a:chExt cx="3859356" cy="8564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C36BCD-CED1-4B2C-BBE9-C694893F5D6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9096038-3B40-414D-A823-E45132D3E69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10B9926-DA6F-4494-BD1C-86A18A420A4C}"/>
              </a:ext>
            </a:extLst>
          </p:cNvPr>
          <p:cNvGrpSpPr/>
          <p:nvPr/>
        </p:nvGrpSpPr>
        <p:grpSpPr>
          <a:xfrm>
            <a:off x="973744" y="1645207"/>
            <a:ext cx="2809394" cy="856491"/>
            <a:chOff x="-475010" y="1129566"/>
            <a:chExt cx="3859356" cy="8564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00D6A0-A911-4D3B-8B1F-EDED4369A39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278A918-92B8-4BFA-894B-36E0F6421E74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2133F60-150E-4E4C-A7A7-BD6D531A7496}"/>
              </a:ext>
            </a:extLst>
          </p:cNvPr>
          <p:cNvGrpSpPr/>
          <p:nvPr/>
        </p:nvGrpSpPr>
        <p:grpSpPr>
          <a:xfrm>
            <a:off x="1585775" y="3458398"/>
            <a:ext cx="1585333" cy="678649"/>
            <a:chOff x="3233964" y="1954419"/>
            <a:chExt cx="1410044" cy="6786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13D202-2AE8-425E-83C2-3B704755267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62A5AB2-21CE-4857-99A3-3345AA3042D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79AEF36-138D-47E5-8FFF-5710679BCC6A}"/>
              </a:ext>
            </a:extLst>
          </p:cNvPr>
          <p:cNvSpPr/>
          <p:nvPr/>
        </p:nvSpPr>
        <p:spPr>
          <a:xfrm>
            <a:off x="8593572" y="3205752"/>
            <a:ext cx="2464100" cy="1183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82AD66E-C37C-4202-9A60-C61F07BB1D0D}"/>
              </a:ext>
            </a:extLst>
          </p:cNvPr>
          <p:cNvGrpSpPr/>
          <p:nvPr/>
        </p:nvGrpSpPr>
        <p:grpSpPr>
          <a:xfrm>
            <a:off x="9032957" y="3458398"/>
            <a:ext cx="1585333" cy="678649"/>
            <a:chOff x="3233964" y="1954419"/>
            <a:chExt cx="1410044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5E6313-0E53-4EB0-BC12-7063AD4838D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EBA2480-08A7-42E1-BA1E-BF11AD3D5C5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69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13A5001-D2AD-4526-9B38-4FD3363A427D}"/>
              </a:ext>
            </a:extLst>
          </p:cNvPr>
          <p:cNvGrpSpPr/>
          <p:nvPr/>
        </p:nvGrpSpPr>
        <p:grpSpPr>
          <a:xfrm>
            <a:off x="5310784" y="551185"/>
            <a:ext cx="3661294" cy="1111258"/>
            <a:chOff x="4571999" y="1832136"/>
            <a:chExt cx="1868038" cy="11112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A805E1-98AF-413E-B09E-A0FE56B6BDCE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82FA60-F9BD-434C-B4F2-B1BAA755BB99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A7FF65C-6531-44F3-8268-38F3D73A0316}"/>
              </a:ext>
            </a:extLst>
          </p:cNvPr>
          <p:cNvGrpSpPr/>
          <p:nvPr/>
        </p:nvGrpSpPr>
        <p:grpSpPr>
          <a:xfrm>
            <a:off x="5310784" y="2043140"/>
            <a:ext cx="3661294" cy="1111258"/>
            <a:chOff x="4571999" y="1832136"/>
            <a:chExt cx="1868038" cy="11112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EC3E9E-7F67-4012-B530-5D1072DA6D17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BF25D3-E0DE-48AB-9605-1E35BC52AE73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95572DF-24B6-4866-AB73-ACC21DF9B6D7}"/>
              </a:ext>
            </a:extLst>
          </p:cNvPr>
          <p:cNvGrpSpPr/>
          <p:nvPr/>
        </p:nvGrpSpPr>
        <p:grpSpPr>
          <a:xfrm>
            <a:off x="8324079" y="1662443"/>
            <a:ext cx="3661294" cy="1111258"/>
            <a:chOff x="4571999" y="1832136"/>
            <a:chExt cx="1868038" cy="11112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7D0B09-73BB-4241-A4A2-51302B912B6B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9EF8E2-E6D8-4805-AC8F-E07D01B0EB92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031C8CB-5F14-4E17-B03E-A7C39834EE4A}"/>
              </a:ext>
            </a:extLst>
          </p:cNvPr>
          <p:cNvGrpSpPr/>
          <p:nvPr/>
        </p:nvGrpSpPr>
        <p:grpSpPr>
          <a:xfrm>
            <a:off x="8324079" y="3154398"/>
            <a:ext cx="3661294" cy="1111258"/>
            <a:chOff x="4571999" y="1832136"/>
            <a:chExt cx="1868038" cy="11112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FB8C22-A591-4A8C-B83C-BF9EE93F5E08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AC3BC9-365D-49BE-B1D9-69CE9FB5F97C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3265263-82CF-4CC7-B351-AC0C016FE8CA}"/>
              </a:ext>
            </a:extLst>
          </p:cNvPr>
          <p:cNvSpPr txBox="1"/>
          <p:nvPr/>
        </p:nvSpPr>
        <p:spPr>
          <a:xfrm>
            <a:off x="7910715" y="4539004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057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539D4E-65A7-4E1E-8996-93AB16E899DC}"/>
              </a:ext>
            </a:extLst>
          </p:cNvPr>
          <p:cNvGrpSpPr/>
          <p:nvPr/>
        </p:nvGrpSpPr>
        <p:grpSpPr>
          <a:xfrm>
            <a:off x="4190877" y="1383242"/>
            <a:ext cx="3810245" cy="4777315"/>
            <a:chOff x="7598204" y="117587"/>
            <a:chExt cx="2352799" cy="294995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1FE2538-1F38-4938-9BFD-3FA5BE21BF57}"/>
                </a:ext>
              </a:extLst>
            </p:cNvPr>
            <p:cNvSpPr/>
            <p:nvPr/>
          </p:nvSpPr>
          <p:spPr>
            <a:xfrm>
              <a:off x="7598204" y="1085850"/>
              <a:ext cx="2352799" cy="1981695"/>
            </a:xfrm>
            <a:custGeom>
              <a:avLst/>
              <a:gdLst>
                <a:gd name="connsiteX0" fmla="*/ 2276375 w 2352798"/>
                <a:gd name="connsiteY0" fmla="*/ 74221 h 1981694"/>
                <a:gd name="connsiteX1" fmla="*/ 1838472 w 2352798"/>
                <a:gd name="connsiteY1" fmla="*/ 161801 h 1981694"/>
                <a:gd name="connsiteX2" fmla="*/ 1416157 w 2352798"/>
                <a:gd name="connsiteY2" fmla="*/ 191490 h 1981694"/>
                <a:gd name="connsiteX3" fmla="*/ 794186 w 2352798"/>
                <a:gd name="connsiteY3" fmla="*/ 184068 h 1981694"/>
                <a:gd name="connsiteX4" fmla="*/ 676175 w 2352798"/>
                <a:gd name="connsiteY4" fmla="*/ 177388 h 1981694"/>
                <a:gd name="connsiteX5" fmla="*/ 315462 w 2352798"/>
                <a:gd name="connsiteY5" fmla="*/ 132855 h 1981694"/>
                <a:gd name="connsiteX6" fmla="*/ 44557 w 2352798"/>
                <a:gd name="connsiteY6" fmla="*/ 55666 h 1981694"/>
                <a:gd name="connsiteX7" fmla="*/ 6704 w 2352798"/>
                <a:gd name="connsiteY7" fmla="*/ 0 h 1981694"/>
                <a:gd name="connsiteX8" fmla="*/ 9673 w 2352798"/>
                <a:gd name="connsiteY8" fmla="*/ 42306 h 1981694"/>
                <a:gd name="connsiteX9" fmla="*/ 102449 w 2352798"/>
                <a:gd name="connsiteY9" fmla="*/ 138793 h 1981694"/>
                <a:gd name="connsiteX10" fmla="*/ 141044 w 2352798"/>
                <a:gd name="connsiteY10" fmla="*/ 187779 h 1981694"/>
                <a:gd name="connsiteX11" fmla="*/ 350346 w 2352798"/>
                <a:gd name="connsiteY11" fmla="*/ 508412 h 1981694"/>
                <a:gd name="connsiteX12" fmla="*/ 762271 w 2352798"/>
                <a:gd name="connsiteY12" fmla="*/ 813460 h 1981694"/>
                <a:gd name="connsiteX13" fmla="*/ 780084 w 2352798"/>
                <a:gd name="connsiteY13" fmla="*/ 854281 h 1981694"/>
                <a:gd name="connsiteX14" fmla="*/ 693988 w 2352798"/>
                <a:gd name="connsiteY14" fmla="*/ 1082881 h 1981694"/>
                <a:gd name="connsiteX15" fmla="*/ 480975 w 2352798"/>
                <a:gd name="connsiteY15" fmla="*/ 1743446 h 1981694"/>
                <a:gd name="connsiteX16" fmla="*/ 507694 w 2352798"/>
                <a:gd name="connsiteY16" fmla="*/ 1786494 h 1981694"/>
                <a:gd name="connsiteX17" fmla="*/ 553711 w 2352798"/>
                <a:gd name="connsiteY17" fmla="*/ 1767939 h 1981694"/>
                <a:gd name="connsiteX18" fmla="*/ 609377 w 2352798"/>
                <a:gd name="connsiteY18" fmla="*/ 1590551 h 1981694"/>
                <a:gd name="connsiteX19" fmla="*/ 697699 w 2352798"/>
                <a:gd name="connsiteY19" fmla="*/ 1309997 h 1981694"/>
                <a:gd name="connsiteX20" fmla="*/ 754849 w 2352798"/>
                <a:gd name="connsiteY20" fmla="*/ 1335974 h 1981694"/>
                <a:gd name="connsiteX21" fmla="*/ 1108140 w 2352798"/>
                <a:gd name="connsiteY21" fmla="*/ 1395351 h 1981694"/>
                <a:gd name="connsiteX22" fmla="*/ 1173454 w 2352798"/>
                <a:gd name="connsiteY22" fmla="*/ 1459181 h 1981694"/>
                <a:gd name="connsiteX23" fmla="*/ 1172712 w 2352798"/>
                <a:gd name="connsiteY23" fmla="*/ 1945327 h 1981694"/>
                <a:gd name="connsiteX24" fmla="*/ 1210565 w 2352798"/>
                <a:gd name="connsiteY24" fmla="*/ 1982437 h 1981694"/>
                <a:gd name="connsiteX25" fmla="*/ 1240253 w 2352798"/>
                <a:gd name="connsiteY25" fmla="*/ 1944584 h 1981694"/>
                <a:gd name="connsiteX26" fmla="*/ 1240253 w 2352798"/>
                <a:gd name="connsiteY26" fmla="*/ 1432461 h 1981694"/>
                <a:gd name="connsiteX27" fmla="*/ 1265488 w 2352798"/>
                <a:gd name="connsiteY27" fmla="*/ 1394609 h 1981694"/>
                <a:gd name="connsiteX28" fmla="*/ 1482213 w 2352798"/>
                <a:gd name="connsiteY28" fmla="*/ 1379764 h 1981694"/>
                <a:gd name="connsiteX29" fmla="*/ 1689289 w 2352798"/>
                <a:gd name="connsiteY29" fmla="*/ 1320388 h 1981694"/>
                <a:gd name="connsiteX30" fmla="*/ 1730852 w 2352798"/>
                <a:gd name="connsiteY30" fmla="*/ 1339685 h 1981694"/>
                <a:gd name="connsiteX31" fmla="*/ 1866677 w 2352798"/>
                <a:gd name="connsiteY31" fmla="*/ 1770166 h 1981694"/>
                <a:gd name="connsiteX32" fmla="*/ 1894881 w 2352798"/>
                <a:gd name="connsiteY32" fmla="*/ 1789463 h 1981694"/>
                <a:gd name="connsiteX33" fmla="*/ 1931991 w 2352798"/>
                <a:gd name="connsiteY33" fmla="*/ 1773877 h 1981694"/>
                <a:gd name="connsiteX34" fmla="*/ 1937186 w 2352798"/>
                <a:gd name="connsiteY34" fmla="*/ 1753095 h 1981694"/>
                <a:gd name="connsiteX35" fmla="*/ 1914920 w 2352798"/>
                <a:gd name="connsiteY35" fmla="*/ 1675905 h 1981694"/>
                <a:gd name="connsiteX36" fmla="*/ 1630654 w 2352798"/>
                <a:gd name="connsiteY36" fmla="*/ 832757 h 1981694"/>
                <a:gd name="connsiteX37" fmla="*/ 1649952 w 2352798"/>
                <a:gd name="connsiteY37" fmla="*/ 785256 h 1981694"/>
                <a:gd name="connsiteX38" fmla="*/ 1900076 w 2352798"/>
                <a:gd name="connsiteY38" fmla="*/ 611579 h 1981694"/>
                <a:gd name="connsiteX39" fmla="*/ 2190279 w 2352798"/>
                <a:gd name="connsiteY39" fmla="*/ 231569 h 1981694"/>
                <a:gd name="connsiteX40" fmla="*/ 2279344 w 2352798"/>
                <a:gd name="connsiteY40" fmla="*/ 132855 h 1981694"/>
                <a:gd name="connsiteX41" fmla="*/ 2353565 w 2352798"/>
                <a:gd name="connsiteY41" fmla="*/ 13360 h 1981694"/>
                <a:gd name="connsiteX42" fmla="*/ 2276375 w 2352798"/>
                <a:gd name="connsiteY42" fmla="*/ 74221 h 1981694"/>
                <a:gd name="connsiteX43" fmla="*/ 855047 w 2352798"/>
                <a:gd name="connsiteY43" fmla="*/ 868383 h 1981694"/>
                <a:gd name="connsiteX44" fmla="*/ 882509 w 2352798"/>
                <a:gd name="connsiteY44" fmla="*/ 854281 h 1981694"/>
                <a:gd name="connsiteX45" fmla="*/ 1146735 w 2352798"/>
                <a:gd name="connsiteY45" fmla="*/ 890649 h 1981694"/>
                <a:gd name="connsiteX46" fmla="*/ 1173454 w 2352798"/>
                <a:gd name="connsiteY46" fmla="*/ 919596 h 1981694"/>
                <a:gd name="connsiteX47" fmla="*/ 1173454 w 2352798"/>
                <a:gd name="connsiteY47" fmla="*/ 1108116 h 1981694"/>
                <a:gd name="connsiteX48" fmla="*/ 1145251 w 2352798"/>
                <a:gd name="connsiteY48" fmla="*/ 1135578 h 1981694"/>
                <a:gd name="connsiteX49" fmla="*/ 734810 w 2352798"/>
                <a:gd name="connsiteY49" fmla="*/ 1203119 h 1981694"/>
                <a:gd name="connsiteX50" fmla="*/ 855047 w 2352798"/>
                <a:gd name="connsiteY50" fmla="*/ 868383 h 1981694"/>
                <a:gd name="connsiteX51" fmla="*/ 753365 w 2352798"/>
                <a:gd name="connsiteY51" fmla="*/ 1258042 h 1981694"/>
                <a:gd name="connsiteX52" fmla="*/ 1173454 w 2352798"/>
                <a:gd name="connsiteY52" fmla="*/ 1187532 h 1981694"/>
                <a:gd name="connsiteX53" fmla="*/ 1173454 w 2352798"/>
                <a:gd name="connsiteY53" fmla="*/ 1328552 h 1981694"/>
                <a:gd name="connsiteX54" fmla="*/ 753365 w 2352798"/>
                <a:gd name="connsiteY54" fmla="*/ 1258042 h 1981694"/>
                <a:gd name="connsiteX55" fmla="*/ 1240253 w 2352798"/>
                <a:gd name="connsiteY55" fmla="*/ 1328552 h 1981694"/>
                <a:gd name="connsiteX56" fmla="*/ 1240253 w 2352798"/>
                <a:gd name="connsiteY56" fmla="*/ 1188275 h 1981694"/>
                <a:gd name="connsiteX57" fmla="*/ 1633623 w 2352798"/>
                <a:gd name="connsiteY57" fmla="*/ 1258042 h 1981694"/>
                <a:gd name="connsiteX58" fmla="*/ 1240253 w 2352798"/>
                <a:gd name="connsiteY58" fmla="*/ 1328552 h 1981694"/>
                <a:gd name="connsiteX59" fmla="*/ 1685578 w 2352798"/>
                <a:gd name="connsiteY59" fmla="*/ 1207572 h 1981694"/>
                <a:gd name="connsiteX60" fmla="*/ 1364202 w 2352798"/>
                <a:gd name="connsiteY60" fmla="*/ 1142258 h 1981694"/>
                <a:gd name="connsiteX61" fmla="*/ 1264746 w 2352798"/>
                <a:gd name="connsiteY61" fmla="*/ 1136320 h 1981694"/>
                <a:gd name="connsiteX62" fmla="*/ 1239511 w 2352798"/>
                <a:gd name="connsiteY62" fmla="*/ 1109601 h 1981694"/>
                <a:gd name="connsiteX63" fmla="*/ 1239511 w 2352798"/>
                <a:gd name="connsiteY63" fmla="*/ 916627 h 1981694"/>
                <a:gd name="connsiteX64" fmla="*/ 1258066 w 2352798"/>
                <a:gd name="connsiteY64" fmla="*/ 891392 h 1981694"/>
                <a:gd name="connsiteX65" fmla="*/ 1526745 w 2352798"/>
                <a:gd name="connsiteY65" fmla="*/ 829046 h 1981694"/>
                <a:gd name="connsiteX66" fmla="*/ 1557918 w 2352798"/>
                <a:gd name="connsiteY66" fmla="*/ 855023 h 1981694"/>
                <a:gd name="connsiteX67" fmla="*/ 1685578 w 2352798"/>
                <a:gd name="connsiteY67" fmla="*/ 1207572 h 198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52798" h="1981694">
                  <a:moveTo>
                    <a:pt x="2276375" y="74221"/>
                  </a:moveTo>
                  <a:cubicBezTo>
                    <a:pt x="2135356" y="128402"/>
                    <a:pt x="1986914" y="145473"/>
                    <a:pt x="1838472" y="161801"/>
                  </a:cubicBezTo>
                  <a:cubicBezTo>
                    <a:pt x="1698195" y="177388"/>
                    <a:pt x="1557176" y="188521"/>
                    <a:pt x="1416157" y="191490"/>
                  </a:cubicBezTo>
                  <a:cubicBezTo>
                    <a:pt x="1209080" y="196685"/>
                    <a:pt x="1001262" y="196685"/>
                    <a:pt x="794186" y="184068"/>
                  </a:cubicBezTo>
                  <a:cubicBezTo>
                    <a:pt x="754849" y="181841"/>
                    <a:pt x="715512" y="181841"/>
                    <a:pt x="676175" y="177388"/>
                  </a:cubicBezTo>
                  <a:cubicBezTo>
                    <a:pt x="555937" y="163286"/>
                    <a:pt x="434958" y="155864"/>
                    <a:pt x="315462" y="132855"/>
                  </a:cubicBezTo>
                  <a:cubicBezTo>
                    <a:pt x="223428" y="115042"/>
                    <a:pt x="129168" y="100940"/>
                    <a:pt x="44557" y="55666"/>
                  </a:cubicBezTo>
                  <a:cubicBezTo>
                    <a:pt x="21548" y="43048"/>
                    <a:pt x="5219" y="27462"/>
                    <a:pt x="6704" y="0"/>
                  </a:cubicBezTo>
                  <a:cubicBezTo>
                    <a:pt x="-3687" y="14844"/>
                    <a:pt x="-1460" y="28204"/>
                    <a:pt x="9673" y="42306"/>
                  </a:cubicBezTo>
                  <a:cubicBezTo>
                    <a:pt x="35650" y="74963"/>
                    <a:pt x="66080" y="119495"/>
                    <a:pt x="102449" y="138793"/>
                  </a:cubicBezTo>
                  <a:cubicBezTo>
                    <a:pt x="124715" y="150668"/>
                    <a:pt x="135106" y="166255"/>
                    <a:pt x="141044" y="187779"/>
                  </a:cubicBezTo>
                  <a:cubicBezTo>
                    <a:pt x="182607" y="330282"/>
                    <a:pt x="254601" y="397081"/>
                    <a:pt x="350346" y="508412"/>
                  </a:cubicBezTo>
                  <a:cubicBezTo>
                    <a:pt x="463161" y="640525"/>
                    <a:pt x="601954" y="746661"/>
                    <a:pt x="762271" y="813460"/>
                  </a:cubicBezTo>
                  <a:cubicBezTo>
                    <a:pt x="786764" y="823851"/>
                    <a:pt x="787506" y="832757"/>
                    <a:pt x="780084" y="854281"/>
                  </a:cubicBezTo>
                  <a:cubicBezTo>
                    <a:pt x="750396" y="942604"/>
                    <a:pt x="722934" y="994558"/>
                    <a:pt x="693988" y="1082881"/>
                  </a:cubicBezTo>
                  <a:cubicBezTo>
                    <a:pt x="623479" y="1298122"/>
                    <a:pt x="552969" y="1528206"/>
                    <a:pt x="480975" y="1743446"/>
                  </a:cubicBezTo>
                  <a:cubicBezTo>
                    <a:pt x="470584" y="1774619"/>
                    <a:pt x="486912" y="1779072"/>
                    <a:pt x="507694" y="1786494"/>
                  </a:cubicBezTo>
                  <a:cubicBezTo>
                    <a:pt x="529218" y="1793916"/>
                    <a:pt x="544804" y="1798370"/>
                    <a:pt x="553711" y="1767939"/>
                  </a:cubicBezTo>
                  <a:cubicBezTo>
                    <a:pt x="572266" y="1703367"/>
                    <a:pt x="588595" y="1655123"/>
                    <a:pt x="609377" y="1590551"/>
                  </a:cubicBezTo>
                  <a:cubicBezTo>
                    <a:pt x="636838" y="1506682"/>
                    <a:pt x="670980" y="1393124"/>
                    <a:pt x="697699" y="1309997"/>
                  </a:cubicBezTo>
                  <a:cubicBezTo>
                    <a:pt x="719223" y="1319646"/>
                    <a:pt x="736294" y="1328552"/>
                    <a:pt x="754849" y="1335974"/>
                  </a:cubicBezTo>
                  <a:cubicBezTo>
                    <a:pt x="868407" y="1379022"/>
                    <a:pt x="987160" y="1393124"/>
                    <a:pt x="1108140" y="1395351"/>
                  </a:cubicBezTo>
                  <a:cubicBezTo>
                    <a:pt x="1173454" y="1396093"/>
                    <a:pt x="1173454" y="1395351"/>
                    <a:pt x="1173454" y="1459181"/>
                  </a:cubicBezTo>
                  <a:cubicBezTo>
                    <a:pt x="1173454" y="1616529"/>
                    <a:pt x="1174197" y="1787979"/>
                    <a:pt x="1172712" y="1945327"/>
                  </a:cubicBezTo>
                  <a:cubicBezTo>
                    <a:pt x="1172712" y="1975015"/>
                    <a:pt x="1182361" y="1982437"/>
                    <a:pt x="1210565" y="1982437"/>
                  </a:cubicBezTo>
                  <a:cubicBezTo>
                    <a:pt x="1240995" y="1982437"/>
                    <a:pt x="1240253" y="1966109"/>
                    <a:pt x="1240253" y="1944584"/>
                  </a:cubicBezTo>
                  <a:cubicBezTo>
                    <a:pt x="1240253" y="1779072"/>
                    <a:pt x="1240253" y="1597973"/>
                    <a:pt x="1240253" y="1432461"/>
                  </a:cubicBezTo>
                  <a:cubicBezTo>
                    <a:pt x="1240253" y="1414648"/>
                    <a:pt x="1234316" y="1393124"/>
                    <a:pt x="1265488" y="1394609"/>
                  </a:cubicBezTo>
                  <a:cubicBezTo>
                    <a:pt x="1338225" y="1398320"/>
                    <a:pt x="1410219" y="1390898"/>
                    <a:pt x="1482213" y="1379764"/>
                  </a:cubicBezTo>
                  <a:cubicBezTo>
                    <a:pt x="1553465" y="1368631"/>
                    <a:pt x="1625459" y="1356756"/>
                    <a:pt x="1689289" y="1320388"/>
                  </a:cubicBezTo>
                  <a:cubicBezTo>
                    <a:pt x="1718977" y="1303317"/>
                    <a:pt x="1722688" y="1313708"/>
                    <a:pt x="1730852" y="1339685"/>
                  </a:cubicBezTo>
                  <a:cubicBezTo>
                    <a:pt x="1774643" y="1478478"/>
                    <a:pt x="1820660" y="1632115"/>
                    <a:pt x="1866677" y="1770166"/>
                  </a:cubicBezTo>
                  <a:cubicBezTo>
                    <a:pt x="1870388" y="1782041"/>
                    <a:pt x="1870388" y="1799112"/>
                    <a:pt x="1894881" y="1789463"/>
                  </a:cubicBezTo>
                  <a:cubicBezTo>
                    <a:pt x="1918631" y="1780557"/>
                    <a:pt x="1919373" y="1776846"/>
                    <a:pt x="1931991" y="1773877"/>
                  </a:cubicBezTo>
                  <a:cubicBezTo>
                    <a:pt x="1946093" y="1770908"/>
                    <a:pt x="1938671" y="1759775"/>
                    <a:pt x="1937186" y="1753095"/>
                  </a:cubicBezTo>
                  <a:cubicBezTo>
                    <a:pt x="1930506" y="1727118"/>
                    <a:pt x="1923084" y="1701140"/>
                    <a:pt x="1914920" y="1675905"/>
                  </a:cubicBezTo>
                  <a:cubicBezTo>
                    <a:pt x="1811753" y="1360467"/>
                    <a:pt x="1717493" y="1094014"/>
                    <a:pt x="1630654" y="832757"/>
                  </a:cubicBezTo>
                  <a:cubicBezTo>
                    <a:pt x="1622490" y="807522"/>
                    <a:pt x="1625459" y="796389"/>
                    <a:pt x="1649952" y="785256"/>
                  </a:cubicBezTo>
                  <a:cubicBezTo>
                    <a:pt x="1741985" y="742950"/>
                    <a:pt x="1825855" y="679120"/>
                    <a:pt x="1900076" y="611579"/>
                  </a:cubicBezTo>
                  <a:cubicBezTo>
                    <a:pt x="2030704" y="493568"/>
                    <a:pt x="2130161" y="397081"/>
                    <a:pt x="2190279" y="231569"/>
                  </a:cubicBezTo>
                  <a:cubicBezTo>
                    <a:pt x="2210319" y="175903"/>
                    <a:pt x="2222937" y="167739"/>
                    <a:pt x="2279344" y="132855"/>
                  </a:cubicBezTo>
                  <a:cubicBezTo>
                    <a:pt x="2331299" y="100198"/>
                    <a:pt x="2353565" y="48244"/>
                    <a:pt x="2353565" y="13360"/>
                  </a:cubicBezTo>
                  <a:cubicBezTo>
                    <a:pt x="2345401" y="40821"/>
                    <a:pt x="2291961" y="68283"/>
                    <a:pt x="2276375" y="74221"/>
                  </a:cubicBezTo>
                  <a:close/>
                  <a:moveTo>
                    <a:pt x="855047" y="868383"/>
                  </a:moveTo>
                  <a:cubicBezTo>
                    <a:pt x="859501" y="853539"/>
                    <a:pt x="868407" y="849828"/>
                    <a:pt x="882509" y="854281"/>
                  </a:cubicBezTo>
                  <a:cubicBezTo>
                    <a:pt x="968605" y="878032"/>
                    <a:pt x="1056186" y="895103"/>
                    <a:pt x="1146735" y="890649"/>
                  </a:cubicBezTo>
                  <a:cubicBezTo>
                    <a:pt x="1169001" y="889907"/>
                    <a:pt x="1173454" y="899556"/>
                    <a:pt x="1173454" y="919596"/>
                  </a:cubicBezTo>
                  <a:cubicBezTo>
                    <a:pt x="1172712" y="994558"/>
                    <a:pt x="1172712" y="1033153"/>
                    <a:pt x="1173454" y="1108116"/>
                  </a:cubicBezTo>
                  <a:cubicBezTo>
                    <a:pt x="1173454" y="1128898"/>
                    <a:pt x="1166032" y="1135578"/>
                    <a:pt x="1145251" y="1135578"/>
                  </a:cubicBezTo>
                  <a:cubicBezTo>
                    <a:pt x="1007942" y="1140031"/>
                    <a:pt x="872118" y="1151907"/>
                    <a:pt x="734810" y="1203119"/>
                  </a:cubicBezTo>
                  <a:cubicBezTo>
                    <a:pt x="771178" y="1073232"/>
                    <a:pt x="817195" y="990847"/>
                    <a:pt x="855047" y="868383"/>
                  </a:cubicBezTo>
                  <a:close/>
                  <a:moveTo>
                    <a:pt x="753365" y="1258042"/>
                  </a:moveTo>
                  <a:cubicBezTo>
                    <a:pt x="753365" y="1220190"/>
                    <a:pt x="939659" y="1189017"/>
                    <a:pt x="1173454" y="1187532"/>
                  </a:cubicBezTo>
                  <a:lnTo>
                    <a:pt x="1173454" y="1328552"/>
                  </a:lnTo>
                  <a:cubicBezTo>
                    <a:pt x="939659" y="1327068"/>
                    <a:pt x="753365" y="1295895"/>
                    <a:pt x="753365" y="1258042"/>
                  </a:cubicBezTo>
                  <a:close/>
                  <a:moveTo>
                    <a:pt x="1240253" y="1328552"/>
                  </a:moveTo>
                  <a:lnTo>
                    <a:pt x="1240253" y="1188275"/>
                  </a:lnTo>
                  <a:cubicBezTo>
                    <a:pt x="1461431" y="1191986"/>
                    <a:pt x="1633623" y="1221674"/>
                    <a:pt x="1633623" y="1258042"/>
                  </a:cubicBezTo>
                  <a:cubicBezTo>
                    <a:pt x="1633623" y="1294411"/>
                    <a:pt x="1461431" y="1324841"/>
                    <a:pt x="1240253" y="1328552"/>
                  </a:cubicBezTo>
                  <a:close/>
                  <a:moveTo>
                    <a:pt x="1685578" y="1207572"/>
                  </a:moveTo>
                  <a:cubicBezTo>
                    <a:pt x="1577958" y="1165266"/>
                    <a:pt x="1472564" y="1148938"/>
                    <a:pt x="1364202" y="1142258"/>
                  </a:cubicBezTo>
                  <a:cubicBezTo>
                    <a:pt x="1331545" y="1140031"/>
                    <a:pt x="1298145" y="1135578"/>
                    <a:pt x="1264746" y="1136320"/>
                  </a:cubicBezTo>
                  <a:cubicBezTo>
                    <a:pt x="1244706" y="1137062"/>
                    <a:pt x="1239511" y="1127414"/>
                    <a:pt x="1239511" y="1109601"/>
                  </a:cubicBezTo>
                  <a:cubicBezTo>
                    <a:pt x="1240253" y="1033153"/>
                    <a:pt x="1239511" y="993074"/>
                    <a:pt x="1239511" y="916627"/>
                  </a:cubicBezTo>
                  <a:cubicBezTo>
                    <a:pt x="1239511" y="904009"/>
                    <a:pt x="1239511" y="892134"/>
                    <a:pt x="1258066" y="891392"/>
                  </a:cubicBezTo>
                  <a:cubicBezTo>
                    <a:pt x="1350100" y="884712"/>
                    <a:pt x="1439907" y="861703"/>
                    <a:pt x="1526745" y="829046"/>
                  </a:cubicBezTo>
                  <a:cubicBezTo>
                    <a:pt x="1549011" y="820882"/>
                    <a:pt x="1553465" y="840921"/>
                    <a:pt x="1557918" y="855023"/>
                  </a:cubicBezTo>
                  <a:cubicBezTo>
                    <a:pt x="1600966" y="982683"/>
                    <a:pt x="1642530" y="1073232"/>
                    <a:pt x="1685578" y="1207572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FDC9065-4A8F-4A67-8D3E-6853ADE63E12}"/>
                </a:ext>
              </a:extLst>
            </p:cNvPr>
            <p:cNvSpPr/>
            <p:nvPr/>
          </p:nvSpPr>
          <p:spPr>
            <a:xfrm>
              <a:off x="7605650" y="1084366"/>
              <a:ext cx="7422" cy="7422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1484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742"/>
                    <a:pt x="0" y="742"/>
                    <a:pt x="0" y="1484"/>
                  </a:cubicBezTo>
                  <a:cubicBezTo>
                    <a:pt x="0" y="1484"/>
                    <a:pt x="0" y="148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2626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C29C094-080B-4BA7-92AD-A8BDCB888786}"/>
                </a:ext>
              </a:extLst>
            </p:cNvPr>
            <p:cNvSpPr/>
            <p:nvPr/>
          </p:nvSpPr>
          <p:spPr>
            <a:xfrm>
              <a:off x="8553449" y="1540081"/>
              <a:ext cx="1009403" cy="356260"/>
            </a:xfrm>
            <a:custGeom>
              <a:avLst/>
              <a:gdLst>
                <a:gd name="connsiteX0" fmla="*/ 1011630 w 1009402"/>
                <a:gd name="connsiteY0" fmla="*/ 0 h 356259"/>
                <a:gd name="connsiteX1" fmla="*/ 0 w 1009402"/>
                <a:gd name="connsiteY1" fmla="*/ 315438 h 356259"/>
                <a:gd name="connsiteX2" fmla="*/ 1011630 w 1009402"/>
                <a:gd name="connsiteY2" fmla="*/ 0 h 35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402" h="356259">
                  <a:moveTo>
                    <a:pt x="1011630" y="0"/>
                  </a:moveTo>
                  <a:cubicBezTo>
                    <a:pt x="795647" y="261257"/>
                    <a:pt x="406730" y="456458"/>
                    <a:pt x="0" y="315438"/>
                  </a:cubicBezTo>
                  <a:cubicBezTo>
                    <a:pt x="431223" y="398566"/>
                    <a:pt x="678378" y="264226"/>
                    <a:pt x="1011630" y="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B8B20E8-9E69-4AA1-B2FD-44F1AC86D4B7}"/>
                </a:ext>
              </a:extLst>
            </p:cNvPr>
            <p:cNvSpPr/>
            <p:nvPr/>
          </p:nvSpPr>
          <p:spPr>
            <a:xfrm>
              <a:off x="8588246" y="173995"/>
              <a:ext cx="282039" cy="682831"/>
            </a:xfrm>
            <a:custGeom>
              <a:avLst/>
              <a:gdLst>
                <a:gd name="connsiteX0" fmla="*/ 29473 w 282038"/>
                <a:gd name="connsiteY0" fmla="*/ 686542 h 682831"/>
                <a:gd name="connsiteX1" fmla="*/ 154164 w 282038"/>
                <a:gd name="connsiteY1" fmla="*/ 0 h 682831"/>
                <a:gd name="connsiteX2" fmla="*/ 29473 w 282038"/>
                <a:gd name="connsiteY2" fmla="*/ 686542 h 68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038" h="682831">
                  <a:moveTo>
                    <a:pt x="29473" y="686542"/>
                  </a:moveTo>
                  <a:cubicBezTo>
                    <a:pt x="-117484" y="302821"/>
                    <a:pt x="342685" y="327314"/>
                    <a:pt x="154164" y="0"/>
                  </a:cubicBezTo>
                  <a:cubicBezTo>
                    <a:pt x="502260" y="283523"/>
                    <a:pt x="43575" y="336962"/>
                    <a:pt x="29473" y="68654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A4188B5-3F72-4750-BF19-80123CA9DCBA}"/>
                </a:ext>
              </a:extLst>
            </p:cNvPr>
            <p:cNvSpPr/>
            <p:nvPr/>
          </p:nvSpPr>
          <p:spPr>
            <a:xfrm>
              <a:off x="8785865" y="117587"/>
              <a:ext cx="341416" cy="764474"/>
            </a:xfrm>
            <a:custGeom>
              <a:avLst/>
              <a:gdLst>
                <a:gd name="connsiteX0" fmla="*/ 86431 w 341415"/>
                <a:gd name="connsiteY0" fmla="*/ 0 h 764474"/>
                <a:gd name="connsiteX1" fmla="*/ 41899 w 341415"/>
                <a:gd name="connsiteY1" fmla="*/ 766701 h 764474"/>
                <a:gd name="connsiteX2" fmla="*/ 86431 w 341415"/>
                <a:gd name="connsiteY2" fmla="*/ 0 h 76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415" h="764474">
                  <a:moveTo>
                    <a:pt x="86431" y="0"/>
                  </a:moveTo>
                  <a:cubicBezTo>
                    <a:pt x="663127" y="329540"/>
                    <a:pt x="100533" y="329540"/>
                    <a:pt x="41899" y="766701"/>
                  </a:cubicBezTo>
                  <a:cubicBezTo>
                    <a:pt x="-168146" y="296883"/>
                    <a:pt x="501325" y="329540"/>
                    <a:pt x="86431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ADC02EA-5EED-4592-BAA7-D21B0302BB14}"/>
                </a:ext>
              </a:extLst>
            </p:cNvPr>
            <p:cNvSpPr/>
            <p:nvPr/>
          </p:nvSpPr>
          <p:spPr>
            <a:xfrm>
              <a:off x="7603424" y="912173"/>
              <a:ext cx="2337955" cy="319149"/>
            </a:xfrm>
            <a:custGeom>
              <a:avLst/>
              <a:gdLst>
                <a:gd name="connsiteX0" fmla="*/ 2343893 w 2337954"/>
                <a:gd name="connsiteY0" fmla="*/ 160317 h 319149"/>
                <a:gd name="connsiteX1" fmla="*/ 1171946 w 2337954"/>
                <a:gd name="connsiteY1" fmla="*/ 320634 h 319149"/>
                <a:gd name="connsiteX2" fmla="*/ 0 w 2337954"/>
                <a:gd name="connsiteY2" fmla="*/ 160317 h 319149"/>
                <a:gd name="connsiteX3" fmla="*/ 1171946 w 2337954"/>
                <a:gd name="connsiteY3" fmla="*/ 0 h 319149"/>
                <a:gd name="connsiteX4" fmla="*/ 2343893 w 2337954"/>
                <a:gd name="connsiteY4" fmla="*/ 160317 h 31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7954" h="319149">
                  <a:moveTo>
                    <a:pt x="2343893" y="160317"/>
                  </a:moveTo>
                  <a:cubicBezTo>
                    <a:pt x="2343893" y="248857"/>
                    <a:pt x="1819194" y="320634"/>
                    <a:pt x="1171946" y="320634"/>
                  </a:cubicBezTo>
                  <a:cubicBezTo>
                    <a:pt x="524698" y="320634"/>
                    <a:pt x="0" y="248857"/>
                    <a:pt x="0" y="160317"/>
                  </a:cubicBezTo>
                  <a:cubicBezTo>
                    <a:pt x="0" y="71776"/>
                    <a:pt x="524698" y="0"/>
                    <a:pt x="1171946" y="0"/>
                  </a:cubicBezTo>
                  <a:cubicBezTo>
                    <a:pt x="1819194" y="0"/>
                    <a:pt x="2343893" y="71776"/>
                    <a:pt x="2343893" y="1603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9D88410-7C26-4B29-AE33-90E009C3CA80}"/>
                </a:ext>
              </a:extLst>
            </p:cNvPr>
            <p:cNvSpPr/>
            <p:nvPr/>
          </p:nvSpPr>
          <p:spPr>
            <a:xfrm>
              <a:off x="7677644" y="985652"/>
              <a:ext cx="2152403" cy="252351"/>
            </a:xfrm>
            <a:custGeom>
              <a:avLst/>
              <a:gdLst>
                <a:gd name="connsiteX0" fmla="*/ 2158341 w 2152402"/>
                <a:gd name="connsiteY0" fmla="*/ 126917 h 252350"/>
                <a:gd name="connsiteX1" fmla="*/ 1079170 w 2152402"/>
                <a:gd name="connsiteY1" fmla="*/ 253835 h 252350"/>
                <a:gd name="connsiteX2" fmla="*/ 0 w 2152402"/>
                <a:gd name="connsiteY2" fmla="*/ 126917 h 252350"/>
                <a:gd name="connsiteX3" fmla="*/ 1079170 w 2152402"/>
                <a:gd name="connsiteY3" fmla="*/ 0 h 252350"/>
                <a:gd name="connsiteX4" fmla="*/ 2158341 w 2152402"/>
                <a:gd name="connsiteY4" fmla="*/ 126917 h 25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402" h="252350">
                  <a:moveTo>
                    <a:pt x="2158341" y="126917"/>
                  </a:moveTo>
                  <a:cubicBezTo>
                    <a:pt x="2158341" y="197012"/>
                    <a:pt x="1675180" y="253835"/>
                    <a:pt x="1079170" y="253835"/>
                  </a:cubicBezTo>
                  <a:cubicBezTo>
                    <a:pt x="483161" y="253835"/>
                    <a:pt x="0" y="197012"/>
                    <a:pt x="0" y="126917"/>
                  </a:cubicBezTo>
                  <a:cubicBezTo>
                    <a:pt x="0" y="56823"/>
                    <a:pt x="483161" y="0"/>
                    <a:pt x="1079170" y="0"/>
                  </a:cubicBezTo>
                  <a:cubicBezTo>
                    <a:pt x="1675179" y="0"/>
                    <a:pt x="2158341" y="56823"/>
                    <a:pt x="2158341" y="126917"/>
                  </a:cubicBezTo>
                  <a:close/>
                </a:path>
              </a:pathLst>
            </a:custGeom>
            <a:solidFill>
              <a:srgbClr val="FFFFFF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8066811-F98C-4D75-B241-C20CFF04C15A}"/>
                </a:ext>
              </a:extLst>
            </p:cNvPr>
            <p:cNvSpPr/>
            <p:nvPr/>
          </p:nvSpPr>
          <p:spPr>
            <a:xfrm>
              <a:off x="7778656" y="1015340"/>
              <a:ext cx="1932025" cy="219694"/>
            </a:xfrm>
            <a:custGeom>
              <a:avLst/>
              <a:gdLst>
                <a:gd name="connsiteX0" fmla="*/ 1870307 w 1932025"/>
                <a:gd name="connsiteY0" fmla="*/ 118011 h 219694"/>
                <a:gd name="connsiteX1" fmla="*/ 1919193 w 1932025"/>
                <a:gd name="connsiteY1" fmla="*/ 118011 h 219694"/>
                <a:gd name="connsiteX2" fmla="*/ 1928186 w 1932025"/>
                <a:gd name="connsiteY2" fmla="*/ 131371 h 219694"/>
                <a:gd name="connsiteX3" fmla="*/ 1922990 w 1932025"/>
                <a:gd name="connsiteY3" fmla="*/ 159575 h 219694"/>
                <a:gd name="connsiteX4" fmla="*/ 1894786 w 1932025"/>
                <a:gd name="connsiteY4" fmla="*/ 154379 h 219694"/>
                <a:gd name="connsiteX5" fmla="*/ 1787683 w 1932025"/>
                <a:gd name="connsiteY5" fmla="*/ 118011 h 219694"/>
                <a:gd name="connsiteX6" fmla="*/ 1834096 w 1932025"/>
                <a:gd name="connsiteY6" fmla="*/ 118011 h 219694"/>
                <a:gd name="connsiteX7" fmla="*/ 1855448 w 1932025"/>
                <a:gd name="connsiteY7" fmla="*/ 155122 h 219694"/>
                <a:gd name="connsiteX8" fmla="*/ 1848026 w 1932025"/>
                <a:gd name="connsiteY8" fmla="*/ 182584 h 219694"/>
                <a:gd name="connsiteX9" fmla="*/ 1820564 w 1932025"/>
                <a:gd name="connsiteY9" fmla="*/ 175162 h 219694"/>
                <a:gd name="connsiteX10" fmla="*/ 1712623 w 1932025"/>
                <a:gd name="connsiteY10" fmla="*/ 118011 h 219694"/>
                <a:gd name="connsiteX11" fmla="*/ 1757416 w 1932025"/>
                <a:gd name="connsiteY11" fmla="*/ 118011 h 219694"/>
                <a:gd name="connsiteX12" fmla="*/ 1785681 w 1932025"/>
                <a:gd name="connsiteY12" fmla="*/ 172936 h 219694"/>
                <a:gd name="connsiteX13" fmla="*/ 1776774 w 1932025"/>
                <a:gd name="connsiteY13" fmla="*/ 199655 h 219694"/>
                <a:gd name="connsiteX14" fmla="*/ 1750055 w 1932025"/>
                <a:gd name="connsiteY14" fmla="*/ 190749 h 219694"/>
                <a:gd name="connsiteX15" fmla="*/ 1626691 w 1932025"/>
                <a:gd name="connsiteY15" fmla="*/ 118011 h 219694"/>
                <a:gd name="connsiteX16" fmla="*/ 1672639 w 1932025"/>
                <a:gd name="connsiteY16" fmla="*/ 118011 h 219694"/>
                <a:gd name="connsiteX17" fmla="*/ 1703296 w 1932025"/>
                <a:gd name="connsiteY17" fmla="*/ 177389 h 219694"/>
                <a:gd name="connsiteX18" fmla="*/ 1694389 w 1932025"/>
                <a:gd name="connsiteY18" fmla="*/ 204851 h 219694"/>
                <a:gd name="connsiteX19" fmla="*/ 1666927 w 1932025"/>
                <a:gd name="connsiteY19" fmla="*/ 195944 h 219694"/>
                <a:gd name="connsiteX20" fmla="*/ 1546808 w 1932025"/>
                <a:gd name="connsiteY20" fmla="*/ 118011 h 219694"/>
                <a:gd name="connsiteX21" fmla="*/ 1590034 w 1932025"/>
                <a:gd name="connsiteY21" fmla="*/ 118011 h 219694"/>
                <a:gd name="connsiteX22" fmla="*/ 1619426 w 1932025"/>
                <a:gd name="connsiteY22" fmla="*/ 184811 h 219694"/>
                <a:gd name="connsiteX23" fmla="*/ 1609035 w 1932025"/>
                <a:gd name="connsiteY23" fmla="*/ 210788 h 219694"/>
                <a:gd name="connsiteX24" fmla="*/ 1583058 w 1932025"/>
                <a:gd name="connsiteY24" fmla="*/ 200397 h 219694"/>
                <a:gd name="connsiteX25" fmla="*/ 1464435 w 1932025"/>
                <a:gd name="connsiteY25" fmla="*/ 118011 h 219694"/>
                <a:gd name="connsiteX26" fmla="*/ 1507382 w 1932025"/>
                <a:gd name="connsiteY26" fmla="*/ 118011 h 219694"/>
                <a:gd name="connsiteX27" fmla="*/ 1534815 w 1932025"/>
                <a:gd name="connsiteY27" fmla="*/ 187780 h 219694"/>
                <a:gd name="connsiteX28" fmla="*/ 1523682 w 1932025"/>
                <a:gd name="connsiteY28" fmla="*/ 213757 h 219694"/>
                <a:gd name="connsiteX29" fmla="*/ 1497704 w 1932025"/>
                <a:gd name="connsiteY29" fmla="*/ 202624 h 219694"/>
                <a:gd name="connsiteX30" fmla="*/ 1389184 w 1932025"/>
                <a:gd name="connsiteY30" fmla="*/ 118011 h 219694"/>
                <a:gd name="connsiteX31" fmla="*/ 1431303 w 1932025"/>
                <a:gd name="connsiteY31" fmla="*/ 118011 h 219694"/>
                <a:gd name="connsiteX32" fmla="*/ 1455399 w 1932025"/>
                <a:gd name="connsiteY32" fmla="*/ 189263 h 219694"/>
                <a:gd name="connsiteX33" fmla="*/ 1442781 w 1932025"/>
                <a:gd name="connsiteY33" fmla="*/ 214498 h 219694"/>
                <a:gd name="connsiteX34" fmla="*/ 1417546 w 1932025"/>
                <a:gd name="connsiteY34" fmla="*/ 201881 h 219694"/>
                <a:gd name="connsiteX35" fmla="*/ 1316957 w 1932025"/>
                <a:gd name="connsiteY35" fmla="*/ 118011 h 219694"/>
                <a:gd name="connsiteX36" fmla="*/ 1358359 w 1932025"/>
                <a:gd name="connsiteY36" fmla="*/ 118011 h 219694"/>
                <a:gd name="connsiteX37" fmla="*/ 1378209 w 1932025"/>
                <a:gd name="connsiteY37" fmla="*/ 191490 h 219694"/>
                <a:gd name="connsiteX38" fmla="*/ 1364107 w 1932025"/>
                <a:gd name="connsiteY38" fmla="*/ 215983 h 219694"/>
                <a:gd name="connsiteX39" fmla="*/ 1339614 w 1932025"/>
                <a:gd name="connsiteY39" fmla="*/ 201881 h 219694"/>
                <a:gd name="connsiteX40" fmla="*/ 1242715 w 1932025"/>
                <a:gd name="connsiteY40" fmla="*/ 118011 h 219694"/>
                <a:gd name="connsiteX41" fmla="*/ 1282774 w 1932025"/>
                <a:gd name="connsiteY41" fmla="*/ 118011 h 219694"/>
                <a:gd name="connsiteX42" fmla="*/ 1293598 w 1932025"/>
                <a:gd name="connsiteY42" fmla="*/ 195943 h 219694"/>
                <a:gd name="connsiteX43" fmla="*/ 1276527 w 1932025"/>
                <a:gd name="connsiteY43" fmla="*/ 218210 h 219694"/>
                <a:gd name="connsiteX44" fmla="*/ 1254260 w 1932025"/>
                <a:gd name="connsiteY44" fmla="*/ 201139 h 219694"/>
                <a:gd name="connsiteX45" fmla="*/ 1158709 w 1932025"/>
                <a:gd name="connsiteY45" fmla="*/ 118011 h 219694"/>
                <a:gd name="connsiteX46" fmla="*/ 1199111 w 1932025"/>
                <a:gd name="connsiteY46" fmla="*/ 118011 h 219694"/>
                <a:gd name="connsiteX47" fmla="*/ 1206017 w 1932025"/>
                <a:gd name="connsiteY47" fmla="*/ 197428 h 219694"/>
                <a:gd name="connsiteX48" fmla="*/ 1188204 w 1932025"/>
                <a:gd name="connsiteY48" fmla="*/ 218952 h 219694"/>
                <a:gd name="connsiteX49" fmla="*/ 1187462 w 1932025"/>
                <a:gd name="connsiteY49" fmla="*/ 218952 h 219694"/>
                <a:gd name="connsiteX50" fmla="*/ 1165937 w 1932025"/>
                <a:gd name="connsiteY50" fmla="*/ 201139 h 219694"/>
                <a:gd name="connsiteX51" fmla="*/ 1082810 w 1932025"/>
                <a:gd name="connsiteY51" fmla="*/ 118011 h 219694"/>
                <a:gd name="connsiteX52" fmla="*/ 1122889 w 1932025"/>
                <a:gd name="connsiteY52" fmla="*/ 118011 h 219694"/>
                <a:gd name="connsiteX53" fmla="*/ 1122889 w 1932025"/>
                <a:gd name="connsiteY53" fmla="*/ 199654 h 219694"/>
                <a:gd name="connsiteX54" fmla="*/ 1102850 w 1932025"/>
                <a:gd name="connsiteY54" fmla="*/ 219694 h 219694"/>
                <a:gd name="connsiteX55" fmla="*/ 1082810 w 1932025"/>
                <a:gd name="connsiteY55" fmla="*/ 199654 h 219694"/>
                <a:gd name="connsiteX56" fmla="*/ 1014527 w 1932025"/>
                <a:gd name="connsiteY56" fmla="*/ 118011 h 219694"/>
                <a:gd name="connsiteX57" fmla="*/ 1054606 w 1932025"/>
                <a:gd name="connsiteY57" fmla="*/ 118011 h 219694"/>
                <a:gd name="connsiteX58" fmla="*/ 1054606 w 1932025"/>
                <a:gd name="connsiteY58" fmla="*/ 196685 h 219694"/>
                <a:gd name="connsiteX59" fmla="*/ 1034566 w 1932025"/>
                <a:gd name="connsiteY59" fmla="*/ 216725 h 219694"/>
                <a:gd name="connsiteX60" fmla="*/ 1014527 w 1932025"/>
                <a:gd name="connsiteY60" fmla="*/ 196685 h 219694"/>
                <a:gd name="connsiteX61" fmla="*/ 946244 w 1932025"/>
                <a:gd name="connsiteY61" fmla="*/ 118011 h 219694"/>
                <a:gd name="connsiteX62" fmla="*/ 986323 w 1932025"/>
                <a:gd name="connsiteY62" fmla="*/ 118011 h 219694"/>
                <a:gd name="connsiteX63" fmla="*/ 986323 w 1932025"/>
                <a:gd name="connsiteY63" fmla="*/ 195201 h 219694"/>
                <a:gd name="connsiteX64" fmla="*/ 966284 w 1932025"/>
                <a:gd name="connsiteY64" fmla="*/ 215240 h 219694"/>
                <a:gd name="connsiteX65" fmla="*/ 946244 w 1932025"/>
                <a:gd name="connsiteY65" fmla="*/ 195201 h 219694"/>
                <a:gd name="connsiteX66" fmla="*/ 871280 w 1932025"/>
                <a:gd name="connsiteY66" fmla="*/ 118011 h 219694"/>
                <a:gd name="connsiteX67" fmla="*/ 911359 w 1932025"/>
                <a:gd name="connsiteY67" fmla="*/ 118011 h 219694"/>
                <a:gd name="connsiteX68" fmla="*/ 911359 w 1932025"/>
                <a:gd name="connsiteY68" fmla="*/ 196685 h 219694"/>
                <a:gd name="connsiteX69" fmla="*/ 891320 w 1932025"/>
                <a:gd name="connsiteY69" fmla="*/ 216725 h 219694"/>
                <a:gd name="connsiteX70" fmla="*/ 871280 w 1932025"/>
                <a:gd name="connsiteY70" fmla="*/ 196685 h 219694"/>
                <a:gd name="connsiteX71" fmla="*/ 801778 w 1932025"/>
                <a:gd name="connsiteY71" fmla="*/ 118011 h 219694"/>
                <a:gd name="connsiteX72" fmla="*/ 841926 w 1932025"/>
                <a:gd name="connsiteY72" fmla="*/ 118011 h 219694"/>
                <a:gd name="connsiteX73" fmla="*/ 838624 w 1932025"/>
                <a:gd name="connsiteY73" fmla="*/ 190005 h 219694"/>
                <a:gd name="connsiteX74" fmla="*/ 817842 w 1932025"/>
                <a:gd name="connsiteY74" fmla="*/ 209303 h 219694"/>
                <a:gd name="connsiteX75" fmla="*/ 798544 w 1932025"/>
                <a:gd name="connsiteY75" fmla="*/ 188521 h 219694"/>
                <a:gd name="connsiteX76" fmla="*/ 726210 w 1932025"/>
                <a:gd name="connsiteY76" fmla="*/ 118011 h 219694"/>
                <a:gd name="connsiteX77" fmla="*/ 765871 w 1932025"/>
                <a:gd name="connsiteY77" fmla="*/ 118011 h 219694"/>
                <a:gd name="connsiteX78" fmla="*/ 759208 w 1932025"/>
                <a:gd name="connsiteY78" fmla="*/ 194459 h 219694"/>
                <a:gd name="connsiteX79" fmla="*/ 737683 w 1932025"/>
                <a:gd name="connsiteY79" fmla="*/ 212272 h 219694"/>
                <a:gd name="connsiteX80" fmla="*/ 719870 w 1932025"/>
                <a:gd name="connsiteY80" fmla="*/ 190748 h 219694"/>
                <a:gd name="connsiteX81" fmla="*/ 648021 w 1932025"/>
                <a:gd name="connsiteY81" fmla="*/ 118011 h 219694"/>
                <a:gd name="connsiteX82" fmla="*/ 688081 w 1932025"/>
                <a:gd name="connsiteY82" fmla="*/ 118011 h 219694"/>
                <a:gd name="connsiteX83" fmla="*/ 677566 w 1932025"/>
                <a:gd name="connsiteY83" fmla="*/ 193717 h 219694"/>
                <a:gd name="connsiteX84" fmla="*/ 655298 w 1932025"/>
                <a:gd name="connsiteY84" fmla="*/ 210788 h 219694"/>
                <a:gd name="connsiteX85" fmla="*/ 638228 w 1932025"/>
                <a:gd name="connsiteY85" fmla="*/ 188521 h 219694"/>
                <a:gd name="connsiteX86" fmla="*/ 571460 w 1932025"/>
                <a:gd name="connsiteY86" fmla="*/ 118011 h 219694"/>
                <a:gd name="connsiteX87" fmla="*/ 612862 w 1932025"/>
                <a:gd name="connsiteY87" fmla="*/ 118011 h 219694"/>
                <a:gd name="connsiteX88" fmla="*/ 592210 w 1932025"/>
                <a:gd name="connsiteY88" fmla="*/ 194459 h 219694"/>
                <a:gd name="connsiteX89" fmla="*/ 567717 w 1932025"/>
                <a:gd name="connsiteY89" fmla="*/ 208561 h 219694"/>
                <a:gd name="connsiteX90" fmla="*/ 553615 w 1932025"/>
                <a:gd name="connsiteY90" fmla="*/ 184068 h 219694"/>
                <a:gd name="connsiteX91" fmla="*/ 498012 w 1932025"/>
                <a:gd name="connsiteY91" fmla="*/ 118011 h 219694"/>
                <a:gd name="connsiteX92" fmla="*/ 540132 w 1932025"/>
                <a:gd name="connsiteY92" fmla="*/ 118011 h 219694"/>
                <a:gd name="connsiteX93" fmla="*/ 514279 w 1932025"/>
                <a:gd name="connsiteY93" fmla="*/ 194459 h 219694"/>
                <a:gd name="connsiteX94" fmla="*/ 489044 w 1932025"/>
                <a:gd name="connsiteY94" fmla="*/ 207076 h 219694"/>
                <a:gd name="connsiteX95" fmla="*/ 476427 w 1932025"/>
                <a:gd name="connsiteY95" fmla="*/ 181841 h 219694"/>
                <a:gd name="connsiteX96" fmla="*/ 421524 w 1932025"/>
                <a:gd name="connsiteY96" fmla="*/ 118011 h 219694"/>
                <a:gd name="connsiteX97" fmla="*/ 464472 w 1932025"/>
                <a:gd name="connsiteY97" fmla="*/ 118011 h 219694"/>
                <a:gd name="connsiteX98" fmla="*/ 434120 w 1932025"/>
                <a:gd name="connsiteY98" fmla="*/ 195202 h 219694"/>
                <a:gd name="connsiteX99" fmla="*/ 408143 w 1932025"/>
                <a:gd name="connsiteY99" fmla="*/ 206335 h 219694"/>
                <a:gd name="connsiteX100" fmla="*/ 397009 w 1932025"/>
                <a:gd name="connsiteY100" fmla="*/ 180358 h 219694"/>
                <a:gd name="connsiteX101" fmla="*/ 339594 w 1932025"/>
                <a:gd name="connsiteY101" fmla="*/ 118011 h 219694"/>
                <a:gd name="connsiteX102" fmla="*/ 382820 w 1932025"/>
                <a:gd name="connsiteY102" fmla="*/ 118011 h 219694"/>
                <a:gd name="connsiteX103" fmla="*/ 349509 w 1932025"/>
                <a:gd name="connsiteY103" fmla="*/ 193717 h 219694"/>
                <a:gd name="connsiteX104" fmla="*/ 323531 w 1932025"/>
                <a:gd name="connsiteY104" fmla="*/ 204108 h 219694"/>
                <a:gd name="connsiteX105" fmla="*/ 313141 w 1932025"/>
                <a:gd name="connsiteY105" fmla="*/ 178131 h 219694"/>
                <a:gd name="connsiteX106" fmla="*/ 256095 w 1932025"/>
                <a:gd name="connsiteY106" fmla="*/ 118011 h 219694"/>
                <a:gd name="connsiteX107" fmla="*/ 302044 w 1932025"/>
                <a:gd name="connsiteY107" fmla="*/ 118011 h 219694"/>
                <a:gd name="connsiteX108" fmla="*/ 265639 w 1932025"/>
                <a:gd name="connsiteY108" fmla="*/ 188522 h 219694"/>
                <a:gd name="connsiteX109" fmla="*/ 238177 w 1932025"/>
                <a:gd name="connsiteY109" fmla="*/ 197429 h 219694"/>
                <a:gd name="connsiteX110" fmla="*/ 229270 w 1932025"/>
                <a:gd name="connsiteY110" fmla="*/ 169967 h 219694"/>
                <a:gd name="connsiteX111" fmla="*/ 170972 w 1932025"/>
                <a:gd name="connsiteY111" fmla="*/ 118011 h 219694"/>
                <a:gd name="connsiteX112" fmla="*/ 215764 w 1932025"/>
                <a:gd name="connsiteY112" fmla="*/ 118011 h 219694"/>
                <a:gd name="connsiteX113" fmla="*/ 181770 w 1932025"/>
                <a:gd name="connsiteY113" fmla="*/ 184069 h 219694"/>
                <a:gd name="connsiteX114" fmla="*/ 155050 w 1932025"/>
                <a:gd name="connsiteY114" fmla="*/ 192975 h 219694"/>
                <a:gd name="connsiteX115" fmla="*/ 146144 w 1932025"/>
                <a:gd name="connsiteY115" fmla="*/ 166256 h 219694"/>
                <a:gd name="connsiteX116" fmla="*/ 93884 w 1932025"/>
                <a:gd name="connsiteY116" fmla="*/ 118011 h 219694"/>
                <a:gd name="connsiteX117" fmla="*/ 140298 w 1932025"/>
                <a:gd name="connsiteY117" fmla="*/ 118011 h 219694"/>
                <a:gd name="connsiteX118" fmla="*/ 111260 w 1932025"/>
                <a:gd name="connsiteY118" fmla="*/ 168482 h 219694"/>
                <a:gd name="connsiteX119" fmla="*/ 83798 w 1932025"/>
                <a:gd name="connsiteY119" fmla="*/ 175904 h 219694"/>
                <a:gd name="connsiteX120" fmla="*/ 76376 w 1932025"/>
                <a:gd name="connsiteY120" fmla="*/ 148442 h 219694"/>
                <a:gd name="connsiteX121" fmla="*/ 7637 w 1932025"/>
                <a:gd name="connsiteY121" fmla="*/ 118011 h 219694"/>
                <a:gd name="connsiteX122" fmla="*/ 56523 w 1932025"/>
                <a:gd name="connsiteY122" fmla="*/ 118011 h 219694"/>
                <a:gd name="connsiteX123" fmla="*/ 37040 w 1932025"/>
                <a:gd name="connsiteY123" fmla="*/ 146957 h 219694"/>
                <a:gd name="connsiteX124" fmla="*/ 8836 w 1932025"/>
                <a:gd name="connsiteY124" fmla="*/ 152153 h 219694"/>
                <a:gd name="connsiteX125" fmla="*/ 3640 w 1932025"/>
                <a:gd name="connsiteY125" fmla="*/ 123949 h 219694"/>
                <a:gd name="connsiteX126" fmla="*/ 1862963 w 1932025"/>
                <a:gd name="connsiteY126" fmla="*/ 46017 h 219694"/>
                <a:gd name="connsiteX127" fmla="*/ 1876230 w 1932025"/>
                <a:gd name="connsiteY127" fmla="*/ 54181 h 219694"/>
                <a:gd name="connsiteX128" fmla="*/ 1899710 w 1932025"/>
                <a:gd name="connsiteY128" fmla="*/ 89065 h 219694"/>
                <a:gd name="connsiteX129" fmla="*/ 1850824 w 1932025"/>
                <a:gd name="connsiteY129" fmla="*/ 89065 h 219694"/>
                <a:gd name="connsiteX130" fmla="*/ 1842831 w 1932025"/>
                <a:gd name="connsiteY130" fmla="*/ 77190 h 219694"/>
                <a:gd name="connsiteX131" fmla="*/ 1848026 w 1932025"/>
                <a:gd name="connsiteY131" fmla="*/ 48986 h 219694"/>
                <a:gd name="connsiteX132" fmla="*/ 1862963 w 1932025"/>
                <a:gd name="connsiteY132" fmla="*/ 46017 h 219694"/>
                <a:gd name="connsiteX133" fmla="*/ 68862 w 1932025"/>
                <a:gd name="connsiteY133" fmla="*/ 38595 h 219694"/>
                <a:gd name="connsiteX134" fmla="*/ 83800 w 1932025"/>
                <a:gd name="connsiteY134" fmla="*/ 41564 h 219694"/>
                <a:gd name="connsiteX135" fmla="*/ 88995 w 1932025"/>
                <a:gd name="connsiteY135" fmla="*/ 69768 h 219694"/>
                <a:gd name="connsiteX136" fmla="*/ 76007 w 1932025"/>
                <a:gd name="connsiteY136" fmla="*/ 89065 h 219694"/>
                <a:gd name="connsiteX137" fmla="*/ 27120 w 1932025"/>
                <a:gd name="connsiteY137" fmla="*/ 89065 h 219694"/>
                <a:gd name="connsiteX138" fmla="*/ 55595 w 1932025"/>
                <a:gd name="connsiteY138" fmla="*/ 46759 h 219694"/>
                <a:gd name="connsiteX139" fmla="*/ 68862 w 1932025"/>
                <a:gd name="connsiteY139" fmla="*/ 38595 h 219694"/>
                <a:gd name="connsiteX140" fmla="*/ 1781042 w 1932025"/>
                <a:gd name="connsiteY140" fmla="*/ 37482 h 219694"/>
                <a:gd name="connsiteX141" fmla="*/ 1793102 w 1932025"/>
                <a:gd name="connsiteY141" fmla="*/ 46760 h 219694"/>
                <a:gd name="connsiteX142" fmla="*/ 1817442 w 1932025"/>
                <a:gd name="connsiteY142" fmla="*/ 89065 h 219694"/>
                <a:gd name="connsiteX143" fmla="*/ 1771029 w 1932025"/>
                <a:gd name="connsiteY143" fmla="*/ 89065 h 219694"/>
                <a:gd name="connsiteX144" fmla="*/ 1758218 w 1932025"/>
                <a:gd name="connsiteY144" fmla="*/ 66799 h 219694"/>
                <a:gd name="connsiteX145" fmla="*/ 1765641 w 1932025"/>
                <a:gd name="connsiteY145" fmla="*/ 39338 h 219694"/>
                <a:gd name="connsiteX146" fmla="*/ 1781042 w 1932025"/>
                <a:gd name="connsiteY146" fmla="*/ 37482 h 219694"/>
                <a:gd name="connsiteX147" fmla="*/ 1708677 w 1932025"/>
                <a:gd name="connsiteY147" fmla="*/ 35719 h 219694"/>
                <a:gd name="connsiteX148" fmla="*/ 1720366 w 1932025"/>
                <a:gd name="connsiteY148" fmla="*/ 46017 h 219694"/>
                <a:gd name="connsiteX149" fmla="*/ 1742519 w 1932025"/>
                <a:gd name="connsiteY149" fmla="*/ 89065 h 219694"/>
                <a:gd name="connsiteX150" fmla="*/ 1697727 w 1932025"/>
                <a:gd name="connsiteY150" fmla="*/ 89065 h 219694"/>
                <a:gd name="connsiteX151" fmla="*/ 1684741 w 1932025"/>
                <a:gd name="connsiteY151" fmla="*/ 63830 h 219694"/>
                <a:gd name="connsiteX152" fmla="*/ 1693647 w 1932025"/>
                <a:gd name="connsiteY152" fmla="*/ 37111 h 219694"/>
                <a:gd name="connsiteX153" fmla="*/ 1708677 w 1932025"/>
                <a:gd name="connsiteY153" fmla="*/ 35719 h 219694"/>
                <a:gd name="connsiteX154" fmla="*/ 150782 w 1932025"/>
                <a:gd name="connsiteY154" fmla="*/ 30802 h 219694"/>
                <a:gd name="connsiteX155" fmla="*/ 166183 w 1932025"/>
                <a:gd name="connsiteY155" fmla="*/ 32658 h 219694"/>
                <a:gd name="connsiteX156" fmla="*/ 173605 w 1932025"/>
                <a:gd name="connsiteY156" fmla="*/ 60119 h 219694"/>
                <a:gd name="connsiteX157" fmla="*/ 156952 w 1932025"/>
                <a:gd name="connsiteY157" fmla="*/ 89065 h 219694"/>
                <a:gd name="connsiteX158" fmla="*/ 110538 w 1932025"/>
                <a:gd name="connsiteY158" fmla="*/ 89065 h 219694"/>
                <a:gd name="connsiteX159" fmla="*/ 138721 w 1932025"/>
                <a:gd name="connsiteY159" fmla="*/ 40080 h 219694"/>
                <a:gd name="connsiteX160" fmla="*/ 150782 w 1932025"/>
                <a:gd name="connsiteY160" fmla="*/ 30802 h 219694"/>
                <a:gd name="connsiteX161" fmla="*/ 1620725 w 1932025"/>
                <a:gd name="connsiteY161" fmla="*/ 30524 h 219694"/>
                <a:gd name="connsiteX162" fmla="*/ 1632786 w 1932025"/>
                <a:gd name="connsiteY162" fmla="*/ 40822 h 219694"/>
                <a:gd name="connsiteX163" fmla="*/ 1657694 w 1932025"/>
                <a:gd name="connsiteY163" fmla="*/ 89065 h 219694"/>
                <a:gd name="connsiteX164" fmla="*/ 1611746 w 1932025"/>
                <a:gd name="connsiteY164" fmla="*/ 89065 h 219694"/>
                <a:gd name="connsiteX165" fmla="*/ 1596418 w 1932025"/>
                <a:gd name="connsiteY165" fmla="*/ 59377 h 219694"/>
                <a:gd name="connsiteX166" fmla="*/ 1605324 w 1932025"/>
                <a:gd name="connsiteY166" fmla="*/ 31916 h 219694"/>
                <a:gd name="connsiteX167" fmla="*/ 1620725 w 1932025"/>
                <a:gd name="connsiteY167" fmla="*/ 30524 h 219694"/>
                <a:gd name="connsiteX168" fmla="*/ 223148 w 1932025"/>
                <a:gd name="connsiteY168" fmla="*/ 29039 h 219694"/>
                <a:gd name="connsiteX169" fmla="*/ 238177 w 1932025"/>
                <a:gd name="connsiteY169" fmla="*/ 30431 h 219694"/>
                <a:gd name="connsiteX170" fmla="*/ 247084 w 1932025"/>
                <a:gd name="connsiteY170" fmla="*/ 57150 h 219694"/>
                <a:gd name="connsiteX171" fmla="*/ 230660 w 1932025"/>
                <a:gd name="connsiteY171" fmla="*/ 89065 h 219694"/>
                <a:gd name="connsiteX172" fmla="*/ 185868 w 1932025"/>
                <a:gd name="connsiteY172" fmla="*/ 89065 h 219694"/>
                <a:gd name="connsiteX173" fmla="*/ 211458 w 1932025"/>
                <a:gd name="connsiteY173" fmla="*/ 39337 h 219694"/>
                <a:gd name="connsiteX174" fmla="*/ 223148 w 1932025"/>
                <a:gd name="connsiteY174" fmla="*/ 29039 h 219694"/>
                <a:gd name="connsiteX175" fmla="*/ 1543628 w 1932025"/>
                <a:gd name="connsiteY175" fmla="*/ 25607 h 219694"/>
                <a:gd name="connsiteX176" fmla="*/ 1554112 w 1932025"/>
                <a:gd name="connsiteY176" fmla="*/ 36368 h 219694"/>
                <a:gd name="connsiteX177" fmla="*/ 1577298 w 1932025"/>
                <a:gd name="connsiteY177" fmla="*/ 89065 h 219694"/>
                <a:gd name="connsiteX178" fmla="*/ 1534072 w 1932025"/>
                <a:gd name="connsiteY178" fmla="*/ 89065 h 219694"/>
                <a:gd name="connsiteX179" fmla="*/ 1517744 w 1932025"/>
                <a:gd name="connsiteY179" fmla="*/ 51955 h 219694"/>
                <a:gd name="connsiteX180" fmla="*/ 1528134 w 1932025"/>
                <a:gd name="connsiteY180" fmla="*/ 25978 h 219694"/>
                <a:gd name="connsiteX181" fmla="*/ 1543628 w 1932025"/>
                <a:gd name="connsiteY181" fmla="*/ 25607 h 219694"/>
                <a:gd name="connsiteX182" fmla="*/ 1448719 w 1932025"/>
                <a:gd name="connsiteY182" fmla="*/ 23751 h 219694"/>
                <a:gd name="connsiteX183" fmla="*/ 1474696 w 1932025"/>
                <a:gd name="connsiteY183" fmla="*/ 34884 h 219694"/>
                <a:gd name="connsiteX184" fmla="*/ 1496000 w 1932025"/>
                <a:gd name="connsiteY184" fmla="*/ 89065 h 219694"/>
                <a:gd name="connsiteX185" fmla="*/ 1453053 w 1932025"/>
                <a:gd name="connsiteY185" fmla="*/ 89065 h 219694"/>
                <a:gd name="connsiteX186" fmla="*/ 1437586 w 1932025"/>
                <a:gd name="connsiteY186" fmla="*/ 49728 h 219694"/>
                <a:gd name="connsiteX187" fmla="*/ 1448719 w 1932025"/>
                <a:gd name="connsiteY187" fmla="*/ 23751 h 219694"/>
                <a:gd name="connsiteX188" fmla="*/ 311841 w 1932025"/>
                <a:gd name="connsiteY188" fmla="*/ 23102 h 219694"/>
                <a:gd name="connsiteX189" fmla="*/ 327242 w 1932025"/>
                <a:gd name="connsiteY189" fmla="*/ 24494 h 219694"/>
                <a:gd name="connsiteX190" fmla="*/ 336148 w 1932025"/>
                <a:gd name="connsiteY190" fmla="*/ 51955 h 219694"/>
                <a:gd name="connsiteX191" fmla="*/ 316989 w 1932025"/>
                <a:gd name="connsiteY191" fmla="*/ 89065 h 219694"/>
                <a:gd name="connsiteX192" fmla="*/ 271040 w 1932025"/>
                <a:gd name="connsiteY192" fmla="*/ 89065 h 219694"/>
                <a:gd name="connsiteX193" fmla="*/ 299780 w 1932025"/>
                <a:gd name="connsiteY193" fmla="*/ 33400 h 219694"/>
                <a:gd name="connsiteX194" fmla="*/ 311841 w 1932025"/>
                <a:gd name="connsiteY194" fmla="*/ 23102 h 219694"/>
                <a:gd name="connsiteX195" fmla="*/ 1378208 w 1932025"/>
                <a:gd name="connsiteY195" fmla="*/ 23009 h 219694"/>
                <a:gd name="connsiteX196" fmla="*/ 1403443 w 1932025"/>
                <a:gd name="connsiteY196" fmla="*/ 35626 h 219694"/>
                <a:gd name="connsiteX197" fmla="*/ 1421515 w 1932025"/>
                <a:gd name="connsiteY197" fmla="*/ 89065 h 219694"/>
                <a:gd name="connsiteX198" fmla="*/ 1379395 w 1932025"/>
                <a:gd name="connsiteY198" fmla="*/ 89065 h 219694"/>
                <a:gd name="connsiteX199" fmla="*/ 1365591 w 1932025"/>
                <a:gd name="connsiteY199" fmla="*/ 48244 h 219694"/>
                <a:gd name="connsiteX200" fmla="*/ 1378208 w 1932025"/>
                <a:gd name="connsiteY200" fmla="*/ 23009 h 219694"/>
                <a:gd name="connsiteX201" fmla="*/ 1311410 w 1932025"/>
                <a:gd name="connsiteY201" fmla="*/ 20782 h 219694"/>
                <a:gd name="connsiteX202" fmla="*/ 1335902 w 1932025"/>
                <a:gd name="connsiteY202" fmla="*/ 34884 h 219694"/>
                <a:gd name="connsiteX203" fmla="*/ 1350539 w 1932025"/>
                <a:gd name="connsiteY203" fmla="*/ 89065 h 219694"/>
                <a:gd name="connsiteX204" fmla="*/ 1309137 w 1932025"/>
                <a:gd name="connsiteY204" fmla="*/ 89065 h 219694"/>
                <a:gd name="connsiteX205" fmla="*/ 1297307 w 1932025"/>
                <a:gd name="connsiteY205" fmla="*/ 45275 h 219694"/>
                <a:gd name="connsiteX206" fmla="*/ 1311410 w 1932025"/>
                <a:gd name="connsiteY206" fmla="*/ 20782 h 219694"/>
                <a:gd name="connsiteX207" fmla="*/ 388938 w 1932025"/>
                <a:gd name="connsiteY207" fmla="*/ 18926 h 219694"/>
                <a:gd name="connsiteX208" fmla="*/ 404432 w 1932025"/>
                <a:gd name="connsiteY208" fmla="*/ 19297 h 219694"/>
                <a:gd name="connsiteX209" fmla="*/ 414823 w 1932025"/>
                <a:gd name="connsiteY209" fmla="*/ 45275 h 219694"/>
                <a:gd name="connsiteX210" fmla="*/ 395556 w 1932025"/>
                <a:gd name="connsiteY210" fmla="*/ 89065 h 219694"/>
                <a:gd name="connsiteX211" fmla="*/ 352330 w 1932025"/>
                <a:gd name="connsiteY211" fmla="*/ 89065 h 219694"/>
                <a:gd name="connsiteX212" fmla="*/ 378455 w 1932025"/>
                <a:gd name="connsiteY212" fmla="*/ 29688 h 219694"/>
                <a:gd name="connsiteX213" fmla="*/ 388938 w 1932025"/>
                <a:gd name="connsiteY213" fmla="*/ 18926 h 219694"/>
                <a:gd name="connsiteX214" fmla="*/ 1249065 w 1932025"/>
                <a:gd name="connsiteY214" fmla="*/ 18556 h 219694"/>
                <a:gd name="connsiteX215" fmla="*/ 1271332 w 1932025"/>
                <a:gd name="connsiteY215" fmla="*/ 35626 h 219694"/>
                <a:gd name="connsiteX216" fmla="*/ 1278754 w 1932025"/>
                <a:gd name="connsiteY216" fmla="*/ 89065 h 219694"/>
                <a:gd name="connsiteX217" fmla="*/ 1238694 w 1932025"/>
                <a:gd name="connsiteY217" fmla="*/ 89065 h 219694"/>
                <a:gd name="connsiteX218" fmla="*/ 1231994 w 1932025"/>
                <a:gd name="connsiteY218" fmla="*/ 40822 h 219694"/>
                <a:gd name="connsiteX219" fmla="*/ 1249065 w 1932025"/>
                <a:gd name="connsiteY219" fmla="*/ 18556 h 219694"/>
                <a:gd name="connsiteX220" fmla="*/ 483105 w 1932025"/>
                <a:gd name="connsiteY220" fmla="*/ 16329 h 219694"/>
                <a:gd name="connsiteX221" fmla="*/ 494239 w 1932025"/>
                <a:gd name="connsiteY221" fmla="*/ 42306 h 219694"/>
                <a:gd name="connsiteX222" fmla="*/ 475854 w 1932025"/>
                <a:gd name="connsiteY222" fmla="*/ 89065 h 219694"/>
                <a:gd name="connsiteX223" fmla="*/ 432906 w 1932025"/>
                <a:gd name="connsiteY223" fmla="*/ 89065 h 219694"/>
                <a:gd name="connsiteX224" fmla="*/ 457128 w 1932025"/>
                <a:gd name="connsiteY224" fmla="*/ 27462 h 219694"/>
                <a:gd name="connsiteX225" fmla="*/ 483105 w 1932025"/>
                <a:gd name="connsiteY225" fmla="*/ 16329 h 219694"/>
                <a:gd name="connsiteX226" fmla="*/ 553617 w 1932025"/>
                <a:gd name="connsiteY226" fmla="*/ 15587 h 219694"/>
                <a:gd name="connsiteX227" fmla="*/ 566235 w 1932025"/>
                <a:gd name="connsiteY227" fmla="*/ 40822 h 219694"/>
                <a:gd name="connsiteX228" fmla="*/ 549921 w 1932025"/>
                <a:gd name="connsiteY228" fmla="*/ 89065 h 219694"/>
                <a:gd name="connsiteX229" fmla="*/ 507800 w 1932025"/>
                <a:gd name="connsiteY229" fmla="*/ 89065 h 219694"/>
                <a:gd name="connsiteX230" fmla="*/ 528381 w 1932025"/>
                <a:gd name="connsiteY230" fmla="*/ 28204 h 219694"/>
                <a:gd name="connsiteX231" fmla="*/ 553617 w 1932025"/>
                <a:gd name="connsiteY231" fmla="*/ 15587 h 219694"/>
                <a:gd name="connsiteX232" fmla="*/ 620415 w 1932025"/>
                <a:gd name="connsiteY232" fmla="*/ 13360 h 219694"/>
                <a:gd name="connsiteX233" fmla="*/ 634517 w 1932025"/>
                <a:gd name="connsiteY233" fmla="*/ 37853 h 219694"/>
                <a:gd name="connsiteX234" fmla="*/ 620682 w 1932025"/>
                <a:gd name="connsiteY234" fmla="*/ 89065 h 219694"/>
                <a:gd name="connsiteX235" fmla="*/ 579280 w 1932025"/>
                <a:gd name="connsiteY235" fmla="*/ 89065 h 219694"/>
                <a:gd name="connsiteX236" fmla="*/ 595921 w 1932025"/>
                <a:gd name="connsiteY236" fmla="*/ 27462 h 219694"/>
                <a:gd name="connsiteX237" fmla="*/ 620415 w 1932025"/>
                <a:gd name="connsiteY237" fmla="*/ 13360 h 219694"/>
                <a:gd name="connsiteX238" fmla="*/ 755497 w 1932025"/>
                <a:gd name="connsiteY238" fmla="*/ 11134 h 219694"/>
                <a:gd name="connsiteX239" fmla="*/ 773311 w 1932025"/>
                <a:gd name="connsiteY239" fmla="*/ 32658 h 219694"/>
                <a:gd name="connsiteX240" fmla="*/ 768394 w 1932025"/>
                <a:gd name="connsiteY240" fmla="*/ 89065 h 219694"/>
                <a:gd name="connsiteX241" fmla="*/ 728732 w 1932025"/>
                <a:gd name="connsiteY241" fmla="*/ 89065 h 219694"/>
                <a:gd name="connsiteX242" fmla="*/ 733972 w 1932025"/>
                <a:gd name="connsiteY242" fmla="*/ 28947 h 219694"/>
                <a:gd name="connsiteX243" fmla="*/ 755497 w 1932025"/>
                <a:gd name="connsiteY243" fmla="*/ 11134 h 219694"/>
                <a:gd name="connsiteX244" fmla="*/ 682761 w 1932025"/>
                <a:gd name="connsiteY244" fmla="*/ 11134 h 219694"/>
                <a:gd name="connsiteX245" fmla="*/ 699832 w 1932025"/>
                <a:gd name="connsiteY245" fmla="*/ 33400 h 219694"/>
                <a:gd name="connsiteX246" fmla="*/ 692101 w 1932025"/>
                <a:gd name="connsiteY246" fmla="*/ 89065 h 219694"/>
                <a:gd name="connsiteX247" fmla="*/ 652041 w 1932025"/>
                <a:gd name="connsiteY247" fmla="*/ 89065 h 219694"/>
                <a:gd name="connsiteX248" fmla="*/ 660494 w 1932025"/>
                <a:gd name="connsiteY248" fmla="*/ 28204 h 219694"/>
                <a:gd name="connsiteX249" fmla="*/ 682761 w 1932025"/>
                <a:gd name="connsiteY249" fmla="*/ 11134 h 219694"/>
                <a:gd name="connsiteX250" fmla="*/ 1168906 w 1932025"/>
                <a:gd name="connsiteY250" fmla="*/ 8907 h 219694"/>
                <a:gd name="connsiteX251" fmla="*/ 1169648 w 1932025"/>
                <a:gd name="connsiteY251" fmla="*/ 8907 h 219694"/>
                <a:gd name="connsiteX252" fmla="*/ 1191173 w 1932025"/>
                <a:gd name="connsiteY252" fmla="*/ 26720 h 219694"/>
                <a:gd name="connsiteX253" fmla="*/ 1196594 w 1932025"/>
                <a:gd name="connsiteY253" fmla="*/ 89065 h 219694"/>
                <a:gd name="connsiteX254" fmla="*/ 1156192 w 1932025"/>
                <a:gd name="connsiteY254" fmla="*/ 89065 h 219694"/>
                <a:gd name="connsiteX255" fmla="*/ 1151093 w 1932025"/>
                <a:gd name="connsiteY255" fmla="*/ 30431 h 219694"/>
                <a:gd name="connsiteX256" fmla="*/ 1168906 w 1932025"/>
                <a:gd name="connsiteY256" fmla="*/ 8907 h 219694"/>
                <a:gd name="connsiteX257" fmla="*/ 891320 w 1932025"/>
                <a:gd name="connsiteY257" fmla="*/ 7422 h 219694"/>
                <a:gd name="connsiteX258" fmla="*/ 911359 w 1932025"/>
                <a:gd name="connsiteY258" fmla="*/ 27462 h 219694"/>
                <a:gd name="connsiteX259" fmla="*/ 911359 w 1932025"/>
                <a:gd name="connsiteY259" fmla="*/ 89065 h 219694"/>
                <a:gd name="connsiteX260" fmla="*/ 871280 w 1932025"/>
                <a:gd name="connsiteY260" fmla="*/ 89065 h 219694"/>
                <a:gd name="connsiteX261" fmla="*/ 871280 w 1932025"/>
                <a:gd name="connsiteY261" fmla="*/ 27462 h 219694"/>
                <a:gd name="connsiteX262" fmla="*/ 891320 w 1932025"/>
                <a:gd name="connsiteY262" fmla="*/ 7422 h 219694"/>
                <a:gd name="connsiteX263" fmla="*/ 826748 w 1932025"/>
                <a:gd name="connsiteY263" fmla="*/ 7422 h 219694"/>
                <a:gd name="connsiteX264" fmla="*/ 846046 w 1932025"/>
                <a:gd name="connsiteY264" fmla="*/ 28204 h 219694"/>
                <a:gd name="connsiteX265" fmla="*/ 843254 w 1932025"/>
                <a:gd name="connsiteY265" fmla="*/ 89065 h 219694"/>
                <a:gd name="connsiteX266" fmla="*/ 803106 w 1932025"/>
                <a:gd name="connsiteY266" fmla="*/ 89065 h 219694"/>
                <a:gd name="connsiteX267" fmla="*/ 805966 w 1932025"/>
                <a:gd name="connsiteY267" fmla="*/ 26720 h 219694"/>
                <a:gd name="connsiteX268" fmla="*/ 826748 w 1932025"/>
                <a:gd name="connsiteY268" fmla="*/ 7422 h 219694"/>
                <a:gd name="connsiteX269" fmla="*/ 1102850 w 1932025"/>
                <a:gd name="connsiteY269" fmla="*/ 6680 h 219694"/>
                <a:gd name="connsiteX270" fmla="*/ 1122889 w 1932025"/>
                <a:gd name="connsiteY270" fmla="*/ 26720 h 219694"/>
                <a:gd name="connsiteX271" fmla="*/ 1122889 w 1932025"/>
                <a:gd name="connsiteY271" fmla="*/ 89065 h 219694"/>
                <a:gd name="connsiteX272" fmla="*/ 1082810 w 1932025"/>
                <a:gd name="connsiteY272" fmla="*/ 89065 h 219694"/>
                <a:gd name="connsiteX273" fmla="*/ 1082810 w 1932025"/>
                <a:gd name="connsiteY273" fmla="*/ 26720 h 219694"/>
                <a:gd name="connsiteX274" fmla="*/ 1102850 w 1932025"/>
                <a:gd name="connsiteY274" fmla="*/ 6680 h 219694"/>
                <a:gd name="connsiteX275" fmla="*/ 1034566 w 1932025"/>
                <a:gd name="connsiteY275" fmla="*/ 6680 h 219694"/>
                <a:gd name="connsiteX276" fmla="*/ 1054606 w 1932025"/>
                <a:gd name="connsiteY276" fmla="*/ 26720 h 219694"/>
                <a:gd name="connsiteX277" fmla="*/ 1054606 w 1932025"/>
                <a:gd name="connsiteY277" fmla="*/ 89065 h 219694"/>
                <a:gd name="connsiteX278" fmla="*/ 1014527 w 1932025"/>
                <a:gd name="connsiteY278" fmla="*/ 89065 h 219694"/>
                <a:gd name="connsiteX279" fmla="*/ 1014527 w 1932025"/>
                <a:gd name="connsiteY279" fmla="*/ 26720 h 219694"/>
                <a:gd name="connsiteX280" fmla="*/ 1034566 w 1932025"/>
                <a:gd name="connsiteY280" fmla="*/ 6680 h 219694"/>
                <a:gd name="connsiteX281" fmla="*/ 966284 w 1932025"/>
                <a:gd name="connsiteY281" fmla="*/ 0 h 219694"/>
                <a:gd name="connsiteX282" fmla="*/ 986323 w 1932025"/>
                <a:gd name="connsiteY282" fmla="*/ 20040 h 219694"/>
                <a:gd name="connsiteX283" fmla="*/ 986323 w 1932025"/>
                <a:gd name="connsiteY283" fmla="*/ 89065 h 219694"/>
                <a:gd name="connsiteX284" fmla="*/ 946244 w 1932025"/>
                <a:gd name="connsiteY284" fmla="*/ 89065 h 219694"/>
                <a:gd name="connsiteX285" fmla="*/ 946244 w 1932025"/>
                <a:gd name="connsiteY285" fmla="*/ 20040 h 219694"/>
                <a:gd name="connsiteX286" fmla="*/ 966284 w 1932025"/>
                <a:gd name="connsiteY286" fmla="*/ 0 h 2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</a:cxnLst>
              <a:rect l="l" t="t" r="r" b="b"/>
              <a:pathLst>
                <a:path w="1932025" h="219694">
                  <a:moveTo>
                    <a:pt x="1870307" y="118011"/>
                  </a:moveTo>
                  <a:lnTo>
                    <a:pt x="1919193" y="118011"/>
                  </a:lnTo>
                  <a:lnTo>
                    <a:pt x="1928186" y="131371"/>
                  </a:lnTo>
                  <a:cubicBezTo>
                    <a:pt x="1934866" y="140277"/>
                    <a:pt x="1932639" y="152895"/>
                    <a:pt x="1922990" y="159575"/>
                  </a:cubicBezTo>
                  <a:cubicBezTo>
                    <a:pt x="1914084" y="165513"/>
                    <a:pt x="1901466" y="163286"/>
                    <a:pt x="1894786" y="154379"/>
                  </a:cubicBezTo>
                  <a:close/>
                  <a:moveTo>
                    <a:pt x="1787683" y="118011"/>
                  </a:moveTo>
                  <a:lnTo>
                    <a:pt x="1834096" y="118011"/>
                  </a:lnTo>
                  <a:lnTo>
                    <a:pt x="1855448" y="155122"/>
                  </a:lnTo>
                  <a:cubicBezTo>
                    <a:pt x="1860644" y="164771"/>
                    <a:pt x="1857675" y="177388"/>
                    <a:pt x="1848026" y="182584"/>
                  </a:cubicBezTo>
                  <a:cubicBezTo>
                    <a:pt x="1838377" y="187779"/>
                    <a:pt x="1825760" y="184810"/>
                    <a:pt x="1820564" y="175162"/>
                  </a:cubicBezTo>
                  <a:close/>
                  <a:moveTo>
                    <a:pt x="1712623" y="118011"/>
                  </a:moveTo>
                  <a:lnTo>
                    <a:pt x="1757416" y="118011"/>
                  </a:lnTo>
                  <a:lnTo>
                    <a:pt x="1785681" y="172936"/>
                  </a:lnTo>
                  <a:cubicBezTo>
                    <a:pt x="1790876" y="182584"/>
                    <a:pt x="1787165" y="194460"/>
                    <a:pt x="1776774" y="199655"/>
                  </a:cubicBezTo>
                  <a:cubicBezTo>
                    <a:pt x="1767125" y="204850"/>
                    <a:pt x="1755250" y="201139"/>
                    <a:pt x="1750055" y="190749"/>
                  </a:cubicBezTo>
                  <a:close/>
                  <a:moveTo>
                    <a:pt x="1626691" y="118011"/>
                  </a:moveTo>
                  <a:lnTo>
                    <a:pt x="1672639" y="118011"/>
                  </a:lnTo>
                  <a:lnTo>
                    <a:pt x="1703296" y="177389"/>
                  </a:lnTo>
                  <a:cubicBezTo>
                    <a:pt x="1707749" y="187780"/>
                    <a:pt x="1704038" y="199655"/>
                    <a:pt x="1694389" y="204851"/>
                  </a:cubicBezTo>
                  <a:cubicBezTo>
                    <a:pt x="1684740" y="210046"/>
                    <a:pt x="1672123" y="206335"/>
                    <a:pt x="1666927" y="195944"/>
                  </a:cubicBezTo>
                  <a:close/>
                  <a:moveTo>
                    <a:pt x="1546808" y="118011"/>
                  </a:moveTo>
                  <a:lnTo>
                    <a:pt x="1590034" y="118011"/>
                  </a:lnTo>
                  <a:lnTo>
                    <a:pt x="1619426" y="184811"/>
                  </a:lnTo>
                  <a:cubicBezTo>
                    <a:pt x="1623879" y="194460"/>
                    <a:pt x="1618684" y="206335"/>
                    <a:pt x="1609035" y="210788"/>
                  </a:cubicBezTo>
                  <a:cubicBezTo>
                    <a:pt x="1598644" y="215242"/>
                    <a:pt x="1586769" y="210788"/>
                    <a:pt x="1583058" y="200397"/>
                  </a:cubicBezTo>
                  <a:close/>
                  <a:moveTo>
                    <a:pt x="1464435" y="118011"/>
                  </a:moveTo>
                  <a:lnTo>
                    <a:pt x="1507382" y="118011"/>
                  </a:lnTo>
                  <a:lnTo>
                    <a:pt x="1534815" y="187780"/>
                  </a:lnTo>
                  <a:cubicBezTo>
                    <a:pt x="1539268" y="198170"/>
                    <a:pt x="1534073" y="210046"/>
                    <a:pt x="1523682" y="213757"/>
                  </a:cubicBezTo>
                  <a:cubicBezTo>
                    <a:pt x="1513290" y="217468"/>
                    <a:pt x="1501415" y="213015"/>
                    <a:pt x="1497704" y="202624"/>
                  </a:cubicBezTo>
                  <a:close/>
                  <a:moveTo>
                    <a:pt x="1389184" y="118011"/>
                  </a:moveTo>
                  <a:lnTo>
                    <a:pt x="1431303" y="118011"/>
                  </a:lnTo>
                  <a:lnTo>
                    <a:pt x="1455399" y="189263"/>
                  </a:lnTo>
                  <a:cubicBezTo>
                    <a:pt x="1459110" y="199654"/>
                    <a:pt x="1453172" y="210787"/>
                    <a:pt x="1442781" y="214498"/>
                  </a:cubicBezTo>
                  <a:cubicBezTo>
                    <a:pt x="1432390" y="218209"/>
                    <a:pt x="1421257" y="212272"/>
                    <a:pt x="1417546" y="201881"/>
                  </a:cubicBezTo>
                  <a:close/>
                  <a:moveTo>
                    <a:pt x="1316957" y="118011"/>
                  </a:moveTo>
                  <a:lnTo>
                    <a:pt x="1358359" y="118011"/>
                  </a:lnTo>
                  <a:lnTo>
                    <a:pt x="1378209" y="191490"/>
                  </a:lnTo>
                  <a:cubicBezTo>
                    <a:pt x="1381178" y="201881"/>
                    <a:pt x="1374498" y="213014"/>
                    <a:pt x="1364107" y="215983"/>
                  </a:cubicBezTo>
                  <a:cubicBezTo>
                    <a:pt x="1353716" y="218952"/>
                    <a:pt x="1342583" y="212272"/>
                    <a:pt x="1339614" y="201881"/>
                  </a:cubicBezTo>
                  <a:close/>
                  <a:moveTo>
                    <a:pt x="1242715" y="118011"/>
                  </a:moveTo>
                  <a:lnTo>
                    <a:pt x="1282774" y="118011"/>
                  </a:lnTo>
                  <a:lnTo>
                    <a:pt x="1293598" y="195943"/>
                  </a:lnTo>
                  <a:cubicBezTo>
                    <a:pt x="1295083" y="207076"/>
                    <a:pt x="1287660" y="216725"/>
                    <a:pt x="1276527" y="218210"/>
                  </a:cubicBezTo>
                  <a:cubicBezTo>
                    <a:pt x="1265394" y="219694"/>
                    <a:pt x="1255745" y="212272"/>
                    <a:pt x="1254260" y="201139"/>
                  </a:cubicBezTo>
                  <a:close/>
                  <a:moveTo>
                    <a:pt x="1158709" y="118011"/>
                  </a:moveTo>
                  <a:lnTo>
                    <a:pt x="1199111" y="118011"/>
                  </a:lnTo>
                  <a:lnTo>
                    <a:pt x="1206017" y="197428"/>
                  </a:lnTo>
                  <a:cubicBezTo>
                    <a:pt x="1207502" y="208561"/>
                    <a:pt x="1199337" y="218209"/>
                    <a:pt x="1188204" y="218952"/>
                  </a:cubicBezTo>
                  <a:lnTo>
                    <a:pt x="1187462" y="218952"/>
                  </a:lnTo>
                  <a:cubicBezTo>
                    <a:pt x="1176328" y="219694"/>
                    <a:pt x="1166679" y="211530"/>
                    <a:pt x="1165937" y="201139"/>
                  </a:cubicBezTo>
                  <a:close/>
                  <a:moveTo>
                    <a:pt x="1082810" y="118011"/>
                  </a:moveTo>
                  <a:lnTo>
                    <a:pt x="1122889" y="118011"/>
                  </a:lnTo>
                  <a:lnTo>
                    <a:pt x="1122889" y="199654"/>
                  </a:lnTo>
                  <a:cubicBezTo>
                    <a:pt x="1122889" y="210787"/>
                    <a:pt x="1113983" y="219694"/>
                    <a:pt x="1102850" y="219694"/>
                  </a:cubicBezTo>
                  <a:cubicBezTo>
                    <a:pt x="1091717" y="219694"/>
                    <a:pt x="1082810" y="210787"/>
                    <a:pt x="1082810" y="199654"/>
                  </a:cubicBezTo>
                  <a:close/>
                  <a:moveTo>
                    <a:pt x="1014527" y="118011"/>
                  </a:moveTo>
                  <a:lnTo>
                    <a:pt x="1054606" y="118011"/>
                  </a:lnTo>
                  <a:lnTo>
                    <a:pt x="1054606" y="196685"/>
                  </a:lnTo>
                  <a:cubicBezTo>
                    <a:pt x="1054606" y="207818"/>
                    <a:pt x="1045699" y="216725"/>
                    <a:pt x="1034566" y="216725"/>
                  </a:cubicBezTo>
                  <a:cubicBezTo>
                    <a:pt x="1023433" y="216725"/>
                    <a:pt x="1014527" y="207818"/>
                    <a:pt x="1014527" y="196685"/>
                  </a:cubicBezTo>
                  <a:close/>
                  <a:moveTo>
                    <a:pt x="946244" y="118011"/>
                  </a:moveTo>
                  <a:lnTo>
                    <a:pt x="986323" y="118011"/>
                  </a:lnTo>
                  <a:lnTo>
                    <a:pt x="986323" y="195201"/>
                  </a:lnTo>
                  <a:cubicBezTo>
                    <a:pt x="986323" y="206334"/>
                    <a:pt x="977417" y="215240"/>
                    <a:pt x="966284" y="215240"/>
                  </a:cubicBezTo>
                  <a:cubicBezTo>
                    <a:pt x="955151" y="215240"/>
                    <a:pt x="946244" y="206334"/>
                    <a:pt x="946244" y="195201"/>
                  </a:cubicBezTo>
                  <a:close/>
                  <a:moveTo>
                    <a:pt x="871280" y="118011"/>
                  </a:moveTo>
                  <a:lnTo>
                    <a:pt x="911359" y="118011"/>
                  </a:lnTo>
                  <a:lnTo>
                    <a:pt x="911359" y="196685"/>
                  </a:lnTo>
                  <a:cubicBezTo>
                    <a:pt x="911359" y="207818"/>
                    <a:pt x="902453" y="216725"/>
                    <a:pt x="891320" y="216725"/>
                  </a:cubicBezTo>
                  <a:cubicBezTo>
                    <a:pt x="880187" y="216725"/>
                    <a:pt x="871280" y="207076"/>
                    <a:pt x="871280" y="196685"/>
                  </a:cubicBezTo>
                  <a:close/>
                  <a:moveTo>
                    <a:pt x="801778" y="118011"/>
                  </a:moveTo>
                  <a:lnTo>
                    <a:pt x="841926" y="118011"/>
                  </a:lnTo>
                  <a:lnTo>
                    <a:pt x="838624" y="190005"/>
                  </a:lnTo>
                  <a:cubicBezTo>
                    <a:pt x="837881" y="201138"/>
                    <a:pt x="828975" y="210045"/>
                    <a:pt x="817842" y="209303"/>
                  </a:cubicBezTo>
                  <a:cubicBezTo>
                    <a:pt x="806709" y="208561"/>
                    <a:pt x="797802" y="198912"/>
                    <a:pt x="798544" y="188521"/>
                  </a:cubicBezTo>
                  <a:close/>
                  <a:moveTo>
                    <a:pt x="726210" y="118011"/>
                  </a:moveTo>
                  <a:lnTo>
                    <a:pt x="765871" y="118011"/>
                  </a:lnTo>
                  <a:lnTo>
                    <a:pt x="759208" y="194459"/>
                  </a:lnTo>
                  <a:cubicBezTo>
                    <a:pt x="758466" y="204850"/>
                    <a:pt x="748817" y="213014"/>
                    <a:pt x="737683" y="212272"/>
                  </a:cubicBezTo>
                  <a:cubicBezTo>
                    <a:pt x="726550" y="210788"/>
                    <a:pt x="718386" y="201139"/>
                    <a:pt x="719870" y="190748"/>
                  </a:cubicBezTo>
                  <a:close/>
                  <a:moveTo>
                    <a:pt x="648021" y="118011"/>
                  </a:moveTo>
                  <a:lnTo>
                    <a:pt x="688081" y="118011"/>
                  </a:lnTo>
                  <a:lnTo>
                    <a:pt x="677566" y="193717"/>
                  </a:lnTo>
                  <a:cubicBezTo>
                    <a:pt x="676081" y="204850"/>
                    <a:pt x="666432" y="212272"/>
                    <a:pt x="655298" y="210788"/>
                  </a:cubicBezTo>
                  <a:cubicBezTo>
                    <a:pt x="644165" y="209303"/>
                    <a:pt x="636743" y="199654"/>
                    <a:pt x="638228" y="188521"/>
                  </a:cubicBezTo>
                  <a:close/>
                  <a:moveTo>
                    <a:pt x="571460" y="118011"/>
                  </a:moveTo>
                  <a:lnTo>
                    <a:pt x="612862" y="118011"/>
                  </a:lnTo>
                  <a:lnTo>
                    <a:pt x="592210" y="194459"/>
                  </a:lnTo>
                  <a:cubicBezTo>
                    <a:pt x="589241" y="204850"/>
                    <a:pt x="578108" y="211530"/>
                    <a:pt x="567717" y="208561"/>
                  </a:cubicBezTo>
                  <a:cubicBezTo>
                    <a:pt x="557326" y="206334"/>
                    <a:pt x="551389" y="195201"/>
                    <a:pt x="553615" y="184068"/>
                  </a:cubicBezTo>
                  <a:close/>
                  <a:moveTo>
                    <a:pt x="498012" y="118011"/>
                  </a:moveTo>
                  <a:lnTo>
                    <a:pt x="540132" y="118011"/>
                  </a:lnTo>
                  <a:lnTo>
                    <a:pt x="514279" y="194459"/>
                  </a:lnTo>
                  <a:cubicBezTo>
                    <a:pt x="510568" y="204850"/>
                    <a:pt x="499435" y="210787"/>
                    <a:pt x="489044" y="207076"/>
                  </a:cubicBezTo>
                  <a:cubicBezTo>
                    <a:pt x="478653" y="203365"/>
                    <a:pt x="473458" y="192232"/>
                    <a:pt x="476427" y="181841"/>
                  </a:cubicBezTo>
                  <a:close/>
                  <a:moveTo>
                    <a:pt x="421524" y="118011"/>
                  </a:moveTo>
                  <a:lnTo>
                    <a:pt x="464472" y="118011"/>
                  </a:lnTo>
                  <a:lnTo>
                    <a:pt x="434120" y="195202"/>
                  </a:lnTo>
                  <a:cubicBezTo>
                    <a:pt x="430409" y="205593"/>
                    <a:pt x="418533" y="210046"/>
                    <a:pt x="408143" y="206335"/>
                  </a:cubicBezTo>
                  <a:cubicBezTo>
                    <a:pt x="398494" y="202624"/>
                    <a:pt x="393298" y="190748"/>
                    <a:pt x="397009" y="180358"/>
                  </a:cubicBezTo>
                  <a:close/>
                  <a:moveTo>
                    <a:pt x="339594" y="118011"/>
                  </a:moveTo>
                  <a:lnTo>
                    <a:pt x="382820" y="118011"/>
                  </a:lnTo>
                  <a:lnTo>
                    <a:pt x="349509" y="193717"/>
                  </a:lnTo>
                  <a:cubicBezTo>
                    <a:pt x="345798" y="204108"/>
                    <a:pt x="333922" y="208561"/>
                    <a:pt x="323531" y="204108"/>
                  </a:cubicBezTo>
                  <a:cubicBezTo>
                    <a:pt x="313141" y="199655"/>
                    <a:pt x="308687" y="187780"/>
                    <a:pt x="313141" y="178131"/>
                  </a:cubicBezTo>
                  <a:close/>
                  <a:moveTo>
                    <a:pt x="256095" y="118011"/>
                  </a:moveTo>
                  <a:lnTo>
                    <a:pt x="302044" y="118011"/>
                  </a:lnTo>
                  <a:lnTo>
                    <a:pt x="265639" y="188522"/>
                  </a:lnTo>
                  <a:cubicBezTo>
                    <a:pt x="260443" y="198913"/>
                    <a:pt x="247825" y="202624"/>
                    <a:pt x="238177" y="197429"/>
                  </a:cubicBezTo>
                  <a:cubicBezTo>
                    <a:pt x="227786" y="192976"/>
                    <a:pt x="224075" y="180358"/>
                    <a:pt x="229270" y="169967"/>
                  </a:cubicBezTo>
                  <a:close/>
                  <a:moveTo>
                    <a:pt x="170972" y="118011"/>
                  </a:moveTo>
                  <a:lnTo>
                    <a:pt x="215764" y="118011"/>
                  </a:lnTo>
                  <a:lnTo>
                    <a:pt x="181770" y="184069"/>
                  </a:lnTo>
                  <a:cubicBezTo>
                    <a:pt x="176574" y="194459"/>
                    <a:pt x="164699" y="198171"/>
                    <a:pt x="155050" y="192975"/>
                  </a:cubicBezTo>
                  <a:cubicBezTo>
                    <a:pt x="145401" y="187780"/>
                    <a:pt x="141690" y="175162"/>
                    <a:pt x="146144" y="166256"/>
                  </a:cubicBezTo>
                  <a:close/>
                  <a:moveTo>
                    <a:pt x="93884" y="118011"/>
                  </a:moveTo>
                  <a:lnTo>
                    <a:pt x="140298" y="118011"/>
                  </a:lnTo>
                  <a:lnTo>
                    <a:pt x="111260" y="168482"/>
                  </a:lnTo>
                  <a:cubicBezTo>
                    <a:pt x="106064" y="178130"/>
                    <a:pt x="93446" y="181099"/>
                    <a:pt x="83798" y="175904"/>
                  </a:cubicBezTo>
                  <a:cubicBezTo>
                    <a:pt x="74149" y="169966"/>
                    <a:pt x="71180" y="158091"/>
                    <a:pt x="76376" y="148442"/>
                  </a:cubicBezTo>
                  <a:close/>
                  <a:moveTo>
                    <a:pt x="7637" y="118011"/>
                  </a:moveTo>
                  <a:lnTo>
                    <a:pt x="56523" y="118011"/>
                  </a:lnTo>
                  <a:lnTo>
                    <a:pt x="37040" y="146957"/>
                  </a:lnTo>
                  <a:cubicBezTo>
                    <a:pt x="30359" y="155864"/>
                    <a:pt x="17742" y="158091"/>
                    <a:pt x="8836" y="152153"/>
                  </a:cubicBezTo>
                  <a:cubicBezTo>
                    <a:pt x="-71" y="146215"/>
                    <a:pt x="-3040" y="133598"/>
                    <a:pt x="3640" y="123949"/>
                  </a:cubicBezTo>
                  <a:close/>
                  <a:moveTo>
                    <a:pt x="1862963" y="46017"/>
                  </a:moveTo>
                  <a:cubicBezTo>
                    <a:pt x="1868066" y="46945"/>
                    <a:pt x="1872890" y="49728"/>
                    <a:pt x="1876230" y="54181"/>
                  </a:cubicBezTo>
                  <a:lnTo>
                    <a:pt x="1899710" y="89065"/>
                  </a:lnTo>
                  <a:lnTo>
                    <a:pt x="1850824" y="89065"/>
                  </a:lnTo>
                  <a:lnTo>
                    <a:pt x="1842831" y="77190"/>
                  </a:lnTo>
                  <a:cubicBezTo>
                    <a:pt x="1836893" y="68283"/>
                    <a:pt x="1839120" y="55666"/>
                    <a:pt x="1848026" y="48986"/>
                  </a:cubicBezTo>
                  <a:cubicBezTo>
                    <a:pt x="1852479" y="46017"/>
                    <a:pt x="1857860" y="45089"/>
                    <a:pt x="1862963" y="46017"/>
                  </a:cubicBezTo>
                  <a:close/>
                  <a:moveTo>
                    <a:pt x="68862" y="38595"/>
                  </a:moveTo>
                  <a:cubicBezTo>
                    <a:pt x="73965" y="37667"/>
                    <a:pt x="79346" y="38595"/>
                    <a:pt x="83800" y="41564"/>
                  </a:cubicBezTo>
                  <a:cubicBezTo>
                    <a:pt x="92706" y="48244"/>
                    <a:pt x="94933" y="60861"/>
                    <a:pt x="88995" y="69768"/>
                  </a:cubicBezTo>
                  <a:lnTo>
                    <a:pt x="76007" y="89065"/>
                  </a:lnTo>
                  <a:lnTo>
                    <a:pt x="27120" y="89065"/>
                  </a:lnTo>
                  <a:lnTo>
                    <a:pt x="55595" y="46759"/>
                  </a:lnTo>
                  <a:cubicBezTo>
                    <a:pt x="58935" y="42306"/>
                    <a:pt x="63759" y="39523"/>
                    <a:pt x="68862" y="38595"/>
                  </a:cubicBezTo>
                  <a:close/>
                  <a:moveTo>
                    <a:pt x="1781042" y="37482"/>
                  </a:moveTo>
                  <a:cubicBezTo>
                    <a:pt x="1786052" y="38781"/>
                    <a:pt x="1790505" y="41936"/>
                    <a:pt x="1793102" y="46760"/>
                  </a:cubicBezTo>
                  <a:lnTo>
                    <a:pt x="1817442" y="89065"/>
                  </a:lnTo>
                  <a:lnTo>
                    <a:pt x="1771029" y="89065"/>
                  </a:lnTo>
                  <a:lnTo>
                    <a:pt x="1758218" y="66799"/>
                  </a:lnTo>
                  <a:cubicBezTo>
                    <a:pt x="1753023" y="57151"/>
                    <a:pt x="1755992" y="44533"/>
                    <a:pt x="1765641" y="39338"/>
                  </a:cubicBezTo>
                  <a:cubicBezTo>
                    <a:pt x="1770466" y="36740"/>
                    <a:pt x="1776032" y="36183"/>
                    <a:pt x="1781042" y="37482"/>
                  </a:cubicBezTo>
                  <a:close/>
                  <a:moveTo>
                    <a:pt x="1708677" y="35719"/>
                  </a:moveTo>
                  <a:cubicBezTo>
                    <a:pt x="1713501" y="37296"/>
                    <a:pt x="1717768" y="40822"/>
                    <a:pt x="1720366" y="46017"/>
                  </a:cubicBezTo>
                  <a:lnTo>
                    <a:pt x="1742519" y="89065"/>
                  </a:lnTo>
                  <a:lnTo>
                    <a:pt x="1697727" y="89065"/>
                  </a:lnTo>
                  <a:lnTo>
                    <a:pt x="1684741" y="63830"/>
                  </a:lnTo>
                  <a:cubicBezTo>
                    <a:pt x="1679545" y="54181"/>
                    <a:pt x="1683256" y="42306"/>
                    <a:pt x="1693647" y="37111"/>
                  </a:cubicBezTo>
                  <a:cubicBezTo>
                    <a:pt x="1698472" y="34513"/>
                    <a:pt x="1703853" y="34142"/>
                    <a:pt x="1708677" y="35719"/>
                  </a:cubicBezTo>
                  <a:close/>
                  <a:moveTo>
                    <a:pt x="150782" y="30802"/>
                  </a:moveTo>
                  <a:cubicBezTo>
                    <a:pt x="155792" y="29503"/>
                    <a:pt x="161358" y="30060"/>
                    <a:pt x="166183" y="32658"/>
                  </a:cubicBezTo>
                  <a:cubicBezTo>
                    <a:pt x="175832" y="37853"/>
                    <a:pt x="178800" y="50471"/>
                    <a:pt x="173605" y="60119"/>
                  </a:cubicBezTo>
                  <a:lnTo>
                    <a:pt x="156952" y="89065"/>
                  </a:lnTo>
                  <a:lnTo>
                    <a:pt x="110538" y="89065"/>
                  </a:lnTo>
                  <a:lnTo>
                    <a:pt x="138721" y="40080"/>
                  </a:lnTo>
                  <a:cubicBezTo>
                    <a:pt x="141318" y="35256"/>
                    <a:pt x="145772" y="32101"/>
                    <a:pt x="150782" y="30802"/>
                  </a:cubicBezTo>
                  <a:close/>
                  <a:moveTo>
                    <a:pt x="1620725" y="30524"/>
                  </a:moveTo>
                  <a:cubicBezTo>
                    <a:pt x="1625735" y="32101"/>
                    <a:pt x="1630188" y="35627"/>
                    <a:pt x="1632786" y="40822"/>
                  </a:cubicBezTo>
                  <a:lnTo>
                    <a:pt x="1657694" y="89065"/>
                  </a:lnTo>
                  <a:lnTo>
                    <a:pt x="1611746" y="89065"/>
                  </a:lnTo>
                  <a:lnTo>
                    <a:pt x="1596418" y="59377"/>
                  </a:lnTo>
                  <a:cubicBezTo>
                    <a:pt x="1591222" y="49729"/>
                    <a:pt x="1594933" y="37111"/>
                    <a:pt x="1605324" y="31916"/>
                  </a:cubicBezTo>
                  <a:cubicBezTo>
                    <a:pt x="1610148" y="29318"/>
                    <a:pt x="1615715" y="28947"/>
                    <a:pt x="1620725" y="30524"/>
                  </a:cubicBezTo>
                  <a:close/>
                  <a:moveTo>
                    <a:pt x="223148" y="29039"/>
                  </a:moveTo>
                  <a:cubicBezTo>
                    <a:pt x="227972" y="27462"/>
                    <a:pt x="233353" y="27833"/>
                    <a:pt x="238177" y="30431"/>
                  </a:cubicBezTo>
                  <a:cubicBezTo>
                    <a:pt x="248568" y="35626"/>
                    <a:pt x="252279" y="47501"/>
                    <a:pt x="247084" y="57150"/>
                  </a:cubicBezTo>
                  <a:lnTo>
                    <a:pt x="230660" y="89065"/>
                  </a:lnTo>
                  <a:lnTo>
                    <a:pt x="185868" y="89065"/>
                  </a:lnTo>
                  <a:lnTo>
                    <a:pt x="211458" y="39337"/>
                  </a:lnTo>
                  <a:cubicBezTo>
                    <a:pt x="214056" y="34142"/>
                    <a:pt x="218324" y="30616"/>
                    <a:pt x="223148" y="29039"/>
                  </a:cubicBezTo>
                  <a:close/>
                  <a:moveTo>
                    <a:pt x="1543628" y="25607"/>
                  </a:moveTo>
                  <a:cubicBezTo>
                    <a:pt x="1548360" y="27462"/>
                    <a:pt x="1552257" y="31173"/>
                    <a:pt x="1554112" y="36368"/>
                  </a:cubicBezTo>
                  <a:lnTo>
                    <a:pt x="1577298" y="89065"/>
                  </a:lnTo>
                  <a:lnTo>
                    <a:pt x="1534072" y="89065"/>
                  </a:lnTo>
                  <a:lnTo>
                    <a:pt x="1517744" y="51955"/>
                  </a:lnTo>
                  <a:cubicBezTo>
                    <a:pt x="1513290" y="41564"/>
                    <a:pt x="1517744" y="29689"/>
                    <a:pt x="1528134" y="25978"/>
                  </a:cubicBezTo>
                  <a:cubicBezTo>
                    <a:pt x="1533329" y="23751"/>
                    <a:pt x="1538896" y="23751"/>
                    <a:pt x="1543628" y="25607"/>
                  </a:cubicBezTo>
                  <a:close/>
                  <a:moveTo>
                    <a:pt x="1448719" y="23751"/>
                  </a:moveTo>
                  <a:cubicBezTo>
                    <a:pt x="1459109" y="20040"/>
                    <a:pt x="1470985" y="24493"/>
                    <a:pt x="1474696" y="34884"/>
                  </a:cubicBezTo>
                  <a:lnTo>
                    <a:pt x="1496000" y="89065"/>
                  </a:lnTo>
                  <a:lnTo>
                    <a:pt x="1453053" y="89065"/>
                  </a:lnTo>
                  <a:lnTo>
                    <a:pt x="1437586" y="49728"/>
                  </a:lnTo>
                  <a:cubicBezTo>
                    <a:pt x="1433875" y="39337"/>
                    <a:pt x="1438328" y="27462"/>
                    <a:pt x="1448719" y="23751"/>
                  </a:cubicBezTo>
                  <a:close/>
                  <a:moveTo>
                    <a:pt x="311841" y="23102"/>
                  </a:moveTo>
                  <a:cubicBezTo>
                    <a:pt x="316851" y="21525"/>
                    <a:pt x="322417" y="21896"/>
                    <a:pt x="327242" y="24494"/>
                  </a:cubicBezTo>
                  <a:cubicBezTo>
                    <a:pt x="337633" y="29689"/>
                    <a:pt x="341344" y="42307"/>
                    <a:pt x="336148" y="51955"/>
                  </a:cubicBezTo>
                  <a:lnTo>
                    <a:pt x="316989" y="89065"/>
                  </a:lnTo>
                  <a:lnTo>
                    <a:pt x="271040" y="89065"/>
                  </a:lnTo>
                  <a:lnTo>
                    <a:pt x="299780" y="33400"/>
                  </a:lnTo>
                  <a:cubicBezTo>
                    <a:pt x="302378" y="28205"/>
                    <a:pt x="306831" y="24679"/>
                    <a:pt x="311841" y="23102"/>
                  </a:cubicBezTo>
                  <a:close/>
                  <a:moveTo>
                    <a:pt x="1378208" y="23009"/>
                  </a:moveTo>
                  <a:cubicBezTo>
                    <a:pt x="1388599" y="19298"/>
                    <a:pt x="1399732" y="25235"/>
                    <a:pt x="1403443" y="35626"/>
                  </a:cubicBezTo>
                  <a:lnTo>
                    <a:pt x="1421515" y="89065"/>
                  </a:lnTo>
                  <a:lnTo>
                    <a:pt x="1379395" y="89065"/>
                  </a:lnTo>
                  <a:lnTo>
                    <a:pt x="1365591" y="48244"/>
                  </a:lnTo>
                  <a:cubicBezTo>
                    <a:pt x="1361880" y="37853"/>
                    <a:pt x="1367817" y="26720"/>
                    <a:pt x="1378208" y="23009"/>
                  </a:cubicBezTo>
                  <a:close/>
                  <a:moveTo>
                    <a:pt x="1311410" y="20782"/>
                  </a:moveTo>
                  <a:cubicBezTo>
                    <a:pt x="1321800" y="17814"/>
                    <a:pt x="1332933" y="24493"/>
                    <a:pt x="1335902" y="34884"/>
                  </a:cubicBezTo>
                  <a:lnTo>
                    <a:pt x="1350539" y="89065"/>
                  </a:lnTo>
                  <a:lnTo>
                    <a:pt x="1309137" y="89065"/>
                  </a:lnTo>
                  <a:lnTo>
                    <a:pt x="1297307" y="45275"/>
                  </a:lnTo>
                  <a:cubicBezTo>
                    <a:pt x="1294338" y="34884"/>
                    <a:pt x="1301019" y="23751"/>
                    <a:pt x="1311410" y="20782"/>
                  </a:cubicBezTo>
                  <a:close/>
                  <a:moveTo>
                    <a:pt x="388938" y="18926"/>
                  </a:moveTo>
                  <a:cubicBezTo>
                    <a:pt x="393670" y="17071"/>
                    <a:pt x="399236" y="17071"/>
                    <a:pt x="404432" y="19297"/>
                  </a:cubicBezTo>
                  <a:cubicBezTo>
                    <a:pt x="414823" y="23009"/>
                    <a:pt x="419276" y="34884"/>
                    <a:pt x="414823" y="45275"/>
                  </a:cubicBezTo>
                  <a:lnTo>
                    <a:pt x="395556" y="89065"/>
                  </a:lnTo>
                  <a:lnTo>
                    <a:pt x="352330" y="89065"/>
                  </a:lnTo>
                  <a:lnTo>
                    <a:pt x="378455" y="29688"/>
                  </a:lnTo>
                  <a:cubicBezTo>
                    <a:pt x="380310" y="24493"/>
                    <a:pt x="384207" y="20782"/>
                    <a:pt x="388938" y="18926"/>
                  </a:cubicBezTo>
                  <a:close/>
                  <a:moveTo>
                    <a:pt x="1249065" y="18556"/>
                  </a:moveTo>
                  <a:cubicBezTo>
                    <a:pt x="1260198" y="17071"/>
                    <a:pt x="1269847" y="24493"/>
                    <a:pt x="1271332" y="35626"/>
                  </a:cubicBezTo>
                  <a:lnTo>
                    <a:pt x="1278754" y="89065"/>
                  </a:lnTo>
                  <a:lnTo>
                    <a:pt x="1238694" y="89065"/>
                  </a:lnTo>
                  <a:lnTo>
                    <a:pt x="1231994" y="40822"/>
                  </a:lnTo>
                  <a:cubicBezTo>
                    <a:pt x="1230509" y="30431"/>
                    <a:pt x="1238673" y="20040"/>
                    <a:pt x="1249065" y="18556"/>
                  </a:cubicBezTo>
                  <a:close/>
                  <a:moveTo>
                    <a:pt x="483105" y="16329"/>
                  </a:moveTo>
                  <a:cubicBezTo>
                    <a:pt x="493496" y="20040"/>
                    <a:pt x="497950" y="31915"/>
                    <a:pt x="494239" y="42306"/>
                  </a:cubicBezTo>
                  <a:lnTo>
                    <a:pt x="475854" y="89065"/>
                  </a:lnTo>
                  <a:lnTo>
                    <a:pt x="432906" y="89065"/>
                  </a:lnTo>
                  <a:lnTo>
                    <a:pt x="457128" y="27462"/>
                  </a:lnTo>
                  <a:cubicBezTo>
                    <a:pt x="460839" y="17071"/>
                    <a:pt x="472715" y="12618"/>
                    <a:pt x="483105" y="16329"/>
                  </a:cubicBezTo>
                  <a:close/>
                  <a:moveTo>
                    <a:pt x="553617" y="15587"/>
                  </a:moveTo>
                  <a:cubicBezTo>
                    <a:pt x="564008" y="19298"/>
                    <a:pt x="569946" y="30431"/>
                    <a:pt x="566235" y="40822"/>
                  </a:cubicBezTo>
                  <a:lnTo>
                    <a:pt x="549921" y="89065"/>
                  </a:lnTo>
                  <a:lnTo>
                    <a:pt x="507800" y="89065"/>
                  </a:lnTo>
                  <a:lnTo>
                    <a:pt x="528381" y="28204"/>
                  </a:lnTo>
                  <a:cubicBezTo>
                    <a:pt x="532092" y="17813"/>
                    <a:pt x="543226" y="11876"/>
                    <a:pt x="553617" y="15587"/>
                  </a:cubicBezTo>
                  <a:close/>
                  <a:moveTo>
                    <a:pt x="620415" y="13360"/>
                  </a:moveTo>
                  <a:cubicBezTo>
                    <a:pt x="630806" y="16329"/>
                    <a:pt x="637486" y="27462"/>
                    <a:pt x="634517" y="37853"/>
                  </a:cubicBezTo>
                  <a:lnTo>
                    <a:pt x="620682" y="89065"/>
                  </a:lnTo>
                  <a:lnTo>
                    <a:pt x="579280" y="89065"/>
                  </a:lnTo>
                  <a:lnTo>
                    <a:pt x="595921" y="27462"/>
                  </a:lnTo>
                  <a:cubicBezTo>
                    <a:pt x="598890" y="17071"/>
                    <a:pt x="610024" y="10392"/>
                    <a:pt x="620415" y="13360"/>
                  </a:cubicBezTo>
                  <a:close/>
                  <a:moveTo>
                    <a:pt x="755497" y="11134"/>
                  </a:moveTo>
                  <a:cubicBezTo>
                    <a:pt x="765888" y="11876"/>
                    <a:pt x="774053" y="21525"/>
                    <a:pt x="773311" y="32658"/>
                  </a:cubicBezTo>
                  <a:lnTo>
                    <a:pt x="768394" y="89065"/>
                  </a:lnTo>
                  <a:lnTo>
                    <a:pt x="728732" y="89065"/>
                  </a:lnTo>
                  <a:lnTo>
                    <a:pt x="733972" y="28947"/>
                  </a:lnTo>
                  <a:cubicBezTo>
                    <a:pt x="734715" y="18556"/>
                    <a:pt x="744363" y="10392"/>
                    <a:pt x="755497" y="11134"/>
                  </a:cubicBezTo>
                  <a:close/>
                  <a:moveTo>
                    <a:pt x="682761" y="11134"/>
                  </a:moveTo>
                  <a:cubicBezTo>
                    <a:pt x="693894" y="12618"/>
                    <a:pt x="701316" y="23009"/>
                    <a:pt x="699832" y="33400"/>
                  </a:cubicBezTo>
                  <a:lnTo>
                    <a:pt x="692101" y="89065"/>
                  </a:lnTo>
                  <a:lnTo>
                    <a:pt x="652041" y="89065"/>
                  </a:lnTo>
                  <a:lnTo>
                    <a:pt x="660494" y="28204"/>
                  </a:lnTo>
                  <a:cubicBezTo>
                    <a:pt x="661978" y="17071"/>
                    <a:pt x="671628" y="9649"/>
                    <a:pt x="682761" y="11134"/>
                  </a:cubicBezTo>
                  <a:close/>
                  <a:moveTo>
                    <a:pt x="1168906" y="8907"/>
                  </a:moveTo>
                  <a:lnTo>
                    <a:pt x="1169648" y="8907"/>
                  </a:lnTo>
                  <a:cubicBezTo>
                    <a:pt x="1180782" y="8165"/>
                    <a:pt x="1190431" y="16329"/>
                    <a:pt x="1191173" y="26720"/>
                  </a:cubicBezTo>
                  <a:lnTo>
                    <a:pt x="1196594" y="89065"/>
                  </a:lnTo>
                  <a:lnTo>
                    <a:pt x="1156192" y="89065"/>
                  </a:lnTo>
                  <a:lnTo>
                    <a:pt x="1151093" y="30431"/>
                  </a:lnTo>
                  <a:cubicBezTo>
                    <a:pt x="1150351" y="19298"/>
                    <a:pt x="1158515" y="9649"/>
                    <a:pt x="1168906" y="8907"/>
                  </a:cubicBezTo>
                  <a:close/>
                  <a:moveTo>
                    <a:pt x="891320" y="7422"/>
                  </a:moveTo>
                  <a:cubicBezTo>
                    <a:pt x="902453" y="7422"/>
                    <a:pt x="911359" y="16328"/>
                    <a:pt x="911359" y="27462"/>
                  </a:cubicBezTo>
                  <a:lnTo>
                    <a:pt x="911359" y="89065"/>
                  </a:lnTo>
                  <a:lnTo>
                    <a:pt x="871280" y="89065"/>
                  </a:lnTo>
                  <a:lnTo>
                    <a:pt x="871280" y="27462"/>
                  </a:lnTo>
                  <a:cubicBezTo>
                    <a:pt x="871280" y="16328"/>
                    <a:pt x="880187" y="7422"/>
                    <a:pt x="891320" y="7422"/>
                  </a:cubicBezTo>
                  <a:close/>
                  <a:moveTo>
                    <a:pt x="826748" y="7422"/>
                  </a:moveTo>
                  <a:cubicBezTo>
                    <a:pt x="837881" y="8164"/>
                    <a:pt x="846788" y="17071"/>
                    <a:pt x="846046" y="28204"/>
                  </a:cubicBezTo>
                  <a:lnTo>
                    <a:pt x="843254" y="89065"/>
                  </a:lnTo>
                  <a:lnTo>
                    <a:pt x="803106" y="89065"/>
                  </a:lnTo>
                  <a:lnTo>
                    <a:pt x="805966" y="26720"/>
                  </a:lnTo>
                  <a:cubicBezTo>
                    <a:pt x="806709" y="15586"/>
                    <a:pt x="815615" y="6680"/>
                    <a:pt x="826748" y="7422"/>
                  </a:cubicBezTo>
                  <a:close/>
                  <a:moveTo>
                    <a:pt x="1102850" y="6680"/>
                  </a:moveTo>
                  <a:cubicBezTo>
                    <a:pt x="1113983" y="6680"/>
                    <a:pt x="1122889" y="15586"/>
                    <a:pt x="1122889" y="26720"/>
                  </a:cubicBezTo>
                  <a:lnTo>
                    <a:pt x="1122889" y="89065"/>
                  </a:lnTo>
                  <a:lnTo>
                    <a:pt x="1082810" y="89065"/>
                  </a:lnTo>
                  <a:lnTo>
                    <a:pt x="1082810" y="26720"/>
                  </a:lnTo>
                  <a:cubicBezTo>
                    <a:pt x="1082810" y="15586"/>
                    <a:pt x="1091717" y="6680"/>
                    <a:pt x="1102850" y="6680"/>
                  </a:cubicBezTo>
                  <a:close/>
                  <a:moveTo>
                    <a:pt x="1034566" y="6680"/>
                  </a:moveTo>
                  <a:cubicBezTo>
                    <a:pt x="1045699" y="6680"/>
                    <a:pt x="1054606" y="15586"/>
                    <a:pt x="1054606" y="26720"/>
                  </a:cubicBezTo>
                  <a:lnTo>
                    <a:pt x="1054606" y="89065"/>
                  </a:lnTo>
                  <a:lnTo>
                    <a:pt x="1014527" y="89065"/>
                  </a:lnTo>
                  <a:lnTo>
                    <a:pt x="1014527" y="26720"/>
                  </a:lnTo>
                  <a:cubicBezTo>
                    <a:pt x="1014527" y="15586"/>
                    <a:pt x="1023433" y="6680"/>
                    <a:pt x="1034566" y="6680"/>
                  </a:cubicBezTo>
                  <a:close/>
                  <a:moveTo>
                    <a:pt x="966284" y="0"/>
                  </a:moveTo>
                  <a:cubicBezTo>
                    <a:pt x="977417" y="0"/>
                    <a:pt x="986323" y="8906"/>
                    <a:pt x="986323" y="20040"/>
                  </a:cubicBezTo>
                  <a:lnTo>
                    <a:pt x="986323" y="89065"/>
                  </a:lnTo>
                  <a:lnTo>
                    <a:pt x="946244" y="89065"/>
                  </a:lnTo>
                  <a:lnTo>
                    <a:pt x="946244" y="20040"/>
                  </a:lnTo>
                  <a:cubicBezTo>
                    <a:pt x="946244" y="8906"/>
                    <a:pt x="955151" y="0"/>
                    <a:pt x="966284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A5E9633-7F2D-4500-9445-883D65F61AFF}"/>
                </a:ext>
              </a:extLst>
            </p:cNvPr>
            <p:cNvGrpSpPr/>
            <p:nvPr/>
          </p:nvGrpSpPr>
          <p:grpSpPr>
            <a:xfrm>
              <a:off x="8247917" y="1022868"/>
              <a:ext cx="497279" cy="155864"/>
              <a:chOff x="8247917" y="1022868"/>
              <a:chExt cx="497279" cy="155864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1666BA5-B99E-4D29-BECE-823099D4C670}"/>
                  </a:ext>
                </a:extLst>
              </p:cNvPr>
              <p:cNvSpPr/>
              <p:nvPr/>
            </p:nvSpPr>
            <p:spPr>
              <a:xfrm>
                <a:off x="8247917" y="1022868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9578612-7EDD-4F92-B5D8-0787B05E9C3B}"/>
                  </a:ext>
                </a:extLst>
              </p:cNvPr>
              <p:cNvSpPr/>
              <p:nvPr/>
            </p:nvSpPr>
            <p:spPr>
              <a:xfrm>
                <a:off x="8266957" y="1072490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80158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18A13CF-A0FE-4EB7-8434-794EEFDBC619}"/>
                  </a:ext>
                </a:extLst>
              </p:cNvPr>
              <p:cNvSpPr/>
              <p:nvPr/>
            </p:nvSpPr>
            <p:spPr>
              <a:xfrm>
                <a:off x="8307321" y="1083430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179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F63ABE4-C350-43EB-BBAF-CEAEADC6D70B}"/>
                  </a:ext>
                </a:extLst>
              </p:cNvPr>
              <p:cNvSpPr/>
              <p:nvPr/>
            </p:nvSpPr>
            <p:spPr>
              <a:xfrm>
                <a:off x="8362986" y="1065617"/>
                <a:ext cx="170708" cy="44532"/>
              </a:xfrm>
              <a:custGeom>
                <a:avLst/>
                <a:gdLst>
                  <a:gd name="connsiteX0" fmla="*/ 163002 w 170707"/>
                  <a:gd name="connsiteY0" fmla="*/ 46952 h 44532"/>
                  <a:gd name="connsiteX1" fmla="*/ 5654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5 w 170707"/>
                  <a:gd name="connsiteY6" fmla="*/ 43983 h 44532"/>
                  <a:gd name="connsiteX7" fmla="*/ 174135 w 170707"/>
                  <a:gd name="connsiteY7" fmla="*/ 43983 h 44532"/>
                  <a:gd name="connsiteX8" fmla="*/ 163002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2" y="46952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5" y="43983"/>
                    </a:cubicBezTo>
                    <a:lnTo>
                      <a:pt x="174135" y="43983"/>
                    </a:lnTo>
                    <a:cubicBezTo>
                      <a:pt x="171908" y="46952"/>
                      <a:pt x="167455" y="48437"/>
                      <a:pt x="163002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DFF8253-BFEA-4A9A-A937-1D510CD98A48}"/>
                  </a:ext>
                </a:extLst>
              </p:cNvPr>
              <p:cNvSpPr/>
              <p:nvPr/>
            </p:nvSpPr>
            <p:spPr>
              <a:xfrm>
                <a:off x="8422363" y="1048547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983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84B3123-1F63-44D2-9B01-93DDBBC5FD68}"/>
                  </a:ext>
                </a:extLst>
              </p:cNvPr>
              <p:cNvSpPr/>
              <p:nvPr/>
            </p:nvSpPr>
            <p:spPr>
              <a:xfrm>
                <a:off x="8492873" y="1038156"/>
                <a:ext cx="118753" cy="29688"/>
              </a:xfrm>
              <a:custGeom>
                <a:avLst/>
                <a:gdLst>
                  <a:gd name="connsiteX0" fmla="*/ 113274 w 118753"/>
                  <a:gd name="connsiteY0" fmla="*/ 35077 h 29688"/>
                  <a:gd name="connsiteX1" fmla="*/ 5654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7 w 118753"/>
                  <a:gd name="connsiteY6" fmla="*/ 32108 h 29688"/>
                  <a:gd name="connsiteX7" fmla="*/ 124407 w 118753"/>
                  <a:gd name="connsiteY7" fmla="*/ 32108 h 29688"/>
                  <a:gd name="connsiteX8" fmla="*/ 113274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4" y="3507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7" y="32108"/>
                    </a:cubicBezTo>
                    <a:lnTo>
                      <a:pt x="124407" y="32108"/>
                    </a:lnTo>
                    <a:cubicBezTo>
                      <a:pt x="122922" y="34335"/>
                      <a:pt x="117727" y="35819"/>
                      <a:pt x="113274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DF2F03A-0A03-4774-90F8-E9B5E8721924}"/>
                </a:ext>
              </a:extLst>
            </p:cNvPr>
            <p:cNvGrpSpPr/>
            <p:nvPr/>
          </p:nvGrpSpPr>
          <p:grpSpPr>
            <a:xfrm>
              <a:off x="8849105" y="1008024"/>
              <a:ext cx="497279" cy="155864"/>
              <a:chOff x="8849105" y="1008024"/>
              <a:chExt cx="497279" cy="155864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B6D7F94-7B53-4914-A193-67EAC16617C5}"/>
                  </a:ext>
                </a:extLst>
              </p:cNvPr>
              <p:cNvSpPr/>
              <p:nvPr/>
            </p:nvSpPr>
            <p:spPr>
              <a:xfrm>
                <a:off x="8849105" y="1008024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EEE1169-E3A1-47E1-AFE4-603747B990D2}"/>
                  </a:ext>
                </a:extLst>
              </p:cNvPr>
              <p:cNvSpPr/>
              <p:nvPr/>
            </p:nvSpPr>
            <p:spPr>
              <a:xfrm>
                <a:off x="8868146" y="1057646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79416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C9E3D6A-CCFD-43D8-8075-6DB6FD58F900}"/>
                  </a:ext>
                </a:extLst>
              </p:cNvPr>
              <p:cNvSpPr/>
              <p:nvPr/>
            </p:nvSpPr>
            <p:spPr>
              <a:xfrm>
                <a:off x="8908509" y="1067844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921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98D61A6-3BD8-4826-B6B3-2980E123FBD4}"/>
                  </a:ext>
                </a:extLst>
              </p:cNvPr>
              <p:cNvSpPr/>
              <p:nvPr/>
            </p:nvSpPr>
            <p:spPr>
              <a:xfrm>
                <a:off x="8963433" y="1050773"/>
                <a:ext cx="170708" cy="44532"/>
              </a:xfrm>
              <a:custGeom>
                <a:avLst/>
                <a:gdLst>
                  <a:gd name="connsiteX0" fmla="*/ 163001 w 170707"/>
                  <a:gd name="connsiteY0" fmla="*/ 46952 h 44532"/>
                  <a:gd name="connsiteX1" fmla="*/ 5653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4 w 170707"/>
                  <a:gd name="connsiteY6" fmla="*/ 43983 h 44532"/>
                  <a:gd name="connsiteX7" fmla="*/ 174134 w 170707"/>
                  <a:gd name="connsiteY7" fmla="*/ 43983 h 44532"/>
                  <a:gd name="connsiteX8" fmla="*/ 163001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1" y="46952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4" y="43983"/>
                    </a:cubicBezTo>
                    <a:lnTo>
                      <a:pt x="174134" y="43983"/>
                    </a:lnTo>
                    <a:cubicBezTo>
                      <a:pt x="172650" y="46952"/>
                      <a:pt x="167455" y="47694"/>
                      <a:pt x="163001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09D8AEB-E0E1-4359-AB6E-04BBA1F517C3}"/>
                  </a:ext>
                </a:extLst>
              </p:cNvPr>
              <p:cNvSpPr/>
              <p:nvPr/>
            </p:nvSpPr>
            <p:spPr>
              <a:xfrm>
                <a:off x="9023551" y="1033702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241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D1C0352-785D-48D7-834D-10C2AA0ECCD0}"/>
                  </a:ext>
                </a:extLst>
              </p:cNvPr>
              <p:cNvSpPr/>
              <p:nvPr/>
            </p:nvSpPr>
            <p:spPr>
              <a:xfrm>
                <a:off x="9093319" y="1022569"/>
                <a:ext cx="118753" cy="29688"/>
              </a:xfrm>
              <a:custGeom>
                <a:avLst/>
                <a:gdLst>
                  <a:gd name="connsiteX0" fmla="*/ 113273 w 118753"/>
                  <a:gd name="connsiteY0" fmla="*/ 35077 h 29688"/>
                  <a:gd name="connsiteX1" fmla="*/ 5653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6 w 118753"/>
                  <a:gd name="connsiteY6" fmla="*/ 32108 h 29688"/>
                  <a:gd name="connsiteX7" fmla="*/ 124406 w 118753"/>
                  <a:gd name="connsiteY7" fmla="*/ 32108 h 29688"/>
                  <a:gd name="connsiteX8" fmla="*/ 113273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3" y="35077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6" y="32108"/>
                    </a:cubicBezTo>
                    <a:lnTo>
                      <a:pt x="124406" y="32108"/>
                    </a:lnTo>
                    <a:cubicBezTo>
                      <a:pt x="122922" y="35077"/>
                      <a:pt x="117727" y="36561"/>
                      <a:pt x="113273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96062ECF-2528-4BA1-B775-D95A36EF1404}"/>
              </a:ext>
            </a:extLst>
          </p:cNvPr>
          <p:cNvSpPr/>
          <p:nvPr/>
        </p:nvSpPr>
        <p:spPr>
          <a:xfrm flipH="1">
            <a:off x="946431" y="1924204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141274C-7088-4540-A9B5-E9930309360E}"/>
              </a:ext>
            </a:extLst>
          </p:cNvPr>
          <p:cNvGrpSpPr/>
          <p:nvPr/>
        </p:nvGrpSpPr>
        <p:grpSpPr>
          <a:xfrm>
            <a:off x="1528529" y="1930700"/>
            <a:ext cx="1763313" cy="1846659"/>
            <a:chOff x="1528529" y="1758693"/>
            <a:chExt cx="1763313" cy="184665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BB8CBE-EA48-439C-930C-5E3D581976D1}"/>
                </a:ext>
              </a:extLst>
            </p:cNvPr>
            <p:cNvSpPr txBox="1"/>
            <p:nvPr/>
          </p:nvSpPr>
          <p:spPr>
            <a:xfrm flipH="1">
              <a:off x="1528529" y="2035692"/>
              <a:ext cx="17633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747D491-F89B-404E-ADBB-54E05261E99D}"/>
                </a:ext>
              </a:extLst>
            </p:cNvPr>
            <p:cNvSpPr txBox="1"/>
            <p:nvPr/>
          </p:nvSpPr>
          <p:spPr>
            <a:xfrm flipH="1">
              <a:off x="1528841" y="1758693"/>
              <a:ext cx="1763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60BD960-564D-45DC-B59B-AE3DDB159791}"/>
              </a:ext>
            </a:extLst>
          </p:cNvPr>
          <p:cNvCxnSpPr>
            <a:cxnSpLocks/>
            <a:endCxn id="38" idx="2"/>
          </p:cNvCxnSpPr>
          <p:nvPr/>
        </p:nvCxnSpPr>
        <p:spPr>
          <a:xfrm flipH="1">
            <a:off x="1493450" y="2197714"/>
            <a:ext cx="1833783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9">
            <a:extLst>
              <a:ext uri="{FF2B5EF4-FFF2-40B4-BE49-F238E27FC236}">
                <a16:creationId xmlns:a16="http://schemas.microsoft.com/office/drawing/2014/main" id="{A2F6F428-90C9-45AE-9733-410E835CB19A}"/>
              </a:ext>
            </a:extLst>
          </p:cNvPr>
          <p:cNvSpPr/>
          <p:nvPr/>
        </p:nvSpPr>
        <p:spPr>
          <a:xfrm flipH="1">
            <a:off x="1069485" y="2051677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1D61CF1-C317-4B2A-8358-E0E7032DCE1F}"/>
              </a:ext>
            </a:extLst>
          </p:cNvPr>
          <p:cNvSpPr/>
          <p:nvPr/>
        </p:nvSpPr>
        <p:spPr>
          <a:xfrm flipH="1">
            <a:off x="946431" y="4193536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32AF5B0-2BEC-4103-A655-769F62D81257}"/>
              </a:ext>
            </a:extLst>
          </p:cNvPr>
          <p:cNvGrpSpPr/>
          <p:nvPr/>
        </p:nvGrpSpPr>
        <p:grpSpPr>
          <a:xfrm>
            <a:off x="1553986" y="4200032"/>
            <a:ext cx="2431605" cy="1477328"/>
            <a:chOff x="1553986" y="4028025"/>
            <a:chExt cx="2431605" cy="147732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B8F352E-D1A2-4C82-BF1F-79295F7292DA}"/>
                </a:ext>
              </a:extLst>
            </p:cNvPr>
            <p:cNvSpPr txBox="1"/>
            <p:nvPr/>
          </p:nvSpPr>
          <p:spPr>
            <a:xfrm flipH="1">
              <a:off x="1553986" y="4305024"/>
              <a:ext cx="24238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0C9C224-6985-4AB4-874F-442FE0C0CBD5}"/>
                </a:ext>
              </a:extLst>
            </p:cNvPr>
            <p:cNvSpPr txBox="1"/>
            <p:nvPr/>
          </p:nvSpPr>
          <p:spPr>
            <a:xfrm flipH="1">
              <a:off x="1554523" y="4028025"/>
              <a:ext cx="2431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E5B5623-FB9F-4079-91E9-31E34DDEF35B}"/>
              </a:ext>
            </a:extLst>
          </p:cNvPr>
          <p:cNvCxnSpPr>
            <a:cxnSpLocks/>
            <a:endCxn id="44" idx="2"/>
          </p:cNvCxnSpPr>
          <p:nvPr/>
        </p:nvCxnSpPr>
        <p:spPr>
          <a:xfrm flipH="1" flipV="1">
            <a:off x="1493450" y="4467046"/>
            <a:ext cx="2452542" cy="16044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reeform 18">
            <a:extLst>
              <a:ext uri="{FF2B5EF4-FFF2-40B4-BE49-F238E27FC236}">
                <a16:creationId xmlns:a16="http://schemas.microsoft.com/office/drawing/2014/main" id="{AB14BD77-FFF4-4106-942F-16ADC0CD15FF}"/>
              </a:ext>
            </a:extLst>
          </p:cNvPr>
          <p:cNvSpPr/>
          <p:nvPr/>
        </p:nvSpPr>
        <p:spPr>
          <a:xfrm flipH="1">
            <a:off x="1051768" y="4282797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4EF507D-9D76-4099-A4A3-B5E0D6E3F21F}"/>
              </a:ext>
            </a:extLst>
          </p:cNvPr>
          <p:cNvSpPr/>
          <p:nvPr/>
        </p:nvSpPr>
        <p:spPr>
          <a:xfrm>
            <a:off x="10737087" y="1930700"/>
            <a:ext cx="547019" cy="547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5B235F4-586C-4769-8878-9F0C6D16CB58}"/>
              </a:ext>
            </a:extLst>
          </p:cNvPr>
          <p:cNvGrpSpPr/>
          <p:nvPr/>
        </p:nvGrpSpPr>
        <p:grpSpPr>
          <a:xfrm>
            <a:off x="8938695" y="1937196"/>
            <a:ext cx="1763313" cy="1846659"/>
            <a:chOff x="8938695" y="1765189"/>
            <a:chExt cx="1763313" cy="184665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1CCD04F-C930-43A2-BDBE-8B7165106C94}"/>
                </a:ext>
              </a:extLst>
            </p:cNvPr>
            <p:cNvSpPr txBox="1"/>
            <p:nvPr/>
          </p:nvSpPr>
          <p:spPr>
            <a:xfrm>
              <a:off x="8938695" y="2042188"/>
              <a:ext cx="17633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CC5B38D-C623-400B-9AB7-A614C46080CE}"/>
                </a:ext>
              </a:extLst>
            </p:cNvPr>
            <p:cNvSpPr txBox="1"/>
            <p:nvPr/>
          </p:nvSpPr>
          <p:spPr>
            <a:xfrm>
              <a:off x="8938695" y="1765189"/>
              <a:ext cx="1763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967122B-6CB8-4CC4-A536-C41D80B2C3BA}"/>
              </a:ext>
            </a:extLst>
          </p:cNvPr>
          <p:cNvCxnSpPr>
            <a:cxnSpLocks/>
            <a:endCxn id="54" idx="2"/>
          </p:cNvCxnSpPr>
          <p:nvPr/>
        </p:nvCxnSpPr>
        <p:spPr>
          <a:xfrm>
            <a:off x="8903304" y="2204210"/>
            <a:ext cx="1833783" cy="0"/>
          </a:xfrm>
          <a:prstGeom prst="line">
            <a:avLst/>
          </a:prstGeom>
          <a:ln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99BF245E-DFAF-4C18-AC53-1774F95D7B0F}"/>
              </a:ext>
            </a:extLst>
          </p:cNvPr>
          <p:cNvSpPr/>
          <p:nvPr/>
        </p:nvSpPr>
        <p:spPr>
          <a:xfrm>
            <a:off x="10737087" y="4200032"/>
            <a:ext cx="547019" cy="547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46259F7-55AA-4017-933E-BA4E0A46AF68}"/>
              </a:ext>
            </a:extLst>
          </p:cNvPr>
          <p:cNvGrpSpPr/>
          <p:nvPr/>
        </p:nvGrpSpPr>
        <p:grpSpPr>
          <a:xfrm>
            <a:off x="8244946" y="4206528"/>
            <a:ext cx="2431605" cy="1477328"/>
            <a:chOff x="8244946" y="4034521"/>
            <a:chExt cx="2431605" cy="147732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7473F11-0503-47F2-9AFC-6383CFA50CB1}"/>
                </a:ext>
              </a:extLst>
            </p:cNvPr>
            <p:cNvSpPr txBox="1"/>
            <p:nvPr/>
          </p:nvSpPr>
          <p:spPr>
            <a:xfrm>
              <a:off x="8252689" y="4311520"/>
              <a:ext cx="24238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15CC07E-B878-4B4F-BBD2-65C249DDC10F}"/>
                </a:ext>
              </a:extLst>
            </p:cNvPr>
            <p:cNvSpPr txBox="1"/>
            <p:nvPr/>
          </p:nvSpPr>
          <p:spPr>
            <a:xfrm>
              <a:off x="8244946" y="4034521"/>
              <a:ext cx="2431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A14ABE7-C9CE-4D4D-A8ED-B4663BE0696B}"/>
              </a:ext>
            </a:extLst>
          </p:cNvPr>
          <p:cNvCxnSpPr>
            <a:cxnSpLocks/>
            <a:endCxn id="60" idx="2"/>
          </p:cNvCxnSpPr>
          <p:nvPr/>
        </p:nvCxnSpPr>
        <p:spPr>
          <a:xfrm flipV="1">
            <a:off x="8284545" y="4473542"/>
            <a:ext cx="2452542" cy="16044"/>
          </a:xfrm>
          <a:prstGeom prst="line">
            <a:avLst/>
          </a:prstGeom>
          <a:ln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Parallelogram 30">
            <a:extLst>
              <a:ext uri="{FF2B5EF4-FFF2-40B4-BE49-F238E27FC236}">
                <a16:creationId xmlns:a16="http://schemas.microsoft.com/office/drawing/2014/main" id="{CFC911DF-6AE4-44E4-951F-520658E9D545}"/>
              </a:ext>
            </a:extLst>
          </p:cNvPr>
          <p:cNvSpPr/>
          <p:nvPr/>
        </p:nvSpPr>
        <p:spPr>
          <a:xfrm flipH="1">
            <a:off x="10879385" y="4339277"/>
            <a:ext cx="276735" cy="27742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ectangle 130">
            <a:extLst>
              <a:ext uri="{FF2B5EF4-FFF2-40B4-BE49-F238E27FC236}">
                <a16:creationId xmlns:a16="http://schemas.microsoft.com/office/drawing/2014/main" id="{5A9759C7-1C94-429A-8572-C3E0C825B9C6}"/>
              </a:ext>
            </a:extLst>
          </p:cNvPr>
          <p:cNvSpPr/>
          <p:nvPr/>
        </p:nvSpPr>
        <p:spPr>
          <a:xfrm>
            <a:off x="10877456" y="2051677"/>
            <a:ext cx="266279" cy="2674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46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8E3354-8EDE-4C67-8B74-5D2139FFF236}"/>
              </a:ext>
            </a:extLst>
          </p:cNvPr>
          <p:cNvSpPr/>
          <p:nvPr/>
        </p:nvSpPr>
        <p:spPr>
          <a:xfrm>
            <a:off x="-13200" y="5256416"/>
            <a:ext cx="682928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5A5523-10F4-421C-98A4-2EEDC7B2938A}"/>
              </a:ext>
            </a:extLst>
          </p:cNvPr>
          <p:cNvSpPr/>
          <p:nvPr/>
        </p:nvSpPr>
        <p:spPr>
          <a:xfrm>
            <a:off x="0" y="4401497"/>
            <a:ext cx="6204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423322-8F1F-4799-BF89-6F3C16DAA9E6}"/>
              </a:ext>
            </a:extLst>
          </p:cNvPr>
          <p:cNvSpPr/>
          <p:nvPr/>
        </p:nvSpPr>
        <p:spPr>
          <a:xfrm>
            <a:off x="1" y="3546579"/>
            <a:ext cx="5600037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78CF96-ED43-48F2-8FB0-FF1F643550B4}"/>
              </a:ext>
            </a:extLst>
          </p:cNvPr>
          <p:cNvSpPr/>
          <p:nvPr/>
        </p:nvSpPr>
        <p:spPr>
          <a:xfrm>
            <a:off x="-13200" y="2691661"/>
            <a:ext cx="5001237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096669-4796-4D6B-B51B-893569F463C7}"/>
              </a:ext>
            </a:extLst>
          </p:cNvPr>
          <p:cNvSpPr/>
          <p:nvPr/>
        </p:nvSpPr>
        <p:spPr>
          <a:xfrm>
            <a:off x="-13200" y="1836743"/>
            <a:ext cx="4389237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9EB2202-A668-4EDE-9DB0-7E8FD089E882}"/>
              </a:ext>
            </a:extLst>
          </p:cNvPr>
          <p:cNvGrpSpPr/>
          <p:nvPr/>
        </p:nvGrpSpPr>
        <p:grpSpPr>
          <a:xfrm>
            <a:off x="7008720" y="5176007"/>
            <a:ext cx="4366416" cy="856254"/>
            <a:chOff x="2543198" y="4388490"/>
            <a:chExt cx="2577763" cy="856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0D4E6DC-86F3-4E47-9277-8720B22C669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6A0627-93B0-4D9B-95B0-C72CE4582DC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D68E4A-B777-4AEF-BB20-5C78DAA62F6B}"/>
              </a:ext>
            </a:extLst>
          </p:cNvPr>
          <p:cNvGrpSpPr/>
          <p:nvPr/>
        </p:nvGrpSpPr>
        <p:grpSpPr>
          <a:xfrm>
            <a:off x="6395325" y="4326896"/>
            <a:ext cx="4366416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7EAE7C-F93E-49D1-885D-3D7CF6DA27E6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9C4117-831D-4431-81E2-0E2B10028172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CB5861-2619-4AE8-8166-064F48177DA0}"/>
              </a:ext>
            </a:extLst>
          </p:cNvPr>
          <p:cNvGrpSpPr/>
          <p:nvPr/>
        </p:nvGrpSpPr>
        <p:grpSpPr>
          <a:xfrm>
            <a:off x="5781930" y="3477786"/>
            <a:ext cx="4366416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C72CE7-5EF2-4C61-862F-1C208354CE2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C77E99-A337-4E78-BAFE-7D1587682578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96364-3D2C-4D6C-A3FC-BF070E7438BB}"/>
              </a:ext>
            </a:extLst>
          </p:cNvPr>
          <p:cNvGrpSpPr/>
          <p:nvPr/>
        </p:nvGrpSpPr>
        <p:grpSpPr>
          <a:xfrm>
            <a:off x="5168535" y="2628676"/>
            <a:ext cx="4366416" cy="856254"/>
            <a:chOff x="2543198" y="4388490"/>
            <a:chExt cx="2577763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203A8F8-25AD-4E5B-BBF0-612A2C7E2932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E803F8-596C-497B-A602-993E3901745D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98E95C9-387C-4123-9A87-533414FF49FC}"/>
              </a:ext>
            </a:extLst>
          </p:cNvPr>
          <p:cNvGrpSpPr/>
          <p:nvPr/>
        </p:nvGrpSpPr>
        <p:grpSpPr>
          <a:xfrm>
            <a:off x="4555140" y="1779566"/>
            <a:ext cx="4366416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35CC58-A77A-4040-9660-5CFED58EC7B9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04ADB39-E1B8-4FBF-859C-55E71D85E31B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B1B5F05-CA05-4C93-A316-6F5C8631AE50}"/>
              </a:ext>
            </a:extLst>
          </p:cNvPr>
          <p:cNvSpPr txBox="1"/>
          <p:nvPr/>
        </p:nvSpPr>
        <p:spPr>
          <a:xfrm>
            <a:off x="2542597" y="202750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B5DFEC-494F-4F49-94CB-6190AC7CD42F}"/>
              </a:ext>
            </a:extLst>
          </p:cNvPr>
          <p:cNvSpPr txBox="1"/>
          <p:nvPr/>
        </p:nvSpPr>
        <p:spPr>
          <a:xfrm>
            <a:off x="3092312" y="288242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0674A5-20BB-4639-955D-9ADC3D009B8F}"/>
              </a:ext>
            </a:extLst>
          </p:cNvPr>
          <p:cNvSpPr txBox="1"/>
          <p:nvPr/>
        </p:nvSpPr>
        <p:spPr>
          <a:xfrm>
            <a:off x="3642027" y="373734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DBF274-7C5F-4E0D-B788-21B798D032D9}"/>
              </a:ext>
            </a:extLst>
          </p:cNvPr>
          <p:cNvSpPr txBox="1"/>
          <p:nvPr/>
        </p:nvSpPr>
        <p:spPr>
          <a:xfrm>
            <a:off x="4191742" y="459226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9DCD17-4E0E-4C07-973D-CD6C258CDA18}"/>
              </a:ext>
            </a:extLst>
          </p:cNvPr>
          <p:cNvSpPr txBox="1"/>
          <p:nvPr/>
        </p:nvSpPr>
        <p:spPr>
          <a:xfrm>
            <a:off x="4741456" y="544717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46F49C38-3132-4AFB-AF63-36CCA5C50126}"/>
              </a:ext>
            </a:extLst>
          </p:cNvPr>
          <p:cNvSpPr/>
          <p:nvPr/>
        </p:nvSpPr>
        <p:spPr>
          <a:xfrm rot="16200000">
            <a:off x="6184402" y="541719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FC3AAFB0-A485-4330-9F50-517BB91F7EC6}"/>
              </a:ext>
            </a:extLst>
          </p:cNvPr>
          <p:cNvSpPr>
            <a:spLocks noChangeAspect="1"/>
          </p:cNvSpPr>
          <p:nvPr/>
        </p:nvSpPr>
        <p:spPr>
          <a:xfrm rot="9900000">
            <a:off x="4417610" y="288411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2F58E9CA-703A-44EA-88EF-32F1022E0636}"/>
              </a:ext>
            </a:extLst>
          </p:cNvPr>
          <p:cNvSpPr/>
          <p:nvPr/>
        </p:nvSpPr>
        <p:spPr>
          <a:xfrm>
            <a:off x="3842855" y="205656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8A3CDBCF-DE25-4EF8-ADC2-31D47BE8AAAB}"/>
              </a:ext>
            </a:extLst>
          </p:cNvPr>
          <p:cNvSpPr/>
          <p:nvPr/>
        </p:nvSpPr>
        <p:spPr>
          <a:xfrm>
            <a:off x="5584872" y="46495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CBC6D614-3419-49EE-866E-E89EC87A75B5}"/>
              </a:ext>
            </a:extLst>
          </p:cNvPr>
          <p:cNvSpPr>
            <a:spLocks noChangeAspect="1"/>
          </p:cNvSpPr>
          <p:nvPr/>
        </p:nvSpPr>
        <p:spPr>
          <a:xfrm>
            <a:off x="4988037" y="37373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0882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865B24-84B2-44C1-A2C8-E32A0D68BD99}"/>
              </a:ext>
            </a:extLst>
          </p:cNvPr>
          <p:cNvSpPr/>
          <p:nvPr/>
        </p:nvSpPr>
        <p:spPr>
          <a:xfrm>
            <a:off x="4360985" y="1155560"/>
            <a:ext cx="3376246" cy="4079631"/>
          </a:xfrm>
          <a:prstGeom prst="roundRect">
            <a:avLst>
              <a:gd name="adj" fmla="val 8929"/>
            </a:avLst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3842017" y="3420338"/>
            <a:ext cx="450796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3842031" y="4143230"/>
            <a:ext cx="4507938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55DE5B-C67D-4611-B236-FC990506D526}"/>
              </a:ext>
            </a:extLst>
          </p:cNvPr>
          <p:cNvGrpSpPr/>
          <p:nvPr/>
        </p:nvGrpSpPr>
        <p:grpSpPr>
          <a:xfrm>
            <a:off x="4932204" y="4646376"/>
            <a:ext cx="2327592" cy="207697"/>
            <a:chOff x="4779942" y="4646376"/>
            <a:chExt cx="2327592" cy="20769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69021E7-8339-4A7F-86AC-384949A2FE1B}"/>
                </a:ext>
              </a:extLst>
            </p:cNvPr>
            <p:cNvSpPr txBox="1"/>
            <p:nvPr/>
          </p:nvSpPr>
          <p:spPr>
            <a:xfrm>
              <a:off x="6270172" y="4664715"/>
              <a:ext cx="837362" cy="189358"/>
            </a:xfrm>
            <a:custGeom>
              <a:avLst/>
              <a:gdLst/>
              <a:ahLst/>
              <a:cxnLst/>
              <a:rect l="l" t="t" r="r" b="b"/>
              <a:pathLst>
                <a:path w="2219544" h="501920">
                  <a:moveTo>
                    <a:pt x="750917" y="193395"/>
                  </a:moveTo>
                  <a:cubicBezTo>
                    <a:pt x="745405" y="193857"/>
                    <a:pt x="740504" y="197506"/>
                    <a:pt x="736212" y="204343"/>
                  </a:cubicBezTo>
                  <a:cubicBezTo>
                    <a:pt x="731920" y="211180"/>
                    <a:pt x="728390" y="218435"/>
                    <a:pt x="725622" y="226110"/>
                  </a:cubicBezTo>
                  <a:cubicBezTo>
                    <a:pt x="722853" y="233786"/>
                    <a:pt x="720999" y="239111"/>
                    <a:pt x="720060" y="242087"/>
                  </a:cubicBezTo>
                  <a:cubicBezTo>
                    <a:pt x="718260" y="246645"/>
                    <a:pt x="715517" y="253646"/>
                    <a:pt x="711831" y="263090"/>
                  </a:cubicBezTo>
                  <a:cubicBezTo>
                    <a:pt x="708146" y="272534"/>
                    <a:pt x="706089" y="279706"/>
                    <a:pt x="705660" y="284607"/>
                  </a:cubicBezTo>
                  <a:cubicBezTo>
                    <a:pt x="706217" y="290107"/>
                    <a:pt x="709388" y="293164"/>
                    <a:pt x="715174" y="293779"/>
                  </a:cubicBezTo>
                  <a:cubicBezTo>
                    <a:pt x="720960" y="294393"/>
                    <a:pt x="726016" y="294536"/>
                    <a:pt x="730345" y="294208"/>
                  </a:cubicBezTo>
                  <a:lnTo>
                    <a:pt x="781773" y="294208"/>
                  </a:lnTo>
                  <a:cubicBezTo>
                    <a:pt x="785916" y="294479"/>
                    <a:pt x="791344" y="294279"/>
                    <a:pt x="798059" y="293608"/>
                  </a:cubicBezTo>
                  <a:cubicBezTo>
                    <a:pt x="804773" y="292936"/>
                    <a:pt x="808487" y="290164"/>
                    <a:pt x="809201" y="285292"/>
                  </a:cubicBezTo>
                  <a:cubicBezTo>
                    <a:pt x="808487" y="279077"/>
                    <a:pt x="804944" y="269733"/>
                    <a:pt x="798573" y="257260"/>
                  </a:cubicBezTo>
                  <a:cubicBezTo>
                    <a:pt x="792202" y="244787"/>
                    <a:pt x="787288" y="235615"/>
                    <a:pt x="783830" y="229743"/>
                  </a:cubicBezTo>
                  <a:cubicBezTo>
                    <a:pt x="780702" y="223428"/>
                    <a:pt x="776331" y="215998"/>
                    <a:pt x="770716" y="207454"/>
                  </a:cubicBezTo>
                  <a:cubicBezTo>
                    <a:pt x="765102" y="198910"/>
                    <a:pt x="758502" y="194224"/>
                    <a:pt x="750917" y="193395"/>
                  </a:cubicBezTo>
                  <a:close/>
                  <a:moveTo>
                    <a:pt x="1993254" y="82896"/>
                  </a:moveTo>
                  <a:cubicBezTo>
                    <a:pt x="1980455" y="82953"/>
                    <a:pt x="1972762" y="84897"/>
                    <a:pt x="1970172" y="88729"/>
                  </a:cubicBezTo>
                  <a:cubicBezTo>
                    <a:pt x="1967584" y="92560"/>
                    <a:pt x="1966584" y="97935"/>
                    <a:pt x="1967170" y="104854"/>
                  </a:cubicBezTo>
                  <a:lnTo>
                    <a:pt x="1967170" y="207781"/>
                  </a:lnTo>
                  <a:cubicBezTo>
                    <a:pt x="1966140" y="215343"/>
                    <a:pt x="1966656" y="222176"/>
                    <a:pt x="1968717" y="228280"/>
                  </a:cubicBezTo>
                  <a:cubicBezTo>
                    <a:pt x="1970778" y="234384"/>
                    <a:pt x="1980558" y="237615"/>
                    <a:pt x="1998059" y="237972"/>
                  </a:cubicBezTo>
                  <a:cubicBezTo>
                    <a:pt x="2020511" y="237415"/>
                    <a:pt x="2036699" y="229953"/>
                    <a:pt x="2046624" y="215586"/>
                  </a:cubicBezTo>
                  <a:cubicBezTo>
                    <a:pt x="2056548" y="201219"/>
                    <a:pt x="2061410" y="183293"/>
                    <a:pt x="2061210" y="161807"/>
                  </a:cubicBezTo>
                  <a:cubicBezTo>
                    <a:pt x="2061253" y="139606"/>
                    <a:pt x="2055676" y="121050"/>
                    <a:pt x="2044478" y="106140"/>
                  </a:cubicBezTo>
                  <a:cubicBezTo>
                    <a:pt x="2033281" y="91230"/>
                    <a:pt x="2016206" y="83482"/>
                    <a:pt x="1993254" y="82896"/>
                  </a:cubicBezTo>
                  <a:close/>
                  <a:moveTo>
                    <a:pt x="1228204" y="4114"/>
                  </a:moveTo>
                  <a:cubicBezTo>
                    <a:pt x="1254310" y="4068"/>
                    <a:pt x="1273267" y="5684"/>
                    <a:pt x="1285073" y="8964"/>
                  </a:cubicBezTo>
                  <a:cubicBezTo>
                    <a:pt x="1296879" y="12244"/>
                    <a:pt x="1305372" y="17467"/>
                    <a:pt x="1310550" y="24632"/>
                  </a:cubicBezTo>
                  <a:cubicBezTo>
                    <a:pt x="1315728" y="31798"/>
                    <a:pt x="1321428" y="41185"/>
                    <a:pt x="1327648" y="52796"/>
                  </a:cubicBezTo>
                  <a:cubicBezTo>
                    <a:pt x="1335843" y="67377"/>
                    <a:pt x="1345523" y="86669"/>
                    <a:pt x="1356690" y="110672"/>
                  </a:cubicBezTo>
                  <a:cubicBezTo>
                    <a:pt x="1367857" y="134676"/>
                    <a:pt x="1379367" y="156812"/>
                    <a:pt x="1391219" y="177082"/>
                  </a:cubicBezTo>
                  <a:cubicBezTo>
                    <a:pt x="1403073" y="197352"/>
                    <a:pt x="1414125" y="209178"/>
                    <a:pt x="1424377" y="212560"/>
                  </a:cubicBezTo>
                  <a:cubicBezTo>
                    <a:pt x="1431530" y="213386"/>
                    <a:pt x="1439254" y="206783"/>
                    <a:pt x="1447550" y="192752"/>
                  </a:cubicBezTo>
                  <a:cubicBezTo>
                    <a:pt x="1455845" y="178720"/>
                    <a:pt x="1464331" y="161908"/>
                    <a:pt x="1473009" y="142316"/>
                  </a:cubicBezTo>
                  <a:cubicBezTo>
                    <a:pt x="1481685" y="122723"/>
                    <a:pt x="1490171" y="104997"/>
                    <a:pt x="1498467" y="89137"/>
                  </a:cubicBezTo>
                  <a:cubicBezTo>
                    <a:pt x="1509360" y="67796"/>
                    <a:pt x="1518740" y="50900"/>
                    <a:pt x="1526608" y="38448"/>
                  </a:cubicBezTo>
                  <a:cubicBezTo>
                    <a:pt x="1534476" y="25996"/>
                    <a:pt x="1545427" y="17124"/>
                    <a:pt x="1559463" y="11834"/>
                  </a:cubicBezTo>
                  <a:cubicBezTo>
                    <a:pt x="1573497" y="6544"/>
                    <a:pt x="1595211" y="3970"/>
                    <a:pt x="1624603" y="4114"/>
                  </a:cubicBezTo>
                  <a:cubicBezTo>
                    <a:pt x="1635316" y="3873"/>
                    <a:pt x="1648316" y="4584"/>
                    <a:pt x="1663603" y="6247"/>
                  </a:cubicBezTo>
                  <a:cubicBezTo>
                    <a:pt x="1678890" y="7910"/>
                    <a:pt x="1692500" y="11973"/>
                    <a:pt x="1704436" y="18436"/>
                  </a:cubicBezTo>
                  <a:cubicBezTo>
                    <a:pt x="1716372" y="24899"/>
                    <a:pt x="1722669" y="35209"/>
                    <a:pt x="1723330" y="49367"/>
                  </a:cubicBezTo>
                  <a:cubicBezTo>
                    <a:pt x="1722186" y="62252"/>
                    <a:pt x="1716758" y="72138"/>
                    <a:pt x="1707042" y="79023"/>
                  </a:cubicBezTo>
                  <a:cubicBezTo>
                    <a:pt x="1697326" y="85908"/>
                    <a:pt x="1690183" y="94765"/>
                    <a:pt x="1685611" y="105593"/>
                  </a:cubicBezTo>
                  <a:cubicBezTo>
                    <a:pt x="1683756" y="112683"/>
                    <a:pt x="1682055" y="124560"/>
                    <a:pt x="1680506" y="141224"/>
                  </a:cubicBezTo>
                  <a:cubicBezTo>
                    <a:pt x="1678956" y="157887"/>
                    <a:pt x="1677712" y="175199"/>
                    <a:pt x="1676772" y="193158"/>
                  </a:cubicBezTo>
                  <a:cubicBezTo>
                    <a:pt x="1675832" y="211117"/>
                    <a:pt x="1675350" y="225584"/>
                    <a:pt x="1675324" y="236559"/>
                  </a:cubicBezTo>
                  <a:cubicBezTo>
                    <a:pt x="1675358" y="240462"/>
                    <a:pt x="1675747" y="250180"/>
                    <a:pt x="1676492" y="265713"/>
                  </a:cubicBezTo>
                  <a:cubicBezTo>
                    <a:pt x="1677237" y="281247"/>
                    <a:pt x="1678134" y="299752"/>
                    <a:pt x="1679184" y="321229"/>
                  </a:cubicBezTo>
                  <a:cubicBezTo>
                    <a:pt x="1680234" y="342705"/>
                    <a:pt x="1681234" y="364308"/>
                    <a:pt x="1682182" y="386038"/>
                  </a:cubicBezTo>
                  <a:cubicBezTo>
                    <a:pt x="1683363" y="402089"/>
                    <a:pt x="1687402" y="413263"/>
                    <a:pt x="1694298" y="419561"/>
                  </a:cubicBezTo>
                  <a:cubicBezTo>
                    <a:pt x="1701194" y="425859"/>
                    <a:pt x="1707976" y="431090"/>
                    <a:pt x="1714643" y="435255"/>
                  </a:cubicBezTo>
                  <a:cubicBezTo>
                    <a:pt x="1721310" y="439420"/>
                    <a:pt x="1724892" y="446328"/>
                    <a:pt x="1725387" y="455978"/>
                  </a:cubicBezTo>
                  <a:cubicBezTo>
                    <a:pt x="1724414" y="470983"/>
                    <a:pt x="1715924" y="481582"/>
                    <a:pt x="1699918" y="487774"/>
                  </a:cubicBezTo>
                  <a:cubicBezTo>
                    <a:pt x="1683912" y="493966"/>
                    <a:pt x="1666231" y="497606"/>
                    <a:pt x="1646874" y="498694"/>
                  </a:cubicBezTo>
                  <a:cubicBezTo>
                    <a:pt x="1627517" y="499782"/>
                    <a:pt x="1612326" y="500171"/>
                    <a:pt x="1601299" y="499862"/>
                  </a:cubicBezTo>
                  <a:cubicBezTo>
                    <a:pt x="1590946" y="500167"/>
                    <a:pt x="1576235" y="499862"/>
                    <a:pt x="1557169" y="498948"/>
                  </a:cubicBezTo>
                  <a:cubicBezTo>
                    <a:pt x="1538103" y="498034"/>
                    <a:pt x="1520598" y="494682"/>
                    <a:pt x="1504654" y="488891"/>
                  </a:cubicBezTo>
                  <a:cubicBezTo>
                    <a:pt x="1488710" y="483101"/>
                    <a:pt x="1480245" y="473044"/>
                    <a:pt x="1479259" y="458721"/>
                  </a:cubicBezTo>
                  <a:cubicBezTo>
                    <a:pt x="1479610" y="450954"/>
                    <a:pt x="1482337" y="444698"/>
                    <a:pt x="1487440" y="439954"/>
                  </a:cubicBezTo>
                  <a:cubicBezTo>
                    <a:pt x="1492543" y="435209"/>
                    <a:pt x="1497912" y="430578"/>
                    <a:pt x="1503549" y="426062"/>
                  </a:cubicBezTo>
                  <a:cubicBezTo>
                    <a:pt x="1509185" y="421546"/>
                    <a:pt x="1512979" y="415747"/>
                    <a:pt x="1514932" y="408666"/>
                  </a:cubicBezTo>
                  <a:cubicBezTo>
                    <a:pt x="1515744" y="405168"/>
                    <a:pt x="1516862" y="396779"/>
                    <a:pt x="1518285" y="383499"/>
                  </a:cubicBezTo>
                  <a:cubicBezTo>
                    <a:pt x="1519709" y="370220"/>
                    <a:pt x="1520676" y="355552"/>
                    <a:pt x="1521188" y="339498"/>
                  </a:cubicBezTo>
                  <a:cubicBezTo>
                    <a:pt x="1521700" y="323443"/>
                    <a:pt x="1520996" y="309504"/>
                    <a:pt x="1519076" y="297682"/>
                  </a:cubicBezTo>
                  <a:cubicBezTo>
                    <a:pt x="1517156" y="285859"/>
                    <a:pt x="1513259" y="279656"/>
                    <a:pt x="1507386" y="279072"/>
                  </a:cubicBezTo>
                  <a:cubicBezTo>
                    <a:pt x="1500259" y="279601"/>
                    <a:pt x="1493170" y="285247"/>
                    <a:pt x="1486119" y="296011"/>
                  </a:cubicBezTo>
                  <a:cubicBezTo>
                    <a:pt x="1479068" y="306774"/>
                    <a:pt x="1472284" y="319480"/>
                    <a:pt x="1465767" y="334130"/>
                  </a:cubicBezTo>
                  <a:cubicBezTo>
                    <a:pt x="1459250" y="348779"/>
                    <a:pt x="1453228" y="362196"/>
                    <a:pt x="1447702" y="374382"/>
                  </a:cubicBezTo>
                  <a:cubicBezTo>
                    <a:pt x="1442595" y="385683"/>
                    <a:pt x="1436649" y="399803"/>
                    <a:pt x="1429865" y="416742"/>
                  </a:cubicBezTo>
                  <a:cubicBezTo>
                    <a:pt x="1423081" y="433681"/>
                    <a:pt x="1415916" y="448715"/>
                    <a:pt x="1408370" y="461845"/>
                  </a:cubicBezTo>
                  <a:cubicBezTo>
                    <a:pt x="1400824" y="474974"/>
                    <a:pt x="1393354" y="481476"/>
                    <a:pt x="1385960" y="481349"/>
                  </a:cubicBezTo>
                  <a:cubicBezTo>
                    <a:pt x="1382555" y="481488"/>
                    <a:pt x="1378998" y="480142"/>
                    <a:pt x="1375288" y="477311"/>
                  </a:cubicBezTo>
                  <a:cubicBezTo>
                    <a:pt x="1371579" y="474479"/>
                    <a:pt x="1366192" y="466581"/>
                    <a:pt x="1359129" y="453617"/>
                  </a:cubicBezTo>
                  <a:cubicBezTo>
                    <a:pt x="1352065" y="440652"/>
                    <a:pt x="1341800" y="419040"/>
                    <a:pt x="1328334" y="388781"/>
                  </a:cubicBezTo>
                  <a:lnTo>
                    <a:pt x="1288545" y="299642"/>
                  </a:lnTo>
                  <a:cubicBezTo>
                    <a:pt x="1286516" y="294514"/>
                    <a:pt x="1283543" y="288486"/>
                    <a:pt x="1279627" y="281557"/>
                  </a:cubicBezTo>
                  <a:cubicBezTo>
                    <a:pt x="1275711" y="274629"/>
                    <a:pt x="1270680" y="270829"/>
                    <a:pt x="1264535" y="270158"/>
                  </a:cubicBezTo>
                  <a:cubicBezTo>
                    <a:pt x="1257664" y="271135"/>
                    <a:pt x="1253270" y="279237"/>
                    <a:pt x="1251352" y="294461"/>
                  </a:cubicBezTo>
                  <a:cubicBezTo>
                    <a:pt x="1249433" y="309686"/>
                    <a:pt x="1248696" y="326168"/>
                    <a:pt x="1249139" y="343907"/>
                  </a:cubicBezTo>
                  <a:cubicBezTo>
                    <a:pt x="1249583" y="361646"/>
                    <a:pt x="1249912" y="374775"/>
                    <a:pt x="1250128" y="383296"/>
                  </a:cubicBezTo>
                  <a:cubicBezTo>
                    <a:pt x="1250670" y="406647"/>
                    <a:pt x="1254464" y="421351"/>
                    <a:pt x="1261511" y="427408"/>
                  </a:cubicBezTo>
                  <a:cubicBezTo>
                    <a:pt x="1268557" y="433465"/>
                    <a:pt x="1275604" y="437503"/>
                    <a:pt x="1282650" y="439522"/>
                  </a:cubicBezTo>
                  <a:cubicBezTo>
                    <a:pt x="1289697" y="441541"/>
                    <a:pt x="1293491" y="448169"/>
                    <a:pt x="1294033" y="459407"/>
                  </a:cubicBezTo>
                  <a:cubicBezTo>
                    <a:pt x="1293293" y="472210"/>
                    <a:pt x="1286622" y="481497"/>
                    <a:pt x="1274023" y="487266"/>
                  </a:cubicBezTo>
                  <a:cubicBezTo>
                    <a:pt x="1261424" y="493035"/>
                    <a:pt x="1247340" y="496633"/>
                    <a:pt x="1231772" y="498059"/>
                  </a:cubicBezTo>
                  <a:cubicBezTo>
                    <a:pt x="1216204" y="499485"/>
                    <a:pt x="1203597" y="500086"/>
                    <a:pt x="1193949" y="499862"/>
                  </a:cubicBezTo>
                  <a:cubicBezTo>
                    <a:pt x="1185334" y="500057"/>
                    <a:pt x="1174316" y="499439"/>
                    <a:pt x="1160897" y="498008"/>
                  </a:cubicBezTo>
                  <a:cubicBezTo>
                    <a:pt x="1147477" y="496578"/>
                    <a:pt x="1135390" y="493166"/>
                    <a:pt x="1124634" y="487774"/>
                  </a:cubicBezTo>
                  <a:cubicBezTo>
                    <a:pt x="1113878" y="482381"/>
                    <a:pt x="1108190" y="473840"/>
                    <a:pt x="1107567" y="462149"/>
                  </a:cubicBezTo>
                  <a:cubicBezTo>
                    <a:pt x="1108041" y="450108"/>
                    <a:pt x="1111665" y="443031"/>
                    <a:pt x="1118438" y="440919"/>
                  </a:cubicBezTo>
                  <a:cubicBezTo>
                    <a:pt x="1125212" y="438807"/>
                    <a:pt x="1132290" y="435742"/>
                    <a:pt x="1139673" y="431725"/>
                  </a:cubicBezTo>
                  <a:cubicBezTo>
                    <a:pt x="1147056" y="427709"/>
                    <a:pt x="1151899" y="416822"/>
                    <a:pt x="1154202" y="399066"/>
                  </a:cubicBezTo>
                  <a:cubicBezTo>
                    <a:pt x="1157088" y="370882"/>
                    <a:pt x="1159717" y="339312"/>
                    <a:pt x="1162089" y="304356"/>
                  </a:cubicBezTo>
                  <a:cubicBezTo>
                    <a:pt x="1164460" y="269401"/>
                    <a:pt x="1165717" y="227374"/>
                    <a:pt x="1165860" y="178276"/>
                  </a:cubicBezTo>
                  <a:cubicBezTo>
                    <a:pt x="1165903" y="158005"/>
                    <a:pt x="1165131" y="141806"/>
                    <a:pt x="1163545" y="129678"/>
                  </a:cubicBezTo>
                  <a:cubicBezTo>
                    <a:pt x="1161960" y="117550"/>
                    <a:pt x="1159302" y="107693"/>
                    <a:pt x="1155573" y="100108"/>
                  </a:cubicBezTo>
                  <a:cubicBezTo>
                    <a:pt x="1152847" y="95511"/>
                    <a:pt x="1147860" y="91372"/>
                    <a:pt x="1140613" y="87689"/>
                  </a:cubicBezTo>
                  <a:cubicBezTo>
                    <a:pt x="1133365" y="84007"/>
                    <a:pt x="1126499" y="79563"/>
                    <a:pt x="1120013" y="74356"/>
                  </a:cubicBezTo>
                  <a:cubicBezTo>
                    <a:pt x="1113528" y="69150"/>
                    <a:pt x="1110065" y="61963"/>
                    <a:pt x="1109624" y="52796"/>
                  </a:cubicBezTo>
                  <a:cubicBezTo>
                    <a:pt x="1110074" y="39890"/>
                    <a:pt x="1116261" y="29893"/>
                    <a:pt x="1128188" y="22804"/>
                  </a:cubicBezTo>
                  <a:cubicBezTo>
                    <a:pt x="1140114" y="15715"/>
                    <a:pt x="1155086" y="10797"/>
                    <a:pt x="1173102" y="8050"/>
                  </a:cubicBezTo>
                  <a:cubicBezTo>
                    <a:pt x="1191119" y="5304"/>
                    <a:pt x="1209486" y="3992"/>
                    <a:pt x="1228204" y="4114"/>
                  </a:cubicBezTo>
                  <a:close/>
                  <a:moveTo>
                    <a:pt x="2036500" y="2057"/>
                  </a:moveTo>
                  <a:cubicBezTo>
                    <a:pt x="2068116" y="2090"/>
                    <a:pt x="2097751" y="8037"/>
                    <a:pt x="2125402" y="19899"/>
                  </a:cubicBezTo>
                  <a:cubicBezTo>
                    <a:pt x="2153052" y="31760"/>
                    <a:pt x="2175522" y="49338"/>
                    <a:pt x="2192812" y="72631"/>
                  </a:cubicBezTo>
                  <a:cubicBezTo>
                    <a:pt x="2210100" y="95924"/>
                    <a:pt x="2219011" y="124734"/>
                    <a:pt x="2219544" y="159062"/>
                  </a:cubicBezTo>
                  <a:cubicBezTo>
                    <a:pt x="2219066" y="193175"/>
                    <a:pt x="2210426" y="221884"/>
                    <a:pt x="2193624" y="245190"/>
                  </a:cubicBezTo>
                  <a:cubicBezTo>
                    <a:pt x="2176821" y="268496"/>
                    <a:pt x="2154724" y="286124"/>
                    <a:pt x="2127332" y="298074"/>
                  </a:cubicBezTo>
                  <a:cubicBezTo>
                    <a:pt x="2099939" y="310024"/>
                    <a:pt x="2070120" y="316022"/>
                    <a:pt x="2037872" y="316068"/>
                  </a:cubicBezTo>
                  <a:cubicBezTo>
                    <a:pt x="2027532" y="315925"/>
                    <a:pt x="2017322" y="315354"/>
                    <a:pt x="2007240" y="314355"/>
                  </a:cubicBezTo>
                  <a:cubicBezTo>
                    <a:pt x="1997158" y="313356"/>
                    <a:pt x="1987462" y="312785"/>
                    <a:pt x="1978152" y="312643"/>
                  </a:cubicBezTo>
                  <a:cubicBezTo>
                    <a:pt x="1974091" y="312628"/>
                    <a:pt x="1971232" y="313513"/>
                    <a:pt x="1969572" y="315298"/>
                  </a:cubicBezTo>
                  <a:cubicBezTo>
                    <a:pt x="1967913" y="317083"/>
                    <a:pt x="1967112" y="319854"/>
                    <a:pt x="1967170" y="323612"/>
                  </a:cubicBezTo>
                  <a:lnTo>
                    <a:pt x="1967170" y="363388"/>
                  </a:lnTo>
                  <a:cubicBezTo>
                    <a:pt x="1967940" y="384307"/>
                    <a:pt x="1970946" y="399176"/>
                    <a:pt x="1976190" y="407997"/>
                  </a:cubicBezTo>
                  <a:cubicBezTo>
                    <a:pt x="1981432" y="416818"/>
                    <a:pt x="1987378" y="422665"/>
                    <a:pt x="1994026" y="425539"/>
                  </a:cubicBezTo>
                  <a:cubicBezTo>
                    <a:pt x="2000674" y="428412"/>
                    <a:pt x="2006491" y="431388"/>
                    <a:pt x="2011476" y="434465"/>
                  </a:cubicBezTo>
                  <a:cubicBezTo>
                    <a:pt x="2016462" y="437542"/>
                    <a:pt x="2019082" y="443796"/>
                    <a:pt x="2019338" y="453228"/>
                  </a:cubicBezTo>
                  <a:cubicBezTo>
                    <a:pt x="2018310" y="467837"/>
                    <a:pt x="2009392" y="478471"/>
                    <a:pt x="1992586" y="485130"/>
                  </a:cubicBezTo>
                  <a:cubicBezTo>
                    <a:pt x="1975782" y="491789"/>
                    <a:pt x="1957262" y="495972"/>
                    <a:pt x="1937030" y="497678"/>
                  </a:cubicBezTo>
                  <a:cubicBezTo>
                    <a:pt x="1916798" y="499384"/>
                    <a:pt x="1901026" y="500112"/>
                    <a:pt x="1889716" y="499862"/>
                  </a:cubicBezTo>
                  <a:cubicBezTo>
                    <a:pt x="1879045" y="500129"/>
                    <a:pt x="1863524" y="499519"/>
                    <a:pt x="1843151" y="498033"/>
                  </a:cubicBezTo>
                  <a:cubicBezTo>
                    <a:pt x="1822778" y="496547"/>
                    <a:pt x="1804006" y="492585"/>
                    <a:pt x="1786831" y="486146"/>
                  </a:cubicBezTo>
                  <a:cubicBezTo>
                    <a:pt x="1769658" y="479707"/>
                    <a:pt x="1760533" y="469192"/>
                    <a:pt x="1759458" y="454599"/>
                  </a:cubicBezTo>
                  <a:cubicBezTo>
                    <a:pt x="1760076" y="442894"/>
                    <a:pt x="1764402" y="435367"/>
                    <a:pt x="1772438" y="432019"/>
                  </a:cubicBezTo>
                  <a:cubicBezTo>
                    <a:pt x="1780472" y="428670"/>
                    <a:pt x="1788507" y="424293"/>
                    <a:pt x="1796542" y="418887"/>
                  </a:cubicBezTo>
                  <a:cubicBezTo>
                    <a:pt x="1804577" y="413481"/>
                    <a:pt x="1808904" y="401839"/>
                    <a:pt x="1809522" y="383962"/>
                  </a:cubicBezTo>
                  <a:lnTo>
                    <a:pt x="1809522" y="115900"/>
                  </a:lnTo>
                  <a:cubicBezTo>
                    <a:pt x="1808734" y="99618"/>
                    <a:pt x="1803222" y="88976"/>
                    <a:pt x="1792986" y="83972"/>
                  </a:cubicBezTo>
                  <a:cubicBezTo>
                    <a:pt x="1782750" y="78968"/>
                    <a:pt x="1772514" y="74422"/>
                    <a:pt x="1762278" y="70332"/>
                  </a:cubicBezTo>
                  <a:cubicBezTo>
                    <a:pt x="1752042" y="66243"/>
                    <a:pt x="1746530" y="57429"/>
                    <a:pt x="1745742" y="43891"/>
                  </a:cubicBezTo>
                  <a:cubicBezTo>
                    <a:pt x="1746556" y="30489"/>
                    <a:pt x="1752472" y="21459"/>
                    <a:pt x="1763487" y="16802"/>
                  </a:cubicBezTo>
                  <a:cubicBezTo>
                    <a:pt x="1774502" y="12144"/>
                    <a:pt x="1785733" y="9972"/>
                    <a:pt x="1797178" y="10287"/>
                  </a:cubicBezTo>
                  <a:cubicBezTo>
                    <a:pt x="1805720" y="10344"/>
                    <a:pt x="1814176" y="10572"/>
                    <a:pt x="1822544" y="10971"/>
                  </a:cubicBezTo>
                  <a:cubicBezTo>
                    <a:pt x="1830912" y="11370"/>
                    <a:pt x="1839366" y="11595"/>
                    <a:pt x="1847905" y="11648"/>
                  </a:cubicBezTo>
                  <a:cubicBezTo>
                    <a:pt x="1897443" y="11248"/>
                    <a:pt x="1937695" y="9650"/>
                    <a:pt x="1968660" y="6852"/>
                  </a:cubicBezTo>
                  <a:cubicBezTo>
                    <a:pt x="1999627" y="4055"/>
                    <a:pt x="2022240" y="2457"/>
                    <a:pt x="2036500" y="2057"/>
                  </a:cubicBezTo>
                  <a:close/>
                  <a:moveTo>
                    <a:pt x="267376" y="2057"/>
                  </a:moveTo>
                  <a:cubicBezTo>
                    <a:pt x="289788" y="2472"/>
                    <a:pt x="309507" y="5373"/>
                    <a:pt x="326533" y="10762"/>
                  </a:cubicBezTo>
                  <a:cubicBezTo>
                    <a:pt x="343559" y="16150"/>
                    <a:pt x="357843" y="21539"/>
                    <a:pt x="369383" y="26927"/>
                  </a:cubicBezTo>
                  <a:cubicBezTo>
                    <a:pt x="380923" y="32316"/>
                    <a:pt x="389669" y="35218"/>
                    <a:pt x="395621" y="35632"/>
                  </a:cubicBezTo>
                  <a:cubicBezTo>
                    <a:pt x="402779" y="35432"/>
                    <a:pt x="408351" y="34633"/>
                    <a:pt x="412337" y="33234"/>
                  </a:cubicBezTo>
                  <a:cubicBezTo>
                    <a:pt x="416324" y="31835"/>
                    <a:pt x="421038" y="31036"/>
                    <a:pt x="426482" y="30836"/>
                  </a:cubicBezTo>
                  <a:cubicBezTo>
                    <a:pt x="441827" y="31049"/>
                    <a:pt x="456400" y="41415"/>
                    <a:pt x="470202" y="61934"/>
                  </a:cubicBezTo>
                  <a:cubicBezTo>
                    <a:pt x="484004" y="82454"/>
                    <a:pt x="491376" y="111849"/>
                    <a:pt x="492319" y="150121"/>
                  </a:cubicBezTo>
                  <a:cubicBezTo>
                    <a:pt x="492191" y="170230"/>
                    <a:pt x="486618" y="187123"/>
                    <a:pt x="475603" y="200800"/>
                  </a:cubicBezTo>
                  <a:cubicBezTo>
                    <a:pt x="464587" y="214477"/>
                    <a:pt x="448899" y="221595"/>
                    <a:pt x="428540" y="222152"/>
                  </a:cubicBezTo>
                  <a:cubicBezTo>
                    <a:pt x="411475" y="221520"/>
                    <a:pt x="398156" y="215195"/>
                    <a:pt x="388581" y="203179"/>
                  </a:cubicBezTo>
                  <a:cubicBezTo>
                    <a:pt x="379007" y="191163"/>
                    <a:pt x="369609" y="177250"/>
                    <a:pt x="360388" y="161439"/>
                  </a:cubicBezTo>
                  <a:cubicBezTo>
                    <a:pt x="351167" y="145629"/>
                    <a:pt x="338555" y="131715"/>
                    <a:pt x="322551" y="119699"/>
                  </a:cubicBezTo>
                  <a:cubicBezTo>
                    <a:pt x="306547" y="107683"/>
                    <a:pt x="283584" y="101359"/>
                    <a:pt x="253660" y="100726"/>
                  </a:cubicBezTo>
                  <a:cubicBezTo>
                    <a:pt x="236113" y="101103"/>
                    <a:pt x="221830" y="105838"/>
                    <a:pt x="210811" y="114930"/>
                  </a:cubicBezTo>
                  <a:cubicBezTo>
                    <a:pt x="199792" y="124022"/>
                    <a:pt x="191706" y="135210"/>
                    <a:pt x="186553" y="148494"/>
                  </a:cubicBezTo>
                  <a:cubicBezTo>
                    <a:pt x="181402" y="161779"/>
                    <a:pt x="178853" y="174898"/>
                    <a:pt x="178908" y="187852"/>
                  </a:cubicBezTo>
                  <a:cubicBezTo>
                    <a:pt x="178985" y="222135"/>
                    <a:pt x="184852" y="253420"/>
                    <a:pt x="196510" y="281708"/>
                  </a:cubicBezTo>
                  <a:cubicBezTo>
                    <a:pt x="208169" y="309995"/>
                    <a:pt x="225161" y="332642"/>
                    <a:pt x="247489" y="349648"/>
                  </a:cubicBezTo>
                  <a:cubicBezTo>
                    <a:pt x="269815" y="366654"/>
                    <a:pt x="297018" y="375378"/>
                    <a:pt x="329099" y="375818"/>
                  </a:cubicBezTo>
                  <a:cubicBezTo>
                    <a:pt x="357623" y="375234"/>
                    <a:pt x="379441" y="371143"/>
                    <a:pt x="394554" y="363546"/>
                  </a:cubicBezTo>
                  <a:cubicBezTo>
                    <a:pt x="409667" y="355949"/>
                    <a:pt x="421123" y="348352"/>
                    <a:pt x="428921" y="340755"/>
                  </a:cubicBezTo>
                  <a:cubicBezTo>
                    <a:pt x="436718" y="333158"/>
                    <a:pt x="443906" y="329068"/>
                    <a:pt x="450485" y="328483"/>
                  </a:cubicBezTo>
                  <a:cubicBezTo>
                    <a:pt x="460415" y="329098"/>
                    <a:pt x="467816" y="333700"/>
                    <a:pt x="472689" y="342289"/>
                  </a:cubicBezTo>
                  <a:cubicBezTo>
                    <a:pt x="477561" y="350879"/>
                    <a:pt x="479992" y="359768"/>
                    <a:pt x="479980" y="368958"/>
                  </a:cubicBezTo>
                  <a:cubicBezTo>
                    <a:pt x="479802" y="379601"/>
                    <a:pt x="476653" y="392122"/>
                    <a:pt x="470532" y="406520"/>
                  </a:cubicBezTo>
                  <a:cubicBezTo>
                    <a:pt x="464411" y="420918"/>
                    <a:pt x="456385" y="433642"/>
                    <a:pt x="446453" y="444693"/>
                  </a:cubicBezTo>
                  <a:cubicBezTo>
                    <a:pt x="436520" y="455744"/>
                    <a:pt x="425749" y="461570"/>
                    <a:pt x="414138" y="462170"/>
                  </a:cubicBezTo>
                  <a:cubicBezTo>
                    <a:pt x="406416" y="462661"/>
                    <a:pt x="395799" y="466096"/>
                    <a:pt x="382286" y="472476"/>
                  </a:cubicBezTo>
                  <a:cubicBezTo>
                    <a:pt x="368773" y="478855"/>
                    <a:pt x="352060" y="485235"/>
                    <a:pt x="332146" y="491614"/>
                  </a:cubicBezTo>
                  <a:cubicBezTo>
                    <a:pt x="312233" y="497994"/>
                    <a:pt x="288814" y="501429"/>
                    <a:pt x="261890" y="501920"/>
                  </a:cubicBezTo>
                  <a:cubicBezTo>
                    <a:pt x="213327" y="501366"/>
                    <a:pt x="169363" y="489832"/>
                    <a:pt x="129998" y="467319"/>
                  </a:cubicBezTo>
                  <a:cubicBezTo>
                    <a:pt x="90632" y="444804"/>
                    <a:pt x="59267" y="414631"/>
                    <a:pt x="35900" y="376797"/>
                  </a:cubicBezTo>
                  <a:cubicBezTo>
                    <a:pt x="12534" y="338964"/>
                    <a:pt x="567" y="296791"/>
                    <a:pt x="0" y="250278"/>
                  </a:cubicBezTo>
                  <a:cubicBezTo>
                    <a:pt x="800" y="202941"/>
                    <a:pt x="13901" y="160655"/>
                    <a:pt x="39302" y="123422"/>
                  </a:cubicBezTo>
                  <a:cubicBezTo>
                    <a:pt x="64704" y="86188"/>
                    <a:pt x="97611" y="56767"/>
                    <a:pt x="138021" y="35159"/>
                  </a:cubicBezTo>
                  <a:cubicBezTo>
                    <a:pt x="178432" y="13551"/>
                    <a:pt x="221551" y="2517"/>
                    <a:pt x="267376" y="2057"/>
                  </a:cubicBezTo>
                  <a:close/>
                  <a:moveTo>
                    <a:pt x="770116" y="0"/>
                  </a:moveTo>
                  <a:cubicBezTo>
                    <a:pt x="789934" y="474"/>
                    <a:pt x="807517" y="6307"/>
                    <a:pt x="822865" y="17500"/>
                  </a:cubicBezTo>
                  <a:cubicBezTo>
                    <a:pt x="838212" y="28693"/>
                    <a:pt x="851732" y="42401"/>
                    <a:pt x="863423" y="58623"/>
                  </a:cubicBezTo>
                  <a:cubicBezTo>
                    <a:pt x="875114" y="74845"/>
                    <a:pt x="885382" y="90737"/>
                    <a:pt x="894229" y="106299"/>
                  </a:cubicBezTo>
                  <a:cubicBezTo>
                    <a:pt x="897588" y="112165"/>
                    <a:pt x="905355" y="127218"/>
                    <a:pt x="917533" y="151458"/>
                  </a:cubicBezTo>
                  <a:cubicBezTo>
                    <a:pt x="929709" y="175697"/>
                    <a:pt x="943626" y="203755"/>
                    <a:pt x="959285" y="235631"/>
                  </a:cubicBezTo>
                  <a:cubicBezTo>
                    <a:pt x="974944" y="267507"/>
                    <a:pt x="989676" y="297834"/>
                    <a:pt x="1003481" y="326612"/>
                  </a:cubicBezTo>
                  <a:cubicBezTo>
                    <a:pt x="1017286" y="355389"/>
                    <a:pt x="1027497" y="377249"/>
                    <a:pt x="1034113" y="392192"/>
                  </a:cubicBezTo>
                  <a:cubicBezTo>
                    <a:pt x="1041973" y="408613"/>
                    <a:pt x="1050481" y="418595"/>
                    <a:pt x="1059636" y="422138"/>
                  </a:cubicBezTo>
                  <a:cubicBezTo>
                    <a:pt x="1068790" y="425681"/>
                    <a:pt x="1076688" y="428501"/>
                    <a:pt x="1083328" y="430596"/>
                  </a:cubicBezTo>
                  <a:cubicBezTo>
                    <a:pt x="1089969" y="432692"/>
                    <a:pt x="1093448" y="439778"/>
                    <a:pt x="1093765" y="451856"/>
                  </a:cubicBezTo>
                  <a:cubicBezTo>
                    <a:pt x="1092775" y="468210"/>
                    <a:pt x="1083938" y="479775"/>
                    <a:pt x="1067253" y="486553"/>
                  </a:cubicBezTo>
                  <a:cubicBezTo>
                    <a:pt x="1050568" y="493330"/>
                    <a:pt x="1031978" y="497326"/>
                    <a:pt x="1011484" y="498541"/>
                  </a:cubicBezTo>
                  <a:cubicBezTo>
                    <a:pt x="990989" y="499756"/>
                    <a:pt x="974533" y="500197"/>
                    <a:pt x="962114" y="499862"/>
                  </a:cubicBezTo>
                  <a:cubicBezTo>
                    <a:pt x="912671" y="500719"/>
                    <a:pt x="874243" y="498833"/>
                    <a:pt x="846829" y="494204"/>
                  </a:cubicBezTo>
                  <a:cubicBezTo>
                    <a:pt x="819416" y="489575"/>
                    <a:pt x="805502" y="477059"/>
                    <a:pt x="805087" y="456657"/>
                  </a:cubicBezTo>
                  <a:cubicBezTo>
                    <a:pt x="805603" y="446188"/>
                    <a:pt x="809218" y="439237"/>
                    <a:pt x="815931" y="435803"/>
                  </a:cubicBezTo>
                  <a:cubicBezTo>
                    <a:pt x="822645" y="432370"/>
                    <a:pt x="829358" y="429432"/>
                    <a:pt x="836071" y="426990"/>
                  </a:cubicBezTo>
                  <a:cubicBezTo>
                    <a:pt x="842784" y="424547"/>
                    <a:pt x="846399" y="419577"/>
                    <a:pt x="846915" y="412080"/>
                  </a:cubicBezTo>
                  <a:cubicBezTo>
                    <a:pt x="847385" y="401949"/>
                    <a:pt x="844541" y="394473"/>
                    <a:pt x="838382" y="389652"/>
                  </a:cubicBezTo>
                  <a:cubicBezTo>
                    <a:pt x="832224" y="384830"/>
                    <a:pt x="819932" y="381723"/>
                    <a:pt x="801506" y="380330"/>
                  </a:cubicBezTo>
                  <a:cubicBezTo>
                    <a:pt x="783081" y="378937"/>
                    <a:pt x="755704" y="378319"/>
                    <a:pt x="719374" y="378476"/>
                  </a:cubicBezTo>
                  <a:cubicBezTo>
                    <a:pt x="701403" y="377833"/>
                    <a:pt x="687460" y="379461"/>
                    <a:pt x="677546" y="383362"/>
                  </a:cubicBezTo>
                  <a:cubicBezTo>
                    <a:pt x="667632" y="387262"/>
                    <a:pt x="662603" y="397292"/>
                    <a:pt x="662460" y="413451"/>
                  </a:cubicBezTo>
                  <a:cubicBezTo>
                    <a:pt x="663002" y="421761"/>
                    <a:pt x="666795" y="426934"/>
                    <a:pt x="673838" y="428971"/>
                  </a:cubicBezTo>
                  <a:cubicBezTo>
                    <a:pt x="680881" y="431007"/>
                    <a:pt x="687925" y="433539"/>
                    <a:pt x="694968" y="436565"/>
                  </a:cubicBezTo>
                  <a:cubicBezTo>
                    <a:pt x="702011" y="439592"/>
                    <a:pt x="705804" y="446747"/>
                    <a:pt x="706345" y="458028"/>
                  </a:cubicBezTo>
                  <a:cubicBezTo>
                    <a:pt x="705601" y="471499"/>
                    <a:pt x="698862" y="481210"/>
                    <a:pt x="686130" y="487162"/>
                  </a:cubicBezTo>
                  <a:cubicBezTo>
                    <a:pt x="673398" y="493114"/>
                    <a:pt x="659142" y="496780"/>
                    <a:pt x="643362" y="498160"/>
                  </a:cubicBezTo>
                  <a:cubicBezTo>
                    <a:pt x="627583" y="499540"/>
                    <a:pt x="614749" y="500108"/>
                    <a:pt x="604861" y="499862"/>
                  </a:cubicBezTo>
                  <a:cubicBezTo>
                    <a:pt x="572671" y="499769"/>
                    <a:pt x="548900" y="497898"/>
                    <a:pt x="533548" y="494249"/>
                  </a:cubicBezTo>
                  <a:cubicBezTo>
                    <a:pt x="518195" y="490600"/>
                    <a:pt x="508291" y="485731"/>
                    <a:pt x="503834" y="479644"/>
                  </a:cubicBezTo>
                  <a:cubicBezTo>
                    <a:pt x="499377" y="473556"/>
                    <a:pt x="497396" y="466808"/>
                    <a:pt x="497891" y="459400"/>
                  </a:cubicBezTo>
                  <a:cubicBezTo>
                    <a:pt x="498226" y="449126"/>
                    <a:pt x="501671" y="442090"/>
                    <a:pt x="508227" y="438293"/>
                  </a:cubicBezTo>
                  <a:cubicBezTo>
                    <a:pt x="514784" y="434495"/>
                    <a:pt x="522445" y="431117"/>
                    <a:pt x="531211" y="428158"/>
                  </a:cubicBezTo>
                  <a:cubicBezTo>
                    <a:pt x="539977" y="425199"/>
                    <a:pt x="547842" y="419840"/>
                    <a:pt x="554805" y="412080"/>
                  </a:cubicBezTo>
                  <a:cubicBezTo>
                    <a:pt x="562419" y="402293"/>
                    <a:pt x="569647" y="390496"/>
                    <a:pt x="576490" y="376687"/>
                  </a:cubicBezTo>
                  <a:cubicBezTo>
                    <a:pt x="583333" y="362879"/>
                    <a:pt x="589361" y="350230"/>
                    <a:pt x="594576" y="338740"/>
                  </a:cubicBezTo>
                  <a:lnTo>
                    <a:pt x="637775" y="244830"/>
                  </a:lnTo>
                  <a:cubicBezTo>
                    <a:pt x="649132" y="220770"/>
                    <a:pt x="660017" y="194653"/>
                    <a:pt x="670432" y="166478"/>
                  </a:cubicBezTo>
                  <a:cubicBezTo>
                    <a:pt x="680846" y="138303"/>
                    <a:pt x="686418" y="110471"/>
                    <a:pt x="687145" y="82981"/>
                  </a:cubicBezTo>
                  <a:cubicBezTo>
                    <a:pt x="686789" y="58821"/>
                    <a:pt x="692989" y="39076"/>
                    <a:pt x="705746" y="23745"/>
                  </a:cubicBezTo>
                  <a:cubicBezTo>
                    <a:pt x="718503" y="8415"/>
                    <a:pt x="739959" y="500"/>
                    <a:pt x="770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Cooper Std Black" panose="0208090304030B020404" pitchFamily="18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113257E-D861-494A-A6F3-7320CE360D02}"/>
                </a:ext>
              </a:extLst>
            </p:cNvPr>
            <p:cNvSpPr txBox="1"/>
            <p:nvPr/>
          </p:nvSpPr>
          <p:spPr>
            <a:xfrm>
              <a:off x="4779942" y="4646376"/>
              <a:ext cx="1369499" cy="207697"/>
            </a:xfrm>
            <a:custGeom>
              <a:avLst/>
              <a:gdLst/>
              <a:ahLst/>
              <a:cxnLst/>
              <a:rect l="l" t="t" r="r" b="b"/>
              <a:pathLst>
                <a:path w="3350220" h="508092">
                  <a:moveTo>
                    <a:pt x="3064072" y="84268"/>
                  </a:moveTo>
                  <a:cubicBezTo>
                    <a:pt x="3051970" y="84482"/>
                    <a:pt x="3044627" y="87999"/>
                    <a:pt x="3042040" y="94818"/>
                  </a:cubicBezTo>
                  <a:cubicBezTo>
                    <a:pt x="3039454" y="101638"/>
                    <a:pt x="3038111" y="110473"/>
                    <a:pt x="3038011" y="121324"/>
                  </a:cubicBezTo>
                  <a:lnTo>
                    <a:pt x="3035269" y="186517"/>
                  </a:lnTo>
                  <a:cubicBezTo>
                    <a:pt x="3033998" y="195695"/>
                    <a:pt x="3033969" y="203415"/>
                    <a:pt x="3035184" y="209677"/>
                  </a:cubicBezTo>
                  <a:cubicBezTo>
                    <a:pt x="3036399" y="215939"/>
                    <a:pt x="3042371" y="219199"/>
                    <a:pt x="3053099" y="219456"/>
                  </a:cubicBezTo>
                  <a:cubicBezTo>
                    <a:pt x="3075059" y="219313"/>
                    <a:pt x="3090461" y="213423"/>
                    <a:pt x="3099305" y="201786"/>
                  </a:cubicBezTo>
                  <a:cubicBezTo>
                    <a:pt x="3108149" y="190148"/>
                    <a:pt x="3112406" y="173621"/>
                    <a:pt x="3112078" y="152205"/>
                  </a:cubicBezTo>
                  <a:cubicBezTo>
                    <a:pt x="3112564" y="134663"/>
                    <a:pt x="3109534" y="119137"/>
                    <a:pt x="3102991" y="105627"/>
                  </a:cubicBezTo>
                  <a:cubicBezTo>
                    <a:pt x="3096447" y="92117"/>
                    <a:pt x="3083474" y="84997"/>
                    <a:pt x="3064072" y="84268"/>
                  </a:cubicBezTo>
                  <a:close/>
                  <a:moveTo>
                    <a:pt x="2905036" y="8916"/>
                  </a:moveTo>
                  <a:cubicBezTo>
                    <a:pt x="2912205" y="8958"/>
                    <a:pt x="2919288" y="9215"/>
                    <a:pt x="2926285" y="9686"/>
                  </a:cubicBezTo>
                  <a:cubicBezTo>
                    <a:pt x="2933282" y="10158"/>
                    <a:pt x="2940365" y="10586"/>
                    <a:pt x="2947533" y="10973"/>
                  </a:cubicBezTo>
                  <a:cubicBezTo>
                    <a:pt x="2954416" y="11687"/>
                    <a:pt x="2961385" y="12316"/>
                    <a:pt x="2968439" y="12859"/>
                  </a:cubicBezTo>
                  <a:cubicBezTo>
                    <a:pt x="2975493" y="13402"/>
                    <a:pt x="2982462" y="13688"/>
                    <a:pt x="2989345" y="13716"/>
                  </a:cubicBezTo>
                  <a:cubicBezTo>
                    <a:pt x="3000297" y="13688"/>
                    <a:pt x="3011293" y="13402"/>
                    <a:pt x="3022333" y="12859"/>
                  </a:cubicBezTo>
                  <a:cubicBezTo>
                    <a:pt x="3033372" y="12315"/>
                    <a:pt x="3044542" y="11686"/>
                    <a:pt x="3055842" y="10970"/>
                  </a:cubicBezTo>
                  <a:cubicBezTo>
                    <a:pt x="3066843" y="10585"/>
                    <a:pt x="3077931" y="10157"/>
                    <a:pt x="3089103" y="9686"/>
                  </a:cubicBezTo>
                  <a:cubicBezTo>
                    <a:pt x="3100276" y="9215"/>
                    <a:pt x="3111363" y="8958"/>
                    <a:pt x="3122365" y="8916"/>
                  </a:cubicBezTo>
                  <a:cubicBezTo>
                    <a:pt x="3148827" y="8776"/>
                    <a:pt x="3174769" y="12861"/>
                    <a:pt x="3200190" y="21173"/>
                  </a:cubicBezTo>
                  <a:cubicBezTo>
                    <a:pt x="3225611" y="29485"/>
                    <a:pt x="3246727" y="42863"/>
                    <a:pt x="3263538" y="61308"/>
                  </a:cubicBezTo>
                  <a:cubicBezTo>
                    <a:pt x="3280348" y="79752"/>
                    <a:pt x="3289069" y="104104"/>
                    <a:pt x="3289700" y="134363"/>
                  </a:cubicBezTo>
                  <a:cubicBezTo>
                    <a:pt x="3289671" y="155365"/>
                    <a:pt x="3284756" y="174779"/>
                    <a:pt x="3274955" y="192604"/>
                  </a:cubicBezTo>
                  <a:cubicBezTo>
                    <a:pt x="3265154" y="210429"/>
                    <a:pt x="3250638" y="224175"/>
                    <a:pt x="3231407" y="233841"/>
                  </a:cubicBezTo>
                  <a:cubicBezTo>
                    <a:pt x="3228249" y="235396"/>
                    <a:pt x="3225649" y="237080"/>
                    <a:pt x="3223606" y="238893"/>
                  </a:cubicBezTo>
                  <a:cubicBezTo>
                    <a:pt x="3221563" y="240705"/>
                    <a:pt x="3220505" y="243588"/>
                    <a:pt x="3220434" y="247541"/>
                  </a:cubicBezTo>
                  <a:cubicBezTo>
                    <a:pt x="3220634" y="252507"/>
                    <a:pt x="3222463" y="256103"/>
                    <a:pt x="3225920" y="258329"/>
                  </a:cubicBezTo>
                  <a:cubicBezTo>
                    <a:pt x="3229378" y="260556"/>
                    <a:pt x="3233264" y="262439"/>
                    <a:pt x="3237579" y="263981"/>
                  </a:cubicBezTo>
                  <a:cubicBezTo>
                    <a:pt x="3261268" y="272285"/>
                    <a:pt x="3279213" y="285822"/>
                    <a:pt x="3291414" y="304590"/>
                  </a:cubicBezTo>
                  <a:cubicBezTo>
                    <a:pt x="3303616" y="323358"/>
                    <a:pt x="3311960" y="350959"/>
                    <a:pt x="3316446" y="387392"/>
                  </a:cubicBezTo>
                  <a:cubicBezTo>
                    <a:pt x="3319689" y="407525"/>
                    <a:pt x="3325472" y="419683"/>
                    <a:pt x="3333794" y="423866"/>
                  </a:cubicBezTo>
                  <a:lnTo>
                    <a:pt x="3350220" y="430055"/>
                  </a:lnTo>
                  <a:lnTo>
                    <a:pt x="3350220" y="481899"/>
                  </a:lnTo>
                  <a:lnTo>
                    <a:pt x="3343792" y="491119"/>
                  </a:lnTo>
                  <a:cubicBezTo>
                    <a:pt x="3326519" y="501834"/>
                    <a:pt x="3298658" y="507492"/>
                    <a:pt x="3260210" y="508092"/>
                  </a:cubicBezTo>
                  <a:cubicBezTo>
                    <a:pt x="3224274" y="507872"/>
                    <a:pt x="3197087" y="501302"/>
                    <a:pt x="3178651" y="488382"/>
                  </a:cubicBezTo>
                  <a:cubicBezTo>
                    <a:pt x="3160215" y="475462"/>
                    <a:pt x="3146694" y="457512"/>
                    <a:pt x="3138087" y="434534"/>
                  </a:cubicBezTo>
                  <a:cubicBezTo>
                    <a:pt x="3129481" y="411555"/>
                    <a:pt x="3121954" y="384869"/>
                    <a:pt x="3115507" y="354473"/>
                  </a:cubicBezTo>
                  <a:cubicBezTo>
                    <a:pt x="3112192" y="338071"/>
                    <a:pt x="3106477" y="323726"/>
                    <a:pt x="3098362" y="311439"/>
                  </a:cubicBezTo>
                  <a:cubicBezTo>
                    <a:pt x="3090246" y="299152"/>
                    <a:pt x="3076988" y="292694"/>
                    <a:pt x="3058585" y="292065"/>
                  </a:cubicBezTo>
                  <a:cubicBezTo>
                    <a:pt x="3051127" y="291251"/>
                    <a:pt x="3045812" y="293394"/>
                    <a:pt x="3042640" y="298495"/>
                  </a:cubicBezTo>
                  <a:cubicBezTo>
                    <a:pt x="3039469" y="303595"/>
                    <a:pt x="3037925" y="316540"/>
                    <a:pt x="3038011" y="337328"/>
                  </a:cubicBezTo>
                  <a:cubicBezTo>
                    <a:pt x="3037997" y="347601"/>
                    <a:pt x="3038368" y="358774"/>
                    <a:pt x="3039126" y="370847"/>
                  </a:cubicBezTo>
                  <a:cubicBezTo>
                    <a:pt x="3039883" y="382920"/>
                    <a:pt x="3041112" y="393921"/>
                    <a:pt x="3042812" y="403851"/>
                  </a:cubicBezTo>
                  <a:cubicBezTo>
                    <a:pt x="3045039" y="413850"/>
                    <a:pt x="3049348" y="420826"/>
                    <a:pt x="3055741" y="424780"/>
                  </a:cubicBezTo>
                  <a:cubicBezTo>
                    <a:pt x="3062133" y="428734"/>
                    <a:pt x="3068220" y="432764"/>
                    <a:pt x="3074003" y="436871"/>
                  </a:cubicBezTo>
                  <a:cubicBezTo>
                    <a:pt x="3079786" y="440977"/>
                    <a:pt x="3082876" y="448258"/>
                    <a:pt x="3083274" y="458715"/>
                  </a:cubicBezTo>
                  <a:cubicBezTo>
                    <a:pt x="3083748" y="467021"/>
                    <a:pt x="3080895" y="474412"/>
                    <a:pt x="3074716" y="480889"/>
                  </a:cubicBezTo>
                  <a:cubicBezTo>
                    <a:pt x="3068537" y="487366"/>
                    <a:pt x="3056187" y="492471"/>
                    <a:pt x="3037669" y="496205"/>
                  </a:cubicBezTo>
                  <a:cubicBezTo>
                    <a:pt x="3019150" y="499939"/>
                    <a:pt x="2991618" y="501844"/>
                    <a:pt x="2955073" y="501920"/>
                  </a:cubicBezTo>
                  <a:cubicBezTo>
                    <a:pt x="2943107" y="502229"/>
                    <a:pt x="2926976" y="501611"/>
                    <a:pt x="2906679" y="500066"/>
                  </a:cubicBezTo>
                  <a:cubicBezTo>
                    <a:pt x="2886383" y="498521"/>
                    <a:pt x="2867914" y="494194"/>
                    <a:pt x="2851273" y="487087"/>
                  </a:cubicBezTo>
                  <a:cubicBezTo>
                    <a:pt x="2834632" y="479979"/>
                    <a:pt x="2825812" y="468236"/>
                    <a:pt x="2824813" y="451857"/>
                  </a:cubicBezTo>
                  <a:cubicBezTo>
                    <a:pt x="2825448" y="441045"/>
                    <a:pt x="2829893" y="433713"/>
                    <a:pt x="2838148" y="429860"/>
                  </a:cubicBezTo>
                  <a:cubicBezTo>
                    <a:pt x="2846403" y="426008"/>
                    <a:pt x="2854658" y="419184"/>
                    <a:pt x="2862913" y="409388"/>
                  </a:cubicBezTo>
                  <a:cubicBezTo>
                    <a:pt x="2871168" y="399592"/>
                    <a:pt x="2875613" y="380373"/>
                    <a:pt x="2876248" y="351730"/>
                  </a:cubicBezTo>
                  <a:lnTo>
                    <a:pt x="2876248" y="156322"/>
                  </a:lnTo>
                  <a:cubicBezTo>
                    <a:pt x="2875977" y="130362"/>
                    <a:pt x="2873262" y="111939"/>
                    <a:pt x="2868104" y="101053"/>
                  </a:cubicBezTo>
                  <a:cubicBezTo>
                    <a:pt x="2862946" y="90168"/>
                    <a:pt x="2856974" y="83124"/>
                    <a:pt x="2850188" y="79923"/>
                  </a:cubicBezTo>
                  <a:cubicBezTo>
                    <a:pt x="2843401" y="76721"/>
                    <a:pt x="2837429" y="73667"/>
                    <a:pt x="2832271" y="70758"/>
                  </a:cubicBezTo>
                  <a:cubicBezTo>
                    <a:pt x="2827113" y="67850"/>
                    <a:pt x="2824399" y="61393"/>
                    <a:pt x="2824127" y="51387"/>
                  </a:cubicBezTo>
                  <a:cubicBezTo>
                    <a:pt x="2824619" y="39001"/>
                    <a:pt x="2829579" y="29749"/>
                    <a:pt x="2839011" y="23631"/>
                  </a:cubicBezTo>
                  <a:cubicBezTo>
                    <a:pt x="2848442" y="17512"/>
                    <a:pt x="2859397" y="13487"/>
                    <a:pt x="2871874" y="11554"/>
                  </a:cubicBezTo>
                  <a:cubicBezTo>
                    <a:pt x="2884352" y="9622"/>
                    <a:pt x="2895406" y="8742"/>
                    <a:pt x="2905036" y="8916"/>
                  </a:cubicBezTo>
                  <a:close/>
                  <a:moveTo>
                    <a:pt x="1811289" y="6173"/>
                  </a:moveTo>
                  <a:cubicBezTo>
                    <a:pt x="1837395" y="6126"/>
                    <a:pt x="1856351" y="7743"/>
                    <a:pt x="1868158" y="11022"/>
                  </a:cubicBezTo>
                  <a:cubicBezTo>
                    <a:pt x="1879964" y="14302"/>
                    <a:pt x="1888457" y="19525"/>
                    <a:pt x="1893635" y="26690"/>
                  </a:cubicBezTo>
                  <a:cubicBezTo>
                    <a:pt x="1898813" y="33856"/>
                    <a:pt x="1904512" y="43244"/>
                    <a:pt x="1910733" y="54854"/>
                  </a:cubicBezTo>
                  <a:cubicBezTo>
                    <a:pt x="1918927" y="69435"/>
                    <a:pt x="1928608" y="88727"/>
                    <a:pt x="1939775" y="112731"/>
                  </a:cubicBezTo>
                  <a:cubicBezTo>
                    <a:pt x="1950941" y="136734"/>
                    <a:pt x="1962451" y="158870"/>
                    <a:pt x="1974304" y="179140"/>
                  </a:cubicBezTo>
                  <a:cubicBezTo>
                    <a:pt x="1986157" y="199410"/>
                    <a:pt x="1997210" y="211236"/>
                    <a:pt x="2007462" y="214618"/>
                  </a:cubicBezTo>
                  <a:cubicBezTo>
                    <a:pt x="2014615" y="215444"/>
                    <a:pt x="2022339" y="208841"/>
                    <a:pt x="2030634" y="194810"/>
                  </a:cubicBezTo>
                  <a:cubicBezTo>
                    <a:pt x="2038930" y="180778"/>
                    <a:pt x="2047416" y="163966"/>
                    <a:pt x="2056093" y="144374"/>
                  </a:cubicBezTo>
                  <a:cubicBezTo>
                    <a:pt x="2064770" y="124781"/>
                    <a:pt x="2073256" y="107055"/>
                    <a:pt x="2081552" y="91195"/>
                  </a:cubicBezTo>
                  <a:cubicBezTo>
                    <a:pt x="2092444" y="69854"/>
                    <a:pt x="2101825" y="52958"/>
                    <a:pt x="2109693" y="40506"/>
                  </a:cubicBezTo>
                  <a:cubicBezTo>
                    <a:pt x="2117561" y="28054"/>
                    <a:pt x="2128513" y="19183"/>
                    <a:pt x="2142547" y="13892"/>
                  </a:cubicBezTo>
                  <a:cubicBezTo>
                    <a:pt x="2156582" y="8602"/>
                    <a:pt x="2178296" y="6029"/>
                    <a:pt x="2207689" y="6173"/>
                  </a:cubicBezTo>
                  <a:cubicBezTo>
                    <a:pt x="2218402" y="5931"/>
                    <a:pt x="2231402" y="6642"/>
                    <a:pt x="2246688" y="8305"/>
                  </a:cubicBezTo>
                  <a:cubicBezTo>
                    <a:pt x="2261974" y="9968"/>
                    <a:pt x="2275586" y="14031"/>
                    <a:pt x="2287521" y="20494"/>
                  </a:cubicBezTo>
                  <a:cubicBezTo>
                    <a:pt x="2299456" y="26957"/>
                    <a:pt x="2305755" y="37267"/>
                    <a:pt x="2306415" y="51425"/>
                  </a:cubicBezTo>
                  <a:cubicBezTo>
                    <a:pt x="2305272" y="64310"/>
                    <a:pt x="2299843" y="74196"/>
                    <a:pt x="2290127" y="81081"/>
                  </a:cubicBezTo>
                  <a:cubicBezTo>
                    <a:pt x="2280411" y="87967"/>
                    <a:pt x="2273268" y="96823"/>
                    <a:pt x="2268696" y="107651"/>
                  </a:cubicBezTo>
                  <a:cubicBezTo>
                    <a:pt x="2266842" y="114741"/>
                    <a:pt x="2265140" y="126618"/>
                    <a:pt x="2263591" y="143282"/>
                  </a:cubicBezTo>
                  <a:cubicBezTo>
                    <a:pt x="2262041" y="159945"/>
                    <a:pt x="2260797" y="177257"/>
                    <a:pt x="2259857" y="195216"/>
                  </a:cubicBezTo>
                  <a:cubicBezTo>
                    <a:pt x="2258917" y="213175"/>
                    <a:pt x="2258434" y="227642"/>
                    <a:pt x="2258409" y="238617"/>
                  </a:cubicBezTo>
                  <a:cubicBezTo>
                    <a:pt x="2258443" y="242520"/>
                    <a:pt x="2258832" y="252238"/>
                    <a:pt x="2259577" y="267771"/>
                  </a:cubicBezTo>
                  <a:cubicBezTo>
                    <a:pt x="2260322" y="283305"/>
                    <a:pt x="2261220" y="301810"/>
                    <a:pt x="2262270" y="323287"/>
                  </a:cubicBezTo>
                  <a:cubicBezTo>
                    <a:pt x="2263319" y="344763"/>
                    <a:pt x="2264319" y="366366"/>
                    <a:pt x="2265267" y="388096"/>
                  </a:cubicBezTo>
                  <a:cubicBezTo>
                    <a:pt x="2266448" y="404147"/>
                    <a:pt x="2270486" y="415321"/>
                    <a:pt x="2277383" y="421619"/>
                  </a:cubicBezTo>
                  <a:cubicBezTo>
                    <a:pt x="2284279" y="427917"/>
                    <a:pt x="2291060" y="433148"/>
                    <a:pt x="2297728" y="437313"/>
                  </a:cubicBezTo>
                  <a:cubicBezTo>
                    <a:pt x="2304396" y="441478"/>
                    <a:pt x="2307977" y="448386"/>
                    <a:pt x="2308473" y="458036"/>
                  </a:cubicBezTo>
                  <a:cubicBezTo>
                    <a:pt x="2307499" y="473041"/>
                    <a:pt x="2299009" y="483640"/>
                    <a:pt x="2283003" y="489832"/>
                  </a:cubicBezTo>
                  <a:cubicBezTo>
                    <a:pt x="2266997" y="496024"/>
                    <a:pt x="2249316" y="499664"/>
                    <a:pt x="2229959" y="500752"/>
                  </a:cubicBezTo>
                  <a:cubicBezTo>
                    <a:pt x="2210602" y="501840"/>
                    <a:pt x="2195411" y="502229"/>
                    <a:pt x="2184384" y="501920"/>
                  </a:cubicBezTo>
                  <a:cubicBezTo>
                    <a:pt x="2174030" y="502225"/>
                    <a:pt x="2159320" y="501920"/>
                    <a:pt x="2140254" y="501006"/>
                  </a:cubicBezTo>
                  <a:cubicBezTo>
                    <a:pt x="2121188" y="500092"/>
                    <a:pt x="2103683" y="496740"/>
                    <a:pt x="2087739" y="490949"/>
                  </a:cubicBezTo>
                  <a:cubicBezTo>
                    <a:pt x="2071795" y="485159"/>
                    <a:pt x="2063330" y="475102"/>
                    <a:pt x="2062344" y="460779"/>
                  </a:cubicBezTo>
                  <a:cubicBezTo>
                    <a:pt x="2062695" y="453012"/>
                    <a:pt x="2065422" y="446756"/>
                    <a:pt x="2070525" y="442012"/>
                  </a:cubicBezTo>
                  <a:cubicBezTo>
                    <a:pt x="2075628" y="437267"/>
                    <a:pt x="2080997" y="432636"/>
                    <a:pt x="2086634" y="428120"/>
                  </a:cubicBezTo>
                  <a:cubicBezTo>
                    <a:pt x="2092270" y="423604"/>
                    <a:pt x="2096065" y="417805"/>
                    <a:pt x="2098017" y="410724"/>
                  </a:cubicBezTo>
                  <a:cubicBezTo>
                    <a:pt x="2098829" y="407226"/>
                    <a:pt x="2099947" y="398837"/>
                    <a:pt x="2101370" y="385557"/>
                  </a:cubicBezTo>
                  <a:cubicBezTo>
                    <a:pt x="2102793" y="372278"/>
                    <a:pt x="2103761" y="357610"/>
                    <a:pt x="2104273" y="341556"/>
                  </a:cubicBezTo>
                  <a:cubicBezTo>
                    <a:pt x="2104785" y="325501"/>
                    <a:pt x="2104081" y="311562"/>
                    <a:pt x="2102160" y="299740"/>
                  </a:cubicBezTo>
                  <a:cubicBezTo>
                    <a:pt x="2100240" y="287917"/>
                    <a:pt x="2096344" y="281714"/>
                    <a:pt x="2090470" y="281130"/>
                  </a:cubicBezTo>
                  <a:cubicBezTo>
                    <a:pt x="2083344" y="281659"/>
                    <a:pt x="2076254" y="287305"/>
                    <a:pt x="2069204" y="298069"/>
                  </a:cubicBezTo>
                  <a:cubicBezTo>
                    <a:pt x="2062153" y="308832"/>
                    <a:pt x="2055369" y="321538"/>
                    <a:pt x="2048852" y="336188"/>
                  </a:cubicBezTo>
                  <a:cubicBezTo>
                    <a:pt x="2042335" y="350837"/>
                    <a:pt x="2036313" y="364254"/>
                    <a:pt x="2030787" y="376440"/>
                  </a:cubicBezTo>
                  <a:cubicBezTo>
                    <a:pt x="2025680" y="387741"/>
                    <a:pt x="2019734" y="401861"/>
                    <a:pt x="2012950" y="418800"/>
                  </a:cubicBezTo>
                  <a:cubicBezTo>
                    <a:pt x="2006166" y="435739"/>
                    <a:pt x="1999001" y="450773"/>
                    <a:pt x="1991455" y="463903"/>
                  </a:cubicBezTo>
                  <a:cubicBezTo>
                    <a:pt x="1983909" y="477032"/>
                    <a:pt x="1976438" y="483534"/>
                    <a:pt x="1969045" y="483407"/>
                  </a:cubicBezTo>
                  <a:cubicBezTo>
                    <a:pt x="1965640" y="483546"/>
                    <a:pt x="1962083" y="482200"/>
                    <a:pt x="1958374" y="479369"/>
                  </a:cubicBezTo>
                  <a:cubicBezTo>
                    <a:pt x="1954664" y="476537"/>
                    <a:pt x="1949277" y="468639"/>
                    <a:pt x="1942214" y="455675"/>
                  </a:cubicBezTo>
                  <a:cubicBezTo>
                    <a:pt x="1935150" y="442710"/>
                    <a:pt x="1924885" y="421098"/>
                    <a:pt x="1911419" y="390839"/>
                  </a:cubicBezTo>
                  <a:lnTo>
                    <a:pt x="1871630" y="301700"/>
                  </a:lnTo>
                  <a:cubicBezTo>
                    <a:pt x="1869600" y="296572"/>
                    <a:pt x="1866628" y="290544"/>
                    <a:pt x="1862712" y="283615"/>
                  </a:cubicBezTo>
                  <a:cubicBezTo>
                    <a:pt x="1858796" y="276687"/>
                    <a:pt x="1853765" y="272887"/>
                    <a:pt x="1847620" y="272216"/>
                  </a:cubicBezTo>
                  <a:cubicBezTo>
                    <a:pt x="1840749" y="273193"/>
                    <a:pt x="1836355" y="281295"/>
                    <a:pt x="1834436" y="296519"/>
                  </a:cubicBezTo>
                  <a:cubicBezTo>
                    <a:pt x="1832518" y="311744"/>
                    <a:pt x="1831780" y="328226"/>
                    <a:pt x="1832224" y="345965"/>
                  </a:cubicBezTo>
                  <a:cubicBezTo>
                    <a:pt x="1832668" y="363704"/>
                    <a:pt x="1832997" y="376833"/>
                    <a:pt x="1833213" y="385354"/>
                  </a:cubicBezTo>
                  <a:cubicBezTo>
                    <a:pt x="1833755" y="408705"/>
                    <a:pt x="1837549" y="423409"/>
                    <a:pt x="1844596" y="429466"/>
                  </a:cubicBezTo>
                  <a:cubicBezTo>
                    <a:pt x="1851642" y="435523"/>
                    <a:pt x="1858689" y="439561"/>
                    <a:pt x="1865735" y="441580"/>
                  </a:cubicBezTo>
                  <a:cubicBezTo>
                    <a:pt x="1872782" y="443599"/>
                    <a:pt x="1876576" y="450227"/>
                    <a:pt x="1877118" y="461465"/>
                  </a:cubicBezTo>
                  <a:cubicBezTo>
                    <a:pt x="1876377" y="474268"/>
                    <a:pt x="1869707" y="483555"/>
                    <a:pt x="1857108" y="489324"/>
                  </a:cubicBezTo>
                  <a:cubicBezTo>
                    <a:pt x="1844509" y="495093"/>
                    <a:pt x="1830425" y="498691"/>
                    <a:pt x="1814857" y="500117"/>
                  </a:cubicBezTo>
                  <a:cubicBezTo>
                    <a:pt x="1799289" y="501543"/>
                    <a:pt x="1786681" y="502144"/>
                    <a:pt x="1777035" y="501920"/>
                  </a:cubicBezTo>
                  <a:cubicBezTo>
                    <a:pt x="1768419" y="502115"/>
                    <a:pt x="1757402" y="501497"/>
                    <a:pt x="1743982" y="500066"/>
                  </a:cubicBezTo>
                  <a:cubicBezTo>
                    <a:pt x="1730562" y="498636"/>
                    <a:pt x="1718475" y="495224"/>
                    <a:pt x="1707719" y="489832"/>
                  </a:cubicBezTo>
                  <a:cubicBezTo>
                    <a:pt x="1696964" y="484439"/>
                    <a:pt x="1691275" y="475898"/>
                    <a:pt x="1690652" y="464207"/>
                  </a:cubicBezTo>
                  <a:cubicBezTo>
                    <a:pt x="1691126" y="452166"/>
                    <a:pt x="1694750" y="445089"/>
                    <a:pt x="1701524" y="442977"/>
                  </a:cubicBezTo>
                  <a:cubicBezTo>
                    <a:pt x="1708297" y="440865"/>
                    <a:pt x="1715375" y="437800"/>
                    <a:pt x="1722758" y="433783"/>
                  </a:cubicBezTo>
                  <a:cubicBezTo>
                    <a:pt x="1730141" y="429767"/>
                    <a:pt x="1734984" y="418880"/>
                    <a:pt x="1737286" y="401124"/>
                  </a:cubicBezTo>
                  <a:cubicBezTo>
                    <a:pt x="1740173" y="372940"/>
                    <a:pt x="1742802" y="341370"/>
                    <a:pt x="1745173" y="306414"/>
                  </a:cubicBezTo>
                  <a:cubicBezTo>
                    <a:pt x="1747545" y="271459"/>
                    <a:pt x="1748803" y="229432"/>
                    <a:pt x="1748945" y="180334"/>
                  </a:cubicBezTo>
                  <a:cubicBezTo>
                    <a:pt x="1748988" y="160063"/>
                    <a:pt x="1748217" y="143864"/>
                    <a:pt x="1746631" y="131736"/>
                  </a:cubicBezTo>
                  <a:cubicBezTo>
                    <a:pt x="1745045" y="119608"/>
                    <a:pt x="1742387" y="109751"/>
                    <a:pt x="1738658" y="102166"/>
                  </a:cubicBezTo>
                  <a:cubicBezTo>
                    <a:pt x="1735932" y="97569"/>
                    <a:pt x="1730945" y="93430"/>
                    <a:pt x="1723698" y="89747"/>
                  </a:cubicBezTo>
                  <a:cubicBezTo>
                    <a:pt x="1716450" y="86065"/>
                    <a:pt x="1709584" y="81621"/>
                    <a:pt x="1703098" y="76415"/>
                  </a:cubicBezTo>
                  <a:cubicBezTo>
                    <a:pt x="1696613" y="71208"/>
                    <a:pt x="1693150" y="64021"/>
                    <a:pt x="1692710" y="54854"/>
                  </a:cubicBezTo>
                  <a:cubicBezTo>
                    <a:pt x="1693159" y="41948"/>
                    <a:pt x="1699346" y="31951"/>
                    <a:pt x="1711273" y="24862"/>
                  </a:cubicBezTo>
                  <a:cubicBezTo>
                    <a:pt x="1723200" y="17773"/>
                    <a:pt x="1738171" y="12855"/>
                    <a:pt x="1756187" y="10108"/>
                  </a:cubicBezTo>
                  <a:cubicBezTo>
                    <a:pt x="1774204" y="7362"/>
                    <a:pt x="1792571" y="6050"/>
                    <a:pt x="1811289" y="6173"/>
                  </a:cubicBezTo>
                  <a:close/>
                  <a:moveTo>
                    <a:pt x="1173114" y="6173"/>
                  </a:moveTo>
                  <a:cubicBezTo>
                    <a:pt x="1199220" y="6126"/>
                    <a:pt x="1218176" y="7743"/>
                    <a:pt x="1229983" y="11022"/>
                  </a:cubicBezTo>
                  <a:cubicBezTo>
                    <a:pt x="1241789" y="14302"/>
                    <a:pt x="1250281" y="19525"/>
                    <a:pt x="1255459" y="26690"/>
                  </a:cubicBezTo>
                  <a:cubicBezTo>
                    <a:pt x="1260638" y="33856"/>
                    <a:pt x="1266337" y="43244"/>
                    <a:pt x="1272558" y="54854"/>
                  </a:cubicBezTo>
                  <a:cubicBezTo>
                    <a:pt x="1280752" y="69435"/>
                    <a:pt x="1290433" y="88727"/>
                    <a:pt x="1301600" y="112731"/>
                  </a:cubicBezTo>
                  <a:cubicBezTo>
                    <a:pt x="1312766" y="136734"/>
                    <a:pt x="1324276" y="158870"/>
                    <a:pt x="1336130" y="179140"/>
                  </a:cubicBezTo>
                  <a:cubicBezTo>
                    <a:pt x="1347982" y="199410"/>
                    <a:pt x="1359035" y="211236"/>
                    <a:pt x="1369287" y="214618"/>
                  </a:cubicBezTo>
                  <a:cubicBezTo>
                    <a:pt x="1376440" y="215444"/>
                    <a:pt x="1384163" y="208841"/>
                    <a:pt x="1392459" y="194810"/>
                  </a:cubicBezTo>
                  <a:cubicBezTo>
                    <a:pt x="1400755" y="180778"/>
                    <a:pt x="1409241" y="163966"/>
                    <a:pt x="1417918" y="144374"/>
                  </a:cubicBezTo>
                  <a:cubicBezTo>
                    <a:pt x="1426595" y="124781"/>
                    <a:pt x="1435081" y="107055"/>
                    <a:pt x="1443377" y="91195"/>
                  </a:cubicBezTo>
                  <a:cubicBezTo>
                    <a:pt x="1454270" y="69854"/>
                    <a:pt x="1463650" y="52958"/>
                    <a:pt x="1471518" y="40506"/>
                  </a:cubicBezTo>
                  <a:cubicBezTo>
                    <a:pt x="1479386" y="28054"/>
                    <a:pt x="1490338" y="19183"/>
                    <a:pt x="1504372" y="13892"/>
                  </a:cubicBezTo>
                  <a:cubicBezTo>
                    <a:pt x="1518407" y="8602"/>
                    <a:pt x="1540121" y="6029"/>
                    <a:pt x="1569514" y="6173"/>
                  </a:cubicBezTo>
                  <a:cubicBezTo>
                    <a:pt x="1580227" y="5931"/>
                    <a:pt x="1593227" y="6642"/>
                    <a:pt x="1608513" y="8305"/>
                  </a:cubicBezTo>
                  <a:cubicBezTo>
                    <a:pt x="1623799" y="9968"/>
                    <a:pt x="1637411" y="14031"/>
                    <a:pt x="1649346" y="20494"/>
                  </a:cubicBezTo>
                  <a:cubicBezTo>
                    <a:pt x="1661282" y="26957"/>
                    <a:pt x="1667580" y="37267"/>
                    <a:pt x="1668240" y="51425"/>
                  </a:cubicBezTo>
                  <a:cubicBezTo>
                    <a:pt x="1667097" y="64310"/>
                    <a:pt x="1661668" y="74196"/>
                    <a:pt x="1651952" y="81081"/>
                  </a:cubicBezTo>
                  <a:cubicBezTo>
                    <a:pt x="1642237" y="87967"/>
                    <a:pt x="1635093" y="96823"/>
                    <a:pt x="1630521" y="107651"/>
                  </a:cubicBezTo>
                  <a:cubicBezTo>
                    <a:pt x="1628667" y="114741"/>
                    <a:pt x="1626965" y="126618"/>
                    <a:pt x="1625416" y="143282"/>
                  </a:cubicBezTo>
                  <a:cubicBezTo>
                    <a:pt x="1623866" y="159945"/>
                    <a:pt x="1622621" y="177257"/>
                    <a:pt x="1621682" y="195216"/>
                  </a:cubicBezTo>
                  <a:cubicBezTo>
                    <a:pt x="1620742" y="213175"/>
                    <a:pt x="1620259" y="227642"/>
                    <a:pt x="1620234" y="238617"/>
                  </a:cubicBezTo>
                  <a:cubicBezTo>
                    <a:pt x="1620268" y="242520"/>
                    <a:pt x="1620657" y="252238"/>
                    <a:pt x="1621403" y="267771"/>
                  </a:cubicBezTo>
                  <a:cubicBezTo>
                    <a:pt x="1622148" y="283305"/>
                    <a:pt x="1623045" y="301810"/>
                    <a:pt x="1624095" y="323287"/>
                  </a:cubicBezTo>
                  <a:cubicBezTo>
                    <a:pt x="1625144" y="344763"/>
                    <a:pt x="1626144" y="366366"/>
                    <a:pt x="1627092" y="388096"/>
                  </a:cubicBezTo>
                  <a:cubicBezTo>
                    <a:pt x="1628273" y="404147"/>
                    <a:pt x="1632312" y="415321"/>
                    <a:pt x="1639208" y="421619"/>
                  </a:cubicBezTo>
                  <a:cubicBezTo>
                    <a:pt x="1646104" y="427917"/>
                    <a:pt x="1652886" y="433148"/>
                    <a:pt x="1659553" y="437313"/>
                  </a:cubicBezTo>
                  <a:cubicBezTo>
                    <a:pt x="1666220" y="441478"/>
                    <a:pt x="1669802" y="448386"/>
                    <a:pt x="1670298" y="458036"/>
                  </a:cubicBezTo>
                  <a:cubicBezTo>
                    <a:pt x="1669324" y="473041"/>
                    <a:pt x="1660834" y="483640"/>
                    <a:pt x="1644828" y="489832"/>
                  </a:cubicBezTo>
                  <a:cubicBezTo>
                    <a:pt x="1628822" y="496024"/>
                    <a:pt x="1611141" y="499664"/>
                    <a:pt x="1591784" y="500752"/>
                  </a:cubicBezTo>
                  <a:cubicBezTo>
                    <a:pt x="1572427" y="501840"/>
                    <a:pt x="1557236" y="502229"/>
                    <a:pt x="1546209" y="501920"/>
                  </a:cubicBezTo>
                  <a:cubicBezTo>
                    <a:pt x="1535855" y="502225"/>
                    <a:pt x="1521146" y="501920"/>
                    <a:pt x="1502079" y="501006"/>
                  </a:cubicBezTo>
                  <a:cubicBezTo>
                    <a:pt x="1483013" y="500092"/>
                    <a:pt x="1465507" y="496740"/>
                    <a:pt x="1449564" y="490949"/>
                  </a:cubicBezTo>
                  <a:cubicBezTo>
                    <a:pt x="1433620" y="485159"/>
                    <a:pt x="1425155" y="475102"/>
                    <a:pt x="1424169" y="460779"/>
                  </a:cubicBezTo>
                  <a:cubicBezTo>
                    <a:pt x="1424520" y="453012"/>
                    <a:pt x="1427247" y="446756"/>
                    <a:pt x="1432350" y="442012"/>
                  </a:cubicBezTo>
                  <a:cubicBezTo>
                    <a:pt x="1437453" y="437267"/>
                    <a:pt x="1442822" y="432636"/>
                    <a:pt x="1448459" y="428120"/>
                  </a:cubicBezTo>
                  <a:cubicBezTo>
                    <a:pt x="1454095" y="423604"/>
                    <a:pt x="1457890" y="417805"/>
                    <a:pt x="1459841" y="410724"/>
                  </a:cubicBezTo>
                  <a:cubicBezTo>
                    <a:pt x="1460654" y="407226"/>
                    <a:pt x="1461772" y="398837"/>
                    <a:pt x="1463195" y="385557"/>
                  </a:cubicBezTo>
                  <a:cubicBezTo>
                    <a:pt x="1464618" y="372278"/>
                    <a:pt x="1465586" y="357610"/>
                    <a:pt x="1466098" y="341556"/>
                  </a:cubicBezTo>
                  <a:cubicBezTo>
                    <a:pt x="1466610" y="325501"/>
                    <a:pt x="1465906" y="311562"/>
                    <a:pt x="1463986" y="299740"/>
                  </a:cubicBezTo>
                  <a:cubicBezTo>
                    <a:pt x="1462065" y="287917"/>
                    <a:pt x="1458169" y="281714"/>
                    <a:pt x="1452295" y="281130"/>
                  </a:cubicBezTo>
                  <a:cubicBezTo>
                    <a:pt x="1445168" y="281659"/>
                    <a:pt x="1438079" y="287305"/>
                    <a:pt x="1431029" y="298069"/>
                  </a:cubicBezTo>
                  <a:cubicBezTo>
                    <a:pt x="1423978" y="308832"/>
                    <a:pt x="1417194" y="321538"/>
                    <a:pt x="1410677" y="336188"/>
                  </a:cubicBezTo>
                  <a:cubicBezTo>
                    <a:pt x="1404160" y="350837"/>
                    <a:pt x="1398138" y="364254"/>
                    <a:pt x="1392612" y="376440"/>
                  </a:cubicBezTo>
                  <a:cubicBezTo>
                    <a:pt x="1387505" y="387741"/>
                    <a:pt x="1381559" y="401861"/>
                    <a:pt x="1374775" y="418800"/>
                  </a:cubicBezTo>
                  <a:cubicBezTo>
                    <a:pt x="1367991" y="435739"/>
                    <a:pt x="1360826" y="450773"/>
                    <a:pt x="1353280" y="463903"/>
                  </a:cubicBezTo>
                  <a:cubicBezTo>
                    <a:pt x="1345734" y="477032"/>
                    <a:pt x="1338264" y="483534"/>
                    <a:pt x="1330870" y="483407"/>
                  </a:cubicBezTo>
                  <a:cubicBezTo>
                    <a:pt x="1327465" y="483546"/>
                    <a:pt x="1323908" y="482200"/>
                    <a:pt x="1320198" y="479369"/>
                  </a:cubicBezTo>
                  <a:cubicBezTo>
                    <a:pt x="1316489" y="476537"/>
                    <a:pt x="1311102" y="468639"/>
                    <a:pt x="1304039" y="455675"/>
                  </a:cubicBezTo>
                  <a:cubicBezTo>
                    <a:pt x="1296976" y="442710"/>
                    <a:pt x="1286710" y="421098"/>
                    <a:pt x="1273244" y="390839"/>
                  </a:cubicBezTo>
                  <a:lnTo>
                    <a:pt x="1233455" y="301700"/>
                  </a:lnTo>
                  <a:cubicBezTo>
                    <a:pt x="1231425" y="296572"/>
                    <a:pt x="1228453" y="290544"/>
                    <a:pt x="1224537" y="283615"/>
                  </a:cubicBezTo>
                  <a:cubicBezTo>
                    <a:pt x="1220621" y="276687"/>
                    <a:pt x="1215590" y="272887"/>
                    <a:pt x="1209444" y="272216"/>
                  </a:cubicBezTo>
                  <a:cubicBezTo>
                    <a:pt x="1202574" y="273193"/>
                    <a:pt x="1198180" y="281295"/>
                    <a:pt x="1196261" y="296519"/>
                  </a:cubicBezTo>
                  <a:cubicBezTo>
                    <a:pt x="1194343" y="311744"/>
                    <a:pt x="1193605" y="328226"/>
                    <a:pt x="1194049" y="345965"/>
                  </a:cubicBezTo>
                  <a:cubicBezTo>
                    <a:pt x="1194493" y="363704"/>
                    <a:pt x="1194822" y="376833"/>
                    <a:pt x="1195038" y="385354"/>
                  </a:cubicBezTo>
                  <a:cubicBezTo>
                    <a:pt x="1195580" y="408705"/>
                    <a:pt x="1199374" y="423409"/>
                    <a:pt x="1206421" y="429466"/>
                  </a:cubicBezTo>
                  <a:cubicBezTo>
                    <a:pt x="1213467" y="435523"/>
                    <a:pt x="1220514" y="439561"/>
                    <a:pt x="1227560" y="441580"/>
                  </a:cubicBezTo>
                  <a:cubicBezTo>
                    <a:pt x="1234607" y="443599"/>
                    <a:pt x="1238401" y="450227"/>
                    <a:pt x="1238943" y="461465"/>
                  </a:cubicBezTo>
                  <a:cubicBezTo>
                    <a:pt x="1238202" y="474268"/>
                    <a:pt x="1231532" y="483555"/>
                    <a:pt x="1218933" y="489324"/>
                  </a:cubicBezTo>
                  <a:cubicBezTo>
                    <a:pt x="1206334" y="495093"/>
                    <a:pt x="1192250" y="498691"/>
                    <a:pt x="1176682" y="500117"/>
                  </a:cubicBezTo>
                  <a:cubicBezTo>
                    <a:pt x="1161114" y="501543"/>
                    <a:pt x="1148506" y="502144"/>
                    <a:pt x="1138859" y="501920"/>
                  </a:cubicBezTo>
                  <a:cubicBezTo>
                    <a:pt x="1130244" y="502115"/>
                    <a:pt x="1119227" y="501497"/>
                    <a:pt x="1105807" y="500066"/>
                  </a:cubicBezTo>
                  <a:cubicBezTo>
                    <a:pt x="1092387" y="498636"/>
                    <a:pt x="1080300" y="495224"/>
                    <a:pt x="1069544" y="489832"/>
                  </a:cubicBezTo>
                  <a:cubicBezTo>
                    <a:pt x="1058789" y="484439"/>
                    <a:pt x="1053100" y="475898"/>
                    <a:pt x="1052477" y="464207"/>
                  </a:cubicBezTo>
                  <a:cubicBezTo>
                    <a:pt x="1052951" y="452166"/>
                    <a:pt x="1056575" y="445089"/>
                    <a:pt x="1063349" y="442977"/>
                  </a:cubicBezTo>
                  <a:cubicBezTo>
                    <a:pt x="1070122" y="440865"/>
                    <a:pt x="1077200" y="437800"/>
                    <a:pt x="1084583" y="433783"/>
                  </a:cubicBezTo>
                  <a:cubicBezTo>
                    <a:pt x="1091966" y="429767"/>
                    <a:pt x="1096809" y="418880"/>
                    <a:pt x="1099112" y="401124"/>
                  </a:cubicBezTo>
                  <a:cubicBezTo>
                    <a:pt x="1101998" y="372940"/>
                    <a:pt x="1104627" y="341370"/>
                    <a:pt x="1106998" y="306414"/>
                  </a:cubicBezTo>
                  <a:cubicBezTo>
                    <a:pt x="1109370" y="271459"/>
                    <a:pt x="1110627" y="229432"/>
                    <a:pt x="1110770" y="180334"/>
                  </a:cubicBezTo>
                  <a:cubicBezTo>
                    <a:pt x="1110813" y="160063"/>
                    <a:pt x="1110042" y="143864"/>
                    <a:pt x="1108456" y="131736"/>
                  </a:cubicBezTo>
                  <a:cubicBezTo>
                    <a:pt x="1106870" y="119608"/>
                    <a:pt x="1104212" y="109751"/>
                    <a:pt x="1100483" y="102166"/>
                  </a:cubicBezTo>
                  <a:cubicBezTo>
                    <a:pt x="1097757" y="97569"/>
                    <a:pt x="1092770" y="93430"/>
                    <a:pt x="1085523" y="89747"/>
                  </a:cubicBezTo>
                  <a:cubicBezTo>
                    <a:pt x="1078275" y="86065"/>
                    <a:pt x="1071409" y="81621"/>
                    <a:pt x="1064923" y="76415"/>
                  </a:cubicBezTo>
                  <a:cubicBezTo>
                    <a:pt x="1058438" y="71208"/>
                    <a:pt x="1054975" y="64021"/>
                    <a:pt x="1054535" y="54854"/>
                  </a:cubicBezTo>
                  <a:cubicBezTo>
                    <a:pt x="1054984" y="41948"/>
                    <a:pt x="1061171" y="31951"/>
                    <a:pt x="1073098" y="24862"/>
                  </a:cubicBezTo>
                  <a:cubicBezTo>
                    <a:pt x="1085025" y="17773"/>
                    <a:pt x="1099996" y="12855"/>
                    <a:pt x="1118012" y="10108"/>
                  </a:cubicBezTo>
                  <a:cubicBezTo>
                    <a:pt x="1136029" y="7362"/>
                    <a:pt x="1154396" y="6050"/>
                    <a:pt x="1173114" y="6173"/>
                  </a:cubicBezTo>
                  <a:close/>
                  <a:moveTo>
                    <a:pt x="595613" y="6173"/>
                  </a:moveTo>
                  <a:cubicBezTo>
                    <a:pt x="632455" y="6261"/>
                    <a:pt x="660627" y="8370"/>
                    <a:pt x="680127" y="12497"/>
                  </a:cubicBezTo>
                  <a:cubicBezTo>
                    <a:pt x="699628" y="16625"/>
                    <a:pt x="712919" y="22238"/>
                    <a:pt x="720003" y="29337"/>
                  </a:cubicBezTo>
                  <a:cubicBezTo>
                    <a:pt x="727086" y="36437"/>
                    <a:pt x="730422" y="44488"/>
                    <a:pt x="730012" y="53493"/>
                  </a:cubicBezTo>
                  <a:cubicBezTo>
                    <a:pt x="729759" y="65251"/>
                    <a:pt x="727133" y="72809"/>
                    <a:pt x="722132" y="76167"/>
                  </a:cubicBezTo>
                  <a:cubicBezTo>
                    <a:pt x="717131" y="79525"/>
                    <a:pt x="711268" y="82196"/>
                    <a:pt x="704541" y="84182"/>
                  </a:cubicBezTo>
                  <a:cubicBezTo>
                    <a:pt x="697814" y="86168"/>
                    <a:pt x="691736" y="90983"/>
                    <a:pt x="686306" y="98627"/>
                  </a:cubicBezTo>
                  <a:cubicBezTo>
                    <a:pt x="680876" y="106271"/>
                    <a:pt x="677607" y="120258"/>
                    <a:pt x="676497" y="140589"/>
                  </a:cubicBezTo>
                  <a:lnTo>
                    <a:pt x="676497" y="266776"/>
                  </a:lnTo>
                  <a:cubicBezTo>
                    <a:pt x="676268" y="308053"/>
                    <a:pt x="684444" y="340543"/>
                    <a:pt x="701025" y="364246"/>
                  </a:cubicBezTo>
                  <a:cubicBezTo>
                    <a:pt x="717605" y="387949"/>
                    <a:pt x="743962" y="400036"/>
                    <a:pt x="780096" y="400507"/>
                  </a:cubicBezTo>
                  <a:cubicBezTo>
                    <a:pt x="815499" y="399445"/>
                    <a:pt x="840510" y="391588"/>
                    <a:pt x="855130" y="376936"/>
                  </a:cubicBezTo>
                  <a:cubicBezTo>
                    <a:pt x="869750" y="362285"/>
                    <a:pt x="878347" y="347214"/>
                    <a:pt x="880923" y="331724"/>
                  </a:cubicBezTo>
                  <a:cubicBezTo>
                    <a:pt x="883499" y="316235"/>
                    <a:pt x="884423" y="306701"/>
                    <a:pt x="883694" y="303124"/>
                  </a:cubicBezTo>
                  <a:lnTo>
                    <a:pt x="883694" y="132360"/>
                  </a:lnTo>
                  <a:cubicBezTo>
                    <a:pt x="882966" y="108945"/>
                    <a:pt x="877867" y="93671"/>
                    <a:pt x="868397" y="86538"/>
                  </a:cubicBezTo>
                  <a:cubicBezTo>
                    <a:pt x="858927" y="79405"/>
                    <a:pt x="849458" y="74139"/>
                    <a:pt x="839988" y="70739"/>
                  </a:cubicBezTo>
                  <a:cubicBezTo>
                    <a:pt x="830518" y="67340"/>
                    <a:pt x="825419" y="59534"/>
                    <a:pt x="824691" y="47321"/>
                  </a:cubicBezTo>
                  <a:cubicBezTo>
                    <a:pt x="825500" y="33427"/>
                    <a:pt x="832722" y="23571"/>
                    <a:pt x="846358" y="17755"/>
                  </a:cubicBezTo>
                  <a:cubicBezTo>
                    <a:pt x="859994" y="11938"/>
                    <a:pt x="875190" y="8484"/>
                    <a:pt x="891948" y="7392"/>
                  </a:cubicBezTo>
                  <a:cubicBezTo>
                    <a:pt x="908705" y="6300"/>
                    <a:pt x="922171" y="5893"/>
                    <a:pt x="932344" y="6173"/>
                  </a:cubicBezTo>
                  <a:cubicBezTo>
                    <a:pt x="941793" y="5927"/>
                    <a:pt x="954419" y="6418"/>
                    <a:pt x="970219" y="7646"/>
                  </a:cubicBezTo>
                  <a:cubicBezTo>
                    <a:pt x="986020" y="8873"/>
                    <a:pt x="1000374" y="12311"/>
                    <a:pt x="1013282" y="17958"/>
                  </a:cubicBezTo>
                  <a:cubicBezTo>
                    <a:pt x="1026189" y="23605"/>
                    <a:pt x="1033028" y="32936"/>
                    <a:pt x="1033799" y="45949"/>
                  </a:cubicBezTo>
                  <a:cubicBezTo>
                    <a:pt x="1033164" y="57840"/>
                    <a:pt x="1028719" y="65604"/>
                    <a:pt x="1020464" y="69241"/>
                  </a:cubicBezTo>
                  <a:cubicBezTo>
                    <a:pt x="1012209" y="72877"/>
                    <a:pt x="1003954" y="77847"/>
                    <a:pt x="995699" y="84151"/>
                  </a:cubicBezTo>
                  <a:cubicBezTo>
                    <a:pt x="987444" y="90454"/>
                    <a:pt x="982999" y="103552"/>
                    <a:pt x="982364" y="123444"/>
                  </a:cubicBezTo>
                  <a:lnTo>
                    <a:pt x="982364" y="308610"/>
                  </a:lnTo>
                  <a:cubicBezTo>
                    <a:pt x="982985" y="317102"/>
                    <a:pt x="981785" y="331617"/>
                    <a:pt x="978764" y="352156"/>
                  </a:cubicBezTo>
                  <a:cubicBezTo>
                    <a:pt x="975742" y="372695"/>
                    <a:pt x="967171" y="394598"/>
                    <a:pt x="953049" y="417867"/>
                  </a:cubicBezTo>
                  <a:cubicBezTo>
                    <a:pt x="938928" y="441135"/>
                    <a:pt x="915528" y="461110"/>
                    <a:pt x="882849" y="477791"/>
                  </a:cubicBezTo>
                  <a:cubicBezTo>
                    <a:pt x="850171" y="494472"/>
                    <a:pt x="804485" y="503201"/>
                    <a:pt x="745791" y="503978"/>
                  </a:cubicBezTo>
                  <a:cubicBezTo>
                    <a:pt x="679115" y="502914"/>
                    <a:pt x="628627" y="492017"/>
                    <a:pt x="594327" y="471287"/>
                  </a:cubicBezTo>
                  <a:cubicBezTo>
                    <a:pt x="560027" y="450557"/>
                    <a:pt x="536751" y="426378"/>
                    <a:pt x="524499" y="398750"/>
                  </a:cubicBezTo>
                  <a:cubicBezTo>
                    <a:pt x="512248" y="371122"/>
                    <a:pt x="505856" y="346429"/>
                    <a:pt x="505325" y="324670"/>
                  </a:cubicBezTo>
                  <a:cubicBezTo>
                    <a:pt x="504793" y="302912"/>
                    <a:pt x="504958" y="290472"/>
                    <a:pt x="505819" y="287350"/>
                  </a:cubicBezTo>
                  <a:lnTo>
                    <a:pt x="505819" y="128931"/>
                  </a:lnTo>
                  <a:cubicBezTo>
                    <a:pt x="506140" y="114990"/>
                    <a:pt x="502753" y="104466"/>
                    <a:pt x="495658" y="97358"/>
                  </a:cubicBezTo>
                  <a:cubicBezTo>
                    <a:pt x="488563" y="90251"/>
                    <a:pt x="481315" y="83791"/>
                    <a:pt x="473916" y="77978"/>
                  </a:cubicBezTo>
                  <a:cubicBezTo>
                    <a:pt x="466516" y="72166"/>
                    <a:pt x="462520" y="64233"/>
                    <a:pt x="461927" y="54178"/>
                  </a:cubicBezTo>
                  <a:cubicBezTo>
                    <a:pt x="460963" y="50563"/>
                    <a:pt x="462054" y="44992"/>
                    <a:pt x="465202" y="37465"/>
                  </a:cubicBezTo>
                  <a:cubicBezTo>
                    <a:pt x="468350" y="29938"/>
                    <a:pt x="479345" y="22945"/>
                    <a:pt x="498185" y="16485"/>
                  </a:cubicBezTo>
                  <a:cubicBezTo>
                    <a:pt x="517026" y="10025"/>
                    <a:pt x="549501" y="6587"/>
                    <a:pt x="595613" y="6173"/>
                  </a:cubicBezTo>
                  <a:close/>
                  <a:moveTo>
                    <a:pt x="214616" y="4115"/>
                  </a:moveTo>
                  <a:cubicBezTo>
                    <a:pt x="237485" y="4914"/>
                    <a:pt x="258941" y="8112"/>
                    <a:pt x="278982" y="13710"/>
                  </a:cubicBezTo>
                  <a:cubicBezTo>
                    <a:pt x="299024" y="19307"/>
                    <a:pt x="312080" y="22509"/>
                    <a:pt x="318151" y="23318"/>
                  </a:cubicBezTo>
                  <a:cubicBezTo>
                    <a:pt x="322851" y="22917"/>
                    <a:pt x="327850" y="21317"/>
                    <a:pt x="333150" y="18517"/>
                  </a:cubicBezTo>
                  <a:cubicBezTo>
                    <a:pt x="338450" y="15717"/>
                    <a:pt x="344649" y="14116"/>
                    <a:pt x="351749" y="13716"/>
                  </a:cubicBezTo>
                  <a:cubicBezTo>
                    <a:pt x="360019" y="14013"/>
                    <a:pt x="369991" y="19287"/>
                    <a:pt x="381664" y="29538"/>
                  </a:cubicBezTo>
                  <a:cubicBezTo>
                    <a:pt x="393337" y="39788"/>
                    <a:pt x="403715" y="53235"/>
                    <a:pt x="412798" y="69879"/>
                  </a:cubicBezTo>
                  <a:cubicBezTo>
                    <a:pt x="421881" y="86522"/>
                    <a:pt x="426672" y="104580"/>
                    <a:pt x="427172" y="124054"/>
                  </a:cubicBezTo>
                  <a:cubicBezTo>
                    <a:pt x="427072" y="136202"/>
                    <a:pt x="423500" y="146891"/>
                    <a:pt x="416458" y="156124"/>
                  </a:cubicBezTo>
                  <a:cubicBezTo>
                    <a:pt x="409416" y="165356"/>
                    <a:pt x="399502" y="170215"/>
                    <a:pt x="386717" y="170701"/>
                  </a:cubicBezTo>
                  <a:cubicBezTo>
                    <a:pt x="371798" y="169735"/>
                    <a:pt x="357831" y="162977"/>
                    <a:pt x="344816" y="150426"/>
                  </a:cubicBezTo>
                  <a:cubicBezTo>
                    <a:pt x="331801" y="137875"/>
                    <a:pt x="317377" y="125324"/>
                    <a:pt x="301543" y="112772"/>
                  </a:cubicBezTo>
                  <a:cubicBezTo>
                    <a:pt x="285709" y="100221"/>
                    <a:pt x="266104" y="93463"/>
                    <a:pt x="242728" y="92498"/>
                  </a:cubicBezTo>
                  <a:cubicBezTo>
                    <a:pt x="231600" y="92383"/>
                    <a:pt x="221629" y="95013"/>
                    <a:pt x="212816" y="100387"/>
                  </a:cubicBezTo>
                  <a:cubicBezTo>
                    <a:pt x="204002" y="105761"/>
                    <a:pt x="199345" y="114565"/>
                    <a:pt x="198846" y="126798"/>
                  </a:cubicBezTo>
                  <a:cubicBezTo>
                    <a:pt x="199514" y="144024"/>
                    <a:pt x="208614" y="156143"/>
                    <a:pt x="226145" y="163155"/>
                  </a:cubicBezTo>
                  <a:cubicBezTo>
                    <a:pt x="243676" y="170167"/>
                    <a:pt x="265626" y="177103"/>
                    <a:pt x="291994" y="183963"/>
                  </a:cubicBezTo>
                  <a:cubicBezTo>
                    <a:pt x="318363" y="190823"/>
                    <a:pt x="345137" y="202637"/>
                    <a:pt x="372319" y="219405"/>
                  </a:cubicBezTo>
                  <a:cubicBezTo>
                    <a:pt x="393574" y="233239"/>
                    <a:pt x="409516" y="249302"/>
                    <a:pt x="420144" y="267595"/>
                  </a:cubicBezTo>
                  <a:cubicBezTo>
                    <a:pt x="430772" y="285888"/>
                    <a:pt x="436086" y="307782"/>
                    <a:pt x="436086" y="333277"/>
                  </a:cubicBezTo>
                  <a:cubicBezTo>
                    <a:pt x="436260" y="360652"/>
                    <a:pt x="428599" y="387294"/>
                    <a:pt x="413103" y="413204"/>
                  </a:cubicBezTo>
                  <a:cubicBezTo>
                    <a:pt x="397608" y="439114"/>
                    <a:pt x="373237" y="460565"/>
                    <a:pt x="339991" y="477557"/>
                  </a:cubicBezTo>
                  <a:cubicBezTo>
                    <a:pt x="306744" y="494550"/>
                    <a:pt x="263581" y="503356"/>
                    <a:pt x="210502" y="503978"/>
                  </a:cubicBezTo>
                  <a:cubicBezTo>
                    <a:pt x="194981" y="503965"/>
                    <a:pt x="177188" y="502696"/>
                    <a:pt x="157122" y="500171"/>
                  </a:cubicBezTo>
                  <a:cubicBezTo>
                    <a:pt x="137055" y="497647"/>
                    <a:pt x="117332" y="493942"/>
                    <a:pt x="97951" y="489057"/>
                  </a:cubicBezTo>
                  <a:cubicBezTo>
                    <a:pt x="78571" y="484172"/>
                    <a:pt x="62149" y="478184"/>
                    <a:pt x="48685" y="471092"/>
                  </a:cubicBezTo>
                  <a:cubicBezTo>
                    <a:pt x="37723" y="464359"/>
                    <a:pt x="28640" y="453308"/>
                    <a:pt x="21436" y="437939"/>
                  </a:cubicBezTo>
                  <a:cubicBezTo>
                    <a:pt x="14233" y="422569"/>
                    <a:pt x="8857" y="406284"/>
                    <a:pt x="5311" y="389083"/>
                  </a:cubicBezTo>
                  <a:cubicBezTo>
                    <a:pt x="1764" y="371882"/>
                    <a:pt x="-6" y="357168"/>
                    <a:pt x="3" y="344939"/>
                  </a:cubicBezTo>
                  <a:cubicBezTo>
                    <a:pt x="-83" y="335292"/>
                    <a:pt x="2146" y="326803"/>
                    <a:pt x="6688" y="319472"/>
                  </a:cubicBezTo>
                  <a:cubicBezTo>
                    <a:pt x="11231" y="312141"/>
                    <a:pt x="18602" y="308282"/>
                    <a:pt x="28801" y="307896"/>
                  </a:cubicBezTo>
                  <a:cubicBezTo>
                    <a:pt x="40473" y="308464"/>
                    <a:pt x="50083" y="314145"/>
                    <a:pt x="57631" y="324938"/>
                  </a:cubicBezTo>
                  <a:cubicBezTo>
                    <a:pt x="65179" y="335732"/>
                    <a:pt x="73653" y="348230"/>
                    <a:pt x="83054" y="362431"/>
                  </a:cubicBezTo>
                  <a:cubicBezTo>
                    <a:pt x="92455" y="376633"/>
                    <a:pt x="105772" y="389131"/>
                    <a:pt x="123005" y="399924"/>
                  </a:cubicBezTo>
                  <a:cubicBezTo>
                    <a:pt x="140237" y="410718"/>
                    <a:pt x="164375" y="416399"/>
                    <a:pt x="195417" y="416967"/>
                  </a:cubicBezTo>
                  <a:cubicBezTo>
                    <a:pt x="200818" y="417034"/>
                    <a:pt x="207615" y="416061"/>
                    <a:pt x="215809" y="414045"/>
                  </a:cubicBezTo>
                  <a:cubicBezTo>
                    <a:pt x="224003" y="412029"/>
                    <a:pt x="231360" y="408566"/>
                    <a:pt x="237877" y="403654"/>
                  </a:cubicBezTo>
                  <a:cubicBezTo>
                    <a:pt x="244396" y="398742"/>
                    <a:pt x="247841" y="391975"/>
                    <a:pt x="248213" y="383354"/>
                  </a:cubicBezTo>
                  <a:cubicBezTo>
                    <a:pt x="247523" y="367724"/>
                    <a:pt x="238466" y="356452"/>
                    <a:pt x="221041" y="349538"/>
                  </a:cubicBezTo>
                  <a:cubicBezTo>
                    <a:pt x="203616" y="342623"/>
                    <a:pt x="181962" y="335060"/>
                    <a:pt x="156080" y="326850"/>
                  </a:cubicBezTo>
                  <a:cubicBezTo>
                    <a:pt x="130199" y="318639"/>
                    <a:pt x="104228" y="304775"/>
                    <a:pt x="78169" y="285259"/>
                  </a:cubicBezTo>
                  <a:cubicBezTo>
                    <a:pt x="58956" y="270082"/>
                    <a:pt x="43386" y="252246"/>
                    <a:pt x="31458" y="231753"/>
                  </a:cubicBezTo>
                  <a:cubicBezTo>
                    <a:pt x="19530" y="211259"/>
                    <a:pt x="13388" y="188622"/>
                    <a:pt x="13031" y="163841"/>
                  </a:cubicBezTo>
                  <a:cubicBezTo>
                    <a:pt x="13056" y="139409"/>
                    <a:pt x="20624" y="115036"/>
                    <a:pt x="35734" y="90722"/>
                  </a:cubicBezTo>
                  <a:cubicBezTo>
                    <a:pt x="50844" y="66409"/>
                    <a:pt x="73344" y="46058"/>
                    <a:pt x="103233" y="29671"/>
                  </a:cubicBezTo>
                  <a:cubicBezTo>
                    <a:pt x="133123" y="13285"/>
                    <a:pt x="170251" y="4766"/>
                    <a:pt x="214616" y="4115"/>
                  </a:cubicBezTo>
                  <a:close/>
                  <a:moveTo>
                    <a:pt x="2727877" y="0"/>
                  </a:moveTo>
                  <a:cubicBezTo>
                    <a:pt x="2740869" y="644"/>
                    <a:pt x="2751461" y="6824"/>
                    <a:pt x="2759653" y="18539"/>
                  </a:cubicBezTo>
                  <a:cubicBezTo>
                    <a:pt x="2767844" y="30255"/>
                    <a:pt x="2773864" y="43643"/>
                    <a:pt x="2777712" y="58703"/>
                  </a:cubicBezTo>
                  <a:cubicBezTo>
                    <a:pt x="2781560" y="73763"/>
                    <a:pt x="2783465" y="86631"/>
                    <a:pt x="2783427" y="97309"/>
                  </a:cubicBezTo>
                  <a:cubicBezTo>
                    <a:pt x="2783613" y="109275"/>
                    <a:pt x="2781013" y="120341"/>
                    <a:pt x="2775626" y="130506"/>
                  </a:cubicBezTo>
                  <a:cubicBezTo>
                    <a:pt x="2770240" y="140671"/>
                    <a:pt x="2760953" y="146075"/>
                    <a:pt x="2747765" y="146718"/>
                  </a:cubicBezTo>
                  <a:cubicBezTo>
                    <a:pt x="2734929" y="146375"/>
                    <a:pt x="2726097" y="142944"/>
                    <a:pt x="2721269" y="136424"/>
                  </a:cubicBezTo>
                  <a:cubicBezTo>
                    <a:pt x="2716441" y="129905"/>
                    <a:pt x="2711367" y="122356"/>
                    <a:pt x="2706046" y="113778"/>
                  </a:cubicBezTo>
                  <a:cubicBezTo>
                    <a:pt x="2700725" y="105200"/>
                    <a:pt x="2690908" y="97652"/>
                    <a:pt x="2676593" y="91133"/>
                  </a:cubicBezTo>
                  <a:cubicBezTo>
                    <a:pt x="2662279" y="84613"/>
                    <a:pt x="2639217" y="81182"/>
                    <a:pt x="2607407" y="80839"/>
                  </a:cubicBezTo>
                  <a:cubicBezTo>
                    <a:pt x="2582522" y="80521"/>
                    <a:pt x="2565265" y="82682"/>
                    <a:pt x="2555635" y="87320"/>
                  </a:cubicBezTo>
                  <a:cubicBezTo>
                    <a:pt x="2546006" y="91959"/>
                    <a:pt x="2540618" y="100981"/>
                    <a:pt x="2539471" y="114388"/>
                  </a:cubicBezTo>
                  <a:cubicBezTo>
                    <a:pt x="2538325" y="127796"/>
                    <a:pt x="2538034" y="147493"/>
                    <a:pt x="2538598" y="173481"/>
                  </a:cubicBezTo>
                  <a:cubicBezTo>
                    <a:pt x="2537810" y="192610"/>
                    <a:pt x="2539901" y="204448"/>
                    <a:pt x="2544873" y="208994"/>
                  </a:cubicBezTo>
                  <a:cubicBezTo>
                    <a:pt x="2549846" y="213541"/>
                    <a:pt x="2562431" y="215428"/>
                    <a:pt x="2582629" y="214656"/>
                  </a:cubicBezTo>
                  <a:cubicBezTo>
                    <a:pt x="2598912" y="213715"/>
                    <a:pt x="2608371" y="207133"/>
                    <a:pt x="2611006" y="194907"/>
                  </a:cubicBezTo>
                  <a:cubicBezTo>
                    <a:pt x="2613640" y="182682"/>
                    <a:pt x="2616080" y="170457"/>
                    <a:pt x="2618324" y="158232"/>
                  </a:cubicBezTo>
                  <a:cubicBezTo>
                    <a:pt x="2620569" y="146006"/>
                    <a:pt x="2629247" y="139424"/>
                    <a:pt x="2644361" y="138483"/>
                  </a:cubicBezTo>
                  <a:cubicBezTo>
                    <a:pt x="2657361" y="139276"/>
                    <a:pt x="2666895" y="146306"/>
                    <a:pt x="2672960" y="159576"/>
                  </a:cubicBezTo>
                  <a:cubicBezTo>
                    <a:pt x="2679026" y="172845"/>
                    <a:pt x="2682890" y="187599"/>
                    <a:pt x="2684552" y="203836"/>
                  </a:cubicBezTo>
                  <a:cubicBezTo>
                    <a:pt x="2686215" y="220074"/>
                    <a:pt x="2686940" y="233041"/>
                    <a:pt x="2686729" y="242737"/>
                  </a:cubicBezTo>
                  <a:cubicBezTo>
                    <a:pt x="2686923" y="252941"/>
                    <a:pt x="2686004" y="266642"/>
                    <a:pt x="2683970" y="283842"/>
                  </a:cubicBezTo>
                  <a:cubicBezTo>
                    <a:pt x="2681937" y="301042"/>
                    <a:pt x="2677626" y="316681"/>
                    <a:pt x="2671037" y="330761"/>
                  </a:cubicBezTo>
                  <a:cubicBezTo>
                    <a:pt x="2664448" y="344841"/>
                    <a:pt x="2654417" y="352302"/>
                    <a:pt x="2640944" y="353145"/>
                  </a:cubicBezTo>
                  <a:cubicBezTo>
                    <a:pt x="2630835" y="352770"/>
                    <a:pt x="2624500" y="349017"/>
                    <a:pt x="2621938" y="341887"/>
                  </a:cubicBezTo>
                  <a:cubicBezTo>
                    <a:pt x="2619375" y="334756"/>
                    <a:pt x="2617511" y="326501"/>
                    <a:pt x="2616346" y="317119"/>
                  </a:cubicBezTo>
                  <a:cubicBezTo>
                    <a:pt x="2615181" y="307737"/>
                    <a:pt x="2611639" y="299481"/>
                    <a:pt x="2605722" y="292351"/>
                  </a:cubicBezTo>
                  <a:cubicBezTo>
                    <a:pt x="2599804" y="285221"/>
                    <a:pt x="2588436" y="281468"/>
                    <a:pt x="2571616" y="281093"/>
                  </a:cubicBezTo>
                  <a:cubicBezTo>
                    <a:pt x="2557795" y="281722"/>
                    <a:pt x="2549478" y="286983"/>
                    <a:pt x="2546667" y="296876"/>
                  </a:cubicBezTo>
                  <a:cubicBezTo>
                    <a:pt x="2543856" y="306769"/>
                    <a:pt x="2542766" y="317519"/>
                    <a:pt x="2543397" y="329128"/>
                  </a:cubicBezTo>
                  <a:cubicBezTo>
                    <a:pt x="2543036" y="361842"/>
                    <a:pt x="2544522" y="384927"/>
                    <a:pt x="2547856" y="398380"/>
                  </a:cubicBezTo>
                  <a:cubicBezTo>
                    <a:pt x="2551189" y="411833"/>
                    <a:pt x="2558535" y="419721"/>
                    <a:pt x="2569892" y="422043"/>
                  </a:cubicBezTo>
                  <a:cubicBezTo>
                    <a:pt x="2581249" y="424366"/>
                    <a:pt x="2598783" y="425188"/>
                    <a:pt x="2622493" y="424510"/>
                  </a:cubicBezTo>
                  <a:cubicBezTo>
                    <a:pt x="2656864" y="424007"/>
                    <a:pt x="2682134" y="418967"/>
                    <a:pt x="2698302" y="409392"/>
                  </a:cubicBezTo>
                  <a:cubicBezTo>
                    <a:pt x="2714471" y="399817"/>
                    <a:pt x="2725853" y="388729"/>
                    <a:pt x="2732449" y="376129"/>
                  </a:cubicBezTo>
                  <a:cubicBezTo>
                    <a:pt x="2739045" y="363529"/>
                    <a:pt x="2745170" y="352440"/>
                    <a:pt x="2750823" y="342861"/>
                  </a:cubicBezTo>
                  <a:cubicBezTo>
                    <a:pt x="2756476" y="333283"/>
                    <a:pt x="2765972" y="328238"/>
                    <a:pt x="2779312" y="327727"/>
                  </a:cubicBezTo>
                  <a:cubicBezTo>
                    <a:pt x="2790285" y="328356"/>
                    <a:pt x="2798515" y="333270"/>
                    <a:pt x="2804001" y="342472"/>
                  </a:cubicBezTo>
                  <a:cubicBezTo>
                    <a:pt x="2809487" y="351673"/>
                    <a:pt x="2812230" y="361388"/>
                    <a:pt x="2812230" y="371618"/>
                  </a:cubicBezTo>
                  <a:cubicBezTo>
                    <a:pt x="2811943" y="387908"/>
                    <a:pt x="2808404" y="406077"/>
                    <a:pt x="2801613" y="426127"/>
                  </a:cubicBezTo>
                  <a:cubicBezTo>
                    <a:pt x="2794823" y="446176"/>
                    <a:pt x="2786509" y="463634"/>
                    <a:pt x="2776671" y="478501"/>
                  </a:cubicBezTo>
                  <a:cubicBezTo>
                    <a:pt x="2766832" y="493369"/>
                    <a:pt x="2757197" y="501175"/>
                    <a:pt x="2747765" y="501920"/>
                  </a:cubicBezTo>
                  <a:cubicBezTo>
                    <a:pt x="2745308" y="501877"/>
                    <a:pt x="2741479" y="501449"/>
                    <a:pt x="2736278" y="500634"/>
                  </a:cubicBezTo>
                  <a:cubicBezTo>
                    <a:pt x="2731078" y="499820"/>
                    <a:pt x="2724848" y="498877"/>
                    <a:pt x="2717590" y="497805"/>
                  </a:cubicBezTo>
                  <a:cubicBezTo>
                    <a:pt x="2710045" y="497062"/>
                    <a:pt x="2701478" y="496319"/>
                    <a:pt x="2691889" y="495577"/>
                  </a:cubicBezTo>
                  <a:cubicBezTo>
                    <a:pt x="2682300" y="494834"/>
                    <a:pt x="2671696" y="494433"/>
                    <a:pt x="2660078" y="494376"/>
                  </a:cubicBezTo>
                  <a:lnTo>
                    <a:pt x="2378205" y="494376"/>
                  </a:lnTo>
                  <a:cubicBezTo>
                    <a:pt x="2356488" y="493706"/>
                    <a:pt x="2343172" y="489910"/>
                    <a:pt x="2338257" y="482989"/>
                  </a:cubicBezTo>
                  <a:cubicBezTo>
                    <a:pt x="2333342" y="476068"/>
                    <a:pt x="2331342" y="470046"/>
                    <a:pt x="2332256" y="464923"/>
                  </a:cubicBezTo>
                  <a:cubicBezTo>
                    <a:pt x="2332802" y="453419"/>
                    <a:pt x="2336892" y="446289"/>
                    <a:pt x="2344525" y="443534"/>
                  </a:cubicBezTo>
                  <a:cubicBezTo>
                    <a:pt x="2352157" y="440779"/>
                    <a:pt x="2360057" y="436080"/>
                    <a:pt x="2368223" y="429436"/>
                  </a:cubicBezTo>
                  <a:cubicBezTo>
                    <a:pt x="2376389" y="422792"/>
                    <a:pt x="2381545" y="407883"/>
                    <a:pt x="2383691" y="384710"/>
                  </a:cubicBezTo>
                  <a:cubicBezTo>
                    <a:pt x="2385748" y="354210"/>
                    <a:pt x="2387334" y="330146"/>
                    <a:pt x="2388449" y="312519"/>
                  </a:cubicBezTo>
                  <a:cubicBezTo>
                    <a:pt x="2389563" y="294891"/>
                    <a:pt x="2390206" y="279424"/>
                    <a:pt x="2390377" y="266118"/>
                  </a:cubicBezTo>
                  <a:cubicBezTo>
                    <a:pt x="2390548" y="252813"/>
                    <a:pt x="2390248" y="237393"/>
                    <a:pt x="2389477" y="219859"/>
                  </a:cubicBezTo>
                  <a:cubicBezTo>
                    <a:pt x="2388706" y="202325"/>
                    <a:pt x="2387463" y="178402"/>
                    <a:pt x="2385749" y="148090"/>
                  </a:cubicBezTo>
                  <a:cubicBezTo>
                    <a:pt x="2384290" y="122542"/>
                    <a:pt x="2380650" y="104889"/>
                    <a:pt x="2374830" y="95131"/>
                  </a:cubicBezTo>
                  <a:cubicBezTo>
                    <a:pt x="2369009" y="85374"/>
                    <a:pt x="2362562" y="79421"/>
                    <a:pt x="2355488" y="77271"/>
                  </a:cubicBezTo>
                  <a:cubicBezTo>
                    <a:pt x="2348414" y="75122"/>
                    <a:pt x="2342266" y="72685"/>
                    <a:pt x="2337046" y="69960"/>
                  </a:cubicBezTo>
                  <a:cubicBezTo>
                    <a:pt x="2331826" y="67235"/>
                    <a:pt x="2329086" y="60131"/>
                    <a:pt x="2328827" y="48648"/>
                  </a:cubicBezTo>
                  <a:cubicBezTo>
                    <a:pt x="2329365" y="35061"/>
                    <a:pt x="2334690" y="25851"/>
                    <a:pt x="2344803" y="21018"/>
                  </a:cubicBezTo>
                  <a:cubicBezTo>
                    <a:pt x="2354916" y="16186"/>
                    <a:pt x="2366590" y="13675"/>
                    <a:pt x="2379827" y="13486"/>
                  </a:cubicBezTo>
                  <a:cubicBezTo>
                    <a:pt x="2393062" y="13297"/>
                    <a:pt x="2404633" y="13374"/>
                    <a:pt x="2414539" y="13716"/>
                  </a:cubicBezTo>
                  <a:lnTo>
                    <a:pt x="2612225" y="13716"/>
                  </a:lnTo>
                  <a:cubicBezTo>
                    <a:pt x="2642302" y="13547"/>
                    <a:pt x="2665062" y="12362"/>
                    <a:pt x="2680503" y="10160"/>
                  </a:cubicBezTo>
                  <a:cubicBezTo>
                    <a:pt x="2695945" y="7959"/>
                    <a:pt x="2706905" y="5758"/>
                    <a:pt x="2713383" y="3556"/>
                  </a:cubicBezTo>
                  <a:cubicBezTo>
                    <a:pt x="2719861" y="1355"/>
                    <a:pt x="2724692" y="170"/>
                    <a:pt x="27278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Cooper Std Black" panose="0208090304030B020404" pitchFamily="18" charset="0"/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499476B-B4D0-43FD-BD69-8B9C3AD10AAA}"/>
              </a:ext>
            </a:extLst>
          </p:cNvPr>
          <p:cNvGrpSpPr/>
          <p:nvPr/>
        </p:nvGrpSpPr>
        <p:grpSpPr>
          <a:xfrm>
            <a:off x="5362767" y="1388192"/>
            <a:ext cx="1476098" cy="2009415"/>
            <a:chOff x="5362767" y="1388192"/>
            <a:chExt cx="1476098" cy="200941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E30498D-F271-421F-AF68-CF59C76250B9}"/>
                </a:ext>
              </a:extLst>
            </p:cNvPr>
            <p:cNvSpPr/>
            <p:nvPr/>
          </p:nvSpPr>
          <p:spPr>
            <a:xfrm>
              <a:off x="5362767" y="1388192"/>
              <a:ext cx="1476098" cy="2009415"/>
            </a:xfrm>
            <a:custGeom>
              <a:avLst/>
              <a:gdLst>
                <a:gd name="connsiteX0" fmla="*/ 654971 w 1476098"/>
                <a:gd name="connsiteY0" fmla="*/ 1895315 h 2009415"/>
                <a:gd name="connsiteX1" fmla="*/ 626928 w 1476098"/>
                <a:gd name="connsiteY1" fmla="*/ 1898051 h 2009415"/>
                <a:gd name="connsiteX2" fmla="*/ 598473 w 1476098"/>
                <a:gd name="connsiteY2" fmla="*/ 1921032 h 2009415"/>
                <a:gd name="connsiteX3" fmla="*/ 624739 w 1476098"/>
                <a:gd name="connsiteY3" fmla="*/ 1957147 h 2009415"/>
                <a:gd name="connsiteX4" fmla="*/ 623645 w 1476098"/>
                <a:gd name="connsiteY4" fmla="*/ 1927598 h 2009415"/>
                <a:gd name="connsiteX5" fmla="*/ 643343 w 1476098"/>
                <a:gd name="connsiteY5" fmla="*/ 1907900 h 2009415"/>
                <a:gd name="connsiteX6" fmla="*/ 649909 w 1476098"/>
                <a:gd name="connsiteY6" fmla="*/ 1929787 h 2009415"/>
                <a:gd name="connsiteX7" fmla="*/ 660854 w 1476098"/>
                <a:gd name="connsiteY7" fmla="*/ 1945109 h 2009415"/>
                <a:gd name="connsiteX8" fmla="*/ 681646 w 1476098"/>
                <a:gd name="connsiteY8" fmla="*/ 1934166 h 2009415"/>
                <a:gd name="connsiteX9" fmla="*/ 680552 w 1476098"/>
                <a:gd name="connsiteY9" fmla="*/ 1905711 h 2009415"/>
                <a:gd name="connsiteX10" fmla="*/ 654971 w 1476098"/>
                <a:gd name="connsiteY10" fmla="*/ 1895315 h 2009415"/>
                <a:gd name="connsiteX11" fmla="*/ 765915 w 1476098"/>
                <a:gd name="connsiteY11" fmla="*/ 1886012 h 2009415"/>
                <a:gd name="connsiteX12" fmla="*/ 735270 w 1476098"/>
                <a:gd name="connsiteY12" fmla="*/ 1980130 h 2009415"/>
                <a:gd name="connsiteX13" fmla="*/ 765915 w 1476098"/>
                <a:gd name="connsiteY13" fmla="*/ 1886012 h 2009415"/>
                <a:gd name="connsiteX14" fmla="*/ 687957 w 1476098"/>
                <a:gd name="connsiteY14" fmla="*/ 1860551 h 2009415"/>
                <a:gd name="connsiteX15" fmla="*/ 663042 w 1476098"/>
                <a:gd name="connsiteY15" fmla="*/ 1861936 h 2009415"/>
                <a:gd name="connsiteX16" fmla="*/ 717761 w 1476098"/>
                <a:gd name="connsiteY16" fmla="*/ 1947298 h 2009415"/>
                <a:gd name="connsiteX17" fmla="*/ 730893 w 1476098"/>
                <a:gd name="connsiteY17" fmla="*/ 1891485 h 2009415"/>
                <a:gd name="connsiteX18" fmla="*/ 687957 w 1476098"/>
                <a:gd name="connsiteY18" fmla="*/ 1860551 h 2009415"/>
                <a:gd name="connsiteX19" fmla="*/ 1166592 w 1476098"/>
                <a:gd name="connsiteY19" fmla="*/ 1825548 h 2009415"/>
                <a:gd name="connsiteX20" fmla="*/ 1194908 w 1476098"/>
                <a:gd name="connsiteY20" fmla="*/ 1848803 h 2009415"/>
                <a:gd name="connsiteX21" fmla="*/ 1200381 w 1476098"/>
                <a:gd name="connsiteY21" fmla="*/ 1856464 h 2009415"/>
                <a:gd name="connsiteX22" fmla="*/ 1198193 w 1476098"/>
                <a:gd name="connsiteY22" fmla="*/ 1864124 h 2009415"/>
                <a:gd name="connsiteX23" fmla="*/ 1121585 w 1476098"/>
                <a:gd name="connsiteY23" fmla="*/ 1858652 h 2009415"/>
                <a:gd name="connsiteX24" fmla="*/ 1121585 w 1476098"/>
                <a:gd name="connsiteY24" fmla="*/ 1837860 h 2009415"/>
                <a:gd name="connsiteX25" fmla="*/ 1132530 w 1476098"/>
                <a:gd name="connsiteY25" fmla="*/ 1830198 h 2009415"/>
                <a:gd name="connsiteX26" fmla="*/ 1166592 w 1476098"/>
                <a:gd name="connsiteY26" fmla="*/ 1825548 h 2009415"/>
                <a:gd name="connsiteX27" fmla="*/ 1167415 w 1476098"/>
                <a:gd name="connsiteY27" fmla="*/ 1812416 h 2009415"/>
                <a:gd name="connsiteX28" fmla="*/ 1110644 w 1476098"/>
                <a:gd name="connsiteY28" fmla="*/ 1819256 h 2009415"/>
                <a:gd name="connsiteX29" fmla="*/ 1067963 w 1476098"/>
                <a:gd name="connsiteY29" fmla="*/ 1875068 h 2009415"/>
                <a:gd name="connsiteX30" fmla="*/ 1104078 w 1476098"/>
                <a:gd name="connsiteY30" fmla="*/ 1857559 h 2009415"/>
                <a:gd name="connsiteX31" fmla="*/ 1176307 w 1476098"/>
                <a:gd name="connsiteY31" fmla="*/ 1905711 h 2009415"/>
                <a:gd name="connsiteX32" fmla="*/ 1206949 w 1476098"/>
                <a:gd name="connsiteY32" fmla="*/ 1853180 h 2009415"/>
                <a:gd name="connsiteX33" fmla="*/ 1167415 w 1476098"/>
                <a:gd name="connsiteY33" fmla="*/ 1812416 h 2009415"/>
                <a:gd name="connsiteX34" fmla="*/ 1281367 w 1476098"/>
                <a:gd name="connsiteY34" fmla="*/ 1767820 h 2009415"/>
                <a:gd name="connsiteX35" fmla="*/ 1293404 w 1476098"/>
                <a:gd name="connsiteY35" fmla="*/ 1837861 h 2009415"/>
                <a:gd name="connsiteX36" fmla="*/ 1360162 w 1476098"/>
                <a:gd name="connsiteY36" fmla="*/ 1838954 h 2009415"/>
                <a:gd name="connsiteX37" fmla="*/ 1281367 w 1476098"/>
                <a:gd name="connsiteY37" fmla="*/ 1767820 h 2009415"/>
                <a:gd name="connsiteX38" fmla="*/ 358807 w 1476098"/>
                <a:gd name="connsiteY38" fmla="*/ 1671513 h 2009415"/>
                <a:gd name="connsiteX39" fmla="*/ 381788 w 1476098"/>
                <a:gd name="connsiteY39" fmla="*/ 1685741 h 2009415"/>
                <a:gd name="connsiteX40" fmla="*/ 316125 w 1476098"/>
                <a:gd name="connsiteY40" fmla="*/ 1719665 h 2009415"/>
                <a:gd name="connsiteX41" fmla="*/ 299708 w 1476098"/>
                <a:gd name="connsiteY41" fmla="*/ 1712005 h 2009415"/>
                <a:gd name="connsiteX42" fmla="*/ 358807 w 1476098"/>
                <a:gd name="connsiteY42" fmla="*/ 1671513 h 2009415"/>
                <a:gd name="connsiteX43" fmla="*/ 1213786 w 1476098"/>
                <a:gd name="connsiteY43" fmla="*/ 1663169 h 2009415"/>
                <a:gd name="connsiteX44" fmla="*/ 1250722 w 1476098"/>
                <a:gd name="connsiteY44" fmla="*/ 1680268 h 2009415"/>
                <a:gd name="connsiteX45" fmla="*/ 1237589 w 1476098"/>
                <a:gd name="connsiteY45" fmla="*/ 1689022 h 2009415"/>
                <a:gd name="connsiteX46" fmla="*/ 1176305 w 1476098"/>
                <a:gd name="connsiteY46" fmla="*/ 1679174 h 2009415"/>
                <a:gd name="connsiteX47" fmla="*/ 1178493 w 1476098"/>
                <a:gd name="connsiteY47" fmla="*/ 1668230 h 2009415"/>
                <a:gd name="connsiteX48" fmla="*/ 1213786 w 1476098"/>
                <a:gd name="connsiteY48" fmla="*/ 1663169 h 2009415"/>
                <a:gd name="connsiteX49" fmla="*/ 660990 w 1476098"/>
                <a:gd name="connsiteY49" fmla="*/ 1634853 h 2009415"/>
                <a:gd name="connsiteX50" fmla="*/ 655382 w 1476098"/>
                <a:gd name="connsiteY50" fmla="*/ 1640872 h 2009415"/>
                <a:gd name="connsiteX51" fmla="*/ 513112 w 1476098"/>
                <a:gd name="connsiteY51" fmla="*/ 1854276 h 2009415"/>
                <a:gd name="connsiteX52" fmla="*/ 538283 w 1476098"/>
                <a:gd name="connsiteY52" fmla="*/ 1964807 h 2009415"/>
                <a:gd name="connsiteX53" fmla="*/ 550321 w 1476098"/>
                <a:gd name="connsiteY53" fmla="*/ 1879446 h 2009415"/>
                <a:gd name="connsiteX54" fmla="*/ 635684 w 1476098"/>
                <a:gd name="connsiteY54" fmla="*/ 1831293 h 2009415"/>
                <a:gd name="connsiteX55" fmla="*/ 563453 w 1476098"/>
                <a:gd name="connsiteY55" fmla="*/ 1856463 h 2009415"/>
                <a:gd name="connsiteX56" fmla="*/ 532810 w 1476098"/>
                <a:gd name="connsiteY56" fmla="*/ 1847710 h 2009415"/>
                <a:gd name="connsiteX57" fmla="*/ 629117 w 1476098"/>
                <a:gd name="connsiteY57" fmla="*/ 1800652 h 2009415"/>
                <a:gd name="connsiteX58" fmla="*/ 665231 w 1476098"/>
                <a:gd name="connsiteY58" fmla="*/ 1782046 h 2009415"/>
                <a:gd name="connsiteX59" fmla="*/ 700252 w 1476098"/>
                <a:gd name="connsiteY59" fmla="*/ 1639778 h 2009415"/>
                <a:gd name="connsiteX60" fmla="*/ 610511 w 1476098"/>
                <a:gd name="connsiteY60" fmla="*/ 1766726 h 2009415"/>
                <a:gd name="connsiteX61" fmla="*/ 670703 w 1476098"/>
                <a:gd name="connsiteY61" fmla="*/ 1635399 h 2009415"/>
                <a:gd name="connsiteX62" fmla="*/ 660990 w 1476098"/>
                <a:gd name="connsiteY62" fmla="*/ 1634853 h 2009415"/>
                <a:gd name="connsiteX63" fmla="*/ 863861 w 1476098"/>
                <a:gd name="connsiteY63" fmla="*/ 1630475 h 2009415"/>
                <a:gd name="connsiteX64" fmla="*/ 850182 w 1476098"/>
                <a:gd name="connsiteY64" fmla="*/ 1633212 h 2009415"/>
                <a:gd name="connsiteX65" fmla="*/ 854559 w 1476098"/>
                <a:gd name="connsiteY65" fmla="*/ 1656193 h 2009415"/>
                <a:gd name="connsiteX66" fmla="*/ 879729 w 1476098"/>
                <a:gd name="connsiteY66" fmla="*/ 1691213 h 2009415"/>
                <a:gd name="connsiteX67" fmla="*/ 959619 w 1476098"/>
                <a:gd name="connsiteY67" fmla="*/ 1791896 h 2009415"/>
                <a:gd name="connsiteX68" fmla="*/ 883012 w 1476098"/>
                <a:gd name="connsiteY68" fmla="*/ 1741554 h 2009415"/>
                <a:gd name="connsiteX69" fmla="*/ 819539 w 1476098"/>
                <a:gd name="connsiteY69" fmla="*/ 1667136 h 2009415"/>
                <a:gd name="connsiteX70" fmla="*/ 809690 w 1476098"/>
                <a:gd name="connsiteY70" fmla="*/ 1674798 h 2009415"/>
                <a:gd name="connsiteX71" fmla="*/ 875352 w 1476098"/>
                <a:gd name="connsiteY71" fmla="*/ 1749215 h 2009415"/>
                <a:gd name="connsiteX72" fmla="*/ 1035131 w 1476098"/>
                <a:gd name="connsiteY72" fmla="*/ 1931976 h 2009415"/>
                <a:gd name="connsiteX73" fmla="*/ 1110644 w 1476098"/>
                <a:gd name="connsiteY73" fmla="*/ 1945109 h 2009415"/>
                <a:gd name="connsiteX74" fmla="*/ 991356 w 1476098"/>
                <a:gd name="connsiteY74" fmla="*/ 1832388 h 2009415"/>
                <a:gd name="connsiteX75" fmla="*/ 1038414 w 1476098"/>
                <a:gd name="connsiteY75" fmla="*/ 1847710 h 2009415"/>
                <a:gd name="connsiteX76" fmla="*/ 1018716 w 1476098"/>
                <a:gd name="connsiteY76" fmla="*/ 1802839 h 2009415"/>
                <a:gd name="connsiteX77" fmla="*/ 945392 w 1476098"/>
                <a:gd name="connsiteY77" fmla="*/ 1722951 h 2009415"/>
                <a:gd name="connsiteX78" fmla="*/ 874257 w 1476098"/>
                <a:gd name="connsiteY78" fmla="*/ 1640872 h 2009415"/>
                <a:gd name="connsiteX79" fmla="*/ 863861 w 1476098"/>
                <a:gd name="connsiteY79" fmla="*/ 1630475 h 2009415"/>
                <a:gd name="connsiteX80" fmla="*/ 767009 w 1476098"/>
                <a:gd name="connsiteY80" fmla="*/ 1629929 h 2009415"/>
                <a:gd name="connsiteX81" fmla="*/ 759347 w 1476098"/>
                <a:gd name="connsiteY81" fmla="*/ 1719666 h 2009415"/>
                <a:gd name="connsiteX82" fmla="*/ 745121 w 1476098"/>
                <a:gd name="connsiteY82" fmla="*/ 1803935 h 2009415"/>
                <a:gd name="connsiteX83" fmla="*/ 725423 w 1476098"/>
                <a:gd name="connsiteY83" fmla="*/ 1670419 h 2009415"/>
                <a:gd name="connsiteX84" fmla="*/ 701346 w 1476098"/>
                <a:gd name="connsiteY84" fmla="*/ 1783141 h 2009415"/>
                <a:gd name="connsiteX85" fmla="*/ 741838 w 1476098"/>
                <a:gd name="connsiteY85" fmla="*/ 1820350 h 2009415"/>
                <a:gd name="connsiteX86" fmla="*/ 761536 w 1476098"/>
                <a:gd name="connsiteY86" fmla="*/ 1789707 h 2009415"/>
                <a:gd name="connsiteX87" fmla="*/ 772481 w 1476098"/>
                <a:gd name="connsiteY87" fmla="*/ 1731705 h 2009415"/>
                <a:gd name="connsiteX88" fmla="*/ 767009 w 1476098"/>
                <a:gd name="connsiteY88" fmla="*/ 1629929 h 2009415"/>
                <a:gd name="connsiteX89" fmla="*/ 484659 w 1476098"/>
                <a:gd name="connsiteY89" fmla="*/ 1615701 h 2009415"/>
                <a:gd name="connsiteX90" fmla="*/ 243894 w 1476098"/>
                <a:gd name="connsiteY90" fmla="*/ 1679176 h 2009415"/>
                <a:gd name="connsiteX91" fmla="*/ 238422 w 1476098"/>
                <a:gd name="connsiteY91" fmla="*/ 1869597 h 2009415"/>
                <a:gd name="connsiteX92" fmla="*/ 241705 w 1476098"/>
                <a:gd name="connsiteY92" fmla="*/ 1810501 h 2009415"/>
                <a:gd name="connsiteX93" fmla="*/ 216535 w 1476098"/>
                <a:gd name="connsiteY93" fmla="*/ 1699968 h 2009415"/>
                <a:gd name="connsiteX94" fmla="*/ 112569 w 1476098"/>
                <a:gd name="connsiteY94" fmla="*/ 1703251 h 2009415"/>
                <a:gd name="connsiteX95" fmla="*/ 101625 w 1476098"/>
                <a:gd name="connsiteY95" fmla="*/ 1710913 h 2009415"/>
                <a:gd name="connsiteX96" fmla="*/ 112569 w 1476098"/>
                <a:gd name="connsiteY96" fmla="*/ 1715289 h 2009415"/>
                <a:gd name="connsiteX97" fmla="*/ 107097 w 1476098"/>
                <a:gd name="connsiteY97" fmla="*/ 1807218 h 2009415"/>
                <a:gd name="connsiteX98" fmla="*/ 136646 w 1476098"/>
                <a:gd name="connsiteY98" fmla="*/ 1826916 h 2009415"/>
                <a:gd name="connsiteX99" fmla="*/ 148683 w 1476098"/>
                <a:gd name="connsiteY99" fmla="*/ 1796273 h 2009415"/>
                <a:gd name="connsiteX100" fmla="*/ 143212 w 1476098"/>
                <a:gd name="connsiteY100" fmla="*/ 1760158 h 2009415"/>
                <a:gd name="connsiteX101" fmla="*/ 113663 w 1476098"/>
                <a:gd name="connsiteY101" fmla="*/ 1792990 h 2009415"/>
                <a:gd name="connsiteX102" fmla="*/ 116946 w 1476098"/>
                <a:gd name="connsiteY102" fmla="*/ 1747026 h 2009415"/>
                <a:gd name="connsiteX103" fmla="*/ 151966 w 1476098"/>
                <a:gd name="connsiteY103" fmla="*/ 1734988 h 2009415"/>
                <a:gd name="connsiteX104" fmla="*/ 173853 w 1476098"/>
                <a:gd name="connsiteY104" fmla="*/ 1770009 h 2009415"/>
                <a:gd name="connsiteX105" fmla="*/ 177137 w 1476098"/>
                <a:gd name="connsiteY105" fmla="*/ 1834576 h 2009415"/>
                <a:gd name="connsiteX106" fmla="*/ 186987 w 1476098"/>
                <a:gd name="connsiteY106" fmla="*/ 1760158 h 2009415"/>
                <a:gd name="connsiteX107" fmla="*/ 151966 w 1476098"/>
                <a:gd name="connsiteY107" fmla="*/ 1689023 h 2009415"/>
                <a:gd name="connsiteX108" fmla="*/ 223101 w 1476098"/>
                <a:gd name="connsiteY108" fmla="*/ 1812688 h 2009415"/>
                <a:gd name="connsiteX109" fmla="*/ 167289 w 1476098"/>
                <a:gd name="connsiteY109" fmla="*/ 1863031 h 2009415"/>
                <a:gd name="connsiteX110" fmla="*/ 254839 w 1476098"/>
                <a:gd name="connsiteY110" fmla="*/ 1872880 h 2009415"/>
                <a:gd name="connsiteX111" fmla="*/ 468243 w 1476098"/>
                <a:gd name="connsiteY111" fmla="*/ 1715289 h 2009415"/>
                <a:gd name="connsiteX112" fmla="*/ 498885 w 1476098"/>
                <a:gd name="connsiteY112" fmla="*/ 1674798 h 2009415"/>
                <a:gd name="connsiteX113" fmla="*/ 348955 w 1476098"/>
                <a:gd name="connsiteY113" fmla="*/ 1771103 h 2009415"/>
                <a:gd name="connsiteX114" fmla="*/ 315029 w 1476098"/>
                <a:gd name="connsiteY114" fmla="*/ 1779858 h 2009415"/>
                <a:gd name="connsiteX115" fmla="*/ 334727 w 1476098"/>
                <a:gd name="connsiteY115" fmla="*/ 1749215 h 2009415"/>
                <a:gd name="connsiteX116" fmla="*/ 484659 w 1476098"/>
                <a:gd name="connsiteY116" fmla="*/ 1615701 h 2009415"/>
                <a:gd name="connsiteX117" fmla="*/ 938278 w 1476098"/>
                <a:gd name="connsiteY117" fmla="*/ 1612965 h 2009415"/>
                <a:gd name="connsiteX118" fmla="*/ 912561 w 1476098"/>
                <a:gd name="connsiteY118" fmla="*/ 1623361 h 2009415"/>
                <a:gd name="connsiteX119" fmla="*/ 927883 w 1476098"/>
                <a:gd name="connsiteY119" fmla="*/ 1657287 h 2009415"/>
                <a:gd name="connsiteX120" fmla="*/ 1040603 w 1476098"/>
                <a:gd name="connsiteY120" fmla="*/ 1784235 h 2009415"/>
                <a:gd name="connsiteX121" fmla="*/ 1092040 w 1476098"/>
                <a:gd name="connsiteY121" fmla="*/ 1796273 h 2009415"/>
                <a:gd name="connsiteX122" fmla="*/ 1222271 w 1476098"/>
                <a:gd name="connsiteY122" fmla="*/ 1828010 h 2009415"/>
                <a:gd name="connsiteX123" fmla="*/ 1259480 w 1476098"/>
                <a:gd name="connsiteY123" fmla="*/ 1853180 h 2009415"/>
                <a:gd name="connsiteX124" fmla="*/ 1095323 w 1476098"/>
                <a:gd name="connsiteY124" fmla="*/ 1685740 h 2009415"/>
                <a:gd name="connsiteX125" fmla="*/ 1019809 w 1476098"/>
                <a:gd name="connsiteY125" fmla="*/ 1641966 h 2009415"/>
                <a:gd name="connsiteX126" fmla="*/ 1084378 w 1476098"/>
                <a:gd name="connsiteY126" fmla="*/ 1695591 h 2009415"/>
                <a:gd name="connsiteX127" fmla="*/ 1117210 w 1476098"/>
                <a:gd name="connsiteY127" fmla="*/ 1751404 h 2009415"/>
                <a:gd name="connsiteX128" fmla="*/ 1080001 w 1476098"/>
                <a:gd name="connsiteY128" fmla="*/ 1728422 h 2009415"/>
                <a:gd name="connsiteX129" fmla="*/ 967279 w 1476098"/>
                <a:gd name="connsiteY129" fmla="*/ 1625550 h 2009415"/>
                <a:gd name="connsiteX130" fmla="*/ 938278 w 1476098"/>
                <a:gd name="connsiteY130" fmla="*/ 1612965 h 2009415"/>
                <a:gd name="connsiteX131" fmla="*/ 457299 w 1476098"/>
                <a:gd name="connsiteY131" fmla="*/ 1586154 h 2009415"/>
                <a:gd name="connsiteX132" fmla="*/ 196836 w 1476098"/>
                <a:gd name="connsiteY132" fmla="*/ 1624457 h 2009415"/>
                <a:gd name="connsiteX133" fmla="*/ 123512 w 1476098"/>
                <a:gd name="connsiteY133" fmla="*/ 1647438 h 2009415"/>
                <a:gd name="connsiteX134" fmla="*/ 66605 w 1476098"/>
                <a:gd name="connsiteY134" fmla="*/ 1694496 h 2009415"/>
                <a:gd name="connsiteX135" fmla="*/ 106003 w 1476098"/>
                <a:gd name="connsiteY135" fmla="*/ 1853180 h 2009415"/>
                <a:gd name="connsiteX136" fmla="*/ 66605 w 1476098"/>
                <a:gd name="connsiteY136" fmla="*/ 1741554 h 2009415"/>
                <a:gd name="connsiteX137" fmla="*/ 88493 w 1476098"/>
                <a:gd name="connsiteY137" fmla="*/ 1708723 h 2009415"/>
                <a:gd name="connsiteX138" fmla="*/ 83020 w 1476098"/>
                <a:gd name="connsiteY138" fmla="*/ 1704347 h 2009415"/>
                <a:gd name="connsiteX139" fmla="*/ 92871 w 1476098"/>
                <a:gd name="connsiteY139" fmla="*/ 1675891 h 2009415"/>
                <a:gd name="connsiteX140" fmla="*/ 122419 w 1476098"/>
                <a:gd name="connsiteY140" fmla="*/ 1650721 h 2009415"/>
                <a:gd name="connsiteX141" fmla="*/ 123512 w 1476098"/>
                <a:gd name="connsiteY141" fmla="*/ 1648532 h 2009415"/>
                <a:gd name="connsiteX142" fmla="*/ 124608 w 1476098"/>
                <a:gd name="connsiteY142" fmla="*/ 1648532 h 2009415"/>
                <a:gd name="connsiteX143" fmla="*/ 173853 w 1476098"/>
                <a:gd name="connsiteY143" fmla="*/ 1635399 h 2009415"/>
                <a:gd name="connsiteX144" fmla="*/ 237328 w 1476098"/>
                <a:gd name="connsiteY144" fmla="*/ 1669325 h 2009415"/>
                <a:gd name="connsiteX145" fmla="*/ 381787 w 1476098"/>
                <a:gd name="connsiteY145" fmla="*/ 1617889 h 2009415"/>
                <a:gd name="connsiteX146" fmla="*/ 457299 w 1476098"/>
                <a:gd name="connsiteY146" fmla="*/ 1586154 h 2009415"/>
                <a:gd name="connsiteX147" fmla="*/ 1036226 w 1476098"/>
                <a:gd name="connsiteY147" fmla="*/ 1573704 h 2009415"/>
                <a:gd name="connsiteX148" fmla="*/ 999017 w 1476098"/>
                <a:gd name="connsiteY148" fmla="*/ 1585058 h 2009415"/>
                <a:gd name="connsiteX149" fmla="*/ 1064680 w 1476098"/>
                <a:gd name="connsiteY149" fmla="*/ 1624457 h 2009415"/>
                <a:gd name="connsiteX150" fmla="*/ 1249629 w 1476098"/>
                <a:gd name="connsiteY150" fmla="*/ 1726234 h 2009415"/>
                <a:gd name="connsiteX151" fmla="*/ 1182873 w 1476098"/>
                <a:gd name="connsiteY151" fmla="*/ 1726234 h 2009415"/>
                <a:gd name="connsiteX152" fmla="*/ 1222271 w 1476098"/>
                <a:gd name="connsiteY152" fmla="*/ 1765630 h 2009415"/>
                <a:gd name="connsiteX153" fmla="*/ 1254007 w 1476098"/>
                <a:gd name="connsiteY153" fmla="*/ 1756875 h 2009415"/>
                <a:gd name="connsiteX154" fmla="*/ 1320764 w 1476098"/>
                <a:gd name="connsiteY154" fmla="*/ 1657287 h 2009415"/>
                <a:gd name="connsiteX155" fmla="*/ 1233214 w 1476098"/>
                <a:gd name="connsiteY155" fmla="*/ 1629929 h 2009415"/>
                <a:gd name="connsiteX156" fmla="*/ 1064680 w 1476098"/>
                <a:gd name="connsiteY156" fmla="*/ 1617889 h 2009415"/>
                <a:gd name="connsiteX157" fmla="*/ 1082189 w 1476098"/>
                <a:gd name="connsiteY157" fmla="*/ 1599284 h 2009415"/>
                <a:gd name="connsiteX158" fmla="*/ 1379862 w 1476098"/>
                <a:gd name="connsiteY158" fmla="*/ 1644155 h 2009415"/>
                <a:gd name="connsiteX159" fmla="*/ 1321859 w 1476098"/>
                <a:gd name="connsiteY159" fmla="*/ 1704347 h 2009415"/>
                <a:gd name="connsiteX160" fmla="*/ 1361256 w 1476098"/>
                <a:gd name="connsiteY160" fmla="*/ 1682457 h 2009415"/>
                <a:gd name="connsiteX161" fmla="*/ 1398466 w 1476098"/>
                <a:gd name="connsiteY161" fmla="*/ 1680270 h 2009415"/>
                <a:gd name="connsiteX162" fmla="*/ 1374390 w 1476098"/>
                <a:gd name="connsiteY162" fmla="*/ 1704347 h 2009415"/>
                <a:gd name="connsiteX163" fmla="*/ 1317481 w 1476098"/>
                <a:gd name="connsiteY163" fmla="*/ 1775481 h 2009415"/>
                <a:gd name="connsiteX164" fmla="*/ 1327332 w 1476098"/>
                <a:gd name="connsiteY164" fmla="*/ 1795179 h 2009415"/>
                <a:gd name="connsiteX165" fmla="*/ 1344841 w 1476098"/>
                <a:gd name="connsiteY165" fmla="*/ 1779858 h 2009415"/>
                <a:gd name="connsiteX166" fmla="*/ 1368917 w 1476098"/>
                <a:gd name="connsiteY166" fmla="*/ 1721856 h 2009415"/>
                <a:gd name="connsiteX167" fmla="*/ 1401749 w 1476098"/>
                <a:gd name="connsiteY167" fmla="*/ 1715289 h 2009415"/>
                <a:gd name="connsiteX168" fmla="*/ 1408999 w 1476098"/>
                <a:gd name="connsiteY168" fmla="*/ 1726644 h 2009415"/>
                <a:gd name="connsiteX169" fmla="*/ 1407345 w 1476098"/>
                <a:gd name="connsiteY169" fmla="*/ 1739491 h 2009415"/>
                <a:gd name="connsiteX170" fmla="*/ 1407220 w 1476098"/>
                <a:gd name="connsiteY170" fmla="*/ 1740460 h 2009415"/>
                <a:gd name="connsiteX171" fmla="*/ 1407220 w 1476098"/>
                <a:gd name="connsiteY171" fmla="*/ 1741554 h 2009415"/>
                <a:gd name="connsiteX172" fmla="*/ 1350313 w 1476098"/>
                <a:gd name="connsiteY172" fmla="*/ 1806122 h 2009415"/>
                <a:gd name="connsiteX173" fmla="*/ 1407220 w 1476098"/>
                <a:gd name="connsiteY173" fmla="*/ 1741554 h 2009415"/>
                <a:gd name="connsiteX174" fmla="*/ 1408315 w 1476098"/>
                <a:gd name="connsiteY174" fmla="*/ 1740460 h 2009415"/>
                <a:gd name="connsiteX175" fmla="*/ 1408315 w 1476098"/>
                <a:gd name="connsiteY175" fmla="*/ 1739366 h 2009415"/>
                <a:gd name="connsiteX176" fmla="*/ 1433486 w 1476098"/>
                <a:gd name="connsiteY176" fmla="*/ 1734988 h 2009415"/>
                <a:gd name="connsiteX177" fmla="*/ 1420354 w 1476098"/>
                <a:gd name="connsiteY177" fmla="*/ 1681364 h 2009415"/>
                <a:gd name="connsiteX178" fmla="*/ 1396277 w 1476098"/>
                <a:gd name="connsiteY178" fmla="*/ 1645249 h 2009415"/>
                <a:gd name="connsiteX179" fmla="*/ 1399560 w 1476098"/>
                <a:gd name="connsiteY179" fmla="*/ 1616795 h 2009415"/>
                <a:gd name="connsiteX180" fmla="*/ 1354691 w 1476098"/>
                <a:gd name="connsiteY180" fmla="*/ 1602569 h 2009415"/>
                <a:gd name="connsiteX181" fmla="*/ 1070152 w 1476098"/>
                <a:gd name="connsiteY181" fmla="*/ 1576303 h 2009415"/>
                <a:gd name="connsiteX182" fmla="*/ 1036226 w 1476098"/>
                <a:gd name="connsiteY182" fmla="*/ 1573704 h 2009415"/>
                <a:gd name="connsiteX183" fmla="*/ 200119 w 1476098"/>
                <a:gd name="connsiteY183" fmla="*/ 1533622 h 2009415"/>
                <a:gd name="connsiteX184" fmla="*/ 194647 w 1476098"/>
                <a:gd name="connsiteY184" fmla="*/ 1551133 h 2009415"/>
                <a:gd name="connsiteX185" fmla="*/ 263594 w 1476098"/>
                <a:gd name="connsiteY185" fmla="*/ 1582869 h 2009415"/>
                <a:gd name="connsiteX186" fmla="*/ 224196 w 1476098"/>
                <a:gd name="connsiteY186" fmla="*/ 1540190 h 2009415"/>
                <a:gd name="connsiteX187" fmla="*/ 200119 w 1476098"/>
                <a:gd name="connsiteY187" fmla="*/ 1533622 h 2009415"/>
                <a:gd name="connsiteX188" fmla="*/ 142118 w 1476098"/>
                <a:gd name="connsiteY188" fmla="*/ 1521585 h 2009415"/>
                <a:gd name="connsiteX189" fmla="*/ 142118 w 1476098"/>
                <a:gd name="connsiteY189" fmla="*/ 1582869 h 2009415"/>
                <a:gd name="connsiteX190" fmla="*/ 153061 w 1476098"/>
                <a:gd name="connsiteY190" fmla="*/ 1600380 h 2009415"/>
                <a:gd name="connsiteX191" fmla="*/ 169477 w 1476098"/>
                <a:gd name="connsiteY191" fmla="*/ 1583965 h 2009415"/>
                <a:gd name="connsiteX192" fmla="*/ 142118 w 1476098"/>
                <a:gd name="connsiteY192" fmla="*/ 1521585 h 2009415"/>
                <a:gd name="connsiteX193" fmla="*/ 1333898 w 1476098"/>
                <a:gd name="connsiteY193" fmla="*/ 1498602 h 2009415"/>
                <a:gd name="connsiteX194" fmla="*/ 1209139 w 1476098"/>
                <a:gd name="connsiteY194" fmla="*/ 1559888 h 2009415"/>
                <a:gd name="connsiteX195" fmla="*/ 1331708 w 1476098"/>
                <a:gd name="connsiteY195" fmla="*/ 1532528 h 2009415"/>
                <a:gd name="connsiteX196" fmla="*/ 1306538 w 1476098"/>
                <a:gd name="connsiteY196" fmla="*/ 1566454 h 2009415"/>
                <a:gd name="connsiteX197" fmla="*/ 1360162 w 1476098"/>
                <a:gd name="connsiteY197" fmla="*/ 1552226 h 2009415"/>
                <a:gd name="connsiteX198" fmla="*/ 1333898 w 1476098"/>
                <a:gd name="connsiteY198" fmla="*/ 1498602 h 2009415"/>
                <a:gd name="connsiteX199" fmla="*/ 1269329 w 1476098"/>
                <a:gd name="connsiteY199" fmla="*/ 1486564 h 2009415"/>
                <a:gd name="connsiteX200" fmla="*/ 1144570 w 1476098"/>
                <a:gd name="connsiteY200" fmla="*/ 1511735 h 2009415"/>
                <a:gd name="connsiteX201" fmla="*/ 1077812 w 1476098"/>
                <a:gd name="connsiteY201" fmla="*/ 1548943 h 2009415"/>
                <a:gd name="connsiteX202" fmla="*/ 1162079 w 1476098"/>
                <a:gd name="connsiteY202" fmla="*/ 1519396 h 2009415"/>
                <a:gd name="connsiteX203" fmla="*/ 142118 w 1476098"/>
                <a:gd name="connsiteY203" fmla="*/ 1473432 h 2009415"/>
                <a:gd name="connsiteX204" fmla="*/ 64416 w 1476098"/>
                <a:gd name="connsiteY204" fmla="*/ 1497509 h 2009415"/>
                <a:gd name="connsiteX205" fmla="*/ 38152 w 1476098"/>
                <a:gd name="connsiteY205" fmla="*/ 1541283 h 2009415"/>
                <a:gd name="connsiteX206" fmla="*/ 84114 w 1476098"/>
                <a:gd name="connsiteY206" fmla="*/ 1539094 h 2009415"/>
                <a:gd name="connsiteX207" fmla="*/ 92871 w 1476098"/>
                <a:gd name="connsiteY207" fmla="*/ 1544567 h 2009415"/>
                <a:gd name="connsiteX208" fmla="*/ 83020 w 1476098"/>
                <a:gd name="connsiteY208" fmla="*/ 1616795 h 2009415"/>
                <a:gd name="connsiteX209" fmla="*/ 95059 w 1476098"/>
                <a:gd name="connsiteY209" fmla="*/ 1568643 h 2009415"/>
                <a:gd name="connsiteX210" fmla="*/ 74267 w 1476098"/>
                <a:gd name="connsiteY210" fmla="*/ 1505168 h 2009415"/>
                <a:gd name="connsiteX211" fmla="*/ 370843 w 1476098"/>
                <a:gd name="connsiteY211" fmla="*/ 1498602 h 2009415"/>
                <a:gd name="connsiteX212" fmla="*/ 142118 w 1476098"/>
                <a:gd name="connsiteY212" fmla="*/ 1473432 h 2009415"/>
                <a:gd name="connsiteX213" fmla="*/ 747310 w 1476098"/>
                <a:gd name="connsiteY213" fmla="*/ 125 h 2009415"/>
                <a:gd name="connsiteX214" fmla="*/ 752781 w 1476098"/>
                <a:gd name="connsiteY214" fmla="*/ 16814 h 2009415"/>
                <a:gd name="connsiteX215" fmla="*/ 863589 w 1476098"/>
                <a:gd name="connsiteY215" fmla="*/ 343142 h 2009415"/>
                <a:gd name="connsiteX216" fmla="*/ 950864 w 1476098"/>
                <a:gd name="connsiteY216" fmla="*/ 683290 h 2009415"/>
                <a:gd name="connsiteX217" fmla="*/ 1002300 w 1476098"/>
                <a:gd name="connsiteY217" fmla="*/ 475359 h 2009415"/>
                <a:gd name="connsiteX218" fmla="*/ 994639 w 1476098"/>
                <a:gd name="connsiteY218" fmla="*/ 432678 h 2009415"/>
                <a:gd name="connsiteX219" fmla="*/ 1001207 w 1476098"/>
                <a:gd name="connsiteY219" fmla="*/ 405318 h 2009415"/>
                <a:gd name="connsiteX220" fmla="*/ 1026377 w 1476098"/>
                <a:gd name="connsiteY220" fmla="*/ 422828 h 2009415"/>
                <a:gd name="connsiteX221" fmla="*/ 1186156 w 1476098"/>
                <a:gd name="connsiteY221" fmla="*/ 823371 h 2009415"/>
                <a:gd name="connsiteX222" fmla="*/ 1153324 w 1476098"/>
                <a:gd name="connsiteY222" fmla="*/ 1012698 h 2009415"/>
                <a:gd name="connsiteX223" fmla="*/ 1222271 w 1476098"/>
                <a:gd name="connsiteY223" fmla="*/ 945942 h 2009415"/>
                <a:gd name="connsiteX224" fmla="*/ 1239780 w 1476098"/>
                <a:gd name="connsiteY224" fmla="*/ 926242 h 2009415"/>
                <a:gd name="connsiteX225" fmla="*/ 1257291 w 1476098"/>
                <a:gd name="connsiteY225" fmla="*/ 949225 h 2009415"/>
                <a:gd name="connsiteX226" fmla="*/ 1261669 w 1476098"/>
                <a:gd name="connsiteY226" fmla="*/ 1197648 h 2009415"/>
                <a:gd name="connsiteX227" fmla="*/ 1146758 w 1476098"/>
                <a:gd name="connsiteY227" fmla="*/ 1451544 h 2009415"/>
                <a:gd name="connsiteX228" fmla="*/ 1136908 w 1476098"/>
                <a:gd name="connsiteY228" fmla="*/ 1474526 h 2009415"/>
                <a:gd name="connsiteX229" fmla="*/ 1251818 w 1476098"/>
                <a:gd name="connsiteY229" fmla="*/ 1455921 h 2009415"/>
                <a:gd name="connsiteX230" fmla="*/ 1389711 w 1476098"/>
                <a:gd name="connsiteY230" fmla="*/ 1563171 h 2009415"/>
                <a:gd name="connsiteX231" fmla="*/ 1406126 w 1476098"/>
                <a:gd name="connsiteY231" fmla="*/ 1593814 h 2009415"/>
                <a:gd name="connsiteX232" fmla="*/ 1397371 w 1476098"/>
                <a:gd name="connsiteY232" fmla="*/ 1850993 h 2009415"/>
                <a:gd name="connsiteX233" fmla="*/ 1353596 w 1476098"/>
                <a:gd name="connsiteY233" fmla="*/ 1869597 h 2009415"/>
                <a:gd name="connsiteX234" fmla="*/ 1221175 w 1476098"/>
                <a:gd name="connsiteY234" fmla="*/ 1940732 h 2009415"/>
                <a:gd name="connsiteX235" fmla="*/ 974941 w 1476098"/>
                <a:gd name="connsiteY235" fmla="*/ 1919938 h 2009415"/>
                <a:gd name="connsiteX236" fmla="*/ 812973 w 1476098"/>
                <a:gd name="connsiteY236" fmla="*/ 1727328 h 2009415"/>
                <a:gd name="connsiteX237" fmla="*/ 818445 w 1476098"/>
                <a:gd name="connsiteY237" fmla="*/ 1824727 h 2009415"/>
                <a:gd name="connsiteX238" fmla="*/ 810784 w 1476098"/>
                <a:gd name="connsiteY238" fmla="*/ 1919938 h 2009415"/>
                <a:gd name="connsiteX239" fmla="*/ 630211 w 1476098"/>
                <a:gd name="connsiteY239" fmla="*/ 2007488 h 2009415"/>
                <a:gd name="connsiteX240" fmla="*/ 557983 w 1476098"/>
                <a:gd name="connsiteY240" fmla="*/ 1992167 h 2009415"/>
                <a:gd name="connsiteX241" fmla="*/ 486848 w 1476098"/>
                <a:gd name="connsiteY241" fmla="*/ 1826916 h 2009415"/>
                <a:gd name="connsiteX242" fmla="*/ 596285 w 1476098"/>
                <a:gd name="connsiteY242" fmla="*/ 1663853 h 2009415"/>
                <a:gd name="connsiteX243" fmla="*/ 617077 w 1476098"/>
                <a:gd name="connsiteY243" fmla="*/ 1623361 h 2009415"/>
                <a:gd name="connsiteX244" fmla="*/ 562359 w 1476098"/>
                <a:gd name="connsiteY244" fmla="*/ 1667136 h 2009415"/>
                <a:gd name="connsiteX245" fmla="*/ 270159 w 1476098"/>
                <a:gd name="connsiteY245" fmla="*/ 1894768 h 2009415"/>
                <a:gd name="connsiteX246" fmla="*/ 167289 w 1476098"/>
                <a:gd name="connsiteY246" fmla="*/ 1904617 h 2009415"/>
                <a:gd name="connsiteX247" fmla="*/ 109286 w 1476098"/>
                <a:gd name="connsiteY247" fmla="*/ 1887108 h 2009415"/>
                <a:gd name="connsiteX248" fmla="*/ 27207 w 1476098"/>
                <a:gd name="connsiteY248" fmla="*/ 1756875 h 2009415"/>
                <a:gd name="connsiteX249" fmla="*/ 14075 w 1476098"/>
                <a:gd name="connsiteY249" fmla="*/ 1649627 h 2009415"/>
                <a:gd name="connsiteX250" fmla="*/ 134457 w 1476098"/>
                <a:gd name="connsiteY250" fmla="*/ 1451544 h 2009415"/>
                <a:gd name="connsiteX251" fmla="*/ 311746 w 1476098"/>
                <a:gd name="connsiteY251" fmla="*/ 1466866 h 2009415"/>
                <a:gd name="connsiteX252" fmla="*/ 243894 w 1476098"/>
                <a:gd name="connsiteY252" fmla="*/ 1414336 h 2009415"/>
                <a:gd name="connsiteX253" fmla="*/ 234045 w 1476098"/>
                <a:gd name="connsiteY253" fmla="*/ 1396825 h 2009415"/>
                <a:gd name="connsiteX254" fmla="*/ 255933 w 1476098"/>
                <a:gd name="connsiteY254" fmla="*/ 1390259 h 2009415"/>
                <a:gd name="connsiteX255" fmla="*/ 323785 w 1476098"/>
                <a:gd name="connsiteY255" fmla="*/ 1418712 h 2009415"/>
                <a:gd name="connsiteX256" fmla="*/ 237328 w 1476098"/>
                <a:gd name="connsiteY256" fmla="*/ 1266594 h 2009415"/>
                <a:gd name="connsiteX257" fmla="*/ 220913 w 1476098"/>
                <a:gd name="connsiteY257" fmla="*/ 1103533 h 2009415"/>
                <a:gd name="connsiteX258" fmla="*/ 222007 w 1476098"/>
                <a:gd name="connsiteY258" fmla="*/ 890128 h 2009415"/>
                <a:gd name="connsiteX259" fmla="*/ 232952 w 1476098"/>
                <a:gd name="connsiteY259" fmla="*/ 849637 h 2009415"/>
                <a:gd name="connsiteX260" fmla="*/ 310652 w 1476098"/>
                <a:gd name="connsiteY260" fmla="*/ 941563 h 2009415"/>
                <a:gd name="connsiteX261" fmla="*/ 347861 w 1476098"/>
                <a:gd name="connsiteY261" fmla="*/ 953602 h 2009415"/>
                <a:gd name="connsiteX262" fmla="*/ 339106 w 1476098"/>
                <a:gd name="connsiteY262" fmla="*/ 919676 h 2009415"/>
                <a:gd name="connsiteX263" fmla="*/ 346766 w 1476098"/>
                <a:gd name="connsiteY263" fmla="*/ 648271 h 2009415"/>
                <a:gd name="connsiteX264" fmla="*/ 456203 w 1476098"/>
                <a:gd name="connsiteY264" fmla="*/ 446905 h 2009415"/>
                <a:gd name="connsiteX265" fmla="*/ 472620 w 1476098"/>
                <a:gd name="connsiteY265" fmla="*/ 430490 h 2009415"/>
                <a:gd name="connsiteX266" fmla="*/ 487942 w 1476098"/>
                <a:gd name="connsiteY266" fmla="*/ 458943 h 2009415"/>
                <a:gd name="connsiteX267" fmla="*/ 632400 w 1476098"/>
                <a:gd name="connsiteY267" fmla="*/ 695329 h 2009415"/>
                <a:gd name="connsiteX268" fmla="*/ 621456 w 1476098"/>
                <a:gd name="connsiteY268" fmla="*/ 379054 h 2009415"/>
                <a:gd name="connsiteX269" fmla="*/ 658665 w 1476098"/>
                <a:gd name="connsiteY269" fmla="*/ 73723 h 2009415"/>
                <a:gd name="connsiteX270" fmla="*/ 728706 w 1476098"/>
                <a:gd name="connsiteY270" fmla="*/ 8059 h 2009415"/>
                <a:gd name="connsiteX271" fmla="*/ 747310 w 1476098"/>
                <a:gd name="connsiteY271" fmla="*/ 125 h 200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1476098" h="2009415">
                  <a:moveTo>
                    <a:pt x="654971" y="1895315"/>
                  </a:moveTo>
                  <a:cubicBezTo>
                    <a:pt x="645806" y="1895041"/>
                    <a:pt x="636231" y="1896956"/>
                    <a:pt x="626928" y="1898051"/>
                  </a:cubicBezTo>
                  <a:cubicBezTo>
                    <a:pt x="612701" y="1900240"/>
                    <a:pt x="600662" y="1906806"/>
                    <a:pt x="598473" y="1921032"/>
                  </a:cubicBezTo>
                  <a:cubicBezTo>
                    <a:pt x="595190" y="1938543"/>
                    <a:pt x="605041" y="1950581"/>
                    <a:pt x="624739" y="1957147"/>
                  </a:cubicBezTo>
                  <a:cubicBezTo>
                    <a:pt x="624739" y="1946202"/>
                    <a:pt x="622550" y="1937449"/>
                    <a:pt x="623645" y="1927598"/>
                  </a:cubicBezTo>
                  <a:cubicBezTo>
                    <a:pt x="624739" y="1916655"/>
                    <a:pt x="631305" y="1907900"/>
                    <a:pt x="643343" y="1907900"/>
                  </a:cubicBezTo>
                  <a:cubicBezTo>
                    <a:pt x="664137" y="1908995"/>
                    <a:pt x="651005" y="1922127"/>
                    <a:pt x="649909" y="1929787"/>
                  </a:cubicBezTo>
                  <a:cubicBezTo>
                    <a:pt x="648816" y="1937449"/>
                    <a:pt x="653193" y="1942919"/>
                    <a:pt x="660854" y="1945109"/>
                  </a:cubicBezTo>
                  <a:cubicBezTo>
                    <a:pt x="669608" y="1947298"/>
                    <a:pt x="678363" y="1942919"/>
                    <a:pt x="681646" y="1934166"/>
                  </a:cubicBezTo>
                  <a:cubicBezTo>
                    <a:pt x="684929" y="1924315"/>
                    <a:pt x="688212" y="1913372"/>
                    <a:pt x="680552" y="1905711"/>
                  </a:cubicBezTo>
                  <a:cubicBezTo>
                    <a:pt x="672892" y="1898051"/>
                    <a:pt x="664137" y="1895588"/>
                    <a:pt x="654971" y="1895315"/>
                  </a:cubicBezTo>
                  <a:close/>
                  <a:moveTo>
                    <a:pt x="765915" y="1886012"/>
                  </a:moveTo>
                  <a:cubicBezTo>
                    <a:pt x="772481" y="1923221"/>
                    <a:pt x="758253" y="1952770"/>
                    <a:pt x="735270" y="1980130"/>
                  </a:cubicBezTo>
                  <a:cubicBezTo>
                    <a:pt x="786707" y="1950581"/>
                    <a:pt x="795462" y="1924315"/>
                    <a:pt x="765915" y="1886012"/>
                  </a:cubicBezTo>
                  <a:close/>
                  <a:moveTo>
                    <a:pt x="687957" y="1860551"/>
                  </a:moveTo>
                  <a:cubicBezTo>
                    <a:pt x="680826" y="1859679"/>
                    <a:pt x="672618" y="1860021"/>
                    <a:pt x="663042" y="1861936"/>
                  </a:cubicBezTo>
                  <a:cubicBezTo>
                    <a:pt x="703534" y="1879446"/>
                    <a:pt x="725423" y="1902428"/>
                    <a:pt x="717761" y="1947298"/>
                  </a:cubicBezTo>
                  <a:cubicBezTo>
                    <a:pt x="740743" y="1926504"/>
                    <a:pt x="741838" y="1907900"/>
                    <a:pt x="730893" y="1891485"/>
                  </a:cubicBezTo>
                  <a:cubicBezTo>
                    <a:pt x="721044" y="1876710"/>
                    <a:pt x="709349" y="1863167"/>
                    <a:pt x="687957" y="1860551"/>
                  </a:cubicBezTo>
                  <a:close/>
                  <a:moveTo>
                    <a:pt x="1166592" y="1825548"/>
                  </a:moveTo>
                  <a:cubicBezTo>
                    <a:pt x="1176852" y="1829104"/>
                    <a:pt x="1186154" y="1837312"/>
                    <a:pt x="1194908" y="1848803"/>
                  </a:cubicBezTo>
                  <a:cubicBezTo>
                    <a:pt x="1196004" y="1850992"/>
                    <a:pt x="1198193" y="1853181"/>
                    <a:pt x="1200381" y="1856464"/>
                  </a:cubicBezTo>
                  <a:cubicBezTo>
                    <a:pt x="1199287" y="1858652"/>
                    <a:pt x="1198193" y="1864124"/>
                    <a:pt x="1198193" y="1864124"/>
                  </a:cubicBezTo>
                  <a:cubicBezTo>
                    <a:pt x="1173021" y="1860841"/>
                    <a:pt x="1148945" y="1841143"/>
                    <a:pt x="1121585" y="1858652"/>
                  </a:cubicBezTo>
                  <a:cubicBezTo>
                    <a:pt x="1121585" y="1852086"/>
                    <a:pt x="1121585" y="1844426"/>
                    <a:pt x="1121585" y="1837860"/>
                  </a:cubicBezTo>
                  <a:cubicBezTo>
                    <a:pt x="1124868" y="1834575"/>
                    <a:pt x="1129245" y="1832387"/>
                    <a:pt x="1132530" y="1830198"/>
                  </a:cubicBezTo>
                  <a:cubicBezTo>
                    <a:pt x="1145115" y="1823085"/>
                    <a:pt x="1156333" y="1821991"/>
                    <a:pt x="1166592" y="1825548"/>
                  </a:cubicBezTo>
                  <a:close/>
                  <a:moveTo>
                    <a:pt x="1167415" y="1812416"/>
                  </a:moveTo>
                  <a:cubicBezTo>
                    <a:pt x="1150315" y="1809680"/>
                    <a:pt x="1130342" y="1814878"/>
                    <a:pt x="1110644" y="1819256"/>
                  </a:cubicBezTo>
                  <a:cubicBezTo>
                    <a:pt x="1083284" y="1828010"/>
                    <a:pt x="1076718" y="1850993"/>
                    <a:pt x="1067963" y="1875068"/>
                  </a:cubicBezTo>
                  <a:cubicBezTo>
                    <a:pt x="1084378" y="1873974"/>
                    <a:pt x="1087661" y="1853180"/>
                    <a:pt x="1104078" y="1857559"/>
                  </a:cubicBezTo>
                  <a:cubicBezTo>
                    <a:pt x="1111738" y="1914466"/>
                    <a:pt x="1111738" y="1913372"/>
                    <a:pt x="1176307" y="1905711"/>
                  </a:cubicBezTo>
                  <a:cubicBezTo>
                    <a:pt x="1211326" y="1902428"/>
                    <a:pt x="1216799" y="1883823"/>
                    <a:pt x="1206949" y="1853180"/>
                  </a:cubicBezTo>
                  <a:cubicBezTo>
                    <a:pt x="1198742" y="1825821"/>
                    <a:pt x="1184515" y="1815151"/>
                    <a:pt x="1167415" y="1812416"/>
                  </a:cubicBezTo>
                  <a:close/>
                  <a:moveTo>
                    <a:pt x="1281367" y="1767820"/>
                  </a:moveTo>
                  <a:cubicBezTo>
                    <a:pt x="1266046" y="1798462"/>
                    <a:pt x="1273706" y="1820350"/>
                    <a:pt x="1293404" y="1837861"/>
                  </a:cubicBezTo>
                  <a:cubicBezTo>
                    <a:pt x="1312010" y="1854276"/>
                    <a:pt x="1332802" y="1858653"/>
                    <a:pt x="1360162" y="1838954"/>
                  </a:cubicBezTo>
                  <a:cubicBezTo>
                    <a:pt x="1316387" y="1834576"/>
                    <a:pt x="1298876" y="1802839"/>
                    <a:pt x="1281367" y="1767820"/>
                  </a:cubicBezTo>
                  <a:close/>
                  <a:moveTo>
                    <a:pt x="358807" y="1671513"/>
                  </a:moveTo>
                  <a:cubicBezTo>
                    <a:pt x="368656" y="1674796"/>
                    <a:pt x="387261" y="1675890"/>
                    <a:pt x="381788" y="1685741"/>
                  </a:cubicBezTo>
                  <a:cubicBezTo>
                    <a:pt x="368656" y="1710911"/>
                    <a:pt x="340202" y="1713099"/>
                    <a:pt x="316125" y="1719665"/>
                  </a:cubicBezTo>
                  <a:cubicBezTo>
                    <a:pt x="308464" y="1720760"/>
                    <a:pt x="297521" y="1719665"/>
                    <a:pt x="299708" y="1712005"/>
                  </a:cubicBezTo>
                  <a:cubicBezTo>
                    <a:pt x="308464" y="1683551"/>
                    <a:pt x="340202" y="1685741"/>
                    <a:pt x="358807" y="1671513"/>
                  </a:cubicBezTo>
                  <a:close/>
                  <a:moveTo>
                    <a:pt x="1213786" y="1663169"/>
                  </a:moveTo>
                  <a:cubicBezTo>
                    <a:pt x="1225551" y="1665221"/>
                    <a:pt x="1237589" y="1670966"/>
                    <a:pt x="1250722" y="1680268"/>
                  </a:cubicBezTo>
                  <a:cubicBezTo>
                    <a:pt x="1241967" y="1685740"/>
                    <a:pt x="1239778" y="1689022"/>
                    <a:pt x="1237589" y="1689022"/>
                  </a:cubicBezTo>
                  <a:cubicBezTo>
                    <a:pt x="1215701" y="1689022"/>
                    <a:pt x="1193814" y="1695588"/>
                    <a:pt x="1176305" y="1679174"/>
                  </a:cubicBezTo>
                  <a:cubicBezTo>
                    <a:pt x="1175210" y="1676985"/>
                    <a:pt x="1176305" y="1669324"/>
                    <a:pt x="1178493" y="1668230"/>
                  </a:cubicBezTo>
                  <a:cubicBezTo>
                    <a:pt x="1190531" y="1662759"/>
                    <a:pt x="1202022" y="1661118"/>
                    <a:pt x="1213786" y="1663169"/>
                  </a:cubicBezTo>
                  <a:close/>
                  <a:moveTo>
                    <a:pt x="660990" y="1634853"/>
                  </a:moveTo>
                  <a:cubicBezTo>
                    <a:pt x="658665" y="1636221"/>
                    <a:pt x="657023" y="1638683"/>
                    <a:pt x="655382" y="1640872"/>
                  </a:cubicBezTo>
                  <a:cubicBezTo>
                    <a:pt x="607230" y="1710913"/>
                    <a:pt x="556887" y="1779858"/>
                    <a:pt x="513112" y="1854276"/>
                  </a:cubicBezTo>
                  <a:cubicBezTo>
                    <a:pt x="489035" y="1894768"/>
                    <a:pt x="499980" y="1926504"/>
                    <a:pt x="538283" y="1964807"/>
                  </a:cubicBezTo>
                  <a:cubicBezTo>
                    <a:pt x="528434" y="1927598"/>
                    <a:pt x="525151" y="1900240"/>
                    <a:pt x="550321" y="1879446"/>
                  </a:cubicBezTo>
                  <a:cubicBezTo>
                    <a:pt x="577681" y="1863031"/>
                    <a:pt x="606134" y="1847710"/>
                    <a:pt x="635684" y="1831293"/>
                  </a:cubicBezTo>
                  <a:cubicBezTo>
                    <a:pt x="603945" y="1828010"/>
                    <a:pt x="584247" y="1844427"/>
                    <a:pt x="563453" y="1856463"/>
                  </a:cubicBezTo>
                  <a:cubicBezTo>
                    <a:pt x="549226" y="1865220"/>
                    <a:pt x="537189" y="1871785"/>
                    <a:pt x="532810" y="1847710"/>
                  </a:cubicBezTo>
                  <a:cubicBezTo>
                    <a:pt x="559076" y="1820350"/>
                    <a:pt x="593002" y="1807218"/>
                    <a:pt x="629117" y="1800652"/>
                  </a:cubicBezTo>
                  <a:cubicBezTo>
                    <a:pt x="642248" y="1797369"/>
                    <a:pt x="659759" y="1799556"/>
                    <a:pt x="665231" y="1782046"/>
                  </a:cubicBezTo>
                  <a:cubicBezTo>
                    <a:pt x="680552" y="1739366"/>
                    <a:pt x="699157" y="1696685"/>
                    <a:pt x="700252" y="1639778"/>
                  </a:cubicBezTo>
                  <a:cubicBezTo>
                    <a:pt x="666325" y="1686836"/>
                    <a:pt x="638967" y="1727328"/>
                    <a:pt x="610511" y="1766726"/>
                  </a:cubicBezTo>
                  <a:cubicBezTo>
                    <a:pt x="610511" y="1712006"/>
                    <a:pt x="653193" y="1680270"/>
                    <a:pt x="670703" y="1635399"/>
                  </a:cubicBezTo>
                  <a:cubicBezTo>
                    <a:pt x="666326" y="1633211"/>
                    <a:pt x="663316" y="1633485"/>
                    <a:pt x="660990" y="1634853"/>
                  </a:cubicBezTo>
                  <a:close/>
                  <a:moveTo>
                    <a:pt x="863861" y="1630475"/>
                  </a:moveTo>
                  <a:cubicBezTo>
                    <a:pt x="860030" y="1628286"/>
                    <a:pt x="855653" y="1628286"/>
                    <a:pt x="850182" y="1633212"/>
                  </a:cubicBezTo>
                  <a:cubicBezTo>
                    <a:pt x="841426" y="1640872"/>
                    <a:pt x="850182" y="1649627"/>
                    <a:pt x="854559" y="1656193"/>
                  </a:cubicBezTo>
                  <a:cubicBezTo>
                    <a:pt x="862220" y="1668231"/>
                    <a:pt x="870974" y="1680270"/>
                    <a:pt x="879729" y="1691213"/>
                  </a:cubicBezTo>
                  <a:cubicBezTo>
                    <a:pt x="904900" y="1722951"/>
                    <a:pt x="930072" y="1753592"/>
                    <a:pt x="959619" y="1791896"/>
                  </a:cubicBezTo>
                  <a:cubicBezTo>
                    <a:pt x="922410" y="1779858"/>
                    <a:pt x="902712" y="1761254"/>
                    <a:pt x="883012" y="1741554"/>
                  </a:cubicBezTo>
                  <a:cubicBezTo>
                    <a:pt x="861125" y="1716383"/>
                    <a:pt x="840333" y="1692307"/>
                    <a:pt x="819539" y="1667136"/>
                  </a:cubicBezTo>
                  <a:cubicBezTo>
                    <a:pt x="816256" y="1669325"/>
                    <a:pt x="812973" y="1672608"/>
                    <a:pt x="809690" y="1674798"/>
                  </a:cubicBezTo>
                  <a:cubicBezTo>
                    <a:pt x="826105" y="1703251"/>
                    <a:pt x="851275" y="1726234"/>
                    <a:pt x="875352" y="1749215"/>
                  </a:cubicBezTo>
                  <a:cubicBezTo>
                    <a:pt x="927883" y="1810501"/>
                    <a:pt x="973847" y="1877257"/>
                    <a:pt x="1035131" y="1931976"/>
                  </a:cubicBezTo>
                  <a:cubicBezTo>
                    <a:pt x="1057018" y="1952770"/>
                    <a:pt x="1082189" y="1957147"/>
                    <a:pt x="1110644" y="1945109"/>
                  </a:cubicBezTo>
                  <a:cubicBezTo>
                    <a:pt x="1053735" y="1924315"/>
                    <a:pt x="1009960" y="1893674"/>
                    <a:pt x="991356" y="1832388"/>
                  </a:cubicBezTo>
                  <a:cubicBezTo>
                    <a:pt x="1012150" y="1834576"/>
                    <a:pt x="1021999" y="1866314"/>
                    <a:pt x="1038414" y="1847710"/>
                  </a:cubicBezTo>
                  <a:cubicBezTo>
                    <a:pt x="1055925" y="1828010"/>
                    <a:pt x="1030754" y="1815973"/>
                    <a:pt x="1018716" y="1802839"/>
                  </a:cubicBezTo>
                  <a:cubicBezTo>
                    <a:pt x="994639" y="1775481"/>
                    <a:pt x="969468" y="1750309"/>
                    <a:pt x="945392" y="1722951"/>
                  </a:cubicBezTo>
                  <a:cubicBezTo>
                    <a:pt x="921315" y="1696685"/>
                    <a:pt x="898334" y="1668231"/>
                    <a:pt x="874257" y="1640872"/>
                  </a:cubicBezTo>
                  <a:cubicBezTo>
                    <a:pt x="870974" y="1637042"/>
                    <a:pt x="867691" y="1632664"/>
                    <a:pt x="863861" y="1630475"/>
                  </a:cubicBezTo>
                  <a:close/>
                  <a:moveTo>
                    <a:pt x="767009" y="1629929"/>
                  </a:moveTo>
                  <a:cubicBezTo>
                    <a:pt x="754970" y="1666042"/>
                    <a:pt x="757159" y="1693402"/>
                    <a:pt x="759347" y="1719666"/>
                  </a:cubicBezTo>
                  <a:cubicBezTo>
                    <a:pt x="745121" y="1743743"/>
                    <a:pt x="763725" y="1775481"/>
                    <a:pt x="745121" y="1803935"/>
                  </a:cubicBezTo>
                  <a:cubicBezTo>
                    <a:pt x="724327" y="1762347"/>
                    <a:pt x="740743" y="1719666"/>
                    <a:pt x="725423" y="1670419"/>
                  </a:cubicBezTo>
                  <a:cubicBezTo>
                    <a:pt x="715572" y="1715289"/>
                    <a:pt x="705723" y="1749215"/>
                    <a:pt x="701346" y="1783141"/>
                  </a:cubicBezTo>
                  <a:cubicBezTo>
                    <a:pt x="698063" y="1809405"/>
                    <a:pt x="724327" y="1817067"/>
                    <a:pt x="741838" y="1820350"/>
                  </a:cubicBezTo>
                  <a:cubicBezTo>
                    <a:pt x="763725" y="1824727"/>
                    <a:pt x="760442" y="1803935"/>
                    <a:pt x="761536" y="1789707"/>
                  </a:cubicBezTo>
                  <a:cubicBezTo>
                    <a:pt x="763725" y="1770009"/>
                    <a:pt x="753876" y="1748121"/>
                    <a:pt x="772481" y="1731705"/>
                  </a:cubicBezTo>
                  <a:cubicBezTo>
                    <a:pt x="786707" y="1699968"/>
                    <a:pt x="779047" y="1669325"/>
                    <a:pt x="767009" y="1629929"/>
                  </a:cubicBezTo>
                  <a:close/>
                  <a:moveTo>
                    <a:pt x="484659" y="1615701"/>
                  </a:moveTo>
                  <a:cubicBezTo>
                    <a:pt x="404768" y="1641966"/>
                    <a:pt x="324878" y="1664948"/>
                    <a:pt x="243894" y="1679176"/>
                  </a:cubicBezTo>
                  <a:cubicBezTo>
                    <a:pt x="286576" y="1754688"/>
                    <a:pt x="286576" y="1819256"/>
                    <a:pt x="238422" y="1869597"/>
                  </a:cubicBezTo>
                  <a:cubicBezTo>
                    <a:pt x="231856" y="1847710"/>
                    <a:pt x="239518" y="1829105"/>
                    <a:pt x="241705" y="1810501"/>
                  </a:cubicBezTo>
                  <a:cubicBezTo>
                    <a:pt x="247177" y="1770009"/>
                    <a:pt x="247177" y="1731705"/>
                    <a:pt x="216535" y="1699968"/>
                  </a:cubicBezTo>
                  <a:cubicBezTo>
                    <a:pt x="178232" y="1660570"/>
                    <a:pt x="151966" y="1661665"/>
                    <a:pt x="112569" y="1703251"/>
                  </a:cubicBezTo>
                  <a:cubicBezTo>
                    <a:pt x="109286" y="1706534"/>
                    <a:pt x="104908" y="1709817"/>
                    <a:pt x="101625" y="1710913"/>
                  </a:cubicBezTo>
                  <a:cubicBezTo>
                    <a:pt x="104908" y="1712006"/>
                    <a:pt x="108191" y="1713100"/>
                    <a:pt x="112569" y="1715289"/>
                  </a:cubicBezTo>
                  <a:cubicBezTo>
                    <a:pt x="97248" y="1744838"/>
                    <a:pt x="78644" y="1774386"/>
                    <a:pt x="107097" y="1807218"/>
                  </a:cubicBezTo>
                  <a:cubicBezTo>
                    <a:pt x="115852" y="1815973"/>
                    <a:pt x="119136" y="1833482"/>
                    <a:pt x="136646" y="1826916"/>
                  </a:cubicBezTo>
                  <a:cubicBezTo>
                    <a:pt x="149778" y="1821444"/>
                    <a:pt x="148683" y="1807218"/>
                    <a:pt x="148683" y="1796273"/>
                  </a:cubicBezTo>
                  <a:cubicBezTo>
                    <a:pt x="148683" y="1784235"/>
                    <a:pt x="150872" y="1771103"/>
                    <a:pt x="143212" y="1760158"/>
                  </a:cubicBezTo>
                  <a:cubicBezTo>
                    <a:pt x="123512" y="1764537"/>
                    <a:pt x="130078" y="1787518"/>
                    <a:pt x="113663" y="1792990"/>
                  </a:cubicBezTo>
                  <a:cubicBezTo>
                    <a:pt x="98342" y="1776575"/>
                    <a:pt x="106003" y="1761254"/>
                    <a:pt x="116946" y="1747026"/>
                  </a:cubicBezTo>
                  <a:cubicBezTo>
                    <a:pt x="125702" y="1736083"/>
                    <a:pt x="137740" y="1730611"/>
                    <a:pt x="151966" y="1734988"/>
                  </a:cubicBezTo>
                  <a:cubicBezTo>
                    <a:pt x="168383" y="1740460"/>
                    <a:pt x="172760" y="1755781"/>
                    <a:pt x="173853" y="1770009"/>
                  </a:cubicBezTo>
                  <a:cubicBezTo>
                    <a:pt x="176043" y="1789707"/>
                    <a:pt x="176043" y="1809405"/>
                    <a:pt x="177137" y="1834576"/>
                  </a:cubicBezTo>
                  <a:cubicBezTo>
                    <a:pt x="204496" y="1808312"/>
                    <a:pt x="196836" y="1784235"/>
                    <a:pt x="186987" y="1760158"/>
                  </a:cubicBezTo>
                  <a:cubicBezTo>
                    <a:pt x="178232" y="1738271"/>
                    <a:pt x="166194" y="1717479"/>
                    <a:pt x="151966" y="1689023"/>
                  </a:cubicBezTo>
                  <a:cubicBezTo>
                    <a:pt x="203402" y="1721856"/>
                    <a:pt x="231856" y="1773292"/>
                    <a:pt x="223101" y="1812688"/>
                  </a:cubicBezTo>
                  <a:cubicBezTo>
                    <a:pt x="216535" y="1842237"/>
                    <a:pt x="201213" y="1863031"/>
                    <a:pt x="167289" y="1863031"/>
                  </a:cubicBezTo>
                  <a:cubicBezTo>
                    <a:pt x="193553" y="1894768"/>
                    <a:pt x="223101" y="1894768"/>
                    <a:pt x="254839" y="1872880"/>
                  </a:cubicBezTo>
                  <a:cubicBezTo>
                    <a:pt x="327068" y="1822539"/>
                    <a:pt x="401485" y="1773292"/>
                    <a:pt x="468243" y="1715289"/>
                  </a:cubicBezTo>
                  <a:cubicBezTo>
                    <a:pt x="479186" y="1705440"/>
                    <a:pt x="492318" y="1697779"/>
                    <a:pt x="498885" y="1674798"/>
                  </a:cubicBezTo>
                  <a:lnTo>
                    <a:pt x="348955" y="1771103"/>
                  </a:lnTo>
                  <a:cubicBezTo>
                    <a:pt x="338011" y="1777669"/>
                    <a:pt x="323785" y="1792990"/>
                    <a:pt x="315029" y="1779858"/>
                  </a:cubicBezTo>
                  <a:cubicBezTo>
                    <a:pt x="302991" y="1763441"/>
                    <a:pt x="325974" y="1759064"/>
                    <a:pt x="334727" y="1749215"/>
                  </a:cubicBezTo>
                  <a:cubicBezTo>
                    <a:pt x="379598" y="1701063"/>
                    <a:pt x="468243" y="1699968"/>
                    <a:pt x="484659" y="1615701"/>
                  </a:cubicBezTo>
                  <a:close/>
                  <a:moveTo>
                    <a:pt x="938278" y="1612965"/>
                  </a:moveTo>
                  <a:cubicBezTo>
                    <a:pt x="928703" y="1612965"/>
                    <a:pt x="919674" y="1616795"/>
                    <a:pt x="912561" y="1623361"/>
                  </a:cubicBezTo>
                  <a:cubicBezTo>
                    <a:pt x="898334" y="1636495"/>
                    <a:pt x="919127" y="1647438"/>
                    <a:pt x="927883" y="1657287"/>
                  </a:cubicBezTo>
                  <a:cubicBezTo>
                    <a:pt x="965091" y="1699968"/>
                    <a:pt x="1003394" y="1741554"/>
                    <a:pt x="1040603" y="1784235"/>
                  </a:cubicBezTo>
                  <a:cubicBezTo>
                    <a:pt x="1055925" y="1800652"/>
                    <a:pt x="1066869" y="1808312"/>
                    <a:pt x="1092040" y="1796273"/>
                  </a:cubicBezTo>
                  <a:cubicBezTo>
                    <a:pt x="1147853" y="1770009"/>
                    <a:pt x="1181779" y="1780952"/>
                    <a:pt x="1222271" y="1828010"/>
                  </a:cubicBezTo>
                  <a:cubicBezTo>
                    <a:pt x="1232120" y="1838954"/>
                    <a:pt x="1237592" y="1855370"/>
                    <a:pt x="1259480" y="1853180"/>
                  </a:cubicBezTo>
                  <a:cubicBezTo>
                    <a:pt x="1220082" y="1783141"/>
                    <a:pt x="1147853" y="1743743"/>
                    <a:pt x="1095323" y="1685740"/>
                  </a:cubicBezTo>
                  <a:cubicBezTo>
                    <a:pt x="1070152" y="1671514"/>
                    <a:pt x="1053735" y="1643061"/>
                    <a:pt x="1019809" y="1641966"/>
                  </a:cubicBezTo>
                  <a:cubicBezTo>
                    <a:pt x="1040603" y="1659476"/>
                    <a:pt x="1062491" y="1678081"/>
                    <a:pt x="1084378" y="1695591"/>
                  </a:cubicBezTo>
                  <a:cubicBezTo>
                    <a:pt x="1093133" y="1714196"/>
                    <a:pt x="1117210" y="1724045"/>
                    <a:pt x="1117210" y="1751404"/>
                  </a:cubicBezTo>
                  <a:cubicBezTo>
                    <a:pt x="1099700" y="1749215"/>
                    <a:pt x="1089850" y="1738271"/>
                    <a:pt x="1080001" y="1728422"/>
                  </a:cubicBezTo>
                  <a:cubicBezTo>
                    <a:pt x="1041697" y="1694496"/>
                    <a:pt x="1003394" y="1660570"/>
                    <a:pt x="967279" y="1625550"/>
                  </a:cubicBezTo>
                  <a:cubicBezTo>
                    <a:pt x="957977" y="1616796"/>
                    <a:pt x="947854" y="1612965"/>
                    <a:pt x="938278" y="1612965"/>
                  </a:cubicBezTo>
                  <a:close/>
                  <a:moveTo>
                    <a:pt x="457299" y="1586154"/>
                  </a:moveTo>
                  <a:cubicBezTo>
                    <a:pt x="370843" y="1605852"/>
                    <a:pt x="283293" y="1612418"/>
                    <a:pt x="196836" y="1624457"/>
                  </a:cubicBezTo>
                  <a:cubicBezTo>
                    <a:pt x="170572" y="1628833"/>
                    <a:pt x="144306" y="1627740"/>
                    <a:pt x="123512" y="1647438"/>
                  </a:cubicBezTo>
                  <a:cubicBezTo>
                    <a:pt x="93965" y="1649627"/>
                    <a:pt x="80831" y="1674798"/>
                    <a:pt x="66605" y="1694496"/>
                  </a:cubicBezTo>
                  <a:cubicBezTo>
                    <a:pt x="29396" y="1742649"/>
                    <a:pt x="51284" y="1829105"/>
                    <a:pt x="106003" y="1853180"/>
                  </a:cubicBezTo>
                  <a:cubicBezTo>
                    <a:pt x="75361" y="1821444"/>
                    <a:pt x="55661" y="1786424"/>
                    <a:pt x="66605" y="1741554"/>
                  </a:cubicBezTo>
                  <a:cubicBezTo>
                    <a:pt x="70984" y="1726234"/>
                    <a:pt x="76454" y="1712006"/>
                    <a:pt x="88493" y="1708723"/>
                  </a:cubicBezTo>
                  <a:cubicBezTo>
                    <a:pt x="86303" y="1707630"/>
                    <a:pt x="85210" y="1706534"/>
                    <a:pt x="83020" y="1704347"/>
                  </a:cubicBezTo>
                  <a:cubicBezTo>
                    <a:pt x="73171" y="1693402"/>
                    <a:pt x="87399" y="1684647"/>
                    <a:pt x="92871" y="1675891"/>
                  </a:cubicBezTo>
                  <a:cubicBezTo>
                    <a:pt x="100531" y="1664948"/>
                    <a:pt x="111474" y="1658382"/>
                    <a:pt x="122419" y="1650721"/>
                  </a:cubicBezTo>
                  <a:cubicBezTo>
                    <a:pt x="122419" y="1649627"/>
                    <a:pt x="123512" y="1649627"/>
                    <a:pt x="123512" y="1648532"/>
                  </a:cubicBezTo>
                  <a:lnTo>
                    <a:pt x="124608" y="1648532"/>
                  </a:lnTo>
                  <a:cubicBezTo>
                    <a:pt x="141023" y="1644155"/>
                    <a:pt x="157438" y="1636495"/>
                    <a:pt x="173853" y="1635399"/>
                  </a:cubicBezTo>
                  <a:cubicBezTo>
                    <a:pt x="201213" y="1633212"/>
                    <a:pt x="226384" y="1638682"/>
                    <a:pt x="237328" y="1669325"/>
                  </a:cubicBezTo>
                  <a:cubicBezTo>
                    <a:pt x="278916" y="1635399"/>
                    <a:pt x="334727" y="1637589"/>
                    <a:pt x="381787" y="1617889"/>
                  </a:cubicBezTo>
                  <a:cubicBezTo>
                    <a:pt x="406958" y="1606946"/>
                    <a:pt x="436505" y="1608041"/>
                    <a:pt x="457299" y="1586154"/>
                  </a:cubicBezTo>
                  <a:close/>
                  <a:moveTo>
                    <a:pt x="1036226" y="1573704"/>
                  </a:moveTo>
                  <a:cubicBezTo>
                    <a:pt x="1024461" y="1573841"/>
                    <a:pt x="1012149" y="1576303"/>
                    <a:pt x="999017" y="1585058"/>
                  </a:cubicBezTo>
                  <a:cubicBezTo>
                    <a:pt x="1023094" y="1599284"/>
                    <a:pt x="1043886" y="1612418"/>
                    <a:pt x="1064680" y="1624457"/>
                  </a:cubicBezTo>
                  <a:cubicBezTo>
                    <a:pt x="1119399" y="1667136"/>
                    <a:pt x="1180683" y="1697779"/>
                    <a:pt x="1249629" y="1726234"/>
                  </a:cubicBezTo>
                  <a:cubicBezTo>
                    <a:pt x="1222271" y="1739366"/>
                    <a:pt x="1203666" y="1718572"/>
                    <a:pt x="1182873" y="1726234"/>
                  </a:cubicBezTo>
                  <a:cubicBezTo>
                    <a:pt x="1189439" y="1745932"/>
                    <a:pt x="1208043" y="1753592"/>
                    <a:pt x="1222271" y="1765630"/>
                  </a:cubicBezTo>
                  <a:cubicBezTo>
                    <a:pt x="1237592" y="1778763"/>
                    <a:pt x="1247441" y="1776575"/>
                    <a:pt x="1254007" y="1756875"/>
                  </a:cubicBezTo>
                  <a:cubicBezTo>
                    <a:pt x="1267140" y="1718572"/>
                    <a:pt x="1290123" y="1685740"/>
                    <a:pt x="1320764" y="1657287"/>
                  </a:cubicBezTo>
                  <a:cubicBezTo>
                    <a:pt x="1294499" y="1633212"/>
                    <a:pt x="1263857" y="1629929"/>
                    <a:pt x="1233214" y="1629929"/>
                  </a:cubicBezTo>
                  <a:cubicBezTo>
                    <a:pt x="1177400" y="1629929"/>
                    <a:pt x="1120493" y="1632116"/>
                    <a:pt x="1064680" y="1617889"/>
                  </a:cubicBezTo>
                  <a:cubicBezTo>
                    <a:pt x="1048265" y="1591625"/>
                    <a:pt x="1070152" y="1597097"/>
                    <a:pt x="1082189" y="1599284"/>
                  </a:cubicBezTo>
                  <a:cubicBezTo>
                    <a:pt x="1181779" y="1615701"/>
                    <a:pt x="1283556" y="1608041"/>
                    <a:pt x="1379862" y="1644155"/>
                  </a:cubicBezTo>
                  <a:cubicBezTo>
                    <a:pt x="1378766" y="1680270"/>
                    <a:pt x="1329519" y="1668231"/>
                    <a:pt x="1321859" y="1704347"/>
                  </a:cubicBezTo>
                  <a:cubicBezTo>
                    <a:pt x="1337181" y="1695591"/>
                    <a:pt x="1348124" y="1686836"/>
                    <a:pt x="1361256" y="1682457"/>
                  </a:cubicBezTo>
                  <a:cubicBezTo>
                    <a:pt x="1373296" y="1678081"/>
                    <a:pt x="1389711" y="1661665"/>
                    <a:pt x="1398466" y="1680270"/>
                  </a:cubicBezTo>
                  <a:cubicBezTo>
                    <a:pt x="1406126" y="1696685"/>
                    <a:pt x="1384239" y="1698874"/>
                    <a:pt x="1374390" y="1704347"/>
                  </a:cubicBezTo>
                  <a:cubicBezTo>
                    <a:pt x="1345936" y="1720762"/>
                    <a:pt x="1320764" y="1739366"/>
                    <a:pt x="1317481" y="1775481"/>
                  </a:cubicBezTo>
                  <a:cubicBezTo>
                    <a:pt x="1316387" y="1783141"/>
                    <a:pt x="1314198" y="1794086"/>
                    <a:pt x="1327332" y="1795179"/>
                  </a:cubicBezTo>
                  <a:cubicBezTo>
                    <a:pt x="1337181" y="1796273"/>
                    <a:pt x="1344841" y="1790801"/>
                    <a:pt x="1344841" y="1779858"/>
                  </a:cubicBezTo>
                  <a:cubicBezTo>
                    <a:pt x="1344841" y="1756875"/>
                    <a:pt x="1350313" y="1737177"/>
                    <a:pt x="1368917" y="1721856"/>
                  </a:cubicBezTo>
                  <a:cubicBezTo>
                    <a:pt x="1378766" y="1714196"/>
                    <a:pt x="1389711" y="1712006"/>
                    <a:pt x="1401749" y="1715289"/>
                  </a:cubicBezTo>
                  <a:cubicBezTo>
                    <a:pt x="1409410" y="1717478"/>
                    <a:pt x="1409957" y="1721855"/>
                    <a:pt x="1408999" y="1726644"/>
                  </a:cubicBezTo>
                  <a:lnTo>
                    <a:pt x="1407345" y="1739491"/>
                  </a:lnTo>
                  <a:lnTo>
                    <a:pt x="1407220" y="1740460"/>
                  </a:lnTo>
                  <a:lnTo>
                    <a:pt x="1407220" y="1741554"/>
                  </a:lnTo>
                  <a:cubicBezTo>
                    <a:pt x="1382049" y="1757971"/>
                    <a:pt x="1383145" y="1795179"/>
                    <a:pt x="1350313" y="1806122"/>
                  </a:cubicBezTo>
                  <a:cubicBezTo>
                    <a:pt x="1397371" y="1807218"/>
                    <a:pt x="1402843" y="1774386"/>
                    <a:pt x="1407220" y="1741554"/>
                  </a:cubicBezTo>
                  <a:cubicBezTo>
                    <a:pt x="1407220" y="1740460"/>
                    <a:pt x="1408315" y="1740460"/>
                    <a:pt x="1408315" y="1740460"/>
                  </a:cubicBezTo>
                  <a:lnTo>
                    <a:pt x="1408315" y="1739366"/>
                  </a:lnTo>
                  <a:cubicBezTo>
                    <a:pt x="1417071" y="1739366"/>
                    <a:pt x="1429107" y="1747026"/>
                    <a:pt x="1433486" y="1734988"/>
                  </a:cubicBezTo>
                  <a:cubicBezTo>
                    <a:pt x="1440052" y="1716383"/>
                    <a:pt x="1435674" y="1696685"/>
                    <a:pt x="1420354" y="1681364"/>
                  </a:cubicBezTo>
                  <a:cubicBezTo>
                    <a:pt x="1411598" y="1670419"/>
                    <a:pt x="1390805" y="1666042"/>
                    <a:pt x="1396277" y="1645249"/>
                  </a:cubicBezTo>
                  <a:cubicBezTo>
                    <a:pt x="1421448" y="1638682"/>
                    <a:pt x="1413786" y="1625550"/>
                    <a:pt x="1399560" y="1616795"/>
                  </a:cubicBezTo>
                  <a:cubicBezTo>
                    <a:pt x="1386426" y="1608041"/>
                    <a:pt x="1370011" y="1605852"/>
                    <a:pt x="1354691" y="1602569"/>
                  </a:cubicBezTo>
                  <a:cubicBezTo>
                    <a:pt x="1260574" y="1581775"/>
                    <a:pt x="1165364" y="1583965"/>
                    <a:pt x="1070152" y="1576303"/>
                  </a:cubicBezTo>
                  <a:cubicBezTo>
                    <a:pt x="1059209" y="1575756"/>
                    <a:pt x="1047991" y="1573567"/>
                    <a:pt x="1036226" y="1573704"/>
                  </a:cubicBezTo>
                  <a:close/>
                  <a:moveTo>
                    <a:pt x="200119" y="1533622"/>
                  </a:moveTo>
                  <a:cubicBezTo>
                    <a:pt x="190270" y="1534717"/>
                    <a:pt x="194647" y="1544567"/>
                    <a:pt x="194647" y="1551133"/>
                  </a:cubicBezTo>
                  <a:cubicBezTo>
                    <a:pt x="194647" y="1594908"/>
                    <a:pt x="204496" y="1599284"/>
                    <a:pt x="263594" y="1582869"/>
                  </a:cubicBezTo>
                  <a:cubicBezTo>
                    <a:pt x="253744" y="1562077"/>
                    <a:pt x="207781" y="1580682"/>
                    <a:pt x="224196" y="1540190"/>
                  </a:cubicBezTo>
                  <a:cubicBezTo>
                    <a:pt x="216535" y="1538000"/>
                    <a:pt x="207781" y="1532528"/>
                    <a:pt x="200119" y="1533622"/>
                  </a:cubicBezTo>
                  <a:close/>
                  <a:moveTo>
                    <a:pt x="142118" y="1521585"/>
                  </a:moveTo>
                  <a:cubicBezTo>
                    <a:pt x="145400" y="1543473"/>
                    <a:pt x="146495" y="1563171"/>
                    <a:pt x="142118" y="1582869"/>
                  </a:cubicBezTo>
                  <a:cubicBezTo>
                    <a:pt x="139929" y="1591625"/>
                    <a:pt x="138834" y="1601474"/>
                    <a:pt x="153061" y="1600380"/>
                  </a:cubicBezTo>
                  <a:cubicBezTo>
                    <a:pt x="162911" y="1599284"/>
                    <a:pt x="170572" y="1594908"/>
                    <a:pt x="169477" y="1583965"/>
                  </a:cubicBezTo>
                  <a:cubicBezTo>
                    <a:pt x="167289" y="1562077"/>
                    <a:pt x="170572" y="1536907"/>
                    <a:pt x="142118" y="1521585"/>
                  </a:cubicBezTo>
                  <a:close/>
                  <a:moveTo>
                    <a:pt x="1333898" y="1498602"/>
                  </a:moveTo>
                  <a:cubicBezTo>
                    <a:pt x="1303255" y="1488753"/>
                    <a:pt x="1234309" y="1522679"/>
                    <a:pt x="1209139" y="1559888"/>
                  </a:cubicBezTo>
                  <a:cubicBezTo>
                    <a:pt x="1252914" y="1547850"/>
                    <a:pt x="1289027" y="1523773"/>
                    <a:pt x="1331708" y="1532528"/>
                  </a:cubicBezTo>
                  <a:cubicBezTo>
                    <a:pt x="1331708" y="1551133"/>
                    <a:pt x="1309821" y="1547850"/>
                    <a:pt x="1306538" y="1566454"/>
                  </a:cubicBezTo>
                  <a:cubicBezTo>
                    <a:pt x="1326236" y="1562077"/>
                    <a:pt x="1352502" y="1586154"/>
                    <a:pt x="1360162" y="1552226"/>
                  </a:cubicBezTo>
                  <a:cubicBezTo>
                    <a:pt x="1364539" y="1534717"/>
                    <a:pt x="1357973" y="1506262"/>
                    <a:pt x="1333898" y="1498602"/>
                  </a:cubicBezTo>
                  <a:close/>
                  <a:moveTo>
                    <a:pt x="1269329" y="1486564"/>
                  </a:moveTo>
                  <a:cubicBezTo>
                    <a:pt x="1225554" y="1488753"/>
                    <a:pt x="1183966" y="1496413"/>
                    <a:pt x="1144570" y="1511735"/>
                  </a:cubicBezTo>
                  <a:cubicBezTo>
                    <a:pt x="1119399" y="1517207"/>
                    <a:pt x="1089850" y="1515019"/>
                    <a:pt x="1077812" y="1548943"/>
                  </a:cubicBezTo>
                  <a:lnTo>
                    <a:pt x="1162079" y="1519396"/>
                  </a:lnTo>
                  <a:close/>
                  <a:moveTo>
                    <a:pt x="142118" y="1473432"/>
                  </a:moveTo>
                  <a:cubicBezTo>
                    <a:pt x="115852" y="1469055"/>
                    <a:pt x="87399" y="1482187"/>
                    <a:pt x="64416" y="1497509"/>
                  </a:cubicBezTo>
                  <a:cubicBezTo>
                    <a:pt x="49096" y="1507358"/>
                    <a:pt x="27207" y="1521585"/>
                    <a:pt x="38152" y="1541283"/>
                  </a:cubicBezTo>
                  <a:cubicBezTo>
                    <a:pt x="48001" y="1560982"/>
                    <a:pt x="67699" y="1541283"/>
                    <a:pt x="84114" y="1539094"/>
                  </a:cubicBezTo>
                  <a:cubicBezTo>
                    <a:pt x="86303" y="1538000"/>
                    <a:pt x="88493" y="1541283"/>
                    <a:pt x="92871" y="1544567"/>
                  </a:cubicBezTo>
                  <a:cubicBezTo>
                    <a:pt x="79737" y="1567548"/>
                    <a:pt x="73171" y="1591625"/>
                    <a:pt x="83020" y="1616795"/>
                  </a:cubicBezTo>
                  <a:cubicBezTo>
                    <a:pt x="89586" y="1600380"/>
                    <a:pt x="85210" y="1576303"/>
                    <a:pt x="95059" y="1568643"/>
                  </a:cubicBezTo>
                  <a:cubicBezTo>
                    <a:pt x="134457" y="1538000"/>
                    <a:pt x="104908" y="1525962"/>
                    <a:pt x="74267" y="1505168"/>
                  </a:cubicBezTo>
                  <a:cubicBezTo>
                    <a:pt x="177137" y="1478904"/>
                    <a:pt x="271254" y="1550039"/>
                    <a:pt x="370843" y="1498602"/>
                  </a:cubicBezTo>
                  <a:cubicBezTo>
                    <a:pt x="290952" y="1490942"/>
                    <a:pt x="216535" y="1484375"/>
                    <a:pt x="142118" y="1473432"/>
                  </a:cubicBezTo>
                  <a:close/>
                  <a:moveTo>
                    <a:pt x="747310" y="125"/>
                  </a:moveTo>
                  <a:cubicBezTo>
                    <a:pt x="752234" y="946"/>
                    <a:pt x="754970" y="5870"/>
                    <a:pt x="752781" y="16814"/>
                  </a:cubicBezTo>
                  <a:cubicBezTo>
                    <a:pt x="725423" y="148140"/>
                    <a:pt x="815437" y="234798"/>
                    <a:pt x="863589" y="343142"/>
                  </a:cubicBezTo>
                  <a:cubicBezTo>
                    <a:pt x="969530" y="529954"/>
                    <a:pt x="925876" y="663592"/>
                    <a:pt x="950864" y="683290"/>
                  </a:cubicBezTo>
                  <a:cubicBezTo>
                    <a:pt x="995734" y="612156"/>
                    <a:pt x="1013243" y="547587"/>
                    <a:pt x="1002300" y="475359"/>
                  </a:cubicBezTo>
                  <a:cubicBezTo>
                    <a:pt x="1000111" y="461131"/>
                    <a:pt x="996828" y="446905"/>
                    <a:pt x="994639" y="432678"/>
                  </a:cubicBezTo>
                  <a:cubicBezTo>
                    <a:pt x="993545" y="422828"/>
                    <a:pt x="991356" y="409696"/>
                    <a:pt x="1001207" y="405318"/>
                  </a:cubicBezTo>
                  <a:cubicBezTo>
                    <a:pt x="1016526" y="398753"/>
                    <a:pt x="1020905" y="414073"/>
                    <a:pt x="1026377" y="422828"/>
                  </a:cubicBezTo>
                  <a:cubicBezTo>
                    <a:pt x="1095323" y="549776"/>
                    <a:pt x="1180683" y="670158"/>
                    <a:pt x="1186156" y="823371"/>
                  </a:cubicBezTo>
                  <a:cubicBezTo>
                    <a:pt x="1188345" y="886845"/>
                    <a:pt x="1177400" y="947036"/>
                    <a:pt x="1153324" y="1012698"/>
                  </a:cubicBezTo>
                  <a:cubicBezTo>
                    <a:pt x="1185062" y="991906"/>
                    <a:pt x="1206949" y="972206"/>
                    <a:pt x="1222271" y="945942"/>
                  </a:cubicBezTo>
                  <a:cubicBezTo>
                    <a:pt x="1226648" y="938280"/>
                    <a:pt x="1225554" y="924054"/>
                    <a:pt x="1239780" y="926242"/>
                  </a:cubicBezTo>
                  <a:cubicBezTo>
                    <a:pt x="1250724" y="928431"/>
                    <a:pt x="1254007" y="939376"/>
                    <a:pt x="1257291" y="949225"/>
                  </a:cubicBezTo>
                  <a:cubicBezTo>
                    <a:pt x="1287933" y="1031302"/>
                    <a:pt x="1287933" y="1114475"/>
                    <a:pt x="1261669" y="1197648"/>
                  </a:cubicBezTo>
                  <a:cubicBezTo>
                    <a:pt x="1233214" y="1286294"/>
                    <a:pt x="1180683" y="1365088"/>
                    <a:pt x="1146758" y="1451544"/>
                  </a:cubicBezTo>
                  <a:cubicBezTo>
                    <a:pt x="1144570" y="1458110"/>
                    <a:pt x="1141287" y="1464677"/>
                    <a:pt x="1136908" y="1474526"/>
                  </a:cubicBezTo>
                  <a:cubicBezTo>
                    <a:pt x="1179590" y="1481092"/>
                    <a:pt x="1214609" y="1463583"/>
                    <a:pt x="1251818" y="1455921"/>
                  </a:cubicBezTo>
                  <a:cubicBezTo>
                    <a:pt x="1342651" y="1437317"/>
                    <a:pt x="1388616" y="1470149"/>
                    <a:pt x="1389711" y="1563171"/>
                  </a:cubicBezTo>
                  <a:cubicBezTo>
                    <a:pt x="1389711" y="1578492"/>
                    <a:pt x="1392994" y="1586154"/>
                    <a:pt x="1406126" y="1593814"/>
                  </a:cubicBezTo>
                  <a:cubicBezTo>
                    <a:pt x="1502432" y="1654004"/>
                    <a:pt x="1499148" y="1792990"/>
                    <a:pt x="1397371" y="1850993"/>
                  </a:cubicBezTo>
                  <a:cubicBezTo>
                    <a:pt x="1384239" y="1859748"/>
                    <a:pt x="1367823" y="1869597"/>
                    <a:pt x="1353596" y="1869597"/>
                  </a:cubicBezTo>
                  <a:cubicBezTo>
                    <a:pt x="1296689" y="1869597"/>
                    <a:pt x="1260574" y="1908995"/>
                    <a:pt x="1221175" y="1940732"/>
                  </a:cubicBezTo>
                  <a:cubicBezTo>
                    <a:pt x="1142381" y="2004205"/>
                    <a:pt x="1041697" y="1997639"/>
                    <a:pt x="974941" y="1919938"/>
                  </a:cubicBezTo>
                  <a:cubicBezTo>
                    <a:pt x="922410" y="1859748"/>
                    <a:pt x="872069" y="1798462"/>
                    <a:pt x="812973" y="1727328"/>
                  </a:cubicBezTo>
                  <a:cubicBezTo>
                    <a:pt x="815162" y="1768913"/>
                    <a:pt x="815162" y="1797369"/>
                    <a:pt x="818445" y="1824727"/>
                  </a:cubicBezTo>
                  <a:cubicBezTo>
                    <a:pt x="821728" y="1857559"/>
                    <a:pt x="817350" y="1888202"/>
                    <a:pt x="810784" y="1919938"/>
                  </a:cubicBezTo>
                  <a:cubicBezTo>
                    <a:pt x="794368" y="1996545"/>
                    <a:pt x="723234" y="2016243"/>
                    <a:pt x="630211" y="2007488"/>
                  </a:cubicBezTo>
                  <a:cubicBezTo>
                    <a:pt x="606134" y="2005300"/>
                    <a:pt x="582058" y="1994356"/>
                    <a:pt x="557983" y="1992167"/>
                  </a:cubicBezTo>
                  <a:cubicBezTo>
                    <a:pt x="485752" y="1985601"/>
                    <a:pt x="443073" y="1888202"/>
                    <a:pt x="486848" y="1826916"/>
                  </a:cubicBezTo>
                  <a:cubicBezTo>
                    <a:pt x="525151" y="1773292"/>
                    <a:pt x="560170" y="1718572"/>
                    <a:pt x="596285" y="1663853"/>
                  </a:cubicBezTo>
                  <a:cubicBezTo>
                    <a:pt x="603945" y="1651816"/>
                    <a:pt x="615984" y="1643061"/>
                    <a:pt x="617077" y="1623361"/>
                  </a:cubicBezTo>
                  <a:cubicBezTo>
                    <a:pt x="593002" y="1634306"/>
                    <a:pt x="577681" y="1650721"/>
                    <a:pt x="562359" y="1667136"/>
                  </a:cubicBezTo>
                  <a:cubicBezTo>
                    <a:pt x="478093" y="1760158"/>
                    <a:pt x="373032" y="1825822"/>
                    <a:pt x="270159" y="1894768"/>
                  </a:cubicBezTo>
                  <a:cubicBezTo>
                    <a:pt x="237328" y="1916655"/>
                    <a:pt x="204496" y="1921032"/>
                    <a:pt x="167289" y="1904617"/>
                  </a:cubicBezTo>
                  <a:cubicBezTo>
                    <a:pt x="149778" y="1895861"/>
                    <a:pt x="128985" y="1891485"/>
                    <a:pt x="109286" y="1887108"/>
                  </a:cubicBezTo>
                  <a:cubicBezTo>
                    <a:pt x="42528" y="1870691"/>
                    <a:pt x="11886" y="1823633"/>
                    <a:pt x="27207" y="1756875"/>
                  </a:cubicBezTo>
                  <a:cubicBezTo>
                    <a:pt x="35962" y="1718572"/>
                    <a:pt x="28302" y="1686836"/>
                    <a:pt x="14075" y="1649627"/>
                  </a:cubicBezTo>
                  <a:cubicBezTo>
                    <a:pt x="-18756" y="1559888"/>
                    <a:pt x="-152" y="1452638"/>
                    <a:pt x="134457" y="1451544"/>
                  </a:cubicBezTo>
                  <a:cubicBezTo>
                    <a:pt x="192460" y="1451544"/>
                    <a:pt x="249367" y="1464677"/>
                    <a:pt x="311746" y="1466866"/>
                  </a:cubicBezTo>
                  <a:cubicBezTo>
                    <a:pt x="289859" y="1449355"/>
                    <a:pt x="266876" y="1431845"/>
                    <a:pt x="243894" y="1414336"/>
                  </a:cubicBezTo>
                  <a:cubicBezTo>
                    <a:pt x="238422" y="1409957"/>
                    <a:pt x="230762" y="1405580"/>
                    <a:pt x="234045" y="1396825"/>
                  </a:cubicBezTo>
                  <a:cubicBezTo>
                    <a:pt x="237328" y="1385882"/>
                    <a:pt x="248271" y="1386976"/>
                    <a:pt x="255933" y="1390259"/>
                  </a:cubicBezTo>
                  <a:cubicBezTo>
                    <a:pt x="275631" y="1397920"/>
                    <a:pt x="295331" y="1406674"/>
                    <a:pt x="323785" y="1418712"/>
                  </a:cubicBezTo>
                  <a:cubicBezTo>
                    <a:pt x="286576" y="1366182"/>
                    <a:pt x="257028" y="1319124"/>
                    <a:pt x="237328" y="1266594"/>
                  </a:cubicBezTo>
                  <a:cubicBezTo>
                    <a:pt x="218724" y="1212970"/>
                    <a:pt x="213252" y="1159346"/>
                    <a:pt x="220913" y="1103533"/>
                  </a:cubicBezTo>
                  <a:cubicBezTo>
                    <a:pt x="231856" y="1032398"/>
                    <a:pt x="236235" y="961263"/>
                    <a:pt x="222007" y="890128"/>
                  </a:cubicBezTo>
                  <a:cubicBezTo>
                    <a:pt x="218724" y="876995"/>
                    <a:pt x="214347" y="861675"/>
                    <a:pt x="232952" y="849637"/>
                  </a:cubicBezTo>
                  <a:cubicBezTo>
                    <a:pt x="257028" y="882467"/>
                    <a:pt x="277820" y="916393"/>
                    <a:pt x="310652" y="941563"/>
                  </a:cubicBezTo>
                  <a:cubicBezTo>
                    <a:pt x="321595" y="949225"/>
                    <a:pt x="333634" y="965640"/>
                    <a:pt x="347861" y="953602"/>
                  </a:cubicBezTo>
                  <a:cubicBezTo>
                    <a:pt x="362087" y="941563"/>
                    <a:pt x="344578" y="929527"/>
                    <a:pt x="339106" y="919676"/>
                  </a:cubicBezTo>
                  <a:cubicBezTo>
                    <a:pt x="288765" y="827749"/>
                    <a:pt x="286576" y="738010"/>
                    <a:pt x="346766" y="648271"/>
                  </a:cubicBezTo>
                  <a:cubicBezTo>
                    <a:pt x="389447" y="584798"/>
                    <a:pt x="440884" y="525700"/>
                    <a:pt x="456203" y="446905"/>
                  </a:cubicBezTo>
                  <a:cubicBezTo>
                    <a:pt x="457299" y="439244"/>
                    <a:pt x="461676" y="428301"/>
                    <a:pt x="472620" y="430490"/>
                  </a:cubicBezTo>
                  <a:cubicBezTo>
                    <a:pt x="486848" y="433773"/>
                    <a:pt x="485752" y="447999"/>
                    <a:pt x="487942" y="458943"/>
                  </a:cubicBezTo>
                  <a:cubicBezTo>
                    <a:pt x="505451" y="554153"/>
                    <a:pt x="566736" y="622005"/>
                    <a:pt x="632400" y="695329"/>
                  </a:cubicBezTo>
                  <a:cubicBezTo>
                    <a:pt x="663042" y="583702"/>
                    <a:pt x="688212" y="481925"/>
                    <a:pt x="621456" y="379054"/>
                  </a:cubicBezTo>
                  <a:cubicBezTo>
                    <a:pt x="575492" y="307919"/>
                    <a:pt x="598473" y="137196"/>
                    <a:pt x="658665" y="73723"/>
                  </a:cubicBezTo>
                  <a:cubicBezTo>
                    <a:pt x="680552" y="50740"/>
                    <a:pt x="704629" y="29948"/>
                    <a:pt x="728706" y="8059"/>
                  </a:cubicBezTo>
                  <a:cubicBezTo>
                    <a:pt x="735272" y="2587"/>
                    <a:pt x="742385" y="-696"/>
                    <a:pt x="747310" y="12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78771AD-1D6F-4B11-AE93-5759C860ED43}"/>
                </a:ext>
              </a:extLst>
            </p:cNvPr>
            <p:cNvSpPr/>
            <p:nvPr/>
          </p:nvSpPr>
          <p:spPr>
            <a:xfrm>
              <a:off x="5581959" y="1388192"/>
              <a:ext cx="1063290" cy="1606414"/>
            </a:xfrm>
            <a:custGeom>
              <a:avLst/>
              <a:gdLst>
                <a:gd name="connsiteX0" fmla="*/ 529749 w 1063290"/>
                <a:gd name="connsiteY0" fmla="*/ 125 h 1606414"/>
                <a:gd name="connsiteX1" fmla="*/ 535220 w 1063290"/>
                <a:gd name="connsiteY1" fmla="*/ 16814 h 1606414"/>
                <a:gd name="connsiteX2" fmla="*/ 646028 w 1063290"/>
                <a:gd name="connsiteY2" fmla="*/ 343142 h 1606414"/>
                <a:gd name="connsiteX3" fmla="*/ 733303 w 1063290"/>
                <a:gd name="connsiteY3" fmla="*/ 683291 h 1606414"/>
                <a:gd name="connsiteX4" fmla="*/ 784739 w 1063290"/>
                <a:gd name="connsiteY4" fmla="*/ 475359 h 1606414"/>
                <a:gd name="connsiteX5" fmla="*/ 777078 w 1063290"/>
                <a:gd name="connsiteY5" fmla="*/ 432678 h 1606414"/>
                <a:gd name="connsiteX6" fmla="*/ 783646 w 1063290"/>
                <a:gd name="connsiteY6" fmla="*/ 405318 h 1606414"/>
                <a:gd name="connsiteX7" fmla="*/ 808816 w 1063290"/>
                <a:gd name="connsiteY7" fmla="*/ 422828 h 1606414"/>
                <a:gd name="connsiteX8" fmla="*/ 968594 w 1063290"/>
                <a:gd name="connsiteY8" fmla="*/ 823371 h 1606414"/>
                <a:gd name="connsiteX9" fmla="*/ 935763 w 1063290"/>
                <a:gd name="connsiteY9" fmla="*/ 1012698 h 1606414"/>
                <a:gd name="connsiteX10" fmla="*/ 1004710 w 1063290"/>
                <a:gd name="connsiteY10" fmla="*/ 945942 h 1606414"/>
                <a:gd name="connsiteX11" fmla="*/ 1022219 w 1063290"/>
                <a:gd name="connsiteY11" fmla="*/ 926242 h 1606414"/>
                <a:gd name="connsiteX12" fmla="*/ 1039729 w 1063290"/>
                <a:gd name="connsiteY12" fmla="*/ 949225 h 1606414"/>
                <a:gd name="connsiteX13" fmla="*/ 1044108 w 1063290"/>
                <a:gd name="connsiteY13" fmla="*/ 1197648 h 1606414"/>
                <a:gd name="connsiteX14" fmla="*/ 929197 w 1063290"/>
                <a:gd name="connsiteY14" fmla="*/ 1451544 h 1606414"/>
                <a:gd name="connsiteX15" fmla="*/ 920383 w 1063290"/>
                <a:gd name="connsiteY15" fmla="*/ 1472109 h 1606414"/>
                <a:gd name="connsiteX16" fmla="*/ 804766 w 1063290"/>
                <a:gd name="connsiteY16" fmla="*/ 1540658 h 1606414"/>
                <a:gd name="connsiteX17" fmla="*/ 506598 w 1063290"/>
                <a:gd name="connsiteY17" fmla="*/ 1606414 h 1606414"/>
                <a:gd name="connsiteX18" fmla="*/ 208430 w 1063290"/>
                <a:gd name="connsiteY18" fmla="*/ 1540658 h 1606414"/>
                <a:gd name="connsiteX19" fmla="*/ 143627 w 1063290"/>
                <a:gd name="connsiteY19" fmla="*/ 1502237 h 1606414"/>
                <a:gd name="connsiteX20" fmla="*/ 153282 w 1063290"/>
                <a:gd name="connsiteY20" fmla="*/ 1498602 h 1606414"/>
                <a:gd name="connsiteX21" fmla="*/ 134389 w 1063290"/>
                <a:gd name="connsiteY21" fmla="*/ 1496760 h 1606414"/>
                <a:gd name="connsiteX22" fmla="*/ 82046 w 1063290"/>
                <a:gd name="connsiteY22" fmla="*/ 1465725 h 1606414"/>
                <a:gd name="connsiteX23" fmla="*/ 94185 w 1063290"/>
                <a:gd name="connsiteY23" fmla="*/ 1466866 h 1606414"/>
                <a:gd name="connsiteX24" fmla="*/ 26333 w 1063290"/>
                <a:gd name="connsiteY24" fmla="*/ 1414336 h 1606414"/>
                <a:gd name="connsiteX25" fmla="*/ 16484 w 1063290"/>
                <a:gd name="connsiteY25" fmla="*/ 1396825 h 1606414"/>
                <a:gd name="connsiteX26" fmla="*/ 38372 w 1063290"/>
                <a:gd name="connsiteY26" fmla="*/ 1390259 h 1606414"/>
                <a:gd name="connsiteX27" fmla="*/ 106224 w 1063290"/>
                <a:gd name="connsiteY27" fmla="*/ 1418712 h 1606414"/>
                <a:gd name="connsiteX28" fmla="*/ 19767 w 1063290"/>
                <a:gd name="connsiteY28" fmla="*/ 1266594 h 1606414"/>
                <a:gd name="connsiteX29" fmla="*/ 3352 w 1063290"/>
                <a:gd name="connsiteY29" fmla="*/ 1103533 h 1606414"/>
                <a:gd name="connsiteX30" fmla="*/ 4446 w 1063290"/>
                <a:gd name="connsiteY30" fmla="*/ 890128 h 1606414"/>
                <a:gd name="connsiteX31" fmla="*/ 15391 w 1063290"/>
                <a:gd name="connsiteY31" fmla="*/ 849637 h 1606414"/>
                <a:gd name="connsiteX32" fmla="*/ 93091 w 1063290"/>
                <a:gd name="connsiteY32" fmla="*/ 941563 h 1606414"/>
                <a:gd name="connsiteX33" fmla="*/ 130300 w 1063290"/>
                <a:gd name="connsiteY33" fmla="*/ 953602 h 1606414"/>
                <a:gd name="connsiteX34" fmla="*/ 121545 w 1063290"/>
                <a:gd name="connsiteY34" fmla="*/ 919676 h 1606414"/>
                <a:gd name="connsiteX35" fmla="*/ 129205 w 1063290"/>
                <a:gd name="connsiteY35" fmla="*/ 648271 h 1606414"/>
                <a:gd name="connsiteX36" fmla="*/ 238642 w 1063290"/>
                <a:gd name="connsiteY36" fmla="*/ 446905 h 1606414"/>
                <a:gd name="connsiteX37" fmla="*/ 255059 w 1063290"/>
                <a:gd name="connsiteY37" fmla="*/ 430490 h 1606414"/>
                <a:gd name="connsiteX38" fmla="*/ 270381 w 1063290"/>
                <a:gd name="connsiteY38" fmla="*/ 458943 h 1606414"/>
                <a:gd name="connsiteX39" fmla="*/ 414839 w 1063290"/>
                <a:gd name="connsiteY39" fmla="*/ 695329 h 1606414"/>
                <a:gd name="connsiteX40" fmla="*/ 403895 w 1063290"/>
                <a:gd name="connsiteY40" fmla="*/ 379054 h 1606414"/>
                <a:gd name="connsiteX41" fmla="*/ 441104 w 1063290"/>
                <a:gd name="connsiteY41" fmla="*/ 73723 h 1606414"/>
                <a:gd name="connsiteX42" fmla="*/ 511145 w 1063290"/>
                <a:gd name="connsiteY42" fmla="*/ 8059 h 1606414"/>
                <a:gd name="connsiteX43" fmla="*/ 529749 w 1063290"/>
                <a:gd name="connsiteY43" fmla="*/ 125 h 160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63290" h="1606414">
                  <a:moveTo>
                    <a:pt x="529749" y="125"/>
                  </a:moveTo>
                  <a:cubicBezTo>
                    <a:pt x="534673" y="946"/>
                    <a:pt x="537409" y="5870"/>
                    <a:pt x="535220" y="16814"/>
                  </a:cubicBezTo>
                  <a:cubicBezTo>
                    <a:pt x="507862" y="148140"/>
                    <a:pt x="597876" y="234798"/>
                    <a:pt x="646028" y="343142"/>
                  </a:cubicBezTo>
                  <a:cubicBezTo>
                    <a:pt x="751969" y="529954"/>
                    <a:pt x="708315" y="663592"/>
                    <a:pt x="733303" y="683291"/>
                  </a:cubicBezTo>
                  <a:cubicBezTo>
                    <a:pt x="778173" y="612156"/>
                    <a:pt x="795682" y="547587"/>
                    <a:pt x="784739" y="475359"/>
                  </a:cubicBezTo>
                  <a:cubicBezTo>
                    <a:pt x="782550" y="461131"/>
                    <a:pt x="779267" y="446905"/>
                    <a:pt x="777078" y="432678"/>
                  </a:cubicBezTo>
                  <a:cubicBezTo>
                    <a:pt x="775984" y="422828"/>
                    <a:pt x="773795" y="409696"/>
                    <a:pt x="783646" y="405318"/>
                  </a:cubicBezTo>
                  <a:cubicBezTo>
                    <a:pt x="798965" y="398753"/>
                    <a:pt x="803344" y="414073"/>
                    <a:pt x="808816" y="422828"/>
                  </a:cubicBezTo>
                  <a:cubicBezTo>
                    <a:pt x="877762" y="549776"/>
                    <a:pt x="963122" y="670158"/>
                    <a:pt x="968594" y="823371"/>
                  </a:cubicBezTo>
                  <a:cubicBezTo>
                    <a:pt x="970784" y="886845"/>
                    <a:pt x="959839" y="947036"/>
                    <a:pt x="935763" y="1012698"/>
                  </a:cubicBezTo>
                  <a:cubicBezTo>
                    <a:pt x="967501" y="991906"/>
                    <a:pt x="989388" y="972206"/>
                    <a:pt x="1004710" y="945942"/>
                  </a:cubicBezTo>
                  <a:cubicBezTo>
                    <a:pt x="1009086" y="938280"/>
                    <a:pt x="1007993" y="924054"/>
                    <a:pt x="1022219" y="926242"/>
                  </a:cubicBezTo>
                  <a:cubicBezTo>
                    <a:pt x="1033163" y="928431"/>
                    <a:pt x="1036446" y="939376"/>
                    <a:pt x="1039729" y="949225"/>
                  </a:cubicBezTo>
                  <a:cubicBezTo>
                    <a:pt x="1070372" y="1031302"/>
                    <a:pt x="1070372" y="1114475"/>
                    <a:pt x="1044108" y="1197648"/>
                  </a:cubicBezTo>
                  <a:cubicBezTo>
                    <a:pt x="1015653" y="1286294"/>
                    <a:pt x="963122" y="1365088"/>
                    <a:pt x="929197" y="1451544"/>
                  </a:cubicBezTo>
                  <a:lnTo>
                    <a:pt x="920383" y="1472109"/>
                  </a:lnTo>
                  <a:lnTo>
                    <a:pt x="804766" y="1540658"/>
                  </a:lnTo>
                  <a:cubicBezTo>
                    <a:pt x="713121" y="1583000"/>
                    <a:pt x="612363" y="1606414"/>
                    <a:pt x="506598" y="1606414"/>
                  </a:cubicBezTo>
                  <a:cubicBezTo>
                    <a:pt x="400834" y="1606414"/>
                    <a:pt x="300075" y="1583000"/>
                    <a:pt x="208430" y="1540658"/>
                  </a:cubicBezTo>
                  <a:lnTo>
                    <a:pt x="143627" y="1502237"/>
                  </a:lnTo>
                  <a:lnTo>
                    <a:pt x="153282" y="1498602"/>
                  </a:lnTo>
                  <a:lnTo>
                    <a:pt x="134389" y="1496760"/>
                  </a:lnTo>
                  <a:lnTo>
                    <a:pt x="82046" y="1465725"/>
                  </a:lnTo>
                  <a:lnTo>
                    <a:pt x="94185" y="1466866"/>
                  </a:lnTo>
                  <a:cubicBezTo>
                    <a:pt x="72298" y="1449355"/>
                    <a:pt x="49315" y="1431845"/>
                    <a:pt x="26333" y="1414336"/>
                  </a:cubicBezTo>
                  <a:cubicBezTo>
                    <a:pt x="20861" y="1409957"/>
                    <a:pt x="13201" y="1405580"/>
                    <a:pt x="16484" y="1396825"/>
                  </a:cubicBezTo>
                  <a:cubicBezTo>
                    <a:pt x="19767" y="1385882"/>
                    <a:pt x="30710" y="1386976"/>
                    <a:pt x="38372" y="1390259"/>
                  </a:cubicBezTo>
                  <a:cubicBezTo>
                    <a:pt x="58070" y="1397920"/>
                    <a:pt x="77770" y="1406674"/>
                    <a:pt x="106224" y="1418712"/>
                  </a:cubicBezTo>
                  <a:cubicBezTo>
                    <a:pt x="69015" y="1366182"/>
                    <a:pt x="39467" y="1319124"/>
                    <a:pt x="19767" y="1266594"/>
                  </a:cubicBezTo>
                  <a:cubicBezTo>
                    <a:pt x="1163" y="1212970"/>
                    <a:pt x="-4309" y="1159346"/>
                    <a:pt x="3352" y="1103533"/>
                  </a:cubicBezTo>
                  <a:cubicBezTo>
                    <a:pt x="14295" y="1032398"/>
                    <a:pt x="18674" y="961263"/>
                    <a:pt x="4446" y="890128"/>
                  </a:cubicBezTo>
                  <a:cubicBezTo>
                    <a:pt x="1163" y="876995"/>
                    <a:pt x="-3214" y="861675"/>
                    <a:pt x="15391" y="849637"/>
                  </a:cubicBezTo>
                  <a:cubicBezTo>
                    <a:pt x="39467" y="882467"/>
                    <a:pt x="60259" y="916393"/>
                    <a:pt x="93091" y="941563"/>
                  </a:cubicBezTo>
                  <a:cubicBezTo>
                    <a:pt x="104034" y="949225"/>
                    <a:pt x="116073" y="965640"/>
                    <a:pt x="130300" y="953602"/>
                  </a:cubicBezTo>
                  <a:cubicBezTo>
                    <a:pt x="144526" y="941563"/>
                    <a:pt x="127017" y="929527"/>
                    <a:pt x="121545" y="919676"/>
                  </a:cubicBezTo>
                  <a:cubicBezTo>
                    <a:pt x="71204" y="827749"/>
                    <a:pt x="69015" y="738010"/>
                    <a:pt x="129205" y="648271"/>
                  </a:cubicBezTo>
                  <a:cubicBezTo>
                    <a:pt x="171886" y="584798"/>
                    <a:pt x="223323" y="525700"/>
                    <a:pt x="238642" y="446905"/>
                  </a:cubicBezTo>
                  <a:cubicBezTo>
                    <a:pt x="239738" y="439244"/>
                    <a:pt x="244115" y="428301"/>
                    <a:pt x="255059" y="430490"/>
                  </a:cubicBezTo>
                  <a:cubicBezTo>
                    <a:pt x="269287" y="433773"/>
                    <a:pt x="268191" y="447999"/>
                    <a:pt x="270381" y="458943"/>
                  </a:cubicBezTo>
                  <a:cubicBezTo>
                    <a:pt x="287890" y="554153"/>
                    <a:pt x="349175" y="622005"/>
                    <a:pt x="414839" y="695329"/>
                  </a:cubicBezTo>
                  <a:cubicBezTo>
                    <a:pt x="445481" y="583702"/>
                    <a:pt x="470651" y="481925"/>
                    <a:pt x="403895" y="379054"/>
                  </a:cubicBezTo>
                  <a:cubicBezTo>
                    <a:pt x="357931" y="307919"/>
                    <a:pt x="380912" y="137196"/>
                    <a:pt x="441104" y="73723"/>
                  </a:cubicBezTo>
                  <a:cubicBezTo>
                    <a:pt x="462991" y="50740"/>
                    <a:pt x="487068" y="29948"/>
                    <a:pt x="511145" y="8059"/>
                  </a:cubicBezTo>
                  <a:cubicBezTo>
                    <a:pt x="517711" y="2587"/>
                    <a:pt x="524824" y="-696"/>
                    <a:pt x="529749" y="125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B40341D-4229-4C29-BBD5-451755B4C908}"/>
                </a:ext>
              </a:extLst>
            </p:cNvPr>
            <p:cNvSpPr/>
            <p:nvPr/>
          </p:nvSpPr>
          <p:spPr>
            <a:xfrm>
              <a:off x="5455051" y="3003891"/>
              <a:ext cx="404921" cy="262651"/>
            </a:xfrm>
            <a:custGeom>
              <a:avLst/>
              <a:gdLst>
                <a:gd name="connsiteX0" fmla="*/ 136849 w 248770"/>
                <a:gd name="connsiteY0" fmla="*/ 100853 h 161364"/>
                <a:gd name="connsiteX1" fmla="*/ 148951 w 248770"/>
                <a:gd name="connsiteY1" fmla="*/ 82027 h 161364"/>
                <a:gd name="connsiteX2" fmla="*/ 241063 w 248770"/>
                <a:gd name="connsiteY2" fmla="*/ 0 h 161364"/>
                <a:gd name="connsiteX3" fmla="*/ 93146 w 248770"/>
                <a:gd name="connsiteY3" fmla="*/ 38997 h 161364"/>
                <a:gd name="connsiteX4" fmla="*/ 89784 w 248770"/>
                <a:gd name="connsiteY4" fmla="*/ 155986 h 161364"/>
                <a:gd name="connsiteX5" fmla="*/ 91801 w 248770"/>
                <a:gd name="connsiteY5" fmla="*/ 119679 h 161364"/>
                <a:gd name="connsiteX6" fmla="*/ 76337 w 248770"/>
                <a:gd name="connsiteY6" fmla="*/ 51771 h 161364"/>
                <a:gd name="connsiteX7" fmla="*/ 12463 w 248770"/>
                <a:gd name="connsiteY7" fmla="*/ 53788 h 161364"/>
                <a:gd name="connsiteX8" fmla="*/ 5740 w 248770"/>
                <a:gd name="connsiteY8" fmla="*/ 58495 h 161364"/>
                <a:gd name="connsiteX9" fmla="*/ 12463 w 248770"/>
                <a:gd name="connsiteY9" fmla="*/ 61184 h 161364"/>
                <a:gd name="connsiteX10" fmla="*/ 9101 w 248770"/>
                <a:gd name="connsiteY10" fmla="*/ 117662 h 161364"/>
                <a:gd name="connsiteX11" fmla="*/ 27255 w 248770"/>
                <a:gd name="connsiteY11" fmla="*/ 129764 h 161364"/>
                <a:gd name="connsiteX12" fmla="*/ 34651 w 248770"/>
                <a:gd name="connsiteY12" fmla="*/ 110938 h 161364"/>
                <a:gd name="connsiteX13" fmla="*/ 31289 w 248770"/>
                <a:gd name="connsiteY13" fmla="*/ 88751 h 161364"/>
                <a:gd name="connsiteX14" fmla="*/ 13135 w 248770"/>
                <a:gd name="connsiteY14" fmla="*/ 108921 h 161364"/>
                <a:gd name="connsiteX15" fmla="*/ 15152 w 248770"/>
                <a:gd name="connsiteY15" fmla="*/ 80682 h 161364"/>
                <a:gd name="connsiteX16" fmla="*/ 36668 w 248770"/>
                <a:gd name="connsiteY16" fmla="*/ 73287 h 161364"/>
                <a:gd name="connsiteX17" fmla="*/ 50115 w 248770"/>
                <a:gd name="connsiteY17" fmla="*/ 94802 h 161364"/>
                <a:gd name="connsiteX18" fmla="*/ 52132 w 248770"/>
                <a:gd name="connsiteY18" fmla="*/ 134471 h 161364"/>
                <a:gd name="connsiteX19" fmla="*/ 58183 w 248770"/>
                <a:gd name="connsiteY19" fmla="*/ 88751 h 161364"/>
                <a:gd name="connsiteX20" fmla="*/ 36668 w 248770"/>
                <a:gd name="connsiteY20" fmla="*/ 45048 h 161364"/>
                <a:gd name="connsiteX21" fmla="*/ 80371 w 248770"/>
                <a:gd name="connsiteY21" fmla="*/ 121024 h 161364"/>
                <a:gd name="connsiteX22" fmla="*/ 46081 w 248770"/>
                <a:gd name="connsiteY22" fmla="*/ 151952 h 161364"/>
                <a:gd name="connsiteX23" fmla="*/ 99869 w 248770"/>
                <a:gd name="connsiteY23" fmla="*/ 158003 h 161364"/>
                <a:gd name="connsiteX24" fmla="*/ 230978 w 248770"/>
                <a:gd name="connsiteY24" fmla="*/ 61184 h 161364"/>
                <a:gd name="connsiteX25" fmla="*/ 249804 w 248770"/>
                <a:gd name="connsiteY25" fmla="*/ 36307 h 161364"/>
                <a:gd name="connsiteX26" fmla="*/ 157691 w 248770"/>
                <a:gd name="connsiteY26" fmla="*/ 95474 h 161364"/>
                <a:gd name="connsiteX27" fmla="*/ 136849 w 248770"/>
                <a:gd name="connsiteY27" fmla="*/ 100853 h 161364"/>
                <a:gd name="connsiteX28" fmla="*/ 127435 w 248770"/>
                <a:gd name="connsiteY28" fmla="*/ 59167 h 161364"/>
                <a:gd name="connsiteX29" fmla="*/ 163743 w 248770"/>
                <a:gd name="connsiteY29" fmla="*/ 34290 h 161364"/>
                <a:gd name="connsiteX30" fmla="*/ 177862 w 248770"/>
                <a:gd name="connsiteY30" fmla="*/ 43031 h 161364"/>
                <a:gd name="connsiteX31" fmla="*/ 137521 w 248770"/>
                <a:gd name="connsiteY31" fmla="*/ 63874 h 161364"/>
                <a:gd name="connsiteX32" fmla="*/ 127435 w 248770"/>
                <a:gd name="connsiteY32" fmla="*/ 59167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48770" h="161364">
                  <a:moveTo>
                    <a:pt x="136849" y="100853"/>
                  </a:moveTo>
                  <a:cubicBezTo>
                    <a:pt x="130125" y="90768"/>
                    <a:pt x="143572" y="87406"/>
                    <a:pt x="148951" y="82027"/>
                  </a:cubicBezTo>
                  <a:cubicBezTo>
                    <a:pt x="176517" y="51771"/>
                    <a:pt x="230978" y="51099"/>
                    <a:pt x="241063" y="0"/>
                  </a:cubicBezTo>
                  <a:cubicBezTo>
                    <a:pt x="191982" y="16137"/>
                    <a:pt x="142899" y="30256"/>
                    <a:pt x="93146" y="38997"/>
                  </a:cubicBezTo>
                  <a:cubicBezTo>
                    <a:pt x="120040" y="85389"/>
                    <a:pt x="119367" y="125058"/>
                    <a:pt x="89784" y="155986"/>
                  </a:cubicBezTo>
                  <a:cubicBezTo>
                    <a:pt x="85749" y="142539"/>
                    <a:pt x="89784" y="131109"/>
                    <a:pt x="91801" y="119679"/>
                  </a:cubicBezTo>
                  <a:cubicBezTo>
                    <a:pt x="95163" y="95474"/>
                    <a:pt x="95163" y="71270"/>
                    <a:pt x="76337" y="51771"/>
                  </a:cubicBezTo>
                  <a:cubicBezTo>
                    <a:pt x="52804" y="27567"/>
                    <a:pt x="36668" y="28239"/>
                    <a:pt x="12463" y="53788"/>
                  </a:cubicBezTo>
                  <a:cubicBezTo>
                    <a:pt x="10446" y="55806"/>
                    <a:pt x="8429" y="57150"/>
                    <a:pt x="5740" y="58495"/>
                  </a:cubicBezTo>
                  <a:cubicBezTo>
                    <a:pt x="7757" y="59167"/>
                    <a:pt x="9774" y="59840"/>
                    <a:pt x="12463" y="61184"/>
                  </a:cubicBezTo>
                  <a:cubicBezTo>
                    <a:pt x="3050" y="79338"/>
                    <a:pt x="-8380" y="97491"/>
                    <a:pt x="9101" y="117662"/>
                  </a:cubicBezTo>
                  <a:cubicBezTo>
                    <a:pt x="13808" y="123041"/>
                    <a:pt x="16497" y="133798"/>
                    <a:pt x="27255" y="129764"/>
                  </a:cubicBezTo>
                  <a:cubicBezTo>
                    <a:pt x="35323" y="127075"/>
                    <a:pt x="34651" y="118334"/>
                    <a:pt x="34651" y="110938"/>
                  </a:cubicBezTo>
                  <a:cubicBezTo>
                    <a:pt x="34651" y="103543"/>
                    <a:pt x="36668" y="95474"/>
                    <a:pt x="31289" y="88751"/>
                  </a:cubicBezTo>
                  <a:cubicBezTo>
                    <a:pt x="19187" y="91440"/>
                    <a:pt x="23221" y="104887"/>
                    <a:pt x="13135" y="108921"/>
                  </a:cubicBezTo>
                  <a:cubicBezTo>
                    <a:pt x="3723" y="98836"/>
                    <a:pt x="8429" y="89423"/>
                    <a:pt x="15152" y="80682"/>
                  </a:cubicBezTo>
                  <a:cubicBezTo>
                    <a:pt x="20532" y="73959"/>
                    <a:pt x="27927" y="70597"/>
                    <a:pt x="36668" y="73287"/>
                  </a:cubicBezTo>
                  <a:cubicBezTo>
                    <a:pt x="46753" y="76648"/>
                    <a:pt x="49443" y="85389"/>
                    <a:pt x="50115" y="94802"/>
                  </a:cubicBezTo>
                  <a:cubicBezTo>
                    <a:pt x="51460" y="106904"/>
                    <a:pt x="51460" y="119007"/>
                    <a:pt x="52132" y="134471"/>
                  </a:cubicBezTo>
                  <a:cubicBezTo>
                    <a:pt x="68268" y="118334"/>
                    <a:pt x="64235" y="103543"/>
                    <a:pt x="58183" y="88751"/>
                  </a:cubicBezTo>
                  <a:cubicBezTo>
                    <a:pt x="52804" y="75304"/>
                    <a:pt x="45408" y="62529"/>
                    <a:pt x="36668" y="45048"/>
                  </a:cubicBezTo>
                  <a:cubicBezTo>
                    <a:pt x="68268" y="65218"/>
                    <a:pt x="85749" y="96819"/>
                    <a:pt x="80371" y="121024"/>
                  </a:cubicBezTo>
                  <a:cubicBezTo>
                    <a:pt x="76337" y="139177"/>
                    <a:pt x="66251" y="151952"/>
                    <a:pt x="46081" y="151952"/>
                  </a:cubicBezTo>
                  <a:cubicBezTo>
                    <a:pt x="62217" y="171450"/>
                    <a:pt x="80371" y="171450"/>
                    <a:pt x="99869" y="158003"/>
                  </a:cubicBezTo>
                  <a:cubicBezTo>
                    <a:pt x="144244" y="127075"/>
                    <a:pt x="189964" y="96819"/>
                    <a:pt x="230978" y="61184"/>
                  </a:cubicBezTo>
                  <a:cubicBezTo>
                    <a:pt x="237701" y="55133"/>
                    <a:pt x="245770" y="50426"/>
                    <a:pt x="249804" y="36307"/>
                  </a:cubicBezTo>
                  <a:cubicBezTo>
                    <a:pt x="216186" y="57823"/>
                    <a:pt x="186602" y="76648"/>
                    <a:pt x="157691" y="95474"/>
                  </a:cubicBezTo>
                  <a:cubicBezTo>
                    <a:pt x="150968" y="99509"/>
                    <a:pt x="142227" y="108921"/>
                    <a:pt x="136849" y="100853"/>
                  </a:cubicBezTo>
                  <a:close/>
                  <a:moveTo>
                    <a:pt x="127435" y="59167"/>
                  </a:moveTo>
                  <a:cubicBezTo>
                    <a:pt x="132814" y="41686"/>
                    <a:pt x="152313" y="43031"/>
                    <a:pt x="163743" y="34290"/>
                  </a:cubicBezTo>
                  <a:cubicBezTo>
                    <a:pt x="170466" y="36307"/>
                    <a:pt x="181224" y="37652"/>
                    <a:pt x="177862" y="43031"/>
                  </a:cubicBezTo>
                  <a:cubicBezTo>
                    <a:pt x="169794" y="57823"/>
                    <a:pt x="152313" y="59840"/>
                    <a:pt x="137521" y="63874"/>
                  </a:cubicBezTo>
                  <a:cubicBezTo>
                    <a:pt x="132814" y="65218"/>
                    <a:pt x="126091" y="63874"/>
                    <a:pt x="127435" y="59167"/>
                  </a:cubicBezTo>
                  <a:close/>
                </a:path>
              </a:pathLst>
            </a:custGeom>
            <a:no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FFFD82C-D771-42BD-BAF8-95523A2A1494}"/>
                </a:ext>
              </a:extLst>
            </p:cNvPr>
            <p:cNvSpPr/>
            <p:nvPr/>
          </p:nvSpPr>
          <p:spPr>
            <a:xfrm>
              <a:off x="5409743" y="2975438"/>
              <a:ext cx="404921" cy="262651"/>
            </a:xfrm>
            <a:custGeom>
              <a:avLst/>
              <a:gdLst>
                <a:gd name="connsiteX0" fmla="*/ 11387 w 248770"/>
                <a:gd name="connsiteY0" fmla="*/ 95474 h 161364"/>
                <a:gd name="connsiteX1" fmla="*/ 24834 w 248770"/>
                <a:gd name="connsiteY1" fmla="*/ 75304 h 161364"/>
                <a:gd name="connsiteX2" fmla="*/ 21472 w 248770"/>
                <a:gd name="connsiteY2" fmla="*/ 72614 h 161364"/>
                <a:gd name="connsiteX3" fmla="*/ 27523 w 248770"/>
                <a:gd name="connsiteY3" fmla="*/ 55133 h 161364"/>
                <a:gd name="connsiteX4" fmla="*/ 45677 w 248770"/>
                <a:gd name="connsiteY4" fmla="*/ 39669 h 161364"/>
                <a:gd name="connsiteX5" fmla="*/ 46349 w 248770"/>
                <a:gd name="connsiteY5" fmla="*/ 38324 h 161364"/>
                <a:gd name="connsiteX6" fmla="*/ 46349 w 248770"/>
                <a:gd name="connsiteY6" fmla="*/ 38324 h 161364"/>
                <a:gd name="connsiteX7" fmla="*/ 47022 w 248770"/>
                <a:gd name="connsiteY7" fmla="*/ 38324 h 161364"/>
                <a:gd name="connsiteX8" fmla="*/ 77278 w 248770"/>
                <a:gd name="connsiteY8" fmla="*/ 30256 h 161364"/>
                <a:gd name="connsiteX9" fmla="*/ 116274 w 248770"/>
                <a:gd name="connsiteY9" fmla="*/ 51099 h 161364"/>
                <a:gd name="connsiteX10" fmla="*/ 205025 w 248770"/>
                <a:gd name="connsiteY10" fmla="*/ 19498 h 161364"/>
                <a:gd name="connsiteX11" fmla="*/ 251417 w 248770"/>
                <a:gd name="connsiteY11" fmla="*/ 0 h 161364"/>
                <a:gd name="connsiteX12" fmla="*/ 91397 w 248770"/>
                <a:gd name="connsiteY12" fmla="*/ 23532 h 161364"/>
                <a:gd name="connsiteX13" fmla="*/ 46349 w 248770"/>
                <a:gd name="connsiteY13" fmla="*/ 37652 h 161364"/>
                <a:gd name="connsiteX14" fmla="*/ 11387 w 248770"/>
                <a:gd name="connsiteY14" fmla="*/ 66563 h 161364"/>
                <a:gd name="connsiteX15" fmla="*/ 34919 w 248770"/>
                <a:gd name="connsiteY15" fmla="*/ 164054 h 161364"/>
                <a:gd name="connsiteX16" fmla="*/ 11387 w 248770"/>
                <a:gd name="connsiteY16" fmla="*/ 95474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770" h="161364">
                  <a:moveTo>
                    <a:pt x="11387" y="95474"/>
                  </a:moveTo>
                  <a:cubicBezTo>
                    <a:pt x="13404" y="86061"/>
                    <a:pt x="17438" y="77993"/>
                    <a:pt x="24834" y="75304"/>
                  </a:cubicBezTo>
                  <a:cubicBezTo>
                    <a:pt x="23489" y="74631"/>
                    <a:pt x="22144" y="73959"/>
                    <a:pt x="21472" y="72614"/>
                  </a:cubicBezTo>
                  <a:cubicBezTo>
                    <a:pt x="15421" y="65891"/>
                    <a:pt x="24161" y="60512"/>
                    <a:pt x="27523" y="55133"/>
                  </a:cubicBezTo>
                  <a:cubicBezTo>
                    <a:pt x="32230" y="48409"/>
                    <a:pt x="38953" y="44375"/>
                    <a:pt x="45677" y="39669"/>
                  </a:cubicBezTo>
                  <a:cubicBezTo>
                    <a:pt x="45677" y="38996"/>
                    <a:pt x="46349" y="38996"/>
                    <a:pt x="46349" y="38324"/>
                  </a:cubicBezTo>
                  <a:lnTo>
                    <a:pt x="46349" y="38324"/>
                  </a:lnTo>
                  <a:cubicBezTo>
                    <a:pt x="46349" y="38324"/>
                    <a:pt x="47022" y="38324"/>
                    <a:pt x="47022" y="38324"/>
                  </a:cubicBezTo>
                  <a:cubicBezTo>
                    <a:pt x="57107" y="35635"/>
                    <a:pt x="66520" y="30928"/>
                    <a:pt x="77278" y="30256"/>
                  </a:cubicBezTo>
                  <a:cubicBezTo>
                    <a:pt x="94086" y="28911"/>
                    <a:pt x="109550" y="31601"/>
                    <a:pt x="116274" y="51099"/>
                  </a:cubicBezTo>
                  <a:cubicBezTo>
                    <a:pt x="141823" y="29584"/>
                    <a:pt x="176113" y="30928"/>
                    <a:pt x="205025" y="19498"/>
                  </a:cubicBezTo>
                  <a:cubicBezTo>
                    <a:pt x="220489" y="13447"/>
                    <a:pt x="238642" y="13447"/>
                    <a:pt x="251417" y="0"/>
                  </a:cubicBezTo>
                  <a:cubicBezTo>
                    <a:pt x="198301" y="12102"/>
                    <a:pt x="144513" y="16137"/>
                    <a:pt x="91397" y="23532"/>
                  </a:cubicBezTo>
                  <a:cubicBezTo>
                    <a:pt x="75933" y="25549"/>
                    <a:pt x="59124" y="25549"/>
                    <a:pt x="46349" y="37652"/>
                  </a:cubicBezTo>
                  <a:cubicBezTo>
                    <a:pt x="28196" y="38996"/>
                    <a:pt x="20128" y="54460"/>
                    <a:pt x="11387" y="66563"/>
                  </a:cubicBezTo>
                  <a:cubicBezTo>
                    <a:pt x="-11473" y="96146"/>
                    <a:pt x="1974" y="148590"/>
                    <a:pt x="34919" y="164054"/>
                  </a:cubicBezTo>
                  <a:cubicBezTo>
                    <a:pt x="16766" y="144556"/>
                    <a:pt x="4663" y="123041"/>
                    <a:pt x="11387" y="95474"/>
                  </a:cubicBezTo>
                  <a:close/>
                </a:path>
              </a:pathLst>
            </a:custGeom>
            <a:no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A2A70A0-D241-426A-B877-3EAB85B77D5B}"/>
                </a:ext>
              </a:extLst>
            </p:cNvPr>
            <p:cNvSpPr/>
            <p:nvPr/>
          </p:nvSpPr>
          <p:spPr>
            <a:xfrm>
              <a:off x="5893389" y="3233711"/>
              <a:ext cx="10944" cy="10944"/>
            </a:xfrm>
            <a:custGeom>
              <a:avLst/>
              <a:gdLst>
                <a:gd name="connsiteX0" fmla="*/ 2017 w 0"/>
                <a:gd name="connsiteY0" fmla="*/ 0 h 0"/>
                <a:gd name="connsiteX1" fmla="*/ 0 w 0"/>
                <a:gd name="connsiteY1" fmla="*/ 2690 h 0"/>
                <a:gd name="connsiteX2" fmla="*/ 201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017" y="0"/>
                  </a:moveTo>
                  <a:cubicBezTo>
                    <a:pt x="1344" y="673"/>
                    <a:pt x="672" y="2017"/>
                    <a:pt x="0" y="2690"/>
                  </a:cubicBezTo>
                  <a:cubicBezTo>
                    <a:pt x="672" y="1345"/>
                    <a:pt x="1344" y="673"/>
                    <a:pt x="2017" y="0"/>
                  </a:cubicBezTo>
                  <a:close/>
                </a:path>
              </a:pathLst>
            </a:custGeom>
            <a:solidFill>
              <a:srgbClr val="313131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CCE2E56-19C2-4A81-8F49-CEADEB7E1610}"/>
                </a:ext>
              </a:extLst>
            </p:cNvPr>
            <p:cNvSpPr/>
            <p:nvPr/>
          </p:nvSpPr>
          <p:spPr>
            <a:xfrm>
              <a:off x="6427017" y="3006080"/>
              <a:ext cx="10944" cy="10944"/>
            </a:xfrm>
            <a:custGeom>
              <a:avLst/>
              <a:gdLst>
                <a:gd name="connsiteX0" fmla="*/ 264 w 0"/>
                <a:gd name="connsiteY0" fmla="*/ 1345 h 0"/>
                <a:gd name="connsiteX1" fmla="*/ 1609 w 0"/>
                <a:gd name="connsiteY1" fmla="*/ 4034 h 0"/>
                <a:gd name="connsiteX2" fmla="*/ 1609 w 0"/>
                <a:gd name="connsiteY2" fmla="*/ 0 h 0"/>
                <a:gd name="connsiteX3" fmla="*/ 264 w 0"/>
                <a:gd name="connsiteY3" fmla="*/ 134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64" y="1345"/>
                  </a:moveTo>
                  <a:cubicBezTo>
                    <a:pt x="-409" y="2017"/>
                    <a:pt x="264" y="3362"/>
                    <a:pt x="1609" y="4034"/>
                  </a:cubicBezTo>
                  <a:cubicBezTo>
                    <a:pt x="1609" y="2690"/>
                    <a:pt x="1609" y="1345"/>
                    <a:pt x="1609" y="0"/>
                  </a:cubicBezTo>
                  <a:cubicBezTo>
                    <a:pt x="1609" y="0"/>
                    <a:pt x="936" y="0"/>
                    <a:pt x="264" y="1345"/>
                  </a:cubicBezTo>
                  <a:close/>
                </a:path>
              </a:pathLst>
            </a:custGeom>
            <a:solidFill>
              <a:srgbClr val="F4F4F4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7DE4561-82FB-47F9-9AF7-043015A69641}"/>
                </a:ext>
              </a:extLst>
            </p:cNvPr>
            <p:cNvSpPr/>
            <p:nvPr/>
          </p:nvSpPr>
          <p:spPr>
            <a:xfrm>
              <a:off x="6771080" y="3127829"/>
              <a:ext cx="10944" cy="10944"/>
            </a:xfrm>
            <a:custGeom>
              <a:avLst/>
              <a:gdLst>
                <a:gd name="connsiteX0" fmla="*/ 0 w 0"/>
                <a:gd name="connsiteY0" fmla="*/ 504 h 0"/>
                <a:gd name="connsiteX1" fmla="*/ 0 w 0"/>
                <a:gd name="connsiteY1" fmla="*/ 504 h 0"/>
                <a:gd name="connsiteX2" fmla="*/ 0 w 0"/>
                <a:gd name="connsiteY2" fmla="*/ 504 h 0"/>
                <a:gd name="connsiteX3" fmla="*/ 0 w 0"/>
                <a:gd name="connsiteY3" fmla="*/ 50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504"/>
                  </a:moveTo>
                  <a:cubicBezTo>
                    <a:pt x="0" y="504"/>
                    <a:pt x="0" y="-168"/>
                    <a:pt x="0" y="504"/>
                  </a:cubicBezTo>
                  <a:cubicBezTo>
                    <a:pt x="0" y="-168"/>
                    <a:pt x="0" y="-168"/>
                    <a:pt x="0" y="504"/>
                  </a:cubicBezTo>
                  <a:lnTo>
                    <a:pt x="0" y="504"/>
                  </a:lnTo>
                  <a:close/>
                </a:path>
              </a:pathLst>
            </a:custGeom>
            <a:solidFill>
              <a:srgbClr val="D9D9D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EE2B021-B1E7-49AC-B719-E0F7ABE9A81B}"/>
                </a:ext>
              </a:extLst>
            </p:cNvPr>
            <p:cNvSpPr/>
            <p:nvPr/>
          </p:nvSpPr>
          <p:spPr>
            <a:xfrm>
              <a:off x="6744816" y="3032344"/>
              <a:ext cx="10944" cy="10944"/>
            </a:xfrm>
            <a:custGeom>
              <a:avLst/>
              <a:gdLst>
                <a:gd name="connsiteX0" fmla="*/ 10085 w 6723"/>
                <a:gd name="connsiteY0" fmla="*/ 0 h 0"/>
                <a:gd name="connsiteX1" fmla="*/ 10085 w 6723"/>
                <a:gd name="connsiteY1" fmla="*/ 0 h 0"/>
                <a:gd name="connsiteX2" fmla="*/ 0 w 6723"/>
                <a:gd name="connsiteY2" fmla="*/ 0 h 0"/>
                <a:gd name="connsiteX3" fmla="*/ 10085 w 6723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3">
                  <a:moveTo>
                    <a:pt x="10085" y="0"/>
                  </a:moveTo>
                  <a:lnTo>
                    <a:pt x="10085" y="0"/>
                  </a:lnTo>
                  <a:cubicBezTo>
                    <a:pt x="6724" y="0"/>
                    <a:pt x="3362" y="0"/>
                    <a:pt x="0" y="0"/>
                  </a:cubicBezTo>
                  <a:cubicBezTo>
                    <a:pt x="3362" y="3362"/>
                    <a:pt x="6724" y="3362"/>
                    <a:pt x="10085" y="0"/>
                  </a:cubicBezTo>
                  <a:close/>
                </a:path>
              </a:pathLst>
            </a:custGeom>
            <a:solidFill>
              <a:srgbClr val="D9D9D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6C127DF-F974-4649-82DE-E82836C0359B}"/>
                </a:ext>
              </a:extLst>
            </p:cNvPr>
            <p:cNvSpPr/>
            <p:nvPr/>
          </p:nvSpPr>
          <p:spPr>
            <a:xfrm>
              <a:off x="6122113" y="3107856"/>
              <a:ext cx="10944" cy="10944"/>
            </a:xfrm>
            <a:custGeom>
              <a:avLst/>
              <a:gdLst>
                <a:gd name="connsiteX0" fmla="*/ 0 w 6723"/>
                <a:gd name="connsiteY0" fmla="*/ 0 h 6723"/>
                <a:gd name="connsiteX1" fmla="*/ 7396 w 6723"/>
                <a:gd name="connsiteY1" fmla="*/ 7396 h 6723"/>
                <a:gd name="connsiteX2" fmla="*/ 0 w 6723"/>
                <a:gd name="connsiteY2" fmla="*/ 0 h 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3" h="6723">
                  <a:moveTo>
                    <a:pt x="0" y="0"/>
                  </a:moveTo>
                  <a:cubicBezTo>
                    <a:pt x="2690" y="2690"/>
                    <a:pt x="5379" y="4707"/>
                    <a:pt x="7396" y="7396"/>
                  </a:cubicBezTo>
                  <a:cubicBezTo>
                    <a:pt x="6724" y="4034"/>
                    <a:pt x="4707" y="1345"/>
                    <a:pt x="0" y="0"/>
                  </a:cubicBezTo>
                  <a:close/>
                </a:path>
              </a:pathLst>
            </a:custGeom>
            <a:solidFill>
              <a:srgbClr val="E7E7E7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63ECAE2-8A3C-455F-B151-8E0BE4641777}"/>
                </a:ext>
              </a:extLst>
            </p:cNvPr>
            <p:cNvSpPr/>
            <p:nvPr/>
          </p:nvSpPr>
          <p:spPr>
            <a:xfrm>
              <a:off x="6770259" y="3128163"/>
              <a:ext cx="10944" cy="10944"/>
            </a:xfrm>
            <a:custGeom>
              <a:avLst/>
              <a:gdLst>
                <a:gd name="connsiteX0" fmla="*/ 504 w 0"/>
                <a:gd name="connsiteY0" fmla="*/ 299 h 0"/>
                <a:gd name="connsiteX1" fmla="*/ 504 w 0"/>
                <a:gd name="connsiteY1" fmla="*/ 299 h 0"/>
                <a:gd name="connsiteX2" fmla="*/ 504 w 0"/>
                <a:gd name="connsiteY2" fmla="*/ 299 h 0"/>
                <a:gd name="connsiteX3" fmla="*/ 504 w 0"/>
                <a:gd name="connsiteY3" fmla="*/ 2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504" y="299"/>
                  </a:moveTo>
                  <a:cubicBezTo>
                    <a:pt x="504" y="299"/>
                    <a:pt x="-168" y="-373"/>
                    <a:pt x="504" y="299"/>
                  </a:cubicBezTo>
                  <a:cubicBezTo>
                    <a:pt x="-168" y="299"/>
                    <a:pt x="-168" y="299"/>
                    <a:pt x="504" y="299"/>
                  </a:cubicBezTo>
                  <a:cubicBezTo>
                    <a:pt x="504" y="299"/>
                    <a:pt x="504" y="299"/>
                    <a:pt x="504" y="299"/>
                  </a:cubicBezTo>
                  <a:close/>
                </a:path>
              </a:pathLst>
            </a:custGeom>
            <a:solidFill>
              <a:srgbClr val="DADADA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C407D32-3208-43C8-8142-77135E5BA592}"/>
                </a:ext>
              </a:extLst>
            </p:cNvPr>
            <p:cNvSpPr/>
            <p:nvPr/>
          </p:nvSpPr>
          <p:spPr>
            <a:xfrm>
              <a:off x="6556581" y="3234803"/>
              <a:ext cx="10944" cy="10944"/>
            </a:xfrm>
            <a:custGeom>
              <a:avLst/>
              <a:gdLst>
                <a:gd name="connsiteX0" fmla="*/ 0 w 6723"/>
                <a:gd name="connsiteY0" fmla="*/ 0 h 0"/>
                <a:gd name="connsiteX1" fmla="*/ 3362 w 6723"/>
                <a:gd name="connsiteY1" fmla="*/ 4707 h 0"/>
                <a:gd name="connsiteX2" fmla="*/ 5379 w 6723"/>
                <a:gd name="connsiteY2" fmla="*/ 4707 h 0"/>
                <a:gd name="connsiteX3" fmla="*/ 7396 w 6723"/>
                <a:gd name="connsiteY3" fmla="*/ 4707 h 0"/>
                <a:gd name="connsiteX4" fmla="*/ 2017 w 6723"/>
                <a:gd name="connsiteY4" fmla="*/ 0 h 0"/>
                <a:gd name="connsiteX5" fmla="*/ 0 w 6723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3">
                  <a:moveTo>
                    <a:pt x="0" y="0"/>
                  </a:moveTo>
                  <a:cubicBezTo>
                    <a:pt x="1345" y="1345"/>
                    <a:pt x="2690" y="3362"/>
                    <a:pt x="3362" y="4707"/>
                  </a:cubicBezTo>
                  <a:lnTo>
                    <a:pt x="5379" y="4707"/>
                  </a:lnTo>
                  <a:lnTo>
                    <a:pt x="7396" y="4707"/>
                  </a:lnTo>
                  <a:cubicBezTo>
                    <a:pt x="6051" y="2689"/>
                    <a:pt x="4034" y="1345"/>
                    <a:pt x="2017" y="0"/>
                  </a:cubicBezTo>
                  <a:cubicBezTo>
                    <a:pt x="1345" y="672"/>
                    <a:pt x="672" y="0"/>
                    <a:pt x="0" y="0"/>
                  </a:cubicBezTo>
                  <a:close/>
                </a:path>
              </a:pathLst>
            </a:custGeom>
            <a:solidFill>
              <a:srgbClr val="89898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6997F0E-54C7-4A87-949B-BCFB7720BE89}"/>
                </a:ext>
              </a:extLst>
            </p:cNvPr>
            <p:cNvSpPr/>
            <p:nvPr/>
          </p:nvSpPr>
          <p:spPr>
            <a:xfrm>
              <a:off x="6552553" y="1813722"/>
              <a:ext cx="87550" cy="262651"/>
            </a:xfrm>
            <a:custGeom>
              <a:avLst/>
              <a:gdLst>
                <a:gd name="connsiteX0" fmla="*/ 31388 w 53788"/>
                <a:gd name="connsiteY0" fmla="*/ 163739 h 161364"/>
                <a:gd name="connsiteX1" fmla="*/ 7856 w 53788"/>
                <a:gd name="connsiteY1" fmla="*/ 105244 h 161364"/>
                <a:gd name="connsiteX2" fmla="*/ 13907 w 53788"/>
                <a:gd name="connsiteY2" fmla="*/ 12460 h 161364"/>
                <a:gd name="connsiteX3" fmla="*/ 40129 w 53788"/>
                <a:gd name="connsiteY3" fmla="*/ 11787 h 161364"/>
                <a:gd name="connsiteX4" fmla="*/ 31388 w 53788"/>
                <a:gd name="connsiteY4" fmla="*/ 163739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88" h="161364">
                  <a:moveTo>
                    <a:pt x="31388" y="163739"/>
                  </a:moveTo>
                  <a:cubicBezTo>
                    <a:pt x="22647" y="142896"/>
                    <a:pt x="15252" y="124070"/>
                    <a:pt x="7856" y="105244"/>
                  </a:cubicBezTo>
                  <a:cubicBezTo>
                    <a:pt x="-4919" y="73644"/>
                    <a:pt x="-1557" y="42043"/>
                    <a:pt x="13907" y="12460"/>
                  </a:cubicBezTo>
                  <a:cubicBezTo>
                    <a:pt x="21975" y="-3004"/>
                    <a:pt x="30043" y="-5022"/>
                    <a:pt x="40129" y="11787"/>
                  </a:cubicBezTo>
                  <a:cubicBezTo>
                    <a:pt x="68367" y="58852"/>
                    <a:pt x="66350" y="116002"/>
                    <a:pt x="31388" y="163739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9E3AC50-FA47-4094-8BCB-436856F9C3BC}"/>
                </a:ext>
              </a:extLst>
            </p:cNvPr>
            <p:cNvSpPr/>
            <p:nvPr/>
          </p:nvSpPr>
          <p:spPr>
            <a:xfrm>
              <a:off x="5704767" y="1499122"/>
              <a:ext cx="98495" cy="229820"/>
            </a:xfrm>
            <a:custGeom>
              <a:avLst/>
              <a:gdLst>
                <a:gd name="connsiteX0" fmla="*/ 35874 w 60511"/>
                <a:gd name="connsiteY0" fmla="*/ 0 h 141194"/>
                <a:gd name="connsiteX1" fmla="*/ 42597 w 60511"/>
                <a:gd name="connsiteY1" fmla="*/ 135143 h 141194"/>
                <a:gd name="connsiteX2" fmla="*/ 16375 w 60511"/>
                <a:gd name="connsiteY2" fmla="*/ 135143 h 141194"/>
                <a:gd name="connsiteX3" fmla="*/ 35874 w 60511"/>
                <a:gd name="connsiteY3" fmla="*/ 0 h 14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511" h="141194">
                  <a:moveTo>
                    <a:pt x="35874" y="0"/>
                  </a:moveTo>
                  <a:cubicBezTo>
                    <a:pt x="49321" y="45720"/>
                    <a:pt x="81594" y="87406"/>
                    <a:pt x="42597" y="135143"/>
                  </a:cubicBezTo>
                  <a:cubicBezTo>
                    <a:pt x="31840" y="148590"/>
                    <a:pt x="25789" y="151952"/>
                    <a:pt x="16375" y="135143"/>
                  </a:cubicBezTo>
                  <a:cubicBezTo>
                    <a:pt x="-10519" y="89423"/>
                    <a:pt x="-4467" y="38997"/>
                    <a:pt x="35874" y="0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EE2EF91-DF68-46FD-A61C-5A9504246567}"/>
                </a:ext>
              </a:extLst>
            </p:cNvPr>
            <p:cNvSpPr/>
            <p:nvPr/>
          </p:nvSpPr>
          <p:spPr>
            <a:xfrm>
              <a:off x="5434584" y="2246583"/>
              <a:ext cx="87550" cy="218876"/>
            </a:xfrm>
            <a:custGeom>
              <a:avLst/>
              <a:gdLst>
                <a:gd name="connsiteX0" fmla="*/ 53948 w 53788"/>
                <a:gd name="connsiteY0" fmla="*/ 109593 h 134470"/>
                <a:gd name="connsiteX1" fmla="*/ 47897 w 53788"/>
                <a:gd name="connsiteY1" fmla="*/ 135815 h 134470"/>
                <a:gd name="connsiteX2" fmla="*/ 28399 w 53788"/>
                <a:gd name="connsiteY2" fmla="*/ 116989 h 134470"/>
                <a:gd name="connsiteX3" fmla="*/ 9573 w 53788"/>
                <a:gd name="connsiteY3" fmla="*/ 15464 h 134470"/>
                <a:gd name="connsiteX4" fmla="*/ 23020 w 53788"/>
                <a:gd name="connsiteY4" fmla="*/ 0 h 134470"/>
                <a:gd name="connsiteX5" fmla="*/ 35123 w 53788"/>
                <a:gd name="connsiteY5" fmla="*/ 15464 h 134470"/>
                <a:gd name="connsiteX6" fmla="*/ 53948 w 53788"/>
                <a:gd name="connsiteY6" fmla="*/ 109593 h 13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788" h="134470">
                  <a:moveTo>
                    <a:pt x="53948" y="109593"/>
                  </a:moveTo>
                  <a:cubicBezTo>
                    <a:pt x="52604" y="119006"/>
                    <a:pt x="60000" y="132453"/>
                    <a:pt x="47897" y="135815"/>
                  </a:cubicBezTo>
                  <a:cubicBezTo>
                    <a:pt x="37140" y="138505"/>
                    <a:pt x="33106" y="125057"/>
                    <a:pt x="28399" y="116989"/>
                  </a:cubicBezTo>
                  <a:cubicBezTo>
                    <a:pt x="9573" y="85388"/>
                    <a:pt x="-13287" y="55133"/>
                    <a:pt x="9573" y="15464"/>
                  </a:cubicBezTo>
                  <a:cubicBezTo>
                    <a:pt x="12935" y="9413"/>
                    <a:pt x="14952" y="672"/>
                    <a:pt x="23020" y="0"/>
                  </a:cubicBezTo>
                  <a:cubicBezTo>
                    <a:pt x="31761" y="0"/>
                    <a:pt x="33106" y="9413"/>
                    <a:pt x="35123" y="15464"/>
                  </a:cubicBezTo>
                  <a:cubicBezTo>
                    <a:pt x="45880" y="46392"/>
                    <a:pt x="50587" y="77993"/>
                    <a:pt x="53948" y="109593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E70C241-31F7-447A-992B-548166E9E48C}"/>
                </a:ext>
              </a:extLst>
            </p:cNvPr>
            <p:cNvSpPr/>
            <p:nvPr/>
          </p:nvSpPr>
          <p:spPr>
            <a:xfrm>
              <a:off x="5833197" y="2268469"/>
              <a:ext cx="590964" cy="667569"/>
            </a:xfrm>
            <a:custGeom>
              <a:avLst/>
              <a:gdLst>
                <a:gd name="connsiteX0" fmla="*/ 0 w 363070"/>
                <a:gd name="connsiteY0" fmla="*/ 259528 h 410135"/>
                <a:gd name="connsiteX1" fmla="*/ 53788 w 363070"/>
                <a:gd name="connsiteY1" fmla="*/ 285750 h 410135"/>
                <a:gd name="connsiteX2" fmla="*/ 57150 w 363070"/>
                <a:gd name="connsiteY2" fmla="*/ 132453 h 410135"/>
                <a:gd name="connsiteX3" fmla="*/ 80010 w 363070"/>
                <a:gd name="connsiteY3" fmla="*/ 175484 h 410135"/>
                <a:gd name="connsiteX4" fmla="*/ 98163 w 363070"/>
                <a:gd name="connsiteY4" fmla="*/ 188931 h 410135"/>
                <a:gd name="connsiteX5" fmla="*/ 103542 w 363070"/>
                <a:gd name="connsiteY5" fmla="*/ 170105 h 410135"/>
                <a:gd name="connsiteX6" fmla="*/ 187586 w 363070"/>
                <a:gd name="connsiteY6" fmla="*/ 0 h 410135"/>
                <a:gd name="connsiteX7" fmla="*/ 249443 w 363070"/>
                <a:gd name="connsiteY7" fmla="*/ 190948 h 410135"/>
                <a:gd name="connsiteX8" fmla="*/ 262218 w 363070"/>
                <a:gd name="connsiteY8" fmla="*/ 211791 h 410135"/>
                <a:gd name="connsiteX9" fmla="*/ 276337 w 363070"/>
                <a:gd name="connsiteY9" fmla="*/ 188931 h 410135"/>
                <a:gd name="connsiteX10" fmla="*/ 293146 w 363070"/>
                <a:gd name="connsiteY10" fmla="*/ 126402 h 410135"/>
                <a:gd name="connsiteX11" fmla="*/ 305248 w 363070"/>
                <a:gd name="connsiteY11" fmla="*/ 285077 h 410135"/>
                <a:gd name="connsiteX12" fmla="*/ 368449 w 363070"/>
                <a:gd name="connsiteY12" fmla="*/ 267596 h 410135"/>
                <a:gd name="connsiteX13" fmla="*/ 293146 w 363070"/>
                <a:gd name="connsiteY13" fmla="*/ 379207 h 410135"/>
                <a:gd name="connsiteX14" fmla="*/ 70597 w 363070"/>
                <a:gd name="connsiteY14" fmla="*/ 363743 h 410135"/>
                <a:gd name="connsiteX15" fmla="*/ 0 w 363070"/>
                <a:gd name="connsiteY15" fmla="*/ 259528 h 41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3070" h="410135">
                  <a:moveTo>
                    <a:pt x="0" y="259528"/>
                  </a:moveTo>
                  <a:cubicBezTo>
                    <a:pt x="23532" y="261545"/>
                    <a:pt x="31600" y="282388"/>
                    <a:pt x="53788" y="285750"/>
                  </a:cubicBezTo>
                  <a:cubicBezTo>
                    <a:pt x="34290" y="233979"/>
                    <a:pt x="48409" y="184224"/>
                    <a:pt x="57150" y="132453"/>
                  </a:cubicBezTo>
                  <a:cubicBezTo>
                    <a:pt x="64546" y="147245"/>
                    <a:pt x="71941" y="161365"/>
                    <a:pt x="80010" y="175484"/>
                  </a:cubicBezTo>
                  <a:cubicBezTo>
                    <a:pt x="84044" y="182207"/>
                    <a:pt x="88750" y="190948"/>
                    <a:pt x="98163" y="188931"/>
                  </a:cubicBezTo>
                  <a:cubicBezTo>
                    <a:pt x="106904" y="186914"/>
                    <a:pt x="102870" y="176829"/>
                    <a:pt x="103542" y="170105"/>
                  </a:cubicBezTo>
                  <a:cubicBezTo>
                    <a:pt x="106904" y="103542"/>
                    <a:pt x="143883" y="53788"/>
                    <a:pt x="187586" y="0"/>
                  </a:cubicBezTo>
                  <a:cubicBezTo>
                    <a:pt x="198344" y="70597"/>
                    <a:pt x="225238" y="130436"/>
                    <a:pt x="249443" y="190948"/>
                  </a:cubicBezTo>
                  <a:cubicBezTo>
                    <a:pt x="252805" y="199016"/>
                    <a:pt x="252132" y="212463"/>
                    <a:pt x="262218" y="211791"/>
                  </a:cubicBezTo>
                  <a:cubicBezTo>
                    <a:pt x="273647" y="211119"/>
                    <a:pt x="273647" y="197672"/>
                    <a:pt x="276337" y="188931"/>
                  </a:cubicBezTo>
                  <a:cubicBezTo>
                    <a:pt x="281716" y="170777"/>
                    <a:pt x="286422" y="151952"/>
                    <a:pt x="293146" y="126402"/>
                  </a:cubicBezTo>
                  <a:cubicBezTo>
                    <a:pt x="319368" y="182880"/>
                    <a:pt x="305248" y="233979"/>
                    <a:pt x="305248" y="285077"/>
                  </a:cubicBezTo>
                  <a:cubicBezTo>
                    <a:pt x="325419" y="284405"/>
                    <a:pt x="340210" y="266924"/>
                    <a:pt x="368449" y="267596"/>
                  </a:cubicBezTo>
                  <a:cubicBezTo>
                    <a:pt x="332815" y="302559"/>
                    <a:pt x="327436" y="351641"/>
                    <a:pt x="293146" y="379207"/>
                  </a:cubicBezTo>
                  <a:cubicBezTo>
                    <a:pt x="233979" y="426272"/>
                    <a:pt x="127747" y="430978"/>
                    <a:pt x="70597" y="363743"/>
                  </a:cubicBezTo>
                  <a:cubicBezTo>
                    <a:pt x="43030" y="332142"/>
                    <a:pt x="20171" y="299197"/>
                    <a:pt x="0" y="259528"/>
                  </a:cubicBezTo>
                  <a:close/>
                </a:path>
              </a:pathLst>
            </a:custGeom>
            <a:solidFill>
              <a:srgbClr val="FEFEFE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58A23E7-C974-4C76-B8DC-6F3F3AD4CE09}"/>
                </a:ext>
              </a:extLst>
            </p:cNvPr>
            <p:cNvSpPr/>
            <p:nvPr/>
          </p:nvSpPr>
          <p:spPr>
            <a:xfrm>
              <a:off x="5983459" y="2520465"/>
              <a:ext cx="290440" cy="404088"/>
            </a:xfrm>
            <a:custGeom>
              <a:avLst/>
              <a:gdLst>
                <a:gd name="connsiteX0" fmla="*/ 114597 w 154641"/>
                <a:gd name="connsiteY0" fmla="*/ 135815 h 215152"/>
                <a:gd name="connsiteX1" fmla="*/ 150232 w 154641"/>
                <a:gd name="connsiteY1" fmla="*/ 87406 h 215152"/>
                <a:gd name="connsiteX2" fmla="*/ 146198 w 154641"/>
                <a:gd name="connsiteY2" fmla="*/ 153296 h 215152"/>
                <a:gd name="connsiteX3" fmla="*/ 84341 w 154641"/>
                <a:gd name="connsiteY3" fmla="*/ 219187 h 215152"/>
                <a:gd name="connsiteX4" fmla="*/ 22485 w 154641"/>
                <a:gd name="connsiteY4" fmla="*/ 191621 h 215152"/>
                <a:gd name="connsiteX5" fmla="*/ 1642 w 154641"/>
                <a:gd name="connsiteY5" fmla="*/ 116990 h 215152"/>
                <a:gd name="connsiteX6" fmla="*/ 15089 w 154641"/>
                <a:gd name="connsiteY6" fmla="*/ 112283 h 215152"/>
                <a:gd name="connsiteX7" fmla="*/ 34587 w 154641"/>
                <a:gd name="connsiteY7" fmla="*/ 100853 h 215152"/>
                <a:gd name="connsiteX8" fmla="*/ 71566 w 154641"/>
                <a:gd name="connsiteY8" fmla="*/ 0 h 215152"/>
                <a:gd name="connsiteX9" fmla="*/ 114597 w 154641"/>
                <a:gd name="connsiteY9" fmla="*/ 135815 h 21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641" h="215152">
                  <a:moveTo>
                    <a:pt x="114597" y="135815"/>
                  </a:moveTo>
                  <a:cubicBezTo>
                    <a:pt x="132078" y="122368"/>
                    <a:pt x="136785" y="103543"/>
                    <a:pt x="150232" y="87406"/>
                  </a:cubicBezTo>
                  <a:cubicBezTo>
                    <a:pt x="162334" y="112283"/>
                    <a:pt x="153593" y="133798"/>
                    <a:pt x="146198" y="153296"/>
                  </a:cubicBezTo>
                  <a:cubicBezTo>
                    <a:pt x="135440" y="183552"/>
                    <a:pt x="116614" y="209774"/>
                    <a:pt x="84341" y="219187"/>
                  </a:cubicBezTo>
                  <a:cubicBezTo>
                    <a:pt x="57447" y="227255"/>
                    <a:pt x="38621" y="211791"/>
                    <a:pt x="22485" y="191621"/>
                  </a:cubicBezTo>
                  <a:cubicBezTo>
                    <a:pt x="4331" y="169433"/>
                    <a:pt x="-3737" y="145228"/>
                    <a:pt x="1642" y="116990"/>
                  </a:cubicBezTo>
                  <a:cubicBezTo>
                    <a:pt x="2986" y="109593"/>
                    <a:pt x="8365" y="106232"/>
                    <a:pt x="15089" y="112283"/>
                  </a:cubicBezTo>
                  <a:cubicBezTo>
                    <a:pt x="31225" y="125057"/>
                    <a:pt x="32570" y="110938"/>
                    <a:pt x="34587" y="100853"/>
                  </a:cubicBezTo>
                  <a:cubicBezTo>
                    <a:pt x="41310" y="67235"/>
                    <a:pt x="54757" y="36979"/>
                    <a:pt x="71566" y="0"/>
                  </a:cubicBezTo>
                  <a:cubicBezTo>
                    <a:pt x="90392" y="47065"/>
                    <a:pt x="95099" y="92785"/>
                    <a:pt x="114597" y="135815"/>
                  </a:cubicBezTo>
                  <a:close/>
                </a:path>
              </a:pathLst>
            </a:custGeom>
            <a:solidFill>
              <a:schemeClr val="accent4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43564FF-3D8E-4EAB-AA10-A58B3E074A5F}"/>
              </a:ext>
            </a:extLst>
          </p:cNvPr>
          <p:cNvSpPr txBox="1"/>
          <p:nvPr/>
        </p:nvSpPr>
        <p:spPr>
          <a:xfrm>
            <a:off x="535537" y="984269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11" name="그룹 4">
            <a:extLst>
              <a:ext uri="{FF2B5EF4-FFF2-40B4-BE49-F238E27FC236}">
                <a16:creationId xmlns:a16="http://schemas.microsoft.com/office/drawing/2014/main" id="{6055B2A0-4DA8-46B9-A46F-9FB1462D9C25}"/>
              </a:ext>
            </a:extLst>
          </p:cNvPr>
          <p:cNvGrpSpPr/>
          <p:nvPr/>
        </p:nvGrpSpPr>
        <p:grpSpPr>
          <a:xfrm>
            <a:off x="2641383" y="4970309"/>
            <a:ext cx="2196001" cy="918532"/>
            <a:chOff x="6770146" y="5164195"/>
            <a:chExt cx="2196001" cy="9185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0A40A8-423F-4409-8610-4890565341C0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DCD589-9246-429D-A1F8-5E6AABE1D863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D6C36AD-5DD8-4B09-9DE6-999CCD009305}"/>
              </a:ext>
            </a:extLst>
          </p:cNvPr>
          <p:cNvSpPr/>
          <p:nvPr/>
        </p:nvSpPr>
        <p:spPr>
          <a:xfrm>
            <a:off x="3456879" y="4331381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0FCAD0A3-4784-4E7D-A297-28B795F94247}"/>
              </a:ext>
            </a:extLst>
          </p:cNvPr>
          <p:cNvGrpSpPr/>
          <p:nvPr/>
        </p:nvGrpSpPr>
        <p:grpSpPr>
          <a:xfrm>
            <a:off x="316486" y="4970309"/>
            <a:ext cx="2196000" cy="918532"/>
            <a:chOff x="4445250" y="5164195"/>
            <a:chExt cx="2196000" cy="9185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450FBB-8472-41B8-A23E-8C91E6EE80DE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59F777-7D72-45CB-89EC-AB70F8C1DCD5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2F0D6B3-54CD-41C1-B29B-270EBF4F0A7D}"/>
              </a:ext>
            </a:extLst>
          </p:cNvPr>
          <p:cNvSpPr/>
          <p:nvPr/>
        </p:nvSpPr>
        <p:spPr>
          <a:xfrm>
            <a:off x="1131983" y="4340274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Frame 17">
            <a:extLst>
              <a:ext uri="{FF2B5EF4-FFF2-40B4-BE49-F238E27FC236}">
                <a16:creationId xmlns:a16="http://schemas.microsoft.com/office/drawing/2014/main" id="{049AF25E-52B0-47C1-9178-197D2F255DC2}"/>
              </a:ext>
            </a:extLst>
          </p:cNvPr>
          <p:cNvSpPr/>
          <p:nvPr/>
        </p:nvSpPr>
        <p:spPr>
          <a:xfrm>
            <a:off x="3594176" y="4471898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584FD9-132E-4866-A3F0-7B334F6F3A89}"/>
              </a:ext>
            </a:extLst>
          </p:cNvPr>
          <p:cNvSpPr txBox="1"/>
          <p:nvPr/>
        </p:nvSpPr>
        <p:spPr>
          <a:xfrm>
            <a:off x="535537" y="2737744"/>
            <a:ext cx="430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자유형: 도형 94">
            <a:extLst>
              <a:ext uri="{FF2B5EF4-FFF2-40B4-BE49-F238E27FC236}">
                <a16:creationId xmlns:a16="http://schemas.microsoft.com/office/drawing/2014/main" id="{ECF89A3F-7FCF-4C1E-A9CB-56D1729D254D}"/>
              </a:ext>
            </a:extLst>
          </p:cNvPr>
          <p:cNvSpPr/>
          <p:nvPr/>
        </p:nvSpPr>
        <p:spPr>
          <a:xfrm>
            <a:off x="1198671" y="4471898"/>
            <a:ext cx="386742" cy="34272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871364-3C7E-4D9B-96F2-AB36F6DD259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06183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8EA7DF-B4FB-4DC6-B131-024158C8E60B}"/>
              </a:ext>
            </a:extLst>
          </p:cNvPr>
          <p:cNvGrpSpPr/>
          <p:nvPr/>
        </p:nvGrpSpPr>
        <p:grpSpPr>
          <a:xfrm>
            <a:off x="3877931" y="2229711"/>
            <a:ext cx="7384580" cy="3788524"/>
            <a:chOff x="755577" y="2780928"/>
            <a:chExt cx="4561824" cy="2880320"/>
          </a:xfrm>
        </p:grpSpPr>
        <p:sp>
          <p:nvSpPr>
            <p:cNvPr id="4" name="Pentagon 5">
              <a:extLst>
                <a:ext uri="{FF2B5EF4-FFF2-40B4-BE49-F238E27FC236}">
                  <a16:creationId xmlns:a16="http://schemas.microsoft.com/office/drawing/2014/main" id="{09DB12ED-0870-4CC4-A117-D061B19CA66E}"/>
                </a:ext>
              </a:extLst>
            </p:cNvPr>
            <p:cNvSpPr/>
            <p:nvPr/>
          </p:nvSpPr>
          <p:spPr>
            <a:xfrm>
              <a:off x="3779912" y="2780928"/>
              <a:ext cx="1537489" cy="576064"/>
            </a:xfrm>
            <a:custGeom>
              <a:avLst/>
              <a:gdLst/>
              <a:ahLst/>
              <a:cxnLst/>
              <a:rect l="l" t="t" r="r" b="b"/>
              <a:pathLst>
                <a:path w="1728192" h="576064">
                  <a:moveTo>
                    <a:pt x="144538" y="0"/>
                  </a:moveTo>
                  <a:lnTo>
                    <a:pt x="1440160" y="0"/>
                  </a:lnTo>
                  <a:lnTo>
                    <a:pt x="1728192" y="288032"/>
                  </a:lnTo>
                  <a:lnTo>
                    <a:pt x="1440160" y="576064"/>
                  </a:lnTo>
                  <a:lnTo>
                    <a:pt x="0" y="576064"/>
                  </a:lnTo>
                  <a:lnTo>
                    <a:pt x="0" y="560466"/>
                  </a:lnTo>
                  <a:lnTo>
                    <a:pt x="144962" y="108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DEF7F311-AD31-4D05-9853-87921F789639}"/>
                </a:ext>
              </a:extLst>
            </p:cNvPr>
            <p:cNvSpPr/>
            <p:nvPr/>
          </p:nvSpPr>
          <p:spPr>
            <a:xfrm>
              <a:off x="2995522" y="3356992"/>
              <a:ext cx="1409365" cy="576064"/>
            </a:xfrm>
            <a:prstGeom prst="parallelogram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E8F72DE6-55EC-45EF-91EB-A195A551D065}"/>
                </a:ext>
              </a:extLst>
            </p:cNvPr>
            <p:cNvSpPr/>
            <p:nvPr/>
          </p:nvSpPr>
          <p:spPr>
            <a:xfrm>
              <a:off x="2211133" y="3933056"/>
              <a:ext cx="1409365" cy="576064"/>
            </a:xfrm>
            <a:prstGeom prst="parallelogram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FF595F28-0FCC-48C1-87FE-79AE8CAAF7E5}"/>
                </a:ext>
              </a:extLst>
            </p:cNvPr>
            <p:cNvSpPr/>
            <p:nvPr/>
          </p:nvSpPr>
          <p:spPr>
            <a:xfrm>
              <a:off x="1426744" y="4509120"/>
              <a:ext cx="1409365" cy="576064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46">
              <a:extLst>
                <a:ext uri="{FF2B5EF4-FFF2-40B4-BE49-F238E27FC236}">
                  <a16:creationId xmlns:a16="http://schemas.microsoft.com/office/drawing/2014/main" id="{4693DDF6-64AB-4C07-BC4C-49653E8C2FCA}"/>
                </a:ext>
              </a:extLst>
            </p:cNvPr>
            <p:cNvSpPr/>
            <p:nvPr/>
          </p:nvSpPr>
          <p:spPr>
            <a:xfrm>
              <a:off x="755577" y="5085184"/>
              <a:ext cx="1296143" cy="576064"/>
            </a:xfrm>
            <a:custGeom>
              <a:avLst/>
              <a:gdLst/>
              <a:ahLst/>
              <a:cxnLst/>
              <a:rect l="l" t="t" r="r" b="b"/>
              <a:pathLst>
                <a:path w="1706488" h="576064">
                  <a:moveTo>
                    <a:pt x="0" y="0"/>
                  </a:moveTo>
                  <a:lnTo>
                    <a:pt x="150361" y="0"/>
                  </a:lnTo>
                  <a:lnTo>
                    <a:pt x="751804" y="0"/>
                  </a:lnTo>
                  <a:lnTo>
                    <a:pt x="1503607" y="0"/>
                  </a:lnTo>
                  <a:lnTo>
                    <a:pt x="1653968" y="0"/>
                  </a:lnTo>
                  <a:lnTo>
                    <a:pt x="1706488" y="0"/>
                  </a:lnTo>
                  <a:lnTo>
                    <a:pt x="1706488" y="576064"/>
                  </a:lnTo>
                  <a:lnTo>
                    <a:pt x="1653968" y="576064"/>
                  </a:lnTo>
                  <a:lnTo>
                    <a:pt x="1503607" y="576064"/>
                  </a:lnTo>
                  <a:lnTo>
                    <a:pt x="751804" y="576064"/>
                  </a:lnTo>
                  <a:lnTo>
                    <a:pt x="150361" y="576064"/>
                  </a:lnTo>
                  <a:lnTo>
                    <a:pt x="2299" y="576064"/>
                  </a:lnTo>
                  <a:lnTo>
                    <a:pt x="175592" y="308248"/>
                  </a:lnTo>
                  <a:lnTo>
                    <a:pt x="12306" y="14334"/>
                  </a:lnTo>
                  <a:lnTo>
                    <a:pt x="1887" y="72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CFE8ADB-D0F2-4AEB-BC75-4773F7BE7B7B}"/>
              </a:ext>
            </a:extLst>
          </p:cNvPr>
          <p:cNvGrpSpPr/>
          <p:nvPr/>
        </p:nvGrpSpPr>
        <p:grpSpPr>
          <a:xfrm>
            <a:off x="4675352" y="1806707"/>
            <a:ext cx="2985730" cy="665766"/>
            <a:chOff x="1775729" y="2204864"/>
            <a:chExt cx="1224474" cy="66576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D63624E-2C27-48D6-8338-9CB1AE107194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B8329D-76FD-4C9E-B083-215E0B5E47F2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BDC2BBD-DBCA-426E-A9C3-C7A9B1EFD942}"/>
              </a:ext>
            </a:extLst>
          </p:cNvPr>
          <p:cNvGrpSpPr/>
          <p:nvPr/>
        </p:nvGrpSpPr>
        <p:grpSpPr>
          <a:xfrm>
            <a:off x="3700142" y="2588009"/>
            <a:ext cx="2985730" cy="665766"/>
            <a:chOff x="1775729" y="2204864"/>
            <a:chExt cx="1224474" cy="6657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95FAAC-4D9C-4B75-BC14-E057A6CECF49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D96096-FF72-410E-A1D8-C4B71ADE6BA2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1D2AFC-97E7-4376-BF1E-9164A1A0EFAC}"/>
              </a:ext>
            </a:extLst>
          </p:cNvPr>
          <p:cNvGrpSpPr/>
          <p:nvPr/>
        </p:nvGrpSpPr>
        <p:grpSpPr>
          <a:xfrm>
            <a:off x="2724932" y="3369311"/>
            <a:ext cx="2985730" cy="665766"/>
            <a:chOff x="1775729" y="2204864"/>
            <a:chExt cx="1224474" cy="6657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20D424-AAA4-4E0E-8BFA-BAB1099378B9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259272-A3EC-4E5E-921B-D3B82A164500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A9C5B20-8864-4638-B51E-B54DBBB05AAE}"/>
              </a:ext>
            </a:extLst>
          </p:cNvPr>
          <p:cNvGrpSpPr/>
          <p:nvPr/>
        </p:nvGrpSpPr>
        <p:grpSpPr>
          <a:xfrm>
            <a:off x="1749720" y="4150613"/>
            <a:ext cx="2985730" cy="665766"/>
            <a:chOff x="1775729" y="2204864"/>
            <a:chExt cx="1224474" cy="6657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E64F8F-D273-4C69-95B6-BC1EEF93EB8E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B15672-6370-48C1-9CF3-D90A5F431272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099D5C-775C-48D2-B3BB-4A5D89D0D639}"/>
              </a:ext>
            </a:extLst>
          </p:cNvPr>
          <p:cNvGrpSpPr/>
          <p:nvPr/>
        </p:nvGrpSpPr>
        <p:grpSpPr>
          <a:xfrm>
            <a:off x="774510" y="4931913"/>
            <a:ext cx="2985730" cy="665766"/>
            <a:chOff x="1775729" y="2204864"/>
            <a:chExt cx="1224474" cy="66576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8562A-B776-466F-97D3-46BAAFA3EC2F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78EC45-088A-4CB8-B089-2BB0166BCEFD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id="{AE5ED1C9-9B91-4373-BF05-F19E7A3E7478}"/>
              </a:ext>
            </a:extLst>
          </p:cNvPr>
          <p:cNvSpPr/>
          <p:nvPr/>
        </p:nvSpPr>
        <p:spPr>
          <a:xfrm>
            <a:off x="5853086" y="4726176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31">
            <a:extLst>
              <a:ext uri="{FF2B5EF4-FFF2-40B4-BE49-F238E27FC236}">
                <a16:creationId xmlns:a16="http://schemas.microsoft.com/office/drawing/2014/main" id="{227439A5-494C-40EC-AEB0-F04911ADD016}"/>
              </a:ext>
            </a:extLst>
          </p:cNvPr>
          <p:cNvSpPr/>
          <p:nvPr/>
        </p:nvSpPr>
        <p:spPr>
          <a:xfrm>
            <a:off x="7196622" y="3917251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7">
            <a:extLst>
              <a:ext uri="{FF2B5EF4-FFF2-40B4-BE49-F238E27FC236}">
                <a16:creationId xmlns:a16="http://schemas.microsoft.com/office/drawing/2014/main" id="{8F600F31-7271-447A-A879-E932833BFFEC}"/>
              </a:ext>
            </a:extLst>
          </p:cNvPr>
          <p:cNvSpPr/>
          <p:nvPr/>
        </p:nvSpPr>
        <p:spPr>
          <a:xfrm rot="18900000">
            <a:off x="4764170" y="5473000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6D6941B9-FB57-4065-B62B-3F187BC98E4A}"/>
              </a:ext>
            </a:extLst>
          </p:cNvPr>
          <p:cNvSpPr/>
          <p:nvPr/>
        </p:nvSpPr>
        <p:spPr>
          <a:xfrm>
            <a:off x="8462459" y="312236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id="{919C946D-2E70-4DFB-AE47-0C73C269FFFC}"/>
              </a:ext>
            </a:extLst>
          </p:cNvPr>
          <p:cNvSpPr/>
          <p:nvPr/>
        </p:nvSpPr>
        <p:spPr>
          <a:xfrm>
            <a:off x="9785355" y="244363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0991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raphic 115">
            <a:extLst>
              <a:ext uri="{FF2B5EF4-FFF2-40B4-BE49-F238E27FC236}">
                <a16:creationId xmlns:a16="http://schemas.microsoft.com/office/drawing/2014/main" id="{93F75F9B-064A-4A61-863A-EDA805FE9756}"/>
              </a:ext>
            </a:extLst>
          </p:cNvPr>
          <p:cNvSpPr/>
          <p:nvPr/>
        </p:nvSpPr>
        <p:spPr>
          <a:xfrm>
            <a:off x="4744304" y="698884"/>
            <a:ext cx="2956326" cy="4866783"/>
          </a:xfrm>
          <a:custGeom>
            <a:avLst/>
            <a:gdLst>
              <a:gd name="connsiteX0" fmla="*/ 2960376 w 2956325"/>
              <a:gd name="connsiteY0" fmla="*/ 256627 h 4866782"/>
              <a:gd name="connsiteX1" fmla="*/ 2893440 w 2956325"/>
              <a:gd name="connsiteY1" fmla="*/ 291489 h 4866782"/>
              <a:gd name="connsiteX2" fmla="*/ 2816743 w 2956325"/>
              <a:gd name="connsiteY2" fmla="*/ 332394 h 4866782"/>
              <a:gd name="connsiteX3" fmla="*/ 2815348 w 2956325"/>
              <a:gd name="connsiteY3" fmla="*/ 356565 h 4866782"/>
              <a:gd name="connsiteX4" fmla="*/ 2828829 w 2956325"/>
              <a:gd name="connsiteY4" fmla="*/ 371905 h 4866782"/>
              <a:gd name="connsiteX5" fmla="*/ 2830223 w 2956325"/>
              <a:gd name="connsiteY5" fmla="*/ 440235 h 4866782"/>
              <a:gd name="connsiteX6" fmla="*/ 2818138 w 2956325"/>
              <a:gd name="connsiteY6" fmla="*/ 505776 h 4866782"/>
              <a:gd name="connsiteX7" fmla="*/ 2800009 w 2956325"/>
              <a:gd name="connsiteY7" fmla="*/ 527623 h 4866782"/>
              <a:gd name="connsiteX8" fmla="*/ 2769795 w 2956325"/>
              <a:gd name="connsiteY8" fmla="*/ 530877 h 4866782"/>
              <a:gd name="connsiteX9" fmla="*/ 2688915 w 2956325"/>
              <a:gd name="connsiteY9" fmla="*/ 544357 h 4866782"/>
              <a:gd name="connsiteX10" fmla="*/ 2631740 w 2956325"/>
              <a:gd name="connsiteY10" fmla="*/ 558302 h 4866782"/>
              <a:gd name="connsiteX11" fmla="*/ 2604780 w 2956325"/>
              <a:gd name="connsiteY11" fmla="*/ 570853 h 4866782"/>
              <a:gd name="connsiteX12" fmla="*/ 2462077 w 2956325"/>
              <a:gd name="connsiteY12" fmla="*/ 704724 h 4866782"/>
              <a:gd name="connsiteX13" fmla="*/ 2399790 w 2956325"/>
              <a:gd name="connsiteY13" fmla="*/ 776308 h 4866782"/>
              <a:gd name="connsiteX14" fmla="*/ 2291949 w 2956325"/>
              <a:gd name="connsiteY14" fmla="*/ 852075 h 4866782"/>
              <a:gd name="connsiteX15" fmla="*/ 2194334 w 2956325"/>
              <a:gd name="connsiteY15" fmla="*/ 897629 h 4866782"/>
              <a:gd name="connsiteX16" fmla="*/ 2137625 w 2956325"/>
              <a:gd name="connsiteY16" fmla="*/ 938069 h 4866782"/>
              <a:gd name="connsiteX17" fmla="*/ 2100903 w 2956325"/>
              <a:gd name="connsiteY17" fmla="*/ 961311 h 4866782"/>
              <a:gd name="connsiteX18" fmla="*/ 2088817 w 2956325"/>
              <a:gd name="connsiteY18" fmla="*/ 970143 h 4866782"/>
              <a:gd name="connsiteX19" fmla="*/ 2042799 w 2956325"/>
              <a:gd name="connsiteY19" fmla="*/ 1019415 h 4866782"/>
              <a:gd name="connsiteX20" fmla="*/ 2040010 w 2956325"/>
              <a:gd name="connsiteY20" fmla="*/ 1024063 h 4866782"/>
              <a:gd name="connsiteX21" fmla="*/ 2029319 w 2956325"/>
              <a:gd name="connsiteY21" fmla="*/ 1047769 h 4866782"/>
              <a:gd name="connsiteX22" fmla="*/ 1976793 w 2956325"/>
              <a:gd name="connsiteY22" fmla="*/ 1066363 h 4866782"/>
              <a:gd name="connsiteX23" fmla="*/ 1918225 w 2956325"/>
              <a:gd name="connsiteY23" fmla="*/ 1087745 h 4866782"/>
              <a:gd name="connsiteX24" fmla="*/ 1860121 w 2956325"/>
              <a:gd name="connsiteY24" fmla="*/ 1116564 h 4866782"/>
              <a:gd name="connsiteX25" fmla="*/ 1759717 w 2956325"/>
              <a:gd name="connsiteY25" fmla="*/ 1142130 h 4866782"/>
              <a:gd name="connsiteX26" fmla="*/ 1722996 w 2956325"/>
              <a:gd name="connsiteY26" fmla="*/ 1167231 h 4866782"/>
              <a:gd name="connsiteX27" fmla="*/ 1671399 w 2956325"/>
              <a:gd name="connsiteY27" fmla="*/ 1297384 h 4866782"/>
              <a:gd name="connsiteX28" fmla="*/ 1681161 w 2956325"/>
              <a:gd name="connsiteY28" fmla="*/ 1564197 h 4866782"/>
              <a:gd name="connsiteX29" fmla="*/ 1727179 w 2956325"/>
              <a:gd name="connsiteY29" fmla="*/ 1740368 h 4866782"/>
              <a:gd name="connsiteX30" fmla="*/ 1746237 w 2956325"/>
              <a:gd name="connsiteY30" fmla="*/ 1871915 h 4866782"/>
              <a:gd name="connsiteX31" fmla="*/ 1789466 w 2956325"/>
              <a:gd name="connsiteY31" fmla="*/ 2104796 h 4866782"/>
              <a:gd name="connsiteX32" fmla="*/ 1800157 w 2956325"/>
              <a:gd name="connsiteY32" fmla="*/ 2179634 h 4866782"/>
              <a:gd name="connsiteX33" fmla="*/ 1811778 w 2956325"/>
              <a:gd name="connsiteY33" fmla="*/ 2342789 h 4866782"/>
              <a:gd name="connsiteX34" fmla="*/ 1795974 w 2956325"/>
              <a:gd name="connsiteY34" fmla="*/ 2431572 h 4866782"/>
              <a:gd name="connsiteX35" fmla="*/ 1740659 w 2956325"/>
              <a:gd name="connsiteY35" fmla="*/ 2444587 h 4866782"/>
              <a:gd name="connsiteX36" fmla="*/ 1682090 w 2956325"/>
              <a:gd name="connsiteY36" fmla="*/ 2406936 h 4866782"/>
              <a:gd name="connsiteX37" fmla="*/ 1664427 w 2956325"/>
              <a:gd name="connsiteY37" fmla="*/ 2404147 h 4866782"/>
              <a:gd name="connsiteX38" fmla="*/ 1663497 w 2956325"/>
              <a:gd name="connsiteY38" fmla="*/ 2422275 h 4866782"/>
              <a:gd name="connsiteX39" fmla="*/ 1687668 w 2956325"/>
              <a:gd name="connsiteY39" fmla="*/ 2548245 h 4866782"/>
              <a:gd name="connsiteX40" fmla="*/ 1705797 w 2956325"/>
              <a:gd name="connsiteY40" fmla="*/ 2661199 h 4866782"/>
              <a:gd name="connsiteX41" fmla="*/ 1705797 w 2956325"/>
              <a:gd name="connsiteY41" fmla="*/ 2671890 h 4866782"/>
              <a:gd name="connsiteX42" fmla="*/ 1703008 w 2956325"/>
              <a:gd name="connsiteY42" fmla="*/ 2719767 h 4866782"/>
              <a:gd name="connsiteX43" fmla="*/ 1717882 w 2956325"/>
              <a:gd name="connsiteY43" fmla="*/ 2792281 h 4866782"/>
              <a:gd name="connsiteX44" fmla="*/ 1711840 w 2956325"/>
              <a:gd name="connsiteY44" fmla="*/ 2825749 h 4866782"/>
              <a:gd name="connsiteX45" fmla="*/ 1709051 w 2956325"/>
              <a:gd name="connsiteY45" fmla="*/ 2830862 h 4866782"/>
              <a:gd name="connsiteX46" fmla="*/ 1690457 w 2956325"/>
              <a:gd name="connsiteY46" fmla="*/ 2936843 h 4866782"/>
              <a:gd name="connsiteX47" fmla="*/ 1694641 w 2956325"/>
              <a:gd name="connsiteY47" fmla="*/ 3086984 h 4866782"/>
              <a:gd name="connsiteX48" fmla="*/ 1687203 w 2956325"/>
              <a:gd name="connsiteY48" fmla="*/ 3230617 h 4866782"/>
              <a:gd name="connsiteX49" fmla="*/ 1690922 w 2956325"/>
              <a:gd name="connsiteY49" fmla="*/ 3276635 h 4866782"/>
              <a:gd name="connsiteX50" fmla="*/ 1695571 w 2956325"/>
              <a:gd name="connsiteY50" fmla="*/ 3289186 h 4866782"/>
              <a:gd name="connsiteX51" fmla="*/ 1662103 w 2956325"/>
              <a:gd name="connsiteY51" fmla="*/ 3356121 h 4866782"/>
              <a:gd name="connsiteX52" fmla="*/ 1617944 w 2956325"/>
              <a:gd name="connsiteY52" fmla="*/ 3410506 h 4866782"/>
              <a:gd name="connsiteX53" fmla="*/ 1614690 w 2956325"/>
              <a:gd name="connsiteY53" fmla="*/ 3626653 h 4866782"/>
              <a:gd name="connsiteX54" fmla="*/ 1603534 w 2956325"/>
              <a:gd name="connsiteY54" fmla="*/ 3893931 h 4866782"/>
              <a:gd name="connsiteX55" fmla="*/ 1578433 w 2956325"/>
              <a:gd name="connsiteY55" fmla="*/ 4137967 h 4866782"/>
              <a:gd name="connsiteX56" fmla="*/ 1603069 w 2956325"/>
              <a:gd name="connsiteY56" fmla="*/ 4270444 h 4866782"/>
              <a:gd name="connsiteX57" fmla="*/ 1638861 w 2956325"/>
              <a:gd name="connsiteY57" fmla="*/ 4398273 h 4866782"/>
              <a:gd name="connsiteX58" fmla="*/ 1657454 w 2956325"/>
              <a:gd name="connsiteY58" fmla="*/ 4430811 h 4866782"/>
              <a:gd name="connsiteX59" fmla="*/ 1734616 w 2956325"/>
              <a:gd name="connsiteY59" fmla="*/ 4507973 h 4866782"/>
              <a:gd name="connsiteX60" fmla="*/ 1773197 w 2956325"/>
              <a:gd name="connsiteY60" fmla="*/ 4561429 h 4866782"/>
              <a:gd name="connsiteX61" fmla="*/ 1795509 w 2956325"/>
              <a:gd name="connsiteY61" fmla="*/ 4583741 h 4866782"/>
              <a:gd name="connsiteX62" fmla="*/ 1895448 w 2956325"/>
              <a:gd name="connsiteY62" fmla="*/ 4606517 h 4866782"/>
              <a:gd name="connsiteX63" fmla="*/ 1972610 w 2956325"/>
              <a:gd name="connsiteY63" fmla="*/ 4675312 h 4866782"/>
              <a:gd name="connsiteX64" fmla="*/ 1978653 w 2956325"/>
              <a:gd name="connsiteY64" fmla="*/ 4724584 h 4866782"/>
              <a:gd name="connsiteX65" fmla="*/ 1932634 w 2956325"/>
              <a:gd name="connsiteY65" fmla="*/ 4765954 h 4866782"/>
              <a:gd name="connsiteX66" fmla="*/ 1761576 w 2956325"/>
              <a:gd name="connsiteY66" fmla="*/ 4767814 h 4866782"/>
              <a:gd name="connsiteX67" fmla="*/ 1412953 w 2956325"/>
              <a:gd name="connsiteY67" fmla="*/ 4750150 h 4866782"/>
              <a:gd name="connsiteX68" fmla="*/ 1346947 w 2956325"/>
              <a:gd name="connsiteY68" fmla="*/ 4743178 h 4866782"/>
              <a:gd name="connsiteX69" fmla="*/ 1308831 w 2956325"/>
              <a:gd name="connsiteY69" fmla="*/ 4696695 h 4866782"/>
              <a:gd name="connsiteX70" fmla="*/ 1314874 w 2956325"/>
              <a:gd name="connsiteY70" fmla="*/ 4545624 h 4866782"/>
              <a:gd name="connsiteX71" fmla="*/ 1343693 w 2956325"/>
              <a:gd name="connsiteY71" fmla="*/ 4457771 h 4866782"/>
              <a:gd name="connsiteX72" fmla="*/ 1355779 w 2956325"/>
              <a:gd name="connsiteY72" fmla="*/ 4409429 h 4866782"/>
              <a:gd name="connsiteX73" fmla="*/ 1352525 w 2956325"/>
              <a:gd name="connsiteY73" fmla="*/ 4297404 h 4866782"/>
              <a:gd name="connsiteX74" fmla="*/ 1368329 w 2956325"/>
              <a:gd name="connsiteY74" fmla="*/ 4270909 h 4866782"/>
              <a:gd name="connsiteX75" fmla="*/ 1379485 w 2956325"/>
              <a:gd name="connsiteY75" fmla="*/ 4252316 h 4866782"/>
              <a:gd name="connsiteX76" fmla="*/ 1370653 w 2956325"/>
              <a:gd name="connsiteY76" fmla="*/ 4140756 h 4866782"/>
              <a:gd name="connsiteX77" fmla="*/ 1318592 w 2956325"/>
              <a:gd name="connsiteY77" fmla="*/ 3915313 h 4866782"/>
              <a:gd name="connsiteX78" fmla="*/ 1294421 w 2956325"/>
              <a:gd name="connsiteY78" fmla="*/ 3668953 h 4866782"/>
              <a:gd name="connsiteX79" fmla="*/ 1306972 w 2956325"/>
              <a:gd name="connsiteY79" fmla="*/ 3526714 h 4866782"/>
              <a:gd name="connsiteX80" fmla="*/ 1296745 w 2956325"/>
              <a:gd name="connsiteY80" fmla="*/ 3410506 h 4866782"/>
              <a:gd name="connsiteX81" fmla="*/ 1253051 w 2956325"/>
              <a:gd name="connsiteY81" fmla="*/ 3310568 h 4866782"/>
              <a:gd name="connsiteX82" fmla="*/ 1235852 w 2956325"/>
              <a:gd name="connsiteY82" fmla="*/ 3250604 h 4866782"/>
              <a:gd name="connsiteX83" fmla="*/ 1214005 w 2956325"/>
              <a:gd name="connsiteY83" fmla="*/ 3194360 h 4866782"/>
              <a:gd name="connsiteX84" fmla="*/ 1209822 w 2956325"/>
              <a:gd name="connsiteY84" fmla="*/ 3220855 h 4866782"/>
              <a:gd name="connsiteX85" fmla="*/ 1194947 w 2956325"/>
              <a:gd name="connsiteY85" fmla="*/ 3323583 h 4866782"/>
              <a:gd name="connsiteX86" fmla="*/ 1194483 w 2956325"/>
              <a:gd name="connsiteY86" fmla="*/ 3389589 h 4866782"/>
              <a:gd name="connsiteX87" fmla="*/ 1170311 w 2956325"/>
              <a:gd name="connsiteY87" fmla="*/ 3421663 h 4866782"/>
              <a:gd name="connsiteX88" fmla="*/ 1125688 w 2956325"/>
              <a:gd name="connsiteY88" fmla="*/ 3456990 h 4866782"/>
              <a:gd name="connsiteX89" fmla="*/ 1074556 w 2956325"/>
              <a:gd name="connsiteY89" fmla="*/ 3611778 h 4866782"/>
              <a:gd name="connsiteX90" fmla="*/ 1050385 w 2956325"/>
              <a:gd name="connsiteY90" fmla="*/ 3881845 h 4866782"/>
              <a:gd name="connsiteX91" fmla="*/ 1022960 w 2956325"/>
              <a:gd name="connsiteY91" fmla="*/ 4086836 h 4866782"/>
              <a:gd name="connsiteX92" fmla="*/ 1008550 w 2956325"/>
              <a:gd name="connsiteY92" fmla="*/ 4274163 h 4866782"/>
              <a:gd name="connsiteX93" fmla="*/ 1032256 w 2956325"/>
              <a:gd name="connsiteY93" fmla="*/ 4310420 h 4866782"/>
              <a:gd name="connsiteX94" fmla="*/ 1048061 w 2956325"/>
              <a:gd name="connsiteY94" fmla="*/ 4345282 h 4866782"/>
              <a:gd name="connsiteX95" fmla="*/ 1068048 w 2956325"/>
              <a:gd name="connsiteY95" fmla="*/ 4462885 h 4866782"/>
              <a:gd name="connsiteX96" fmla="*/ 1069443 w 2956325"/>
              <a:gd name="connsiteY96" fmla="*/ 4468462 h 4866782"/>
              <a:gd name="connsiteX97" fmla="*/ 1102911 w 2956325"/>
              <a:gd name="connsiteY97" fmla="*/ 4508903 h 4866782"/>
              <a:gd name="connsiteX98" fmla="*/ 1128941 w 2956325"/>
              <a:gd name="connsiteY98" fmla="*/ 4556780 h 4866782"/>
              <a:gd name="connsiteX99" fmla="*/ 1132195 w 2956325"/>
              <a:gd name="connsiteY99" fmla="*/ 4565147 h 4866782"/>
              <a:gd name="connsiteX100" fmla="*/ 1190299 w 2956325"/>
              <a:gd name="connsiteY100" fmla="*/ 4648817 h 4866782"/>
              <a:gd name="connsiteX101" fmla="*/ 1263742 w 2956325"/>
              <a:gd name="connsiteY101" fmla="*/ 4704597 h 4866782"/>
              <a:gd name="connsiteX102" fmla="*/ 1299070 w 2956325"/>
              <a:gd name="connsiteY102" fmla="*/ 4733881 h 4866782"/>
              <a:gd name="connsiteX103" fmla="*/ 1324170 w 2956325"/>
              <a:gd name="connsiteY103" fmla="*/ 4792915 h 4866782"/>
              <a:gd name="connsiteX104" fmla="*/ 1273039 w 2956325"/>
              <a:gd name="connsiteY104" fmla="*/ 4864499 h 4866782"/>
              <a:gd name="connsiteX105" fmla="*/ 1251192 w 2956325"/>
              <a:gd name="connsiteY105" fmla="*/ 4869612 h 4866782"/>
              <a:gd name="connsiteX106" fmla="*/ 1106629 w 2956325"/>
              <a:gd name="connsiteY106" fmla="*/ 4869612 h 4866782"/>
              <a:gd name="connsiteX107" fmla="*/ 1088036 w 2956325"/>
              <a:gd name="connsiteY107" fmla="*/ 4866823 h 4866782"/>
              <a:gd name="connsiteX108" fmla="*/ 932783 w 2956325"/>
              <a:gd name="connsiteY108" fmla="*/ 4842651 h 4866782"/>
              <a:gd name="connsiteX109" fmla="*/ 834238 w 2956325"/>
              <a:gd name="connsiteY109" fmla="*/ 4814297 h 4866782"/>
              <a:gd name="connsiteX110" fmla="*/ 795657 w 2956325"/>
              <a:gd name="connsiteY110" fmla="*/ 4773391 h 4866782"/>
              <a:gd name="connsiteX111" fmla="*/ 817505 w 2956325"/>
              <a:gd name="connsiteY111" fmla="*/ 4554921 h 4866782"/>
              <a:gd name="connsiteX112" fmla="*/ 805884 w 2956325"/>
              <a:gd name="connsiteY112" fmla="*/ 4418726 h 4866782"/>
              <a:gd name="connsiteX113" fmla="*/ 795193 w 2956325"/>
              <a:gd name="connsiteY113" fmla="*/ 4366664 h 4866782"/>
              <a:gd name="connsiteX114" fmla="*/ 802630 w 2956325"/>
              <a:gd name="connsiteY114" fmla="*/ 4349466 h 4866782"/>
              <a:gd name="connsiteX115" fmla="*/ 823547 w 2956325"/>
              <a:gd name="connsiteY115" fmla="*/ 4285319 h 4866782"/>
              <a:gd name="connsiteX116" fmla="*/ 750569 w 2956325"/>
              <a:gd name="connsiteY116" fmla="*/ 3943668 h 4866782"/>
              <a:gd name="connsiteX117" fmla="*/ 745920 w 2956325"/>
              <a:gd name="connsiteY117" fmla="*/ 3701491 h 4866782"/>
              <a:gd name="connsiteX118" fmla="*/ 798911 w 2956325"/>
              <a:gd name="connsiteY118" fmla="*/ 3536011 h 4866782"/>
              <a:gd name="connsiteX119" fmla="*/ 827731 w 2956325"/>
              <a:gd name="connsiteY119" fmla="*/ 3428170 h 4866782"/>
              <a:gd name="connsiteX120" fmla="*/ 800306 w 2956325"/>
              <a:gd name="connsiteY120" fmla="*/ 3392843 h 4866782"/>
              <a:gd name="connsiteX121" fmla="*/ 792868 w 2956325"/>
              <a:gd name="connsiteY121" fmla="*/ 3392378 h 4866782"/>
              <a:gd name="connsiteX122" fmla="*/ 779388 w 2956325"/>
              <a:gd name="connsiteY122" fmla="*/ 3373320 h 4866782"/>
              <a:gd name="connsiteX123" fmla="*/ 784501 w 2956325"/>
              <a:gd name="connsiteY123" fmla="*/ 3296623 h 4866782"/>
              <a:gd name="connsiteX124" fmla="*/ 774275 w 2956325"/>
              <a:gd name="connsiteY124" fmla="*/ 3160892 h 4866782"/>
              <a:gd name="connsiteX125" fmla="*/ 774275 w 2956325"/>
              <a:gd name="connsiteY125" fmla="*/ 3119057 h 4866782"/>
              <a:gd name="connsiteX126" fmla="*/ 756612 w 2956325"/>
              <a:gd name="connsiteY126" fmla="*/ 2991229 h 4866782"/>
              <a:gd name="connsiteX127" fmla="*/ 738018 w 2956325"/>
              <a:gd name="connsiteY127" fmla="*/ 2592404 h 4866782"/>
              <a:gd name="connsiteX128" fmla="*/ 760330 w 2956325"/>
              <a:gd name="connsiteY128" fmla="*/ 2349297 h 4866782"/>
              <a:gd name="connsiteX129" fmla="*/ 736159 w 2956325"/>
              <a:gd name="connsiteY129" fmla="*/ 2299560 h 4866782"/>
              <a:gd name="connsiteX130" fmla="*/ 660856 w 2956325"/>
              <a:gd name="connsiteY130" fmla="*/ 2248893 h 4866782"/>
              <a:gd name="connsiteX131" fmla="*/ 637150 w 2956325"/>
              <a:gd name="connsiteY131" fmla="*/ 2205664 h 4866782"/>
              <a:gd name="connsiteX132" fmla="*/ 551621 w 2956325"/>
              <a:gd name="connsiteY132" fmla="*/ 2167548 h 4866782"/>
              <a:gd name="connsiteX133" fmla="*/ 492588 w 2956325"/>
              <a:gd name="connsiteY133" fmla="*/ 2126643 h 4866782"/>
              <a:gd name="connsiteX134" fmla="*/ 467952 w 2956325"/>
              <a:gd name="connsiteY134" fmla="*/ 2130361 h 4866782"/>
              <a:gd name="connsiteX135" fmla="*/ 452147 w 2956325"/>
              <a:gd name="connsiteY135" fmla="*/ 2151744 h 4866782"/>
              <a:gd name="connsiteX136" fmla="*/ 444245 w 2956325"/>
              <a:gd name="connsiteY136" fmla="*/ 2169407 h 4866782"/>
              <a:gd name="connsiteX137" fmla="*/ 443780 w 2956325"/>
              <a:gd name="connsiteY137" fmla="*/ 2249358 h 4866782"/>
              <a:gd name="connsiteX138" fmla="*/ 376845 w 2956325"/>
              <a:gd name="connsiteY138" fmla="*/ 2335352 h 4866782"/>
              <a:gd name="connsiteX139" fmla="*/ 386606 w 2956325"/>
              <a:gd name="connsiteY139" fmla="*/ 2215425 h 4866782"/>
              <a:gd name="connsiteX140" fmla="*/ 404734 w 2956325"/>
              <a:gd name="connsiteY140" fmla="*/ 2163364 h 4866782"/>
              <a:gd name="connsiteX141" fmla="*/ 457725 w 2956325"/>
              <a:gd name="connsiteY141" fmla="*/ 2092245 h 4866782"/>
              <a:gd name="connsiteX142" fmla="*/ 425652 w 2956325"/>
              <a:gd name="connsiteY142" fmla="*/ 1973713 h 4866782"/>
              <a:gd name="connsiteX143" fmla="*/ 417750 w 2956325"/>
              <a:gd name="connsiteY143" fmla="*/ 1964417 h 4866782"/>
              <a:gd name="connsiteX144" fmla="*/ 408453 w 2956325"/>
              <a:gd name="connsiteY144" fmla="*/ 1974178 h 4866782"/>
              <a:gd name="connsiteX145" fmla="*/ 392184 w 2956325"/>
              <a:gd name="connsiteY145" fmla="*/ 2011365 h 4866782"/>
              <a:gd name="connsiteX146" fmla="*/ 354068 w 2956325"/>
              <a:gd name="connsiteY146" fmla="*/ 1973713 h 4866782"/>
              <a:gd name="connsiteX147" fmla="*/ 352673 w 2956325"/>
              <a:gd name="connsiteY147" fmla="*/ 1953725 h 4866782"/>
              <a:gd name="connsiteX148" fmla="*/ 385212 w 2956325"/>
              <a:gd name="connsiteY148" fmla="*/ 1857040 h 4866782"/>
              <a:gd name="connsiteX149" fmla="*/ 379169 w 2956325"/>
              <a:gd name="connsiteY149" fmla="*/ 1829151 h 4866782"/>
              <a:gd name="connsiteX150" fmla="*/ 356392 w 2956325"/>
              <a:gd name="connsiteY150" fmla="*/ 1759426 h 4866782"/>
              <a:gd name="connsiteX151" fmla="*/ 348025 w 2956325"/>
              <a:gd name="connsiteY151" fmla="*/ 1742692 h 4866782"/>
              <a:gd name="connsiteX152" fmla="*/ 261567 w 2956325"/>
              <a:gd name="connsiteY152" fmla="*/ 1630203 h 4866782"/>
              <a:gd name="connsiteX153" fmla="*/ 251340 w 2956325"/>
              <a:gd name="connsiteY153" fmla="*/ 1507952 h 4866782"/>
              <a:gd name="connsiteX154" fmla="*/ 246227 w 2956325"/>
              <a:gd name="connsiteY154" fmla="*/ 1446130 h 4866782"/>
              <a:gd name="connsiteX155" fmla="*/ 238325 w 2956325"/>
              <a:gd name="connsiteY155" fmla="*/ 1421029 h 4866782"/>
              <a:gd name="connsiteX156" fmla="*/ 212759 w 2956325"/>
              <a:gd name="connsiteY156" fmla="*/ 1120748 h 4866782"/>
              <a:gd name="connsiteX157" fmla="*/ 268074 w 2956325"/>
              <a:gd name="connsiteY157" fmla="*/ 1064039 h 4866782"/>
              <a:gd name="connsiteX158" fmla="*/ 294105 w 2956325"/>
              <a:gd name="connsiteY158" fmla="*/ 1060785 h 4866782"/>
              <a:gd name="connsiteX159" fmla="*/ 289921 w 2956325"/>
              <a:gd name="connsiteY159" fmla="*/ 956663 h 4866782"/>
              <a:gd name="connsiteX160" fmla="*/ 290851 w 2956325"/>
              <a:gd name="connsiteY160" fmla="*/ 891586 h 4866782"/>
              <a:gd name="connsiteX161" fmla="*/ 289456 w 2956325"/>
              <a:gd name="connsiteY161" fmla="*/ 887867 h 4866782"/>
              <a:gd name="connsiteX162" fmla="*/ 250875 w 2956325"/>
              <a:gd name="connsiteY162" fmla="*/ 864626 h 4866782"/>
              <a:gd name="connsiteX163" fmla="*/ 121652 w 2956325"/>
              <a:gd name="connsiteY163" fmla="*/ 870204 h 4866782"/>
              <a:gd name="connsiteX164" fmla="*/ 47744 w 2956325"/>
              <a:gd name="connsiteY164" fmla="*/ 848822 h 4866782"/>
              <a:gd name="connsiteX165" fmla="*/ 30545 w 2956325"/>
              <a:gd name="connsiteY165" fmla="*/ 841384 h 4866782"/>
              <a:gd name="connsiteX166" fmla="*/ 2191 w 2956325"/>
              <a:gd name="connsiteY166" fmla="*/ 799085 h 4866782"/>
              <a:gd name="connsiteX167" fmla="*/ 4050 w 2956325"/>
              <a:gd name="connsiteY167" fmla="*/ 783745 h 4866782"/>
              <a:gd name="connsiteX168" fmla="*/ 57970 w 2956325"/>
              <a:gd name="connsiteY168" fmla="*/ 637788 h 4866782"/>
              <a:gd name="connsiteX169" fmla="*/ 141640 w 2956325"/>
              <a:gd name="connsiteY169" fmla="*/ 604785 h 4866782"/>
              <a:gd name="connsiteX170" fmla="*/ 260637 w 2956325"/>
              <a:gd name="connsiteY170" fmla="*/ 617336 h 4866782"/>
              <a:gd name="connsiteX171" fmla="*/ 288062 w 2956325"/>
              <a:gd name="connsiteY171" fmla="*/ 603391 h 4866782"/>
              <a:gd name="connsiteX172" fmla="*/ 360111 w 2956325"/>
              <a:gd name="connsiteY172" fmla="*/ 499269 h 4866782"/>
              <a:gd name="connsiteX173" fmla="*/ 400551 w 2956325"/>
              <a:gd name="connsiteY173" fmla="*/ 473238 h 4866782"/>
              <a:gd name="connsiteX174" fmla="*/ 437273 w 2956325"/>
              <a:gd name="connsiteY174" fmla="*/ 450926 h 4866782"/>
              <a:gd name="connsiteX175" fmla="*/ 477713 w 2956325"/>
              <a:gd name="connsiteY175" fmla="*/ 457899 h 4866782"/>
              <a:gd name="connsiteX176" fmla="*/ 503744 w 2956325"/>
              <a:gd name="connsiteY176" fmla="*/ 473703 h 4866782"/>
              <a:gd name="connsiteX177" fmla="*/ 663181 w 2956325"/>
              <a:gd name="connsiteY177" fmla="*/ 469055 h 4866782"/>
              <a:gd name="connsiteX178" fmla="*/ 872355 w 2956325"/>
              <a:gd name="connsiteY178" fmla="*/ 478816 h 4866782"/>
              <a:gd name="connsiteX179" fmla="*/ 883975 w 2956325"/>
              <a:gd name="connsiteY179" fmla="*/ 480675 h 4866782"/>
              <a:gd name="connsiteX180" fmla="*/ 885835 w 2956325"/>
              <a:gd name="connsiteY180" fmla="*/ 458363 h 4866782"/>
              <a:gd name="connsiteX181" fmla="*/ 919767 w 2956325"/>
              <a:gd name="connsiteY181" fmla="*/ 476957 h 4866782"/>
              <a:gd name="connsiteX182" fmla="*/ 935107 w 2956325"/>
              <a:gd name="connsiteY182" fmla="*/ 485324 h 4866782"/>
              <a:gd name="connsiteX183" fmla="*/ 1006226 w 2956325"/>
              <a:gd name="connsiteY183" fmla="*/ 498804 h 4866782"/>
              <a:gd name="connsiteX184" fmla="*/ 1081993 w 2956325"/>
              <a:gd name="connsiteY184" fmla="*/ 568993 h 4866782"/>
              <a:gd name="connsiteX185" fmla="*/ 1098727 w 2956325"/>
              <a:gd name="connsiteY185" fmla="*/ 603856 h 4866782"/>
              <a:gd name="connsiteX186" fmla="*/ 1104770 w 2956325"/>
              <a:gd name="connsiteY186" fmla="*/ 601067 h 4866782"/>
              <a:gd name="connsiteX187" fmla="*/ 1088966 w 2956325"/>
              <a:gd name="connsiteY187" fmla="*/ 540639 h 4866782"/>
              <a:gd name="connsiteX188" fmla="*/ 1008550 w 2956325"/>
              <a:gd name="connsiteY188" fmla="*/ 313801 h 4866782"/>
              <a:gd name="connsiteX189" fmla="*/ 1008085 w 2956325"/>
              <a:gd name="connsiteY189" fmla="*/ 221300 h 4866782"/>
              <a:gd name="connsiteX190" fmla="*/ 1015523 w 2956325"/>
              <a:gd name="connsiteY190" fmla="*/ 165055 h 4866782"/>
              <a:gd name="connsiteX191" fmla="*/ 1031792 w 2956325"/>
              <a:gd name="connsiteY191" fmla="*/ 127404 h 4866782"/>
              <a:gd name="connsiteX192" fmla="*/ 1040159 w 2956325"/>
              <a:gd name="connsiteY192" fmla="*/ 109275 h 4866782"/>
              <a:gd name="connsiteX193" fmla="*/ 1068513 w 2956325"/>
              <a:gd name="connsiteY193" fmla="*/ 75342 h 4866782"/>
              <a:gd name="connsiteX194" fmla="*/ 1087571 w 2956325"/>
              <a:gd name="connsiteY194" fmla="*/ 63722 h 4866782"/>
              <a:gd name="connsiteX195" fmla="*/ 1162409 w 2956325"/>
              <a:gd name="connsiteY195" fmla="*/ 35832 h 4866782"/>
              <a:gd name="connsiteX196" fmla="*/ 1252122 w 2956325"/>
              <a:gd name="connsiteY196" fmla="*/ 15844 h 4866782"/>
              <a:gd name="connsiteX197" fmla="*/ 1311620 w 2956325"/>
              <a:gd name="connsiteY197" fmla="*/ 3758 h 4866782"/>
              <a:gd name="connsiteX198" fmla="*/ 1332073 w 2956325"/>
              <a:gd name="connsiteY198" fmla="*/ 5153 h 4866782"/>
              <a:gd name="connsiteX199" fmla="*/ 1401797 w 2956325"/>
              <a:gd name="connsiteY199" fmla="*/ 40 h 4866782"/>
              <a:gd name="connsiteX200" fmla="*/ 1448280 w 2956325"/>
              <a:gd name="connsiteY200" fmla="*/ 8872 h 4866782"/>
              <a:gd name="connsiteX201" fmla="*/ 1457112 w 2956325"/>
              <a:gd name="connsiteY201" fmla="*/ 15844 h 4866782"/>
              <a:gd name="connsiteX202" fmla="*/ 1476170 w 2956325"/>
              <a:gd name="connsiteY202" fmla="*/ 48382 h 4866782"/>
              <a:gd name="connsiteX203" fmla="*/ 1464085 w 2956325"/>
              <a:gd name="connsiteY203" fmla="*/ 114853 h 4866782"/>
              <a:gd name="connsiteX204" fmla="*/ 1458507 w 2956325"/>
              <a:gd name="connsiteY204" fmla="*/ 154829 h 4866782"/>
              <a:gd name="connsiteX205" fmla="*/ 1492904 w 2956325"/>
              <a:gd name="connsiteY205" fmla="*/ 213862 h 4866782"/>
              <a:gd name="connsiteX206" fmla="*/ 1527302 w 2956325"/>
              <a:gd name="connsiteY206" fmla="*/ 279403 h 4866782"/>
              <a:gd name="connsiteX207" fmla="*/ 1529161 w 2956325"/>
              <a:gd name="connsiteY207" fmla="*/ 298461 h 4866782"/>
              <a:gd name="connsiteX208" fmla="*/ 1537063 w 2956325"/>
              <a:gd name="connsiteY208" fmla="*/ 400724 h 4866782"/>
              <a:gd name="connsiteX209" fmla="*/ 1536598 w 2956325"/>
              <a:gd name="connsiteY209" fmla="*/ 480675 h 4866782"/>
              <a:gd name="connsiteX210" fmla="*/ 1507314 w 2956325"/>
              <a:gd name="connsiteY210" fmla="*/ 568064 h 4866782"/>
              <a:gd name="connsiteX211" fmla="*/ 1502666 w 2956325"/>
              <a:gd name="connsiteY211" fmla="*/ 613152 h 4866782"/>
              <a:gd name="connsiteX212" fmla="*/ 1475705 w 2956325"/>
              <a:gd name="connsiteY212" fmla="*/ 650804 h 4866782"/>
              <a:gd name="connsiteX213" fmla="*/ 1407375 w 2956325"/>
              <a:gd name="connsiteY213" fmla="*/ 679623 h 4866782"/>
              <a:gd name="connsiteX214" fmla="*/ 1400403 w 2956325"/>
              <a:gd name="connsiteY214" fmla="*/ 706583 h 4866782"/>
              <a:gd name="connsiteX215" fmla="*/ 1504990 w 2956325"/>
              <a:gd name="connsiteY215" fmla="*/ 752602 h 4866782"/>
              <a:gd name="connsiteX216" fmla="*/ 1548684 w 2956325"/>
              <a:gd name="connsiteY216" fmla="*/ 740981 h 4866782"/>
              <a:gd name="connsiteX217" fmla="*/ 1572390 w 2956325"/>
              <a:gd name="connsiteY217" fmla="*/ 738192 h 4866782"/>
              <a:gd name="connsiteX218" fmla="*/ 1724390 w 2956325"/>
              <a:gd name="connsiteY218" fmla="*/ 783745 h 4866782"/>
              <a:gd name="connsiteX219" fmla="*/ 1817821 w 2956325"/>
              <a:gd name="connsiteY219" fmla="*/ 783280 h 4866782"/>
              <a:gd name="connsiteX220" fmla="*/ 1855472 w 2956325"/>
              <a:gd name="connsiteY220" fmla="*/ 772124 h 4866782"/>
              <a:gd name="connsiteX221" fmla="*/ 1950298 w 2956325"/>
              <a:gd name="connsiteY221" fmla="*/ 729360 h 4866782"/>
              <a:gd name="connsiteX222" fmla="*/ 2020952 w 2956325"/>
              <a:gd name="connsiteY222" fmla="*/ 686596 h 4866782"/>
              <a:gd name="connsiteX223" fmla="*/ 2097185 w 2956325"/>
              <a:gd name="connsiteY223" fmla="*/ 651268 h 4866782"/>
              <a:gd name="connsiteX224" fmla="*/ 2254762 w 2956325"/>
              <a:gd name="connsiteY224" fmla="*/ 577825 h 4866782"/>
              <a:gd name="connsiteX225" fmla="*/ 2412340 w 2956325"/>
              <a:gd name="connsiteY225" fmla="*/ 514143 h 4866782"/>
              <a:gd name="connsiteX226" fmla="*/ 2509490 w 2956325"/>
              <a:gd name="connsiteY226" fmla="*/ 455574 h 4866782"/>
              <a:gd name="connsiteX227" fmla="*/ 2627092 w 2956325"/>
              <a:gd name="connsiteY227" fmla="*/ 376553 h 4866782"/>
              <a:gd name="connsiteX228" fmla="*/ 2783740 w 2956325"/>
              <a:gd name="connsiteY228" fmla="*/ 284517 h 4866782"/>
              <a:gd name="connsiteX229" fmla="*/ 2931556 w 2956325"/>
              <a:gd name="connsiteY229" fmla="*/ 241287 h 4866782"/>
              <a:gd name="connsiteX230" fmla="*/ 2958517 w 2956325"/>
              <a:gd name="connsiteY230" fmla="*/ 247330 h 4866782"/>
              <a:gd name="connsiteX231" fmla="*/ 2960376 w 2956325"/>
              <a:gd name="connsiteY231" fmla="*/ 256627 h 48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2956325" h="4866782">
                <a:moveTo>
                  <a:pt x="2960376" y="256627"/>
                </a:moveTo>
                <a:cubicBezTo>
                  <a:pt x="2938064" y="268247"/>
                  <a:pt x="2915752" y="279868"/>
                  <a:pt x="2893440" y="291489"/>
                </a:cubicBezTo>
                <a:cubicBezTo>
                  <a:pt x="2867875" y="304969"/>
                  <a:pt x="2842309" y="318449"/>
                  <a:pt x="2816743" y="332394"/>
                </a:cubicBezTo>
                <a:cubicBezTo>
                  <a:pt x="2804657" y="339367"/>
                  <a:pt x="2805587" y="347734"/>
                  <a:pt x="2815348" y="356565"/>
                </a:cubicBezTo>
                <a:cubicBezTo>
                  <a:pt x="2820462" y="361214"/>
                  <a:pt x="2825110" y="366327"/>
                  <a:pt x="2828829" y="371905"/>
                </a:cubicBezTo>
                <a:cubicBezTo>
                  <a:pt x="2852535" y="405373"/>
                  <a:pt x="2849746" y="403978"/>
                  <a:pt x="2830223" y="440235"/>
                </a:cubicBezTo>
                <a:cubicBezTo>
                  <a:pt x="2819997" y="458828"/>
                  <a:pt x="2819532" y="483929"/>
                  <a:pt x="2818138" y="505776"/>
                </a:cubicBezTo>
                <a:cubicBezTo>
                  <a:pt x="2817208" y="519721"/>
                  <a:pt x="2812560" y="525764"/>
                  <a:pt x="2800009" y="527623"/>
                </a:cubicBezTo>
                <a:cubicBezTo>
                  <a:pt x="2790248" y="529018"/>
                  <a:pt x="2779557" y="532736"/>
                  <a:pt x="2769795" y="530877"/>
                </a:cubicBezTo>
                <a:cubicBezTo>
                  <a:pt x="2740976" y="525764"/>
                  <a:pt x="2715410" y="534596"/>
                  <a:pt x="2688915" y="544357"/>
                </a:cubicBezTo>
                <a:cubicBezTo>
                  <a:pt x="2670786" y="550865"/>
                  <a:pt x="2650798" y="553189"/>
                  <a:pt x="2631740" y="558302"/>
                </a:cubicBezTo>
                <a:cubicBezTo>
                  <a:pt x="2622444" y="561091"/>
                  <a:pt x="2611753" y="564345"/>
                  <a:pt x="2604780" y="570853"/>
                </a:cubicBezTo>
                <a:cubicBezTo>
                  <a:pt x="2556438" y="615012"/>
                  <a:pt x="2508560" y="659171"/>
                  <a:pt x="2462077" y="704724"/>
                </a:cubicBezTo>
                <a:cubicBezTo>
                  <a:pt x="2439765" y="727036"/>
                  <a:pt x="2421172" y="753066"/>
                  <a:pt x="2399790" y="776308"/>
                </a:cubicBezTo>
                <a:cubicBezTo>
                  <a:pt x="2369576" y="809311"/>
                  <a:pt x="2334248" y="835342"/>
                  <a:pt x="2291949" y="852075"/>
                </a:cubicBezTo>
                <a:cubicBezTo>
                  <a:pt x="2258481" y="865091"/>
                  <a:pt x="2225943" y="880895"/>
                  <a:pt x="2194334" y="897629"/>
                </a:cubicBezTo>
                <a:cubicBezTo>
                  <a:pt x="2173882" y="908785"/>
                  <a:pt x="2156683" y="925054"/>
                  <a:pt x="2137625" y="938069"/>
                </a:cubicBezTo>
                <a:cubicBezTo>
                  <a:pt x="2125539" y="946436"/>
                  <a:pt x="2112989" y="953409"/>
                  <a:pt x="2100903" y="961311"/>
                </a:cubicBezTo>
                <a:cubicBezTo>
                  <a:pt x="2096720" y="964100"/>
                  <a:pt x="2091607" y="966424"/>
                  <a:pt x="2088817" y="970143"/>
                </a:cubicBezTo>
                <a:cubicBezTo>
                  <a:pt x="2075802" y="988736"/>
                  <a:pt x="2063717" y="1007794"/>
                  <a:pt x="2042799" y="1019415"/>
                </a:cubicBezTo>
                <a:cubicBezTo>
                  <a:pt x="2041405" y="1020344"/>
                  <a:pt x="2040940" y="1022669"/>
                  <a:pt x="2040010" y="1024063"/>
                </a:cubicBezTo>
                <a:cubicBezTo>
                  <a:pt x="2036756" y="1032430"/>
                  <a:pt x="2035362" y="1044516"/>
                  <a:pt x="2029319" y="1047769"/>
                </a:cubicBezTo>
                <a:cubicBezTo>
                  <a:pt x="2013050" y="1056601"/>
                  <a:pt x="1994457" y="1066363"/>
                  <a:pt x="1976793" y="1066363"/>
                </a:cubicBezTo>
                <a:cubicBezTo>
                  <a:pt x="1953087" y="1066363"/>
                  <a:pt x="1936353" y="1075195"/>
                  <a:pt x="1918225" y="1087745"/>
                </a:cubicBezTo>
                <a:cubicBezTo>
                  <a:pt x="1900561" y="1100295"/>
                  <a:pt x="1880573" y="1110522"/>
                  <a:pt x="1860121" y="1116564"/>
                </a:cubicBezTo>
                <a:cubicBezTo>
                  <a:pt x="1827118" y="1126791"/>
                  <a:pt x="1792720" y="1131904"/>
                  <a:pt x="1759717" y="1142130"/>
                </a:cubicBezTo>
                <a:cubicBezTo>
                  <a:pt x="1746237" y="1146314"/>
                  <a:pt x="1732757" y="1156540"/>
                  <a:pt x="1722996" y="1167231"/>
                </a:cubicBezTo>
                <a:cubicBezTo>
                  <a:pt x="1689992" y="1203953"/>
                  <a:pt x="1676512" y="1249041"/>
                  <a:pt x="1671399" y="1297384"/>
                </a:cubicBezTo>
                <a:cubicBezTo>
                  <a:pt x="1661638" y="1387096"/>
                  <a:pt x="1661173" y="1475879"/>
                  <a:pt x="1681161" y="1564197"/>
                </a:cubicBezTo>
                <a:cubicBezTo>
                  <a:pt x="1694641" y="1623230"/>
                  <a:pt x="1714164" y="1681334"/>
                  <a:pt x="1727179" y="1740368"/>
                </a:cubicBezTo>
                <a:cubicBezTo>
                  <a:pt x="1736940" y="1783597"/>
                  <a:pt x="1740659" y="1827756"/>
                  <a:pt x="1746237" y="1871915"/>
                </a:cubicBezTo>
                <a:cubicBezTo>
                  <a:pt x="1756928" y="1950472"/>
                  <a:pt x="1766690" y="2028563"/>
                  <a:pt x="1789466" y="2104796"/>
                </a:cubicBezTo>
                <a:cubicBezTo>
                  <a:pt x="1796439" y="2128502"/>
                  <a:pt x="1797833" y="2154533"/>
                  <a:pt x="1800157" y="2179634"/>
                </a:cubicBezTo>
                <a:cubicBezTo>
                  <a:pt x="1804806" y="2234019"/>
                  <a:pt x="1811313" y="2288404"/>
                  <a:pt x="1811778" y="2342789"/>
                </a:cubicBezTo>
                <a:cubicBezTo>
                  <a:pt x="1812243" y="2372538"/>
                  <a:pt x="1806200" y="2403682"/>
                  <a:pt x="1795974" y="2431572"/>
                </a:cubicBezTo>
                <a:cubicBezTo>
                  <a:pt x="1782029" y="2469688"/>
                  <a:pt x="1772268" y="2469223"/>
                  <a:pt x="1740659" y="2444587"/>
                </a:cubicBezTo>
                <a:cubicBezTo>
                  <a:pt x="1722531" y="2430177"/>
                  <a:pt x="1702078" y="2419022"/>
                  <a:pt x="1682090" y="2406936"/>
                </a:cubicBezTo>
                <a:cubicBezTo>
                  <a:pt x="1677442" y="2404147"/>
                  <a:pt x="1670470" y="2405077"/>
                  <a:pt x="1664427" y="2404147"/>
                </a:cubicBezTo>
                <a:cubicBezTo>
                  <a:pt x="1663962" y="2410190"/>
                  <a:pt x="1661173" y="2417162"/>
                  <a:pt x="1663497" y="2422275"/>
                </a:cubicBezTo>
                <a:cubicBezTo>
                  <a:pt x="1681161" y="2462716"/>
                  <a:pt x="1680231" y="2506410"/>
                  <a:pt x="1687668" y="2548245"/>
                </a:cubicBezTo>
                <a:cubicBezTo>
                  <a:pt x="1694176" y="2585896"/>
                  <a:pt x="1683950" y="2626336"/>
                  <a:pt x="1705797" y="2661199"/>
                </a:cubicBezTo>
                <a:cubicBezTo>
                  <a:pt x="1707191" y="2663988"/>
                  <a:pt x="1707656" y="2669101"/>
                  <a:pt x="1705797" y="2671890"/>
                </a:cubicBezTo>
                <a:cubicBezTo>
                  <a:pt x="1695571" y="2687694"/>
                  <a:pt x="1699289" y="2703498"/>
                  <a:pt x="1703008" y="2719767"/>
                </a:cubicBezTo>
                <a:cubicBezTo>
                  <a:pt x="1708586" y="2743938"/>
                  <a:pt x="1714628" y="2768110"/>
                  <a:pt x="1717882" y="2792281"/>
                </a:cubicBezTo>
                <a:cubicBezTo>
                  <a:pt x="1719277" y="2802972"/>
                  <a:pt x="1714164" y="2814593"/>
                  <a:pt x="1711840" y="2825749"/>
                </a:cubicBezTo>
                <a:cubicBezTo>
                  <a:pt x="1711375" y="2827608"/>
                  <a:pt x="1709515" y="2829003"/>
                  <a:pt x="1709051" y="2830862"/>
                </a:cubicBezTo>
                <a:cubicBezTo>
                  <a:pt x="1702543" y="2866189"/>
                  <a:pt x="1691852" y="2901516"/>
                  <a:pt x="1690457" y="2936843"/>
                </a:cubicBezTo>
                <a:cubicBezTo>
                  <a:pt x="1688133" y="2986580"/>
                  <a:pt x="1693246" y="3036782"/>
                  <a:pt x="1694641" y="3086984"/>
                </a:cubicBezTo>
                <a:cubicBezTo>
                  <a:pt x="1696035" y="3134862"/>
                  <a:pt x="1699754" y="3183204"/>
                  <a:pt x="1687203" y="3230617"/>
                </a:cubicBezTo>
                <a:cubicBezTo>
                  <a:pt x="1683485" y="3244562"/>
                  <a:pt x="1689063" y="3261296"/>
                  <a:pt x="1690922" y="3276635"/>
                </a:cubicBezTo>
                <a:cubicBezTo>
                  <a:pt x="1691387" y="3280818"/>
                  <a:pt x="1694641" y="3284537"/>
                  <a:pt x="1695571" y="3289186"/>
                </a:cubicBezTo>
                <a:cubicBezTo>
                  <a:pt x="1708586" y="3334274"/>
                  <a:pt x="1706262" y="3342176"/>
                  <a:pt x="1662103" y="3356121"/>
                </a:cubicBezTo>
                <a:cubicBezTo>
                  <a:pt x="1633748" y="3365418"/>
                  <a:pt x="1621662" y="3379828"/>
                  <a:pt x="1617944" y="3410506"/>
                </a:cubicBezTo>
                <a:cubicBezTo>
                  <a:pt x="1608647" y="3482555"/>
                  <a:pt x="1607253" y="3554604"/>
                  <a:pt x="1614690" y="3626653"/>
                </a:cubicBezTo>
                <a:cubicBezTo>
                  <a:pt x="1623986" y="3716365"/>
                  <a:pt x="1615155" y="3805148"/>
                  <a:pt x="1603534" y="3893931"/>
                </a:cubicBezTo>
                <a:cubicBezTo>
                  <a:pt x="1592843" y="3974812"/>
                  <a:pt x="1588194" y="4056622"/>
                  <a:pt x="1578433" y="4137967"/>
                </a:cubicBezTo>
                <a:cubicBezTo>
                  <a:pt x="1572855" y="4185380"/>
                  <a:pt x="1592378" y="4226750"/>
                  <a:pt x="1603069" y="4270444"/>
                </a:cubicBezTo>
                <a:cubicBezTo>
                  <a:pt x="1613760" y="4313209"/>
                  <a:pt x="1625846" y="4355973"/>
                  <a:pt x="1638861" y="4398273"/>
                </a:cubicBezTo>
                <a:cubicBezTo>
                  <a:pt x="1642580" y="4409894"/>
                  <a:pt x="1649087" y="4421979"/>
                  <a:pt x="1657454" y="4430811"/>
                </a:cubicBezTo>
                <a:cubicBezTo>
                  <a:pt x="1682555" y="4457307"/>
                  <a:pt x="1709980" y="4481478"/>
                  <a:pt x="1734616" y="4507973"/>
                </a:cubicBezTo>
                <a:cubicBezTo>
                  <a:pt x="1749491" y="4524242"/>
                  <a:pt x="1759717" y="4544230"/>
                  <a:pt x="1773197" y="4561429"/>
                </a:cubicBezTo>
                <a:cubicBezTo>
                  <a:pt x="1779705" y="4569796"/>
                  <a:pt x="1786677" y="4580952"/>
                  <a:pt x="1795509" y="4583741"/>
                </a:cubicBezTo>
                <a:cubicBezTo>
                  <a:pt x="1828512" y="4593037"/>
                  <a:pt x="1861515" y="4600939"/>
                  <a:pt x="1895448" y="4606517"/>
                </a:cubicBezTo>
                <a:cubicBezTo>
                  <a:pt x="1936818" y="4613490"/>
                  <a:pt x="1963778" y="4632083"/>
                  <a:pt x="1972610" y="4675312"/>
                </a:cubicBezTo>
                <a:cubicBezTo>
                  <a:pt x="1975864" y="4692046"/>
                  <a:pt x="1984230" y="4706456"/>
                  <a:pt x="1978653" y="4724584"/>
                </a:cubicBezTo>
                <a:cubicBezTo>
                  <a:pt x="1971215" y="4747826"/>
                  <a:pt x="1957735" y="4765025"/>
                  <a:pt x="1932634" y="4765954"/>
                </a:cubicBezTo>
                <a:cubicBezTo>
                  <a:pt x="1875925" y="4767814"/>
                  <a:pt x="1818751" y="4770138"/>
                  <a:pt x="1761576" y="4767814"/>
                </a:cubicBezTo>
                <a:cubicBezTo>
                  <a:pt x="1645369" y="4763165"/>
                  <a:pt x="1529161" y="4756193"/>
                  <a:pt x="1412953" y="4750150"/>
                </a:cubicBezTo>
                <a:cubicBezTo>
                  <a:pt x="1390641" y="4748756"/>
                  <a:pt x="1368794" y="4746432"/>
                  <a:pt x="1346947" y="4743178"/>
                </a:cubicBezTo>
                <a:cubicBezTo>
                  <a:pt x="1326030" y="4739924"/>
                  <a:pt x="1307901" y="4718077"/>
                  <a:pt x="1308831" y="4696695"/>
                </a:cubicBezTo>
                <a:cubicBezTo>
                  <a:pt x="1310690" y="4646028"/>
                  <a:pt x="1312550" y="4595826"/>
                  <a:pt x="1314874" y="4545624"/>
                </a:cubicBezTo>
                <a:cubicBezTo>
                  <a:pt x="1316268" y="4514016"/>
                  <a:pt x="1329748" y="4486126"/>
                  <a:pt x="1343693" y="4457771"/>
                </a:cubicBezTo>
                <a:cubicBezTo>
                  <a:pt x="1351131" y="4443362"/>
                  <a:pt x="1355314" y="4425698"/>
                  <a:pt x="1355779" y="4409429"/>
                </a:cubicBezTo>
                <a:cubicBezTo>
                  <a:pt x="1356244" y="4372242"/>
                  <a:pt x="1353920" y="4334591"/>
                  <a:pt x="1352525" y="4297404"/>
                </a:cubicBezTo>
                <a:cubicBezTo>
                  <a:pt x="1352060" y="4284854"/>
                  <a:pt x="1355314" y="4276022"/>
                  <a:pt x="1368329" y="4270909"/>
                </a:cubicBezTo>
                <a:cubicBezTo>
                  <a:pt x="1373907" y="4268585"/>
                  <a:pt x="1379950" y="4258359"/>
                  <a:pt x="1379485" y="4252316"/>
                </a:cubicBezTo>
                <a:cubicBezTo>
                  <a:pt x="1377626" y="4215129"/>
                  <a:pt x="1377626" y="4177478"/>
                  <a:pt x="1370653" y="4140756"/>
                </a:cubicBezTo>
                <a:cubicBezTo>
                  <a:pt x="1355779" y="4064989"/>
                  <a:pt x="1339975" y="3989221"/>
                  <a:pt x="1318592" y="3915313"/>
                </a:cubicBezTo>
                <a:cubicBezTo>
                  <a:pt x="1294886" y="3833968"/>
                  <a:pt x="1289308" y="3752157"/>
                  <a:pt x="1294421" y="3668953"/>
                </a:cubicBezTo>
                <a:cubicBezTo>
                  <a:pt x="1297675" y="3621540"/>
                  <a:pt x="1303253" y="3574127"/>
                  <a:pt x="1306972" y="3526714"/>
                </a:cubicBezTo>
                <a:cubicBezTo>
                  <a:pt x="1310225" y="3487668"/>
                  <a:pt x="1313014" y="3448158"/>
                  <a:pt x="1296745" y="3410506"/>
                </a:cubicBezTo>
                <a:cubicBezTo>
                  <a:pt x="1282336" y="3377039"/>
                  <a:pt x="1266531" y="3344500"/>
                  <a:pt x="1253051" y="3310568"/>
                </a:cubicBezTo>
                <a:cubicBezTo>
                  <a:pt x="1245614" y="3291510"/>
                  <a:pt x="1240966" y="3271057"/>
                  <a:pt x="1235852" y="3250604"/>
                </a:cubicBezTo>
                <a:cubicBezTo>
                  <a:pt x="1231204" y="3232941"/>
                  <a:pt x="1232599" y="3212953"/>
                  <a:pt x="1214005" y="3194360"/>
                </a:cubicBezTo>
                <a:cubicBezTo>
                  <a:pt x="1212146" y="3205981"/>
                  <a:pt x="1211216" y="3213418"/>
                  <a:pt x="1209822" y="3220855"/>
                </a:cubicBezTo>
                <a:cubicBezTo>
                  <a:pt x="1204709" y="3255253"/>
                  <a:pt x="1198666" y="3289186"/>
                  <a:pt x="1194947" y="3323583"/>
                </a:cubicBezTo>
                <a:cubicBezTo>
                  <a:pt x="1192623" y="3345430"/>
                  <a:pt x="1193088" y="3367742"/>
                  <a:pt x="1194483" y="3389589"/>
                </a:cubicBezTo>
                <a:cubicBezTo>
                  <a:pt x="1195877" y="3410971"/>
                  <a:pt x="1191693" y="3420733"/>
                  <a:pt x="1170311" y="3421663"/>
                </a:cubicBezTo>
                <a:cubicBezTo>
                  <a:pt x="1145210" y="3422592"/>
                  <a:pt x="1134984" y="3436072"/>
                  <a:pt x="1125688" y="3456990"/>
                </a:cubicBezTo>
                <a:cubicBezTo>
                  <a:pt x="1103376" y="3506727"/>
                  <a:pt x="1088501" y="3558788"/>
                  <a:pt x="1074556" y="3611778"/>
                </a:cubicBezTo>
                <a:cubicBezTo>
                  <a:pt x="1051779" y="3701026"/>
                  <a:pt x="1053639" y="3791668"/>
                  <a:pt x="1050385" y="3881845"/>
                </a:cubicBezTo>
                <a:cubicBezTo>
                  <a:pt x="1048061" y="3951570"/>
                  <a:pt x="1034116" y="4018506"/>
                  <a:pt x="1022960" y="4086836"/>
                </a:cubicBezTo>
                <a:cubicBezTo>
                  <a:pt x="1012734" y="4148194"/>
                  <a:pt x="1010409" y="4211411"/>
                  <a:pt x="1008550" y="4274163"/>
                </a:cubicBezTo>
                <a:cubicBezTo>
                  <a:pt x="1008085" y="4285784"/>
                  <a:pt x="1024819" y="4297869"/>
                  <a:pt x="1032256" y="4310420"/>
                </a:cubicBezTo>
                <a:cubicBezTo>
                  <a:pt x="1038764" y="4321576"/>
                  <a:pt x="1045737" y="4333197"/>
                  <a:pt x="1048061" y="4345282"/>
                </a:cubicBezTo>
                <a:cubicBezTo>
                  <a:pt x="1055963" y="4384328"/>
                  <a:pt x="1061541" y="4423839"/>
                  <a:pt x="1068048" y="4462885"/>
                </a:cubicBezTo>
                <a:cubicBezTo>
                  <a:pt x="1068513" y="4464744"/>
                  <a:pt x="1068513" y="4467068"/>
                  <a:pt x="1069443" y="4468462"/>
                </a:cubicBezTo>
                <a:cubicBezTo>
                  <a:pt x="1080599" y="4481943"/>
                  <a:pt x="1093149" y="4494493"/>
                  <a:pt x="1102911" y="4508903"/>
                </a:cubicBezTo>
                <a:cubicBezTo>
                  <a:pt x="1113137" y="4523777"/>
                  <a:pt x="1120110" y="4540511"/>
                  <a:pt x="1128941" y="4556780"/>
                </a:cubicBezTo>
                <a:cubicBezTo>
                  <a:pt x="1130336" y="4559569"/>
                  <a:pt x="1130336" y="4563753"/>
                  <a:pt x="1132195" y="4565147"/>
                </a:cubicBezTo>
                <a:cubicBezTo>
                  <a:pt x="1162874" y="4585600"/>
                  <a:pt x="1169847" y="4622322"/>
                  <a:pt x="1190299" y="4648817"/>
                </a:cubicBezTo>
                <a:cubicBezTo>
                  <a:pt x="1208427" y="4672059"/>
                  <a:pt x="1239106" y="4686004"/>
                  <a:pt x="1263742" y="4704597"/>
                </a:cubicBezTo>
                <a:cubicBezTo>
                  <a:pt x="1276293" y="4713893"/>
                  <a:pt x="1291167" y="4721795"/>
                  <a:pt x="1299070" y="4733881"/>
                </a:cubicBezTo>
                <a:cubicBezTo>
                  <a:pt x="1310225" y="4751545"/>
                  <a:pt x="1316733" y="4772927"/>
                  <a:pt x="1324170" y="4792915"/>
                </a:cubicBezTo>
                <a:cubicBezTo>
                  <a:pt x="1335791" y="4825453"/>
                  <a:pt x="1304183" y="4856596"/>
                  <a:pt x="1273039" y="4864499"/>
                </a:cubicBezTo>
                <a:cubicBezTo>
                  <a:pt x="1265602" y="4866358"/>
                  <a:pt x="1258629" y="4867752"/>
                  <a:pt x="1251192" y="4869612"/>
                </a:cubicBezTo>
                <a:cubicBezTo>
                  <a:pt x="1202850" y="4869612"/>
                  <a:pt x="1154972" y="4869612"/>
                  <a:pt x="1106629" y="4869612"/>
                </a:cubicBezTo>
                <a:cubicBezTo>
                  <a:pt x="1100587" y="4868682"/>
                  <a:pt x="1094079" y="4867752"/>
                  <a:pt x="1088036" y="4866823"/>
                </a:cubicBezTo>
                <a:cubicBezTo>
                  <a:pt x="1035975" y="4858921"/>
                  <a:pt x="983914" y="4852878"/>
                  <a:pt x="932783" y="4842651"/>
                </a:cubicBezTo>
                <a:cubicBezTo>
                  <a:pt x="899315" y="4836144"/>
                  <a:pt x="866312" y="4825453"/>
                  <a:pt x="834238" y="4814297"/>
                </a:cubicBezTo>
                <a:cubicBezTo>
                  <a:pt x="815645" y="4807789"/>
                  <a:pt x="796587" y="4798957"/>
                  <a:pt x="795657" y="4773391"/>
                </a:cubicBezTo>
                <a:cubicBezTo>
                  <a:pt x="792404" y="4699483"/>
                  <a:pt x="808208" y="4627435"/>
                  <a:pt x="817505" y="4554921"/>
                </a:cubicBezTo>
                <a:cubicBezTo>
                  <a:pt x="823547" y="4508438"/>
                  <a:pt x="821688" y="4463349"/>
                  <a:pt x="805884" y="4418726"/>
                </a:cubicBezTo>
                <a:cubicBezTo>
                  <a:pt x="800306" y="4401992"/>
                  <a:pt x="797517" y="4384328"/>
                  <a:pt x="795193" y="4366664"/>
                </a:cubicBezTo>
                <a:cubicBezTo>
                  <a:pt x="794728" y="4361086"/>
                  <a:pt x="798446" y="4352255"/>
                  <a:pt x="802630" y="4349466"/>
                </a:cubicBezTo>
                <a:cubicBezTo>
                  <a:pt x="828660" y="4333661"/>
                  <a:pt x="829590" y="4312744"/>
                  <a:pt x="823547" y="4285319"/>
                </a:cubicBezTo>
                <a:cubicBezTo>
                  <a:pt x="798446" y="4171435"/>
                  <a:pt x="773346" y="4058016"/>
                  <a:pt x="750569" y="3943668"/>
                </a:cubicBezTo>
                <a:cubicBezTo>
                  <a:pt x="734765" y="3863717"/>
                  <a:pt x="729651" y="3781907"/>
                  <a:pt x="745920" y="3701491"/>
                </a:cubicBezTo>
                <a:cubicBezTo>
                  <a:pt x="757541" y="3645246"/>
                  <a:pt x="781713" y="3591326"/>
                  <a:pt x="798911" y="3536011"/>
                </a:cubicBezTo>
                <a:cubicBezTo>
                  <a:pt x="810067" y="3500684"/>
                  <a:pt x="820293" y="3464427"/>
                  <a:pt x="827731" y="3428170"/>
                </a:cubicBezTo>
                <a:cubicBezTo>
                  <a:pt x="832844" y="3403534"/>
                  <a:pt x="825407" y="3396562"/>
                  <a:pt x="800306" y="3392843"/>
                </a:cubicBezTo>
                <a:cubicBezTo>
                  <a:pt x="797982" y="3392378"/>
                  <a:pt x="795193" y="3392378"/>
                  <a:pt x="792868" y="3392378"/>
                </a:cubicBezTo>
                <a:cubicBezTo>
                  <a:pt x="778459" y="3392843"/>
                  <a:pt x="777064" y="3386800"/>
                  <a:pt x="779388" y="3373320"/>
                </a:cubicBezTo>
                <a:cubicBezTo>
                  <a:pt x="783107" y="3347754"/>
                  <a:pt x="788220" y="3321259"/>
                  <a:pt x="784501" y="3296623"/>
                </a:cubicBezTo>
                <a:cubicBezTo>
                  <a:pt x="777529" y="3251534"/>
                  <a:pt x="768697" y="3206910"/>
                  <a:pt x="774275" y="3160892"/>
                </a:cubicBezTo>
                <a:cubicBezTo>
                  <a:pt x="776135" y="3147412"/>
                  <a:pt x="775670" y="3133002"/>
                  <a:pt x="774275" y="3119057"/>
                </a:cubicBezTo>
                <a:cubicBezTo>
                  <a:pt x="768697" y="3076293"/>
                  <a:pt x="758936" y="3033993"/>
                  <a:pt x="756612" y="2991229"/>
                </a:cubicBezTo>
                <a:cubicBezTo>
                  <a:pt x="749174" y="2858287"/>
                  <a:pt x="743596" y="2725345"/>
                  <a:pt x="738018" y="2592404"/>
                </a:cubicBezTo>
                <a:cubicBezTo>
                  <a:pt x="734765" y="2510593"/>
                  <a:pt x="738483" y="2428783"/>
                  <a:pt x="760330" y="2349297"/>
                </a:cubicBezTo>
                <a:cubicBezTo>
                  <a:pt x="766838" y="2325126"/>
                  <a:pt x="755217" y="2311646"/>
                  <a:pt x="736159" y="2299560"/>
                </a:cubicBezTo>
                <a:cubicBezTo>
                  <a:pt x="710593" y="2283756"/>
                  <a:pt x="685957" y="2265627"/>
                  <a:pt x="660856" y="2248893"/>
                </a:cubicBezTo>
                <a:cubicBezTo>
                  <a:pt x="644587" y="2237737"/>
                  <a:pt x="626924" y="2226581"/>
                  <a:pt x="637150" y="2205664"/>
                </a:cubicBezTo>
                <a:cubicBezTo>
                  <a:pt x="607401" y="2192649"/>
                  <a:pt x="578581" y="2181958"/>
                  <a:pt x="551621" y="2167548"/>
                </a:cubicBezTo>
                <a:cubicBezTo>
                  <a:pt x="530704" y="2156392"/>
                  <a:pt x="511646" y="2141052"/>
                  <a:pt x="492588" y="2126643"/>
                </a:cubicBezTo>
                <a:cubicBezTo>
                  <a:pt x="481896" y="2118741"/>
                  <a:pt x="474924" y="2119205"/>
                  <a:pt x="467952" y="2130361"/>
                </a:cubicBezTo>
                <a:cubicBezTo>
                  <a:pt x="463303" y="2137799"/>
                  <a:pt x="457260" y="2144306"/>
                  <a:pt x="452147" y="2151744"/>
                </a:cubicBezTo>
                <a:cubicBezTo>
                  <a:pt x="448893" y="2157322"/>
                  <a:pt x="444245" y="2163364"/>
                  <a:pt x="444245" y="2169407"/>
                </a:cubicBezTo>
                <a:cubicBezTo>
                  <a:pt x="443315" y="2195903"/>
                  <a:pt x="443315" y="2222863"/>
                  <a:pt x="443780" y="2249358"/>
                </a:cubicBezTo>
                <a:cubicBezTo>
                  <a:pt x="444710" y="2296771"/>
                  <a:pt x="403340" y="2309321"/>
                  <a:pt x="376845" y="2335352"/>
                </a:cubicBezTo>
                <a:cubicBezTo>
                  <a:pt x="372661" y="2293982"/>
                  <a:pt x="369872" y="2254007"/>
                  <a:pt x="386606" y="2215425"/>
                </a:cubicBezTo>
                <a:cubicBezTo>
                  <a:pt x="394043" y="2198691"/>
                  <a:pt x="399621" y="2181028"/>
                  <a:pt x="404734" y="2163364"/>
                </a:cubicBezTo>
                <a:cubicBezTo>
                  <a:pt x="414496" y="2133150"/>
                  <a:pt x="421468" y="2101542"/>
                  <a:pt x="457725" y="2092245"/>
                </a:cubicBezTo>
                <a:cubicBezTo>
                  <a:pt x="446569" y="2051340"/>
                  <a:pt x="436343" y="2012294"/>
                  <a:pt x="425652" y="1973713"/>
                </a:cubicBezTo>
                <a:cubicBezTo>
                  <a:pt x="424722" y="1969995"/>
                  <a:pt x="420539" y="1967670"/>
                  <a:pt x="417750" y="1964417"/>
                </a:cubicBezTo>
                <a:cubicBezTo>
                  <a:pt x="414496" y="1967670"/>
                  <a:pt x="410312" y="1970459"/>
                  <a:pt x="408453" y="1974178"/>
                </a:cubicBezTo>
                <a:cubicBezTo>
                  <a:pt x="402875" y="1985334"/>
                  <a:pt x="398227" y="1996490"/>
                  <a:pt x="392184" y="2011365"/>
                </a:cubicBezTo>
                <a:cubicBezTo>
                  <a:pt x="377309" y="1996955"/>
                  <a:pt x="364759" y="1986264"/>
                  <a:pt x="354068" y="1973713"/>
                </a:cubicBezTo>
                <a:cubicBezTo>
                  <a:pt x="350349" y="1969530"/>
                  <a:pt x="350814" y="1959768"/>
                  <a:pt x="352673" y="1953725"/>
                </a:cubicBezTo>
                <a:cubicBezTo>
                  <a:pt x="362900" y="1921187"/>
                  <a:pt x="375450" y="1889579"/>
                  <a:pt x="385212" y="1857040"/>
                </a:cubicBezTo>
                <a:cubicBezTo>
                  <a:pt x="387536" y="1848674"/>
                  <a:pt x="384747" y="1834729"/>
                  <a:pt x="379169" y="1829151"/>
                </a:cubicBezTo>
                <a:cubicBezTo>
                  <a:pt x="358251" y="1809628"/>
                  <a:pt x="355462" y="1785921"/>
                  <a:pt x="356392" y="1759426"/>
                </a:cubicBezTo>
                <a:cubicBezTo>
                  <a:pt x="356392" y="1753848"/>
                  <a:pt x="352673" y="1745481"/>
                  <a:pt x="348025" y="1742692"/>
                </a:cubicBezTo>
                <a:cubicBezTo>
                  <a:pt x="305261" y="1715732"/>
                  <a:pt x="270398" y="1682264"/>
                  <a:pt x="261567" y="1630203"/>
                </a:cubicBezTo>
                <a:cubicBezTo>
                  <a:pt x="255059" y="1589763"/>
                  <a:pt x="249016" y="1548393"/>
                  <a:pt x="251340" y="1507952"/>
                </a:cubicBezTo>
                <a:cubicBezTo>
                  <a:pt x="252735" y="1486105"/>
                  <a:pt x="255989" y="1466582"/>
                  <a:pt x="246227" y="1446130"/>
                </a:cubicBezTo>
                <a:cubicBezTo>
                  <a:pt x="242508" y="1438228"/>
                  <a:pt x="240649" y="1429396"/>
                  <a:pt x="238325" y="1421029"/>
                </a:cubicBezTo>
                <a:cubicBezTo>
                  <a:pt x="210435" y="1322485"/>
                  <a:pt x="216013" y="1221151"/>
                  <a:pt x="212759" y="1120748"/>
                </a:cubicBezTo>
                <a:cubicBezTo>
                  <a:pt x="211830" y="1084026"/>
                  <a:pt x="230888" y="1066828"/>
                  <a:pt x="268074" y="1064039"/>
                </a:cubicBezTo>
                <a:cubicBezTo>
                  <a:pt x="277371" y="1063574"/>
                  <a:pt x="286667" y="1061714"/>
                  <a:pt x="294105" y="1060785"/>
                </a:cubicBezTo>
                <a:cubicBezTo>
                  <a:pt x="292710" y="1024528"/>
                  <a:pt x="290386" y="990595"/>
                  <a:pt x="289921" y="956663"/>
                </a:cubicBezTo>
                <a:cubicBezTo>
                  <a:pt x="289456" y="934815"/>
                  <a:pt x="290386" y="913433"/>
                  <a:pt x="290851" y="891586"/>
                </a:cubicBezTo>
                <a:cubicBezTo>
                  <a:pt x="290851" y="890192"/>
                  <a:pt x="290386" y="888797"/>
                  <a:pt x="289456" y="887867"/>
                </a:cubicBezTo>
                <a:cubicBezTo>
                  <a:pt x="277371" y="879036"/>
                  <a:pt x="271328" y="863231"/>
                  <a:pt x="250875" y="864626"/>
                </a:cubicBezTo>
                <a:cubicBezTo>
                  <a:pt x="208111" y="867880"/>
                  <a:pt x="164417" y="866950"/>
                  <a:pt x="121652" y="870204"/>
                </a:cubicBezTo>
                <a:cubicBezTo>
                  <a:pt x="93762" y="872063"/>
                  <a:pt x="69126" y="867880"/>
                  <a:pt x="47744" y="848822"/>
                </a:cubicBezTo>
                <a:cubicBezTo>
                  <a:pt x="43096" y="844638"/>
                  <a:pt x="36588" y="842779"/>
                  <a:pt x="30545" y="841384"/>
                </a:cubicBezTo>
                <a:cubicBezTo>
                  <a:pt x="-2458" y="833017"/>
                  <a:pt x="-2458" y="833482"/>
                  <a:pt x="2191" y="799085"/>
                </a:cubicBezTo>
                <a:cubicBezTo>
                  <a:pt x="2656" y="793972"/>
                  <a:pt x="3120" y="788858"/>
                  <a:pt x="4050" y="783745"/>
                </a:cubicBezTo>
                <a:cubicBezTo>
                  <a:pt x="9628" y="730290"/>
                  <a:pt x="23573" y="680088"/>
                  <a:pt x="57970" y="637788"/>
                </a:cubicBezTo>
                <a:cubicBezTo>
                  <a:pt x="79353" y="611293"/>
                  <a:pt x="105848" y="598742"/>
                  <a:pt x="141640" y="604785"/>
                </a:cubicBezTo>
                <a:cubicBezTo>
                  <a:pt x="181151" y="611293"/>
                  <a:pt x="221126" y="613617"/>
                  <a:pt x="260637" y="617336"/>
                </a:cubicBezTo>
                <a:cubicBezTo>
                  <a:pt x="272722" y="618265"/>
                  <a:pt x="280160" y="615476"/>
                  <a:pt x="288062" y="603391"/>
                </a:cubicBezTo>
                <a:cubicBezTo>
                  <a:pt x="309909" y="567134"/>
                  <a:pt x="334080" y="532272"/>
                  <a:pt x="360111" y="499269"/>
                </a:cubicBezTo>
                <a:cubicBezTo>
                  <a:pt x="369407" y="487183"/>
                  <a:pt x="386606" y="481605"/>
                  <a:pt x="400551" y="473238"/>
                </a:cubicBezTo>
                <a:cubicBezTo>
                  <a:pt x="412637" y="465801"/>
                  <a:pt x="425652" y="459293"/>
                  <a:pt x="437273" y="450926"/>
                </a:cubicBezTo>
                <a:cubicBezTo>
                  <a:pt x="448429" y="443024"/>
                  <a:pt x="474459" y="445348"/>
                  <a:pt x="477713" y="457899"/>
                </a:cubicBezTo>
                <a:cubicBezTo>
                  <a:pt x="481896" y="473703"/>
                  <a:pt x="492588" y="473703"/>
                  <a:pt x="503744" y="473703"/>
                </a:cubicBezTo>
                <a:cubicBezTo>
                  <a:pt x="557199" y="472773"/>
                  <a:pt x="610190" y="471379"/>
                  <a:pt x="663181" y="469055"/>
                </a:cubicBezTo>
                <a:cubicBezTo>
                  <a:pt x="733370" y="466266"/>
                  <a:pt x="803560" y="455574"/>
                  <a:pt x="872355" y="478816"/>
                </a:cubicBezTo>
                <a:cubicBezTo>
                  <a:pt x="875608" y="480210"/>
                  <a:pt x="879792" y="480210"/>
                  <a:pt x="883975" y="480675"/>
                </a:cubicBezTo>
                <a:cubicBezTo>
                  <a:pt x="884905" y="472773"/>
                  <a:pt x="885370" y="465336"/>
                  <a:pt x="885835" y="458363"/>
                </a:cubicBezTo>
                <a:cubicBezTo>
                  <a:pt x="909541" y="457899"/>
                  <a:pt x="909076" y="457899"/>
                  <a:pt x="919767" y="476957"/>
                </a:cubicBezTo>
                <a:cubicBezTo>
                  <a:pt x="922092" y="481140"/>
                  <a:pt x="929529" y="483929"/>
                  <a:pt x="935107" y="485324"/>
                </a:cubicBezTo>
                <a:cubicBezTo>
                  <a:pt x="958813" y="490437"/>
                  <a:pt x="982520" y="494620"/>
                  <a:pt x="1006226" y="498804"/>
                </a:cubicBezTo>
                <a:cubicBezTo>
                  <a:pt x="1046666" y="506241"/>
                  <a:pt x="1071302" y="529483"/>
                  <a:pt x="1081993" y="568993"/>
                </a:cubicBezTo>
                <a:cubicBezTo>
                  <a:pt x="1085247" y="581079"/>
                  <a:pt x="1093149" y="592235"/>
                  <a:pt x="1098727" y="603856"/>
                </a:cubicBezTo>
                <a:cubicBezTo>
                  <a:pt x="1100587" y="602926"/>
                  <a:pt x="1102911" y="601996"/>
                  <a:pt x="1104770" y="601067"/>
                </a:cubicBezTo>
                <a:cubicBezTo>
                  <a:pt x="1109418" y="578755"/>
                  <a:pt x="1100587" y="558302"/>
                  <a:pt x="1088966" y="540639"/>
                </a:cubicBezTo>
                <a:cubicBezTo>
                  <a:pt x="1043412" y="471379"/>
                  <a:pt x="1021565" y="393752"/>
                  <a:pt x="1008550" y="313801"/>
                </a:cubicBezTo>
                <a:cubicBezTo>
                  <a:pt x="1003902" y="283587"/>
                  <a:pt x="1006691" y="251978"/>
                  <a:pt x="1008085" y="221300"/>
                </a:cubicBezTo>
                <a:cubicBezTo>
                  <a:pt x="1009015" y="202706"/>
                  <a:pt x="1013198" y="183648"/>
                  <a:pt x="1015523" y="165055"/>
                </a:cubicBezTo>
                <a:cubicBezTo>
                  <a:pt x="1016917" y="150645"/>
                  <a:pt x="1015987" y="136235"/>
                  <a:pt x="1031792" y="127404"/>
                </a:cubicBezTo>
                <a:cubicBezTo>
                  <a:pt x="1036440" y="124615"/>
                  <a:pt x="1037834" y="115783"/>
                  <a:pt x="1040159" y="109275"/>
                </a:cubicBezTo>
                <a:cubicBezTo>
                  <a:pt x="1045737" y="94401"/>
                  <a:pt x="1048526" y="78596"/>
                  <a:pt x="1068513" y="75342"/>
                </a:cubicBezTo>
                <a:cubicBezTo>
                  <a:pt x="1075486" y="74413"/>
                  <a:pt x="1082458" y="68835"/>
                  <a:pt x="1087571" y="63722"/>
                </a:cubicBezTo>
                <a:cubicBezTo>
                  <a:pt x="1108489" y="42804"/>
                  <a:pt x="1134984" y="40015"/>
                  <a:pt x="1162409" y="35832"/>
                </a:cubicBezTo>
                <a:cubicBezTo>
                  <a:pt x="1192623" y="31184"/>
                  <a:pt x="1224697" y="27465"/>
                  <a:pt x="1252122" y="15844"/>
                </a:cubicBezTo>
                <a:cubicBezTo>
                  <a:pt x="1272109" y="7012"/>
                  <a:pt x="1290238" y="970"/>
                  <a:pt x="1311620" y="3758"/>
                </a:cubicBezTo>
                <a:cubicBezTo>
                  <a:pt x="1318592" y="4688"/>
                  <a:pt x="1325565" y="5618"/>
                  <a:pt x="1332073" y="5153"/>
                </a:cubicBezTo>
                <a:cubicBezTo>
                  <a:pt x="1355314" y="3294"/>
                  <a:pt x="1378556" y="-425"/>
                  <a:pt x="1401797" y="40"/>
                </a:cubicBezTo>
                <a:cubicBezTo>
                  <a:pt x="1417137" y="40"/>
                  <a:pt x="1432941" y="5618"/>
                  <a:pt x="1448280" y="8872"/>
                </a:cubicBezTo>
                <a:cubicBezTo>
                  <a:pt x="1451534" y="9801"/>
                  <a:pt x="1454788" y="13055"/>
                  <a:pt x="1457112" y="15844"/>
                </a:cubicBezTo>
                <a:cubicBezTo>
                  <a:pt x="1464085" y="26535"/>
                  <a:pt x="1471057" y="36762"/>
                  <a:pt x="1476170" y="48382"/>
                </a:cubicBezTo>
                <a:cubicBezTo>
                  <a:pt x="1482678" y="63722"/>
                  <a:pt x="1474311" y="106486"/>
                  <a:pt x="1464085" y="114853"/>
                </a:cubicBezTo>
                <a:cubicBezTo>
                  <a:pt x="1447351" y="128798"/>
                  <a:pt x="1446886" y="135771"/>
                  <a:pt x="1458507" y="154829"/>
                </a:cubicBezTo>
                <a:cubicBezTo>
                  <a:pt x="1470592" y="174352"/>
                  <a:pt x="1481748" y="193874"/>
                  <a:pt x="1492904" y="213862"/>
                </a:cubicBezTo>
                <a:cubicBezTo>
                  <a:pt x="1504990" y="235244"/>
                  <a:pt x="1516611" y="257091"/>
                  <a:pt x="1527302" y="279403"/>
                </a:cubicBezTo>
                <a:cubicBezTo>
                  <a:pt x="1530091" y="284981"/>
                  <a:pt x="1530555" y="292419"/>
                  <a:pt x="1529161" y="298461"/>
                </a:cubicBezTo>
                <a:cubicBezTo>
                  <a:pt x="1519864" y="333789"/>
                  <a:pt x="1524048" y="368651"/>
                  <a:pt x="1537063" y="400724"/>
                </a:cubicBezTo>
                <a:cubicBezTo>
                  <a:pt x="1548684" y="429079"/>
                  <a:pt x="1548219" y="453250"/>
                  <a:pt x="1536598" y="480675"/>
                </a:cubicBezTo>
                <a:cubicBezTo>
                  <a:pt x="1524513" y="509030"/>
                  <a:pt x="1515681" y="538314"/>
                  <a:pt x="1507314" y="568064"/>
                </a:cubicBezTo>
                <a:cubicBezTo>
                  <a:pt x="1503130" y="582473"/>
                  <a:pt x="1503130" y="598278"/>
                  <a:pt x="1502666" y="613152"/>
                </a:cubicBezTo>
                <a:cubicBezTo>
                  <a:pt x="1501736" y="631745"/>
                  <a:pt x="1492904" y="643831"/>
                  <a:pt x="1475705" y="650804"/>
                </a:cubicBezTo>
                <a:cubicBezTo>
                  <a:pt x="1452929" y="660100"/>
                  <a:pt x="1430152" y="669397"/>
                  <a:pt x="1407375" y="679623"/>
                </a:cubicBezTo>
                <a:cubicBezTo>
                  <a:pt x="1391106" y="686596"/>
                  <a:pt x="1389247" y="694033"/>
                  <a:pt x="1400403" y="706583"/>
                </a:cubicBezTo>
                <a:cubicBezTo>
                  <a:pt x="1428293" y="737727"/>
                  <a:pt x="1460831" y="759109"/>
                  <a:pt x="1504990" y="752602"/>
                </a:cubicBezTo>
                <a:cubicBezTo>
                  <a:pt x="1519864" y="750277"/>
                  <a:pt x="1534274" y="744235"/>
                  <a:pt x="1548684" y="740981"/>
                </a:cubicBezTo>
                <a:cubicBezTo>
                  <a:pt x="1556586" y="739121"/>
                  <a:pt x="1565418" y="736332"/>
                  <a:pt x="1572390" y="738192"/>
                </a:cubicBezTo>
                <a:cubicBezTo>
                  <a:pt x="1623522" y="752602"/>
                  <a:pt x="1674188" y="767011"/>
                  <a:pt x="1724390" y="783745"/>
                </a:cubicBezTo>
                <a:cubicBezTo>
                  <a:pt x="1756463" y="794436"/>
                  <a:pt x="1786677" y="789323"/>
                  <a:pt x="1817821" y="783280"/>
                </a:cubicBezTo>
                <a:cubicBezTo>
                  <a:pt x="1830836" y="780491"/>
                  <a:pt x="1842922" y="772589"/>
                  <a:pt x="1855472" y="772124"/>
                </a:cubicBezTo>
                <a:cubicBezTo>
                  <a:pt x="1893588" y="770730"/>
                  <a:pt x="1921943" y="752137"/>
                  <a:pt x="1950298" y="729360"/>
                </a:cubicBezTo>
                <a:cubicBezTo>
                  <a:pt x="1971680" y="712161"/>
                  <a:pt x="1995387" y="694033"/>
                  <a:pt x="2020952" y="686596"/>
                </a:cubicBezTo>
                <a:cubicBezTo>
                  <a:pt x="2048842" y="678229"/>
                  <a:pt x="2075337" y="670791"/>
                  <a:pt x="2097185" y="651268"/>
                </a:cubicBezTo>
                <a:cubicBezTo>
                  <a:pt x="2142273" y="610828"/>
                  <a:pt x="2195729" y="589446"/>
                  <a:pt x="2254762" y="577825"/>
                </a:cubicBezTo>
                <a:cubicBezTo>
                  <a:pt x="2311007" y="567134"/>
                  <a:pt x="2363998" y="545752"/>
                  <a:pt x="2412340" y="514143"/>
                </a:cubicBezTo>
                <a:cubicBezTo>
                  <a:pt x="2443949" y="493691"/>
                  <a:pt x="2477881" y="476027"/>
                  <a:pt x="2509490" y="455574"/>
                </a:cubicBezTo>
                <a:cubicBezTo>
                  <a:pt x="2549465" y="430009"/>
                  <a:pt x="2591300" y="407232"/>
                  <a:pt x="2627092" y="376553"/>
                </a:cubicBezTo>
                <a:cubicBezTo>
                  <a:pt x="2674040" y="336113"/>
                  <a:pt x="2720523" y="298461"/>
                  <a:pt x="2783740" y="284517"/>
                </a:cubicBezTo>
                <a:cubicBezTo>
                  <a:pt x="2833477" y="273361"/>
                  <a:pt x="2881820" y="255232"/>
                  <a:pt x="2931556" y="241287"/>
                </a:cubicBezTo>
                <a:cubicBezTo>
                  <a:pt x="2939458" y="238963"/>
                  <a:pt x="2949685" y="245006"/>
                  <a:pt x="2958517" y="247330"/>
                </a:cubicBezTo>
                <a:cubicBezTo>
                  <a:pt x="2960376" y="249189"/>
                  <a:pt x="2960376" y="252908"/>
                  <a:pt x="2960376" y="256627"/>
                </a:cubicBezTo>
                <a:close/>
              </a:path>
            </a:pathLst>
          </a:custGeom>
          <a:solidFill>
            <a:schemeClr val="accent2"/>
          </a:solidFill>
          <a:ln w="46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직사각형 5">
            <a:extLst>
              <a:ext uri="{FF2B5EF4-FFF2-40B4-BE49-F238E27FC236}">
                <a16:creationId xmlns:a16="http://schemas.microsoft.com/office/drawing/2014/main" id="{724B0274-229E-47DF-A2B7-8B4D6B129723}"/>
              </a:ext>
            </a:extLst>
          </p:cNvPr>
          <p:cNvSpPr/>
          <p:nvPr/>
        </p:nvSpPr>
        <p:spPr>
          <a:xfrm>
            <a:off x="820658" y="520534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</a:t>
            </a:r>
            <a:endParaRPr lang="en-US" altLang="ko-KR" sz="4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19" name="직사각형 6">
            <a:extLst>
              <a:ext uri="{FF2B5EF4-FFF2-40B4-BE49-F238E27FC236}">
                <a16:creationId xmlns:a16="http://schemas.microsoft.com/office/drawing/2014/main" id="{2BF1C842-D0F0-4789-A859-AA75A370EFAB}"/>
              </a:ext>
            </a:extLst>
          </p:cNvPr>
          <p:cNvSpPr/>
          <p:nvPr/>
        </p:nvSpPr>
        <p:spPr>
          <a:xfrm>
            <a:off x="2334212" y="5773938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455AD00-551D-42CC-9C10-DA2D4A6E4F50}"/>
              </a:ext>
            </a:extLst>
          </p:cNvPr>
          <p:cNvSpPr txBox="1"/>
          <p:nvPr/>
        </p:nvSpPr>
        <p:spPr>
          <a:xfrm>
            <a:off x="8241427" y="1569472"/>
            <a:ext cx="3129915" cy="36009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E23CB8B-C927-483F-82B1-6EDF5F38A83A}"/>
              </a:ext>
            </a:extLst>
          </p:cNvPr>
          <p:cNvSpPr txBox="1"/>
          <p:nvPr/>
        </p:nvSpPr>
        <p:spPr>
          <a:xfrm>
            <a:off x="8123733" y="698884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2" name="직사각형 1">
            <a:extLst>
              <a:ext uri="{FF2B5EF4-FFF2-40B4-BE49-F238E27FC236}">
                <a16:creationId xmlns:a16="http://schemas.microsoft.com/office/drawing/2014/main" id="{5245A923-3AF5-4C56-88DA-E4DFD7F1F4AD}"/>
              </a:ext>
            </a:extLst>
          </p:cNvPr>
          <p:cNvSpPr/>
          <p:nvPr/>
        </p:nvSpPr>
        <p:spPr>
          <a:xfrm>
            <a:off x="820658" y="2723891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AE70B739-AAC9-4E59-9F0F-8F9E044CF97E}"/>
              </a:ext>
            </a:extLst>
          </p:cNvPr>
          <p:cNvSpPr/>
          <p:nvPr/>
        </p:nvSpPr>
        <p:spPr>
          <a:xfrm>
            <a:off x="914688" y="739749"/>
            <a:ext cx="843336" cy="687342"/>
          </a:xfrm>
          <a:custGeom>
            <a:avLst/>
            <a:gdLst>
              <a:gd name="connsiteX0" fmla="*/ 1603909 w 1775805"/>
              <a:gd name="connsiteY0" fmla="*/ 763019 h 1447329"/>
              <a:gd name="connsiteX1" fmla="*/ 1628058 w 1775805"/>
              <a:gd name="connsiteY1" fmla="*/ 785552 h 1447329"/>
              <a:gd name="connsiteX2" fmla="*/ 1768708 w 1775805"/>
              <a:gd name="connsiteY2" fmla="*/ 1028052 h 1447329"/>
              <a:gd name="connsiteX3" fmla="*/ 1746883 w 1775805"/>
              <a:gd name="connsiteY3" fmla="*/ 1062810 h 1447329"/>
              <a:gd name="connsiteX4" fmla="*/ 1732333 w 1775805"/>
              <a:gd name="connsiteY4" fmla="*/ 1092719 h 1447329"/>
              <a:gd name="connsiteX5" fmla="*/ 1761432 w 1775805"/>
              <a:gd name="connsiteY5" fmla="*/ 1144453 h 1447329"/>
              <a:gd name="connsiteX6" fmla="*/ 1733950 w 1775805"/>
              <a:gd name="connsiteY6" fmla="*/ 1196994 h 1447329"/>
              <a:gd name="connsiteX7" fmla="*/ 1771133 w 1775805"/>
              <a:gd name="connsiteY7" fmla="*/ 1269744 h 1447329"/>
              <a:gd name="connsiteX8" fmla="*/ 1756583 w 1775805"/>
              <a:gd name="connsiteY8" fmla="*/ 1298844 h 1447329"/>
              <a:gd name="connsiteX9" fmla="*/ 1634525 w 1775805"/>
              <a:gd name="connsiteY9" fmla="*/ 1303695 h 1447329"/>
              <a:gd name="connsiteX10" fmla="*/ 1633615 w 1775805"/>
              <a:gd name="connsiteY10" fmla="*/ 1303960 h 1447329"/>
              <a:gd name="connsiteX11" fmla="*/ 1644810 w 1775805"/>
              <a:gd name="connsiteY11" fmla="*/ 1403118 h 1447329"/>
              <a:gd name="connsiteX12" fmla="*/ 1610052 w 1775805"/>
              <a:gd name="connsiteY12" fmla="*/ 1445152 h 1447329"/>
              <a:gd name="connsiteX13" fmla="*/ 1572870 w 1775805"/>
              <a:gd name="connsiteY13" fmla="*/ 1402311 h 1447329"/>
              <a:gd name="connsiteX14" fmla="*/ 1584186 w 1775805"/>
              <a:gd name="connsiteY14" fmla="*/ 1302885 h 1447329"/>
              <a:gd name="connsiteX15" fmla="*/ 1584308 w 1775805"/>
              <a:gd name="connsiteY15" fmla="*/ 1302885 h 1447329"/>
              <a:gd name="connsiteX16" fmla="*/ 1473667 w 1775805"/>
              <a:gd name="connsiteY16" fmla="*/ 1302077 h 1447329"/>
              <a:gd name="connsiteX17" fmla="*/ 1446184 w 1775805"/>
              <a:gd name="connsiteY17" fmla="*/ 1256003 h 1447329"/>
              <a:gd name="connsiteX18" fmla="*/ 1476092 w 1775805"/>
              <a:gd name="connsiteY18" fmla="*/ 1197802 h 1447329"/>
              <a:gd name="connsiteX19" fmla="*/ 1447800 w 1775805"/>
              <a:gd name="connsiteY19" fmla="*/ 1146069 h 1447329"/>
              <a:gd name="connsiteX20" fmla="*/ 1468817 w 1775805"/>
              <a:gd name="connsiteY20" fmla="*/ 1106460 h 1447329"/>
              <a:gd name="connsiteX21" fmla="*/ 1489025 w 1775805"/>
              <a:gd name="connsiteY21" fmla="*/ 1069277 h 1447329"/>
              <a:gd name="connsiteX22" fmla="*/ 1485792 w 1775805"/>
              <a:gd name="connsiteY22" fmla="*/ 1065236 h 1447329"/>
              <a:gd name="connsiteX23" fmla="*/ 1454267 w 1775805"/>
              <a:gd name="connsiteY23" fmla="*/ 1003802 h 1447329"/>
              <a:gd name="connsiteX24" fmla="*/ 1580367 w 1775805"/>
              <a:gd name="connsiteY24" fmla="*/ 787168 h 1447329"/>
              <a:gd name="connsiteX25" fmla="*/ 1603909 w 1775805"/>
              <a:gd name="connsiteY25" fmla="*/ 763019 h 1447329"/>
              <a:gd name="connsiteX26" fmla="*/ 239205 w 1775805"/>
              <a:gd name="connsiteY26" fmla="*/ 479942 h 1447329"/>
              <a:gd name="connsiteX27" fmla="*/ 273447 w 1775805"/>
              <a:gd name="connsiteY27" fmla="*/ 511892 h 1447329"/>
              <a:gd name="connsiteX28" fmla="*/ 472883 w 1775805"/>
              <a:gd name="connsiteY28" fmla="*/ 855748 h 1447329"/>
              <a:gd name="connsiteX29" fmla="*/ 441936 w 1775805"/>
              <a:gd name="connsiteY29" fmla="*/ 905034 h 1447329"/>
              <a:gd name="connsiteX30" fmla="*/ 421305 w 1775805"/>
              <a:gd name="connsiteY30" fmla="*/ 947443 h 1447329"/>
              <a:gd name="connsiteX31" fmla="*/ 462567 w 1775805"/>
              <a:gd name="connsiteY31" fmla="*/ 1020800 h 1447329"/>
              <a:gd name="connsiteX32" fmla="*/ 423598 w 1775805"/>
              <a:gd name="connsiteY32" fmla="*/ 1095302 h 1447329"/>
              <a:gd name="connsiteX33" fmla="*/ 476322 w 1775805"/>
              <a:gd name="connsiteY33" fmla="*/ 1198458 h 1447329"/>
              <a:gd name="connsiteX34" fmla="*/ 455691 w 1775805"/>
              <a:gd name="connsiteY34" fmla="*/ 1239720 h 1447329"/>
              <a:gd name="connsiteX35" fmla="*/ 282616 w 1775805"/>
              <a:gd name="connsiteY35" fmla="*/ 1246599 h 1447329"/>
              <a:gd name="connsiteX36" fmla="*/ 281327 w 1775805"/>
              <a:gd name="connsiteY36" fmla="*/ 1246974 h 1447329"/>
              <a:gd name="connsiteX37" fmla="*/ 297201 w 1775805"/>
              <a:gd name="connsiteY37" fmla="*/ 1387577 h 1447329"/>
              <a:gd name="connsiteX38" fmla="*/ 247916 w 1775805"/>
              <a:gd name="connsiteY38" fmla="*/ 1447179 h 1447329"/>
              <a:gd name="connsiteX39" fmla="*/ 195193 w 1775805"/>
              <a:gd name="connsiteY39" fmla="*/ 1386432 h 1447329"/>
              <a:gd name="connsiteX40" fmla="*/ 211239 w 1775805"/>
              <a:gd name="connsiteY40" fmla="*/ 1245450 h 1447329"/>
              <a:gd name="connsiteX41" fmla="*/ 211278 w 1775805"/>
              <a:gd name="connsiteY41" fmla="*/ 1245450 h 1447329"/>
              <a:gd name="connsiteX42" fmla="*/ 54527 w 1775805"/>
              <a:gd name="connsiteY42" fmla="*/ 1244305 h 1447329"/>
              <a:gd name="connsiteX43" fmla="*/ 15556 w 1775805"/>
              <a:gd name="connsiteY43" fmla="*/ 1178973 h 1447329"/>
              <a:gd name="connsiteX44" fmla="*/ 57965 w 1775805"/>
              <a:gd name="connsiteY44" fmla="*/ 1096447 h 1447329"/>
              <a:gd name="connsiteX45" fmla="*/ 17848 w 1775805"/>
              <a:gd name="connsiteY45" fmla="*/ 1023091 h 1447329"/>
              <a:gd name="connsiteX46" fmla="*/ 47649 w 1775805"/>
              <a:gd name="connsiteY46" fmla="*/ 966928 h 1447329"/>
              <a:gd name="connsiteX47" fmla="*/ 76303 w 1775805"/>
              <a:gd name="connsiteY47" fmla="*/ 914204 h 1447329"/>
              <a:gd name="connsiteX48" fmla="*/ 71720 w 1775805"/>
              <a:gd name="connsiteY48" fmla="*/ 908474 h 1447329"/>
              <a:gd name="connsiteX49" fmla="*/ 27017 w 1775805"/>
              <a:gd name="connsiteY49" fmla="*/ 821362 h 1447329"/>
              <a:gd name="connsiteX50" fmla="*/ 205823 w 1775805"/>
              <a:gd name="connsiteY50" fmla="*/ 514184 h 1447329"/>
              <a:gd name="connsiteX51" fmla="*/ 239205 w 1775805"/>
              <a:gd name="connsiteY51" fmla="*/ 479942 h 1447329"/>
              <a:gd name="connsiteX52" fmla="*/ 948402 w 1775805"/>
              <a:gd name="connsiteY52" fmla="*/ 18 h 1447329"/>
              <a:gd name="connsiteX53" fmla="*/ 999451 w 1775805"/>
              <a:gd name="connsiteY53" fmla="*/ 47651 h 1447329"/>
              <a:gd name="connsiteX54" fmla="*/ 1296779 w 1775805"/>
              <a:gd name="connsiteY54" fmla="*/ 560284 h 1447329"/>
              <a:gd name="connsiteX55" fmla="*/ 1250641 w 1775805"/>
              <a:gd name="connsiteY55" fmla="*/ 633761 h 1447329"/>
              <a:gd name="connsiteX56" fmla="*/ 1219883 w 1775805"/>
              <a:gd name="connsiteY56" fmla="*/ 696986 h 1447329"/>
              <a:gd name="connsiteX57" fmla="*/ 1281399 w 1775805"/>
              <a:gd name="connsiteY57" fmla="*/ 806348 h 1447329"/>
              <a:gd name="connsiteX58" fmla="*/ 1223302 w 1775805"/>
              <a:gd name="connsiteY58" fmla="*/ 917418 h 1447329"/>
              <a:gd name="connsiteX59" fmla="*/ 1301905 w 1775805"/>
              <a:gd name="connsiteY59" fmla="*/ 1071208 h 1447329"/>
              <a:gd name="connsiteX60" fmla="*/ 1271147 w 1775805"/>
              <a:gd name="connsiteY60" fmla="*/ 1132723 h 1447329"/>
              <a:gd name="connsiteX61" fmla="*/ 1013121 w 1775805"/>
              <a:gd name="connsiteY61" fmla="*/ 1142977 h 1447329"/>
              <a:gd name="connsiteX62" fmla="*/ 1011201 w 1775805"/>
              <a:gd name="connsiteY62" fmla="*/ 1143537 h 1447329"/>
              <a:gd name="connsiteX63" fmla="*/ 1034867 w 1775805"/>
              <a:gd name="connsiteY63" fmla="*/ 1353154 h 1447329"/>
              <a:gd name="connsiteX64" fmla="*/ 961390 w 1775805"/>
              <a:gd name="connsiteY64" fmla="*/ 1442011 h 1447329"/>
              <a:gd name="connsiteX65" fmla="*/ 882787 w 1775805"/>
              <a:gd name="connsiteY65" fmla="*/ 1351447 h 1447329"/>
              <a:gd name="connsiteX66" fmla="*/ 906710 w 1775805"/>
              <a:gd name="connsiteY66" fmla="*/ 1141266 h 1447329"/>
              <a:gd name="connsiteX67" fmla="*/ 906905 w 1775805"/>
              <a:gd name="connsiteY67" fmla="*/ 1141266 h 1447329"/>
              <a:gd name="connsiteX68" fmla="*/ 673076 w 1775805"/>
              <a:gd name="connsiteY68" fmla="*/ 1139558 h 1447329"/>
              <a:gd name="connsiteX69" fmla="*/ 614977 w 1775805"/>
              <a:gd name="connsiteY69" fmla="*/ 1042159 h 1447329"/>
              <a:gd name="connsiteX70" fmla="*/ 678202 w 1775805"/>
              <a:gd name="connsiteY70" fmla="*/ 919126 h 1447329"/>
              <a:gd name="connsiteX71" fmla="*/ 618394 w 1775805"/>
              <a:gd name="connsiteY71" fmla="*/ 809765 h 1447329"/>
              <a:gd name="connsiteX72" fmla="*/ 662822 w 1775805"/>
              <a:gd name="connsiteY72" fmla="*/ 726034 h 1447329"/>
              <a:gd name="connsiteX73" fmla="*/ 705541 w 1775805"/>
              <a:gd name="connsiteY73" fmla="*/ 647431 h 1447329"/>
              <a:gd name="connsiteX74" fmla="*/ 698708 w 1775805"/>
              <a:gd name="connsiteY74" fmla="*/ 638889 h 1447329"/>
              <a:gd name="connsiteX75" fmla="*/ 632065 w 1775805"/>
              <a:gd name="connsiteY75" fmla="*/ 509020 h 1447329"/>
              <a:gd name="connsiteX76" fmla="*/ 898635 w 1775805"/>
              <a:gd name="connsiteY76" fmla="*/ 51067 h 1447329"/>
              <a:gd name="connsiteX77" fmla="*/ 948402 w 1775805"/>
              <a:gd name="connsiteY77" fmla="*/ 18 h 144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775805" h="1447329">
                <a:moveTo>
                  <a:pt x="1603909" y="763019"/>
                </a:moveTo>
                <a:cubicBezTo>
                  <a:pt x="1611083" y="762716"/>
                  <a:pt x="1618358" y="770193"/>
                  <a:pt x="1628058" y="785552"/>
                </a:cubicBezTo>
                <a:cubicBezTo>
                  <a:pt x="1679791" y="863960"/>
                  <a:pt x="1724250" y="945602"/>
                  <a:pt x="1768708" y="1028052"/>
                </a:cubicBezTo>
                <a:cubicBezTo>
                  <a:pt x="1782449" y="1053111"/>
                  <a:pt x="1776791" y="1062002"/>
                  <a:pt x="1746883" y="1062810"/>
                </a:cubicBezTo>
                <a:cubicBezTo>
                  <a:pt x="1718591" y="1063619"/>
                  <a:pt x="1716974" y="1071702"/>
                  <a:pt x="1732333" y="1092719"/>
                </a:cubicBezTo>
                <a:cubicBezTo>
                  <a:pt x="1743649" y="1108885"/>
                  <a:pt x="1752541" y="1126669"/>
                  <a:pt x="1761432" y="1144453"/>
                </a:cubicBezTo>
                <a:cubicBezTo>
                  <a:pt x="1783258" y="1186486"/>
                  <a:pt x="1781641" y="1189719"/>
                  <a:pt x="1733950" y="1196994"/>
                </a:cubicBezTo>
                <a:cubicBezTo>
                  <a:pt x="1746883" y="1222052"/>
                  <a:pt x="1759008" y="1245494"/>
                  <a:pt x="1771133" y="1269744"/>
                </a:cubicBezTo>
                <a:cubicBezTo>
                  <a:pt x="1779216" y="1285911"/>
                  <a:pt x="1775982" y="1294803"/>
                  <a:pt x="1756583" y="1298844"/>
                </a:cubicBezTo>
                <a:cubicBezTo>
                  <a:pt x="1716167" y="1306927"/>
                  <a:pt x="1674942" y="1301270"/>
                  <a:pt x="1634525" y="1303695"/>
                </a:cubicBezTo>
                <a:lnTo>
                  <a:pt x="1633615" y="1303960"/>
                </a:lnTo>
                <a:lnTo>
                  <a:pt x="1644810" y="1403118"/>
                </a:lnTo>
                <a:cubicBezTo>
                  <a:pt x="1647235" y="1428177"/>
                  <a:pt x="1635110" y="1443536"/>
                  <a:pt x="1610052" y="1445152"/>
                </a:cubicBezTo>
                <a:cubicBezTo>
                  <a:pt x="1586611" y="1446769"/>
                  <a:pt x="1570444" y="1429793"/>
                  <a:pt x="1572870" y="1402311"/>
                </a:cubicBezTo>
                <a:cubicBezTo>
                  <a:pt x="1574486" y="1369977"/>
                  <a:pt x="1580144" y="1336027"/>
                  <a:pt x="1584186" y="1302885"/>
                </a:cubicBezTo>
                <a:lnTo>
                  <a:pt x="1584308" y="1302885"/>
                </a:lnTo>
                <a:lnTo>
                  <a:pt x="1473667" y="1302077"/>
                </a:lnTo>
                <a:cubicBezTo>
                  <a:pt x="1432442" y="1301270"/>
                  <a:pt x="1428400" y="1293994"/>
                  <a:pt x="1446184" y="1256003"/>
                </a:cubicBezTo>
                <a:cubicBezTo>
                  <a:pt x="1455075" y="1236603"/>
                  <a:pt x="1465583" y="1217202"/>
                  <a:pt x="1476092" y="1197802"/>
                </a:cubicBezTo>
                <a:cubicBezTo>
                  <a:pt x="1429209" y="1189719"/>
                  <a:pt x="1427592" y="1186486"/>
                  <a:pt x="1447800" y="1146069"/>
                </a:cubicBezTo>
                <a:cubicBezTo>
                  <a:pt x="1454267" y="1132328"/>
                  <a:pt x="1461542" y="1119394"/>
                  <a:pt x="1468817" y="1106460"/>
                </a:cubicBezTo>
                <a:cubicBezTo>
                  <a:pt x="1475283" y="1093527"/>
                  <a:pt x="1482559" y="1080594"/>
                  <a:pt x="1489025" y="1069277"/>
                </a:cubicBezTo>
                <a:cubicBezTo>
                  <a:pt x="1487408" y="1066852"/>
                  <a:pt x="1486600" y="1065236"/>
                  <a:pt x="1485792" y="1065236"/>
                </a:cubicBezTo>
                <a:cubicBezTo>
                  <a:pt x="1425976" y="1058769"/>
                  <a:pt x="1424358" y="1057961"/>
                  <a:pt x="1454267" y="1003802"/>
                </a:cubicBezTo>
                <a:cubicBezTo>
                  <a:pt x="1494684" y="931052"/>
                  <a:pt x="1536716" y="859110"/>
                  <a:pt x="1580367" y="787168"/>
                </a:cubicBezTo>
                <a:cubicBezTo>
                  <a:pt x="1589663" y="771406"/>
                  <a:pt x="1596735" y="763323"/>
                  <a:pt x="1603909" y="763019"/>
                </a:cubicBezTo>
                <a:close/>
                <a:moveTo>
                  <a:pt x="239205" y="479942"/>
                </a:moveTo>
                <a:cubicBezTo>
                  <a:pt x="249377" y="479512"/>
                  <a:pt x="259693" y="490115"/>
                  <a:pt x="273447" y="511892"/>
                </a:cubicBezTo>
                <a:cubicBezTo>
                  <a:pt x="346803" y="623072"/>
                  <a:pt x="409843" y="738837"/>
                  <a:pt x="472883" y="855748"/>
                </a:cubicBezTo>
                <a:cubicBezTo>
                  <a:pt x="492368" y="891281"/>
                  <a:pt x="484345" y="903887"/>
                  <a:pt x="441936" y="905034"/>
                </a:cubicBezTo>
                <a:cubicBezTo>
                  <a:pt x="401820" y="906181"/>
                  <a:pt x="399527" y="917642"/>
                  <a:pt x="421305" y="947443"/>
                </a:cubicBezTo>
                <a:cubicBezTo>
                  <a:pt x="437351" y="970366"/>
                  <a:pt x="449959" y="995584"/>
                  <a:pt x="462567" y="1020800"/>
                </a:cubicBezTo>
                <a:cubicBezTo>
                  <a:pt x="493515" y="1080402"/>
                  <a:pt x="491222" y="1084985"/>
                  <a:pt x="423598" y="1095302"/>
                </a:cubicBezTo>
                <a:cubicBezTo>
                  <a:pt x="441936" y="1130833"/>
                  <a:pt x="459129" y="1164072"/>
                  <a:pt x="476322" y="1198458"/>
                </a:cubicBezTo>
                <a:cubicBezTo>
                  <a:pt x="487783" y="1221382"/>
                  <a:pt x="483198" y="1233990"/>
                  <a:pt x="455691" y="1239720"/>
                </a:cubicBezTo>
                <a:cubicBezTo>
                  <a:pt x="398382" y="1251182"/>
                  <a:pt x="339927" y="1243160"/>
                  <a:pt x="282616" y="1246599"/>
                </a:cubicBezTo>
                <a:lnTo>
                  <a:pt x="281327" y="1246974"/>
                </a:lnTo>
                <a:lnTo>
                  <a:pt x="297201" y="1387577"/>
                </a:lnTo>
                <a:cubicBezTo>
                  <a:pt x="300640" y="1423110"/>
                  <a:pt x="283447" y="1444887"/>
                  <a:pt x="247916" y="1447179"/>
                </a:cubicBezTo>
                <a:cubicBezTo>
                  <a:pt x="214677" y="1449472"/>
                  <a:pt x="191753" y="1425401"/>
                  <a:pt x="195193" y="1386432"/>
                </a:cubicBezTo>
                <a:cubicBezTo>
                  <a:pt x="197484" y="1340585"/>
                  <a:pt x="205507" y="1292444"/>
                  <a:pt x="211239" y="1245450"/>
                </a:cubicBezTo>
                <a:lnTo>
                  <a:pt x="211278" y="1245450"/>
                </a:lnTo>
                <a:lnTo>
                  <a:pt x="54527" y="1244305"/>
                </a:lnTo>
                <a:cubicBezTo>
                  <a:pt x="-3929" y="1243160"/>
                  <a:pt x="-9660" y="1232844"/>
                  <a:pt x="15556" y="1178973"/>
                </a:cubicBezTo>
                <a:cubicBezTo>
                  <a:pt x="28164" y="1151465"/>
                  <a:pt x="43064" y="1123956"/>
                  <a:pt x="57965" y="1096447"/>
                </a:cubicBezTo>
                <a:cubicBezTo>
                  <a:pt x="-8514" y="1084985"/>
                  <a:pt x="-10807" y="1080402"/>
                  <a:pt x="17848" y="1023091"/>
                </a:cubicBezTo>
                <a:cubicBezTo>
                  <a:pt x="27017" y="1003607"/>
                  <a:pt x="37334" y="985267"/>
                  <a:pt x="47649" y="966928"/>
                </a:cubicBezTo>
                <a:cubicBezTo>
                  <a:pt x="56818" y="948590"/>
                  <a:pt x="67135" y="930250"/>
                  <a:pt x="76303" y="914204"/>
                </a:cubicBezTo>
                <a:cubicBezTo>
                  <a:pt x="74011" y="910765"/>
                  <a:pt x="72865" y="908474"/>
                  <a:pt x="71720" y="908474"/>
                </a:cubicBezTo>
                <a:cubicBezTo>
                  <a:pt x="-13098" y="899304"/>
                  <a:pt x="-15392" y="898157"/>
                  <a:pt x="27017" y="821362"/>
                </a:cubicBezTo>
                <a:cubicBezTo>
                  <a:pt x="84328" y="718206"/>
                  <a:pt x="143928" y="616195"/>
                  <a:pt x="205823" y="514184"/>
                </a:cubicBezTo>
                <a:cubicBezTo>
                  <a:pt x="219004" y="491834"/>
                  <a:pt x="229033" y="480372"/>
                  <a:pt x="239205" y="479942"/>
                </a:cubicBezTo>
                <a:close/>
                <a:moveTo>
                  <a:pt x="948402" y="18"/>
                </a:moveTo>
                <a:cubicBezTo>
                  <a:pt x="963567" y="-623"/>
                  <a:pt x="978946" y="15183"/>
                  <a:pt x="999451" y="47651"/>
                </a:cubicBezTo>
                <a:cubicBezTo>
                  <a:pt x="1108813" y="213401"/>
                  <a:pt x="1202796" y="385989"/>
                  <a:pt x="1296779" y="560284"/>
                </a:cubicBezTo>
                <a:cubicBezTo>
                  <a:pt x="1325827" y="613257"/>
                  <a:pt x="1313866" y="632051"/>
                  <a:pt x="1250641" y="633761"/>
                </a:cubicBezTo>
                <a:cubicBezTo>
                  <a:pt x="1190835" y="635470"/>
                  <a:pt x="1187416" y="652557"/>
                  <a:pt x="1219883" y="696986"/>
                </a:cubicBezTo>
                <a:cubicBezTo>
                  <a:pt x="1243806" y="731160"/>
                  <a:pt x="1262602" y="768755"/>
                  <a:pt x="1281399" y="806348"/>
                </a:cubicBezTo>
                <a:cubicBezTo>
                  <a:pt x="1327536" y="895205"/>
                  <a:pt x="1324118" y="902039"/>
                  <a:pt x="1223302" y="917418"/>
                </a:cubicBezTo>
                <a:cubicBezTo>
                  <a:pt x="1250641" y="970389"/>
                  <a:pt x="1276273" y="1019944"/>
                  <a:pt x="1301905" y="1071208"/>
                </a:cubicBezTo>
                <a:cubicBezTo>
                  <a:pt x="1318992" y="1105384"/>
                  <a:pt x="1312156" y="1124181"/>
                  <a:pt x="1271147" y="1132723"/>
                </a:cubicBezTo>
                <a:cubicBezTo>
                  <a:pt x="1185709" y="1149810"/>
                  <a:pt x="1098561" y="1137851"/>
                  <a:pt x="1013121" y="1142977"/>
                </a:cubicBezTo>
                <a:lnTo>
                  <a:pt x="1011201" y="1143537"/>
                </a:lnTo>
                <a:lnTo>
                  <a:pt x="1034867" y="1353154"/>
                </a:lnTo>
                <a:cubicBezTo>
                  <a:pt x="1039993" y="1406127"/>
                  <a:pt x="1014361" y="1438595"/>
                  <a:pt x="961390" y="1442011"/>
                </a:cubicBezTo>
                <a:cubicBezTo>
                  <a:pt x="911836" y="1445430"/>
                  <a:pt x="877659" y="1409544"/>
                  <a:pt x="882787" y="1351447"/>
                </a:cubicBezTo>
                <a:cubicBezTo>
                  <a:pt x="886204" y="1283096"/>
                  <a:pt x="898165" y="1211326"/>
                  <a:pt x="906710" y="1141266"/>
                </a:cubicBezTo>
                <a:lnTo>
                  <a:pt x="906905" y="1141266"/>
                </a:lnTo>
                <a:lnTo>
                  <a:pt x="673076" y="1139558"/>
                </a:lnTo>
                <a:cubicBezTo>
                  <a:pt x="585929" y="1137851"/>
                  <a:pt x="577384" y="1122471"/>
                  <a:pt x="614977" y="1042159"/>
                </a:cubicBezTo>
                <a:cubicBezTo>
                  <a:pt x="633774" y="1001149"/>
                  <a:pt x="655987" y="960138"/>
                  <a:pt x="678202" y="919126"/>
                </a:cubicBezTo>
                <a:cubicBezTo>
                  <a:pt x="579094" y="902039"/>
                  <a:pt x="575675" y="895205"/>
                  <a:pt x="618394" y="809765"/>
                </a:cubicBezTo>
                <a:cubicBezTo>
                  <a:pt x="632065" y="780717"/>
                  <a:pt x="647445" y="753375"/>
                  <a:pt x="662822" y="726034"/>
                </a:cubicBezTo>
                <a:cubicBezTo>
                  <a:pt x="676493" y="698695"/>
                  <a:pt x="691873" y="671354"/>
                  <a:pt x="705541" y="647431"/>
                </a:cubicBezTo>
                <a:cubicBezTo>
                  <a:pt x="702125" y="642305"/>
                  <a:pt x="700415" y="638889"/>
                  <a:pt x="698708" y="638889"/>
                </a:cubicBezTo>
                <a:cubicBezTo>
                  <a:pt x="572258" y="625218"/>
                  <a:pt x="568840" y="623509"/>
                  <a:pt x="632065" y="509020"/>
                </a:cubicBezTo>
                <a:cubicBezTo>
                  <a:pt x="717505" y="355231"/>
                  <a:pt x="806359" y="203149"/>
                  <a:pt x="898635" y="51067"/>
                </a:cubicBezTo>
                <a:cubicBezTo>
                  <a:pt x="918285" y="17746"/>
                  <a:pt x="933237" y="659"/>
                  <a:pt x="948402" y="18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32847D6-0063-445B-9E83-DADC25204812}"/>
              </a:ext>
            </a:extLst>
          </p:cNvPr>
          <p:cNvSpPr txBox="1"/>
          <p:nvPr/>
        </p:nvSpPr>
        <p:spPr>
          <a:xfrm>
            <a:off x="820658" y="1521493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90F5F5E-11FD-4AC0-B0B1-F2D397147E7F}"/>
              </a:ext>
            </a:extLst>
          </p:cNvPr>
          <p:cNvSpPr txBox="1"/>
          <p:nvPr/>
        </p:nvSpPr>
        <p:spPr>
          <a:xfrm>
            <a:off x="8241427" y="5565667"/>
            <a:ext cx="295632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586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BF4F9-313D-49E8-A73B-862A0A0BC4F9}"/>
              </a:ext>
            </a:extLst>
          </p:cNvPr>
          <p:cNvSpPr txBox="1"/>
          <p:nvPr/>
        </p:nvSpPr>
        <p:spPr>
          <a:xfrm>
            <a:off x="7729695" y="5739486"/>
            <a:ext cx="317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Camping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5330648" y="933848"/>
            <a:ext cx="527148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WILD CAMP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5FD069-55FD-41C0-ADA1-04A18A863EC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B7457B-DA99-4101-A177-FC8593DF4502}"/>
              </a:ext>
            </a:extLst>
          </p:cNvPr>
          <p:cNvGrpSpPr/>
          <p:nvPr/>
        </p:nvGrpSpPr>
        <p:grpSpPr>
          <a:xfrm>
            <a:off x="4769775" y="1443738"/>
            <a:ext cx="2680704" cy="4679660"/>
            <a:chOff x="3842112" y="9318"/>
            <a:chExt cx="1663865" cy="290458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4A897E0-1671-4D9B-B37A-893F5A7DCBB6}"/>
                </a:ext>
              </a:extLst>
            </p:cNvPr>
            <p:cNvSpPr/>
            <p:nvPr/>
          </p:nvSpPr>
          <p:spPr>
            <a:xfrm flipH="1">
              <a:off x="5072829" y="187448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CE1F609-FE7D-466E-9922-4879ED94D32D}"/>
                </a:ext>
              </a:extLst>
            </p:cNvPr>
            <p:cNvSpPr/>
            <p:nvPr/>
          </p:nvSpPr>
          <p:spPr>
            <a:xfrm>
              <a:off x="4039141" y="181530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8252EB-2BFE-40CF-B7D0-8EC0F06BE88C}"/>
                </a:ext>
              </a:extLst>
            </p:cNvPr>
            <p:cNvSpPr/>
            <p:nvPr/>
          </p:nvSpPr>
          <p:spPr>
            <a:xfrm>
              <a:off x="3842112" y="9318"/>
              <a:ext cx="1663865" cy="2285675"/>
            </a:xfrm>
            <a:custGeom>
              <a:avLst/>
              <a:gdLst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27258 w 1663865"/>
                <a:gd name="connsiteY52" fmla="*/ 343179 h 2285675"/>
                <a:gd name="connsiteX53" fmla="*/ 436423 w 1663865"/>
                <a:gd name="connsiteY53" fmla="*/ 347714 h 2285675"/>
                <a:gd name="connsiteX54" fmla="*/ 440283 w 1663865"/>
                <a:gd name="connsiteY54" fmla="*/ 343854 h 2285675"/>
                <a:gd name="connsiteX55" fmla="*/ 486596 w 1663865"/>
                <a:gd name="connsiteY55" fmla="*/ 309506 h 2285675"/>
                <a:gd name="connsiteX56" fmla="*/ 606238 w 1663865"/>
                <a:gd name="connsiteY56" fmla="*/ 247755 h 2285675"/>
                <a:gd name="connsiteX57" fmla="*/ 640973 w 1663865"/>
                <a:gd name="connsiteY57" fmla="*/ 133902 h 2285675"/>
                <a:gd name="connsiteX58" fmla="*/ 802110 w 1663865"/>
                <a:gd name="connsiteY58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36423 w 1663865"/>
                <a:gd name="connsiteY52" fmla="*/ 347714 h 2285675"/>
                <a:gd name="connsiteX53" fmla="*/ 440283 w 1663865"/>
                <a:gd name="connsiteY53" fmla="*/ 343854 h 2285675"/>
                <a:gd name="connsiteX54" fmla="*/ 486596 w 1663865"/>
                <a:gd name="connsiteY54" fmla="*/ 309506 h 2285675"/>
                <a:gd name="connsiteX55" fmla="*/ 606238 w 1663865"/>
                <a:gd name="connsiteY55" fmla="*/ 247755 h 2285675"/>
                <a:gd name="connsiteX56" fmla="*/ 640973 w 1663865"/>
                <a:gd name="connsiteY56" fmla="*/ 133902 h 2285675"/>
                <a:gd name="connsiteX57" fmla="*/ 802110 w 1663865"/>
                <a:gd name="connsiteY57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36423 w 1663865"/>
                <a:gd name="connsiteY51" fmla="*/ 347714 h 2285675"/>
                <a:gd name="connsiteX52" fmla="*/ 440283 w 1663865"/>
                <a:gd name="connsiteY52" fmla="*/ 343854 h 2285675"/>
                <a:gd name="connsiteX53" fmla="*/ 486596 w 1663865"/>
                <a:gd name="connsiteY53" fmla="*/ 309506 h 2285675"/>
                <a:gd name="connsiteX54" fmla="*/ 606238 w 1663865"/>
                <a:gd name="connsiteY54" fmla="*/ 247755 h 2285675"/>
                <a:gd name="connsiteX55" fmla="*/ 640973 w 1663865"/>
                <a:gd name="connsiteY55" fmla="*/ 133902 h 2285675"/>
                <a:gd name="connsiteX56" fmla="*/ 802110 w 1663865"/>
                <a:gd name="connsiteY56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663865" h="2285675">
                  <a:moveTo>
                    <a:pt x="802110" y="1693"/>
                  </a:moveTo>
                  <a:cubicBezTo>
                    <a:pt x="826418" y="-1564"/>
                    <a:pt x="852662" y="-213"/>
                    <a:pt x="880643" y="6541"/>
                  </a:cubicBezTo>
                  <a:cubicBezTo>
                    <a:pt x="948569" y="22751"/>
                    <a:pt x="994496" y="69450"/>
                    <a:pt x="1023056" y="132358"/>
                  </a:cubicBezTo>
                  <a:cubicBezTo>
                    <a:pt x="1038879" y="167479"/>
                    <a:pt x="1047370" y="205301"/>
                    <a:pt x="1054317" y="243124"/>
                  </a:cubicBezTo>
                  <a:cubicBezTo>
                    <a:pt x="1062036" y="251614"/>
                    <a:pt x="1072842" y="254316"/>
                    <a:pt x="1082877" y="258175"/>
                  </a:cubicBezTo>
                  <a:cubicBezTo>
                    <a:pt x="1116454" y="271297"/>
                    <a:pt x="1147329" y="289437"/>
                    <a:pt x="1177433" y="309120"/>
                  </a:cubicBezTo>
                  <a:cubicBezTo>
                    <a:pt x="1196344" y="322628"/>
                    <a:pt x="1216799" y="333434"/>
                    <a:pt x="1232236" y="351187"/>
                  </a:cubicBezTo>
                  <a:lnTo>
                    <a:pt x="1232957" y="351107"/>
                  </a:lnTo>
                  <a:cubicBezTo>
                    <a:pt x="1297367" y="408858"/>
                    <a:pt x="1466050" y="515229"/>
                    <a:pt x="1469977" y="862947"/>
                  </a:cubicBezTo>
                  <a:cubicBezTo>
                    <a:pt x="1469977" y="1037006"/>
                    <a:pt x="1494291" y="1224188"/>
                    <a:pt x="1520921" y="1396319"/>
                  </a:cubicBezTo>
                  <a:cubicBezTo>
                    <a:pt x="1535201" y="1536802"/>
                    <a:pt x="1574953" y="1690020"/>
                    <a:pt x="1520921" y="1825872"/>
                  </a:cubicBezTo>
                  <a:cubicBezTo>
                    <a:pt x="1518606" y="1832433"/>
                    <a:pt x="1515904" y="1838608"/>
                    <a:pt x="1513202" y="1845169"/>
                  </a:cubicBezTo>
                  <a:cubicBezTo>
                    <a:pt x="1522851" y="1856748"/>
                    <a:pt x="1537517" y="1845169"/>
                    <a:pt x="1547937" y="1852888"/>
                  </a:cubicBezTo>
                  <a:cubicBezTo>
                    <a:pt x="1583058" y="1853660"/>
                    <a:pt x="1612775" y="1874115"/>
                    <a:pt x="1622424" y="1907306"/>
                  </a:cubicBezTo>
                  <a:cubicBezTo>
                    <a:pt x="1626669" y="1921200"/>
                    <a:pt x="1632844" y="1932392"/>
                    <a:pt x="1642879" y="1942813"/>
                  </a:cubicBezTo>
                  <a:cubicBezTo>
                    <a:pt x="1651370" y="1952075"/>
                    <a:pt x="1657931" y="1963268"/>
                    <a:pt x="1659088" y="1976389"/>
                  </a:cubicBezTo>
                  <a:cubicBezTo>
                    <a:pt x="1665650" y="2029264"/>
                    <a:pt x="1665264" y="2082138"/>
                    <a:pt x="1659088" y="2134626"/>
                  </a:cubicBezTo>
                  <a:cubicBezTo>
                    <a:pt x="1659088" y="2135398"/>
                    <a:pt x="1659088" y="2136170"/>
                    <a:pt x="1658703" y="2136555"/>
                  </a:cubicBezTo>
                  <a:cubicBezTo>
                    <a:pt x="1635160" y="2167431"/>
                    <a:pt x="1624740" y="2206797"/>
                    <a:pt x="1598110" y="2236129"/>
                  </a:cubicBezTo>
                  <a:cubicBezTo>
                    <a:pt x="1588847" y="2246163"/>
                    <a:pt x="1577269" y="2252338"/>
                    <a:pt x="1563375" y="2253882"/>
                  </a:cubicBezTo>
                  <a:lnTo>
                    <a:pt x="1551797" y="2258513"/>
                  </a:lnTo>
                  <a:cubicBezTo>
                    <a:pt x="1543306" y="2262759"/>
                    <a:pt x="1534043" y="2261601"/>
                    <a:pt x="1525167" y="2261601"/>
                  </a:cubicBezTo>
                  <a:lnTo>
                    <a:pt x="1336055" y="2261601"/>
                  </a:lnTo>
                  <a:cubicBezTo>
                    <a:pt x="1331424" y="2270092"/>
                    <a:pt x="1324862" y="2277038"/>
                    <a:pt x="1315986" y="2280898"/>
                  </a:cubicBezTo>
                  <a:cubicBezTo>
                    <a:pt x="1286268" y="2286687"/>
                    <a:pt x="1256937" y="2287073"/>
                    <a:pt x="1227219" y="2280512"/>
                  </a:cubicBezTo>
                  <a:cubicBezTo>
                    <a:pt x="1217957" y="2277424"/>
                    <a:pt x="1209466" y="2272793"/>
                    <a:pt x="1208308" y="2261601"/>
                  </a:cubicBezTo>
                  <a:lnTo>
                    <a:pt x="455721" y="2261601"/>
                  </a:lnTo>
                  <a:cubicBezTo>
                    <a:pt x="451475" y="2270092"/>
                    <a:pt x="444914" y="2277038"/>
                    <a:pt x="436038" y="2280898"/>
                  </a:cubicBezTo>
                  <a:cubicBezTo>
                    <a:pt x="406320" y="2287073"/>
                    <a:pt x="376988" y="2287459"/>
                    <a:pt x="347271" y="2280898"/>
                  </a:cubicBezTo>
                  <a:cubicBezTo>
                    <a:pt x="337622" y="2277424"/>
                    <a:pt x="329132" y="2273179"/>
                    <a:pt x="327974" y="2261601"/>
                  </a:cubicBezTo>
                  <a:lnTo>
                    <a:pt x="138090" y="2261601"/>
                  </a:lnTo>
                  <a:cubicBezTo>
                    <a:pt x="129213" y="2261601"/>
                    <a:pt x="120337" y="2262759"/>
                    <a:pt x="111846" y="2258127"/>
                  </a:cubicBezTo>
                  <a:cubicBezTo>
                    <a:pt x="107987" y="2257741"/>
                    <a:pt x="104127" y="2256969"/>
                    <a:pt x="100268" y="2256198"/>
                  </a:cubicBezTo>
                  <a:cubicBezTo>
                    <a:pt x="67849" y="2245005"/>
                    <a:pt x="46236" y="2223779"/>
                    <a:pt x="38517" y="2189430"/>
                  </a:cubicBezTo>
                  <a:cubicBezTo>
                    <a:pt x="36973" y="2182483"/>
                    <a:pt x="31570" y="2176694"/>
                    <a:pt x="26167" y="2171290"/>
                  </a:cubicBezTo>
                  <a:cubicBezTo>
                    <a:pt x="13817" y="2159326"/>
                    <a:pt x="4554" y="2145046"/>
                    <a:pt x="4168" y="2126907"/>
                  </a:cubicBezTo>
                  <a:cubicBezTo>
                    <a:pt x="-1621" y="2116873"/>
                    <a:pt x="309" y="2105680"/>
                    <a:pt x="309" y="2094874"/>
                  </a:cubicBezTo>
                  <a:lnTo>
                    <a:pt x="309" y="2000704"/>
                  </a:lnTo>
                  <a:cubicBezTo>
                    <a:pt x="309" y="1993371"/>
                    <a:pt x="309" y="1986424"/>
                    <a:pt x="4554" y="1980249"/>
                  </a:cubicBezTo>
                  <a:cubicBezTo>
                    <a:pt x="4940" y="1977547"/>
                    <a:pt x="5712" y="1975232"/>
                    <a:pt x="6098" y="1972530"/>
                  </a:cubicBezTo>
                  <a:cubicBezTo>
                    <a:pt x="8028" y="1964811"/>
                    <a:pt x="10343" y="1957092"/>
                    <a:pt x="16132" y="1950917"/>
                  </a:cubicBezTo>
                  <a:cubicBezTo>
                    <a:pt x="31570" y="1934322"/>
                    <a:pt x="40061" y="1913481"/>
                    <a:pt x="48937" y="1892640"/>
                  </a:cubicBezTo>
                  <a:cubicBezTo>
                    <a:pt x="56656" y="1874887"/>
                    <a:pt x="70936" y="1863694"/>
                    <a:pt x="89075" y="1857519"/>
                  </a:cubicBezTo>
                  <a:cubicBezTo>
                    <a:pt x="103741" y="1852502"/>
                    <a:pt x="118793" y="1850958"/>
                    <a:pt x="133845" y="1850186"/>
                  </a:cubicBezTo>
                  <a:cubicBezTo>
                    <a:pt x="140792" y="1849800"/>
                    <a:pt x="148125" y="1852116"/>
                    <a:pt x="153142" y="1845169"/>
                  </a:cubicBezTo>
                  <a:cubicBezTo>
                    <a:pt x="133073" y="1804645"/>
                    <a:pt x="122652" y="1762192"/>
                    <a:pt x="119951" y="1717422"/>
                  </a:cubicBezTo>
                  <a:cubicBezTo>
                    <a:pt x="106443" y="1659917"/>
                    <a:pt x="124196" y="1590061"/>
                    <a:pt x="129985" y="1532170"/>
                  </a:cubicBezTo>
                  <a:cubicBezTo>
                    <a:pt x="136932" y="1465016"/>
                    <a:pt x="143493" y="1398248"/>
                    <a:pt x="150440" y="1331094"/>
                  </a:cubicBezTo>
                  <a:cubicBezTo>
                    <a:pt x="163948" y="1199488"/>
                    <a:pt x="191350" y="1061321"/>
                    <a:pt x="191350" y="928943"/>
                  </a:cubicBezTo>
                  <a:cubicBezTo>
                    <a:pt x="201431" y="501092"/>
                    <a:pt x="398799" y="389975"/>
                    <a:pt x="436423" y="347714"/>
                  </a:cubicBezTo>
                  <a:lnTo>
                    <a:pt x="486596" y="309506"/>
                  </a:lnTo>
                  <a:cubicBezTo>
                    <a:pt x="523261" y="282490"/>
                    <a:pt x="564170" y="263964"/>
                    <a:pt x="606238" y="247755"/>
                  </a:cubicBezTo>
                  <a:cubicBezTo>
                    <a:pt x="618588" y="209933"/>
                    <a:pt x="624377" y="170180"/>
                    <a:pt x="640973" y="133902"/>
                  </a:cubicBezTo>
                  <a:cubicBezTo>
                    <a:pt x="673681" y="62696"/>
                    <a:pt x="729185" y="11462"/>
                    <a:pt x="802110" y="1693"/>
                  </a:cubicBezTo>
                  <a:close/>
                </a:path>
              </a:pathLst>
            </a:custGeom>
            <a:solidFill>
              <a:schemeClr val="accent1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CE589E7-DADB-44AF-B4E0-CC55364CD347}"/>
                </a:ext>
              </a:extLst>
            </p:cNvPr>
            <p:cNvSpPr/>
            <p:nvPr/>
          </p:nvSpPr>
          <p:spPr>
            <a:xfrm>
              <a:off x="3842112" y="1847926"/>
              <a:ext cx="1663411" cy="443833"/>
            </a:xfrm>
            <a:custGeom>
              <a:avLst/>
              <a:gdLst>
                <a:gd name="connsiteX0" fmla="*/ 1642879 w 1663411"/>
                <a:gd name="connsiteY0" fmla="*/ 102661 h 443833"/>
                <a:gd name="connsiteX1" fmla="*/ 1622424 w 1663411"/>
                <a:gd name="connsiteY1" fmla="*/ 67154 h 443833"/>
                <a:gd name="connsiteX2" fmla="*/ 1547937 w 1663411"/>
                <a:gd name="connsiteY2" fmla="*/ 12736 h 443833"/>
                <a:gd name="connsiteX3" fmla="*/ 1513202 w 1663411"/>
                <a:gd name="connsiteY3" fmla="*/ 5017 h 443833"/>
                <a:gd name="connsiteX4" fmla="*/ 1515132 w 1663411"/>
                <a:gd name="connsiteY4" fmla="*/ 0 h 443833"/>
                <a:gd name="connsiteX5" fmla="*/ 150826 w 1663411"/>
                <a:gd name="connsiteY5" fmla="*/ 0 h 443833"/>
                <a:gd name="connsiteX6" fmla="*/ 153142 w 1663411"/>
                <a:gd name="connsiteY6" fmla="*/ 5403 h 443833"/>
                <a:gd name="connsiteX7" fmla="*/ 133845 w 1663411"/>
                <a:gd name="connsiteY7" fmla="*/ 10420 h 443833"/>
                <a:gd name="connsiteX8" fmla="*/ 89075 w 1663411"/>
                <a:gd name="connsiteY8" fmla="*/ 17753 h 443833"/>
                <a:gd name="connsiteX9" fmla="*/ 48937 w 1663411"/>
                <a:gd name="connsiteY9" fmla="*/ 52874 h 443833"/>
                <a:gd name="connsiteX10" fmla="*/ 16132 w 1663411"/>
                <a:gd name="connsiteY10" fmla="*/ 111151 h 443833"/>
                <a:gd name="connsiteX11" fmla="*/ 6098 w 1663411"/>
                <a:gd name="connsiteY11" fmla="*/ 132764 h 443833"/>
                <a:gd name="connsiteX12" fmla="*/ 4554 w 1663411"/>
                <a:gd name="connsiteY12" fmla="*/ 140483 h 443833"/>
                <a:gd name="connsiteX13" fmla="*/ 309 w 1663411"/>
                <a:gd name="connsiteY13" fmla="*/ 160938 h 443833"/>
                <a:gd name="connsiteX14" fmla="*/ 309 w 1663411"/>
                <a:gd name="connsiteY14" fmla="*/ 255108 h 443833"/>
                <a:gd name="connsiteX15" fmla="*/ 4168 w 1663411"/>
                <a:gd name="connsiteY15" fmla="*/ 287141 h 443833"/>
                <a:gd name="connsiteX16" fmla="*/ 26167 w 1663411"/>
                <a:gd name="connsiteY16" fmla="*/ 331524 h 443833"/>
                <a:gd name="connsiteX17" fmla="*/ 38517 w 1663411"/>
                <a:gd name="connsiteY17" fmla="*/ 349664 h 443833"/>
                <a:gd name="connsiteX18" fmla="*/ 100268 w 1663411"/>
                <a:gd name="connsiteY18" fmla="*/ 416432 h 443833"/>
                <a:gd name="connsiteX19" fmla="*/ 111846 w 1663411"/>
                <a:gd name="connsiteY19" fmla="*/ 418361 h 443833"/>
                <a:gd name="connsiteX20" fmla="*/ 138090 w 1663411"/>
                <a:gd name="connsiteY20" fmla="*/ 421835 h 443833"/>
                <a:gd name="connsiteX21" fmla="*/ 327974 w 1663411"/>
                <a:gd name="connsiteY21" fmla="*/ 421835 h 443833"/>
                <a:gd name="connsiteX22" fmla="*/ 347271 w 1663411"/>
                <a:gd name="connsiteY22" fmla="*/ 441132 h 443833"/>
                <a:gd name="connsiteX23" fmla="*/ 436038 w 1663411"/>
                <a:gd name="connsiteY23" fmla="*/ 441132 h 443833"/>
                <a:gd name="connsiteX24" fmla="*/ 455721 w 1663411"/>
                <a:gd name="connsiteY24" fmla="*/ 421835 h 443833"/>
                <a:gd name="connsiteX25" fmla="*/ 1208308 w 1663411"/>
                <a:gd name="connsiteY25" fmla="*/ 421835 h 443833"/>
                <a:gd name="connsiteX26" fmla="*/ 1227219 w 1663411"/>
                <a:gd name="connsiteY26" fmla="*/ 440746 h 443833"/>
                <a:gd name="connsiteX27" fmla="*/ 1315986 w 1663411"/>
                <a:gd name="connsiteY27" fmla="*/ 441132 h 443833"/>
                <a:gd name="connsiteX28" fmla="*/ 1336055 w 1663411"/>
                <a:gd name="connsiteY28" fmla="*/ 421835 h 443833"/>
                <a:gd name="connsiteX29" fmla="*/ 1525167 w 1663411"/>
                <a:gd name="connsiteY29" fmla="*/ 421835 h 443833"/>
                <a:gd name="connsiteX30" fmla="*/ 1551797 w 1663411"/>
                <a:gd name="connsiteY30" fmla="*/ 418747 h 443833"/>
                <a:gd name="connsiteX31" fmla="*/ 1563375 w 1663411"/>
                <a:gd name="connsiteY31" fmla="*/ 414116 h 443833"/>
                <a:gd name="connsiteX32" fmla="*/ 1598110 w 1663411"/>
                <a:gd name="connsiteY32" fmla="*/ 396362 h 443833"/>
                <a:gd name="connsiteX33" fmla="*/ 1658703 w 1663411"/>
                <a:gd name="connsiteY33" fmla="*/ 296789 h 443833"/>
                <a:gd name="connsiteX34" fmla="*/ 1659088 w 1663411"/>
                <a:gd name="connsiteY34" fmla="*/ 294860 h 443833"/>
                <a:gd name="connsiteX35" fmla="*/ 1658703 w 1663411"/>
                <a:gd name="connsiteY35" fmla="*/ 136238 h 443833"/>
                <a:gd name="connsiteX36" fmla="*/ 1642879 w 1663411"/>
                <a:gd name="connsiteY36" fmla="*/ 102661 h 44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63411" h="443833">
                  <a:moveTo>
                    <a:pt x="1642879" y="102661"/>
                  </a:moveTo>
                  <a:cubicBezTo>
                    <a:pt x="1632844" y="92240"/>
                    <a:pt x="1626669" y="81048"/>
                    <a:pt x="1622424" y="67154"/>
                  </a:cubicBezTo>
                  <a:cubicBezTo>
                    <a:pt x="1612775" y="33963"/>
                    <a:pt x="1583058" y="13508"/>
                    <a:pt x="1547937" y="12736"/>
                  </a:cubicBezTo>
                  <a:cubicBezTo>
                    <a:pt x="1537517" y="5017"/>
                    <a:pt x="1522851" y="16596"/>
                    <a:pt x="1513202" y="5017"/>
                  </a:cubicBezTo>
                  <a:cubicBezTo>
                    <a:pt x="1513974" y="3473"/>
                    <a:pt x="1514360" y="1930"/>
                    <a:pt x="1515132" y="0"/>
                  </a:cubicBezTo>
                  <a:lnTo>
                    <a:pt x="150826" y="0"/>
                  </a:lnTo>
                  <a:cubicBezTo>
                    <a:pt x="151598" y="1544"/>
                    <a:pt x="152370" y="3473"/>
                    <a:pt x="153142" y="5403"/>
                  </a:cubicBezTo>
                  <a:cubicBezTo>
                    <a:pt x="148125" y="12350"/>
                    <a:pt x="140792" y="10035"/>
                    <a:pt x="133845" y="10420"/>
                  </a:cubicBezTo>
                  <a:cubicBezTo>
                    <a:pt x="118793" y="11192"/>
                    <a:pt x="103741" y="12736"/>
                    <a:pt x="89075" y="17753"/>
                  </a:cubicBezTo>
                  <a:cubicBezTo>
                    <a:pt x="70936" y="23928"/>
                    <a:pt x="56656" y="35121"/>
                    <a:pt x="48937" y="52874"/>
                  </a:cubicBezTo>
                  <a:cubicBezTo>
                    <a:pt x="40061" y="73715"/>
                    <a:pt x="31570" y="94556"/>
                    <a:pt x="16132" y="111151"/>
                  </a:cubicBezTo>
                  <a:cubicBezTo>
                    <a:pt x="10343" y="117326"/>
                    <a:pt x="8028" y="125045"/>
                    <a:pt x="6098" y="132764"/>
                  </a:cubicBezTo>
                  <a:cubicBezTo>
                    <a:pt x="5712" y="135466"/>
                    <a:pt x="4940" y="137781"/>
                    <a:pt x="4554" y="140483"/>
                  </a:cubicBezTo>
                  <a:cubicBezTo>
                    <a:pt x="309" y="146658"/>
                    <a:pt x="309" y="153605"/>
                    <a:pt x="309" y="160938"/>
                  </a:cubicBezTo>
                  <a:cubicBezTo>
                    <a:pt x="309" y="192199"/>
                    <a:pt x="309" y="223847"/>
                    <a:pt x="309" y="255108"/>
                  </a:cubicBezTo>
                  <a:cubicBezTo>
                    <a:pt x="309" y="265914"/>
                    <a:pt x="-1621" y="277107"/>
                    <a:pt x="4168" y="287141"/>
                  </a:cubicBezTo>
                  <a:cubicBezTo>
                    <a:pt x="4554" y="305280"/>
                    <a:pt x="13817" y="319560"/>
                    <a:pt x="26167" y="331524"/>
                  </a:cubicBezTo>
                  <a:cubicBezTo>
                    <a:pt x="31570" y="336928"/>
                    <a:pt x="36973" y="342717"/>
                    <a:pt x="38517" y="349664"/>
                  </a:cubicBezTo>
                  <a:cubicBezTo>
                    <a:pt x="46236" y="384013"/>
                    <a:pt x="67849" y="405239"/>
                    <a:pt x="100268" y="416432"/>
                  </a:cubicBezTo>
                  <a:cubicBezTo>
                    <a:pt x="104127" y="417203"/>
                    <a:pt x="107987" y="417975"/>
                    <a:pt x="111846" y="418361"/>
                  </a:cubicBezTo>
                  <a:cubicBezTo>
                    <a:pt x="120337" y="422993"/>
                    <a:pt x="129213" y="421835"/>
                    <a:pt x="138090" y="421835"/>
                  </a:cubicBezTo>
                  <a:cubicBezTo>
                    <a:pt x="201385" y="421835"/>
                    <a:pt x="264679" y="421835"/>
                    <a:pt x="327974" y="421835"/>
                  </a:cubicBezTo>
                  <a:cubicBezTo>
                    <a:pt x="329132" y="433413"/>
                    <a:pt x="337622" y="437658"/>
                    <a:pt x="347271" y="441132"/>
                  </a:cubicBezTo>
                  <a:cubicBezTo>
                    <a:pt x="376988" y="447693"/>
                    <a:pt x="406320" y="447307"/>
                    <a:pt x="436038" y="441132"/>
                  </a:cubicBezTo>
                  <a:cubicBezTo>
                    <a:pt x="444914" y="437272"/>
                    <a:pt x="451475" y="430326"/>
                    <a:pt x="455721" y="421835"/>
                  </a:cubicBezTo>
                  <a:cubicBezTo>
                    <a:pt x="483122" y="421835"/>
                    <a:pt x="1188625" y="421835"/>
                    <a:pt x="1208308" y="421835"/>
                  </a:cubicBezTo>
                  <a:cubicBezTo>
                    <a:pt x="1209466" y="433027"/>
                    <a:pt x="1217957" y="437658"/>
                    <a:pt x="1227219" y="440746"/>
                  </a:cubicBezTo>
                  <a:cubicBezTo>
                    <a:pt x="1256937" y="447307"/>
                    <a:pt x="1286268" y="446921"/>
                    <a:pt x="1315986" y="441132"/>
                  </a:cubicBezTo>
                  <a:cubicBezTo>
                    <a:pt x="1324862" y="437272"/>
                    <a:pt x="1331424" y="430326"/>
                    <a:pt x="1336055" y="421835"/>
                  </a:cubicBezTo>
                  <a:cubicBezTo>
                    <a:pt x="1398963" y="421835"/>
                    <a:pt x="1461872" y="421835"/>
                    <a:pt x="1525167" y="421835"/>
                  </a:cubicBezTo>
                  <a:cubicBezTo>
                    <a:pt x="1534043" y="421835"/>
                    <a:pt x="1543306" y="422993"/>
                    <a:pt x="1551797" y="418747"/>
                  </a:cubicBezTo>
                  <a:cubicBezTo>
                    <a:pt x="1555656" y="417203"/>
                    <a:pt x="1559515" y="415660"/>
                    <a:pt x="1563375" y="414116"/>
                  </a:cubicBezTo>
                  <a:cubicBezTo>
                    <a:pt x="1577269" y="412572"/>
                    <a:pt x="1588847" y="406397"/>
                    <a:pt x="1598110" y="396362"/>
                  </a:cubicBezTo>
                  <a:cubicBezTo>
                    <a:pt x="1624740" y="367031"/>
                    <a:pt x="1635160" y="327665"/>
                    <a:pt x="1658703" y="296789"/>
                  </a:cubicBezTo>
                  <a:cubicBezTo>
                    <a:pt x="1659088" y="296404"/>
                    <a:pt x="1659088" y="295632"/>
                    <a:pt x="1659088" y="294860"/>
                  </a:cubicBezTo>
                  <a:cubicBezTo>
                    <a:pt x="1665264" y="241986"/>
                    <a:pt x="1665650" y="189112"/>
                    <a:pt x="1658703" y="136238"/>
                  </a:cubicBezTo>
                  <a:cubicBezTo>
                    <a:pt x="1658317" y="123116"/>
                    <a:pt x="1651756" y="111923"/>
                    <a:pt x="1642879" y="102661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4D7C38B-9426-48D2-B0E7-4E4B02015A9F}"/>
                </a:ext>
              </a:extLst>
            </p:cNvPr>
            <p:cNvSpPr/>
            <p:nvPr/>
          </p:nvSpPr>
          <p:spPr>
            <a:xfrm>
              <a:off x="4341097" y="2366235"/>
              <a:ext cx="165955" cy="96486"/>
            </a:xfrm>
            <a:custGeom>
              <a:avLst/>
              <a:gdLst>
                <a:gd name="connsiteX0" fmla="*/ 142373 w 165955"/>
                <a:gd name="connsiteY0" fmla="*/ 98812 h 96485"/>
                <a:gd name="connsiteX1" fmla="*/ 10381 w 165955"/>
                <a:gd name="connsiteY1" fmla="*/ 48254 h 96485"/>
                <a:gd name="connsiteX2" fmla="*/ 18486 w 165955"/>
                <a:gd name="connsiteY2" fmla="*/ 5414 h 96485"/>
                <a:gd name="connsiteX3" fmla="*/ 70974 w 165955"/>
                <a:gd name="connsiteY3" fmla="*/ 7730 h 96485"/>
                <a:gd name="connsiteX4" fmla="*/ 137356 w 165955"/>
                <a:gd name="connsiteY4" fmla="*/ 33202 h 96485"/>
                <a:gd name="connsiteX5" fmla="*/ 157425 w 165955"/>
                <a:gd name="connsiteY5" fmla="*/ 51727 h 96485"/>
                <a:gd name="connsiteX6" fmla="*/ 168618 w 165955"/>
                <a:gd name="connsiteY6" fmla="*/ 79901 h 96485"/>
                <a:gd name="connsiteX7" fmla="*/ 142373 w 165955"/>
                <a:gd name="connsiteY7" fmla="*/ 98812 h 9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955" h="96485">
                  <a:moveTo>
                    <a:pt x="142373" y="98812"/>
                  </a:moveTo>
                  <a:cubicBezTo>
                    <a:pt x="98376" y="81831"/>
                    <a:pt x="54379" y="65235"/>
                    <a:pt x="10381" y="48254"/>
                  </a:cubicBezTo>
                  <a:cubicBezTo>
                    <a:pt x="-5442" y="27413"/>
                    <a:pt x="-3513" y="16607"/>
                    <a:pt x="18486" y="5414"/>
                  </a:cubicBezTo>
                  <a:cubicBezTo>
                    <a:pt x="36625" y="-3848"/>
                    <a:pt x="53607" y="11"/>
                    <a:pt x="70974" y="7730"/>
                  </a:cubicBezTo>
                  <a:cubicBezTo>
                    <a:pt x="92587" y="17378"/>
                    <a:pt x="115358" y="24325"/>
                    <a:pt x="137356" y="33202"/>
                  </a:cubicBezTo>
                  <a:cubicBezTo>
                    <a:pt x="146233" y="36676"/>
                    <a:pt x="155881" y="39763"/>
                    <a:pt x="157425" y="51727"/>
                  </a:cubicBezTo>
                  <a:cubicBezTo>
                    <a:pt x="167074" y="58674"/>
                    <a:pt x="172091" y="67937"/>
                    <a:pt x="168618" y="79901"/>
                  </a:cubicBezTo>
                  <a:cubicBezTo>
                    <a:pt x="164758" y="93023"/>
                    <a:pt x="154724" y="97654"/>
                    <a:pt x="142373" y="98812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C840B2D-8525-4060-AF18-F57210FE3117}"/>
                </a:ext>
              </a:extLst>
            </p:cNvPr>
            <p:cNvSpPr/>
            <p:nvPr/>
          </p:nvSpPr>
          <p:spPr>
            <a:xfrm>
              <a:off x="4657227" y="1987637"/>
              <a:ext cx="528741" cy="926261"/>
            </a:xfrm>
            <a:custGeom>
              <a:avLst/>
              <a:gdLst>
                <a:gd name="connsiteX0" fmla="*/ 500099 w 528740"/>
                <a:gd name="connsiteY0" fmla="*/ 542249 h 926261"/>
                <a:gd name="connsiteX1" fmla="*/ 420209 w 528740"/>
                <a:gd name="connsiteY1" fmla="*/ 449237 h 926261"/>
                <a:gd name="connsiteX2" fmla="*/ 420209 w 528740"/>
                <a:gd name="connsiteY2" fmla="*/ 449237 h 926261"/>
                <a:gd name="connsiteX3" fmla="*/ 370423 w 528740"/>
                <a:gd name="connsiteY3" fmla="*/ 417204 h 926261"/>
                <a:gd name="connsiteX4" fmla="*/ 307900 w 528740"/>
                <a:gd name="connsiteY4" fmla="*/ 318788 h 926261"/>
                <a:gd name="connsiteX5" fmla="*/ 308286 w 528740"/>
                <a:gd name="connsiteY5" fmla="*/ 280966 h 926261"/>
                <a:gd name="connsiteX6" fmla="*/ 316005 w 528740"/>
                <a:gd name="connsiteY6" fmla="*/ 266300 h 926261"/>
                <a:gd name="connsiteX7" fmla="*/ 336074 w 528740"/>
                <a:gd name="connsiteY7" fmla="*/ 54032 h 926261"/>
                <a:gd name="connsiteX8" fmla="*/ 331828 w 528740"/>
                <a:gd name="connsiteY8" fmla="*/ 35507 h 926261"/>
                <a:gd name="connsiteX9" fmla="*/ 295550 w 528740"/>
                <a:gd name="connsiteY9" fmla="*/ 0 h 926261"/>
                <a:gd name="connsiteX10" fmla="*/ 280112 w 528740"/>
                <a:gd name="connsiteY10" fmla="*/ 18139 h 926261"/>
                <a:gd name="connsiteX11" fmla="*/ 280884 w 528740"/>
                <a:gd name="connsiteY11" fmla="*/ 44769 h 926261"/>
                <a:gd name="connsiteX12" fmla="*/ 282042 w 528740"/>
                <a:gd name="connsiteY12" fmla="*/ 50559 h 926261"/>
                <a:gd name="connsiteX13" fmla="*/ 277411 w 528740"/>
                <a:gd name="connsiteY13" fmla="*/ 87995 h 926261"/>
                <a:gd name="connsiteX14" fmla="*/ 242290 w 528740"/>
                <a:gd name="connsiteY14" fmla="*/ 91854 h 926261"/>
                <a:gd name="connsiteX15" fmla="*/ 227238 w 528740"/>
                <a:gd name="connsiteY15" fmla="*/ 55962 h 926261"/>
                <a:gd name="connsiteX16" fmla="*/ 244605 w 528740"/>
                <a:gd name="connsiteY16" fmla="*/ 32033 h 926261"/>
                <a:gd name="connsiteX17" fmla="*/ 235729 w 528740"/>
                <a:gd name="connsiteY17" fmla="*/ 1544 h 926261"/>
                <a:gd name="connsiteX18" fmla="*/ 208713 w 528740"/>
                <a:gd name="connsiteY18" fmla="*/ 15824 h 926261"/>
                <a:gd name="connsiteX19" fmla="*/ 194433 w 528740"/>
                <a:gd name="connsiteY19" fmla="*/ 60979 h 926261"/>
                <a:gd name="connsiteX20" fmla="*/ 194433 w 528740"/>
                <a:gd name="connsiteY20" fmla="*/ 180621 h 926261"/>
                <a:gd name="connsiteX21" fmla="*/ 218747 w 528740"/>
                <a:gd name="connsiteY21" fmla="*/ 274791 h 926261"/>
                <a:gd name="connsiteX22" fmla="*/ 223379 w 528740"/>
                <a:gd name="connsiteY22" fmla="*/ 280194 h 926261"/>
                <a:gd name="connsiteX23" fmla="*/ 214116 w 528740"/>
                <a:gd name="connsiteY23" fmla="*/ 353137 h 926261"/>
                <a:gd name="connsiteX24" fmla="*/ 132682 w 528740"/>
                <a:gd name="connsiteY24" fmla="*/ 433799 h 926261"/>
                <a:gd name="connsiteX25" fmla="*/ 11496 w 528740"/>
                <a:gd name="connsiteY25" fmla="*/ 588562 h 926261"/>
                <a:gd name="connsiteX26" fmla="*/ 14584 w 528740"/>
                <a:gd name="connsiteY26" fmla="*/ 743711 h 926261"/>
                <a:gd name="connsiteX27" fmla="*/ 88299 w 528740"/>
                <a:gd name="connsiteY27" fmla="*/ 858721 h 926261"/>
                <a:gd name="connsiteX28" fmla="*/ 237658 w 528740"/>
                <a:gd name="connsiteY28" fmla="*/ 927033 h 926261"/>
                <a:gd name="connsiteX29" fmla="*/ 400526 w 528740"/>
                <a:gd name="connsiteY29" fmla="*/ 889211 h 926261"/>
                <a:gd name="connsiteX30" fmla="*/ 525185 w 528740"/>
                <a:gd name="connsiteY30" fmla="*/ 696626 h 926261"/>
                <a:gd name="connsiteX31" fmla="*/ 500099 w 528740"/>
                <a:gd name="connsiteY31" fmla="*/ 542249 h 92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8740" h="926261">
                  <a:moveTo>
                    <a:pt x="500099" y="542249"/>
                  </a:moveTo>
                  <a:cubicBezTo>
                    <a:pt x="482346" y="503654"/>
                    <a:pt x="454558" y="473551"/>
                    <a:pt x="420209" y="449237"/>
                  </a:cubicBezTo>
                  <a:lnTo>
                    <a:pt x="420209" y="449237"/>
                  </a:lnTo>
                  <a:cubicBezTo>
                    <a:pt x="406315" y="434571"/>
                    <a:pt x="386632" y="428782"/>
                    <a:pt x="370423" y="417204"/>
                  </a:cubicBezTo>
                  <a:cubicBezTo>
                    <a:pt x="336074" y="392889"/>
                    <a:pt x="310987" y="362786"/>
                    <a:pt x="307900" y="318788"/>
                  </a:cubicBezTo>
                  <a:cubicBezTo>
                    <a:pt x="305198" y="306052"/>
                    <a:pt x="304812" y="293316"/>
                    <a:pt x="308286" y="280966"/>
                  </a:cubicBezTo>
                  <a:cubicBezTo>
                    <a:pt x="310987" y="275949"/>
                    <a:pt x="314075" y="271317"/>
                    <a:pt x="316005" y="266300"/>
                  </a:cubicBezTo>
                  <a:cubicBezTo>
                    <a:pt x="345336" y="197602"/>
                    <a:pt x="336074" y="125431"/>
                    <a:pt x="336074" y="54032"/>
                  </a:cubicBezTo>
                  <a:cubicBezTo>
                    <a:pt x="336074" y="47471"/>
                    <a:pt x="334530" y="40910"/>
                    <a:pt x="331828" y="35507"/>
                  </a:cubicBezTo>
                  <a:cubicBezTo>
                    <a:pt x="324110" y="19297"/>
                    <a:pt x="316777" y="2702"/>
                    <a:pt x="295550" y="0"/>
                  </a:cubicBezTo>
                  <a:cubicBezTo>
                    <a:pt x="284743" y="1158"/>
                    <a:pt x="280884" y="8491"/>
                    <a:pt x="280112" y="18139"/>
                  </a:cubicBezTo>
                  <a:cubicBezTo>
                    <a:pt x="279340" y="27016"/>
                    <a:pt x="279726" y="35893"/>
                    <a:pt x="280884" y="44769"/>
                  </a:cubicBezTo>
                  <a:cubicBezTo>
                    <a:pt x="280884" y="46699"/>
                    <a:pt x="280884" y="49015"/>
                    <a:pt x="282042" y="50559"/>
                  </a:cubicBezTo>
                  <a:cubicBezTo>
                    <a:pt x="293620" y="64838"/>
                    <a:pt x="287059" y="77188"/>
                    <a:pt x="277411" y="87995"/>
                  </a:cubicBezTo>
                  <a:cubicBezTo>
                    <a:pt x="267762" y="98415"/>
                    <a:pt x="254640" y="98415"/>
                    <a:pt x="242290" y="91854"/>
                  </a:cubicBezTo>
                  <a:cubicBezTo>
                    <a:pt x="229168" y="84907"/>
                    <a:pt x="224150" y="71399"/>
                    <a:pt x="227238" y="55962"/>
                  </a:cubicBezTo>
                  <a:cubicBezTo>
                    <a:pt x="229554" y="45155"/>
                    <a:pt x="237273" y="38594"/>
                    <a:pt x="244605" y="32033"/>
                  </a:cubicBezTo>
                  <a:cubicBezTo>
                    <a:pt x="246921" y="20455"/>
                    <a:pt x="250395" y="8105"/>
                    <a:pt x="235729" y="1544"/>
                  </a:cubicBezTo>
                  <a:cubicBezTo>
                    <a:pt x="222607" y="-1158"/>
                    <a:pt x="214888" y="6561"/>
                    <a:pt x="208713" y="15824"/>
                  </a:cubicBezTo>
                  <a:cubicBezTo>
                    <a:pt x="199450" y="29332"/>
                    <a:pt x="194047" y="43997"/>
                    <a:pt x="194433" y="60979"/>
                  </a:cubicBezTo>
                  <a:cubicBezTo>
                    <a:pt x="194819" y="100731"/>
                    <a:pt x="194433" y="140869"/>
                    <a:pt x="194433" y="180621"/>
                  </a:cubicBezTo>
                  <a:cubicBezTo>
                    <a:pt x="194433" y="214198"/>
                    <a:pt x="202924" y="245459"/>
                    <a:pt x="218747" y="274791"/>
                  </a:cubicBezTo>
                  <a:cubicBezTo>
                    <a:pt x="220291" y="276721"/>
                    <a:pt x="221449" y="278650"/>
                    <a:pt x="223379" y="280194"/>
                  </a:cubicBezTo>
                  <a:cubicBezTo>
                    <a:pt x="229940" y="305666"/>
                    <a:pt x="222993" y="329981"/>
                    <a:pt x="214116" y="353137"/>
                  </a:cubicBezTo>
                  <a:cubicBezTo>
                    <a:pt x="199064" y="392117"/>
                    <a:pt x="167417" y="414116"/>
                    <a:pt x="132682" y="433799"/>
                  </a:cubicBezTo>
                  <a:cubicBezTo>
                    <a:pt x="71703" y="468534"/>
                    <a:pt x="30022" y="519864"/>
                    <a:pt x="11496" y="588562"/>
                  </a:cubicBezTo>
                  <a:cubicBezTo>
                    <a:pt x="-3941" y="640664"/>
                    <a:pt x="-4713" y="692380"/>
                    <a:pt x="14584" y="743711"/>
                  </a:cubicBezTo>
                  <a:cubicBezTo>
                    <a:pt x="27320" y="789638"/>
                    <a:pt x="52792" y="827460"/>
                    <a:pt x="88299" y="858721"/>
                  </a:cubicBezTo>
                  <a:cubicBezTo>
                    <a:pt x="129981" y="898859"/>
                    <a:pt x="182083" y="920472"/>
                    <a:pt x="237658" y="927033"/>
                  </a:cubicBezTo>
                  <a:cubicBezTo>
                    <a:pt x="294778" y="933594"/>
                    <a:pt x="350740" y="921244"/>
                    <a:pt x="400526" y="889211"/>
                  </a:cubicBezTo>
                  <a:cubicBezTo>
                    <a:pt x="470768" y="843670"/>
                    <a:pt x="517081" y="782305"/>
                    <a:pt x="525185" y="696626"/>
                  </a:cubicBezTo>
                  <a:cubicBezTo>
                    <a:pt x="537922" y="623683"/>
                    <a:pt x="516695" y="568493"/>
                    <a:pt x="500099" y="542249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2B6D813-87D9-4CF0-9433-1D54D8505224}"/>
                </a:ext>
              </a:extLst>
            </p:cNvPr>
            <p:cNvSpPr/>
            <p:nvPr/>
          </p:nvSpPr>
          <p:spPr>
            <a:xfrm>
              <a:off x="4507708" y="63118"/>
              <a:ext cx="331910" cy="177533"/>
            </a:xfrm>
            <a:custGeom>
              <a:avLst/>
              <a:gdLst>
                <a:gd name="connsiteX0" fmla="*/ 309603 w 331910"/>
                <a:gd name="connsiteY0" fmla="*/ 102486 h 177533"/>
                <a:gd name="connsiteX1" fmla="*/ 330830 w 331910"/>
                <a:gd name="connsiteY1" fmla="*/ 164237 h 177533"/>
                <a:gd name="connsiteX2" fmla="*/ 320409 w 331910"/>
                <a:gd name="connsiteY2" fmla="*/ 180447 h 177533"/>
                <a:gd name="connsiteX3" fmla="*/ 8954 w 331910"/>
                <a:gd name="connsiteY3" fmla="*/ 180833 h 177533"/>
                <a:gd name="connsiteX4" fmla="*/ 2007 w 331910"/>
                <a:gd name="connsiteY4" fmla="*/ 163465 h 177533"/>
                <a:gd name="connsiteX5" fmla="*/ 19374 w 331910"/>
                <a:gd name="connsiteY5" fmla="*/ 109433 h 177533"/>
                <a:gd name="connsiteX6" fmla="*/ 73792 w 331910"/>
                <a:gd name="connsiteY6" fmla="*/ 30315 h 177533"/>
                <a:gd name="connsiteX7" fmla="*/ 292621 w 331910"/>
                <a:gd name="connsiteY7" fmla="*/ 63506 h 177533"/>
                <a:gd name="connsiteX8" fmla="*/ 309603 w 331910"/>
                <a:gd name="connsiteY8" fmla="*/ 102486 h 17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10" h="177533">
                  <a:moveTo>
                    <a:pt x="309603" y="102486"/>
                  </a:moveTo>
                  <a:cubicBezTo>
                    <a:pt x="316550" y="122941"/>
                    <a:pt x="323883" y="143782"/>
                    <a:pt x="330830" y="164237"/>
                  </a:cubicBezTo>
                  <a:cubicBezTo>
                    <a:pt x="334303" y="173886"/>
                    <a:pt x="332759" y="180833"/>
                    <a:pt x="320409" y="180447"/>
                  </a:cubicBezTo>
                  <a:cubicBezTo>
                    <a:pt x="216591" y="154974"/>
                    <a:pt x="112772" y="155360"/>
                    <a:pt x="8954" y="180833"/>
                  </a:cubicBezTo>
                  <a:cubicBezTo>
                    <a:pt x="-3010" y="178903"/>
                    <a:pt x="-309" y="170798"/>
                    <a:pt x="2007" y="163465"/>
                  </a:cubicBezTo>
                  <a:cubicBezTo>
                    <a:pt x="7410" y="145326"/>
                    <a:pt x="13585" y="127573"/>
                    <a:pt x="19374" y="109433"/>
                  </a:cubicBezTo>
                  <a:cubicBezTo>
                    <a:pt x="25935" y="75084"/>
                    <a:pt x="46390" y="50384"/>
                    <a:pt x="73792" y="30315"/>
                  </a:cubicBezTo>
                  <a:cubicBezTo>
                    <a:pt x="153682" y="-27576"/>
                    <a:pt x="253641" y="5229"/>
                    <a:pt x="292621" y="63506"/>
                  </a:cubicBezTo>
                  <a:cubicBezTo>
                    <a:pt x="299954" y="75470"/>
                    <a:pt x="309989" y="86663"/>
                    <a:pt x="309603" y="102486"/>
                  </a:cubicBezTo>
                  <a:close/>
                </a:path>
              </a:pathLst>
            </a:custGeom>
            <a:solidFill>
              <a:srgbClr val="FEFEFE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89BD08-5BB4-44EE-A420-69A01BC22CE7}"/>
                </a:ext>
              </a:extLst>
            </p:cNvPr>
            <p:cNvSpPr/>
            <p:nvPr/>
          </p:nvSpPr>
          <p:spPr>
            <a:xfrm>
              <a:off x="4524251" y="32237"/>
              <a:ext cx="293316" cy="146658"/>
            </a:xfrm>
            <a:custGeom>
              <a:avLst/>
              <a:gdLst>
                <a:gd name="connsiteX0" fmla="*/ 292220 w 293316"/>
                <a:gd name="connsiteY0" fmla="*/ 139704 h 146657"/>
                <a:gd name="connsiteX1" fmla="*/ 143632 w 293316"/>
                <a:gd name="connsiteY1" fmla="*/ 47850 h 146657"/>
                <a:gd name="connsiteX2" fmla="*/ 1605 w 293316"/>
                <a:gd name="connsiteY2" fmla="*/ 147037 h 146657"/>
                <a:gd name="connsiteX3" fmla="*/ 61 w 293316"/>
                <a:gd name="connsiteY3" fmla="*/ 143564 h 146657"/>
                <a:gd name="connsiteX4" fmla="*/ 186086 w 293316"/>
                <a:gd name="connsiteY4" fmla="*/ 5010 h 146657"/>
                <a:gd name="connsiteX5" fmla="*/ 246679 w 293316"/>
                <a:gd name="connsiteY5" fmla="*/ 43991 h 146657"/>
                <a:gd name="connsiteX6" fmla="*/ 291062 w 293316"/>
                <a:gd name="connsiteY6" fmla="*/ 120407 h 146657"/>
                <a:gd name="connsiteX7" fmla="*/ 292220 w 293316"/>
                <a:gd name="connsiteY7" fmla="*/ 139704 h 146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316" h="146657">
                  <a:moveTo>
                    <a:pt x="292220" y="139704"/>
                  </a:moveTo>
                  <a:cubicBezTo>
                    <a:pt x="260572" y="80269"/>
                    <a:pt x="211172" y="45920"/>
                    <a:pt x="143632" y="47850"/>
                  </a:cubicBezTo>
                  <a:cubicBezTo>
                    <a:pt x="76864" y="49780"/>
                    <a:pt x="30551" y="87602"/>
                    <a:pt x="1605" y="147037"/>
                  </a:cubicBezTo>
                  <a:cubicBezTo>
                    <a:pt x="1219" y="145879"/>
                    <a:pt x="-324" y="144721"/>
                    <a:pt x="61" y="143564"/>
                  </a:cubicBezTo>
                  <a:cubicBezTo>
                    <a:pt x="23990" y="50166"/>
                    <a:pt x="86127" y="-19690"/>
                    <a:pt x="186086" y="5010"/>
                  </a:cubicBezTo>
                  <a:cubicBezTo>
                    <a:pt x="210400" y="11185"/>
                    <a:pt x="230855" y="24308"/>
                    <a:pt x="246679" y="43991"/>
                  </a:cubicBezTo>
                  <a:cubicBezTo>
                    <a:pt x="265590" y="66761"/>
                    <a:pt x="281027" y="92233"/>
                    <a:pt x="291062" y="120407"/>
                  </a:cubicBezTo>
                  <a:cubicBezTo>
                    <a:pt x="293378" y="126196"/>
                    <a:pt x="298781" y="132757"/>
                    <a:pt x="292220" y="13970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5B5A12D-111C-44D7-9DAC-A67ABE9F774B}"/>
                </a:ext>
              </a:extLst>
            </p:cNvPr>
            <p:cNvSpPr/>
            <p:nvPr/>
          </p:nvSpPr>
          <p:spPr>
            <a:xfrm>
              <a:off x="5071928" y="184694"/>
              <a:ext cx="231565" cy="555757"/>
            </a:xfrm>
            <a:custGeom>
              <a:avLst/>
              <a:gdLst>
                <a:gd name="connsiteX0" fmla="*/ 234653 w 231565"/>
                <a:gd name="connsiteY0" fmla="*/ 103588 h 555756"/>
                <a:gd name="connsiteX1" fmla="*/ 185252 w 231565"/>
                <a:gd name="connsiteY1" fmla="*/ 24470 h 555756"/>
                <a:gd name="connsiteX2" fmla="*/ 112695 w 231565"/>
                <a:gd name="connsiteY2" fmla="*/ 1699 h 555756"/>
                <a:gd name="connsiteX3" fmla="*/ 46313 w 231565"/>
                <a:gd name="connsiteY3" fmla="*/ 34118 h 555756"/>
                <a:gd name="connsiteX4" fmla="*/ 0 w 231565"/>
                <a:gd name="connsiteY4" fmla="*/ 172672 h 555756"/>
                <a:gd name="connsiteX5" fmla="*/ 58663 w 231565"/>
                <a:gd name="connsiteY5" fmla="*/ 229791 h 555756"/>
                <a:gd name="connsiteX6" fmla="*/ 133922 w 231565"/>
                <a:gd name="connsiteY6" fmla="*/ 330908 h 555756"/>
                <a:gd name="connsiteX7" fmla="*/ 151675 w 231565"/>
                <a:gd name="connsiteY7" fmla="*/ 341328 h 555756"/>
                <a:gd name="connsiteX8" fmla="*/ 203777 w 231565"/>
                <a:gd name="connsiteY8" fmla="*/ 181162 h 555756"/>
                <a:gd name="connsiteX9" fmla="*/ 230407 w 231565"/>
                <a:gd name="connsiteY9" fmla="*/ 102430 h 555756"/>
                <a:gd name="connsiteX10" fmla="*/ 234267 w 231565"/>
                <a:gd name="connsiteY10" fmla="*/ 557070 h 555756"/>
                <a:gd name="connsiteX11" fmla="*/ 234653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234653" y="103588"/>
                  </a:moveTo>
                  <a:cubicBezTo>
                    <a:pt x="234653" y="63836"/>
                    <a:pt x="242372" y="48784"/>
                    <a:pt x="185252" y="24470"/>
                  </a:cubicBezTo>
                  <a:cubicBezTo>
                    <a:pt x="163639" y="16365"/>
                    <a:pt x="133536" y="7488"/>
                    <a:pt x="112695" y="1699"/>
                  </a:cubicBezTo>
                  <a:cubicBezTo>
                    <a:pt x="86451" y="-5248"/>
                    <a:pt x="54804" y="9804"/>
                    <a:pt x="46313" y="34118"/>
                  </a:cubicBezTo>
                  <a:cubicBezTo>
                    <a:pt x="30103" y="80046"/>
                    <a:pt x="15438" y="126745"/>
                    <a:pt x="0" y="172672"/>
                  </a:cubicBezTo>
                  <a:cubicBezTo>
                    <a:pt x="9263" y="181548"/>
                    <a:pt x="49015" y="220914"/>
                    <a:pt x="58663" y="229791"/>
                  </a:cubicBezTo>
                  <a:cubicBezTo>
                    <a:pt x="84521" y="254105"/>
                    <a:pt x="128133" y="321645"/>
                    <a:pt x="133922" y="330908"/>
                  </a:cubicBezTo>
                  <a:cubicBezTo>
                    <a:pt x="141641" y="342486"/>
                    <a:pt x="147816" y="354064"/>
                    <a:pt x="151675" y="341328"/>
                  </a:cubicBezTo>
                  <a:cubicBezTo>
                    <a:pt x="171358" y="289998"/>
                    <a:pt x="185638" y="233265"/>
                    <a:pt x="203777" y="181162"/>
                  </a:cubicBezTo>
                  <a:cubicBezTo>
                    <a:pt x="209567" y="164953"/>
                    <a:pt x="228092" y="86607"/>
                    <a:pt x="230407" y="102430"/>
                  </a:cubicBezTo>
                  <a:cubicBezTo>
                    <a:pt x="223846" y="313540"/>
                    <a:pt x="225776" y="362169"/>
                    <a:pt x="234267" y="557070"/>
                  </a:cubicBezTo>
                  <a:cubicBezTo>
                    <a:pt x="236583" y="379537"/>
                    <a:pt x="234653" y="297717"/>
                    <a:pt x="234653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2A01D1-BC39-4414-ADB2-601F572F5215}"/>
                </a:ext>
              </a:extLst>
            </p:cNvPr>
            <p:cNvSpPr/>
            <p:nvPr/>
          </p:nvSpPr>
          <p:spPr>
            <a:xfrm>
              <a:off x="4039365" y="182045"/>
              <a:ext cx="231565" cy="555757"/>
            </a:xfrm>
            <a:custGeom>
              <a:avLst/>
              <a:gdLst>
                <a:gd name="connsiteX0" fmla="*/ 658 w 231565"/>
                <a:gd name="connsiteY0" fmla="*/ 103588 h 555756"/>
                <a:gd name="connsiteX1" fmla="*/ 50059 w 231565"/>
                <a:gd name="connsiteY1" fmla="*/ 24470 h 555756"/>
                <a:gd name="connsiteX2" fmla="*/ 122616 w 231565"/>
                <a:gd name="connsiteY2" fmla="*/ 1699 h 555756"/>
                <a:gd name="connsiteX3" fmla="*/ 188998 w 231565"/>
                <a:gd name="connsiteY3" fmla="*/ 34118 h 555756"/>
                <a:gd name="connsiteX4" fmla="*/ 235311 w 231565"/>
                <a:gd name="connsiteY4" fmla="*/ 172672 h 555756"/>
                <a:gd name="connsiteX5" fmla="*/ 176648 w 231565"/>
                <a:gd name="connsiteY5" fmla="*/ 229791 h 555756"/>
                <a:gd name="connsiteX6" fmla="*/ 101389 w 231565"/>
                <a:gd name="connsiteY6" fmla="*/ 330908 h 555756"/>
                <a:gd name="connsiteX7" fmla="*/ 83636 w 231565"/>
                <a:gd name="connsiteY7" fmla="*/ 341328 h 555756"/>
                <a:gd name="connsiteX8" fmla="*/ 31534 w 231565"/>
                <a:gd name="connsiteY8" fmla="*/ 181162 h 555756"/>
                <a:gd name="connsiteX9" fmla="*/ 4904 w 231565"/>
                <a:gd name="connsiteY9" fmla="*/ 102430 h 555756"/>
                <a:gd name="connsiteX10" fmla="*/ 1044 w 231565"/>
                <a:gd name="connsiteY10" fmla="*/ 557070 h 555756"/>
                <a:gd name="connsiteX11" fmla="*/ 658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658" y="103588"/>
                  </a:moveTo>
                  <a:cubicBezTo>
                    <a:pt x="658" y="63836"/>
                    <a:pt x="-7061" y="48784"/>
                    <a:pt x="50059" y="24470"/>
                  </a:cubicBezTo>
                  <a:cubicBezTo>
                    <a:pt x="71672" y="16365"/>
                    <a:pt x="101775" y="7488"/>
                    <a:pt x="122616" y="1699"/>
                  </a:cubicBezTo>
                  <a:cubicBezTo>
                    <a:pt x="148860" y="-5248"/>
                    <a:pt x="180507" y="9804"/>
                    <a:pt x="188998" y="34118"/>
                  </a:cubicBezTo>
                  <a:cubicBezTo>
                    <a:pt x="205208" y="80046"/>
                    <a:pt x="219873" y="126744"/>
                    <a:pt x="235311" y="172672"/>
                  </a:cubicBezTo>
                  <a:cubicBezTo>
                    <a:pt x="226048" y="181548"/>
                    <a:pt x="186296" y="220914"/>
                    <a:pt x="176648" y="229791"/>
                  </a:cubicBezTo>
                  <a:cubicBezTo>
                    <a:pt x="150790" y="254105"/>
                    <a:pt x="107178" y="321645"/>
                    <a:pt x="101389" y="330908"/>
                  </a:cubicBezTo>
                  <a:cubicBezTo>
                    <a:pt x="93670" y="342486"/>
                    <a:pt x="87495" y="354064"/>
                    <a:pt x="83636" y="341328"/>
                  </a:cubicBezTo>
                  <a:cubicBezTo>
                    <a:pt x="63953" y="289998"/>
                    <a:pt x="49673" y="233265"/>
                    <a:pt x="31534" y="181162"/>
                  </a:cubicBezTo>
                  <a:cubicBezTo>
                    <a:pt x="25744" y="164953"/>
                    <a:pt x="7219" y="86607"/>
                    <a:pt x="4904" y="102430"/>
                  </a:cubicBezTo>
                  <a:cubicBezTo>
                    <a:pt x="11465" y="313540"/>
                    <a:pt x="9535" y="362169"/>
                    <a:pt x="1044" y="557070"/>
                  </a:cubicBezTo>
                  <a:cubicBezTo>
                    <a:pt x="-1272" y="379151"/>
                    <a:pt x="1044" y="297331"/>
                    <a:pt x="658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E8ED197-EDCF-4145-A418-AF947AFDB425}"/>
                </a:ext>
              </a:extLst>
            </p:cNvPr>
            <p:cNvSpPr/>
            <p:nvPr/>
          </p:nvSpPr>
          <p:spPr>
            <a:xfrm>
              <a:off x="4297447" y="572773"/>
              <a:ext cx="733290" cy="733290"/>
            </a:xfrm>
            <a:custGeom>
              <a:avLst/>
              <a:gdLst>
                <a:gd name="connsiteX0" fmla="*/ 558844 w 733290"/>
                <a:gd name="connsiteY0" fmla="*/ 735606 h 733289"/>
                <a:gd name="connsiteX1" fmla="*/ 176762 w 733290"/>
                <a:gd name="connsiteY1" fmla="*/ 735606 h 733289"/>
                <a:gd name="connsiteX2" fmla="*/ 0 w 733290"/>
                <a:gd name="connsiteY2" fmla="*/ 558844 h 733289"/>
                <a:gd name="connsiteX3" fmla="*/ 0 w 733290"/>
                <a:gd name="connsiteY3" fmla="*/ 176762 h 733289"/>
                <a:gd name="connsiteX4" fmla="*/ 176762 w 733290"/>
                <a:gd name="connsiteY4" fmla="*/ 0 h 733289"/>
                <a:gd name="connsiteX5" fmla="*/ 558844 w 733290"/>
                <a:gd name="connsiteY5" fmla="*/ 0 h 733289"/>
                <a:gd name="connsiteX6" fmla="*/ 735606 w 733290"/>
                <a:gd name="connsiteY6" fmla="*/ 176762 h 733289"/>
                <a:gd name="connsiteX7" fmla="*/ 735606 w 733290"/>
                <a:gd name="connsiteY7" fmla="*/ 558844 h 733289"/>
                <a:gd name="connsiteX8" fmla="*/ 558844 w 733290"/>
                <a:gd name="connsiteY8" fmla="*/ 735606 h 733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3290" h="733289">
                  <a:moveTo>
                    <a:pt x="558844" y="735606"/>
                  </a:moveTo>
                  <a:lnTo>
                    <a:pt x="176762" y="735606"/>
                  </a:lnTo>
                  <a:cubicBezTo>
                    <a:pt x="79504" y="735606"/>
                    <a:pt x="0" y="656102"/>
                    <a:pt x="0" y="558844"/>
                  </a:cubicBezTo>
                  <a:lnTo>
                    <a:pt x="0" y="176762"/>
                  </a:lnTo>
                  <a:cubicBezTo>
                    <a:pt x="0" y="79504"/>
                    <a:pt x="79504" y="0"/>
                    <a:pt x="176762" y="0"/>
                  </a:cubicBezTo>
                  <a:lnTo>
                    <a:pt x="558844" y="0"/>
                  </a:lnTo>
                  <a:cubicBezTo>
                    <a:pt x="656102" y="0"/>
                    <a:pt x="735606" y="79504"/>
                    <a:pt x="735606" y="176762"/>
                  </a:cubicBezTo>
                  <a:lnTo>
                    <a:pt x="735606" y="558844"/>
                  </a:lnTo>
                  <a:cubicBezTo>
                    <a:pt x="735606" y="656102"/>
                    <a:pt x="656102" y="735606"/>
                    <a:pt x="558844" y="73560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EFC0C7-FC16-4A8E-9F5A-33826A99E400}"/>
                </a:ext>
              </a:extLst>
            </p:cNvPr>
            <p:cNvSpPr/>
            <p:nvPr/>
          </p:nvSpPr>
          <p:spPr>
            <a:xfrm>
              <a:off x="4294359" y="774621"/>
              <a:ext cx="741009" cy="123501"/>
            </a:xfrm>
            <a:custGeom>
              <a:avLst/>
              <a:gdLst>
                <a:gd name="connsiteX0" fmla="*/ 0 w 741009"/>
                <a:gd name="connsiteY0" fmla="*/ 0 h 123501"/>
                <a:gd name="connsiteX1" fmla="*/ 742167 w 741009"/>
                <a:gd name="connsiteY1" fmla="*/ 0 h 123501"/>
                <a:gd name="connsiteX2" fmla="*/ 742167 w 741009"/>
                <a:gd name="connsiteY2" fmla="*/ 124273 h 123501"/>
                <a:gd name="connsiteX3" fmla="*/ 0 w 741009"/>
                <a:gd name="connsiteY3" fmla="*/ 124273 h 12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009" h="123501">
                  <a:moveTo>
                    <a:pt x="0" y="0"/>
                  </a:moveTo>
                  <a:lnTo>
                    <a:pt x="742167" y="0"/>
                  </a:lnTo>
                  <a:lnTo>
                    <a:pt x="742167" y="124273"/>
                  </a:lnTo>
                  <a:lnTo>
                    <a:pt x="0" y="12427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D624EB8-3FAB-4624-AC9D-1A1B7B20CD2E}"/>
                </a:ext>
              </a:extLst>
            </p:cNvPr>
            <p:cNvSpPr/>
            <p:nvPr/>
          </p:nvSpPr>
          <p:spPr>
            <a:xfrm>
              <a:off x="4298918" y="819390"/>
              <a:ext cx="733290" cy="196830"/>
            </a:xfrm>
            <a:custGeom>
              <a:avLst/>
              <a:gdLst>
                <a:gd name="connsiteX0" fmla="*/ 734134 w 733290"/>
                <a:gd name="connsiteY0" fmla="*/ 386 h 196830"/>
                <a:gd name="connsiteX1" fmla="*/ 844 w 733290"/>
                <a:gd name="connsiteY1" fmla="*/ 0 h 196830"/>
                <a:gd name="connsiteX2" fmla="*/ 844 w 733290"/>
                <a:gd name="connsiteY2" fmla="*/ 0 h 196830"/>
                <a:gd name="connsiteX3" fmla="*/ 844 w 733290"/>
                <a:gd name="connsiteY3" fmla="*/ 0 h 196830"/>
                <a:gd name="connsiteX4" fmla="*/ 844 w 733290"/>
                <a:gd name="connsiteY4" fmla="*/ 0 h 196830"/>
                <a:gd name="connsiteX5" fmla="*/ 1230 w 733290"/>
                <a:gd name="connsiteY5" fmla="*/ 38208 h 196830"/>
                <a:gd name="connsiteX6" fmla="*/ 38666 w 733290"/>
                <a:gd name="connsiteY6" fmla="*/ 38980 h 196830"/>
                <a:gd name="connsiteX7" fmla="*/ 31333 w 733290"/>
                <a:gd name="connsiteY7" fmla="*/ 77574 h 196830"/>
                <a:gd name="connsiteX8" fmla="*/ 20913 w 733290"/>
                <a:gd name="connsiteY8" fmla="*/ 134308 h 196830"/>
                <a:gd name="connsiteX9" fmla="*/ 29404 w 733290"/>
                <a:gd name="connsiteY9" fmla="*/ 179849 h 196830"/>
                <a:gd name="connsiteX10" fmla="*/ 88067 w 733290"/>
                <a:gd name="connsiteY10" fmla="*/ 196830 h 196830"/>
                <a:gd name="connsiteX11" fmla="*/ 120486 w 733290"/>
                <a:gd name="connsiteY11" fmla="*/ 141641 h 196830"/>
                <a:gd name="connsiteX12" fmla="*/ 99645 w 733290"/>
                <a:gd name="connsiteY12" fmla="*/ 35507 h 196830"/>
                <a:gd name="connsiteX13" fmla="*/ 140941 w 733290"/>
                <a:gd name="connsiteY13" fmla="*/ 35507 h 196830"/>
                <a:gd name="connsiteX14" fmla="*/ 734906 w 733290"/>
                <a:gd name="connsiteY14" fmla="*/ 35121 h 196830"/>
                <a:gd name="connsiteX15" fmla="*/ 734134 w 733290"/>
                <a:gd name="connsiteY15" fmla="*/ 386 h 196830"/>
                <a:gd name="connsiteX16" fmla="*/ 49473 w 733290"/>
                <a:gd name="connsiteY16" fmla="*/ 59821 h 196830"/>
                <a:gd name="connsiteX17" fmla="*/ 69542 w 733290"/>
                <a:gd name="connsiteY17" fmla="*/ 42068 h 196830"/>
                <a:gd name="connsiteX18" fmla="*/ 87681 w 733290"/>
                <a:gd name="connsiteY18" fmla="*/ 59821 h 196830"/>
                <a:gd name="connsiteX19" fmla="*/ 88839 w 733290"/>
                <a:gd name="connsiteY19" fmla="*/ 97643 h 196830"/>
                <a:gd name="connsiteX20" fmla="*/ 49087 w 733290"/>
                <a:gd name="connsiteY20" fmla="*/ 98029 h 196830"/>
                <a:gd name="connsiteX21" fmla="*/ 49473 w 733290"/>
                <a:gd name="connsiteY21" fmla="*/ 59821 h 196830"/>
                <a:gd name="connsiteX22" fmla="*/ 66840 w 733290"/>
                <a:gd name="connsiteY22" fmla="*/ 179077 h 196830"/>
                <a:gd name="connsiteX23" fmla="*/ 35579 w 733290"/>
                <a:gd name="connsiteY23" fmla="*/ 144728 h 196830"/>
                <a:gd name="connsiteX24" fmla="*/ 68384 w 733290"/>
                <a:gd name="connsiteY24" fmla="*/ 113853 h 196830"/>
                <a:gd name="connsiteX25" fmla="*/ 100417 w 733290"/>
                <a:gd name="connsiteY25" fmla="*/ 147430 h 196830"/>
                <a:gd name="connsiteX26" fmla="*/ 66840 w 733290"/>
                <a:gd name="connsiteY26" fmla="*/ 179077 h 19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3290" h="196830">
                  <a:moveTo>
                    <a:pt x="734134" y="386"/>
                  </a:moveTo>
                  <a:cubicBezTo>
                    <a:pt x="489833" y="386"/>
                    <a:pt x="245145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lnTo>
                    <a:pt x="844" y="0"/>
                  </a:lnTo>
                  <a:cubicBezTo>
                    <a:pt x="-1086" y="12350"/>
                    <a:pt x="844" y="26630"/>
                    <a:pt x="1230" y="38208"/>
                  </a:cubicBezTo>
                  <a:cubicBezTo>
                    <a:pt x="15896" y="39366"/>
                    <a:pt x="23615" y="38594"/>
                    <a:pt x="38666" y="38980"/>
                  </a:cubicBezTo>
                  <a:cubicBezTo>
                    <a:pt x="35965" y="51330"/>
                    <a:pt x="28246" y="93784"/>
                    <a:pt x="31333" y="77574"/>
                  </a:cubicBezTo>
                  <a:cubicBezTo>
                    <a:pt x="27860" y="96486"/>
                    <a:pt x="24001" y="115397"/>
                    <a:pt x="20913" y="134308"/>
                  </a:cubicBezTo>
                  <a:cubicBezTo>
                    <a:pt x="18211" y="150517"/>
                    <a:pt x="18597" y="166341"/>
                    <a:pt x="29404" y="179849"/>
                  </a:cubicBezTo>
                  <a:cubicBezTo>
                    <a:pt x="43298" y="197988"/>
                    <a:pt x="67612" y="204935"/>
                    <a:pt x="88067" y="196830"/>
                  </a:cubicBezTo>
                  <a:cubicBezTo>
                    <a:pt x="110066" y="188340"/>
                    <a:pt x="123574" y="166727"/>
                    <a:pt x="120486" y="141641"/>
                  </a:cubicBezTo>
                  <a:cubicBezTo>
                    <a:pt x="117785" y="120028"/>
                    <a:pt x="103119" y="56734"/>
                    <a:pt x="99645" y="35507"/>
                  </a:cubicBezTo>
                  <a:cubicBezTo>
                    <a:pt x="125889" y="35507"/>
                    <a:pt x="86137" y="35507"/>
                    <a:pt x="140941" y="35507"/>
                  </a:cubicBezTo>
                  <a:cubicBezTo>
                    <a:pt x="338929" y="35121"/>
                    <a:pt x="536918" y="35121"/>
                    <a:pt x="734906" y="35121"/>
                  </a:cubicBezTo>
                  <a:cubicBezTo>
                    <a:pt x="734134" y="23928"/>
                    <a:pt x="734134" y="11964"/>
                    <a:pt x="734134" y="386"/>
                  </a:cubicBezTo>
                  <a:close/>
                  <a:moveTo>
                    <a:pt x="49473" y="59821"/>
                  </a:moveTo>
                  <a:cubicBezTo>
                    <a:pt x="50245" y="50172"/>
                    <a:pt x="58735" y="42454"/>
                    <a:pt x="69542" y="42068"/>
                  </a:cubicBezTo>
                  <a:cubicBezTo>
                    <a:pt x="79962" y="41682"/>
                    <a:pt x="86523" y="50172"/>
                    <a:pt x="87681" y="59821"/>
                  </a:cubicBezTo>
                  <a:cubicBezTo>
                    <a:pt x="89225" y="73329"/>
                    <a:pt x="89611" y="82206"/>
                    <a:pt x="88839" y="97643"/>
                  </a:cubicBezTo>
                  <a:cubicBezTo>
                    <a:pt x="88839" y="97643"/>
                    <a:pt x="59121" y="102661"/>
                    <a:pt x="49087" y="98029"/>
                  </a:cubicBezTo>
                  <a:cubicBezTo>
                    <a:pt x="49087" y="87609"/>
                    <a:pt x="48701" y="70627"/>
                    <a:pt x="49473" y="59821"/>
                  </a:cubicBezTo>
                  <a:close/>
                  <a:moveTo>
                    <a:pt x="66840" y="179077"/>
                  </a:moveTo>
                  <a:cubicBezTo>
                    <a:pt x="48701" y="178305"/>
                    <a:pt x="34807" y="162868"/>
                    <a:pt x="35579" y="144728"/>
                  </a:cubicBezTo>
                  <a:cubicBezTo>
                    <a:pt x="36351" y="127361"/>
                    <a:pt x="51017" y="113853"/>
                    <a:pt x="68384" y="113853"/>
                  </a:cubicBezTo>
                  <a:cubicBezTo>
                    <a:pt x="86909" y="114239"/>
                    <a:pt x="100803" y="128519"/>
                    <a:pt x="100417" y="147430"/>
                  </a:cubicBezTo>
                  <a:cubicBezTo>
                    <a:pt x="100031" y="165955"/>
                    <a:pt x="85365" y="179463"/>
                    <a:pt x="66840" y="179077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B5757B2-39CF-4B18-ABB6-FDDDF1450009}"/>
                </a:ext>
              </a:extLst>
            </p:cNvPr>
            <p:cNvSpPr/>
            <p:nvPr/>
          </p:nvSpPr>
          <p:spPr>
            <a:xfrm>
              <a:off x="3970554" y="1419144"/>
              <a:ext cx="1408689" cy="138939"/>
            </a:xfrm>
            <a:custGeom>
              <a:avLst/>
              <a:gdLst>
                <a:gd name="connsiteX0" fmla="*/ 1412163 w 1408689"/>
                <a:gd name="connsiteY0" fmla="*/ 138939 h 138939"/>
                <a:gd name="connsiteX1" fmla="*/ 0 w 1408689"/>
                <a:gd name="connsiteY1" fmla="*/ 138939 h 138939"/>
                <a:gd name="connsiteX2" fmla="*/ 10806 w 1408689"/>
                <a:gd name="connsiteY2" fmla="*/ 0 h 138939"/>
                <a:gd name="connsiteX3" fmla="*/ 1396725 w 1408689"/>
                <a:gd name="connsiteY3" fmla="*/ 7333 h 13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8689" h="138939">
                  <a:moveTo>
                    <a:pt x="1412163" y="138939"/>
                  </a:moveTo>
                  <a:lnTo>
                    <a:pt x="0" y="138939"/>
                  </a:lnTo>
                  <a:lnTo>
                    <a:pt x="10806" y="0"/>
                  </a:lnTo>
                  <a:lnTo>
                    <a:pt x="1396725" y="733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CFEA36D-ECA6-48D6-BA1B-FFFD3415536F}"/>
                </a:ext>
              </a:extLst>
            </p:cNvPr>
            <p:cNvSpPr/>
            <p:nvPr/>
          </p:nvSpPr>
          <p:spPr>
            <a:xfrm>
              <a:off x="4171244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8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8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5817" y="796585"/>
                    <a:pt x="112309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F356405-185D-4D52-A118-C7A10A8E00BA}"/>
                </a:ext>
              </a:extLst>
            </p:cNvPr>
            <p:cNvSpPr/>
            <p:nvPr/>
          </p:nvSpPr>
          <p:spPr>
            <a:xfrm>
              <a:off x="5050806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7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7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6203" y="796585"/>
                    <a:pt x="112695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77AD540-2F64-41B7-AD95-460E828B4BD4}"/>
                </a:ext>
              </a:extLst>
            </p:cNvPr>
            <p:cNvSpPr/>
            <p:nvPr/>
          </p:nvSpPr>
          <p:spPr>
            <a:xfrm>
              <a:off x="4161981" y="1997286"/>
              <a:ext cx="142799" cy="162096"/>
            </a:xfrm>
            <a:custGeom>
              <a:avLst/>
              <a:gdLst>
                <a:gd name="connsiteX0" fmla="*/ 144342 w 142798"/>
                <a:gd name="connsiteY0" fmla="*/ 19297 h 162095"/>
                <a:gd name="connsiteX1" fmla="*/ 125045 w 142798"/>
                <a:gd name="connsiteY1" fmla="*/ 0 h 162095"/>
                <a:gd name="connsiteX2" fmla="*/ 386 w 142798"/>
                <a:gd name="connsiteY2" fmla="*/ 772 h 162095"/>
                <a:gd name="connsiteX3" fmla="*/ 0 w 142798"/>
                <a:gd name="connsiteY3" fmla="*/ 101117 h 162095"/>
                <a:gd name="connsiteX4" fmla="*/ 8105 w 142798"/>
                <a:gd name="connsiteY4" fmla="*/ 123888 h 162095"/>
                <a:gd name="connsiteX5" fmla="*/ 135080 w 142798"/>
                <a:gd name="connsiteY5" fmla="*/ 127361 h 162095"/>
                <a:gd name="connsiteX6" fmla="*/ 143956 w 142798"/>
                <a:gd name="connsiteY6" fmla="*/ 101503 h 162095"/>
                <a:gd name="connsiteX7" fmla="*/ 144342 w 142798"/>
                <a:gd name="connsiteY7" fmla="*/ 19297 h 162095"/>
                <a:gd name="connsiteX8" fmla="*/ 119642 w 142798"/>
                <a:gd name="connsiteY8" fmla="*/ 63295 h 162095"/>
                <a:gd name="connsiteX9" fmla="*/ 23542 w 142798"/>
                <a:gd name="connsiteY9" fmla="*/ 63295 h 162095"/>
                <a:gd name="connsiteX10" fmla="*/ 8877 w 142798"/>
                <a:gd name="connsiteY10" fmla="*/ 45927 h 162095"/>
                <a:gd name="connsiteX11" fmla="*/ 23928 w 142798"/>
                <a:gd name="connsiteY11" fmla="*/ 28560 h 162095"/>
                <a:gd name="connsiteX12" fmla="*/ 73715 w 142798"/>
                <a:gd name="connsiteY12" fmla="*/ 28560 h 162095"/>
                <a:gd name="connsiteX13" fmla="*/ 120028 w 142798"/>
                <a:gd name="connsiteY13" fmla="*/ 28560 h 162095"/>
                <a:gd name="connsiteX14" fmla="*/ 135466 w 142798"/>
                <a:gd name="connsiteY14" fmla="*/ 45155 h 162095"/>
                <a:gd name="connsiteX15" fmla="*/ 119642 w 142798"/>
                <a:gd name="connsiteY15" fmla="*/ 63295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44342" y="19297"/>
                  </a:moveTo>
                  <a:cubicBezTo>
                    <a:pt x="144728" y="5403"/>
                    <a:pt x="138939" y="0"/>
                    <a:pt x="125045" y="0"/>
                  </a:cubicBezTo>
                  <a:cubicBezTo>
                    <a:pt x="83364" y="772"/>
                    <a:pt x="42068" y="386"/>
                    <a:pt x="386" y="772"/>
                  </a:cubicBezTo>
                  <a:cubicBezTo>
                    <a:pt x="386" y="34349"/>
                    <a:pt x="386" y="67926"/>
                    <a:pt x="0" y="101117"/>
                  </a:cubicBezTo>
                  <a:cubicBezTo>
                    <a:pt x="2702" y="108836"/>
                    <a:pt x="5403" y="116555"/>
                    <a:pt x="8105" y="123888"/>
                  </a:cubicBezTo>
                  <a:cubicBezTo>
                    <a:pt x="46313" y="173674"/>
                    <a:pt x="93398" y="174832"/>
                    <a:pt x="135080" y="127361"/>
                  </a:cubicBezTo>
                  <a:cubicBezTo>
                    <a:pt x="138167" y="118870"/>
                    <a:pt x="140869" y="109994"/>
                    <a:pt x="143956" y="101503"/>
                  </a:cubicBezTo>
                  <a:cubicBezTo>
                    <a:pt x="143956" y="74101"/>
                    <a:pt x="143571" y="46699"/>
                    <a:pt x="144342" y="19297"/>
                  </a:cubicBezTo>
                  <a:close/>
                  <a:moveTo>
                    <a:pt x="119642" y="63295"/>
                  </a:moveTo>
                  <a:cubicBezTo>
                    <a:pt x="87609" y="62909"/>
                    <a:pt x="55576" y="62909"/>
                    <a:pt x="23542" y="63295"/>
                  </a:cubicBezTo>
                  <a:cubicBezTo>
                    <a:pt x="11192" y="63295"/>
                    <a:pt x="8877" y="56348"/>
                    <a:pt x="8877" y="45927"/>
                  </a:cubicBezTo>
                  <a:cubicBezTo>
                    <a:pt x="8877" y="35507"/>
                    <a:pt x="11964" y="28560"/>
                    <a:pt x="23928" y="28560"/>
                  </a:cubicBezTo>
                  <a:cubicBezTo>
                    <a:pt x="40524" y="28946"/>
                    <a:pt x="57119" y="28560"/>
                    <a:pt x="73715" y="28560"/>
                  </a:cubicBezTo>
                  <a:cubicBezTo>
                    <a:pt x="89153" y="28560"/>
                    <a:pt x="104590" y="28946"/>
                    <a:pt x="120028" y="28560"/>
                  </a:cubicBezTo>
                  <a:cubicBezTo>
                    <a:pt x="131606" y="28174"/>
                    <a:pt x="135466" y="33963"/>
                    <a:pt x="135466" y="45155"/>
                  </a:cubicBezTo>
                  <a:cubicBezTo>
                    <a:pt x="135852" y="56348"/>
                    <a:pt x="133150" y="63295"/>
                    <a:pt x="119642" y="63295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3A0DBB-01FC-47FD-BEBD-B9794D39D624}"/>
                </a:ext>
              </a:extLst>
            </p:cNvPr>
            <p:cNvSpPr/>
            <p:nvPr/>
          </p:nvSpPr>
          <p:spPr>
            <a:xfrm>
              <a:off x="5041593" y="1997266"/>
              <a:ext cx="142799" cy="162096"/>
            </a:xfrm>
            <a:custGeom>
              <a:avLst/>
              <a:gdLst>
                <a:gd name="connsiteX0" fmla="*/ 125382 w 142798"/>
                <a:gd name="connsiteY0" fmla="*/ 19 h 162095"/>
                <a:gd name="connsiteX1" fmla="*/ 723 w 142798"/>
                <a:gd name="connsiteY1" fmla="*/ 791 h 162095"/>
                <a:gd name="connsiteX2" fmla="*/ 337 w 142798"/>
                <a:gd name="connsiteY2" fmla="*/ 40929 h 162095"/>
                <a:gd name="connsiteX3" fmla="*/ 8441 w 142798"/>
                <a:gd name="connsiteY3" fmla="*/ 124293 h 162095"/>
                <a:gd name="connsiteX4" fmla="*/ 135416 w 142798"/>
                <a:gd name="connsiteY4" fmla="*/ 127766 h 162095"/>
                <a:gd name="connsiteX5" fmla="*/ 143907 w 142798"/>
                <a:gd name="connsiteY5" fmla="*/ 105382 h 162095"/>
                <a:gd name="connsiteX6" fmla="*/ 144293 w 142798"/>
                <a:gd name="connsiteY6" fmla="*/ 19316 h 162095"/>
                <a:gd name="connsiteX7" fmla="*/ 125382 w 142798"/>
                <a:gd name="connsiteY7" fmla="*/ 19 h 162095"/>
                <a:gd name="connsiteX8" fmla="*/ 122294 w 142798"/>
                <a:gd name="connsiteY8" fmla="*/ 62928 h 162095"/>
                <a:gd name="connsiteX9" fmla="*/ 72508 w 142798"/>
                <a:gd name="connsiteY9" fmla="*/ 62928 h 162095"/>
                <a:gd name="connsiteX10" fmla="*/ 24265 w 142798"/>
                <a:gd name="connsiteY10" fmla="*/ 62928 h 162095"/>
                <a:gd name="connsiteX11" fmla="*/ 9213 w 142798"/>
                <a:gd name="connsiteY11" fmla="*/ 45561 h 162095"/>
                <a:gd name="connsiteX12" fmla="*/ 24265 w 142798"/>
                <a:gd name="connsiteY12" fmla="*/ 28193 h 162095"/>
                <a:gd name="connsiteX13" fmla="*/ 122294 w 142798"/>
                <a:gd name="connsiteY13" fmla="*/ 28193 h 162095"/>
                <a:gd name="connsiteX14" fmla="*/ 135802 w 142798"/>
                <a:gd name="connsiteY14" fmla="*/ 44403 h 162095"/>
                <a:gd name="connsiteX15" fmla="*/ 122294 w 142798"/>
                <a:gd name="connsiteY15" fmla="*/ 62928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25382" y="19"/>
                  </a:moveTo>
                  <a:cubicBezTo>
                    <a:pt x="84086" y="791"/>
                    <a:pt x="42404" y="405"/>
                    <a:pt x="723" y="791"/>
                  </a:cubicBezTo>
                  <a:cubicBezTo>
                    <a:pt x="723" y="14299"/>
                    <a:pt x="-49" y="27807"/>
                    <a:pt x="337" y="40929"/>
                  </a:cubicBezTo>
                  <a:cubicBezTo>
                    <a:pt x="1495" y="68717"/>
                    <a:pt x="-4295" y="97663"/>
                    <a:pt x="8441" y="124293"/>
                  </a:cubicBezTo>
                  <a:cubicBezTo>
                    <a:pt x="46650" y="173693"/>
                    <a:pt x="94121" y="175237"/>
                    <a:pt x="135416" y="127766"/>
                  </a:cubicBezTo>
                  <a:cubicBezTo>
                    <a:pt x="138118" y="120433"/>
                    <a:pt x="141206" y="112714"/>
                    <a:pt x="143907" y="105382"/>
                  </a:cubicBezTo>
                  <a:cubicBezTo>
                    <a:pt x="143907" y="76822"/>
                    <a:pt x="143907" y="47876"/>
                    <a:pt x="144293" y="19316"/>
                  </a:cubicBezTo>
                  <a:cubicBezTo>
                    <a:pt x="144679" y="5037"/>
                    <a:pt x="138890" y="-367"/>
                    <a:pt x="125382" y="19"/>
                  </a:cubicBezTo>
                  <a:close/>
                  <a:moveTo>
                    <a:pt x="122294" y="62928"/>
                  </a:moveTo>
                  <a:cubicBezTo>
                    <a:pt x="105699" y="62928"/>
                    <a:pt x="89103" y="62928"/>
                    <a:pt x="72508" y="62928"/>
                  </a:cubicBezTo>
                  <a:cubicBezTo>
                    <a:pt x="56298" y="62928"/>
                    <a:pt x="40475" y="62542"/>
                    <a:pt x="24265" y="62928"/>
                  </a:cubicBezTo>
                  <a:cubicBezTo>
                    <a:pt x="11915" y="63314"/>
                    <a:pt x="9213" y="56367"/>
                    <a:pt x="9213" y="45561"/>
                  </a:cubicBezTo>
                  <a:cubicBezTo>
                    <a:pt x="9213" y="35140"/>
                    <a:pt x="11915" y="28193"/>
                    <a:pt x="24265" y="28193"/>
                  </a:cubicBezTo>
                  <a:cubicBezTo>
                    <a:pt x="57070" y="28193"/>
                    <a:pt x="89489" y="28193"/>
                    <a:pt x="122294" y="28193"/>
                  </a:cubicBezTo>
                  <a:cubicBezTo>
                    <a:pt x="133873" y="28193"/>
                    <a:pt x="136188" y="34754"/>
                    <a:pt x="135802" y="44403"/>
                  </a:cubicBezTo>
                  <a:cubicBezTo>
                    <a:pt x="135802" y="54437"/>
                    <a:pt x="135416" y="63314"/>
                    <a:pt x="122294" y="6292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C183254-6DA5-4625-AB47-20ECBFD81ABE}"/>
                </a:ext>
              </a:extLst>
            </p:cNvPr>
            <p:cNvSpPr/>
            <p:nvPr/>
          </p:nvSpPr>
          <p:spPr>
            <a:xfrm>
              <a:off x="3974027" y="1471633"/>
              <a:ext cx="1400970" cy="50172"/>
            </a:xfrm>
            <a:custGeom>
              <a:avLst/>
              <a:gdLst>
                <a:gd name="connsiteX0" fmla="*/ 0 w 1400970"/>
                <a:gd name="connsiteY0" fmla="*/ 0 h 50172"/>
                <a:gd name="connsiteX1" fmla="*/ 1400970 w 1400970"/>
                <a:gd name="connsiteY1" fmla="*/ 0 h 50172"/>
                <a:gd name="connsiteX2" fmla="*/ 1400970 w 1400970"/>
                <a:gd name="connsiteY2" fmla="*/ 50172 h 50172"/>
                <a:gd name="connsiteX3" fmla="*/ 0 w 1400970"/>
                <a:gd name="connsiteY3" fmla="*/ 50172 h 5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0970" h="50172">
                  <a:moveTo>
                    <a:pt x="0" y="0"/>
                  </a:moveTo>
                  <a:lnTo>
                    <a:pt x="1400970" y="0"/>
                  </a:lnTo>
                  <a:lnTo>
                    <a:pt x="1400970" y="50172"/>
                  </a:lnTo>
                  <a:lnTo>
                    <a:pt x="0" y="50172"/>
                  </a:ln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67132AE-DE3E-46C8-AB5C-D51A65CEBF24}"/>
                </a:ext>
              </a:extLst>
            </p:cNvPr>
            <p:cNvSpPr/>
            <p:nvPr/>
          </p:nvSpPr>
          <p:spPr>
            <a:xfrm>
              <a:off x="4043636" y="1492601"/>
              <a:ext cx="100345" cy="185252"/>
            </a:xfrm>
            <a:custGeom>
              <a:avLst/>
              <a:gdLst>
                <a:gd name="connsiteX0" fmla="*/ 19158 w 100344"/>
                <a:gd name="connsiteY0" fmla="*/ 26502 h 185252"/>
                <a:gd name="connsiteX1" fmla="*/ 11825 w 100344"/>
                <a:gd name="connsiteY1" fmla="*/ 65097 h 185252"/>
                <a:gd name="connsiteX2" fmla="*/ 1405 w 100344"/>
                <a:gd name="connsiteY2" fmla="*/ 121830 h 185252"/>
                <a:gd name="connsiteX3" fmla="*/ 9896 w 100344"/>
                <a:gd name="connsiteY3" fmla="*/ 167371 h 185252"/>
                <a:gd name="connsiteX4" fmla="*/ 68559 w 100344"/>
                <a:gd name="connsiteY4" fmla="*/ 184353 h 185252"/>
                <a:gd name="connsiteX5" fmla="*/ 100978 w 100344"/>
                <a:gd name="connsiteY5" fmla="*/ 129163 h 185252"/>
                <a:gd name="connsiteX6" fmla="*/ 80137 w 100344"/>
                <a:gd name="connsiteY6" fmla="*/ 23029 h 185252"/>
                <a:gd name="connsiteX7" fmla="*/ 19158 w 100344"/>
                <a:gd name="connsiteY7" fmla="*/ 26502 h 185252"/>
                <a:gd name="connsiteX8" fmla="*/ 30351 w 100344"/>
                <a:gd name="connsiteY8" fmla="*/ 46957 h 185252"/>
                <a:gd name="connsiteX9" fmla="*/ 50420 w 100344"/>
                <a:gd name="connsiteY9" fmla="*/ 29204 h 185252"/>
                <a:gd name="connsiteX10" fmla="*/ 68559 w 100344"/>
                <a:gd name="connsiteY10" fmla="*/ 46957 h 185252"/>
                <a:gd name="connsiteX11" fmla="*/ 69717 w 100344"/>
                <a:gd name="connsiteY11" fmla="*/ 84780 h 185252"/>
                <a:gd name="connsiteX12" fmla="*/ 29965 w 100344"/>
                <a:gd name="connsiteY12" fmla="*/ 85166 h 185252"/>
                <a:gd name="connsiteX13" fmla="*/ 30351 w 100344"/>
                <a:gd name="connsiteY13" fmla="*/ 46957 h 185252"/>
                <a:gd name="connsiteX14" fmla="*/ 81295 w 100344"/>
                <a:gd name="connsiteY14" fmla="*/ 134566 h 185252"/>
                <a:gd name="connsiteX15" fmla="*/ 47718 w 100344"/>
                <a:gd name="connsiteY15" fmla="*/ 166213 h 185252"/>
                <a:gd name="connsiteX16" fmla="*/ 16457 w 100344"/>
                <a:gd name="connsiteY16" fmla="*/ 131865 h 185252"/>
                <a:gd name="connsiteX17" fmla="*/ 49262 w 100344"/>
                <a:gd name="connsiteY17" fmla="*/ 100989 h 185252"/>
                <a:gd name="connsiteX18" fmla="*/ 81295 w 100344"/>
                <a:gd name="connsiteY18" fmla="*/ 134566 h 18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344" h="185252">
                  <a:moveTo>
                    <a:pt x="19158" y="26502"/>
                  </a:moveTo>
                  <a:cubicBezTo>
                    <a:pt x="16457" y="38853"/>
                    <a:pt x="8738" y="81306"/>
                    <a:pt x="11825" y="65097"/>
                  </a:cubicBezTo>
                  <a:cubicBezTo>
                    <a:pt x="8352" y="84008"/>
                    <a:pt x="4492" y="102919"/>
                    <a:pt x="1405" y="121830"/>
                  </a:cubicBezTo>
                  <a:cubicBezTo>
                    <a:pt x="-1297" y="138040"/>
                    <a:pt x="-911" y="153863"/>
                    <a:pt x="9896" y="167371"/>
                  </a:cubicBezTo>
                  <a:cubicBezTo>
                    <a:pt x="23789" y="185511"/>
                    <a:pt x="48104" y="192458"/>
                    <a:pt x="68559" y="184353"/>
                  </a:cubicBezTo>
                  <a:cubicBezTo>
                    <a:pt x="90557" y="175862"/>
                    <a:pt x="104065" y="154249"/>
                    <a:pt x="100978" y="129163"/>
                  </a:cubicBezTo>
                  <a:cubicBezTo>
                    <a:pt x="98276" y="107550"/>
                    <a:pt x="83611" y="44256"/>
                    <a:pt x="80137" y="23029"/>
                  </a:cubicBezTo>
                  <a:cubicBezTo>
                    <a:pt x="70103" y="-8232"/>
                    <a:pt x="26877" y="-8232"/>
                    <a:pt x="19158" y="26502"/>
                  </a:cubicBezTo>
                  <a:close/>
                  <a:moveTo>
                    <a:pt x="30351" y="46957"/>
                  </a:moveTo>
                  <a:cubicBezTo>
                    <a:pt x="31122" y="37309"/>
                    <a:pt x="39613" y="29590"/>
                    <a:pt x="50420" y="29204"/>
                  </a:cubicBezTo>
                  <a:cubicBezTo>
                    <a:pt x="60840" y="28818"/>
                    <a:pt x="67401" y="37309"/>
                    <a:pt x="68559" y="46957"/>
                  </a:cubicBezTo>
                  <a:cubicBezTo>
                    <a:pt x="70103" y="60465"/>
                    <a:pt x="70489" y="69342"/>
                    <a:pt x="69717" y="84780"/>
                  </a:cubicBezTo>
                  <a:cubicBezTo>
                    <a:pt x="69717" y="84780"/>
                    <a:pt x="39999" y="89797"/>
                    <a:pt x="29965" y="85166"/>
                  </a:cubicBezTo>
                  <a:cubicBezTo>
                    <a:pt x="29965" y="74745"/>
                    <a:pt x="29579" y="57764"/>
                    <a:pt x="30351" y="46957"/>
                  </a:cubicBezTo>
                  <a:close/>
                  <a:moveTo>
                    <a:pt x="81295" y="134566"/>
                  </a:moveTo>
                  <a:cubicBezTo>
                    <a:pt x="80909" y="153091"/>
                    <a:pt x="66243" y="166985"/>
                    <a:pt x="47718" y="166213"/>
                  </a:cubicBezTo>
                  <a:cubicBezTo>
                    <a:pt x="29579" y="165442"/>
                    <a:pt x="15685" y="150004"/>
                    <a:pt x="16457" y="131865"/>
                  </a:cubicBezTo>
                  <a:cubicBezTo>
                    <a:pt x="17228" y="114497"/>
                    <a:pt x="31894" y="100989"/>
                    <a:pt x="49262" y="100989"/>
                  </a:cubicBezTo>
                  <a:cubicBezTo>
                    <a:pt x="67787" y="101375"/>
                    <a:pt x="81681" y="115655"/>
                    <a:pt x="81295" y="134566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CE2EFC4-B921-43CF-B13D-64627F28D68B}"/>
                </a:ext>
              </a:extLst>
            </p:cNvPr>
            <p:cNvSpPr/>
            <p:nvPr/>
          </p:nvSpPr>
          <p:spPr>
            <a:xfrm>
              <a:off x="4403877" y="1829015"/>
              <a:ext cx="45720" cy="567335"/>
            </a:xfrm>
            <a:custGeom>
              <a:avLst/>
              <a:gdLst>
                <a:gd name="connsiteX0" fmla="*/ 40138 w 77188"/>
                <a:gd name="connsiteY0" fmla="*/ 570808 h 567334"/>
                <a:gd name="connsiteX1" fmla="*/ 40138 w 77188"/>
                <a:gd name="connsiteY1" fmla="*/ 570808 h 567334"/>
                <a:gd name="connsiteX2" fmla="*/ 0 w 77188"/>
                <a:gd name="connsiteY2" fmla="*/ 530670 h 567334"/>
                <a:gd name="connsiteX3" fmla="*/ 0 w 77188"/>
                <a:gd name="connsiteY3" fmla="*/ 40138 h 567334"/>
                <a:gd name="connsiteX4" fmla="*/ 40138 w 77188"/>
                <a:gd name="connsiteY4" fmla="*/ 0 h 567334"/>
                <a:gd name="connsiteX5" fmla="*/ 40138 w 77188"/>
                <a:gd name="connsiteY5" fmla="*/ 0 h 567334"/>
                <a:gd name="connsiteX6" fmla="*/ 80276 w 77188"/>
                <a:gd name="connsiteY6" fmla="*/ 40138 h 567334"/>
                <a:gd name="connsiteX7" fmla="*/ 80276 w 77188"/>
                <a:gd name="connsiteY7" fmla="*/ 530670 h 567334"/>
                <a:gd name="connsiteX8" fmla="*/ 40138 w 77188"/>
                <a:gd name="connsiteY8" fmla="*/ 570808 h 56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567334">
                  <a:moveTo>
                    <a:pt x="40138" y="570808"/>
                  </a:moveTo>
                  <a:lnTo>
                    <a:pt x="40138" y="570808"/>
                  </a:lnTo>
                  <a:cubicBezTo>
                    <a:pt x="17753" y="570808"/>
                    <a:pt x="0" y="552669"/>
                    <a:pt x="0" y="53067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530670"/>
                  </a:lnTo>
                  <a:cubicBezTo>
                    <a:pt x="80276" y="552669"/>
                    <a:pt x="62523" y="570808"/>
                    <a:pt x="40138" y="57080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4B8483-FE8B-43D8-B326-AE6F68B4A073}"/>
                </a:ext>
              </a:extLst>
            </p:cNvPr>
            <p:cNvSpPr/>
            <p:nvPr/>
          </p:nvSpPr>
          <p:spPr>
            <a:xfrm>
              <a:off x="4895955" y="1820498"/>
              <a:ext cx="45719" cy="239284"/>
            </a:xfrm>
            <a:custGeom>
              <a:avLst/>
              <a:gdLst>
                <a:gd name="connsiteX0" fmla="*/ 40138 w 77188"/>
                <a:gd name="connsiteY0" fmla="*/ 242758 h 239284"/>
                <a:gd name="connsiteX1" fmla="*/ 40138 w 77188"/>
                <a:gd name="connsiteY1" fmla="*/ 242758 h 239284"/>
                <a:gd name="connsiteX2" fmla="*/ 0 w 77188"/>
                <a:gd name="connsiteY2" fmla="*/ 202620 h 239284"/>
                <a:gd name="connsiteX3" fmla="*/ 0 w 77188"/>
                <a:gd name="connsiteY3" fmla="*/ 40138 h 239284"/>
                <a:gd name="connsiteX4" fmla="*/ 40138 w 77188"/>
                <a:gd name="connsiteY4" fmla="*/ 0 h 239284"/>
                <a:gd name="connsiteX5" fmla="*/ 40138 w 77188"/>
                <a:gd name="connsiteY5" fmla="*/ 0 h 239284"/>
                <a:gd name="connsiteX6" fmla="*/ 80276 w 77188"/>
                <a:gd name="connsiteY6" fmla="*/ 40138 h 239284"/>
                <a:gd name="connsiteX7" fmla="*/ 80276 w 77188"/>
                <a:gd name="connsiteY7" fmla="*/ 202620 h 239284"/>
                <a:gd name="connsiteX8" fmla="*/ 40138 w 77188"/>
                <a:gd name="connsiteY8" fmla="*/ 242758 h 23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239284">
                  <a:moveTo>
                    <a:pt x="40138" y="242758"/>
                  </a:moveTo>
                  <a:lnTo>
                    <a:pt x="40138" y="242758"/>
                  </a:lnTo>
                  <a:cubicBezTo>
                    <a:pt x="17753" y="242758"/>
                    <a:pt x="0" y="224618"/>
                    <a:pt x="0" y="20262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202620"/>
                  </a:lnTo>
                  <a:cubicBezTo>
                    <a:pt x="80662" y="224618"/>
                    <a:pt x="62523" y="242758"/>
                    <a:pt x="40138" y="24275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FBF1270-8527-4F7D-9708-1589D0F973AA}"/>
                </a:ext>
              </a:extLst>
            </p:cNvPr>
            <p:cNvSpPr/>
            <p:nvPr/>
          </p:nvSpPr>
          <p:spPr>
            <a:xfrm>
              <a:off x="4733442" y="2464347"/>
              <a:ext cx="375374" cy="375374"/>
            </a:xfrm>
            <a:custGeom>
              <a:avLst/>
              <a:gdLst>
                <a:gd name="connsiteX0" fmla="*/ 448465 w 447692"/>
                <a:gd name="connsiteY0" fmla="*/ 224232 h 447692"/>
                <a:gd name="connsiteX1" fmla="*/ 224232 w 447692"/>
                <a:gd name="connsiteY1" fmla="*/ 448465 h 447692"/>
                <a:gd name="connsiteX2" fmla="*/ 0 w 447692"/>
                <a:gd name="connsiteY2" fmla="*/ 224232 h 447692"/>
                <a:gd name="connsiteX3" fmla="*/ 224232 w 447692"/>
                <a:gd name="connsiteY3" fmla="*/ 0 h 447692"/>
                <a:gd name="connsiteX4" fmla="*/ 448465 w 447692"/>
                <a:gd name="connsiteY4" fmla="*/ 224232 h 44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692" h="447692">
                  <a:moveTo>
                    <a:pt x="448465" y="224232"/>
                  </a:moveTo>
                  <a:cubicBezTo>
                    <a:pt x="448465" y="348073"/>
                    <a:pt x="348073" y="448465"/>
                    <a:pt x="224232" y="448465"/>
                  </a:cubicBezTo>
                  <a:cubicBezTo>
                    <a:pt x="100392" y="448465"/>
                    <a:pt x="0" y="348072"/>
                    <a:pt x="0" y="224232"/>
                  </a:cubicBezTo>
                  <a:cubicBezTo>
                    <a:pt x="0" y="100392"/>
                    <a:pt x="100392" y="0"/>
                    <a:pt x="224232" y="0"/>
                  </a:cubicBezTo>
                  <a:cubicBezTo>
                    <a:pt x="348073" y="0"/>
                    <a:pt x="448465" y="100392"/>
                    <a:pt x="448465" y="22423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E587BE-75E1-4466-8B7C-54DD1F0609C5}"/>
                </a:ext>
              </a:extLst>
            </p:cNvPr>
            <p:cNvSpPr/>
            <p:nvPr/>
          </p:nvSpPr>
          <p:spPr>
            <a:xfrm>
              <a:off x="4127246" y="2526997"/>
              <a:ext cx="382083" cy="343488"/>
            </a:xfrm>
            <a:custGeom>
              <a:avLst/>
              <a:gdLst>
                <a:gd name="connsiteX0" fmla="*/ 0 w 382082"/>
                <a:gd name="connsiteY0" fmla="*/ 227121 h 343488"/>
                <a:gd name="connsiteX1" fmla="*/ 20069 w 382082"/>
                <a:gd name="connsiteY1" fmla="*/ 167300 h 343488"/>
                <a:gd name="connsiteX2" fmla="*/ 81434 w 382082"/>
                <a:gd name="connsiteY2" fmla="*/ 6362 h 343488"/>
                <a:gd name="connsiteX3" fmla="*/ 115397 w 382082"/>
                <a:gd name="connsiteY3" fmla="*/ 5976 h 343488"/>
                <a:gd name="connsiteX4" fmla="*/ 312999 w 382082"/>
                <a:gd name="connsiteY4" fmla="*/ 80849 h 343488"/>
                <a:gd name="connsiteX5" fmla="*/ 363558 w 382082"/>
                <a:gd name="connsiteY5" fmla="*/ 99760 h 343488"/>
                <a:gd name="connsiteX6" fmla="*/ 385942 w 382082"/>
                <a:gd name="connsiteY6" fmla="*/ 119057 h 343488"/>
                <a:gd name="connsiteX7" fmla="*/ 302579 w 382082"/>
                <a:gd name="connsiteY7" fmla="*/ 339044 h 343488"/>
                <a:gd name="connsiteX8" fmla="*/ 275563 w 382082"/>
                <a:gd name="connsiteY8" fmla="*/ 341360 h 343488"/>
                <a:gd name="connsiteX9" fmla="*/ 16981 w 382082"/>
                <a:gd name="connsiteY9" fmla="*/ 243717 h 343488"/>
                <a:gd name="connsiteX10" fmla="*/ 0 w 382082"/>
                <a:gd name="connsiteY10" fmla="*/ 227121 h 343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2082" h="343488">
                  <a:moveTo>
                    <a:pt x="0" y="227121"/>
                  </a:moveTo>
                  <a:cubicBezTo>
                    <a:pt x="386" y="205122"/>
                    <a:pt x="13122" y="186983"/>
                    <a:pt x="20069" y="167300"/>
                  </a:cubicBezTo>
                  <a:cubicBezTo>
                    <a:pt x="39366" y="113268"/>
                    <a:pt x="60979" y="60008"/>
                    <a:pt x="81434" y="6362"/>
                  </a:cubicBezTo>
                  <a:cubicBezTo>
                    <a:pt x="92626" y="-5216"/>
                    <a:pt x="104590" y="1731"/>
                    <a:pt x="115397" y="5976"/>
                  </a:cubicBezTo>
                  <a:cubicBezTo>
                    <a:pt x="181007" y="31448"/>
                    <a:pt x="247389" y="55377"/>
                    <a:pt x="312999" y="80849"/>
                  </a:cubicBezTo>
                  <a:cubicBezTo>
                    <a:pt x="329595" y="87410"/>
                    <a:pt x="346576" y="93971"/>
                    <a:pt x="363558" y="99760"/>
                  </a:cubicBezTo>
                  <a:cubicBezTo>
                    <a:pt x="373978" y="103234"/>
                    <a:pt x="381697" y="109023"/>
                    <a:pt x="385942" y="119057"/>
                  </a:cubicBezTo>
                  <a:cubicBezTo>
                    <a:pt x="358154" y="192386"/>
                    <a:pt x="330367" y="265715"/>
                    <a:pt x="302579" y="339044"/>
                  </a:cubicBezTo>
                  <a:cubicBezTo>
                    <a:pt x="294088" y="346377"/>
                    <a:pt x="285211" y="344833"/>
                    <a:pt x="275563" y="341360"/>
                  </a:cubicBezTo>
                  <a:cubicBezTo>
                    <a:pt x="189112" y="309327"/>
                    <a:pt x="103047" y="276136"/>
                    <a:pt x="16981" y="243717"/>
                  </a:cubicBezTo>
                  <a:cubicBezTo>
                    <a:pt x="8105" y="241015"/>
                    <a:pt x="2316" y="235998"/>
                    <a:pt x="0" y="22712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54EFCBC-A32C-4EC0-A3CB-419B9DD865F7}"/>
                </a:ext>
              </a:extLst>
            </p:cNvPr>
            <p:cNvSpPr/>
            <p:nvPr/>
          </p:nvSpPr>
          <p:spPr>
            <a:xfrm>
              <a:off x="4208680" y="2409422"/>
              <a:ext cx="308754" cy="235425"/>
            </a:xfrm>
            <a:custGeom>
              <a:avLst/>
              <a:gdLst>
                <a:gd name="connsiteX0" fmla="*/ 304508 w 308753"/>
                <a:gd name="connsiteY0" fmla="*/ 237018 h 235424"/>
                <a:gd name="connsiteX1" fmla="*/ 15052 w 308753"/>
                <a:gd name="connsiteY1" fmla="*/ 127025 h 235424"/>
                <a:gd name="connsiteX2" fmla="*/ 0 w 308753"/>
                <a:gd name="connsiteY2" fmla="*/ 123937 h 235424"/>
                <a:gd name="connsiteX3" fmla="*/ 81048 w 308753"/>
                <a:gd name="connsiteY3" fmla="*/ 45205 h 235424"/>
                <a:gd name="connsiteX4" fmla="*/ 142413 w 308753"/>
                <a:gd name="connsiteY4" fmla="*/ 4295 h 235424"/>
                <a:gd name="connsiteX5" fmla="*/ 159780 w 308753"/>
                <a:gd name="connsiteY5" fmla="*/ 2365 h 235424"/>
                <a:gd name="connsiteX6" fmla="*/ 259739 w 308753"/>
                <a:gd name="connsiteY6" fmla="*/ 40188 h 235424"/>
                <a:gd name="connsiteX7" fmla="*/ 274791 w 308753"/>
                <a:gd name="connsiteY7" fmla="*/ 55240 h 235424"/>
                <a:gd name="connsiteX8" fmla="*/ 294088 w 308753"/>
                <a:gd name="connsiteY8" fmla="*/ 125095 h 235424"/>
                <a:gd name="connsiteX9" fmla="*/ 304508 w 308753"/>
                <a:gd name="connsiteY9" fmla="*/ 237018 h 2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753" h="235424">
                  <a:moveTo>
                    <a:pt x="304508" y="237018"/>
                  </a:moveTo>
                  <a:cubicBezTo>
                    <a:pt x="208023" y="200354"/>
                    <a:pt x="111537" y="163689"/>
                    <a:pt x="15052" y="127025"/>
                  </a:cubicBezTo>
                  <a:cubicBezTo>
                    <a:pt x="10420" y="125095"/>
                    <a:pt x="5017" y="125095"/>
                    <a:pt x="0" y="123937"/>
                  </a:cubicBezTo>
                  <a:cubicBezTo>
                    <a:pt x="13894" y="83799"/>
                    <a:pt x="43611" y="60643"/>
                    <a:pt x="81048" y="45205"/>
                  </a:cubicBezTo>
                  <a:cubicBezTo>
                    <a:pt x="104204" y="35942"/>
                    <a:pt x="126589" y="25136"/>
                    <a:pt x="142413" y="4295"/>
                  </a:cubicBezTo>
                  <a:cubicBezTo>
                    <a:pt x="147430" y="-2266"/>
                    <a:pt x="153605" y="50"/>
                    <a:pt x="159780" y="2365"/>
                  </a:cubicBezTo>
                  <a:cubicBezTo>
                    <a:pt x="192971" y="14716"/>
                    <a:pt x="226548" y="26680"/>
                    <a:pt x="259739" y="40188"/>
                  </a:cubicBezTo>
                  <a:cubicBezTo>
                    <a:pt x="266686" y="42889"/>
                    <a:pt x="274405" y="45591"/>
                    <a:pt x="274791" y="55240"/>
                  </a:cubicBezTo>
                  <a:cubicBezTo>
                    <a:pt x="273247" y="80712"/>
                    <a:pt x="283668" y="103096"/>
                    <a:pt x="294088" y="125095"/>
                  </a:cubicBezTo>
                  <a:cubicBezTo>
                    <a:pt x="311069" y="161374"/>
                    <a:pt x="319946" y="198038"/>
                    <a:pt x="304508" y="237018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8DE77C4-1510-46CC-989B-1AE3A4E90B12}"/>
                </a:ext>
              </a:extLst>
            </p:cNvPr>
            <p:cNvSpPr/>
            <p:nvPr/>
          </p:nvSpPr>
          <p:spPr>
            <a:xfrm>
              <a:off x="4120166" y="2754118"/>
              <a:ext cx="308754" cy="158236"/>
            </a:xfrm>
            <a:custGeom>
              <a:avLst/>
              <a:gdLst>
                <a:gd name="connsiteX0" fmla="*/ 7080 w 308753"/>
                <a:gd name="connsiteY0" fmla="*/ 0 h 158236"/>
                <a:gd name="connsiteX1" fmla="*/ 290748 w 308753"/>
                <a:gd name="connsiteY1" fmla="*/ 107292 h 158236"/>
                <a:gd name="connsiteX2" fmla="*/ 309273 w 308753"/>
                <a:gd name="connsiteY2" fmla="*/ 111923 h 158236"/>
                <a:gd name="connsiteX3" fmla="*/ 205455 w 308753"/>
                <a:gd name="connsiteY3" fmla="*/ 153219 h 158236"/>
                <a:gd name="connsiteX4" fmla="*/ 57253 w 308753"/>
                <a:gd name="connsiteY4" fmla="*/ 98029 h 158236"/>
                <a:gd name="connsiteX5" fmla="*/ 3221 w 308753"/>
                <a:gd name="connsiteY5" fmla="*/ 43226 h 158236"/>
                <a:gd name="connsiteX6" fmla="*/ 7080 w 308753"/>
                <a:gd name="connsiteY6" fmla="*/ 0 h 1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753" h="158236">
                  <a:moveTo>
                    <a:pt x="7080" y="0"/>
                  </a:moveTo>
                  <a:cubicBezTo>
                    <a:pt x="101636" y="35893"/>
                    <a:pt x="196192" y="71785"/>
                    <a:pt x="290748" y="107292"/>
                  </a:cubicBezTo>
                  <a:cubicBezTo>
                    <a:pt x="296537" y="109607"/>
                    <a:pt x="303098" y="110379"/>
                    <a:pt x="309273" y="111923"/>
                  </a:cubicBezTo>
                  <a:cubicBezTo>
                    <a:pt x="288432" y="156692"/>
                    <a:pt x="250996" y="170972"/>
                    <a:pt x="205455" y="153219"/>
                  </a:cubicBezTo>
                  <a:cubicBezTo>
                    <a:pt x="156440" y="133922"/>
                    <a:pt x="106653" y="116168"/>
                    <a:pt x="57253" y="98029"/>
                  </a:cubicBezTo>
                  <a:cubicBezTo>
                    <a:pt x="30623" y="88381"/>
                    <a:pt x="11326" y="71785"/>
                    <a:pt x="3221" y="43226"/>
                  </a:cubicBezTo>
                  <a:cubicBezTo>
                    <a:pt x="-1410" y="28174"/>
                    <a:pt x="-1796" y="13894"/>
                    <a:pt x="7080" y="0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9E56DDA-41BE-426C-AC9A-F167324A5B13}"/>
                </a:ext>
              </a:extLst>
            </p:cNvPr>
            <p:cNvSpPr/>
            <p:nvPr/>
          </p:nvSpPr>
          <p:spPr>
            <a:xfrm>
              <a:off x="4359584" y="2324951"/>
              <a:ext cx="162096" cy="92626"/>
            </a:xfrm>
            <a:custGeom>
              <a:avLst/>
              <a:gdLst>
                <a:gd name="connsiteX0" fmla="*/ 138553 w 162095"/>
                <a:gd name="connsiteY0" fmla="*/ 93012 h 92626"/>
                <a:gd name="connsiteX1" fmla="*/ 33577 w 162095"/>
                <a:gd name="connsiteY1" fmla="*/ 52102 h 92626"/>
                <a:gd name="connsiteX2" fmla="*/ 0 w 162095"/>
                <a:gd name="connsiteY2" fmla="*/ 46313 h 92626"/>
                <a:gd name="connsiteX3" fmla="*/ 8877 w 162095"/>
                <a:gd name="connsiteY3" fmla="*/ 30103 h 92626"/>
                <a:gd name="connsiteX4" fmla="*/ 34349 w 162095"/>
                <a:gd name="connsiteY4" fmla="*/ 0 h 92626"/>
                <a:gd name="connsiteX5" fmla="*/ 42068 w 162095"/>
                <a:gd name="connsiteY5" fmla="*/ 3859 h 92626"/>
                <a:gd name="connsiteX6" fmla="*/ 92626 w 162095"/>
                <a:gd name="connsiteY6" fmla="*/ 19297 h 92626"/>
                <a:gd name="connsiteX7" fmla="*/ 139711 w 162095"/>
                <a:gd name="connsiteY7" fmla="*/ 40138 h 92626"/>
                <a:gd name="connsiteX8" fmla="*/ 163639 w 162095"/>
                <a:gd name="connsiteY8" fmla="*/ 64452 h 92626"/>
                <a:gd name="connsiteX9" fmla="*/ 143956 w 162095"/>
                <a:gd name="connsiteY9" fmla="*/ 87609 h 92626"/>
                <a:gd name="connsiteX10" fmla="*/ 138553 w 162095"/>
                <a:gd name="connsiteY10" fmla="*/ 93012 h 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095" h="92626">
                  <a:moveTo>
                    <a:pt x="138553" y="93012"/>
                  </a:moveTo>
                  <a:cubicBezTo>
                    <a:pt x="103432" y="79504"/>
                    <a:pt x="68312" y="65996"/>
                    <a:pt x="33577" y="52102"/>
                  </a:cubicBezTo>
                  <a:cubicBezTo>
                    <a:pt x="22771" y="47857"/>
                    <a:pt x="11578" y="46699"/>
                    <a:pt x="0" y="46313"/>
                  </a:cubicBezTo>
                  <a:cubicBezTo>
                    <a:pt x="6175" y="42839"/>
                    <a:pt x="10034" y="39752"/>
                    <a:pt x="8877" y="30103"/>
                  </a:cubicBezTo>
                  <a:cubicBezTo>
                    <a:pt x="6175" y="6175"/>
                    <a:pt x="9649" y="3474"/>
                    <a:pt x="34349" y="0"/>
                  </a:cubicBezTo>
                  <a:cubicBezTo>
                    <a:pt x="36665" y="1930"/>
                    <a:pt x="40138" y="772"/>
                    <a:pt x="42068" y="3859"/>
                  </a:cubicBezTo>
                  <a:cubicBezTo>
                    <a:pt x="59049" y="8491"/>
                    <a:pt x="74101" y="19297"/>
                    <a:pt x="92626" y="19297"/>
                  </a:cubicBezTo>
                  <a:cubicBezTo>
                    <a:pt x="106134" y="31261"/>
                    <a:pt x="123887" y="33191"/>
                    <a:pt x="139711" y="40138"/>
                  </a:cubicBezTo>
                  <a:cubicBezTo>
                    <a:pt x="151289" y="45155"/>
                    <a:pt x="162868" y="49787"/>
                    <a:pt x="163639" y="64452"/>
                  </a:cubicBezTo>
                  <a:cubicBezTo>
                    <a:pt x="164411" y="77574"/>
                    <a:pt x="154377" y="82978"/>
                    <a:pt x="143956" y="87609"/>
                  </a:cubicBezTo>
                  <a:cubicBezTo>
                    <a:pt x="141641" y="88767"/>
                    <a:pt x="140483" y="91082"/>
                    <a:pt x="138553" y="93012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509C3EC-2F1C-426C-83A1-A4D5E7A03121}"/>
              </a:ext>
            </a:extLst>
          </p:cNvPr>
          <p:cNvGrpSpPr/>
          <p:nvPr/>
        </p:nvGrpSpPr>
        <p:grpSpPr>
          <a:xfrm>
            <a:off x="765348" y="4308807"/>
            <a:ext cx="2738140" cy="1085948"/>
            <a:chOff x="302738" y="4417056"/>
            <a:chExt cx="2851594" cy="108594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40C891A-2C71-4C3D-BB80-F98A4A28D36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D938DE3-5719-4999-8A53-7172AA39F34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D23462F-552D-48D4-8D4B-9464AF9F4B9F}"/>
              </a:ext>
            </a:extLst>
          </p:cNvPr>
          <p:cNvGrpSpPr/>
          <p:nvPr/>
        </p:nvGrpSpPr>
        <p:grpSpPr>
          <a:xfrm>
            <a:off x="603464" y="1921015"/>
            <a:ext cx="2738140" cy="1085948"/>
            <a:chOff x="302738" y="4417056"/>
            <a:chExt cx="2851594" cy="108594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20F69F-8EDB-4A07-A583-63E6250082F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25C086-AA77-4B3F-BE3B-CC11917BAB41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" name="Elbow Connector 10">
            <a:extLst>
              <a:ext uri="{FF2B5EF4-FFF2-40B4-BE49-F238E27FC236}">
                <a16:creationId xmlns:a16="http://schemas.microsoft.com/office/drawing/2014/main" id="{CF9F5A3F-7221-4F09-BA91-6E84F8E6CE4F}"/>
              </a:ext>
            </a:extLst>
          </p:cNvPr>
          <p:cNvCxnSpPr>
            <a:cxnSpLocks/>
          </p:cNvCxnSpPr>
          <p:nvPr/>
        </p:nvCxnSpPr>
        <p:spPr>
          <a:xfrm flipV="1">
            <a:off x="6376887" y="2281894"/>
            <a:ext cx="2130115" cy="68850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124">
            <a:extLst>
              <a:ext uri="{FF2B5EF4-FFF2-40B4-BE49-F238E27FC236}">
                <a16:creationId xmlns:a16="http://schemas.microsoft.com/office/drawing/2014/main" id="{58ADCF69-90E2-41C1-81E1-A500D2EA95E8}"/>
              </a:ext>
            </a:extLst>
          </p:cNvPr>
          <p:cNvCxnSpPr>
            <a:cxnSpLocks/>
          </p:cNvCxnSpPr>
          <p:nvPr/>
        </p:nvCxnSpPr>
        <p:spPr>
          <a:xfrm rot="10800000">
            <a:off x="7189011" y="4747306"/>
            <a:ext cx="1389910" cy="34906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132">
            <a:extLst>
              <a:ext uri="{FF2B5EF4-FFF2-40B4-BE49-F238E27FC236}">
                <a16:creationId xmlns:a16="http://schemas.microsoft.com/office/drawing/2014/main" id="{8033C041-7463-4962-A7C1-435E2BC7D980}"/>
              </a:ext>
            </a:extLst>
          </p:cNvPr>
          <p:cNvCxnSpPr>
            <a:cxnSpLocks/>
          </p:cNvCxnSpPr>
          <p:nvPr/>
        </p:nvCxnSpPr>
        <p:spPr>
          <a:xfrm>
            <a:off x="3634689" y="4659987"/>
            <a:ext cx="1946119" cy="840063"/>
          </a:xfrm>
          <a:prstGeom prst="bentConnector3">
            <a:avLst>
              <a:gd name="adj1" fmla="val 39969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138">
            <a:extLst>
              <a:ext uri="{FF2B5EF4-FFF2-40B4-BE49-F238E27FC236}">
                <a16:creationId xmlns:a16="http://schemas.microsoft.com/office/drawing/2014/main" id="{3C7F7036-FDC2-4772-A77E-481B98AAE136}"/>
              </a:ext>
            </a:extLst>
          </p:cNvPr>
          <p:cNvCxnSpPr>
            <a:cxnSpLocks/>
          </p:cNvCxnSpPr>
          <p:nvPr/>
        </p:nvCxnSpPr>
        <p:spPr>
          <a:xfrm>
            <a:off x="3513944" y="2059515"/>
            <a:ext cx="1771182" cy="94744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3FFF163-F8C0-471A-A6A7-429F6F9DCDC2}"/>
              </a:ext>
            </a:extLst>
          </p:cNvPr>
          <p:cNvGrpSpPr/>
          <p:nvPr/>
        </p:nvGrpSpPr>
        <p:grpSpPr>
          <a:xfrm>
            <a:off x="8781000" y="2194521"/>
            <a:ext cx="2738140" cy="1085948"/>
            <a:chOff x="302738" y="4417056"/>
            <a:chExt cx="2851594" cy="108594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0D503C-6880-4AD1-91E3-94C86BF4408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848ED88-5630-4C9F-BAE8-39EA217F6486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8E59C9E-5275-447A-88A6-6D6E53E6301D}"/>
              </a:ext>
            </a:extLst>
          </p:cNvPr>
          <p:cNvGrpSpPr/>
          <p:nvPr/>
        </p:nvGrpSpPr>
        <p:grpSpPr>
          <a:xfrm>
            <a:off x="8781000" y="4496281"/>
            <a:ext cx="2738140" cy="1085948"/>
            <a:chOff x="302738" y="4417056"/>
            <a:chExt cx="2851594" cy="108594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E0A633F-AC07-4865-84AB-39DB2C61545A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3232AF7-45ED-4796-B4A1-EAC1E5A163B0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7762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0CA547-2F89-4291-8E35-FEE511859E6A}"/>
              </a:ext>
            </a:extLst>
          </p:cNvPr>
          <p:cNvGrpSpPr/>
          <p:nvPr/>
        </p:nvGrpSpPr>
        <p:grpSpPr>
          <a:xfrm>
            <a:off x="8495140" y="3389329"/>
            <a:ext cx="2911650" cy="959038"/>
            <a:chOff x="6976472" y="3212976"/>
            <a:chExt cx="2175465" cy="9590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89B6CD2-E973-435F-8CA2-2FC4DFE4B2C7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11379E3-5FE9-4814-AC20-ED56ED3C7CBE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0D4A201-301D-4CB7-AE6C-B7FB42D6C22A}"/>
              </a:ext>
            </a:extLst>
          </p:cNvPr>
          <p:cNvGrpSpPr/>
          <p:nvPr/>
        </p:nvGrpSpPr>
        <p:grpSpPr>
          <a:xfrm>
            <a:off x="785213" y="3389329"/>
            <a:ext cx="2911651" cy="959038"/>
            <a:chOff x="-2604" y="3201033"/>
            <a:chExt cx="2175465" cy="9590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641FDA-9909-4C98-90CB-DD725A168921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79ED3F-4001-49C1-B903-1ADDF1BBBE36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672756B-E76C-4697-961D-EF7444E076B4}"/>
              </a:ext>
            </a:extLst>
          </p:cNvPr>
          <p:cNvGrpSpPr/>
          <p:nvPr/>
        </p:nvGrpSpPr>
        <p:grpSpPr>
          <a:xfrm>
            <a:off x="7852984" y="1667843"/>
            <a:ext cx="2911650" cy="959036"/>
            <a:chOff x="6310076" y="1490145"/>
            <a:chExt cx="2175465" cy="9590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057309-2578-45CE-B9A7-E9CB42320934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DF0D942-C6F2-4444-AB67-8ECDC8E42110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68AD36-CAC5-4B7D-8775-67953F9C00DB}"/>
              </a:ext>
            </a:extLst>
          </p:cNvPr>
          <p:cNvGrpSpPr/>
          <p:nvPr/>
        </p:nvGrpSpPr>
        <p:grpSpPr>
          <a:xfrm>
            <a:off x="7852984" y="5058428"/>
            <a:ext cx="2911650" cy="959038"/>
            <a:chOff x="6369928" y="4901747"/>
            <a:chExt cx="2175465" cy="9590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16D162-47DB-420B-BE27-4701BBAF0878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FABE5B-6076-41E4-987D-40E8B2889C59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595633-7EAB-42C0-977F-9726FC475430}"/>
              </a:ext>
            </a:extLst>
          </p:cNvPr>
          <p:cNvGrpSpPr/>
          <p:nvPr/>
        </p:nvGrpSpPr>
        <p:grpSpPr>
          <a:xfrm>
            <a:off x="1427369" y="1667843"/>
            <a:ext cx="2911651" cy="959036"/>
            <a:chOff x="680500" y="1484784"/>
            <a:chExt cx="2175465" cy="9590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F60C47-E83E-432B-AE38-337272488A21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7CFB09-2495-4F91-BADF-AB35E87015C3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21A7FE-FF8E-4100-AB44-16EDC85C117D}"/>
              </a:ext>
            </a:extLst>
          </p:cNvPr>
          <p:cNvGrpSpPr/>
          <p:nvPr/>
        </p:nvGrpSpPr>
        <p:grpSpPr>
          <a:xfrm>
            <a:off x="1427369" y="5058428"/>
            <a:ext cx="2911651" cy="959038"/>
            <a:chOff x="740351" y="4896385"/>
            <a:chExt cx="2175465" cy="9590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E6486F-D050-4270-8131-93C03F251440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8310C5-FEF4-48AB-9164-94D5189E5984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460B45-FF36-4A17-A3E2-D9538FCD3DC4}"/>
              </a:ext>
            </a:extLst>
          </p:cNvPr>
          <p:cNvGrpSpPr/>
          <p:nvPr/>
        </p:nvGrpSpPr>
        <p:grpSpPr>
          <a:xfrm>
            <a:off x="5165773" y="2919275"/>
            <a:ext cx="1875099" cy="1875099"/>
            <a:chOff x="3707904" y="2032012"/>
            <a:chExt cx="1766054" cy="176605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22A98B4-BD26-48BE-9EAB-8E91A69B6986}"/>
                </a:ext>
              </a:extLst>
            </p:cNvPr>
            <p:cNvGrpSpPr/>
            <p:nvPr/>
          </p:nvGrpSpPr>
          <p:grpSpPr>
            <a:xfrm>
              <a:off x="3707904" y="2032012"/>
              <a:ext cx="1766054" cy="1766054"/>
              <a:chOff x="3541638" y="2032012"/>
              <a:chExt cx="1800200" cy="1800200"/>
            </a:xfrm>
          </p:grpSpPr>
          <p:sp>
            <p:nvSpPr>
              <p:cNvPr id="24" name="Flowchart: Decision 23">
                <a:extLst>
                  <a:ext uri="{FF2B5EF4-FFF2-40B4-BE49-F238E27FC236}">
                    <a16:creationId xmlns:a16="http://schemas.microsoft.com/office/drawing/2014/main" id="{C90FC30E-FCA1-4755-8032-2206ADC993F2}"/>
                  </a:ext>
                </a:extLst>
              </p:cNvPr>
              <p:cNvSpPr/>
              <p:nvPr/>
            </p:nvSpPr>
            <p:spPr>
              <a:xfrm rot="7648837">
                <a:off x="3541637" y="2716249"/>
                <a:ext cx="1800200" cy="431725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Flowchart: Decision 24">
                <a:extLst>
                  <a:ext uri="{FF2B5EF4-FFF2-40B4-BE49-F238E27FC236}">
                    <a16:creationId xmlns:a16="http://schemas.microsoft.com/office/drawing/2014/main" id="{4CECDC7A-64F7-4197-B96C-1D719A31934F}"/>
                  </a:ext>
                </a:extLst>
              </p:cNvPr>
              <p:cNvSpPr/>
              <p:nvPr/>
            </p:nvSpPr>
            <p:spPr>
              <a:xfrm rot="10800000">
                <a:off x="3541638" y="2716248"/>
                <a:ext cx="1800200" cy="431725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Flowchart: Decision 25">
                <a:extLst>
                  <a:ext uri="{FF2B5EF4-FFF2-40B4-BE49-F238E27FC236}">
                    <a16:creationId xmlns:a16="http://schemas.microsoft.com/office/drawing/2014/main" id="{143DADB5-DB63-4583-8AF8-9BADEA2423A1}"/>
                  </a:ext>
                </a:extLst>
              </p:cNvPr>
              <p:cNvSpPr/>
              <p:nvPr/>
            </p:nvSpPr>
            <p:spPr>
              <a:xfrm rot="14149742">
                <a:off x="3541637" y="2716249"/>
                <a:ext cx="1800200" cy="431725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D0D688B-FD4F-48FD-AA81-D44B15027121}"/>
                </a:ext>
              </a:extLst>
            </p:cNvPr>
            <p:cNvSpPr/>
            <p:nvPr/>
          </p:nvSpPr>
          <p:spPr>
            <a:xfrm>
              <a:off x="3978863" y="2302971"/>
              <a:ext cx="1224136" cy="1224136"/>
            </a:xfrm>
            <a:prstGeom prst="ellipse">
              <a:avLst/>
            </a:prstGeom>
            <a:solidFill>
              <a:schemeClr val="bg1"/>
            </a:solidFill>
            <a:ln w="1143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2ADE1C0B-BCA0-45FE-AAC9-5DE50B91C727}"/>
              </a:ext>
            </a:extLst>
          </p:cNvPr>
          <p:cNvSpPr/>
          <p:nvPr/>
        </p:nvSpPr>
        <p:spPr>
          <a:xfrm>
            <a:off x="6478958" y="1971347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4AC7624-6107-41FC-89D9-CFB36E8FB0B8}"/>
              </a:ext>
            </a:extLst>
          </p:cNvPr>
          <p:cNvSpPr/>
          <p:nvPr/>
        </p:nvSpPr>
        <p:spPr>
          <a:xfrm>
            <a:off x="7278578" y="3323250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10DFE14-15F5-46BD-AAA1-48F3B2AE58AD}"/>
              </a:ext>
            </a:extLst>
          </p:cNvPr>
          <p:cNvSpPr/>
          <p:nvPr/>
        </p:nvSpPr>
        <p:spPr>
          <a:xfrm>
            <a:off x="6478958" y="4676848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0929438-2E8D-4CFF-A97E-2B1AC6306374}"/>
              </a:ext>
            </a:extLst>
          </p:cNvPr>
          <p:cNvSpPr/>
          <p:nvPr/>
        </p:nvSpPr>
        <p:spPr>
          <a:xfrm>
            <a:off x="4630594" y="4676848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705BB0D-0638-4A1B-B130-78FEB6D072CA}"/>
              </a:ext>
            </a:extLst>
          </p:cNvPr>
          <p:cNvSpPr/>
          <p:nvPr/>
        </p:nvSpPr>
        <p:spPr>
          <a:xfrm>
            <a:off x="3838141" y="3323250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58B059D-0DE7-41BA-A701-3C570CD71FB1}"/>
              </a:ext>
            </a:extLst>
          </p:cNvPr>
          <p:cNvSpPr/>
          <p:nvPr/>
        </p:nvSpPr>
        <p:spPr>
          <a:xfrm>
            <a:off x="4630594" y="1971347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ectangle 130">
            <a:extLst>
              <a:ext uri="{FF2B5EF4-FFF2-40B4-BE49-F238E27FC236}">
                <a16:creationId xmlns:a16="http://schemas.microsoft.com/office/drawing/2014/main" id="{1739E521-B0EF-4100-ACF0-B8DBC16DC6B0}"/>
              </a:ext>
            </a:extLst>
          </p:cNvPr>
          <p:cNvSpPr/>
          <p:nvPr/>
        </p:nvSpPr>
        <p:spPr>
          <a:xfrm>
            <a:off x="4161905" y="3651461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FB3CF78E-9D7D-43E9-BE27-01367C201A41}"/>
              </a:ext>
            </a:extLst>
          </p:cNvPr>
          <p:cNvSpPr/>
          <p:nvPr/>
        </p:nvSpPr>
        <p:spPr>
          <a:xfrm>
            <a:off x="4921336" y="4968778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3CA95F7A-1A31-478F-9CEB-6EE8B659EA07}"/>
              </a:ext>
            </a:extLst>
          </p:cNvPr>
          <p:cNvSpPr/>
          <p:nvPr/>
        </p:nvSpPr>
        <p:spPr>
          <a:xfrm>
            <a:off x="6868648" y="2279276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E7AEC5D0-3594-4E03-A6DC-1E69D3D87600}"/>
              </a:ext>
            </a:extLst>
          </p:cNvPr>
          <p:cNvSpPr/>
          <p:nvPr/>
        </p:nvSpPr>
        <p:spPr>
          <a:xfrm>
            <a:off x="7576048" y="3710120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2A5D6DEB-CD05-4AF5-B10E-FB1969170648}"/>
              </a:ext>
            </a:extLst>
          </p:cNvPr>
          <p:cNvSpPr>
            <a:spLocks noChangeAspect="1"/>
          </p:cNvSpPr>
          <p:nvPr/>
        </p:nvSpPr>
        <p:spPr>
          <a:xfrm>
            <a:off x="6808171" y="5028879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A5DA23B2-02FA-49B6-8A4E-C0FB7BD42FD8}"/>
              </a:ext>
            </a:extLst>
          </p:cNvPr>
          <p:cNvSpPr/>
          <p:nvPr/>
        </p:nvSpPr>
        <p:spPr>
          <a:xfrm flipH="1">
            <a:off x="4949726" y="2342151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" name="Graphic 88">
            <a:extLst>
              <a:ext uri="{FF2B5EF4-FFF2-40B4-BE49-F238E27FC236}">
                <a16:creationId xmlns:a16="http://schemas.microsoft.com/office/drawing/2014/main" id="{3711DD94-79F9-48AD-8471-5EFB4ED7E405}"/>
              </a:ext>
            </a:extLst>
          </p:cNvPr>
          <p:cNvGrpSpPr/>
          <p:nvPr/>
        </p:nvGrpSpPr>
        <p:grpSpPr>
          <a:xfrm>
            <a:off x="5685742" y="3554742"/>
            <a:ext cx="820515" cy="526924"/>
            <a:chOff x="132878" y="3186506"/>
            <a:chExt cx="3142790" cy="2018260"/>
          </a:xfrm>
          <a:solidFill>
            <a:schemeClr val="accent3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766779B-B7BF-4D05-A3E2-07CA15B768F9}"/>
                </a:ext>
              </a:extLst>
            </p:cNvPr>
            <p:cNvSpPr/>
            <p:nvPr/>
          </p:nvSpPr>
          <p:spPr>
            <a:xfrm>
              <a:off x="779605" y="3829796"/>
              <a:ext cx="2455" cy="2455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9AA034-0A18-4088-8CBE-06DDBE344C17}"/>
                </a:ext>
              </a:extLst>
            </p:cNvPr>
            <p:cNvSpPr/>
            <p:nvPr/>
          </p:nvSpPr>
          <p:spPr>
            <a:xfrm>
              <a:off x="132878" y="3186506"/>
              <a:ext cx="3142790" cy="2018260"/>
            </a:xfrm>
            <a:custGeom>
              <a:avLst/>
              <a:gdLst>
                <a:gd name="connsiteX0" fmla="*/ 246 w 3142790"/>
                <a:gd name="connsiteY0" fmla="*/ 1708892 h 2018259"/>
                <a:gd name="connsiteX1" fmla="*/ 82498 w 3142790"/>
                <a:gd name="connsiteY1" fmla="*/ 1709874 h 2018259"/>
                <a:gd name="connsiteX2" fmla="*/ 112698 w 3142790"/>
                <a:gd name="connsiteY2" fmla="*/ 1740811 h 2018259"/>
                <a:gd name="connsiteX3" fmla="*/ 112698 w 3142790"/>
                <a:gd name="connsiteY3" fmla="*/ 1771011 h 2018259"/>
                <a:gd name="connsiteX4" fmla="*/ 115154 w 3142790"/>
                <a:gd name="connsiteY4" fmla="*/ 1771993 h 2018259"/>
                <a:gd name="connsiteX5" fmla="*/ 122274 w 3142790"/>
                <a:gd name="connsiteY5" fmla="*/ 1760208 h 2018259"/>
                <a:gd name="connsiteX6" fmla="*/ 627085 w 3142790"/>
                <a:gd name="connsiteY6" fmla="*/ 860584 h 2018259"/>
                <a:gd name="connsiteX7" fmla="*/ 948239 w 3142790"/>
                <a:gd name="connsiteY7" fmla="*/ 384010 h 2018259"/>
                <a:gd name="connsiteX8" fmla="*/ 1231090 w 3142790"/>
                <a:gd name="connsiteY8" fmla="*/ 116872 h 2018259"/>
                <a:gd name="connsiteX9" fmla="*/ 1494544 w 3142790"/>
                <a:gd name="connsiteY9" fmla="*/ 5893 h 2018259"/>
                <a:gd name="connsiteX10" fmla="*/ 1522534 w 3142790"/>
                <a:gd name="connsiteY10" fmla="*/ 0 h 2018259"/>
                <a:gd name="connsiteX11" fmla="*/ 1618291 w 3142790"/>
                <a:gd name="connsiteY11" fmla="*/ 0 h 2018259"/>
                <a:gd name="connsiteX12" fmla="*/ 1648737 w 3142790"/>
                <a:gd name="connsiteY12" fmla="*/ 5893 h 2018259"/>
                <a:gd name="connsiteX13" fmla="*/ 1944110 w 3142790"/>
                <a:gd name="connsiteY13" fmla="*/ 139707 h 2018259"/>
                <a:gd name="connsiteX14" fmla="*/ 2207074 w 3142790"/>
                <a:gd name="connsiteY14" fmla="*/ 399724 h 2018259"/>
                <a:gd name="connsiteX15" fmla="*/ 2529701 w 3142790"/>
                <a:gd name="connsiteY15" fmla="*/ 888575 h 2018259"/>
                <a:gd name="connsiteX16" fmla="*/ 3021989 w 3142790"/>
                <a:gd name="connsiteY16" fmla="*/ 1761435 h 2018259"/>
                <a:gd name="connsiteX17" fmla="*/ 3030583 w 3142790"/>
                <a:gd name="connsiteY17" fmla="*/ 1771257 h 2018259"/>
                <a:gd name="connsiteX18" fmla="*/ 3030583 w 3142790"/>
                <a:gd name="connsiteY18" fmla="*/ 1735409 h 2018259"/>
                <a:gd name="connsiteX19" fmla="*/ 3059555 w 3142790"/>
                <a:gd name="connsiteY19" fmla="*/ 1706928 h 2018259"/>
                <a:gd name="connsiteX20" fmla="*/ 3143036 w 3142790"/>
                <a:gd name="connsiteY20" fmla="*/ 1706436 h 2018259"/>
                <a:gd name="connsiteX21" fmla="*/ 3143281 w 3142790"/>
                <a:gd name="connsiteY21" fmla="*/ 2009666 h 2018259"/>
                <a:gd name="connsiteX22" fmla="*/ 3134442 w 3142790"/>
                <a:gd name="connsiteY22" fmla="*/ 2018506 h 2018259"/>
                <a:gd name="connsiteX23" fmla="*/ 3030092 w 3142790"/>
                <a:gd name="connsiteY23" fmla="*/ 2018260 h 2018259"/>
                <a:gd name="connsiteX24" fmla="*/ 3030828 w 3142790"/>
                <a:gd name="connsiteY24" fmla="*/ 1961788 h 2018259"/>
                <a:gd name="connsiteX25" fmla="*/ 3024199 w 3142790"/>
                <a:gd name="connsiteY25" fmla="*/ 1944846 h 2018259"/>
                <a:gd name="connsiteX26" fmla="*/ 2545660 w 3142790"/>
                <a:gd name="connsiteY26" fmla="*/ 1109306 h 2018259"/>
                <a:gd name="connsiteX27" fmla="*/ 2458006 w 3142790"/>
                <a:gd name="connsiteY27" fmla="*/ 956095 h 2018259"/>
                <a:gd name="connsiteX28" fmla="*/ 2444747 w 3142790"/>
                <a:gd name="connsiteY28" fmla="*/ 942346 h 2018259"/>
                <a:gd name="connsiteX29" fmla="*/ 1719450 w 3142790"/>
                <a:gd name="connsiteY29" fmla="*/ 494007 h 2018259"/>
                <a:gd name="connsiteX30" fmla="*/ 1637934 w 3142790"/>
                <a:gd name="connsiteY30" fmla="*/ 443919 h 2018259"/>
                <a:gd name="connsiteX31" fmla="*/ 1504611 w 3142790"/>
                <a:gd name="connsiteY31" fmla="*/ 443919 h 2018259"/>
                <a:gd name="connsiteX32" fmla="*/ 1345998 w 3142790"/>
                <a:gd name="connsiteY32" fmla="*/ 542131 h 2018259"/>
                <a:gd name="connsiteX33" fmla="*/ 700744 w 3142790"/>
                <a:gd name="connsiteY33" fmla="*/ 940873 h 2018259"/>
                <a:gd name="connsiteX34" fmla="*/ 684048 w 3142790"/>
                <a:gd name="connsiteY34" fmla="*/ 958305 h 2018259"/>
                <a:gd name="connsiteX35" fmla="*/ 120064 w 3142790"/>
                <a:gd name="connsiteY35" fmla="*/ 1942882 h 2018259"/>
                <a:gd name="connsiteX36" fmla="*/ 112453 w 3142790"/>
                <a:gd name="connsiteY36" fmla="*/ 1971855 h 2018259"/>
                <a:gd name="connsiteX37" fmla="*/ 113190 w 3142790"/>
                <a:gd name="connsiteY37" fmla="*/ 2018506 h 2018259"/>
                <a:gd name="connsiteX38" fmla="*/ 8839 w 3142790"/>
                <a:gd name="connsiteY38" fmla="*/ 2018751 h 2018259"/>
                <a:gd name="connsiteX39" fmla="*/ 0 w 3142790"/>
                <a:gd name="connsiteY39" fmla="*/ 2009912 h 2018259"/>
                <a:gd name="connsiteX40" fmla="*/ 246 w 3142790"/>
                <a:gd name="connsiteY40" fmla="*/ 1708892 h 201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142790" h="2018259">
                  <a:moveTo>
                    <a:pt x="246" y="1708892"/>
                  </a:moveTo>
                  <a:cubicBezTo>
                    <a:pt x="27745" y="1709137"/>
                    <a:pt x="54999" y="1709628"/>
                    <a:pt x="82498" y="1709874"/>
                  </a:cubicBezTo>
                  <a:cubicBezTo>
                    <a:pt x="112698" y="1710119"/>
                    <a:pt x="112698" y="1709874"/>
                    <a:pt x="112698" y="1740811"/>
                  </a:cubicBezTo>
                  <a:cubicBezTo>
                    <a:pt x="112698" y="1750877"/>
                    <a:pt x="112698" y="1760944"/>
                    <a:pt x="112698" y="1771011"/>
                  </a:cubicBezTo>
                  <a:cubicBezTo>
                    <a:pt x="113435" y="1771257"/>
                    <a:pt x="114417" y="1771502"/>
                    <a:pt x="115154" y="1771993"/>
                  </a:cubicBezTo>
                  <a:cubicBezTo>
                    <a:pt x="117609" y="1768065"/>
                    <a:pt x="119819" y="1764136"/>
                    <a:pt x="122274" y="1760208"/>
                  </a:cubicBezTo>
                  <a:cubicBezTo>
                    <a:pt x="290463" y="1460415"/>
                    <a:pt x="458160" y="1160131"/>
                    <a:pt x="627085" y="860584"/>
                  </a:cubicBezTo>
                  <a:cubicBezTo>
                    <a:pt x="721614" y="693378"/>
                    <a:pt x="825473" y="532310"/>
                    <a:pt x="948239" y="384010"/>
                  </a:cubicBezTo>
                  <a:cubicBezTo>
                    <a:pt x="1031474" y="283342"/>
                    <a:pt x="1122320" y="190777"/>
                    <a:pt x="1231090" y="116872"/>
                  </a:cubicBezTo>
                  <a:cubicBezTo>
                    <a:pt x="1311378" y="62119"/>
                    <a:pt x="1397805" y="21607"/>
                    <a:pt x="1494544" y="5893"/>
                  </a:cubicBezTo>
                  <a:cubicBezTo>
                    <a:pt x="1503874" y="4420"/>
                    <a:pt x="1513941" y="5893"/>
                    <a:pt x="1522534" y="0"/>
                  </a:cubicBezTo>
                  <a:cubicBezTo>
                    <a:pt x="1554453" y="0"/>
                    <a:pt x="1586372" y="0"/>
                    <a:pt x="1618291" y="0"/>
                  </a:cubicBezTo>
                  <a:cubicBezTo>
                    <a:pt x="1627867" y="5156"/>
                    <a:pt x="1638670" y="4420"/>
                    <a:pt x="1648737" y="5893"/>
                  </a:cubicBezTo>
                  <a:cubicBezTo>
                    <a:pt x="1759226" y="23816"/>
                    <a:pt x="1855474" y="73659"/>
                    <a:pt x="1944110" y="139707"/>
                  </a:cubicBezTo>
                  <a:cubicBezTo>
                    <a:pt x="2044041" y="213857"/>
                    <a:pt x="2128995" y="303230"/>
                    <a:pt x="2207074" y="399724"/>
                  </a:cubicBezTo>
                  <a:cubicBezTo>
                    <a:pt x="2330575" y="552198"/>
                    <a:pt x="2433698" y="718176"/>
                    <a:pt x="2529701" y="888575"/>
                  </a:cubicBezTo>
                  <a:cubicBezTo>
                    <a:pt x="2693469" y="1179528"/>
                    <a:pt x="2857729" y="1470482"/>
                    <a:pt x="3021989" y="1761435"/>
                  </a:cubicBezTo>
                  <a:cubicBezTo>
                    <a:pt x="3023953" y="1764873"/>
                    <a:pt x="3026163" y="1768065"/>
                    <a:pt x="3030583" y="1771257"/>
                  </a:cubicBezTo>
                  <a:cubicBezTo>
                    <a:pt x="3030583" y="1759225"/>
                    <a:pt x="3030583" y="1747440"/>
                    <a:pt x="3030583" y="1735409"/>
                  </a:cubicBezTo>
                  <a:cubicBezTo>
                    <a:pt x="3030583" y="1706928"/>
                    <a:pt x="3030583" y="1707173"/>
                    <a:pt x="3059555" y="1706928"/>
                  </a:cubicBezTo>
                  <a:cubicBezTo>
                    <a:pt x="3087300" y="1706928"/>
                    <a:pt x="3115291" y="1706682"/>
                    <a:pt x="3143036" y="1706436"/>
                  </a:cubicBezTo>
                  <a:cubicBezTo>
                    <a:pt x="3143036" y="1807595"/>
                    <a:pt x="3143036" y="1908508"/>
                    <a:pt x="3143281" y="2009666"/>
                  </a:cubicBezTo>
                  <a:cubicBezTo>
                    <a:pt x="3143281" y="2017032"/>
                    <a:pt x="3141808" y="2018506"/>
                    <a:pt x="3134442" y="2018506"/>
                  </a:cubicBezTo>
                  <a:cubicBezTo>
                    <a:pt x="3099577" y="2018015"/>
                    <a:pt x="3064957" y="2018260"/>
                    <a:pt x="3030092" y="2018260"/>
                  </a:cubicBezTo>
                  <a:cubicBezTo>
                    <a:pt x="3030337" y="1999354"/>
                    <a:pt x="3030337" y="1980694"/>
                    <a:pt x="3030828" y="1961788"/>
                  </a:cubicBezTo>
                  <a:cubicBezTo>
                    <a:pt x="3031074" y="1955159"/>
                    <a:pt x="3027145" y="1950248"/>
                    <a:pt x="3024199" y="1944846"/>
                  </a:cubicBezTo>
                  <a:cubicBezTo>
                    <a:pt x="2864604" y="1666169"/>
                    <a:pt x="2705255" y="1387738"/>
                    <a:pt x="2545660" y="1109306"/>
                  </a:cubicBezTo>
                  <a:cubicBezTo>
                    <a:pt x="2516442" y="1058236"/>
                    <a:pt x="2486978" y="1007166"/>
                    <a:pt x="2458006" y="956095"/>
                  </a:cubicBezTo>
                  <a:cubicBezTo>
                    <a:pt x="2454568" y="950203"/>
                    <a:pt x="2450394" y="945783"/>
                    <a:pt x="2444747" y="942346"/>
                  </a:cubicBezTo>
                  <a:cubicBezTo>
                    <a:pt x="2202900" y="793063"/>
                    <a:pt x="1961052" y="643535"/>
                    <a:pt x="1719450" y="494007"/>
                  </a:cubicBezTo>
                  <a:cubicBezTo>
                    <a:pt x="1692442" y="477311"/>
                    <a:pt x="1665679" y="459878"/>
                    <a:pt x="1637934" y="443919"/>
                  </a:cubicBezTo>
                  <a:cubicBezTo>
                    <a:pt x="1593738" y="418875"/>
                    <a:pt x="1548315" y="418384"/>
                    <a:pt x="1504611" y="443919"/>
                  </a:cubicBezTo>
                  <a:cubicBezTo>
                    <a:pt x="1451085" y="475347"/>
                    <a:pt x="1399033" y="509476"/>
                    <a:pt x="1345998" y="542131"/>
                  </a:cubicBezTo>
                  <a:cubicBezTo>
                    <a:pt x="1130913" y="674963"/>
                    <a:pt x="915829" y="808041"/>
                    <a:pt x="700744" y="940873"/>
                  </a:cubicBezTo>
                  <a:cubicBezTo>
                    <a:pt x="693624" y="945292"/>
                    <a:pt x="688467" y="950939"/>
                    <a:pt x="684048" y="958305"/>
                  </a:cubicBezTo>
                  <a:cubicBezTo>
                    <a:pt x="496217" y="1286579"/>
                    <a:pt x="308386" y="1614608"/>
                    <a:pt x="120064" y="1942882"/>
                  </a:cubicBezTo>
                  <a:cubicBezTo>
                    <a:pt x="114663" y="1952212"/>
                    <a:pt x="111716" y="1961052"/>
                    <a:pt x="112453" y="1971855"/>
                  </a:cubicBezTo>
                  <a:cubicBezTo>
                    <a:pt x="113190" y="1987323"/>
                    <a:pt x="112944" y="2003037"/>
                    <a:pt x="113190" y="2018506"/>
                  </a:cubicBezTo>
                  <a:cubicBezTo>
                    <a:pt x="78324" y="2018506"/>
                    <a:pt x="43704" y="2018260"/>
                    <a:pt x="8839" y="2018751"/>
                  </a:cubicBezTo>
                  <a:cubicBezTo>
                    <a:pt x="1473" y="2018751"/>
                    <a:pt x="0" y="2017278"/>
                    <a:pt x="0" y="2009912"/>
                  </a:cubicBezTo>
                  <a:cubicBezTo>
                    <a:pt x="246" y="1909490"/>
                    <a:pt x="246" y="1809068"/>
                    <a:pt x="246" y="1708892"/>
                  </a:cubicBez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BF610EA-91ED-4D4A-A6B2-A6BBD96DE88F}"/>
                </a:ext>
              </a:extLst>
            </p:cNvPr>
            <p:cNvSpPr/>
            <p:nvPr/>
          </p:nvSpPr>
          <p:spPr>
            <a:xfrm>
              <a:off x="481108" y="3932427"/>
              <a:ext cx="2445483" cy="1215376"/>
            </a:xfrm>
            <a:custGeom>
              <a:avLst/>
              <a:gdLst>
                <a:gd name="connsiteX0" fmla="*/ 824669 w 2445483"/>
                <a:gd name="connsiteY0" fmla="*/ 0 h 1215375"/>
                <a:gd name="connsiteX1" fmla="*/ 809938 w 2445483"/>
                <a:gd name="connsiteY1" fmla="*/ 149037 h 1215375"/>
                <a:gd name="connsiteX2" fmla="*/ 781456 w 2445483"/>
                <a:gd name="connsiteY2" fmla="*/ 434834 h 1215375"/>
                <a:gd name="connsiteX3" fmla="*/ 747573 w 2445483"/>
                <a:gd name="connsiteY3" fmla="*/ 771702 h 1215375"/>
                <a:gd name="connsiteX4" fmla="*/ 776791 w 2445483"/>
                <a:gd name="connsiteY4" fmla="*/ 875562 h 1215375"/>
                <a:gd name="connsiteX5" fmla="*/ 857325 w 2445483"/>
                <a:gd name="connsiteY5" fmla="*/ 910918 h 1215375"/>
                <a:gd name="connsiteX6" fmla="*/ 1595144 w 2445483"/>
                <a:gd name="connsiteY6" fmla="*/ 910918 h 1215375"/>
                <a:gd name="connsiteX7" fmla="*/ 1706124 w 2445483"/>
                <a:gd name="connsiteY7" fmla="*/ 787416 h 1215375"/>
                <a:gd name="connsiteX8" fmla="*/ 1640322 w 2445483"/>
                <a:gd name="connsiteY8" fmla="*/ 150265 h 1215375"/>
                <a:gd name="connsiteX9" fmla="*/ 1626572 w 2445483"/>
                <a:gd name="connsiteY9" fmla="*/ 18415 h 1215375"/>
                <a:gd name="connsiteX10" fmla="*/ 1625344 w 2445483"/>
                <a:gd name="connsiteY10" fmla="*/ 0 h 1215375"/>
                <a:gd name="connsiteX11" fmla="*/ 1679361 w 2445483"/>
                <a:gd name="connsiteY11" fmla="*/ 33147 h 1215375"/>
                <a:gd name="connsiteX12" fmla="*/ 2015001 w 2445483"/>
                <a:gd name="connsiteY12" fmla="*/ 239147 h 1215375"/>
                <a:gd name="connsiteX13" fmla="*/ 2031452 w 2445483"/>
                <a:gd name="connsiteY13" fmla="*/ 257807 h 1215375"/>
                <a:gd name="connsiteX14" fmla="*/ 2443206 w 2445483"/>
                <a:gd name="connsiteY14" fmla="*/ 1200644 h 1215375"/>
                <a:gd name="connsiteX15" fmla="*/ 2432894 w 2445483"/>
                <a:gd name="connsiteY15" fmla="*/ 1216112 h 1215375"/>
                <a:gd name="connsiteX16" fmla="*/ 14664 w 2445483"/>
                <a:gd name="connsiteY16" fmla="*/ 1216112 h 1215375"/>
                <a:gd name="connsiteX17" fmla="*/ 4107 w 2445483"/>
                <a:gd name="connsiteY17" fmla="*/ 1200889 h 1215375"/>
                <a:gd name="connsiteX18" fmla="*/ 416107 w 2445483"/>
                <a:gd name="connsiteY18" fmla="*/ 258052 h 1215375"/>
                <a:gd name="connsiteX19" fmla="*/ 429365 w 2445483"/>
                <a:gd name="connsiteY19" fmla="*/ 241111 h 1215375"/>
                <a:gd name="connsiteX20" fmla="*/ 818040 w 2445483"/>
                <a:gd name="connsiteY20" fmla="*/ 4174 h 1215375"/>
                <a:gd name="connsiteX21" fmla="*/ 824669 w 2445483"/>
                <a:gd name="connsiteY21" fmla="*/ 0 h 121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45483" h="1215375">
                  <a:moveTo>
                    <a:pt x="824669" y="0"/>
                  </a:moveTo>
                  <a:cubicBezTo>
                    <a:pt x="819513" y="51561"/>
                    <a:pt x="814848" y="100422"/>
                    <a:pt x="809938" y="149037"/>
                  </a:cubicBezTo>
                  <a:cubicBezTo>
                    <a:pt x="800362" y="244303"/>
                    <a:pt x="790786" y="339569"/>
                    <a:pt x="781456" y="434834"/>
                  </a:cubicBezTo>
                  <a:cubicBezTo>
                    <a:pt x="770162" y="547042"/>
                    <a:pt x="759358" y="659495"/>
                    <a:pt x="747573" y="771702"/>
                  </a:cubicBezTo>
                  <a:cubicBezTo>
                    <a:pt x="743399" y="810741"/>
                    <a:pt x="749537" y="845852"/>
                    <a:pt x="776791" y="875562"/>
                  </a:cubicBezTo>
                  <a:cubicBezTo>
                    <a:pt x="798398" y="898887"/>
                    <a:pt x="825160" y="910918"/>
                    <a:pt x="857325" y="910918"/>
                  </a:cubicBezTo>
                  <a:cubicBezTo>
                    <a:pt x="1103347" y="910918"/>
                    <a:pt x="1349123" y="910918"/>
                    <a:pt x="1595144" y="910918"/>
                  </a:cubicBezTo>
                  <a:cubicBezTo>
                    <a:pt x="1660210" y="910918"/>
                    <a:pt x="1712753" y="852236"/>
                    <a:pt x="1706124" y="787416"/>
                  </a:cubicBezTo>
                  <a:cubicBezTo>
                    <a:pt x="1684272" y="575032"/>
                    <a:pt x="1662174" y="362648"/>
                    <a:pt x="1640322" y="150265"/>
                  </a:cubicBezTo>
                  <a:cubicBezTo>
                    <a:pt x="1635657" y="106315"/>
                    <a:pt x="1630991" y="62365"/>
                    <a:pt x="1626572" y="18415"/>
                  </a:cubicBezTo>
                  <a:cubicBezTo>
                    <a:pt x="1626081" y="13013"/>
                    <a:pt x="1625835" y="7366"/>
                    <a:pt x="1625344" y="0"/>
                  </a:cubicBezTo>
                  <a:cubicBezTo>
                    <a:pt x="1644496" y="11786"/>
                    <a:pt x="1661928" y="22343"/>
                    <a:pt x="1679361" y="33147"/>
                  </a:cubicBezTo>
                  <a:cubicBezTo>
                    <a:pt x="1791323" y="101895"/>
                    <a:pt x="1903039" y="170644"/>
                    <a:pt x="2015001" y="239147"/>
                  </a:cubicBezTo>
                  <a:cubicBezTo>
                    <a:pt x="2022613" y="243812"/>
                    <a:pt x="2027769" y="249459"/>
                    <a:pt x="2031452" y="257807"/>
                  </a:cubicBezTo>
                  <a:cubicBezTo>
                    <a:pt x="2168703" y="572086"/>
                    <a:pt x="2305955" y="886365"/>
                    <a:pt x="2443206" y="1200644"/>
                  </a:cubicBezTo>
                  <a:cubicBezTo>
                    <a:pt x="2449836" y="1216112"/>
                    <a:pt x="2449836" y="1216112"/>
                    <a:pt x="2432894" y="1216112"/>
                  </a:cubicBezTo>
                  <a:cubicBezTo>
                    <a:pt x="1626818" y="1216112"/>
                    <a:pt x="820741" y="1216112"/>
                    <a:pt x="14664" y="1216112"/>
                  </a:cubicBezTo>
                  <a:cubicBezTo>
                    <a:pt x="-2523" y="1216112"/>
                    <a:pt x="-2523" y="1216112"/>
                    <a:pt x="4107" y="1200889"/>
                  </a:cubicBezTo>
                  <a:cubicBezTo>
                    <a:pt x="141358" y="886610"/>
                    <a:pt x="278855" y="572332"/>
                    <a:pt x="416107" y="258052"/>
                  </a:cubicBezTo>
                  <a:cubicBezTo>
                    <a:pt x="419053" y="251178"/>
                    <a:pt x="422491" y="245285"/>
                    <a:pt x="429365" y="241111"/>
                  </a:cubicBezTo>
                  <a:cubicBezTo>
                    <a:pt x="559005" y="162296"/>
                    <a:pt x="688400" y="83235"/>
                    <a:pt x="818040" y="4174"/>
                  </a:cubicBezTo>
                  <a:cubicBezTo>
                    <a:pt x="819022" y="3192"/>
                    <a:pt x="820741" y="2210"/>
                    <a:pt x="824669" y="0"/>
                  </a:cubicBez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809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FC1D230-7AEF-43B6-9EA6-DF5EBF1E0AEC}"/>
              </a:ext>
            </a:extLst>
          </p:cNvPr>
          <p:cNvSpPr txBox="1"/>
          <p:nvPr/>
        </p:nvSpPr>
        <p:spPr>
          <a:xfrm>
            <a:off x="7116231" y="4413884"/>
            <a:ext cx="466159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BB8E32-4246-45E9-8A51-12A3CFA2E11A}"/>
              </a:ext>
            </a:extLst>
          </p:cNvPr>
          <p:cNvSpPr txBox="1"/>
          <p:nvPr/>
        </p:nvSpPr>
        <p:spPr>
          <a:xfrm>
            <a:off x="5385047" y="1479810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A89B70-064B-4015-BCD4-E708720910A1}"/>
              </a:ext>
            </a:extLst>
          </p:cNvPr>
          <p:cNvSpPr txBox="1"/>
          <p:nvPr/>
        </p:nvSpPr>
        <p:spPr>
          <a:xfrm>
            <a:off x="5385047" y="602171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4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Professional PPT Presentation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DA5DD4-DA4D-46CA-9119-AC521BF46BB3}"/>
              </a:ext>
            </a:extLst>
          </p:cNvPr>
          <p:cNvSpPr txBox="1"/>
          <p:nvPr/>
        </p:nvSpPr>
        <p:spPr>
          <a:xfrm>
            <a:off x="6563318" y="2452886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2F67D6-1ADE-4918-8E85-F689CD1AA3A6}"/>
              </a:ext>
            </a:extLst>
          </p:cNvPr>
          <p:cNvSpPr txBox="1"/>
          <p:nvPr/>
        </p:nvSpPr>
        <p:spPr>
          <a:xfrm>
            <a:off x="5886141" y="3317698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949524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A416BC7F-7C27-45DA-A7CC-C8DD79B8985B}"/>
              </a:ext>
            </a:extLst>
          </p:cNvPr>
          <p:cNvGrpSpPr/>
          <p:nvPr/>
        </p:nvGrpSpPr>
        <p:grpSpPr>
          <a:xfrm>
            <a:off x="8821704" y="4877846"/>
            <a:ext cx="1906528" cy="1354217"/>
            <a:chOff x="3320250" y="2036369"/>
            <a:chExt cx="1906528" cy="135421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1679B93-18B1-4FB3-83BF-970F80C98D92}"/>
                </a:ext>
              </a:extLst>
            </p:cNvPr>
            <p:cNvSpPr txBox="1"/>
            <p:nvPr/>
          </p:nvSpPr>
          <p:spPr>
            <a:xfrm>
              <a:off x="3335190" y="2867366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59B96DD-C465-4E6E-A14E-F82C4ABB8998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CDA6CA0-020A-4FBB-A182-B5376C33FC76}"/>
              </a:ext>
            </a:extLst>
          </p:cNvPr>
          <p:cNvSpPr/>
          <p:nvPr/>
        </p:nvSpPr>
        <p:spPr>
          <a:xfrm rot="5400000">
            <a:off x="5518660" y="-984010"/>
            <a:ext cx="1319926" cy="9680171"/>
          </a:xfrm>
          <a:custGeom>
            <a:avLst/>
            <a:gdLst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7474 w 1319926"/>
              <a:gd name="connsiteY3" fmla="*/ 7995173 h 9680171"/>
              <a:gd name="connsiteX4" fmla="*/ 558110 w 1319926"/>
              <a:gd name="connsiteY4" fmla="*/ 7957009 h 9680171"/>
              <a:gd name="connsiteX5" fmla="*/ 563190 w 1319926"/>
              <a:gd name="connsiteY5" fmla="*/ 7957009 h 9680171"/>
              <a:gd name="connsiteX6" fmla="*/ 563190 w 1319926"/>
              <a:gd name="connsiteY6" fmla="*/ 120840 h 9680171"/>
              <a:gd name="connsiteX7" fmla="*/ 578186 w 1319926"/>
              <a:gd name="connsiteY7" fmla="*/ 64942 h 9680171"/>
              <a:gd name="connsiteX8" fmla="*/ 688061 w 1319926"/>
              <a:gd name="connsiteY8" fmla="*/ 0 h 9680171"/>
              <a:gd name="connsiteX9" fmla="*/ 774415 w 1319926"/>
              <a:gd name="connsiteY9" fmla="*/ 68101 h 9680171"/>
              <a:gd name="connsiteX10" fmla="*/ 776046 w 1319926"/>
              <a:gd name="connsiteY10" fmla="*/ 86645 h 9680171"/>
              <a:gd name="connsiteX11" fmla="*/ 776046 w 1319926"/>
              <a:gd name="connsiteY11" fmla="*/ 4211032 h 9680171"/>
              <a:gd name="connsiteX12" fmla="*/ 773010 w 1319926"/>
              <a:gd name="connsiteY12" fmla="*/ 4247173 h 9680171"/>
              <a:gd name="connsiteX13" fmla="*/ 775204 w 1319926"/>
              <a:gd name="connsiteY13" fmla="*/ 4304085 h 9680171"/>
              <a:gd name="connsiteX14" fmla="*/ 776046 w 1319926"/>
              <a:gd name="connsiteY14" fmla="*/ 4306544 h 9680171"/>
              <a:gd name="connsiteX15" fmla="*/ 776046 w 1319926"/>
              <a:gd name="connsiteY15" fmla="*/ 8082011 h 9680171"/>
              <a:gd name="connsiteX16" fmla="*/ 783301 w 1319926"/>
              <a:gd name="connsiteY16" fmla="*/ 8082011 h 9680171"/>
              <a:gd name="connsiteX17" fmla="*/ 782490 w 1319926"/>
              <a:gd name="connsiteY17" fmla="*/ 8222644 h 9680171"/>
              <a:gd name="connsiteX18" fmla="*/ 783542 w 1319926"/>
              <a:gd name="connsiteY18" fmla="*/ 8405182 h 9680171"/>
              <a:gd name="connsiteX19" fmla="*/ 623469 w 1319926"/>
              <a:gd name="connsiteY19" fmla="*/ 8582103 h 9680171"/>
              <a:gd name="connsiteX20" fmla="*/ 247158 w 1319926"/>
              <a:gd name="connsiteY20" fmla="*/ 8899441 h 9680171"/>
              <a:gd name="connsiteX21" fmla="*/ 367915 w 1319926"/>
              <a:gd name="connsiteY21" fmla="*/ 9351572 h 9680171"/>
              <a:gd name="connsiteX22" fmla="*/ 940804 w 1319926"/>
              <a:gd name="connsiteY22" fmla="*/ 9359999 h 9680171"/>
              <a:gd name="connsiteX23" fmla="*/ 1092454 w 1319926"/>
              <a:gd name="connsiteY23" fmla="*/ 9081977 h 9680171"/>
              <a:gd name="connsiteX24" fmla="*/ 1218826 w 1319926"/>
              <a:gd name="connsiteY24" fmla="*/ 8997730 h 9680171"/>
              <a:gd name="connsiteX25" fmla="*/ 1319926 w 1319926"/>
              <a:gd name="connsiteY25" fmla="*/ 9104445 h 9680171"/>
              <a:gd name="connsiteX26" fmla="*/ 817240 w 1319926"/>
              <a:gd name="connsiteY26" fmla="*/ 9666099 h 9680171"/>
              <a:gd name="connsiteX27" fmla="*/ 30 w 1319926"/>
              <a:gd name="connsiteY27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8110 w 1319926"/>
              <a:gd name="connsiteY3" fmla="*/ 7957009 h 9680171"/>
              <a:gd name="connsiteX4" fmla="*/ 563190 w 1319926"/>
              <a:gd name="connsiteY4" fmla="*/ 7957009 h 9680171"/>
              <a:gd name="connsiteX5" fmla="*/ 563190 w 1319926"/>
              <a:gd name="connsiteY5" fmla="*/ 120840 h 9680171"/>
              <a:gd name="connsiteX6" fmla="*/ 578186 w 1319926"/>
              <a:gd name="connsiteY6" fmla="*/ 64942 h 9680171"/>
              <a:gd name="connsiteX7" fmla="*/ 688061 w 1319926"/>
              <a:gd name="connsiteY7" fmla="*/ 0 h 9680171"/>
              <a:gd name="connsiteX8" fmla="*/ 774415 w 1319926"/>
              <a:gd name="connsiteY8" fmla="*/ 68101 h 9680171"/>
              <a:gd name="connsiteX9" fmla="*/ 776046 w 1319926"/>
              <a:gd name="connsiteY9" fmla="*/ 86645 h 9680171"/>
              <a:gd name="connsiteX10" fmla="*/ 776046 w 1319926"/>
              <a:gd name="connsiteY10" fmla="*/ 4211032 h 9680171"/>
              <a:gd name="connsiteX11" fmla="*/ 773010 w 1319926"/>
              <a:gd name="connsiteY11" fmla="*/ 4247173 h 9680171"/>
              <a:gd name="connsiteX12" fmla="*/ 775204 w 1319926"/>
              <a:gd name="connsiteY12" fmla="*/ 4304085 h 9680171"/>
              <a:gd name="connsiteX13" fmla="*/ 776046 w 1319926"/>
              <a:gd name="connsiteY13" fmla="*/ 4306544 h 9680171"/>
              <a:gd name="connsiteX14" fmla="*/ 776046 w 1319926"/>
              <a:gd name="connsiteY14" fmla="*/ 8082011 h 9680171"/>
              <a:gd name="connsiteX15" fmla="*/ 783301 w 1319926"/>
              <a:gd name="connsiteY15" fmla="*/ 8082011 h 9680171"/>
              <a:gd name="connsiteX16" fmla="*/ 782490 w 1319926"/>
              <a:gd name="connsiteY16" fmla="*/ 8222644 h 9680171"/>
              <a:gd name="connsiteX17" fmla="*/ 783542 w 1319926"/>
              <a:gd name="connsiteY17" fmla="*/ 8405182 h 9680171"/>
              <a:gd name="connsiteX18" fmla="*/ 623469 w 1319926"/>
              <a:gd name="connsiteY18" fmla="*/ 8582103 h 9680171"/>
              <a:gd name="connsiteX19" fmla="*/ 247158 w 1319926"/>
              <a:gd name="connsiteY19" fmla="*/ 8899441 h 9680171"/>
              <a:gd name="connsiteX20" fmla="*/ 367915 w 1319926"/>
              <a:gd name="connsiteY20" fmla="*/ 9351572 h 9680171"/>
              <a:gd name="connsiteX21" fmla="*/ 940804 w 1319926"/>
              <a:gd name="connsiteY21" fmla="*/ 9359999 h 9680171"/>
              <a:gd name="connsiteX22" fmla="*/ 1092454 w 1319926"/>
              <a:gd name="connsiteY22" fmla="*/ 9081977 h 9680171"/>
              <a:gd name="connsiteX23" fmla="*/ 1218826 w 1319926"/>
              <a:gd name="connsiteY23" fmla="*/ 8997730 h 9680171"/>
              <a:gd name="connsiteX24" fmla="*/ 1319926 w 1319926"/>
              <a:gd name="connsiteY24" fmla="*/ 9104445 h 9680171"/>
              <a:gd name="connsiteX25" fmla="*/ 817240 w 1319926"/>
              <a:gd name="connsiteY25" fmla="*/ 9666099 h 9680171"/>
              <a:gd name="connsiteX26" fmla="*/ 30 w 1319926"/>
              <a:gd name="connsiteY26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8110 w 1319926"/>
              <a:gd name="connsiteY3" fmla="*/ 7957009 h 9680171"/>
              <a:gd name="connsiteX4" fmla="*/ 563190 w 1319926"/>
              <a:gd name="connsiteY4" fmla="*/ 7957009 h 9680171"/>
              <a:gd name="connsiteX5" fmla="*/ 563190 w 1319926"/>
              <a:gd name="connsiteY5" fmla="*/ 120840 h 9680171"/>
              <a:gd name="connsiteX6" fmla="*/ 578186 w 1319926"/>
              <a:gd name="connsiteY6" fmla="*/ 64942 h 9680171"/>
              <a:gd name="connsiteX7" fmla="*/ 688061 w 1319926"/>
              <a:gd name="connsiteY7" fmla="*/ 0 h 9680171"/>
              <a:gd name="connsiteX8" fmla="*/ 774415 w 1319926"/>
              <a:gd name="connsiteY8" fmla="*/ 68101 h 9680171"/>
              <a:gd name="connsiteX9" fmla="*/ 776046 w 1319926"/>
              <a:gd name="connsiteY9" fmla="*/ 86645 h 9680171"/>
              <a:gd name="connsiteX10" fmla="*/ 776046 w 1319926"/>
              <a:gd name="connsiteY10" fmla="*/ 4211032 h 9680171"/>
              <a:gd name="connsiteX11" fmla="*/ 773010 w 1319926"/>
              <a:gd name="connsiteY11" fmla="*/ 4247173 h 9680171"/>
              <a:gd name="connsiteX12" fmla="*/ 775204 w 1319926"/>
              <a:gd name="connsiteY12" fmla="*/ 4304085 h 9680171"/>
              <a:gd name="connsiteX13" fmla="*/ 776046 w 1319926"/>
              <a:gd name="connsiteY13" fmla="*/ 4306544 h 9680171"/>
              <a:gd name="connsiteX14" fmla="*/ 776046 w 1319926"/>
              <a:gd name="connsiteY14" fmla="*/ 8082011 h 9680171"/>
              <a:gd name="connsiteX15" fmla="*/ 782490 w 1319926"/>
              <a:gd name="connsiteY15" fmla="*/ 8222644 h 9680171"/>
              <a:gd name="connsiteX16" fmla="*/ 783542 w 1319926"/>
              <a:gd name="connsiteY16" fmla="*/ 8405182 h 9680171"/>
              <a:gd name="connsiteX17" fmla="*/ 623469 w 1319926"/>
              <a:gd name="connsiteY17" fmla="*/ 8582103 h 9680171"/>
              <a:gd name="connsiteX18" fmla="*/ 247158 w 1319926"/>
              <a:gd name="connsiteY18" fmla="*/ 8899441 h 9680171"/>
              <a:gd name="connsiteX19" fmla="*/ 367915 w 1319926"/>
              <a:gd name="connsiteY19" fmla="*/ 9351572 h 9680171"/>
              <a:gd name="connsiteX20" fmla="*/ 940804 w 1319926"/>
              <a:gd name="connsiteY20" fmla="*/ 9359999 h 9680171"/>
              <a:gd name="connsiteX21" fmla="*/ 1092454 w 1319926"/>
              <a:gd name="connsiteY21" fmla="*/ 9081977 h 9680171"/>
              <a:gd name="connsiteX22" fmla="*/ 1218826 w 1319926"/>
              <a:gd name="connsiteY22" fmla="*/ 8997730 h 9680171"/>
              <a:gd name="connsiteX23" fmla="*/ 1319926 w 1319926"/>
              <a:gd name="connsiteY23" fmla="*/ 9104445 h 9680171"/>
              <a:gd name="connsiteX24" fmla="*/ 817240 w 1319926"/>
              <a:gd name="connsiteY24" fmla="*/ 9666099 h 9680171"/>
              <a:gd name="connsiteX25" fmla="*/ 30 w 1319926"/>
              <a:gd name="connsiteY25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8110 w 1319926"/>
              <a:gd name="connsiteY3" fmla="*/ 7957009 h 9680171"/>
              <a:gd name="connsiteX4" fmla="*/ 563190 w 1319926"/>
              <a:gd name="connsiteY4" fmla="*/ 7957009 h 9680171"/>
              <a:gd name="connsiteX5" fmla="*/ 563190 w 1319926"/>
              <a:gd name="connsiteY5" fmla="*/ 120840 h 9680171"/>
              <a:gd name="connsiteX6" fmla="*/ 578186 w 1319926"/>
              <a:gd name="connsiteY6" fmla="*/ 64942 h 9680171"/>
              <a:gd name="connsiteX7" fmla="*/ 688061 w 1319926"/>
              <a:gd name="connsiteY7" fmla="*/ 0 h 9680171"/>
              <a:gd name="connsiteX8" fmla="*/ 774415 w 1319926"/>
              <a:gd name="connsiteY8" fmla="*/ 68101 h 9680171"/>
              <a:gd name="connsiteX9" fmla="*/ 776046 w 1319926"/>
              <a:gd name="connsiteY9" fmla="*/ 86645 h 9680171"/>
              <a:gd name="connsiteX10" fmla="*/ 776046 w 1319926"/>
              <a:gd name="connsiteY10" fmla="*/ 4211032 h 9680171"/>
              <a:gd name="connsiteX11" fmla="*/ 773010 w 1319926"/>
              <a:gd name="connsiteY11" fmla="*/ 4247173 h 9680171"/>
              <a:gd name="connsiteX12" fmla="*/ 775204 w 1319926"/>
              <a:gd name="connsiteY12" fmla="*/ 4304085 h 9680171"/>
              <a:gd name="connsiteX13" fmla="*/ 776046 w 1319926"/>
              <a:gd name="connsiteY13" fmla="*/ 4306544 h 9680171"/>
              <a:gd name="connsiteX14" fmla="*/ 782490 w 1319926"/>
              <a:gd name="connsiteY14" fmla="*/ 8222644 h 9680171"/>
              <a:gd name="connsiteX15" fmla="*/ 783542 w 1319926"/>
              <a:gd name="connsiteY15" fmla="*/ 8405182 h 9680171"/>
              <a:gd name="connsiteX16" fmla="*/ 623469 w 1319926"/>
              <a:gd name="connsiteY16" fmla="*/ 8582103 h 9680171"/>
              <a:gd name="connsiteX17" fmla="*/ 247158 w 1319926"/>
              <a:gd name="connsiteY17" fmla="*/ 8899441 h 9680171"/>
              <a:gd name="connsiteX18" fmla="*/ 367915 w 1319926"/>
              <a:gd name="connsiteY18" fmla="*/ 9351572 h 9680171"/>
              <a:gd name="connsiteX19" fmla="*/ 940804 w 1319926"/>
              <a:gd name="connsiteY19" fmla="*/ 9359999 h 9680171"/>
              <a:gd name="connsiteX20" fmla="*/ 1092454 w 1319926"/>
              <a:gd name="connsiteY20" fmla="*/ 9081977 h 9680171"/>
              <a:gd name="connsiteX21" fmla="*/ 1218826 w 1319926"/>
              <a:gd name="connsiteY21" fmla="*/ 8997730 h 9680171"/>
              <a:gd name="connsiteX22" fmla="*/ 1319926 w 1319926"/>
              <a:gd name="connsiteY22" fmla="*/ 9104445 h 9680171"/>
              <a:gd name="connsiteX23" fmla="*/ 817240 w 1319926"/>
              <a:gd name="connsiteY23" fmla="*/ 9666099 h 9680171"/>
              <a:gd name="connsiteX24" fmla="*/ 30 w 1319926"/>
              <a:gd name="connsiteY24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58110 w 1319926"/>
              <a:gd name="connsiteY3" fmla="*/ 7957009 h 9680171"/>
              <a:gd name="connsiteX4" fmla="*/ 563190 w 1319926"/>
              <a:gd name="connsiteY4" fmla="*/ 120840 h 9680171"/>
              <a:gd name="connsiteX5" fmla="*/ 578186 w 1319926"/>
              <a:gd name="connsiteY5" fmla="*/ 64942 h 9680171"/>
              <a:gd name="connsiteX6" fmla="*/ 688061 w 1319926"/>
              <a:gd name="connsiteY6" fmla="*/ 0 h 9680171"/>
              <a:gd name="connsiteX7" fmla="*/ 774415 w 1319926"/>
              <a:gd name="connsiteY7" fmla="*/ 68101 h 9680171"/>
              <a:gd name="connsiteX8" fmla="*/ 776046 w 1319926"/>
              <a:gd name="connsiteY8" fmla="*/ 86645 h 9680171"/>
              <a:gd name="connsiteX9" fmla="*/ 776046 w 1319926"/>
              <a:gd name="connsiteY9" fmla="*/ 4211032 h 9680171"/>
              <a:gd name="connsiteX10" fmla="*/ 773010 w 1319926"/>
              <a:gd name="connsiteY10" fmla="*/ 4247173 h 9680171"/>
              <a:gd name="connsiteX11" fmla="*/ 775204 w 1319926"/>
              <a:gd name="connsiteY11" fmla="*/ 4304085 h 9680171"/>
              <a:gd name="connsiteX12" fmla="*/ 776046 w 1319926"/>
              <a:gd name="connsiteY12" fmla="*/ 4306544 h 9680171"/>
              <a:gd name="connsiteX13" fmla="*/ 782490 w 1319926"/>
              <a:gd name="connsiteY13" fmla="*/ 8222644 h 9680171"/>
              <a:gd name="connsiteX14" fmla="*/ 783542 w 1319926"/>
              <a:gd name="connsiteY14" fmla="*/ 8405182 h 9680171"/>
              <a:gd name="connsiteX15" fmla="*/ 623469 w 1319926"/>
              <a:gd name="connsiteY15" fmla="*/ 8582103 h 9680171"/>
              <a:gd name="connsiteX16" fmla="*/ 247158 w 1319926"/>
              <a:gd name="connsiteY16" fmla="*/ 8899441 h 9680171"/>
              <a:gd name="connsiteX17" fmla="*/ 367915 w 1319926"/>
              <a:gd name="connsiteY17" fmla="*/ 9351572 h 9680171"/>
              <a:gd name="connsiteX18" fmla="*/ 940804 w 1319926"/>
              <a:gd name="connsiteY18" fmla="*/ 9359999 h 9680171"/>
              <a:gd name="connsiteX19" fmla="*/ 1092454 w 1319926"/>
              <a:gd name="connsiteY19" fmla="*/ 9081977 h 9680171"/>
              <a:gd name="connsiteX20" fmla="*/ 1218826 w 1319926"/>
              <a:gd name="connsiteY20" fmla="*/ 8997730 h 9680171"/>
              <a:gd name="connsiteX21" fmla="*/ 1319926 w 1319926"/>
              <a:gd name="connsiteY21" fmla="*/ 9104445 h 9680171"/>
              <a:gd name="connsiteX22" fmla="*/ 817240 w 1319926"/>
              <a:gd name="connsiteY22" fmla="*/ 9666099 h 9680171"/>
              <a:gd name="connsiteX23" fmla="*/ 30 w 1319926"/>
              <a:gd name="connsiteY23" fmla="*/ 9003345 h 9680171"/>
              <a:gd name="connsiteX0" fmla="*/ 30 w 1319926"/>
              <a:gd name="connsiteY0" fmla="*/ 9003345 h 9680171"/>
              <a:gd name="connsiteX1" fmla="*/ 483053 w 1319926"/>
              <a:gd name="connsiteY1" fmla="*/ 8382714 h 9680171"/>
              <a:gd name="connsiteX2" fmla="*/ 561685 w 1319926"/>
              <a:gd name="connsiteY2" fmla="*/ 8247917 h 9680171"/>
              <a:gd name="connsiteX3" fmla="*/ 563190 w 1319926"/>
              <a:gd name="connsiteY3" fmla="*/ 120840 h 9680171"/>
              <a:gd name="connsiteX4" fmla="*/ 578186 w 1319926"/>
              <a:gd name="connsiteY4" fmla="*/ 64942 h 9680171"/>
              <a:gd name="connsiteX5" fmla="*/ 688061 w 1319926"/>
              <a:gd name="connsiteY5" fmla="*/ 0 h 9680171"/>
              <a:gd name="connsiteX6" fmla="*/ 774415 w 1319926"/>
              <a:gd name="connsiteY6" fmla="*/ 68101 h 9680171"/>
              <a:gd name="connsiteX7" fmla="*/ 776046 w 1319926"/>
              <a:gd name="connsiteY7" fmla="*/ 86645 h 9680171"/>
              <a:gd name="connsiteX8" fmla="*/ 776046 w 1319926"/>
              <a:gd name="connsiteY8" fmla="*/ 4211032 h 9680171"/>
              <a:gd name="connsiteX9" fmla="*/ 773010 w 1319926"/>
              <a:gd name="connsiteY9" fmla="*/ 4247173 h 9680171"/>
              <a:gd name="connsiteX10" fmla="*/ 775204 w 1319926"/>
              <a:gd name="connsiteY10" fmla="*/ 4304085 h 9680171"/>
              <a:gd name="connsiteX11" fmla="*/ 776046 w 1319926"/>
              <a:gd name="connsiteY11" fmla="*/ 4306544 h 9680171"/>
              <a:gd name="connsiteX12" fmla="*/ 782490 w 1319926"/>
              <a:gd name="connsiteY12" fmla="*/ 8222644 h 9680171"/>
              <a:gd name="connsiteX13" fmla="*/ 783542 w 1319926"/>
              <a:gd name="connsiteY13" fmla="*/ 8405182 h 9680171"/>
              <a:gd name="connsiteX14" fmla="*/ 623469 w 1319926"/>
              <a:gd name="connsiteY14" fmla="*/ 8582103 h 9680171"/>
              <a:gd name="connsiteX15" fmla="*/ 247158 w 1319926"/>
              <a:gd name="connsiteY15" fmla="*/ 8899441 h 9680171"/>
              <a:gd name="connsiteX16" fmla="*/ 367915 w 1319926"/>
              <a:gd name="connsiteY16" fmla="*/ 9351572 h 9680171"/>
              <a:gd name="connsiteX17" fmla="*/ 940804 w 1319926"/>
              <a:gd name="connsiteY17" fmla="*/ 9359999 h 9680171"/>
              <a:gd name="connsiteX18" fmla="*/ 1092454 w 1319926"/>
              <a:gd name="connsiteY18" fmla="*/ 9081977 h 9680171"/>
              <a:gd name="connsiteX19" fmla="*/ 1218826 w 1319926"/>
              <a:gd name="connsiteY19" fmla="*/ 8997730 h 9680171"/>
              <a:gd name="connsiteX20" fmla="*/ 1319926 w 1319926"/>
              <a:gd name="connsiteY20" fmla="*/ 9104445 h 9680171"/>
              <a:gd name="connsiteX21" fmla="*/ 817240 w 1319926"/>
              <a:gd name="connsiteY21" fmla="*/ 9666099 h 9680171"/>
              <a:gd name="connsiteX22" fmla="*/ 30 w 1319926"/>
              <a:gd name="connsiteY22" fmla="*/ 9003345 h 968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19926" h="9680171">
                <a:moveTo>
                  <a:pt x="30" y="9003345"/>
                </a:moveTo>
                <a:cubicBezTo>
                  <a:pt x="-2777" y="8711286"/>
                  <a:pt x="193801" y="8458540"/>
                  <a:pt x="483053" y="8382714"/>
                </a:cubicBezTo>
                <a:cubicBezTo>
                  <a:pt x="558878" y="8363058"/>
                  <a:pt x="564497" y="8329357"/>
                  <a:pt x="561685" y="8247917"/>
                </a:cubicBezTo>
                <a:cubicBezTo>
                  <a:pt x="575041" y="6870938"/>
                  <a:pt x="560440" y="1484669"/>
                  <a:pt x="563190" y="120840"/>
                </a:cubicBezTo>
                <a:lnTo>
                  <a:pt x="578186" y="64942"/>
                </a:lnTo>
                <a:cubicBezTo>
                  <a:pt x="594685" y="28785"/>
                  <a:pt x="626279" y="0"/>
                  <a:pt x="688061" y="0"/>
                </a:cubicBezTo>
                <a:cubicBezTo>
                  <a:pt x="744226" y="0"/>
                  <a:pt x="765990" y="30189"/>
                  <a:pt x="774415" y="68101"/>
                </a:cubicBezTo>
                <a:lnTo>
                  <a:pt x="776046" y="86645"/>
                </a:lnTo>
                <a:lnTo>
                  <a:pt x="776046" y="4211032"/>
                </a:lnTo>
                <a:lnTo>
                  <a:pt x="773010" y="4247173"/>
                </a:lnTo>
                <a:cubicBezTo>
                  <a:pt x="771957" y="4266655"/>
                  <a:pt x="772133" y="4285348"/>
                  <a:pt x="775204" y="4304085"/>
                </a:cubicBezTo>
                <a:lnTo>
                  <a:pt x="776046" y="4306544"/>
                </a:lnTo>
                <a:lnTo>
                  <a:pt x="782490" y="8222644"/>
                </a:lnTo>
                <a:cubicBezTo>
                  <a:pt x="782139" y="8283724"/>
                  <a:pt x="782139" y="8344804"/>
                  <a:pt x="783542" y="8405182"/>
                </a:cubicBezTo>
                <a:cubicBezTo>
                  <a:pt x="786350" y="8481007"/>
                  <a:pt x="713336" y="8570870"/>
                  <a:pt x="623469" y="8582103"/>
                </a:cubicBezTo>
                <a:cubicBezTo>
                  <a:pt x="398805" y="8612993"/>
                  <a:pt x="334217" y="8683204"/>
                  <a:pt x="247158" y="8899441"/>
                </a:cubicBezTo>
                <a:cubicBezTo>
                  <a:pt x="179759" y="9073551"/>
                  <a:pt x="255585" y="9267325"/>
                  <a:pt x="367915" y="9351572"/>
                </a:cubicBezTo>
                <a:cubicBezTo>
                  <a:pt x="544837" y="9480755"/>
                  <a:pt x="794776" y="9483562"/>
                  <a:pt x="940804" y="9359999"/>
                </a:cubicBezTo>
                <a:cubicBezTo>
                  <a:pt x="1044711" y="9272940"/>
                  <a:pt x="1081220" y="9228009"/>
                  <a:pt x="1092454" y="9081977"/>
                </a:cubicBezTo>
                <a:cubicBezTo>
                  <a:pt x="1098069" y="9011771"/>
                  <a:pt x="1157042" y="8997730"/>
                  <a:pt x="1218826" y="8997730"/>
                </a:cubicBezTo>
                <a:cubicBezTo>
                  <a:pt x="1300266" y="8997730"/>
                  <a:pt x="1319926" y="9053895"/>
                  <a:pt x="1319926" y="9104445"/>
                </a:cubicBezTo>
                <a:cubicBezTo>
                  <a:pt x="1319926" y="9343146"/>
                  <a:pt x="1084028" y="9618360"/>
                  <a:pt x="817240" y="9666099"/>
                </a:cubicBezTo>
                <a:cubicBezTo>
                  <a:pt x="325791" y="9753158"/>
                  <a:pt x="5645" y="9424586"/>
                  <a:pt x="30" y="9003345"/>
                </a:cubicBezTo>
                <a:close/>
              </a:path>
            </a:pathLst>
          </a:custGeom>
          <a:solidFill>
            <a:schemeClr val="accent2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F178AD6-7918-4F9C-ABE5-5F383665F4C0}"/>
              </a:ext>
            </a:extLst>
          </p:cNvPr>
          <p:cNvSpPr/>
          <p:nvPr/>
        </p:nvSpPr>
        <p:spPr>
          <a:xfrm rot="5400000">
            <a:off x="3414409" y="3165115"/>
            <a:ext cx="1247975" cy="1406413"/>
          </a:xfrm>
          <a:custGeom>
            <a:avLst/>
            <a:gdLst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501583 w 1247975"/>
              <a:gd name="connsiteY19" fmla="*/ 1655316 h 1695236"/>
              <a:gd name="connsiteX20" fmla="*/ 386445 w 1247975"/>
              <a:gd name="connsiteY20" fmla="*/ 1548601 h 1695236"/>
              <a:gd name="connsiteX21" fmla="*/ 49450 w 1247975"/>
              <a:gd name="connsiteY21" fmla="*/ 1436271 h 1695236"/>
              <a:gd name="connsiteX22" fmla="*/ 481 w 1247975"/>
              <a:gd name="connsiteY22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386445 w 1247975"/>
              <a:gd name="connsiteY19" fmla="*/ 1548601 h 1695236"/>
              <a:gd name="connsiteX20" fmla="*/ 49450 w 1247975"/>
              <a:gd name="connsiteY20" fmla="*/ 1436271 h 1695236"/>
              <a:gd name="connsiteX21" fmla="*/ 481 w 1247975"/>
              <a:gd name="connsiteY21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386445 w 1247975"/>
              <a:gd name="connsiteY18" fmla="*/ 1548601 h 1695236"/>
              <a:gd name="connsiteX19" fmla="*/ 49450 w 1247975"/>
              <a:gd name="connsiteY19" fmla="*/ 1436271 h 1695236"/>
              <a:gd name="connsiteX20" fmla="*/ 481 w 1247975"/>
              <a:gd name="connsiteY20" fmla="*/ 1328062 h 1695236"/>
              <a:gd name="connsiteX0" fmla="*/ 481 w 1247975"/>
              <a:gd name="connsiteY0" fmla="*/ 1328062 h 1691825"/>
              <a:gd name="connsiteX1" fmla="*/ 4519 w 1247975"/>
              <a:gd name="connsiteY1" fmla="*/ 1295855 h 1691825"/>
              <a:gd name="connsiteX2" fmla="*/ 69106 w 1247975"/>
              <a:gd name="connsiteY2" fmla="*/ 737009 h 1691825"/>
              <a:gd name="connsiteX3" fmla="*/ 46643 w 1247975"/>
              <a:gd name="connsiteY3" fmla="*/ 467414 h 1691825"/>
              <a:gd name="connsiteX4" fmla="*/ 321853 w 1247975"/>
              <a:gd name="connsiteY4" fmla="*/ 169736 h 1691825"/>
              <a:gd name="connsiteX5" fmla="*/ 498775 w 1247975"/>
              <a:gd name="connsiteY5" fmla="*/ 4049 h 1691825"/>
              <a:gd name="connsiteX6" fmla="*/ 498737 w 1247975"/>
              <a:gd name="connsiteY6" fmla="*/ 0 h 1691825"/>
              <a:gd name="connsiteX7" fmla="*/ 721612 w 1247975"/>
              <a:gd name="connsiteY7" fmla="*/ 0 h 1691825"/>
              <a:gd name="connsiteX8" fmla="*/ 721685 w 1247975"/>
              <a:gd name="connsiteY8" fmla="*/ 8260 h 1691825"/>
              <a:gd name="connsiteX9" fmla="*/ 720632 w 1247975"/>
              <a:gd name="connsiteY9" fmla="*/ 127612 h 1691825"/>
              <a:gd name="connsiteX10" fmla="*/ 832962 w 1247975"/>
              <a:gd name="connsiteY10" fmla="*/ 217475 h 1691825"/>
              <a:gd name="connsiteX11" fmla="*/ 950911 w 1247975"/>
              <a:gd name="connsiteY11" fmla="*/ 178162 h 1691825"/>
              <a:gd name="connsiteX12" fmla="*/ 1144682 w 1247975"/>
              <a:gd name="connsiteY12" fmla="*/ 239942 h 1691825"/>
              <a:gd name="connsiteX13" fmla="*/ 1237356 w 1247975"/>
              <a:gd name="connsiteY13" fmla="*/ 467414 h 1691825"/>
              <a:gd name="connsiteX14" fmla="*/ 1203654 w 1247975"/>
              <a:gd name="connsiteY14" fmla="*/ 1208800 h 1691825"/>
              <a:gd name="connsiteX15" fmla="*/ 903169 w 1247975"/>
              <a:gd name="connsiteY15" fmla="*/ 1551408 h 1691825"/>
              <a:gd name="connsiteX16" fmla="*/ 717821 w 1247975"/>
              <a:gd name="connsiteY16" fmla="*/ 1691825 h 1691825"/>
              <a:gd name="connsiteX17" fmla="*/ 386445 w 1247975"/>
              <a:gd name="connsiteY17" fmla="*/ 1548601 h 1691825"/>
              <a:gd name="connsiteX18" fmla="*/ 49450 w 1247975"/>
              <a:gd name="connsiteY18" fmla="*/ 1436271 h 1691825"/>
              <a:gd name="connsiteX19" fmla="*/ 481 w 1247975"/>
              <a:gd name="connsiteY19" fmla="*/ 1328062 h 1691825"/>
              <a:gd name="connsiteX0" fmla="*/ 481 w 1247975"/>
              <a:gd name="connsiteY0" fmla="*/ 1328062 h 1580471"/>
              <a:gd name="connsiteX1" fmla="*/ 4519 w 1247975"/>
              <a:gd name="connsiteY1" fmla="*/ 1295855 h 1580471"/>
              <a:gd name="connsiteX2" fmla="*/ 69106 w 1247975"/>
              <a:gd name="connsiteY2" fmla="*/ 737009 h 1580471"/>
              <a:gd name="connsiteX3" fmla="*/ 46643 w 1247975"/>
              <a:gd name="connsiteY3" fmla="*/ 467414 h 1580471"/>
              <a:gd name="connsiteX4" fmla="*/ 321853 w 1247975"/>
              <a:gd name="connsiteY4" fmla="*/ 169736 h 1580471"/>
              <a:gd name="connsiteX5" fmla="*/ 498775 w 1247975"/>
              <a:gd name="connsiteY5" fmla="*/ 4049 h 1580471"/>
              <a:gd name="connsiteX6" fmla="*/ 498737 w 1247975"/>
              <a:gd name="connsiteY6" fmla="*/ 0 h 1580471"/>
              <a:gd name="connsiteX7" fmla="*/ 721612 w 1247975"/>
              <a:gd name="connsiteY7" fmla="*/ 0 h 1580471"/>
              <a:gd name="connsiteX8" fmla="*/ 721685 w 1247975"/>
              <a:gd name="connsiteY8" fmla="*/ 8260 h 1580471"/>
              <a:gd name="connsiteX9" fmla="*/ 720632 w 1247975"/>
              <a:gd name="connsiteY9" fmla="*/ 127612 h 1580471"/>
              <a:gd name="connsiteX10" fmla="*/ 832962 w 1247975"/>
              <a:gd name="connsiteY10" fmla="*/ 217475 h 1580471"/>
              <a:gd name="connsiteX11" fmla="*/ 950911 w 1247975"/>
              <a:gd name="connsiteY11" fmla="*/ 178162 h 1580471"/>
              <a:gd name="connsiteX12" fmla="*/ 1144682 w 1247975"/>
              <a:gd name="connsiteY12" fmla="*/ 239942 h 1580471"/>
              <a:gd name="connsiteX13" fmla="*/ 1237356 w 1247975"/>
              <a:gd name="connsiteY13" fmla="*/ 467414 h 1580471"/>
              <a:gd name="connsiteX14" fmla="*/ 1203654 w 1247975"/>
              <a:gd name="connsiteY14" fmla="*/ 1208800 h 1580471"/>
              <a:gd name="connsiteX15" fmla="*/ 903169 w 1247975"/>
              <a:gd name="connsiteY15" fmla="*/ 1551408 h 1580471"/>
              <a:gd name="connsiteX16" fmla="*/ 386445 w 1247975"/>
              <a:gd name="connsiteY16" fmla="*/ 1548601 h 1580471"/>
              <a:gd name="connsiteX17" fmla="*/ 49450 w 1247975"/>
              <a:gd name="connsiteY17" fmla="*/ 1436271 h 1580471"/>
              <a:gd name="connsiteX18" fmla="*/ 481 w 1247975"/>
              <a:gd name="connsiteY18" fmla="*/ 1328062 h 1580471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1685 w 1247975"/>
              <a:gd name="connsiteY8" fmla="*/ 8260 h 1565915"/>
              <a:gd name="connsiteX9" fmla="*/ 720632 w 1247975"/>
              <a:gd name="connsiteY9" fmla="*/ 127612 h 1565915"/>
              <a:gd name="connsiteX10" fmla="*/ 832962 w 1247975"/>
              <a:gd name="connsiteY10" fmla="*/ 217475 h 1565915"/>
              <a:gd name="connsiteX11" fmla="*/ 950911 w 1247975"/>
              <a:gd name="connsiteY11" fmla="*/ 178162 h 1565915"/>
              <a:gd name="connsiteX12" fmla="*/ 1144682 w 1247975"/>
              <a:gd name="connsiteY12" fmla="*/ 239942 h 1565915"/>
              <a:gd name="connsiteX13" fmla="*/ 1237356 w 1247975"/>
              <a:gd name="connsiteY13" fmla="*/ 467414 h 1565915"/>
              <a:gd name="connsiteX14" fmla="*/ 1203654 w 1247975"/>
              <a:gd name="connsiteY14" fmla="*/ 1208800 h 1565915"/>
              <a:gd name="connsiteX15" fmla="*/ 903169 w 1247975"/>
              <a:gd name="connsiteY15" fmla="*/ 1551408 h 1565915"/>
              <a:gd name="connsiteX16" fmla="*/ 386445 w 1247975"/>
              <a:gd name="connsiteY16" fmla="*/ 1548601 h 1565915"/>
              <a:gd name="connsiteX17" fmla="*/ 49450 w 1247975"/>
              <a:gd name="connsiteY17" fmla="*/ 1436271 h 1565915"/>
              <a:gd name="connsiteX18" fmla="*/ 481 w 1247975"/>
              <a:gd name="connsiteY18" fmla="*/ 1328062 h 1565915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0632 w 1247975"/>
              <a:gd name="connsiteY8" fmla="*/ 127612 h 1565915"/>
              <a:gd name="connsiteX9" fmla="*/ 832962 w 1247975"/>
              <a:gd name="connsiteY9" fmla="*/ 217475 h 1565915"/>
              <a:gd name="connsiteX10" fmla="*/ 950911 w 1247975"/>
              <a:gd name="connsiteY10" fmla="*/ 178162 h 1565915"/>
              <a:gd name="connsiteX11" fmla="*/ 1144682 w 1247975"/>
              <a:gd name="connsiteY11" fmla="*/ 239942 h 1565915"/>
              <a:gd name="connsiteX12" fmla="*/ 1237356 w 1247975"/>
              <a:gd name="connsiteY12" fmla="*/ 467414 h 1565915"/>
              <a:gd name="connsiteX13" fmla="*/ 1203654 w 1247975"/>
              <a:gd name="connsiteY13" fmla="*/ 1208800 h 1565915"/>
              <a:gd name="connsiteX14" fmla="*/ 903169 w 1247975"/>
              <a:gd name="connsiteY14" fmla="*/ 1551408 h 1565915"/>
              <a:gd name="connsiteX15" fmla="*/ 386445 w 1247975"/>
              <a:gd name="connsiteY15" fmla="*/ 1548601 h 1565915"/>
              <a:gd name="connsiteX16" fmla="*/ 49450 w 1247975"/>
              <a:gd name="connsiteY16" fmla="*/ 1436271 h 1565915"/>
              <a:gd name="connsiteX17" fmla="*/ 481 w 1247975"/>
              <a:gd name="connsiteY17" fmla="*/ 1328062 h 1565915"/>
              <a:gd name="connsiteX0" fmla="*/ 481 w 1247975"/>
              <a:gd name="connsiteY0" fmla="*/ 1344368 h 1582221"/>
              <a:gd name="connsiteX1" fmla="*/ 4519 w 1247975"/>
              <a:gd name="connsiteY1" fmla="*/ 1312161 h 1582221"/>
              <a:gd name="connsiteX2" fmla="*/ 69106 w 1247975"/>
              <a:gd name="connsiteY2" fmla="*/ 753315 h 1582221"/>
              <a:gd name="connsiteX3" fmla="*/ 46643 w 1247975"/>
              <a:gd name="connsiteY3" fmla="*/ 483720 h 1582221"/>
              <a:gd name="connsiteX4" fmla="*/ 321853 w 1247975"/>
              <a:gd name="connsiteY4" fmla="*/ 186042 h 1582221"/>
              <a:gd name="connsiteX5" fmla="*/ 498775 w 1247975"/>
              <a:gd name="connsiteY5" fmla="*/ 20355 h 1582221"/>
              <a:gd name="connsiteX6" fmla="*/ 721612 w 1247975"/>
              <a:gd name="connsiteY6" fmla="*/ 16306 h 1582221"/>
              <a:gd name="connsiteX7" fmla="*/ 720632 w 1247975"/>
              <a:gd name="connsiteY7" fmla="*/ 143918 h 1582221"/>
              <a:gd name="connsiteX8" fmla="*/ 832962 w 1247975"/>
              <a:gd name="connsiteY8" fmla="*/ 233781 h 1582221"/>
              <a:gd name="connsiteX9" fmla="*/ 950911 w 1247975"/>
              <a:gd name="connsiteY9" fmla="*/ 194468 h 1582221"/>
              <a:gd name="connsiteX10" fmla="*/ 1144682 w 1247975"/>
              <a:gd name="connsiteY10" fmla="*/ 256248 h 1582221"/>
              <a:gd name="connsiteX11" fmla="*/ 1237356 w 1247975"/>
              <a:gd name="connsiteY11" fmla="*/ 483720 h 1582221"/>
              <a:gd name="connsiteX12" fmla="*/ 1203654 w 1247975"/>
              <a:gd name="connsiteY12" fmla="*/ 1225106 h 1582221"/>
              <a:gd name="connsiteX13" fmla="*/ 903169 w 1247975"/>
              <a:gd name="connsiteY13" fmla="*/ 1567714 h 1582221"/>
              <a:gd name="connsiteX14" fmla="*/ 386445 w 1247975"/>
              <a:gd name="connsiteY14" fmla="*/ 1564907 h 1582221"/>
              <a:gd name="connsiteX15" fmla="*/ 49450 w 1247975"/>
              <a:gd name="connsiteY15" fmla="*/ 1452577 h 1582221"/>
              <a:gd name="connsiteX16" fmla="*/ 481 w 1247975"/>
              <a:gd name="connsiteY16" fmla="*/ 1344368 h 1582221"/>
              <a:gd name="connsiteX0" fmla="*/ 481 w 1247975"/>
              <a:gd name="connsiteY0" fmla="*/ 1324383 h 1562236"/>
              <a:gd name="connsiteX1" fmla="*/ 4519 w 1247975"/>
              <a:gd name="connsiteY1" fmla="*/ 1292176 h 1562236"/>
              <a:gd name="connsiteX2" fmla="*/ 69106 w 1247975"/>
              <a:gd name="connsiteY2" fmla="*/ 733330 h 1562236"/>
              <a:gd name="connsiteX3" fmla="*/ 46643 w 1247975"/>
              <a:gd name="connsiteY3" fmla="*/ 463735 h 1562236"/>
              <a:gd name="connsiteX4" fmla="*/ 321853 w 1247975"/>
              <a:gd name="connsiteY4" fmla="*/ 166057 h 1562236"/>
              <a:gd name="connsiteX5" fmla="*/ 498775 w 1247975"/>
              <a:gd name="connsiteY5" fmla="*/ 370 h 1562236"/>
              <a:gd name="connsiteX6" fmla="*/ 720632 w 1247975"/>
              <a:gd name="connsiteY6" fmla="*/ 123933 h 1562236"/>
              <a:gd name="connsiteX7" fmla="*/ 832962 w 1247975"/>
              <a:gd name="connsiteY7" fmla="*/ 213796 h 1562236"/>
              <a:gd name="connsiteX8" fmla="*/ 950911 w 1247975"/>
              <a:gd name="connsiteY8" fmla="*/ 174483 h 1562236"/>
              <a:gd name="connsiteX9" fmla="*/ 1144682 w 1247975"/>
              <a:gd name="connsiteY9" fmla="*/ 236263 h 1562236"/>
              <a:gd name="connsiteX10" fmla="*/ 1237356 w 1247975"/>
              <a:gd name="connsiteY10" fmla="*/ 463735 h 1562236"/>
              <a:gd name="connsiteX11" fmla="*/ 1203654 w 1247975"/>
              <a:gd name="connsiteY11" fmla="*/ 1205121 h 1562236"/>
              <a:gd name="connsiteX12" fmla="*/ 903169 w 1247975"/>
              <a:gd name="connsiteY12" fmla="*/ 1547729 h 1562236"/>
              <a:gd name="connsiteX13" fmla="*/ 386445 w 1247975"/>
              <a:gd name="connsiteY13" fmla="*/ 1544922 h 1562236"/>
              <a:gd name="connsiteX14" fmla="*/ 49450 w 1247975"/>
              <a:gd name="connsiteY14" fmla="*/ 1432592 h 1562236"/>
              <a:gd name="connsiteX15" fmla="*/ 481 w 1247975"/>
              <a:gd name="connsiteY15" fmla="*/ 1324383 h 1562236"/>
              <a:gd name="connsiteX0" fmla="*/ 481 w 1247975"/>
              <a:gd name="connsiteY0" fmla="*/ 1205652 h 1443505"/>
              <a:gd name="connsiteX1" fmla="*/ 4519 w 1247975"/>
              <a:gd name="connsiteY1" fmla="*/ 1173445 h 1443505"/>
              <a:gd name="connsiteX2" fmla="*/ 69106 w 1247975"/>
              <a:gd name="connsiteY2" fmla="*/ 614599 h 1443505"/>
              <a:gd name="connsiteX3" fmla="*/ 46643 w 1247975"/>
              <a:gd name="connsiteY3" fmla="*/ 345004 h 1443505"/>
              <a:gd name="connsiteX4" fmla="*/ 321853 w 1247975"/>
              <a:gd name="connsiteY4" fmla="*/ 47326 h 1443505"/>
              <a:gd name="connsiteX5" fmla="*/ 720632 w 1247975"/>
              <a:gd name="connsiteY5" fmla="*/ 5202 h 1443505"/>
              <a:gd name="connsiteX6" fmla="*/ 832962 w 1247975"/>
              <a:gd name="connsiteY6" fmla="*/ 95065 h 1443505"/>
              <a:gd name="connsiteX7" fmla="*/ 950911 w 1247975"/>
              <a:gd name="connsiteY7" fmla="*/ 55752 h 1443505"/>
              <a:gd name="connsiteX8" fmla="*/ 1144682 w 1247975"/>
              <a:gd name="connsiteY8" fmla="*/ 117532 h 1443505"/>
              <a:gd name="connsiteX9" fmla="*/ 1237356 w 1247975"/>
              <a:gd name="connsiteY9" fmla="*/ 345004 h 1443505"/>
              <a:gd name="connsiteX10" fmla="*/ 1203654 w 1247975"/>
              <a:gd name="connsiteY10" fmla="*/ 1086390 h 1443505"/>
              <a:gd name="connsiteX11" fmla="*/ 903169 w 1247975"/>
              <a:gd name="connsiteY11" fmla="*/ 1428998 h 1443505"/>
              <a:gd name="connsiteX12" fmla="*/ 386445 w 1247975"/>
              <a:gd name="connsiteY12" fmla="*/ 1426191 h 1443505"/>
              <a:gd name="connsiteX13" fmla="*/ 49450 w 1247975"/>
              <a:gd name="connsiteY13" fmla="*/ 1313861 h 1443505"/>
              <a:gd name="connsiteX14" fmla="*/ 481 w 1247975"/>
              <a:gd name="connsiteY14" fmla="*/ 1205652 h 1443505"/>
              <a:gd name="connsiteX0" fmla="*/ 481 w 1247975"/>
              <a:gd name="connsiteY0" fmla="*/ 1201241 h 1439094"/>
              <a:gd name="connsiteX1" fmla="*/ 4519 w 1247975"/>
              <a:gd name="connsiteY1" fmla="*/ 1169034 h 1439094"/>
              <a:gd name="connsiteX2" fmla="*/ 69106 w 1247975"/>
              <a:gd name="connsiteY2" fmla="*/ 610188 h 1439094"/>
              <a:gd name="connsiteX3" fmla="*/ 46643 w 1247975"/>
              <a:gd name="connsiteY3" fmla="*/ 340593 h 1439094"/>
              <a:gd name="connsiteX4" fmla="*/ 321853 w 1247975"/>
              <a:gd name="connsiteY4" fmla="*/ 42915 h 1439094"/>
              <a:gd name="connsiteX5" fmla="*/ 720632 w 1247975"/>
              <a:gd name="connsiteY5" fmla="*/ 791 h 1439094"/>
              <a:gd name="connsiteX6" fmla="*/ 832962 w 1247975"/>
              <a:gd name="connsiteY6" fmla="*/ 90654 h 1439094"/>
              <a:gd name="connsiteX7" fmla="*/ 950911 w 1247975"/>
              <a:gd name="connsiteY7" fmla="*/ 51341 h 1439094"/>
              <a:gd name="connsiteX8" fmla="*/ 1144682 w 1247975"/>
              <a:gd name="connsiteY8" fmla="*/ 113121 h 1439094"/>
              <a:gd name="connsiteX9" fmla="*/ 1237356 w 1247975"/>
              <a:gd name="connsiteY9" fmla="*/ 340593 h 1439094"/>
              <a:gd name="connsiteX10" fmla="*/ 1203654 w 1247975"/>
              <a:gd name="connsiteY10" fmla="*/ 1081979 h 1439094"/>
              <a:gd name="connsiteX11" fmla="*/ 903169 w 1247975"/>
              <a:gd name="connsiteY11" fmla="*/ 1424587 h 1439094"/>
              <a:gd name="connsiteX12" fmla="*/ 386445 w 1247975"/>
              <a:gd name="connsiteY12" fmla="*/ 1421780 h 1439094"/>
              <a:gd name="connsiteX13" fmla="*/ 49450 w 1247975"/>
              <a:gd name="connsiteY13" fmla="*/ 1309450 h 1439094"/>
              <a:gd name="connsiteX14" fmla="*/ 481 w 1247975"/>
              <a:gd name="connsiteY14" fmla="*/ 1201241 h 1439094"/>
              <a:gd name="connsiteX0" fmla="*/ 481 w 1247975"/>
              <a:gd name="connsiteY0" fmla="*/ 1169513 h 1407366"/>
              <a:gd name="connsiteX1" fmla="*/ 4519 w 1247975"/>
              <a:gd name="connsiteY1" fmla="*/ 1137306 h 1407366"/>
              <a:gd name="connsiteX2" fmla="*/ 69106 w 1247975"/>
              <a:gd name="connsiteY2" fmla="*/ 578460 h 1407366"/>
              <a:gd name="connsiteX3" fmla="*/ 46643 w 1247975"/>
              <a:gd name="connsiteY3" fmla="*/ 308865 h 1407366"/>
              <a:gd name="connsiteX4" fmla="*/ 321853 w 1247975"/>
              <a:gd name="connsiteY4" fmla="*/ 11187 h 1407366"/>
              <a:gd name="connsiteX5" fmla="*/ 832962 w 1247975"/>
              <a:gd name="connsiteY5" fmla="*/ 58926 h 1407366"/>
              <a:gd name="connsiteX6" fmla="*/ 950911 w 1247975"/>
              <a:gd name="connsiteY6" fmla="*/ 19613 h 1407366"/>
              <a:gd name="connsiteX7" fmla="*/ 1144682 w 1247975"/>
              <a:gd name="connsiteY7" fmla="*/ 81393 h 1407366"/>
              <a:gd name="connsiteX8" fmla="*/ 1237356 w 1247975"/>
              <a:gd name="connsiteY8" fmla="*/ 308865 h 1407366"/>
              <a:gd name="connsiteX9" fmla="*/ 1203654 w 1247975"/>
              <a:gd name="connsiteY9" fmla="*/ 1050251 h 1407366"/>
              <a:gd name="connsiteX10" fmla="*/ 903169 w 1247975"/>
              <a:gd name="connsiteY10" fmla="*/ 1392859 h 1407366"/>
              <a:gd name="connsiteX11" fmla="*/ 386445 w 1247975"/>
              <a:gd name="connsiteY11" fmla="*/ 1390052 h 1407366"/>
              <a:gd name="connsiteX12" fmla="*/ 49450 w 1247975"/>
              <a:gd name="connsiteY12" fmla="*/ 1277722 h 1407366"/>
              <a:gd name="connsiteX13" fmla="*/ 481 w 1247975"/>
              <a:gd name="connsiteY13" fmla="*/ 1169513 h 1407366"/>
              <a:gd name="connsiteX0" fmla="*/ 481 w 1247975"/>
              <a:gd name="connsiteY0" fmla="*/ 1168892 h 1406745"/>
              <a:gd name="connsiteX1" fmla="*/ 4519 w 1247975"/>
              <a:gd name="connsiteY1" fmla="*/ 1136685 h 1406745"/>
              <a:gd name="connsiteX2" fmla="*/ 69106 w 1247975"/>
              <a:gd name="connsiteY2" fmla="*/ 577839 h 1406745"/>
              <a:gd name="connsiteX3" fmla="*/ 46643 w 1247975"/>
              <a:gd name="connsiteY3" fmla="*/ 308244 h 1406745"/>
              <a:gd name="connsiteX4" fmla="*/ 321853 w 1247975"/>
              <a:gd name="connsiteY4" fmla="*/ 10566 h 1406745"/>
              <a:gd name="connsiteX5" fmla="*/ 832962 w 1247975"/>
              <a:gd name="connsiteY5" fmla="*/ 58305 h 1406745"/>
              <a:gd name="connsiteX6" fmla="*/ 950911 w 1247975"/>
              <a:gd name="connsiteY6" fmla="*/ 18992 h 1406745"/>
              <a:gd name="connsiteX7" fmla="*/ 1144682 w 1247975"/>
              <a:gd name="connsiteY7" fmla="*/ 80772 h 1406745"/>
              <a:gd name="connsiteX8" fmla="*/ 1237356 w 1247975"/>
              <a:gd name="connsiteY8" fmla="*/ 308244 h 1406745"/>
              <a:gd name="connsiteX9" fmla="*/ 1203654 w 1247975"/>
              <a:gd name="connsiteY9" fmla="*/ 1049630 h 1406745"/>
              <a:gd name="connsiteX10" fmla="*/ 903169 w 1247975"/>
              <a:gd name="connsiteY10" fmla="*/ 1392238 h 1406745"/>
              <a:gd name="connsiteX11" fmla="*/ 386445 w 1247975"/>
              <a:gd name="connsiteY11" fmla="*/ 1389431 h 1406745"/>
              <a:gd name="connsiteX12" fmla="*/ 49450 w 1247975"/>
              <a:gd name="connsiteY12" fmla="*/ 1277101 h 1406745"/>
              <a:gd name="connsiteX13" fmla="*/ 481 w 1247975"/>
              <a:gd name="connsiteY13" fmla="*/ 1168892 h 1406745"/>
              <a:gd name="connsiteX0" fmla="*/ 481 w 1247975"/>
              <a:gd name="connsiteY0" fmla="*/ 1168892 h 1397722"/>
              <a:gd name="connsiteX1" fmla="*/ 4519 w 1247975"/>
              <a:gd name="connsiteY1" fmla="*/ 1136685 h 1397722"/>
              <a:gd name="connsiteX2" fmla="*/ 69106 w 1247975"/>
              <a:gd name="connsiteY2" fmla="*/ 577839 h 1397722"/>
              <a:gd name="connsiteX3" fmla="*/ 46643 w 1247975"/>
              <a:gd name="connsiteY3" fmla="*/ 308244 h 1397722"/>
              <a:gd name="connsiteX4" fmla="*/ 321853 w 1247975"/>
              <a:gd name="connsiteY4" fmla="*/ 10566 h 1397722"/>
              <a:gd name="connsiteX5" fmla="*/ 832962 w 1247975"/>
              <a:gd name="connsiteY5" fmla="*/ 58305 h 1397722"/>
              <a:gd name="connsiteX6" fmla="*/ 950911 w 1247975"/>
              <a:gd name="connsiteY6" fmla="*/ 18992 h 1397722"/>
              <a:gd name="connsiteX7" fmla="*/ 1144682 w 1247975"/>
              <a:gd name="connsiteY7" fmla="*/ 80772 h 1397722"/>
              <a:gd name="connsiteX8" fmla="*/ 1237356 w 1247975"/>
              <a:gd name="connsiteY8" fmla="*/ 308244 h 1397722"/>
              <a:gd name="connsiteX9" fmla="*/ 1203654 w 1247975"/>
              <a:gd name="connsiteY9" fmla="*/ 1049630 h 1397722"/>
              <a:gd name="connsiteX10" fmla="*/ 903169 w 1247975"/>
              <a:gd name="connsiteY10" fmla="*/ 1392238 h 1397722"/>
              <a:gd name="connsiteX11" fmla="*/ 386445 w 1247975"/>
              <a:gd name="connsiteY11" fmla="*/ 1389431 h 1397722"/>
              <a:gd name="connsiteX12" fmla="*/ 49450 w 1247975"/>
              <a:gd name="connsiteY12" fmla="*/ 1277101 h 1397722"/>
              <a:gd name="connsiteX13" fmla="*/ 481 w 1247975"/>
              <a:gd name="connsiteY13" fmla="*/ 1168892 h 1397722"/>
              <a:gd name="connsiteX0" fmla="*/ 481 w 1247975"/>
              <a:gd name="connsiteY0" fmla="*/ 1168892 h 1411498"/>
              <a:gd name="connsiteX1" fmla="*/ 4519 w 1247975"/>
              <a:gd name="connsiteY1" fmla="*/ 1136685 h 1411498"/>
              <a:gd name="connsiteX2" fmla="*/ 69106 w 1247975"/>
              <a:gd name="connsiteY2" fmla="*/ 577839 h 1411498"/>
              <a:gd name="connsiteX3" fmla="*/ 46643 w 1247975"/>
              <a:gd name="connsiteY3" fmla="*/ 308244 h 1411498"/>
              <a:gd name="connsiteX4" fmla="*/ 321853 w 1247975"/>
              <a:gd name="connsiteY4" fmla="*/ 10566 h 1411498"/>
              <a:gd name="connsiteX5" fmla="*/ 832962 w 1247975"/>
              <a:gd name="connsiteY5" fmla="*/ 58305 h 1411498"/>
              <a:gd name="connsiteX6" fmla="*/ 950911 w 1247975"/>
              <a:gd name="connsiteY6" fmla="*/ 18992 h 1411498"/>
              <a:gd name="connsiteX7" fmla="*/ 1144682 w 1247975"/>
              <a:gd name="connsiteY7" fmla="*/ 80772 h 1411498"/>
              <a:gd name="connsiteX8" fmla="*/ 1237356 w 1247975"/>
              <a:gd name="connsiteY8" fmla="*/ 308244 h 1411498"/>
              <a:gd name="connsiteX9" fmla="*/ 1203654 w 1247975"/>
              <a:gd name="connsiteY9" fmla="*/ 1049630 h 1411498"/>
              <a:gd name="connsiteX10" fmla="*/ 903169 w 1247975"/>
              <a:gd name="connsiteY10" fmla="*/ 1392238 h 1411498"/>
              <a:gd name="connsiteX11" fmla="*/ 386445 w 1247975"/>
              <a:gd name="connsiteY11" fmla="*/ 1358608 h 1411498"/>
              <a:gd name="connsiteX12" fmla="*/ 49450 w 1247975"/>
              <a:gd name="connsiteY12" fmla="*/ 1277101 h 1411498"/>
              <a:gd name="connsiteX13" fmla="*/ 481 w 1247975"/>
              <a:gd name="connsiteY13" fmla="*/ 1168892 h 1411498"/>
              <a:gd name="connsiteX0" fmla="*/ 481 w 1247975"/>
              <a:gd name="connsiteY0" fmla="*/ 1168892 h 1406413"/>
              <a:gd name="connsiteX1" fmla="*/ 4519 w 1247975"/>
              <a:gd name="connsiteY1" fmla="*/ 1136685 h 1406413"/>
              <a:gd name="connsiteX2" fmla="*/ 69106 w 1247975"/>
              <a:gd name="connsiteY2" fmla="*/ 577839 h 1406413"/>
              <a:gd name="connsiteX3" fmla="*/ 46643 w 1247975"/>
              <a:gd name="connsiteY3" fmla="*/ 308244 h 1406413"/>
              <a:gd name="connsiteX4" fmla="*/ 321853 w 1247975"/>
              <a:gd name="connsiteY4" fmla="*/ 10566 h 1406413"/>
              <a:gd name="connsiteX5" fmla="*/ 832962 w 1247975"/>
              <a:gd name="connsiteY5" fmla="*/ 58305 h 1406413"/>
              <a:gd name="connsiteX6" fmla="*/ 950911 w 1247975"/>
              <a:gd name="connsiteY6" fmla="*/ 18992 h 1406413"/>
              <a:gd name="connsiteX7" fmla="*/ 1144682 w 1247975"/>
              <a:gd name="connsiteY7" fmla="*/ 80772 h 1406413"/>
              <a:gd name="connsiteX8" fmla="*/ 1237356 w 1247975"/>
              <a:gd name="connsiteY8" fmla="*/ 308244 h 1406413"/>
              <a:gd name="connsiteX9" fmla="*/ 1203654 w 1247975"/>
              <a:gd name="connsiteY9" fmla="*/ 1049630 h 1406413"/>
              <a:gd name="connsiteX10" fmla="*/ 903169 w 1247975"/>
              <a:gd name="connsiteY10" fmla="*/ 1392238 h 1406413"/>
              <a:gd name="connsiteX11" fmla="*/ 386445 w 1247975"/>
              <a:gd name="connsiteY11" fmla="*/ 1358608 h 1406413"/>
              <a:gd name="connsiteX12" fmla="*/ 49450 w 1247975"/>
              <a:gd name="connsiteY12" fmla="*/ 1277101 h 1406413"/>
              <a:gd name="connsiteX13" fmla="*/ 481 w 1247975"/>
              <a:gd name="connsiteY13" fmla="*/ 1168892 h 140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47975" h="1406413">
                <a:moveTo>
                  <a:pt x="481" y="1168892"/>
                </a:moveTo>
                <a:cubicBezTo>
                  <a:pt x="-748" y="1157396"/>
                  <a:pt x="306" y="1146514"/>
                  <a:pt x="4519" y="1136685"/>
                </a:cubicBezTo>
                <a:cubicBezTo>
                  <a:pt x="77533" y="954148"/>
                  <a:pt x="7326" y="757568"/>
                  <a:pt x="69106" y="577839"/>
                </a:cubicBezTo>
                <a:cubicBezTo>
                  <a:pt x="102808" y="479550"/>
                  <a:pt x="71914" y="395299"/>
                  <a:pt x="46643" y="308244"/>
                </a:cubicBezTo>
                <a:cubicBezTo>
                  <a:pt x="-15141" y="97621"/>
                  <a:pt x="129158" y="-40246"/>
                  <a:pt x="321853" y="10566"/>
                </a:cubicBezTo>
                <a:cubicBezTo>
                  <a:pt x="454822" y="45629"/>
                  <a:pt x="728119" y="56901"/>
                  <a:pt x="832962" y="58305"/>
                </a:cubicBezTo>
                <a:cubicBezTo>
                  <a:pt x="872278" y="49882"/>
                  <a:pt x="911595" y="30222"/>
                  <a:pt x="950911" y="18992"/>
                </a:cubicBezTo>
                <a:cubicBezTo>
                  <a:pt x="1012691" y="-668"/>
                  <a:pt x="1096939" y="27415"/>
                  <a:pt x="1144682" y="80772"/>
                </a:cubicBezTo>
                <a:cubicBezTo>
                  <a:pt x="1198039" y="139745"/>
                  <a:pt x="1276672" y="240845"/>
                  <a:pt x="1237356" y="308244"/>
                </a:cubicBezTo>
                <a:cubicBezTo>
                  <a:pt x="1091324" y="566605"/>
                  <a:pt x="1161530" y="796883"/>
                  <a:pt x="1203654" y="1049630"/>
                </a:cubicBezTo>
                <a:cubicBezTo>
                  <a:pt x="1245778" y="1299565"/>
                  <a:pt x="1039371" y="1340742"/>
                  <a:pt x="903169" y="1392238"/>
                </a:cubicBezTo>
                <a:cubicBezTo>
                  <a:pt x="766968" y="1443734"/>
                  <a:pt x="549280" y="1336701"/>
                  <a:pt x="386445" y="1358608"/>
                </a:cubicBezTo>
                <a:cubicBezTo>
                  <a:pt x="233017" y="1374569"/>
                  <a:pt x="133698" y="1411899"/>
                  <a:pt x="49450" y="1277101"/>
                </a:cubicBezTo>
                <a:cubicBezTo>
                  <a:pt x="28388" y="1243400"/>
                  <a:pt x="4166" y="1203382"/>
                  <a:pt x="481" y="1168892"/>
                </a:cubicBezTo>
                <a:close/>
              </a:path>
            </a:pathLst>
          </a:custGeom>
          <a:solidFill>
            <a:schemeClr val="accent3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97E3859-D9EA-49CD-8EC3-E4E82C30CE5D}"/>
              </a:ext>
            </a:extLst>
          </p:cNvPr>
          <p:cNvSpPr/>
          <p:nvPr/>
        </p:nvSpPr>
        <p:spPr>
          <a:xfrm rot="5400000">
            <a:off x="5250096" y="3165114"/>
            <a:ext cx="1247975" cy="1406413"/>
          </a:xfrm>
          <a:custGeom>
            <a:avLst/>
            <a:gdLst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501583 w 1247975"/>
              <a:gd name="connsiteY19" fmla="*/ 1655316 h 1695236"/>
              <a:gd name="connsiteX20" fmla="*/ 386445 w 1247975"/>
              <a:gd name="connsiteY20" fmla="*/ 1548601 h 1695236"/>
              <a:gd name="connsiteX21" fmla="*/ 49450 w 1247975"/>
              <a:gd name="connsiteY21" fmla="*/ 1436271 h 1695236"/>
              <a:gd name="connsiteX22" fmla="*/ 481 w 1247975"/>
              <a:gd name="connsiteY22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386445 w 1247975"/>
              <a:gd name="connsiteY19" fmla="*/ 1548601 h 1695236"/>
              <a:gd name="connsiteX20" fmla="*/ 49450 w 1247975"/>
              <a:gd name="connsiteY20" fmla="*/ 1436271 h 1695236"/>
              <a:gd name="connsiteX21" fmla="*/ 481 w 1247975"/>
              <a:gd name="connsiteY21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386445 w 1247975"/>
              <a:gd name="connsiteY18" fmla="*/ 1548601 h 1695236"/>
              <a:gd name="connsiteX19" fmla="*/ 49450 w 1247975"/>
              <a:gd name="connsiteY19" fmla="*/ 1436271 h 1695236"/>
              <a:gd name="connsiteX20" fmla="*/ 481 w 1247975"/>
              <a:gd name="connsiteY20" fmla="*/ 1328062 h 1695236"/>
              <a:gd name="connsiteX0" fmla="*/ 481 w 1247975"/>
              <a:gd name="connsiteY0" fmla="*/ 1328062 h 1691825"/>
              <a:gd name="connsiteX1" fmla="*/ 4519 w 1247975"/>
              <a:gd name="connsiteY1" fmla="*/ 1295855 h 1691825"/>
              <a:gd name="connsiteX2" fmla="*/ 69106 w 1247975"/>
              <a:gd name="connsiteY2" fmla="*/ 737009 h 1691825"/>
              <a:gd name="connsiteX3" fmla="*/ 46643 w 1247975"/>
              <a:gd name="connsiteY3" fmla="*/ 467414 h 1691825"/>
              <a:gd name="connsiteX4" fmla="*/ 321853 w 1247975"/>
              <a:gd name="connsiteY4" fmla="*/ 169736 h 1691825"/>
              <a:gd name="connsiteX5" fmla="*/ 498775 w 1247975"/>
              <a:gd name="connsiteY5" fmla="*/ 4049 h 1691825"/>
              <a:gd name="connsiteX6" fmla="*/ 498737 w 1247975"/>
              <a:gd name="connsiteY6" fmla="*/ 0 h 1691825"/>
              <a:gd name="connsiteX7" fmla="*/ 721612 w 1247975"/>
              <a:gd name="connsiteY7" fmla="*/ 0 h 1691825"/>
              <a:gd name="connsiteX8" fmla="*/ 721685 w 1247975"/>
              <a:gd name="connsiteY8" fmla="*/ 8260 h 1691825"/>
              <a:gd name="connsiteX9" fmla="*/ 720632 w 1247975"/>
              <a:gd name="connsiteY9" fmla="*/ 127612 h 1691825"/>
              <a:gd name="connsiteX10" fmla="*/ 832962 w 1247975"/>
              <a:gd name="connsiteY10" fmla="*/ 217475 h 1691825"/>
              <a:gd name="connsiteX11" fmla="*/ 950911 w 1247975"/>
              <a:gd name="connsiteY11" fmla="*/ 178162 h 1691825"/>
              <a:gd name="connsiteX12" fmla="*/ 1144682 w 1247975"/>
              <a:gd name="connsiteY12" fmla="*/ 239942 h 1691825"/>
              <a:gd name="connsiteX13" fmla="*/ 1237356 w 1247975"/>
              <a:gd name="connsiteY13" fmla="*/ 467414 h 1691825"/>
              <a:gd name="connsiteX14" fmla="*/ 1203654 w 1247975"/>
              <a:gd name="connsiteY14" fmla="*/ 1208800 h 1691825"/>
              <a:gd name="connsiteX15" fmla="*/ 903169 w 1247975"/>
              <a:gd name="connsiteY15" fmla="*/ 1551408 h 1691825"/>
              <a:gd name="connsiteX16" fmla="*/ 717821 w 1247975"/>
              <a:gd name="connsiteY16" fmla="*/ 1691825 h 1691825"/>
              <a:gd name="connsiteX17" fmla="*/ 386445 w 1247975"/>
              <a:gd name="connsiteY17" fmla="*/ 1548601 h 1691825"/>
              <a:gd name="connsiteX18" fmla="*/ 49450 w 1247975"/>
              <a:gd name="connsiteY18" fmla="*/ 1436271 h 1691825"/>
              <a:gd name="connsiteX19" fmla="*/ 481 w 1247975"/>
              <a:gd name="connsiteY19" fmla="*/ 1328062 h 1691825"/>
              <a:gd name="connsiteX0" fmla="*/ 481 w 1247975"/>
              <a:gd name="connsiteY0" fmla="*/ 1328062 h 1580471"/>
              <a:gd name="connsiteX1" fmla="*/ 4519 w 1247975"/>
              <a:gd name="connsiteY1" fmla="*/ 1295855 h 1580471"/>
              <a:gd name="connsiteX2" fmla="*/ 69106 w 1247975"/>
              <a:gd name="connsiteY2" fmla="*/ 737009 h 1580471"/>
              <a:gd name="connsiteX3" fmla="*/ 46643 w 1247975"/>
              <a:gd name="connsiteY3" fmla="*/ 467414 h 1580471"/>
              <a:gd name="connsiteX4" fmla="*/ 321853 w 1247975"/>
              <a:gd name="connsiteY4" fmla="*/ 169736 h 1580471"/>
              <a:gd name="connsiteX5" fmla="*/ 498775 w 1247975"/>
              <a:gd name="connsiteY5" fmla="*/ 4049 h 1580471"/>
              <a:gd name="connsiteX6" fmla="*/ 498737 w 1247975"/>
              <a:gd name="connsiteY6" fmla="*/ 0 h 1580471"/>
              <a:gd name="connsiteX7" fmla="*/ 721612 w 1247975"/>
              <a:gd name="connsiteY7" fmla="*/ 0 h 1580471"/>
              <a:gd name="connsiteX8" fmla="*/ 721685 w 1247975"/>
              <a:gd name="connsiteY8" fmla="*/ 8260 h 1580471"/>
              <a:gd name="connsiteX9" fmla="*/ 720632 w 1247975"/>
              <a:gd name="connsiteY9" fmla="*/ 127612 h 1580471"/>
              <a:gd name="connsiteX10" fmla="*/ 832962 w 1247975"/>
              <a:gd name="connsiteY10" fmla="*/ 217475 h 1580471"/>
              <a:gd name="connsiteX11" fmla="*/ 950911 w 1247975"/>
              <a:gd name="connsiteY11" fmla="*/ 178162 h 1580471"/>
              <a:gd name="connsiteX12" fmla="*/ 1144682 w 1247975"/>
              <a:gd name="connsiteY12" fmla="*/ 239942 h 1580471"/>
              <a:gd name="connsiteX13" fmla="*/ 1237356 w 1247975"/>
              <a:gd name="connsiteY13" fmla="*/ 467414 h 1580471"/>
              <a:gd name="connsiteX14" fmla="*/ 1203654 w 1247975"/>
              <a:gd name="connsiteY14" fmla="*/ 1208800 h 1580471"/>
              <a:gd name="connsiteX15" fmla="*/ 903169 w 1247975"/>
              <a:gd name="connsiteY15" fmla="*/ 1551408 h 1580471"/>
              <a:gd name="connsiteX16" fmla="*/ 386445 w 1247975"/>
              <a:gd name="connsiteY16" fmla="*/ 1548601 h 1580471"/>
              <a:gd name="connsiteX17" fmla="*/ 49450 w 1247975"/>
              <a:gd name="connsiteY17" fmla="*/ 1436271 h 1580471"/>
              <a:gd name="connsiteX18" fmla="*/ 481 w 1247975"/>
              <a:gd name="connsiteY18" fmla="*/ 1328062 h 1580471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1685 w 1247975"/>
              <a:gd name="connsiteY8" fmla="*/ 8260 h 1565915"/>
              <a:gd name="connsiteX9" fmla="*/ 720632 w 1247975"/>
              <a:gd name="connsiteY9" fmla="*/ 127612 h 1565915"/>
              <a:gd name="connsiteX10" fmla="*/ 832962 w 1247975"/>
              <a:gd name="connsiteY10" fmla="*/ 217475 h 1565915"/>
              <a:gd name="connsiteX11" fmla="*/ 950911 w 1247975"/>
              <a:gd name="connsiteY11" fmla="*/ 178162 h 1565915"/>
              <a:gd name="connsiteX12" fmla="*/ 1144682 w 1247975"/>
              <a:gd name="connsiteY12" fmla="*/ 239942 h 1565915"/>
              <a:gd name="connsiteX13" fmla="*/ 1237356 w 1247975"/>
              <a:gd name="connsiteY13" fmla="*/ 467414 h 1565915"/>
              <a:gd name="connsiteX14" fmla="*/ 1203654 w 1247975"/>
              <a:gd name="connsiteY14" fmla="*/ 1208800 h 1565915"/>
              <a:gd name="connsiteX15" fmla="*/ 903169 w 1247975"/>
              <a:gd name="connsiteY15" fmla="*/ 1551408 h 1565915"/>
              <a:gd name="connsiteX16" fmla="*/ 386445 w 1247975"/>
              <a:gd name="connsiteY16" fmla="*/ 1548601 h 1565915"/>
              <a:gd name="connsiteX17" fmla="*/ 49450 w 1247975"/>
              <a:gd name="connsiteY17" fmla="*/ 1436271 h 1565915"/>
              <a:gd name="connsiteX18" fmla="*/ 481 w 1247975"/>
              <a:gd name="connsiteY18" fmla="*/ 1328062 h 1565915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0632 w 1247975"/>
              <a:gd name="connsiteY8" fmla="*/ 127612 h 1565915"/>
              <a:gd name="connsiteX9" fmla="*/ 832962 w 1247975"/>
              <a:gd name="connsiteY9" fmla="*/ 217475 h 1565915"/>
              <a:gd name="connsiteX10" fmla="*/ 950911 w 1247975"/>
              <a:gd name="connsiteY10" fmla="*/ 178162 h 1565915"/>
              <a:gd name="connsiteX11" fmla="*/ 1144682 w 1247975"/>
              <a:gd name="connsiteY11" fmla="*/ 239942 h 1565915"/>
              <a:gd name="connsiteX12" fmla="*/ 1237356 w 1247975"/>
              <a:gd name="connsiteY12" fmla="*/ 467414 h 1565915"/>
              <a:gd name="connsiteX13" fmla="*/ 1203654 w 1247975"/>
              <a:gd name="connsiteY13" fmla="*/ 1208800 h 1565915"/>
              <a:gd name="connsiteX14" fmla="*/ 903169 w 1247975"/>
              <a:gd name="connsiteY14" fmla="*/ 1551408 h 1565915"/>
              <a:gd name="connsiteX15" fmla="*/ 386445 w 1247975"/>
              <a:gd name="connsiteY15" fmla="*/ 1548601 h 1565915"/>
              <a:gd name="connsiteX16" fmla="*/ 49450 w 1247975"/>
              <a:gd name="connsiteY16" fmla="*/ 1436271 h 1565915"/>
              <a:gd name="connsiteX17" fmla="*/ 481 w 1247975"/>
              <a:gd name="connsiteY17" fmla="*/ 1328062 h 1565915"/>
              <a:gd name="connsiteX0" fmla="*/ 481 w 1247975"/>
              <a:gd name="connsiteY0" fmla="*/ 1344368 h 1582221"/>
              <a:gd name="connsiteX1" fmla="*/ 4519 w 1247975"/>
              <a:gd name="connsiteY1" fmla="*/ 1312161 h 1582221"/>
              <a:gd name="connsiteX2" fmla="*/ 69106 w 1247975"/>
              <a:gd name="connsiteY2" fmla="*/ 753315 h 1582221"/>
              <a:gd name="connsiteX3" fmla="*/ 46643 w 1247975"/>
              <a:gd name="connsiteY3" fmla="*/ 483720 h 1582221"/>
              <a:gd name="connsiteX4" fmla="*/ 321853 w 1247975"/>
              <a:gd name="connsiteY4" fmla="*/ 186042 h 1582221"/>
              <a:gd name="connsiteX5" fmla="*/ 498775 w 1247975"/>
              <a:gd name="connsiteY5" fmla="*/ 20355 h 1582221"/>
              <a:gd name="connsiteX6" fmla="*/ 721612 w 1247975"/>
              <a:gd name="connsiteY6" fmla="*/ 16306 h 1582221"/>
              <a:gd name="connsiteX7" fmla="*/ 720632 w 1247975"/>
              <a:gd name="connsiteY7" fmla="*/ 143918 h 1582221"/>
              <a:gd name="connsiteX8" fmla="*/ 832962 w 1247975"/>
              <a:gd name="connsiteY8" fmla="*/ 233781 h 1582221"/>
              <a:gd name="connsiteX9" fmla="*/ 950911 w 1247975"/>
              <a:gd name="connsiteY9" fmla="*/ 194468 h 1582221"/>
              <a:gd name="connsiteX10" fmla="*/ 1144682 w 1247975"/>
              <a:gd name="connsiteY10" fmla="*/ 256248 h 1582221"/>
              <a:gd name="connsiteX11" fmla="*/ 1237356 w 1247975"/>
              <a:gd name="connsiteY11" fmla="*/ 483720 h 1582221"/>
              <a:gd name="connsiteX12" fmla="*/ 1203654 w 1247975"/>
              <a:gd name="connsiteY12" fmla="*/ 1225106 h 1582221"/>
              <a:gd name="connsiteX13" fmla="*/ 903169 w 1247975"/>
              <a:gd name="connsiteY13" fmla="*/ 1567714 h 1582221"/>
              <a:gd name="connsiteX14" fmla="*/ 386445 w 1247975"/>
              <a:gd name="connsiteY14" fmla="*/ 1564907 h 1582221"/>
              <a:gd name="connsiteX15" fmla="*/ 49450 w 1247975"/>
              <a:gd name="connsiteY15" fmla="*/ 1452577 h 1582221"/>
              <a:gd name="connsiteX16" fmla="*/ 481 w 1247975"/>
              <a:gd name="connsiteY16" fmla="*/ 1344368 h 1582221"/>
              <a:gd name="connsiteX0" fmla="*/ 481 w 1247975"/>
              <a:gd name="connsiteY0" fmla="*/ 1324383 h 1562236"/>
              <a:gd name="connsiteX1" fmla="*/ 4519 w 1247975"/>
              <a:gd name="connsiteY1" fmla="*/ 1292176 h 1562236"/>
              <a:gd name="connsiteX2" fmla="*/ 69106 w 1247975"/>
              <a:gd name="connsiteY2" fmla="*/ 733330 h 1562236"/>
              <a:gd name="connsiteX3" fmla="*/ 46643 w 1247975"/>
              <a:gd name="connsiteY3" fmla="*/ 463735 h 1562236"/>
              <a:gd name="connsiteX4" fmla="*/ 321853 w 1247975"/>
              <a:gd name="connsiteY4" fmla="*/ 166057 h 1562236"/>
              <a:gd name="connsiteX5" fmla="*/ 498775 w 1247975"/>
              <a:gd name="connsiteY5" fmla="*/ 370 h 1562236"/>
              <a:gd name="connsiteX6" fmla="*/ 720632 w 1247975"/>
              <a:gd name="connsiteY6" fmla="*/ 123933 h 1562236"/>
              <a:gd name="connsiteX7" fmla="*/ 832962 w 1247975"/>
              <a:gd name="connsiteY7" fmla="*/ 213796 h 1562236"/>
              <a:gd name="connsiteX8" fmla="*/ 950911 w 1247975"/>
              <a:gd name="connsiteY8" fmla="*/ 174483 h 1562236"/>
              <a:gd name="connsiteX9" fmla="*/ 1144682 w 1247975"/>
              <a:gd name="connsiteY9" fmla="*/ 236263 h 1562236"/>
              <a:gd name="connsiteX10" fmla="*/ 1237356 w 1247975"/>
              <a:gd name="connsiteY10" fmla="*/ 463735 h 1562236"/>
              <a:gd name="connsiteX11" fmla="*/ 1203654 w 1247975"/>
              <a:gd name="connsiteY11" fmla="*/ 1205121 h 1562236"/>
              <a:gd name="connsiteX12" fmla="*/ 903169 w 1247975"/>
              <a:gd name="connsiteY12" fmla="*/ 1547729 h 1562236"/>
              <a:gd name="connsiteX13" fmla="*/ 386445 w 1247975"/>
              <a:gd name="connsiteY13" fmla="*/ 1544922 h 1562236"/>
              <a:gd name="connsiteX14" fmla="*/ 49450 w 1247975"/>
              <a:gd name="connsiteY14" fmla="*/ 1432592 h 1562236"/>
              <a:gd name="connsiteX15" fmla="*/ 481 w 1247975"/>
              <a:gd name="connsiteY15" fmla="*/ 1324383 h 1562236"/>
              <a:gd name="connsiteX0" fmla="*/ 481 w 1247975"/>
              <a:gd name="connsiteY0" fmla="*/ 1205652 h 1443505"/>
              <a:gd name="connsiteX1" fmla="*/ 4519 w 1247975"/>
              <a:gd name="connsiteY1" fmla="*/ 1173445 h 1443505"/>
              <a:gd name="connsiteX2" fmla="*/ 69106 w 1247975"/>
              <a:gd name="connsiteY2" fmla="*/ 614599 h 1443505"/>
              <a:gd name="connsiteX3" fmla="*/ 46643 w 1247975"/>
              <a:gd name="connsiteY3" fmla="*/ 345004 h 1443505"/>
              <a:gd name="connsiteX4" fmla="*/ 321853 w 1247975"/>
              <a:gd name="connsiteY4" fmla="*/ 47326 h 1443505"/>
              <a:gd name="connsiteX5" fmla="*/ 720632 w 1247975"/>
              <a:gd name="connsiteY5" fmla="*/ 5202 h 1443505"/>
              <a:gd name="connsiteX6" fmla="*/ 832962 w 1247975"/>
              <a:gd name="connsiteY6" fmla="*/ 95065 h 1443505"/>
              <a:gd name="connsiteX7" fmla="*/ 950911 w 1247975"/>
              <a:gd name="connsiteY7" fmla="*/ 55752 h 1443505"/>
              <a:gd name="connsiteX8" fmla="*/ 1144682 w 1247975"/>
              <a:gd name="connsiteY8" fmla="*/ 117532 h 1443505"/>
              <a:gd name="connsiteX9" fmla="*/ 1237356 w 1247975"/>
              <a:gd name="connsiteY9" fmla="*/ 345004 h 1443505"/>
              <a:gd name="connsiteX10" fmla="*/ 1203654 w 1247975"/>
              <a:gd name="connsiteY10" fmla="*/ 1086390 h 1443505"/>
              <a:gd name="connsiteX11" fmla="*/ 903169 w 1247975"/>
              <a:gd name="connsiteY11" fmla="*/ 1428998 h 1443505"/>
              <a:gd name="connsiteX12" fmla="*/ 386445 w 1247975"/>
              <a:gd name="connsiteY12" fmla="*/ 1426191 h 1443505"/>
              <a:gd name="connsiteX13" fmla="*/ 49450 w 1247975"/>
              <a:gd name="connsiteY13" fmla="*/ 1313861 h 1443505"/>
              <a:gd name="connsiteX14" fmla="*/ 481 w 1247975"/>
              <a:gd name="connsiteY14" fmla="*/ 1205652 h 1443505"/>
              <a:gd name="connsiteX0" fmla="*/ 481 w 1247975"/>
              <a:gd name="connsiteY0" fmla="*/ 1201241 h 1439094"/>
              <a:gd name="connsiteX1" fmla="*/ 4519 w 1247975"/>
              <a:gd name="connsiteY1" fmla="*/ 1169034 h 1439094"/>
              <a:gd name="connsiteX2" fmla="*/ 69106 w 1247975"/>
              <a:gd name="connsiteY2" fmla="*/ 610188 h 1439094"/>
              <a:gd name="connsiteX3" fmla="*/ 46643 w 1247975"/>
              <a:gd name="connsiteY3" fmla="*/ 340593 h 1439094"/>
              <a:gd name="connsiteX4" fmla="*/ 321853 w 1247975"/>
              <a:gd name="connsiteY4" fmla="*/ 42915 h 1439094"/>
              <a:gd name="connsiteX5" fmla="*/ 720632 w 1247975"/>
              <a:gd name="connsiteY5" fmla="*/ 791 h 1439094"/>
              <a:gd name="connsiteX6" fmla="*/ 832962 w 1247975"/>
              <a:gd name="connsiteY6" fmla="*/ 90654 h 1439094"/>
              <a:gd name="connsiteX7" fmla="*/ 950911 w 1247975"/>
              <a:gd name="connsiteY7" fmla="*/ 51341 h 1439094"/>
              <a:gd name="connsiteX8" fmla="*/ 1144682 w 1247975"/>
              <a:gd name="connsiteY8" fmla="*/ 113121 h 1439094"/>
              <a:gd name="connsiteX9" fmla="*/ 1237356 w 1247975"/>
              <a:gd name="connsiteY9" fmla="*/ 340593 h 1439094"/>
              <a:gd name="connsiteX10" fmla="*/ 1203654 w 1247975"/>
              <a:gd name="connsiteY10" fmla="*/ 1081979 h 1439094"/>
              <a:gd name="connsiteX11" fmla="*/ 903169 w 1247975"/>
              <a:gd name="connsiteY11" fmla="*/ 1424587 h 1439094"/>
              <a:gd name="connsiteX12" fmla="*/ 386445 w 1247975"/>
              <a:gd name="connsiteY12" fmla="*/ 1421780 h 1439094"/>
              <a:gd name="connsiteX13" fmla="*/ 49450 w 1247975"/>
              <a:gd name="connsiteY13" fmla="*/ 1309450 h 1439094"/>
              <a:gd name="connsiteX14" fmla="*/ 481 w 1247975"/>
              <a:gd name="connsiteY14" fmla="*/ 1201241 h 1439094"/>
              <a:gd name="connsiteX0" fmla="*/ 481 w 1247975"/>
              <a:gd name="connsiteY0" fmla="*/ 1169513 h 1407366"/>
              <a:gd name="connsiteX1" fmla="*/ 4519 w 1247975"/>
              <a:gd name="connsiteY1" fmla="*/ 1137306 h 1407366"/>
              <a:gd name="connsiteX2" fmla="*/ 69106 w 1247975"/>
              <a:gd name="connsiteY2" fmla="*/ 578460 h 1407366"/>
              <a:gd name="connsiteX3" fmla="*/ 46643 w 1247975"/>
              <a:gd name="connsiteY3" fmla="*/ 308865 h 1407366"/>
              <a:gd name="connsiteX4" fmla="*/ 321853 w 1247975"/>
              <a:gd name="connsiteY4" fmla="*/ 11187 h 1407366"/>
              <a:gd name="connsiteX5" fmla="*/ 832962 w 1247975"/>
              <a:gd name="connsiteY5" fmla="*/ 58926 h 1407366"/>
              <a:gd name="connsiteX6" fmla="*/ 950911 w 1247975"/>
              <a:gd name="connsiteY6" fmla="*/ 19613 h 1407366"/>
              <a:gd name="connsiteX7" fmla="*/ 1144682 w 1247975"/>
              <a:gd name="connsiteY7" fmla="*/ 81393 h 1407366"/>
              <a:gd name="connsiteX8" fmla="*/ 1237356 w 1247975"/>
              <a:gd name="connsiteY8" fmla="*/ 308865 h 1407366"/>
              <a:gd name="connsiteX9" fmla="*/ 1203654 w 1247975"/>
              <a:gd name="connsiteY9" fmla="*/ 1050251 h 1407366"/>
              <a:gd name="connsiteX10" fmla="*/ 903169 w 1247975"/>
              <a:gd name="connsiteY10" fmla="*/ 1392859 h 1407366"/>
              <a:gd name="connsiteX11" fmla="*/ 386445 w 1247975"/>
              <a:gd name="connsiteY11" fmla="*/ 1390052 h 1407366"/>
              <a:gd name="connsiteX12" fmla="*/ 49450 w 1247975"/>
              <a:gd name="connsiteY12" fmla="*/ 1277722 h 1407366"/>
              <a:gd name="connsiteX13" fmla="*/ 481 w 1247975"/>
              <a:gd name="connsiteY13" fmla="*/ 1169513 h 1407366"/>
              <a:gd name="connsiteX0" fmla="*/ 481 w 1247975"/>
              <a:gd name="connsiteY0" fmla="*/ 1168892 h 1406745"/>
              <a:gd name="connsiteX1" fmla="*/ 4519 w 1247975"/>
              <a:gd name="connsiteY1" fmla="*/ 1136685 h 1406745"/>
              <a:gd name="connsiteX2" fmla="*/ 69106 w 1247975"/>
              <a:gd name="connsiteY2" fmla="*/ 577839 h 1406745"/>
              <a:gd name="connsiteX3" fmla="*/ 46643 w 1247975"/>
              <a:gd name="connsiteY3" fmla="*/ 308244 h 1406745"/>
              <a:gd name="connsiteX4" fmla="*/ 321853 w 1247975"/>
              <a:gd name="connsiteY4" fmla="*/ 10566 h 1406745"/>
              <a:gd name="connsiteX5" fmla="*/ 832962 w 1247975"/>
              <a:gd name="connsiteY5" fmla="*/ 58305 h 1406745"/>
              <a:gd name="connsiteX6" fmla="*/ 950911 w 1247975"/>
              <a:gd name="connsiteY6" fmla="*/ 18992 h 1406745"/>
              <a:gd name="connsiteX7" fmla="*/ 1144682 w 1247975"/>
              <a:gd name="connsiteY7" fmla="*/ 80772 h 1406745"/>
              <a:gd name="connsiteX8" fmla="*/ 1237356 w 1247975"/>
              <a:gd name="connsiteY8" fmla="*/ 308244 h 1406745"/>
              <a:gd name="connsiteX9" fmla="*/ 1203654 w 1247975"/>
              <a:gd name="connsiteY9" fmla="*/ 1049630 h 1406745"/>
              <a:gd name="connsiteX10" fmla="*/ 903169 w 1247975"/>
              <a:gd name="connsiteY10" fmla="*/ 1392238 h 1406745"/>
              <a:gd name="connsiteX11" fmla="*/ 386445 w 1247975"/>
              <a:gd name="connsiteY11" fmla="*/ 1389431 h 1406745"/>
              <a:gd name="connsiteX12" fmla="*/ 49450 w 1247975"/>
              <a:gd name="connsiteY12" fmla="*/ 1277101 h 1406745"/>
              <a:gd name="connsiteX13" fmla="*/ 481 w 1247975"/>
              <a:gd name="connsiteY13" fmla="*/ 1168892 h 1406745"/>
              <a:gd name="connsiteX0" fmla="*/ 481 w 1247975"/>
              <a:gd name="connsiteY0" fmla="*/ 1168892 h 1397722"/>
              <a:gd name="connsiteX1" fmla="*/ 4519 w 1247975"/>
              <a:gd name="connsiteY1" fmla="*/ 1136685 h 1397722"/>
              <a:gd name="connsiteX2" fmla="*/ 69106 w 1247975"/>
              <a:gd name="connsiteY2" fmla="*/ 577839 h 1397722"/>
              <a:gd name="connsiteX3" fmla="*/ 46643 w 1247975"/>
              <a:gd name="connsiteY3" fmla="*/ 308244 h 1397722"/>
              <a:gd name="connsiteX4" fmla="*/ 321853 w 1247975"/>
              <a:gd name="connsiteY4" fmla="*/ 10566 h 1397722"/>
              <a:gd name="connsiteX5" fmla="*/ 832962 w 1247975"/>
              <a:gd name="connsiteY5" fmla="*/ 58305 h 1397722"/>
              <a:gd name="connsiteX6" fmla="*/ 950911 w 1247975"/>
              <a:gd name="connsiteY6" fmla="*/ 18992 h 1397722"/>
              <a:gd name="connsiteX7" fmla="*/ 1144682 w 1247975"/>
              <a:gd name="connsiteY7" fmla="*/ 80772 h 1397722"/>
              <a:gd name="connsiteX8" fmla="*/ 1237356 w 1247975"/>
              <a:gd name="connsiteY8" fmla="*/ 308244 h 1397722"/>
              <a:gd name="connsiteX9" fmla="*/ 1203654 w 1247975"/>
              <a:gd name="connsiteY9" fmla="*/ 1049630 h 1397722"/>
              <a:gd name="connsiteX10" fmla="*/ 903169 w 1247975"/>
              <a:gd name="connsiteY10" fmla="*/ 1392238 h 1397722"/>
              <a:gd name="connsiteX11" fmla="*/ 386445 w 1247975"/>
              <a:gd name="connsiteY11" fmla="*/ 1389431 h 1397722"/>
              <a:gd name="connsiteX12" fmla="*/ 49450 w 1247975"/>
              <a:gd name="connsiteY12" fmla="*/ 1277101 h 1397722"/>
              <a:gd name="connsiteX13" fmla="*/ 481 w 1247975"/>
              <a:gd name="connsiteY13" fmla="*/ 1168892 h 1397722"/>
              <a:gd name="connsiteX0" fmla="*/ 481 w 1247975"/>
              <a:gd name="connsiteY0" fmla="*/ 1168892 h 1411498"/>
              <a:gd name="connsiteX1" fmla="*/ 4519 w 1247975"/>
              <a:gd name="connsiteY1" fmla="*/ 1136685 h 1411498"/>
              <a:gd name="connsiteX2" fmla="*/ 69106 w 1247975"/>
              <a:gd name="connsiteY2" fmla="*/ 577839 h 1411498"/>
              <a:gd name="connsiteX3" fmla="*/ 46643 w 1247975"/>
              <a:gd name="connsiteY3" fmla="*/ 308244 h 1411498"/>
              <a:gd name="connsiteX4" fmla="*/ 321853 w 1247975"/>
              <a:gd name="connsiteY4" fmla="*/ 10566 h 1411498"/>
              <a:gd name="connsiteX5" fmla="*/ 832962 w 1247975"/>
              <a:gd name="connsiteY5" fmla="*/ 58305 h 1411498"/>
              <a:gd name="connsiteX6" fmla="*/ 950911 w 1247975"/>
              <a:gd name="connsiteY6" fmla="*/ 18992 h 1411498"/>
              <a:gd name="connsiteX7" fmla="*/ 1144682 w 1247975"/>
              <a:gd name="connsiteY7" fmla="*/ 80772 h 1411498"/>
              <a:gd name="connsiteX8" fmla="*/ 1237356 w 1247975"/>
              <a:gd name="connsiteY8" fmla="*/ 308244 h 1411498"/>
              <a:gd name="connsiteX9" fmla="*/ 1203654 w 1247975"/>
              <a:gd name="connsiteY9" fmla="*/ 1049630 h 1411498"/>
              <a:gd name="connsiteX10" fmla="*/ 903169 w 1247975"/>
              <a:gd name="connsiteY10" fmla="*/ 1392238 h 1411498"/>
              <a:gd name="connsiteX11" fmla="*/ 386445 w 1247975"/>
              <a:gd name="connsiteY11" fmla="*/ 1358608 h 1411498"/>
              <a:gd name="connsiteX12" fmla="*/ 49450 w 1247975"/>
              <a:gd name="connsiteY12" fmla="*/ 1277101 h 1411498"/>
              <a:gd name="connsiteX13" fmla="*/ 481 w 1247975"/>
              <a:gd name="connsiteY13" fmla="*/ 1168892 h 1411498"/>
              <a:gd name="connsiteX0" fmla="*/ 481 w 1247975"/>
              <a:gd name="connsiteY0" fmla="*/ 1168892 h 1406413"/>
              <a:gd name="connsiteX1" fmla="*/ 4519 w 1247975"/>
              <a:gd name="connsiteY1" fmla="*/ 1136685 h 1406413"/>
              <a:gd name="connsiteX2" fmla="*/ 69106 w 1247975"/>
              <a:gd name="connsiteY2" fmla="*/ 577839 h 1406413"/>
              <a:gd name="connsiteX3" fmla="*/ 46643 w 1247975"/>
              <a:gd name="connsiteY3" fmla="*/ 308244 h 1406413"/>
              <a:gd name="connsiteX4" fmla="*/ 321853 w 1247975"/>
              <a:gd name="connsiteY4" fmla="*/ 10566 h 1406413"/>
              <a:gd name="connsiteX5" fmla="*/ 832962 w 1247975"/>
              <a:gd name="connsiteY5" fmla="*/ 58305 h 1406413"/>
              <a:gd name="connsiteX6" fmla="*/ 950911 w 1247975"/>
              <a:gd name="connsiteY6" fmla="*/ 18992 h 1406413"/>
              <a:gd name="connsiteX7" fmla="*/ 1144682 w 1247975"/>
              <a:gd name="connsiteY7" fmla="*/ 80772 h 1406413"/>
              <a:gd name="connsiteX8" fmla="*/ 1237356 w 1247975"/>
              <a:gd name="connsiteY8" fmla="*/ 308244 h 1406413"/>
              <a:gd name="connsiteX9" fmla="*/ 1203654 w 1247975"/>
              <a:gd name="connsiteY9" fmla="*/ 1049630 h 1406413"/>
              <a:gd name="connsiteX10" fmla="*/ 903169 w 1247975"/>
              <a:gd name="connsiteY10" fmla="*/ 1392238 h 1406413"/>
              <a:gd name="connsiteX11" fmla="*/ 386445 w 1247975"/>
              <a:gd name="connsiteY11" fmla="*/ 1358608 h 1406413"/>
              <a:gd name="connsiteX12" fmla="*/ 49450 w 1247975"/>
              <a:gd name="connsiteY12" fmla="*/ 1277101 h 1406413"/>
              <a:gd name="connsiteX13" fmla="*/ 481 w 1247975"/>
              <a:gd name="connsiteY13" fmla="*/ 1168892 h 140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47975" h="1406413">
                <a:moveTo>
                  <a:pt x="481" y="1168892"/>
                </a:moveTo>
                <a:cubicBezTo>
                  <a:pt x="-748" y="1157396"/>
                  <a:pt x="306" y="1146514"/>
                  <a:pt x="4519" y="1136685"/>
                </a:cubicBezTo>
                <a:cubicBezTo>
                  <a:pt x="77533" y="954148"/>
                  <a:pt x="7326" y="757568"/>
                  <a:pt x="69106" y="577839"/>
                </a:cubicBezTo>
                <a:cubicBezTo>
                  <a:pt x="102808" y="479550"/>
                  <a:pt x="71914" y="395299"/>
                  <a:pt x="46643" y="308244"/>
                </a:cubicBezTo>
                <a:cubicBezTo>
                  <a:pt x="-15141" y="97621"/>
                  <a:pt x="129158" y="-40246"/>
                  <a:pt x="321853" y="10566"/>
                </a:cubicBezTo>
                <a:cubicBezTo>
                  <a:pt x="454822" y="45629"/>
                  <a:pt x="728119" y="56901"/>
                  <a:pt x="832962" y="58305"/>
                </a:cubicBezTo>
                <a:cubicBezTo>
                  <a:pt x="872278" y="49882"/>
                  <a:pt x="911595" y="30222"/>
                  <a:pt x="950911" y="18992"/>
                </a:cubicBezTo>
                <a:cubicBezTo>
                  <a:pt x="1012691" y="-668"/>
                  <a:pt x="1096939" y="27415"/>
                  <a:pt x="1144682" y="80772"/>
                </a:cubicBezTo>
                <a:cubicBezTo>
                  <a:pt x="1198039" y="139745"/>
                  <a:pt x="1276672" y="240845"/>
                  <a:pt x="1237356" y="308244"/>
                </a:cubicBezTo>
                <a:cubicBezTo>
                  <a:pt x="1091324" y="566605"/>
                  <a:pt x="1161530" y="796883"/>
                  <a:pt x="1203654" y="1049630"/>
                </a:cubicBezTo>
                <a:cubicBezTo>
                  <a:pt x="1245778" y="1299565"/>
                  <a:pt x="1039371" y="1340742"/>
                  <a:pt x="903169" y="1392238"/>
                </a:cubicBezTo>
                <a:cubicBezTo>
                  <a:pt x="766968" y="1443734"/>
                  <a:pt x="549280" y="1336701"/>
                  <a:pt x="386445" y="1358608"/>
                </a:cubicBezTo>
                <a:cubicBezTo>
                  <a:pt x="233017" y="1374569"/>
                  <a:pt x="133698" y="1411899"/>
                  <a:pt x="49450" y="1277101"/>
                </a:cubicBezTo>
                <a:cubicBezTo>
                  <a:pt x="28388" y="1243400"/>
                  <a:pt x="4166" y="1203382"/>
                  <a:pt x="481" y="1168892"/>
                </a:cubicBezTo>
                <a:close/>
              </a:path>
            </a:pathLst>
          </a:custGeom>
          <a:solidFill>
            <a:schemeClr val="accent4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78D2D1C-5F61-4732-A3DE-DEAC4AB64453}"/>
              </a:ext>
            </a:extLst>
          </p:cNvPr>
          <p:cNvSpPr/>
          <p:nvPr/>
        </p:nvSpPr>
        <p:spPr>
          <a:xfrm rot="5400000">
            <a:off x="7085783" y="3165114"/>
            <a:ext cx="1247975" cy="1406413"/>
          </a:xfrm>
          <a:custGeom>
            <a:avLst/>
            <a:gdLst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501583 w 1247975"/>
              <a:gd name="connsiteY19" fmla="*/ 1655316 h 1695236"/>
              <a:gd name="connsiteX20" fmla="*/ 386445 w 1247975"/>
              <a:gd name="connsiteY20" fmla="*/ 1548601 h 1695236"/>
              <a:gd name="connsiteX21" fmla="*/ 49450 w 1247975"/>
              <a:gd name="connsiteY21" fmla="*/ 1436271 h 1695236"/>
              <a:gd name="connsiteX22" fmla="*/ 481 w 1247975"/>
              <a:gd name="connsiteY22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386445 w 1247975"/>
              <a:gd name="connsiteY19" fmla="*/ 1548601 h 1695236"/>
              <a:gd name="connsiteX20" fmla="*/ 49450 w 1247975"/>
              <a:gd name="connsiteY20" fmla="*/ 1436271 h 1695236"/>
              <a:gd name="connsiteX21" fmla="*/ 481 w 1247975"/>
              <a:gd name="connsiteY21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386445 w 1247975"/>
              <a:gd name="connsiteY18" fmla="*/ 1548601 h 1695236"/>
              <a:gd name="connsiteX19" fmla="*/ 49450 w 1247975"/>
              <a:gd name="connsiteY19" fmla="*/ 1436271 h 1695236"/>
              <a:gd name="connsiteX20" fmla="*/ 481 w 1247975"/>
              <a:gd name="connsiteY20" fmla="*/ 1328062 h 1695236"/>
              <a:gd name="connsiteX0" fmla="*/ 481 w 1247975"/>
              <a:gd name="connsiteY0" fmla="*/ 1328062 h 1691825"/>
              <a:gd name="connsiteX1" fmla="*/ 4519 w 1247975"/>
              <a:gd name="connsiteY1" fmla="*/ 1295855 h 1691825"/>
              <a:gd name="connsiteX2" fmla="*/ 69106 w 1247975"/>
              <a:gd name="connsiteY2" fmla="*/ 737009 h 1691825"/>
              <a:gd name="connsiteX3" fmla="*/ 46643 w 1247975"/>
              <a:gd name="connsiteY3" fmla="*/ 467414 h 1691825"/>
              <a:gd name="connsiteX4" fmla="*/ 321853 w 1247975"/>
              <a:gd name="connsiteY4" fmla="*/ 169736 h 1691825"/>
              <a:gd name="connsiteX5" fmla="*/ 498775 w 1247975"/>
              <a:gd name="connsiteY5" fmla="*/ 4049 h 1691825"/>
              <a:gd name="connsiteX6" fmla="*/ 498737 w 1247975"/>
              <a:gd name="connsiteY6" fmla="*/ 0 h 1691825"/>
              <a:gd name="connsiteX7" fmla="*/ 721612 w 1247975"/>
              <a:gd name="connsiteY7" fmla="*/ 0 h 1691825"/>
              <a:gd name="connsiteX8" fmla="*/ 721685 w 1247975"/>
              <a:gd name="connsiteY8" fmla="*/ 8260 h 1691825"/>
              <a:gd name="connsiteX9" fmla="*/ 720632 w 1247975"/>
              <a:gd name="connsiteY9" fmla="*/ 127612 h 1691825"/>
              <a:gd name="connsiteX10" fmla="*/ 832962 w 1247975"/>
              <a:gd name="connsiteY10" fmla="*/ 217475 h 1691825"/>
              <a:gd name="connsiteX11" fmla="*/ 950911 w 1247975"/>
              <a:gd name="connsiteY11" fmla="*/ 178162 h 1691825"/>
              <a:gd name="connsiteX12" fmla="*/ 1144682 w 1247975"/>
              <a:gd name="connsiteY12" fmla="*/ 239942 h 1691825"/>
              <a:gd name="connsiteX13" fmla="*/ 1237356 w 1247975"/>
              <a:gd name="connsiteY13" fmla="*/ 467414 h 1691825"/>
              <a:gd name="connsiteX14" fmla="*/ 1203654 w 1247975"/>
              <a:gd name="connsiteY14" fmla="*/ 1208800 h 1691825"/>
              <a:gd name="connsiteX15" fmla="*/ 903169 w 1247975"/>
              <a:gd name="connsiteY15" fmla="*/ 1551408 h 1691825"/>
              <a:gd name="connsiteX16" fmla="*/ 717821 w 1247975"/>
              <a:gd name="connsiteY16" fmla="*/ 1691825 h 1691825"/>
              <a:gd name="connsiteX17" fmla="*/ 386445 w 1247975"/>
              <a:gd name="connsiteY17" fmla="*/ 1548601 h 1691825"/>
              <a:gd name="connsiteX18" fmla="*/ 49450 w 1247975"/>
              <a:gd name="connsiteY18" fmla="*/ 1436271 h 1691825"/>
              <a:gd name="connsiteX19" fmla="*/ 481 w 1247975"/>
              <a:gd name="connsiteY19" fmla="*/ 1328062 h 1691825"/>
              <a:gd name="connsiteX0" fmla="*/ 481 w 1247975"/>
              <a:gd name="connsiteY0" fmla="*/ 1328062 h 1580471"/>
              <a:gd name="connsiteX1" fmla="*/ 4519 w 1247975"/>
              <a:gd name="connsiteY1" fmla="*/ 1295855 h 1580471"/>
              <a:gd name="connsiteX2" fmla="*/ 69106 w 1247975"/>
              <a:gd name="connsiteY2" fmla="*/ 737009 h 1580471"/>
              <a:gd name="connsiteX3" fmla="*/ 46643 w 1247975"/>
              <a:gd name="connsiteY3" fmla="*/ 467414 h 1580471"/>
              <a:gd name="connsiteX4" fmla="*/ 321853 w 1247975"/>
              <a:gd name="connsiteY4" fmla="*/ 169736 h 1580471"/>
              <a:gd name="connsiteX5" fmla="*/ 498775 w 1247975"/>
              <a:gd name="connsiteY5" fmla="*/ 4049 h 1580471"/>
              <a:gd name="connsiteX6" fmla="*/ 498737 w 1247975"/>
              <a:gd name="connsiteY6" fmla="*/ 0 h 1580471"/>
              <a:gd name="connsiteX7" fmla="*/ 721612 w 1247975"/>
              <a:gd name="connsiteY7" fmla="*/ 0 h 1580471"/>
              <a:gd name="connsiteX8" fmla="*/ 721685 w 1247975"/>
              <a:gd name="connsiteY8" fmla="*/ 8260 h 1580471"/>
              <a:gd name="connsiteX9" fmla="*/ 720632 w 1247975"/>
              <a:gd name="connsiteY9" fmla="*/ 127612 h 1580471"/>
              <a:gd name="connsiteX10" fmla="*/ 832962 w 1247975"/>
              <a:gd name="connsiteY10" fmla="*/ 217475 h 1580471"/>
              <a:gd name="connsiteX11" fmla="*/ 950911 w 1247975"/>
              <a:gd name="connsiteY11" fmla="*/ 178162 h 1580471"/>
              <a:gd name="connsiteX12" fmla="*/ 1144682 w 1247975"/>
              <a:gd name="connsiteY12" fmla="*/ 239942 h 1580471"/>
              <a:gd name="connsiteX13" fmla="*/ 1237356 w 1247975"/>
              <a:gd name="connsiteY13" fmla="*/ 467414 h 1580471"/>
              <a:gd name="connsiteX14" fmla="*/ 1203654 w 1247975"/>
              <a:gd name="connsiteY14" fmla="*/ 1208800 h 1580471"/>
              <a:gd name="connsiteX15" fmla="*/ 903169 w 1247975"/>
              <a:gd name="connsiteY15" fmla="*/ 1551408 h 1580471"/>
              <a:gd name="connsiteX16" fmla="*/ 386445 w 1247975"/>
              <a:gd name="connsiteY16" fmla="*/ 1548601 h 1580471"/>
              <a:gd name="connsiteX17" fmla="*/ 49450 w 1247975"/>
              <a:gd name="connsiteY17" fmla="*/ 1436271 h 1580471"/>
              <a:gd name="connsiteX18" fmla="*/ 481 w 1247975"/>
              <a:gd name="connsiteY18" fmla="*/ 1328062 h 1580471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1685 w 1247975"/>
              <a:gd name="connsiteY8" fmla="*/ 8260 h 1565915"/>
              <a:gd name="connsiteX9" fmla="*/ 720632 w 1247975"/>
              <a:gd name="connsiteY9" fmla="*/ 127612 h 1565915"/>
              <a:gd name="connsiteX10" fmla="*/ 832962 w 1247975"/>
              <a:gd name="connsiteY10" fmla="*/ 217475 h 1565915"/>
              <a:gd name="connsiteX11" fmla="*/ 950911 w 1247975"/>
              <a:gd name="connsiteY11" fmla="*/ 178162 h 1565915"/>
              <a:gd name="connsiteX12" fmla="*/ 1144682 w 1247975"/>
              <a:gd name="connsiteY12" fmla="*/ 239942 h 1565915"/>
              <a:gd name="connsiteX13" fmla="*/ 1237356 w 1247975"/>
              <a:gd name="connsiteY13" fmla="*/ 467414 h 1565915"/>
              <a:gd name="connsiteX14" fmla="*/ 1203654 w 1247975"/>
              <a:gd name="connsiteY14" fmla="*/ 1208800 h 1565915"/>
              <a:gd name="connsiteX15" fmla="*/ 903169 w 1247975"/>
              <a:gd name="connsiteY15" fmla="*/ 1551408 h 1565915"/>
              <a:gd name="connsiteX16" fmla="*/ 386445 w 1247975"/>
              <a:gd name="connsiteY16" fmla="*/ 1548601 h 1565915"/>
              <a:gd name="connsiteX17" fmla="*/ 49450 w 1247975"/>
              <a:gd name="connsiteY17" fmla="*/ 1436271 h 1565915"/>
              <a:gd name="connsiteX18" fmla="*/ 481 w 1247975"/>
              <a:gd name="connsiteY18" fmla="*/ 1328062 h 1565915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0632 w 1247975"/>
              <a:gd name="connsiteY8" fmla="*/ 127612 h 1565915"/>
              <a:gd name="connsiteX9" fmla="*/ 832962 w 1247975"/>
              <a:gd name="connsiteY9" fmla="*/ 217475 h 1565915"/>
              <a:gd name="connsiteX10" fmla="*/ 950911 w 1247975"/>
              <a:gd name="connsiteY10" fmla="*/ 178162 h 1565915"/>
              <a:gd name="connsiteX11" fmla="*/ 1144682 w 1247975"/>
              <a:gd name="connsiteY11" fmla="*/ 239942 h 1565915"/>
              <a:gd name="connsiteX12" fmla="*/ 1237356 w 1247975"/>
              <a:gd name="connsiteY12" fmla="*/ 467414 h 1565915"/>
              <a:gd name="connsiteX13" fmla="*/ 1203654 w 1247975"/>
              <a:gd name="connsiteY13" fmla="*/ 1208800 h 1565915"/>
              <a:gd name="connsiteX14" fmla="*/ 903169 w 1247975"/>
              <a:gd name="connsiteY14" fmla="*/ 1551408 h 1565915"/>
              <a:gd name="connsiteX15" fmla="*/ 386445 w 1247975"/>
              <a:gd name="connsiteY15" fmla="*/ 1548601 h 1565915"/>
              <a:gd name="connsiteX16" fmla="*/ 49450 w 1247975"/>
              <a:gd name="connsiteY16" fmla="*/ 1436271 h 1565915"/>
              <a:gd name="connsiteX17" fmla="*/ 481 w 1247975"/>
              <a:gd name="connsiteY17" fmla="*/ 1328062 h 1565915"/>
              <a:gd name="connsiteX0" fmla="*/ 481 w 1247975"/>
              <a:gd name="connsiteY0" fmla="*/ 1344368 h 1582221"/>
              <a:gd name="connsiteX1" fmla="*/ 4519 w 1247975"/>
              <a:gd name="connsiteY1" fmla="*/ 1312161 h 1582221"/>
              <a:gd name="connsiteX2" fmla="*/ 69106 w 1247975"/>
              <a:gd name="connsiteY2" fmla="*/ 753315 h 1582221"/>
              <a:gd name="connsiteX3" fmla="*/ 46643 w 1247975"/>
              <a:gd name="connsiteY3" fmla="*/ 483720 h 1582221"/>
              <a:gd name="connsiteX4" fmla="*/ 321853 w 1247975"/>
              <a:gd name="connsiteY4" fmla="*/ 186042 h 1582221"/>
              <a:gd name="connsiteX5" fmla="*/ 498775 w 1247975"/>
              <a:gd name="connsiteY5" fmla="*/ 20355 h 1582221"/>
              <a:gd name="connsiteX6" fmla="*/ 721612 w 1247975"/>
              <a:gd name="connsiteY6" fmla="*/ 16306 h 1582221"/>
              <a:gd name="connsiteX7" fmla="*/ 720632 w 1247975"/>
              <a:gd name="connsiteY7" fmla="*/ 143918 h 1582221"/>
              <a:gd name="connsiteX8" fmla="*/ 832962 w 1247975"/>
              <a:gd name="connsiteY8" fmla="*/ 233781 h 1582221"/>
              <a:gd name="connsiteX9" fmla="*/ 950911 w 1247975"/>
              <a:gd name="connsiteY9" fmla="*/ 194468 h 1582221"/>
              <a:gd name="connsiteX10" fmla="*/ 1144682 w 1247975"/>
              <a:gd name="connsiteY10" fmla="*/ 256248 h 1582221"/>
              <a:gd name="connsiteX11" fmla="*/ 1237356 w 1247975"/>
              <a:gd name="connsiteY11" fmla="*/ 483720 h 1582221"/>
              <a:gd name="connsiteX12" fmla="*/ 1203654 w 1247975"/>
              <a:gd name="connsiteY12" fmla="*/ 1225106 h 1582221"/>
              <a:gd name="connsiteX13" fmla="*/ 903169 w 1247975"/>
              <a:gd name="connsiteY13" fmla="*/ 1567714 h 1582221"/>
              <a:gd name="connsiteX14" fmla="*/ 386445 w 1247975"/>
              <a:gd name="connsiteY14" fmla="*/ 1564907 h 1582221"/>
              <a:gd name="connsiteX15" fmla="*/ 49450 w 1247975"/>
              <a:gd name="connsiteY15" fmla="*/ 1452577 h 1582221"/>
              <a:gd name="connsiteX16" fmla="*/ 481 w 1247975"/>
              <a:gd name="connsiteY16" fmla="*/ 1344368 h 1582221"/>
              <a:gd name="connsiteX0" fmla="*/ 481 w 1247975"/>
              <a:gd name="connsiteY0" fmla="*/ 1324383 h 1562236"/>
              <a:gd name="connsiteX1" fmla="*/ 4519 w 1247975"/>
              <a:gd name="connsiteY1" fmla="*/ 1292176 h 1562236"/>
              <a:gd name="connsiteX2" fmla="*/ 69106 w 1247975"/>
              <a:gd name="connsiteY2" fmla="*/ 733330 h 1562236"/>
              <a:gd name="connsiteX3" fmla="*/ 46643 w 1247975"/>
              <a:gd name="connsiteY3" fmla="*/ 463735 h 1562236"/>
              <a:gd name="connsiteX4" fmla="*/ 321853 w 1247975"/>
              <a:gd name="connsiteY4" fmla="*/ 166057 h 1562236"/>
              <a:gd name="connsiteX5" fmla="*/ 498775 w 1247975"/>
              <a:gd name="connsiteY5" fmla="*/ 370 h 1562236"/>
              <a:gd name="connsiteX6" fmla="*/ 720632 w 1247975"/>
              <a:gd name="connsiteY6" fmla="*/ 123933 h 1562236"/>
              <a:gd name="connsiteX7" fmla="*/ 832962 w 1247975"/>
              <a:gd name="connsiteY7" fmla="*/ 213796 h 1562236"/>
              <a:gd name="connsiteX8" fmla="*/ 950911 w 1247975"/>
              <a:gd name="connsiteY8" fmla="*/ 174483 h 1562236"/>
              <a:gd name="connsiteX9" fmla="*/ 1144682 w 1247975"/>
              <a:gd name="connsiteY9" fmla="*/ 236263 h 1562236"/>
              <a:gd name="connsiteX10" fmla="*/ 1237356 w 1247975"/>
              <a:gd name="connsiteY10" fmla="*/ 463735 h 1562236"/>
              <a:gd name="connsiteX11" fmla="*/ 1203654 w 1247975"/>
              <a:gd name="connsiteY11" fmla="*/ 1205121 h 1562236"/>
              <a:gd name="connsiteX12" fmla="*/ 903169 w 1247975"/>
              <a:gd name="connsiteY12" fmla="*/ 1547729 h 1562236"/>
              <a:gd name="connsiteX13" fmla="*/ 386445 w 1247975"/>
              <a:gd name="connsiteY13" fmla="*/ 1544922 h 1562236"/>
              <a:gd name="connsiteX14" fmla="*/ 49450 w 1247975"/>
              <a:gd name="connsiteY14" fmla="*/ 1432592 h 1562236"/>
              <a:gd name="connsiteX15" fmla="*/ 481 w 1247975"/>
              <a:gd name="connsiteY15" fmla="*/ 1324383 h 1562236"/>
              <a:gd name="connsiteX0" fmla="*/ 481 w 1247975"/>
              <a:gd name="connsiteY0" fmla="*/ 1205652 h 1443505"/>
              <a:gd name="connsiteX1" fmla="*/ 4519 w 1247975"/>
              <a:gd name="connsiteY1" fmla="*/ 1173445 h 1443505"/>
              <a:gd name="connsiteX2" fmla="*/ 69106 w 1247975"/>
              <a:gd name="connsiteY2" fmla="*/ 614599 h 1443505"/>
              <a:gd name="connsiteX3" fmla="*/ 46643 w 1247975"/>
              <a:gd name="connsiteY3" fmla="*/ 345004 h 1443505"/>
              <a:gd name="connsiteX4" fmla="*/ 321853 w 1247975"/>
              <a:gd name="connsiteY4" fmla="*/ 47326 h 1443505"/>
              <a:gd name="connsiteX5" fmla="*/ 720632 w 1247975"/>
              <a:gd name="connsiteY5" fmla="*/ 5202 h 1443505"/>
              <a:gd name="connsiteX6" fmla="*/ 832962 w 1247975"/>
              <a:gd name="connsiteY6" fmla="*/ 95065 h 1443505"/>
              <a:gd name="connsiteX7" fmla="*/ 950911 w 1247975"/>
              <a:gd name="connsiteY7" fmla="*/ 55752 h 1443505"/>
              <a:gd name="connsiteX8" fmla="*/ 1144682 w 1247975"/>
              <a:gd name="connsiteY8" fmla="*/ 117532 h 1443505"/>
              <a:gd name="connsiteX9" fmla="*/ 1237356 w 1247975"/>
              <a:gd name="connsiteY9" fmla="*/ 345004 h 1443505"/>
              <a:gd name="connsiteX10" fmla="*/ 1203654 w 1247975"/>
              <a:gd name="connsiteY10" fmla="*/ 1086390 h 1443505"/>
              <a:gd name="connsiteX11" fmla="*/ 903169 w 1247975"/>
              <a:gd name="connsiteY11" fmla="*/ 1428998 h 1443505"/>
              <a:gd name="connsiteX12" fmla="*/ 386445 w 1247975"/>
              <a:gd name="connsiteY12" fmla="*/ 1426191 h 1443505"/>
              <a:gd name="connsiteX13" fmla="*/ 49450 w 1247975"/>
              <a:gd name="connsiteY13" fmla="*/ 1313861 h 1443505"/>
              <a:gd name="connsiteX14" fmla="*/ 481 w 1247975"/>
              <a:gd name="connsiteY14" fmla="*/ 1205652 h 1443505"/>
              <a:gd name="connsiteX0" fmla="*/ 481 w 1247975"/>
              <a:gd name="connsiteY0" fmla="*/ 1201241 h 1439094"/>
              <a:gd name="connsiteX1" fmla="*/ 4519 w 1247975"/>
              <a:gd name="connsiteY1" fmla="*/ 1169034 h 1439094"/>
              <a:gd name="connsiteX2" fmla="*/ 69106 w 1247975"/>
              <a:gd name="connsiteY2" fmla="*/ 610188 h 1439094"/>
              <a:gd name="connsiteX3" fmla="*/ 46643 w 1247975"/>
              <a:gd name="connsiteY3" fmla="*/ 340593 h 1439094"/>
              <a:gd name="connsiteX4" fmla="*/ 321853 w 1247975"/>
              <a:gd name="connsiteY4" fmla="*/ 42915 h 1439094"/>
              <a:gd name="connsiteX5" fmla="*/ 720632 w 1247975"/>
              <a:gd name="connsiteY5" fmla="*/ 791 h 1439094"/>
              <a:gd name="connsiteX6" fmla="*/ 832962 w 1247975"/>
              <a:gd name="connsiteY6" fmla="*/ 90654 h 1439094"/>
              <a:gd name="connsiteX7" fmla="*/ 950911 w 1247975"/>
              <a:gd name="connsiteY7" fmla="*/ 51341 h 1439094"/>
              <a:gd name="connsiteX8" fmla="*/ 1144682 w 1247975"/>
              <a:gd name="connsiteY8" fmla="*/ 113121 h 1439094"/>
              <a:gd name="connsiteX9" fmla="*/ 1237356 w 1247975"/>
              <a:gd name="connsiteY9" fmla="*/ 340593 h 1439094"/>
              <a:gd name="connsiteX10" fmla="*/ 1203654 w 1247975"/>
              <a:gd name="connsiteY10" fmla="*/ 1081979 h 1439094"/>
              <a:gd name="connsiteX11" fmla="*/ 903169 w 1247975"/>
              <a:gd name="connsiteY11" fmla="*/ 1424587 h 1439094"/>
              <a:gd name="connsiteX12" fmla="*/ 386445 w 1247975"/>
              <a:gd name="connsiteY12" fmla="*/ 1421780 h 1439094"/>
              <a:gd name="connsiteX13" fmla="*/ 49450 w 1247975"/>
              <a:gd name="connsiteY13" fmla="*/ 1309450 h 1439094"/>
              <a:gd name="connsiteX14" fmla="*/ 481 w 1247975"/>
              <a:gd name="connsiteY14" fmla="*/ 1201241 h 1439094"/>
              <a:gd name="connsiteX0" fmla="*/ 481 w 1247975"/>
              <a:gd name="connsiteY0" fmla="*/ 1169513 h 1407366"/>
              <a:gd name="connsiteX1" fmla="*/ 4519 w 1247975"/>
              <a:gd name="connsiteY1" fmla="*/ 1137306 h 1407366"/>
              <a:gd name="connsiteX2" fmla="*/ 69106 w 1247975"/>
              <a:gd name="connsiteY2" fmla="*/ 578460 h 1407366"/>
              <a:gd name="connsiteX3" fmla="*/ 46643 w 1247975"/>
              <a:gd name="connsiteY3" fmla="*/ 308865 h 1407366"/>
              <a:gd name="connsiteX4" fmla="*/ 321853 w 1247975"/>
              <a:gd name="connsiteY4" fmla="*/ 11187 h 1407366"/>
              <a:gd name="connsiteX5" fmla="*/ 832962 w 1247975"/>
              <a:gd name="connsiteY5" fmla="*/ 58926 h 1407366"/>
              <a:gd name="connsiteX6" fmla="*/ 950911 w 1247975"/>
              <a:gd name="connsiteY6" fmla="*/ 19613 h 1407366"/>
              <a:gd name="connsiteX7" fmla="*/ 1144682 w 1247975"/>
              <a:gd name="connsiteY7" fmla="*/ 81393 h 1407366"/>
              <a:gd name="connsiteX8" fmla="*/ 1237356 w 1247975"/>
              <a:gd name="connsiteY8" fmla="*/ 308865 h 1407366"/>
              <a:gd name="connsiteX9" fmla="*/ 1203654 w 1247975"/>
              <a:gd name="connsiteY9" fmla="*/ 1050251 h 1407366"/>
              <a:gd name="connsiteX10" fmla="*/ 903169 w 1247975"/>
              <a:gd name="connsiteY10" fmla="*/ 1392859 h 1407366"/>
              <a:gd name="connsiteX11" fmla="*/ 386445 w 1247975"/>
              <a:gd name="connsiteY11" fmla="*/ 1390052 h 1407366"/>
              <a:gd name="connsiteX12" fmla="*/ 49450 w 1247975"/>
              <a:gd name="connsiteY12" fmla="*/ 1277722 h 1407366"/>
              <a:gd name="connsiteX13" fmla="*/ 481 w 1247975"/>
              <a:gd name="connsiteY13" fmla="*/ 1169513 h 1407366"/>
              <a:gd name="connsiteX0" fmla="*/ 481 w 1247975"/>
              <a:gd name="connsiteY0" fmla="*/ 1168892 h 1406745"/>
              <a:gd name="connsiteX1" fmla="*/ 4519 w 1247975"/>
              <a:gd name="connsiteY1" fmla="*/ 1136685 h 1406745"/>
              <a:gd name="connsiteX2" fmla="*/ 69106 w 1247975"/>
              <a:gd name="connsiteY2" fmla="*/ 577839 h 1406745"/>
              <a:gd name="connsiteX3" fmla="*/ 46643 w 1247975"/>
              <a:gd name="connsiteY3" fmla="*/ 308244 h 1406745"/>
              <a:gd name="connsiteX4" fmla="*/ 321853 w 1247975"/>
              <a:gd name="connsiteY4" fmla="*/ 10566 h 1406745"/>
              <a:gd name="connsiteX5" fmla="*/ 832962 w 1247975"/>
              <a:gd name="connsiteY5" fmla="*/ 58305 h 1406745"/>
              <a:gd name="connsiteX6" fmla="*/ 950911 w 1247975"/>
              <a:gd name="connsiteY6" fmla="*/ 18992 h 1406745"/>
              <a:gd name="connsiteX7" fmla="*/ 1144682 w 1247975"/>
              <a:gd name="connsiteY7" fmla="*/ 80772 h 1406745"/>
              <a:gd name="connsiteX8" fmla="*/ 1237356 w 1247975"/>
              <a:gd name="connsiteY8" fmla="*/ 308244 h 1406745"/>
              <a:gd name="connsiteX9" fmla="*/ 1203654 w 1247975"/>
              <a:gd name="connsiteY9" fmla="*/ 1049630 h 1406745"/>
              <a:gd name="connsiteX10" fmla="*/ 903169 w 1247975"/>
              <a:gd name="connsiteY10" fmla="*/ 1392238 h 1406745"/>
              <a:gd name="connsiteX11" fmla="*/ 386445 w 1247975"/>
              <a:gd name="connsiteY11" fmla="*/ 1389431 h 1406745"/>
              <a:gd name="connsiteX12" fmla="*/ 49450 w 1247975"/>
              <a:gd name="connsiteY12" fmla="*/ 1277101 h 1406745"/>
              <a:gd name="connsiteX13" fmla="*/ 481 w 1247975"/>
              <a:gd name="connsiteY13" fmla="*/ 1168892 h 1406745"/>
              <a:gd name="connsiteX0" fmla="*/ 481 w 1247975"/>
              <a:gd name="connsiteY0" fmla="*/ 1168892 h 1397722"/>
              <a:gd name="connsiteX1" fmla="*/ 4519 w 1247975"/>
              <a:gd name="connsiteY1" fmla="*/ 1136685 h 1397722"/>
              <a:gd name="connsiteX2" fmla="*/ 69106 w 1247975"/>
              <a:gd name="connsiteY2" fmla="*/ 577839 h 1397722"/>
              <a:gd name="connsiteX3" fmla="*/ 46643 w 1247975"/>
              <a:gd name="connsiteY3" fmla="*/ 308244 h 1397722"/>
              <a:gd name="connsiteX4" fmla="*/ 321853 w 1247975"/>
              <a:gd name="connsiteY4" fmla="*/ 10566 h 1397722"/>
              <a:gd name="connsiteX5" fmla="*/ 832962 w 1247975"/>
              <a:gd name="connsiteY5" fmla="*/ 58305 h 1397722"/>
              <a:gd name="connsiteX6" fmla="*/ 950911 w 1247975"/>
              <a:gd name="connsiteY6" fmla="*/ 18992 h 1397722"/>
              <a:gd name="connsiteX7" fmla="*/ 1144682 w 1247975"/>
              <a:gd name="connsiteY7" fmla="*/ 80772 h 1397722"/>
              <a:gd name="connsiteX8" fmla="*/ 1237356 w 1247975"/>
              <a:gd name="connsiteY8" fmla="*/ 308244 h 1397722"/>
              <a:gd name="connsiteX9" fmla="*/ 1203654 w 1247975"/>
              <a:gd name="connsiteY9" fmla="*/ 1049630 h 1397722"/>
              <a:gd name="connsiteX10" fmla="*/ 903169 w 1247975"/>
              <a:gd name="connsiteY10" fmla="*/ 1392238 h 1397722"/>
              <a:gd name="connsiteX11" fmla="*/ 386445 w 1247975"/>
              <a:gd name="connsiteY11" fmla="*/ 1389431 h 1397722"/>
              <a:gd name="connsiteX12" fmla="*/ 49450 w 1247975"/>
              <a:gd name="connsiteY12" fmla="*/ 1277101 h 1397722"/>
              <a:gd name="connsiteX13" fmla="*/ 481 w 1247975"/>
              <a:gd name="connsiteY13" fmla="*/ 1168892 h 1397722"/>
              <a:gd name="connsiteX0" fmla="*/ 481 w 1247975"/>
              <a:gd name="connsiteY0" fmla="*/ 1168892 h 1411498"/>
              <a:gd name="connsiteX1" fmla="*/ 4519 w 1247975"/>
              <a:gd name="connsiteY1" fmla="*/ 1136685 h 1411498"/>
              <a:gd name="connsiteX2" fmla="*/ 69106 w 1247975"/>
              <a:gd name="connsiteY2" fmla="*/ 577839 h 1411498"/>
              <a:gd name="connsiteX3" fmla="*/ 46643 w 1247975"/>
              <a:gd name="connsiteY3" fmla="*/ 308244 h 1411498"/>
              <a:gd name="connsiteX4" fmla="*/ 321853 w 1247975"/>
              <a:gd name="connsiteY4" fmla="*/ 10566 h 1411498"/>
              <a:gd name="connsiteX5" fmla="*/ 832962 w 1247975"/>
              <a:gd name="connsiteY5" fmla="*/ 58305 h 1411498"/>
              <a:gd name="connsiteX6" fmla="*/ 950911 w 1247975"/>
              <a:gd name="connsiteY6" fmla="*/ 18992 h 1411498"/>
              <a:gd name="connsiteX7" fmla="*/ 1144682 w 1247975"/>
              <a:gd name="connsiteY7" fmla="*/ 80772 h 1411498"/>
              <a:gd name="connsiteX8" fmla="*/ 1237356 w 1247975"/>
              <a:gd name="connsiteY8" fmla="*/ 308244 h 1411498"/>
              <a:gd name="connsiteX9" fmla="*/ 1203654 w 1247975"/>
              <a:gd name="connsiteY9" fmla="*/ 1049630 h 1411498"/>
              <a:gd name="connsiteX10" fmla="*/ 903169 w 1247975"/>
              <a:gd name="connsiteY10" fmla="*/ 1392238 h 1411498"/>
              <a:gd name="connsiteX11" fmla="*/ 386445 w 1247975"/>
              <a:gd name="connsiteY11" fmla="*/ 1358608 h 1411498"/>
              <a:gd name="connsiteX12" fmla="*/ 49450 w 1247975"/>
              <a:gd name="connsiteY12" fmla="*/ 1277101 h 1411498"/>
              <a:gd name="connsiteX13" fmla="*/ 481 w 1247975"/>
              <a:gd name="connsiteY13" fmla="*/ 1168892 h 1411498"/>
              <a:gd name="connsiteX0" fmla="*/ 481 w 1247975"/>
              <a:gd name="connsiteY0" fmla="*/ 1168892 h 1406413"/>
              <a:gd name="connsiteX1" fmla="*/ 4519 w 1247975"/>
              <a:gd name="connsiteY1" fmla="*/ 1136685 h 1406413"/>
              <a:gd name="connsiteX2" fmla="*/ 69106 w 1247975"/>
              <a:gd name="connsiteY2" fmla="*/ 577839 h 1406413"/>
              <a:gd name="connsiteX3" fmla="*/ 46643 w 1247975"/>
              <a:gd name="connsiteY3" fmla="*/ 308244 h 1406413"/>
              <a:gd name="connsiteX4" fmla="*/ 321853 w 1247975"/>
              <a:gd name="connsiteY4" fmla="*/ 10566 h 1406413"/>
              <a:gd name="connsiteX5" fmla="*/ 832962 w 1247975"/>
              <a:gd name="connsiteY5" fmla="*/ 58305 h 1406413"/>
              <a:gd name="connsiteX6" fmla="*/ 950911 w 1247975"/>
              <a:gd name="connsiteY6" fmla="*/ 18992 h 1406413"/>
              <a:gd name="connsiteX7" fmla="*/ 1144682 w 1247975"/>
              <a:gd name="connsiteY7" fmla="*/ 80772 h 1406413"/>
              <a:gd name="connsiteX8" fmla="*/ 1237356 w 1247975"/>
              <a:gd name="connsiteY8" fmla="*/ 308244 h 1406413"/>
              <a:gd name="connsiteX9" fmla="*/ 1203654 w 1247975"/>
              <a:gd name="connsiteY9" fmla="*/ 1049630 h 1406413"/>
              <a:gd name="connsiteX10" fmla="*/ 903169 w 1247975"/>
              <a:gd name="connsiteY10" fmla="*/ 1392238 h 1406413"/>
              <a:gd name="connsiteX11" fmla="*/ 386445 w 1247975"/>
              <a:gd name="connsiteY11" fmla="*/ 1358608 h 1406413"/>
              <a:gd name="connsiteX12" fmla="*/ 49450 w 1247975"/>
              <a:gd name="connsiteY12" fmla="*/ 1277101 h 1406413"/>
              <a:gd name="connsiteX13" fmla="*/ 481 w 1247975"/>
              <a:gd name="connsiteY13" fmla="*/ 1168892 h 140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47975" h="1406413">
                <a:moveTo>
                  <a:pt x="481" y="1168892"/>
                </a:moveTo>
                <a:cubicBezTo>
                  <a:pt x="-748" y="1157396"/>
                  <a:pt x="306" y="1146514"/>
                  <a:pt x="4519" y="1136685"/>
                </a:cubicBezTo>
                <a:cubicBezTo>
                  <a:pt x="77533" y="954148"/>
                  <a:pt x="7326" y="757568"/>
                  <a:pt x="69106" y="577839"/>
                </a:cubicBezTo>
                <a:cubicBezTo>
                  <a:pt x="102808" y="479550"/>
                  <a:pt x="71914" y="395299"/>
                  <a:pt x="46643" y="308244"/>
                </a:cubicBezTo>
                <a:cubicBezTo>
                  <a:pt x="-15141" y="97621"/>
                  <a:pt x="129158" y="-40246"/>
                  <a:pt x="321853" y="10566"/>
                </a:cubicBezTo>
                <a:cubicBezTo>
                  <a:pt x="454822" y="45629"/>
                  <a:pt x="728119" y="56901"/>
                  <a:pt x="832962" y="58305"/>
                </a:cubicBezTo>
                <a:cubicBezTo>
                  <a:pt x="872278" y="49882"/>
                  <a:pt x="911595" y="30222"/>
                  <a:pt x="950911" y="18992"/>
                </a:cubicBezTo>
                <a:cubicBezTo>
                  <a:pt x="1012691" y="-668"/>
                  <a:pt x="1096939" y="27415"/>
                  <a:pt x="1144682" y="80772"/>
                </a:cubicBezTo>
                <a:cubicBezTo>
                  <a:pt x="1198039" y="139745"/>
                  <a:pt x="1276672" y="240845"/>
                  <a:pt x="1237356" y="308244"/>
                </a:cubicBezTo>
                <a:cubicBezTo>
                  <a:pt x="1091324" y="566605"/>
                  <a:pt x="1161530" y="796883"/>
                  <a:pt x="1203654" y="1049630"/>
                </a:cubicBezTo>
                <a:cubicBezTo>
                  <a:pt x="1245778" y="1299565"/>
                  <a:pt x="1039371" y="1340742"/>
                  <a:pt x="903169" y="1392238"/>
                </a:cubicBezTo>
                <a:cubicBezTo>
                  <a:pt x="766968" y="1443734"/>
                  <a:pt x="549280" y="1336701"/>
                  <a:pt x="386445" y="1358608"/>
                </a:cubicBezTo>
                <a:cubicBezTo>
                  <a:pt x="233017" y="1374569"/>
                  <a:pt x="133698" y="1411899"/>
                  <a:pt x="49450" y="1277101"/>
                </a:cubicBezTo>
                <a:cubicBezTo>
                  <a:pt x="28388" y="1243400"/>
                  <a:pt x="4166" y="1203382"/>
                  <a:pt x="481" y="1168892"/>
                </a:cubicBezTo>
                <a:close/>
              </a:path>
            </a:pathLst>
          </a:custGeom>
          <a:solidFill>
            <a:schemeClr val="accent3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D420431-AFB9-443D-B759-A6657463072F}"/>
              </a:ext>
            </a:extLst>
          </p:cNvPr>
          <p:cNvSpPr/>
          <p:nvPr/>
        </p:nvSpPr>
        <p:spPr>
          <a:xfrm rot="5400000">
            <a:off x="8921471" y="3165114"/>
            <a:ext cx="1247975" cy="1406413"/>
          </a:xfrm>
          <a:custGeom>
            <a:avLst/>
            <a:gdLst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501583 w 1247975"/>
              <a:gd name="connsiteY19" fmla="*/ 1655316 h 1695236"/>
              <a:gd name="connsiteX20" fmla="*/ 386445 w 1247975"/>
              <a:gd name="connsiteY20" fmla="*/ 1548601 h 1695236"/>
              <a:gd name="connsiteX21" fmla="*/ 49450 w 1247975"/>
              <a:gd name="connsiteY21" fmla="*/ 1436271 h 1695236"/>
              <a:gd name="connsiteX22" fmla="*/ 481 w 1247975"/>
              <a:gd name="connsiteY22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500918 w 1247975"/>
              <a:gd name="connsiteY18" fmla="*/ 1695236 h 1695236"/>
              <a:gd name="connsiteX19" fmla="*/ 386445 w 1247975"/>
              <a:gd name="connsiteY19" fmla="*/ 1548601 h 1695236"/>
              <a:gd name="connsiteX20" fmla="*/ 49450 w 1247975"/>
              <a:gd name="connsiteY20" fmla="*/ 1436271 h 1695236"/>
              <a:gd name="connsiteX21" fmla="*/ 481 w 1247975"/>
              <a:gd name="connsiteY21" fmla="*/ 1328062 h 1695236"/>
              <a:gd name="connsiteX0" fmla="*/ 481 w 1247975"/>
              <a:gd name="connsiteY0" fmla="*/ 1328062 h 1695236"/>
              <a:gd name="connsiteX1" fmla="*/ 4519 w 1247975"/>
              <a:gd name="connsiteY1" fmla="*/ 1295855 h 1695236"/>
              <a:gd name="connsiteX2" fmla="*/ 69106 w 1247975"/>
              <a:gd name="connsiteY2" fmla="*/ 737009 h 1695236"/>
              <a:gd name="connsiteX3" fmla="*/ 46643 w 1247975"/>
              <a:gd name="connsiteY3" fmla="*/ 467414 h 1695236"/>
              <a:gd name="connsiteX4" fmla="*/ 321853 w 1247975"/>
              <a:gd name="connsiteY4" fmla="*/ 169736 h 1695236"/>
              <a:gd name="connsiteX5" fmla="*/ 498775 w 1247975"/>
              <a:gd name="connsiteY5" fmla="*/ 4049 h 1695236"/>
              <a:gd name="connsiteX6" fmla="*/ 498737 w 1247975"/>
              <a:gd name="connsiteY6" fmla="*/ 0 h 1695236"/>
              <a:gd name="connsiteX7" fmla="*/ 721612 w 1247975"/>
              <a:gd name="connsiteY7" fmla="*/ 0 h 1695236"/>
              <a:gd name="connsiteX8" fmla="*/ 721685 w 1247975"/>
              <a:gd name="connsiteY8" fmla="*/ 8260 h 1695236"/>
              <a:gd name="connsiteX9" fmla="*/ 720632 w 1247975"/>
              <a:gd name="connsiteY9" fmla="*/ 127612 h 1695236"/>
              <a:gd name="connsiteX10" fmla="*/ 832962 w 1247975"/>
              <a:gd name="connsiteY10" fmla="*/ 217475 h 1695236"/>
              <a:gd name="connsiteX11" fmla="*/ 950911 w 1247975"/>
              <a:gd name="connsiteY11" fmla="*/ 178162 h 1695236"/>
              <a:gd name="connsiteX12" fmla="*/ 1144682 w 1247975"/>
              <a:gd name="connsiteY12" fmla="*/ 239942 h 1695236"/>
              <a:gd name="connsiteX13" fmla="*/ 1237356 w 1247975"/>
              <a:gd name="connsiteY13" fmla="*/ 467414 h 1695236"/>
              <a:gd name="connsiteX14" fmla="*/ 1203654 w 1247975"/>
              <a:gd name="connsiteY14" fmla="*/ 1208800 h 1695236"/>
              <a:gd name="connsiteX15" fmla="*/ 903169 w 1247975"/>
              <a:gd name="connsiteY15" fmla="*/ 1551408 h 1695236"/>
              <a:gd name="connsiteX16" fmla="*/ 717821 w 1247975"/>
              <a:gd name="connsiteY16" fmla="*/ 1691825 h 1695236"/>
              <a:gd name="connsiteX17" fmla="*/ 717952 w 1247975"/>
              <a:gd name="connsiteY17" fmla="*/ 1695236 h 1695236"/>
              <a:gd name="connsiteX18" fmla="*/ 386445 w 1247975"/>
              <a:gd name="connsiteY18" fmla="*/ 1548601 h 1695236"/>
              <a:gd name="connsiteX19" fmla="*/ 49450 w 1247975"/>
              <a:gd name="connsiteY19" fmla="*/ 1436271 h 1695236"/>
              <a:gd name="connsiteX20" fmla="*/ 481 w 1247975"/>
              <a:gd name="connsiteY20" fmla="*/ 1328062 h 1695236"/>
              <a:gd name="connsiteX0" fmla="*/ 481 w 1247975"/>
              <a:gd name="connsiteY0" fmla="*/ 1328062 h 1691825"/>
              <a:gd name="connsiteX1" fmla="*/ 4519 w 1247975"/>
              <a:gd name="connsiteY1" fmla="*/ 1295855 h 1691825"/>
              <a:gd name="connsiteX2" fmla="*/ 69106 w 1247975"/>
              <a:gd name="connsiteY2" fmla="*/ 737009 h 1691825"/>
              <a:gd name="connsiteX3" fmla="*/ 46643 w 1247975"/>
              <a:gd name="connsiteY3" fmla="*/ 467414 h 1691825"/>
              <a:gd name="connsiteX4" fmla="*/ 321853 w 1247975"/>
              <a:gd name="connsiteY4" fmla="*/ 169736 h 1691825"/>
              <a:gd name="connsiteX5" fmla="*/ 498775 w 1247975"/>
              <a:gd name="connsiteY5" fmla="*/ 4049 h 1691825"/>
              <a:gd name="connsiteX6" fmla="*/ 498737 w 1247975"/>
              <a:gd name="connsiteY6" fmla="*/ 0 h 1691825"/>
              <a:gd name="connsiteX7" fmla="*/ 721612 w 1247975"/>
              <a:gd name="connsiteY7" fmla="*/ 0 h 1691825"/>
              <a:gd name="connsiteX8" fmla="*/ 721685 w 1247975"/>
              <a:gd name="connsiteY8" fmla="*/ 8260 h 1691825"/>
              <a:gd name="connsiteX9" fmla="*/ 720632 w 1247975"/>
              <a:gd name="connsiteY9" fmla="*/ 127612 h 1691825"/>
              <a:gd name="connsiteX10" fmla="*/ 832962 w 1247975"/>
              <a:gd name="connsiteY10" fmla="*/ 217475 h 1691825"/>
              <a:gd name="connsiteX11" fmla="*/ 950911 w 1247975"/>
              <a:gd name="connsiteY11" fmla="*/ 178162 h 1691825"/>
              <a:gd name="connsiteX12" fmla="*/ 1144682 w 1247975"/>
              <a:gd name="connsiteY12" fmla="*/ 239942 h 1691825"/>
              <a:gd name="connsiteX13" fmla="*/ 1237356 w 1247975"/>
              <a:gd name="connsiteY13" fmla="*/ 467414 h 1691825"/>
              <a:gd name="connsiteX14" fmla="*/ 1203654 w 1247975"/>
              <a:gd name="connsiteY14" fmla="*/ 1208800 h 1691825"/>
              <a:gd name="connsiteX15" fmla="*/ 903169 w 1247975"/>
              <a:gd name="connsiteY15" fmla="*/ 1551408 h 1691825"/>
              <a:gd name="connsiteX16" fmla="*/ 717821 w 1247975"/>
              <a:gd name="connsiteY16" fmla="*/ 1691825 h 1691825"/>
              <a:gd name="connsiteX17" fmla="*/ 386445 w 1247975"/>
              <a:gd name="connsiteY17" fmla="*/ 1548601 h 1691825"/>
              <a:gd name="connsiteX18" fmla="*/ 49450 w 1247975"/>
              <a:gd name="connsiteY18" fmla="*/ 1436271 h 1691825"/>
              <a:gd name="connsiteX19" fmla="*/ 481 w 1247975"/>
              <a:gd name="connsiteY19" fmla="*/ 1328062 h 1691825"/>
              <a:gd name="connsiteX0" fmla="*/ 481 w 1247975"/>
              <a:gd name="connsiteY0" fmla="*/ 1328062 h 1580471"/>
              <a:gd name="connsiteX1" fmla="*/ 4519 w 1247975"/>
              <a:gd name="connsiteY1" fmla="*/ 1295855 h 1580471"/>
              <a:gd name="connsiteX2" fmla="*/ 69106 w 1247975"/>
              <a:gd name="connsiteY2" fmla="*/ 737009 h 1580471"/>
              <a:gd name="connsiteX3" fmla="*/ 46643 w 1247975"/>
              <a:gd name="connsiteY3" fmla="*/ 467414 h 1580471"/>
              <a:gd name="connsiteX4" fmla="*/ 321853 w 1247975"/>
              <a:gd name="connsiteY4" fmla="*/ 169736 h 1580471"/>
              <a:gd name="connsiteX5" fmla="*/ 498775 w 1247975"/>
              <a:gd name="connsiteY5" fmla="*/ 4049 h 1580471"/>
              <a:gd name="connsiteX6" fmla="*/ 498737 w 1247975"/>
              <a:gd name="connsiteY6" fmla="*/ 0 h 1580471"/>
              <a:gd name="connsiteX7" fmla="*/ 721612 w 1247975"/>
              <a:gd name="connsiteY7" fmla="*/ 0 h 1580471"/>
              <a:gd name="connsiteX8" fmla="*/ 721685 w 1247975"/>
              <a:gd name="connsiteY8" fmla="*/ 8260 h 1580471"/>
              <a:gd name="connsiteX9" fmla="*/ 720632 w 1247975"/>
              <a:gd name="connsiteY9" fmla="*/ 127612 h 1580471"/>
              <a:gd name="connsiteX10" fmla="*/ 832962 w 1247975"/>
              <a:gd name="connsiteY10" fmla="*/ 217475 h 1580471"/>
              <a:gd name="connsiteX11" fmla="*/ 950911 w 1247975"/>
              <a:gd name="connsiteY11" fmla="*/ 178162 h 1580471"/>
              <a:gd name="connsiteX12" fmla="*/ 1144682 w 1247975"/>
              <a:gd name="connsiteY12" fmla="*/ 239942 h 1580471"/>
              <a:gd name="connsiteX13" fmla="*/ 1237356 w 1247975"/>
              <a:gd name="connsiteY13" fmla="*/ 467414 h 1580471"/>
              <a:gd name="connsiteX14" fmla="*/ 1203654 w 1247975"/>
              <a:gd name="connsiteY14" fmla="*/ 1208800 h 1580471"/>
              <a:gd name="connsiteX15" fmla="*/ 903169 w 1247975"/>
              <a:gd name="connsiteY15" fmla="*/ 1551408 h 1580471"/>
              <a:gd name="connsiteX16" fmla="*/ 386445 w 1247975"/>
              <a:gd name="connsiteY16" fmla="*/ 1548601 h 1580471"/>
              <a:gd name="connsiteX17" fmla="*/ 49450 w 1247975"/>
              <a:gd name="connsiteY17" fmla="*/ 1436271 h 1580471"/>
              <a:gd name="connsiteX18" fmla="*/ 481 w 1247975"/>
              <a:gd name="connsiteY18" fmla="*/ 1328062 h 1580471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1685 w 1247975"/>
              <a:gd name="connsiteY8" fmla="*/ 8260 h 1565915"/>
              <a:gd name="connsiteX9" fmla="*/ 720632 w 1247975"/>
              <a:gd name="connsiteY9" fmla="*/ 127612 h 1565915"/>
              <a:gd name="connsiteX10" fmla="*/ 832962 w 1247975"/>
              <a:gd name="connsiteY10" fmla="*/ 217475 h 1565915"/>
              <a:gd name="connsiteX11" fmla="*/ 950911 w 1247975"/>
              <a:gd name="connsiteY11" fmla="*/ 178162 h 1565915"/>
              <a:gd name="connsiteX12" fmla="*/ 1144682 w 1247975"/>
              <a:gd name="connsiteY12" fmla="*/ 239942 h 1565915"/>
              <a:gd name="connsiteX13" fmla="*/ 1237356 w 1247975"/>
              <a:gd name="connsiteY13" fmla="*/ 467414 h 1565915"/>
              <a:gd name="connsiteX14" fmla="*/ 1203654 w 1247975"/>
              <a:gd name="connsiteY14" fmla="*/ 1208800 h 1565915"/>
              <a:gd name="connsiteX15" fmla="*/ 903169 w 1247975"/>
              <a:gd name="connsiteY15" fmla="*/ 1551408 h 1565915"/>
              <a:gd name="connsiteX16" fmla="*/ 386445 w 1247975"/>
              <a:gd name="connsiteY16" fmla="*/ 1548601 h 1565915"/>
              <a:gd name="connsiteX17" fmla="*/ 49450 w 1247975"/>
              <a:gd name="connsiteY17" fmla="*/ 1436271 h 1565915"/>
              <a:gd name="connsiteX18" fmla="*/ 481 w 1247975"/>
              <a:gd name="connsiteY18" fmla="*/ 1328062 h 1565915"/>
              <a:gd name="connsiteX0" fmla="*/ 481 w 1247975"/>
              <a:gd name="connsiteY0" fmla="*/ 1328062 h 1565915"/>
              <a:gd name="connsiteX1" fmla="*/ 4519 w 1247975"/>
              <a:gd name="connsiteY1" fmla="*/ 1295855 h 1565915"/>
              <a:gd name="connsiteX2" fmla="*/ 69106 w 1247975"/>
              <a:gd name="connsiteY2" fmla="*/ 737009 h 1565915"/>
              <a:gd name="connsiteX3" fmla="*/ 46643 w 1247975"/>
              <a:gd name="connsiteY3" fmla="*/ 467414 h 1565915"/>
              <a:gd name="connsiteX4" fmla="*/ 321853 w 1247975"/>
              <a:gd name="connsiteY4" fmla="*/ 169736 h 1565915"/>
              <a:gd name="connsiteX5" fmla="*/ 498775 w 1247975"/>
              <a:gd name="connsiteY5" fmla="*/ 4049 h 1565915"/>
              <a:gd name="connsiteX6" fmla="*/ 498737 w 1247975"/>
              <a:gd name="connsiteY6" fmla="*/ 0 h 1565915"/>
              <a:gd name="connsiteX7" fmla="*/ 721612 w 1247975"/>
              <a:gd name="connsiteY7" fmla="*/ 0 h 1565915"/>
              <a:gd name="connsiteX8" fmla="*/ 720632 w 1247975"/>
              <a:gd name="connsiteY8" fmla="*/ 127612 h 1565915"/>
              <a:gd name="connsiteX9" fmla="*/ 832962 w 1247975"/>
              <a:gd name="connsiteY9" fmla="*/ 217475 h 1565915"/>
              <a:gd name="connsiteX10" fmla="*/ 950911 w 1247975"/>
              <a:gd name="connsiteY10" fmla="*/ 178162 h 1565915"/>
              <a:gd name="connsiteX11" fmla="*/ 1144682 w 1247975"/>
              <a:gd name="connsiteY11" fmla="*/ 239942 h 1565915"/>
              <a:gd name="connsiteX12" fmla="*/ 1237356 w 1247975"/>
              <a:gd name="connsiteY12" fmla="*/ 467414 h 1565915"/>
              <a:gd name="connsiteX13" fmla="*/ 1203654 w 1247975"/>
              <a:gd name="connsiteY13" fmla="*/ 1208800 h 1565915"/>
              <a:gd name="connsiteX14" fmla="*/ 903169 w 1247975"/>
              <a:gd name="connsiteY14" fmla="*/ 1551408 h 1565915"/>
              <a:gd name="connsiteX15" fmla="*/ 386445 w 1247975"/>
              <a:gd name="connsiteY15" fmla="*/ 1548601 h 1565915"/>
              <a:gd name="connsiteX16" fmla="*/ 49450 w 1247975"/>
              <a:gd name="connsiteY16" fmla="*/ 1436271 h 1565915"/>
              <a:gd name="connsiteX17" fmla="*/ 481 w 1247975"/>
              <a:gd name="connsiteY17" fmla="*/ 1328062 h 1565915"/>
              <a:gd name="connsiteX0" fmla="*/ 481 w 1247975"/>
              <a:gd name="connsiteY0" fmla="*/ 1344368 h 1582221"/>
              <a:gd name="connsiteX1" fmla="*/ 4519 w 1247975"/>
              <a:gd name="connsiteY1" fmla="*/ 1312161 h 1582221"/>
              <a:gd name="connsiteX2" fmla="*/ 69106 w 1247975"/>
              <a:gd name="connsiteY2" fmla="*/ 753315 h 1582221"/>
              <a:gd name="connsiteX3" fmla="*/ 46643 w 1247975"/>
              <a:gd name="connsiteY3" fmla="*/ 483720 h 1582221"/>
              <a:gd name="connsiteX4" fmla="*/ 321853 w 1247975"/>
              <a:gd name="connsiteY4" fmla="*/ 186042 h 1582221"/>
              <a:gd name="connsiteX5" fmla="*/ 498775 w 1247975"/>
              <a:gd name="connsiteY5" fmla="*/ 20355 h 1582221"/>
              <a:gd name="connsiteX6" fmla="*/ 721612 w 1247975"/>
              <a:gd name="connsiteY6" fmla="*/ 16306 h 1582221"/>
              <a:gd name="connsiteX7" fmla="*/ 720632 w 1247975"/>
              <a:gd name="connsiteY7" fmla="*/ 143918 h 1582221"/>
              <a:gd name="connsiteX8" fmla="*/ 832962 w 1247975"/>
              <a:gd name="connsiteY8" fmla="*/ 233781 h 1582221"/>
              <a:gd name="connsiteX9" fmla="*/ 950911 w 1247975"/>
              <a:gd name="connsiteY9" fmla="*/ 194468 h 1582221"/>
              <a:gd name="connsiteX10" fmla="*/ 1144682 w 1247975"/>
              <a:gd name="connsiteY10" fmla="*/ 256248 h 1582221"/>
              <a:gd name="connsiteX11" fmla="*/ 1237356 w 1247975"/>
              <a:gd name="connsiteY11" fmla="*/ 483720 h 1582221"/>
              <a:gd name="connsiteX12" fmla="*/ 1203654 w 1247975"/>
              <a:gd name="connsiteY12" fmla="*/ 1225106 h 1582221"/>
              <a:gd name="connsiteX13" fmla="*/ 903169 w 1247975"/>
              <a:gd name="connsiteY13" fmla="*/ 1567714 h 1582221"/>
              <a:gd name="connsiteX14" fmla="*/ 386445 w 1247975"/>
              <a:gd name="connsiteY14" fmla="*/ 1564907 h 1582221"/>
              <a:gd name="connsiteX15" fmla="*/ 49450 w 1247975"/>
              <a:gd name="connsiteY15" fmla="*/ 1452577 h 1582221"/>
              <a:gd name="connsiteX16" fmla="*/ 481 w 1247975"/>
              <a:gd name="connsiteY16" fmla="*/ 1344368 h 1582221"/>
              <a:gd name="connsiteX0" fmla="*/ 481 w 1247975"/>
              <a:gd name="connsiteY0" fmla="*/ 1324383 h 1562236"/>
              <a:gd name="connsiteX1" fmla="*/ 4519 w 1247975"/>
              <a:gd name="connsiteY1" fmla="*/ 1292176 h 1562236"/>
              <a:gd name="connsiteX2" fmla="*/ 69106 w 1247975"/>
              <a:gd name="connsiteY2" fmla="*/ 733330 h 1562236"/>
              <a:gd name="connsiteX3" fmla="*/ 46643 w 1247975"/>
              <a:gd name="connsiteY3" fmla="*/ 463735 h 1562236"/>
              <a:gd name="connsiteX4" fmla="*/ 321853 w 1247975"/>
              <a:gd name="connsiteY4" fmla="*/ 166057 h 1562236"/>
              <a:gd name="connsiteX5" fmla="*/ 498775 w 1247975"/>
              <a:gd name="connsiteY5" fmla="*/ 370 h 1562236"/>
              <a:gd name="connsiteX6" fmla="*/ 720632 w 1247975"/>
              <a:gd name="connsiteY6" fmla="*/ 123933 h 1562236"/>
              <a:gd name="connsiteX7" fmla="*/ 832962 w 1247975"/>
              <a:gd name="connsiteY7" fmla="*/ 213796 h 1562236"/>
              <a:gd name="connsiteX8" fmla="*/ 950911 w 1247975"/>
              <a:gd name="connsiteY8" fmla="*/ 174483 h 1562236"/>
              <a:gd name="connsiteX9" fmla="*/ 1144682 w 1247975"/>
              <a:gd name="connsiteY9" fmla="*/ 236263 h 1562236"/>
              <a:gd name="connsiteX10" fmla="*/ 1237356 w 1247975"/>
              <a:gd name="connsiteY10" fmla="*/ 463735 h 1562236"/>
              <a:gd name="connsiteX11" fmla="*/ 1203654 w 1247975"/>
              <a:gd name="connsiteY11" fmla="*/ 1205121 h 1562236"/>
              <a:gd name="connsiteX12" fmla="*/ 903169 w 1247975"/>
              <a:gd name="connsiteY12" fmla="*/ 1547729 h 1562236"/>
              <a:gd name="connsiteX13" fmla="*/ 386445 w 1247975"/>
              <a:gd name="connsiteY13" fmla="*/ 1544922 h 1562236"/>
              <a:gd name="connsiteX14" fmla="*/ 49450 w 1247975"/>
              <a:gd name="connsiteY14" fmla="*/ 1432592 h 1562236"/>
              <a:gd name="connsiteX15" fmla="*/ 481 w 1247975"/>
              <a:gd name="connsiteY15" fmla="*/ 1324383 h 1562236"/>
              <a:gd name="connsiteX0" fmla="*/ 481 w 1247975"/>
              <a:gd name="connsiteY0" fmla="*/ 1205652 h 1443505"/>
              <a:gd name="connsiteX1" fmla="*/ 4519 w 1247975"/>
              <a:gd name="connsiteY1" fmla="*/ 1173445 h 1443505"/>
              <a:gd name="connsiteX2" fmla="*/ 69106 w 1247975"/>
              <a:gd name="connsiteY2" fmla="*/ 614599 h 1443505"/>
              <a:gd name="connsiteX3" fmla="*/ 46643 w 1247975"/>
              <a:gd name="connsiteY3" fmla="*/ 345004 h 1443505"/>
              <a:gd name="connsiteX4" fmla="*/ 321853 w 1247975"/>
              <a:gd name="connsiteY4" fmla="*/ 47326 h 1443505"/>
              <a:gd name="connsiteX5" fmla="*/ 720632 w 1247975"/>
              <a:gd name="connsiteY5" fmla="*/ 5202 h 1443505"/>
              <a:gd name="connsiteX6" fmla="*/ 832962 w 1247975"/>
              <a:gd name="connsiteY6" fmla="*/ 95065 h 1443505"/>
              <a:gd name="connsiteX7" fmla="*/ 950911 w 1247975"/>
              <a:gd name="connsiteY7" fmla="*/ 55752 h 1443505"/>
              <a:gd name="connsiteX8" fmla="*/ 1144682 w 1247975"/>
              <a:gd name="connsiteY8" fmla="*/ 117532 h 1443505"/>
              <a:gd name="connsiteX9" fmla="*/ 1237356 w 1247975"/>
              <a:gd name="connsiteY9" fmla="*/ 345004 h 1443505"/>
              <a:gd name="connsiteX10" fmla="*/ 1203654 w 1247975"/>
              <a:gd name="connsiteY10" fmla="*/ 1086390 h 1443505"/>
              <a:gd name="connsiteX11" fmla="*/ 903169 w 1247975"/>
              <a:gd name="connsiteY11" fmla="*/ 1428998 h 1443505"/>
              <a:gd name="connsiteX12" fmla="*/ 386445 w 1247975"/>
              <a:gd name="connsiteY12" fmla="*/ 1426191 h 1443505"/>
              <a:gd name="connsiteX13" fmla="*/ 49450 w 1247975"/>
              <a:gd name="connsiteY13" fmla="*/ 1313861 h 1443505"/>
              <a:gd name="connsiteX14" fmla="*/ 481 w 1247975"/>
              <a:gd name="connsiteY14" fmla="*/ 1205652 h 1443505"/>
              <a:gd name="connsiteX0" fmla="*/ 481 w 1247975"/>
              <a:gd name="connsiteY0" fmla="*/ 1201241 h 1439094"/>
              <a:gd name="connsiteX1" fmla="*/ 4519 w 1247975"/>
              <a:gd name="connsiteY1" fmla="*/ 1169034 h 1439094"/>
              <a:gd name="connsiteX2" fmla="*/ 69106 w 1247975"/>
              <a:gd name="connsiteY2" fmla="*/ 610188 h 1439094"/>
              <a:gd name="connsiteX3" fmla="*/ 46643 w 1247975"/>
              <a:gd name="connsiteY3" fmla="*/ 340593 h 1439094"/>
              <a:gd name="connsiteX4" fmla="*/ 321853 w 1247975"/>
              <a:gd name="connsiteY4" fmla="*/ 42915 h 1439094"/>
              <a:gd name="connsiteX5" fmla="*/ 720632 w 1247975"/>
              <a:gd name="connsiteY5" fmla="*/ 791 h 1439094"/>
              <a:gd name="connsiteX6" fmla="*/ 832962 w 1247975"/>
              <a:gd name="connsiteY6" fmla="*/ 90654 h 1439094"/>
              <a:gd name="connsiteX7" fmla="*/ 950911 w 1247975"/>
              <a:gd name="connsiteY7" fmla="*/ 51341 h 1439094"/>
              <a:gd name="connsiteX8" fmla="*/ 1144682 w 1247975"/>
              <a:gd name="connsiteY8" fmla="*/ 113121 h 1439094"/>
              <a:gd name="connsiteX9" fmla="*/ 1237356 w 1247975"/>
              <a:gd name="connsiteY9" fmla="*/ 340593 h 1439094"/>
              <a:gd name="connsiteX10" fmla="*/ 1203654 w 1247975"/>
              <a:gd name="connsiteY10" fmla="*/ 1081979 h 1439094"/>
              <a:gd name="connsiteX11" fmla="*/ 903169 w 1247975"/>
              <a:gd name="connsiteY11" fmla="*/ 1424587 h 1439094"/>
              <a:gd name="connsiteX12" fmla="*/ 386445 w 1247975"/>
              <a:gd name="connsiteY12" fmla="*/ 1421780 h 1439094"/>
              <a:gd name="connsiteX13" fmla="*/ 49450 w 1247975"/>
              <a:gd name="connsiteY13" fmla="*/ 1309450 h 1439094"/>
              <a:gd name="connsiteX14" fmla="*/ 481 w 1247975"/>
              <a:gd name="connsiteY14" fmla="*/ 1201241 h 1439094"/>
              <a:gd name="connsiteX0" fmla="*/ 481 w 1247975"/>
              <a:gd name="connsiteY0" fmla="*/ 1169513 h 1407366"/>
              <a:gd name="connsiteX1" fmla="*/ 4519 w 1247975"/>
              <a:gd name="connsiteY1" fmla="*/ 1137306 h 1407366"/>
              <a:gd name="connsiteX2" fmla="*/ 69106 w 1247975"/>
              <a:gd name="connsiteY2" fmla="*/ 578460 h 1407366"/>
              <a:gd name="connsiteX3" fmla="*/ 46643 w 1247975"/>
              <a:gd name="connsiteY3" fmla="*/ 308865 h 1407366"/>
              <a:gd name="connsiteX4" fmla="*/ 321853 w 1247975"/>
              <a:gd name="connsiteY4" fmla="*/ 11187 h 1407366"/>
              <a:gd name="connsiteX5" fmla="*/ 832962 w 1247975"/>
              <a:gd name="connsiteY5" fmla="*/ 58926 h 1407366"/>
              <a:gd name="connsiteX6" fmla="*/ 950911 w 1247975"/>
              <a:gd name="connsiteY6" fmla="*/ 19613 h 1407366"/>
              <a:gd name="connsiteX7" fmla="*/ 1144682 w 1247975"/>
              <a:gd name="connsiteY7" fmla="*/ 81393 h 1407366"/>
              <a:gd name="connsiteX8" fmla="*/ 1237356 w 1247975"/>
              <a:gd name="connsiteY8" fmla="*/ 308865 h 1407366"/>
              <a:gd name="connsiteX9" fmla="*/ 1203654 w 1247975"/>
              <a:gd name="connsiteY9" fmla="*/ 1050251 h 1407366"/>
              <a:gd name="connsiteX10" fmla="*/ 903169 w 1247975"/>
              <a:gd name="connsiteY10" fmla="*/ 1392859 h 1407366"/>
              <a:gd name="connsiteX11" fmla="*/ 386445 w 1247975"/>
              <a:gd name="connsiteY11" fmla="*/ 1390052 h 1407366"/>
              <a:gd name="connsiteX12" fmla="*/ 49450 w 1247975"/>
              <a:gd name="connsiteY12" fmla="*/ 1277722 h 1407366"/>
              <a:gd name="connsiteX13" fmla="*/ 481 w 1247975"/>
              <a:gd name="connsiteY13" fmla="*/ 1169513 h 1407366"/>
              <a:gd name="connsiteX0" fmla="*/ 481 w 1247975"/>
              <a:gd name="connsiteY0" fmla="*/ 1168892 h 1406745"/>
              <a:gd name="connsiteX1" fmla="*/ 4519 w 1247975"/>
              <a:gd name="connsiteY1" fmla="*/ 1136685 h 1406745"/>
              <a:gd name="connsiteX2" fmla="*/ 69106 w 1247975"/>
              <a:gd name="connsiteY2" fmla="*/ 577839 h 1406745"/>
              <a:gd name="connsiteX3" fmla="*/ 46643 w 1247975"/>
              <a:gd name="connsiteY3" fmla="*/ 308244 h 1406745"/>
              <a:gd name="connsiteX4" fmla="*/ 321853 w 1247975"/>
              <a:gd name="connsiteY4" fmla="*/ 10566 h 1406745"/>
              <a:gd name="connsiteX5" fmla="*/ 832962 w 1247975"/>
              <a:gd name="connsiteY5" fmla="*/ 58305 h 1406745"/>
              <a:gd name="connsiteX6" fmla="*/ 950911 w 1247975"/>
              <a:gd name="connsiteY6" fmla="*/ 18992 h 1406745"/>
              <a:gd name="connsiteX7" fmla="*/ 1144682 w 1247975"/>
              <a:gd name="connsiteY7" fmla="*/ 80772 h 1406745"/>
              <a:gd name="connsiteX8" fmla="*/ 1237356 w 1247975"/>
              <a:gd name="connsiteY8" fmla="*/ 308244 h 1406745"/>
              <a:gd name="connsiteX9" fmla="*/ 1203654 w 1247975"/>
              <a:gd name="connsiteY9" fmla="*/ 1049630 h 1406745"/>
              <a:gd name="connsiteX10" fmla="*/ 903169 w 1247975"/>
              <a:gd name="connsiteY10" fmla="*/ 1392238 h 1406745"/>
              <a:gd name="connsiteX11" fmla="*/ 386445 w 1247975"/>
              <a:gd name="connsiteY11" fmla="*/ 1389431 h 1406745"/>
              <a:gd name="connsiteX12" fmla="*/ 49450 w 1247975"/>
              <a:gd name="connsiteY12" fmla="*/ 1277101 h 1406745"/>
              <a:gd name="connsiteX13" fmla="*/ 481 w 1247975"/>
              <a:gd name="connsiteY13" fmla="*/ 1168892 h 1406745"/>
              <a:gd name="connsiteX0" fmla="*/ 481 w 1247975"/>
              <a:gd name="connsiteY0" fmla="*/ 1168892 h 1397722"/>
              <a:gd name="connsiteX1" fmla="*/ 4519 w 1247975"/>
              <a:gd name="connsiteY1" fmla="*/ 1136685 h 1397722"/>
              <a:gd name="connsiteX2" fmla="*/ 69106 w 1247975"/>
              <a:gd name="connsiteY2" fmla="*/ 577839 h 1397722"/>
              <a:gd name="connsiteX3" fmla="*/ 46643 w 1247975"/>
              <a:gd name="connsiteY3" fmla="*/ 308244 h 1397722"/>
              <a:gd name="connsiteX4" fmla="*/ 321853 w 1247975"/>
              <a:gd name="connsiteY4" fmla="*/ 10566 h 1397722"/>
              <a:gd name="connsiteX5" fmla="*/ 832962 w 1247975"/>
              <a:gd name="connsiteY5" fmla="*/ 58305 h 1397722"/>
              <a:gd name="connsiteX6" fmla="*/ 950911 w 1247975"/>
              <a:gd name="connsiteY6" fmla="*/ 18992 h 1397722"/>
              <a:gd name="connsiteX7" fmla="*/ 1144682 w 1247975"/>
              <a:gd name="connsiteY7" fmla="*/ 80772 h 1397722"/>
              <a:gd name="connsiteX8" fmla="*/ 1237356 w 1247975"/>
              <a:gd name="connsiteY8" fmla="*/ 308244 h 1397722"/>
              <a:gd name="connsiteX9" fmla="*/ 1203654 w 1247975"/>
              <a:gd name="connsiteY9" fmla="*/ 1049630 h 1397722"/>
              <a:gd name="connsiteX10" fmla="*/ 903169 w 1247975"/>
              <a:gd name="connsiteY10" fmla="*/ 1392238 h 1397722"/>
              <a:gd name="connsiteX11" fmla="*/ 386445 w 1247975"/>
              <a:gd name="connsiteY11" fmla="*/ 1389431 h 1397722"/>
              <a:gd name="connsiteX12" fmla="*/ 49450 w 1247975"/>
              <a:gd name="connsiteY12" fmla="*/ 1277101 h 1397722"/>
              <a:gd name="connsiteX13" fmla="*/ 481 w 1247975"/>
              <a:gd name="connsiteY13" fmla="*/ 1168892 h 1397722"/>
              <a:gd name="connsiteX0" fmla="*/ 481 w 1247975"/>
              <a:gd name="connsiteY0" fmla="*/ 1168892 h 1411498"/>
              <a:gd name="connsiteX1" fmla="*/ 4519 w 1247975"/>
              <a:gd name="connsiteY1" fmla="*/ 1136685 h 1411498"/>
              <a:gd name="connsiteX2" fmla="*/ 69106 w 1247975"/>
              <a:gd name="connsiteY2" fmla="*/ 577839 h 1411498"/>
              <a:gd name="connsiteX3" fmla="*/ 46643 w 1247975"/>
              <a:gd name="connsiteY3" fmla="*/ 308244 h 1411498"/>
              <a:gd name="connsiteX4" fmla="*/ 321853 w 1247975"/>
              <a:gd name="connsiteY4" fmla="*/ 10566 h 1411498"/>
              <a:gd name="connsiteX5" fmla="*/ 832962 w 1247975"/>
              <a:gd name="connsiteY5" fmla="*/ 58305 h 1411498"/>
              <a:gd name="connsiteX6" fmla="*/ 950911 w 1247975"/>
              <a:gd name="connsiteY6" fmla="*/ 18992 h 1411498"/>
              <a:gd name="connsiteX7" fmla="*/ 1144682 w 1247975"/>
              <a:gd name="connsiteY7" fmla="*/ 80772 h 1411498"/>
              <a:gd name="connsiteX8" fmla="*/ 1237356 w 1247975"/>
              <a:gd name="connsiteY8" fmla="*/ 308244 h 1411498"/>
              <a:gd name="connsiteX9" fmla="*/ 1203654 w 1247975"/>
              <a:gd name="connsiteY9" fmla="*/ 1049630 h 1411498"/>
              <a:gd name="connsiteX10" fmla="*/ 903169 w 1247975"/>
              <a:gd name="connsiteY10" fmla="*/ 1392238 h 1411498"/>
              <a:gd name="connsiteX11" fmla="*/ 386445 w 1247975"/>
              <a:gd name="connsiteY11" fmla="*/ 1358608 h 1411498"/>
              <a:gd name="connsiteX12" fmla="*/ 49450 w 1247975"/>
              <a:gd name="connsiteY12" fmla="*/ 1277101 h 1411498"/>
              <a:gd name="connsiteX13" fmla="*/ 481 w 1247975"/>
              <a:gd name="connsiteY13" fmla="*/ 1168892 h 1411498"/>
              <a:gd name="connsiteX0" fmla="*/ 481 w 1247975"/>
              <a:gd name="connsiteY0" fmla="*/ 1168892 h 1406413"/>
              <a:gd name="connsiteX1" fmla="*/ 4519 w 1247975"/>
              <a:gd name="connsiteY1" fmla="*/ 1136685 h 1406413"/>
              <a:gd name="connsiteX2" fmla="*/ 69106 w 1247975"/>
              <a:gd name="connsiteY2" fmla="*/ 577839 h 1406413"/>
              <a:gd name="connsiteX3" fmla="*/ 46643 w 1247975"/>
              <a:gd name="connsiteY3" fmla="*/ 308244 h 1406413"/>
              <a:gd name="connsiteX4" fmla="*/ 321853 w 1247975"/>
              <a:gd name="connsiteY4" fmla="*/ 10566 h 1406413"/>
              <a:gd name="connsiteX5" fmla="*/ 832962 w 1247975"/>
              <a:gd name="connsiteY5" fmla="*/ 58305 h 1406413"/>
              <a:gd name="connsiteX6" fmla="*/ 950911 w 1247975"/>
              <a:gd name="connsiteY6" fmla="*/ 18992 h 1406413"/>
              <a:gd name="connsiteX7" fmla="*/ 1144682 w 1247975"/>
              <a:gd name="connsiteY7" fmla="*/ 80772 h 1406413"/>
              <a:gd name="connsiteX8" fmla="*/ 1237356 w 1247975"/>
              <a:gd name="connsiteY8" fmla="*/ 308244 h 1406413"/>
              <a:gd name="connsiteX9" fmla="*/ 1203654 w 1247975"/>
              <a:gd name="connsiteY9" fmla="*/ 1049630 h 1406413"/>
              <a:gd name="connsiteX10" fmla="*/ 903169 w 1247975"/>
              <a:gd name="connsiteY10" fmla="*/ 1392238 h 1406413"/>
              <a:gd name="connsiteX11" fmla="*/ 386445 w 1247975"/>
              <a:gd name="connsiteY11" fmla="*/ 1358608 h 1406413"/>
              <a:gd name="connsiteX12" fmla="*/ 49450 w 1247975"/>
              <a:gd name="connsiteY12" fmla="*/ 1277101 h 1406413"/>
              <a:gd name="connsiteX13" fmla="*/ 481 w 1247975"/>
              <a:gd name="connsiteY13" fmla="*/ 1168892 h 140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47975" h="1406413">
                <a:moveTo>
                  <a:pt x="481" y="1168892"/>
                </a:moveTo>
                <a:cubicBezTo>
                  <a:pt x="-748" y="1157396"/>
                  <a:pt x="306" y="1146514"/>
                  <a:pt x="4519" y="1136685"/>
                </a:cubicBezTo>
                <a:cubicBezTo>
                  <a:pt x="77533" y="954148"/>
                  <a:pt x="7326" y="757568"/>
                  <a:pt x="69106" y="577839"/>
                </a:cubicBezTo>
                <a:cubicBezTo>
                  <a:pt x="102808" y="479550"/>
                  <a:pt x="71914" y="395299"/>
                  <a:pt x="46643" y="308244"/>
                </a:cubicBezTo>
                <a:cubicBezTo>
                  <a:pt x="-15141" y="97621"/>
                  <a:pt x="129158" y="-40246"/>
                  <a:pt x="321853" y="10566"/>
                </a:cubicBezTo>
                <a:cubicBezTo>
                  <a:pt x="454822" y="45629"/>
                  <a:pt x="728119" y="56901"/>
                  <a:pt x="832962" y="58305"/>
                </a:cubicBezTo>
                <a:cubicBezTo>
                  <a:pt x="872278" y="49882"/>
                  <a:pt x="911595" y="30222"/>
                  <a:pt x="950911" y="18992"/>
                </a:cubicBezTo>
                <a:cubicBezTo>
                  <a:pt x="1012691" y="-668"/>
                  <a:pt x="1096939" y="27415"/>
                  <a:pt x="1144682" y="80772"/>
                </a:cubicBezTo>
                <a:cubicBezTo>
                  <a:pt x="1198039" y="139745"/>
                  <a:pt x="1276672" y="240845"/>
                  <a:pt x="1237356" y="308244"/>
                </a:cubicBezTo>
                <a:cubicBezTo>
                  <a:pt x="1091324" y="566605"/>
                  <a:pt x="1161530" y="796883"/>
                  <a:pt x="1203654" y="1049630"/>
                </a:cubicBezTo>
                <a:cubicBezTo>
                  <a:pt x="1245778" y="1299565"/>
                  <a:pt x="1039371" y="1340742"/>
                  <a:pt x="903169" y="1392238"/>
                </a:cubicBezTo>
                <a:cubicBezTo>
                  <a:pt x="766968" y="1443734"/>
                  <a:pt x="549280" y="1336701"/>
                  <a:pt x="386445" y="1358608"/>
                </a:cubicBezTo>
                <a:cubicBezTo>
                  <a:pt x="233017" y="1374569"/>
                  <a:pt x="133698" y="1411899"/>
                  <a:pt x="49450" y="1277101"/>
                </a:cubicBezTo>
                <a:cubicBezTo>
                  <a:pt x="28388" y="1243400"/>
                  <a:pt x="4166" y="1203382"/>
                  <a:pt x="481" y="1168892"/>
                </a:cubicBezTo>
                <a:close/>
              </a:path>
            </a:pathLst>
          </a:custGeom>
          <a:solidFill>
            <a:schemeClr val="accent4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B937C84-494D-422C-B5B6-94059942C827}"/>
              </a:ext>
            </a:extLst>
          </p:cNvPr>
          <p:cNvSpPr/>
          <p:nvPr/>
        </p:nvSpPr>
        <p:spPr>
          <a:xfrm rot="5400000">
            <a:off x="4133162" y="3850469"/>
            <a:ext cx="449324" cy="421241"/>
          </a:xfrm>
          <a:custGeom>
            <a:avLst/>
            <a:gdLst>
              <a:gd name="connsiteX0" fmla="*/ 0 w 118753"/>
              <a:gd name="connsiteY0" fmla="*/ 9742 h 111331"/>
              <a:gd name="connsiteX1" fmla="*/ 103909 w 118753"/>
              <a:gd name="connsiteY1" fmla="*/ 17164 h 111331"/>
              <a:gd name="connsiteX2" fmla="*/ 118011 w 118753"/>
              <a:gd name="connsiteY2" fmla="*/ 115136 h 111331"/>
              <a:gd name="connsiteX3" fmla="*/ 89807 w 118753"/>
              <a:gd name="connsiteY3" fmla="*/ 35720 h 111331"/>
              <a:gd name="connsiteX4" fmla="*/ 0 w 118753"/>
              <a:gd name="connsiteY4" fmla="*/ 9742 h 11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53" h="111331">
                <a:moveTo>
                  <a:pt x="0" y="9742"/>
                </a:moveTo>
                <a:cubicBezTo>
                  <a:pt x="46759" y="-3617"/>
                  <a:pt x="77190" y="-5102"/>
                  <a:pt x="103909" y="17164"/>
                </a:cubicBezTo>
                <a:cubicBezTo>
                  <a:pt x="133597" y="39431"/>
                  <a:pt x="118753" y="80252"/>
                  <a:pt x="118011" y="115136"/>
                </a:cubicBezTo>
                <a:cubicBezTo>
                  <a:pt x="104651" y="106229"/>
                  <a:pt x="107620" y="57986"/>
                  <a:pt x="89807" y="35720"/>
                </a:cubicBezTo>
                <a:cubicBezTo>
                  <a:pt x="64572" y="11227"/>
                  <a:pt x="14844" y="20133"/>
                  <a:pt x="0" y="9742"/>
                </a:cubicBezTo>
                <a:close/>
              </a:path>
            </a:pathLst>
          </a:custGeom>
          <a:solidFill>
            <a:srgbClr val="FEFEFE"/>
          </a:solidFill>
          <a:ln w="74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6FCD4A-A420-4145-A71E-D27B483FF823}"/>
              </a:ext>
            </a:extLst>
          </p:cNvPr>
          <p:cNvSpPr/>
          <p:nvPr/>
        </p:nvSpPr>
        <p:spPr>
          <a:xfrm rot="5400000">
            <a:off x="5968156" y="3850469"/>
            <a:ext cx="449324" cy="421241"/>
          </a:xfrm>
          <a:custGeom>
            <a:avLst/>
            <a:gdLst>
              <a:gd name="connsiteX0" fmla="*/ 0 w 118753"/>
              <a:gd name="connsiteY0" fmla="*/ 9742 h 111331"/>
              <a:gd name="connsiteX1" fmla="*/ 103909 w 118753"/>
              <a:gd name="connsiteY1" fmla="*/ 17164 h 111331"/>
              <a:gd name="connsiteX2" fmla="*/ 118011 w 118753"/>
              <a:gd name="connsiteY2" fmla="*/ 115136 h 111331"/>
              <a:gd name="connsiteX3" fmla="*/ 89807 w 118753"/>
              <a:gd name="connsiteY3" fmla="*/ 35720 h 111331"/>
              <a:gd name="connsiteX4" fmla="*/ 0 w 118753"/>
              <a:gd name="connsiteY4" fmla="*/ 9742 h 11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53" h="111331">
                <a:moveTo>
                  <a:pt x="0" y="9742"/>
                </a:moveTo>
                <a:cubicBezTo>
                  <a:pt x="46759" y="-3617"/>
                  <a:pt x="77190" y="-5102"/>
                  <a:pt x="103909" y="17164"/>
                </a:cubicBezTo>
                <a:cubicBezTo>
                  <a:pt x="133597" y="39431"/>
                  <a:pt x="118753" y="80252"/>
                  <a:pt x="118011" y="115136"/>
                </a:cubicBezTo>
                <a:cubicBezTo>
                  <a:pt x="104651" y="106229"/>
                  <a:pt x="107620" y="57986"/>
                  <a:pt x="89807" y="35720"/>
                </a:cubicBezTo>
                <a:cubicBezTo>
                  <a:pt x="64572" y="11227"/>
                  <a:pt x="14844" y="20133"/>
                  <a:pt x="0" y="9742"/>
                </a:cubicBezTo>
                <a:close/>
              </a:path>
            </a:pathLst>
          </a:custGeom>
          <a:solidFill>
            <a:srgbClr val="FEFEFE"/>
          </a:solidFill>
          <a:ln w="74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B8A12C3-4F87-4189-9395-32FEF11B2C22}"/>
              </a:ext>
            </a:extLst>
          </p:cNvPr>
          <p:cNvSpPr/>
          <p:nvPr/>
        </p:nvSpPr>
        <p:spPr>
          <a:xfrm rot="5400000">
            <a:off x="7803150" y="3850469"/>
            <a:ext cx="449324" cy="421241"/>
          </a:xfrm>
          <a:custGeom>
            <a:avLst/>
            <a:gdLst>
              <a:gd name="connsiteX0" fmla="*/ 0 w 118753"/>
              <a:gd name="connsiteY0" fmla="*/ 9742 h 111331"/>
              <a:gd name="connsiteX1" fmla="*/ 103909 w 118753"/>
              <a:gd name="connsiteY1" fmla="*/ 17164 h 111331"/>
              <a:gd name="connsiteX2" fmla="*/ 118011 w 118753"/>
              <a:gd name="connsiteY2" fmla="*/ 115136 h 111331"/>
              <a:gd name="connsiteX3" fmla="*/ 89807 w 118753"/>
              <a:gd name="connsiteY3" fmla="*/ 35720 h 111331"/>
              <a:gd name="connsiteX4" fmla="*/ 0 w 118753"/>
              <a:gd name="connsiteY4" fmla="*/ 9742 h 11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53" h="111331">
                <a:moveTo>
                  <a:pt x="0" y="9742"/>
                </a:moveTo>
                <a:cubicBezTo>
                  <a:pt x="46759" y="-3617"/>
                  <a:pt x="77190" y="-5102"/>
                  <a:pt x="103909" y="17164"/>
                </a:cubicBezTo>
                <a:cubicBezTo>
                  <a:pt x="133597" y="39431"/>
                  <a:pt x="118753" y="80252"/>
                  <a:pt x="118011" y="115136"/>
                </a:cubicBezTo>
                <a:cubicBezTo>
                  <a:pt x="104651" y="106229"/>
                  <a:pt x="107620" y="57986"/>
                  <a:pt x="89807" y="35720"/>
                </a:cubicBezTo>
                <a:cubicBezTo>
                  <a:pt x="64572" y="11227"/>
                  <a:pt x="14844" y="20133"/>
                  <a:pt x="0" y="9742"/>
                </a:cubicBezTo>
                <a:close/>
              </a:path>
            </a:pathLst>
          </a:custGeom>
          <a:solidFill>
            <a:srgbClr val="FEFEFE"/>
          </a:solidFill>
          <a:ln w="74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F775256-17C5-45A6-90CB-3BB21E896541}"/>
              </a:ext>
            </a:extLst>
          </p:cNvPr>
          <p:cNvSpPr/>
          <p:nvPr/>
        </p:nvSpPr>
        <p:spPr>
          <a:xfrm rot="5400000">
            <a:off x="9638143" y="3850469"/>
            <a:ext cx="449324" cy="421241"/>
          </a:xfrm>
          <a:custGeom>
            <a:avLst/>
            <a:gdLst>
              <a:gd name="connsiteX0" fmla="*/ 0 w 118753"/>
              <a:gd name="connsiteY0" fmla="*/ 9742 h 111331"/>
              <a:gd name="connsiteX1" fmla="*/ 103909 w 118753"/>
              <a:gd name="connsiteY1" fmla="*/ 17164 h 111331"/>
              <a:gd name="connsiteX2" fmla="*/ 118011 w 118753"/>
              <a:gd name="connsiteY2" fmla="*/ 115136 h 111331"/>
              <a:gd name="connsiteX3" fmla="*/ 89807 w 118753"/>
              <a:gd name="connsiteY3" fmla="*/ 35720 h 111331"/>
              <a:gd name="connsiteX4" fmla="*/ 0 w 118753"/>
              <a:gd name="connsiteY4" fmla="*/ 9742 h 11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753" h="111331">
                <a:moveTo>
                  <a:pt x="0" y="9742"/>
                </a:moveTo>
                <a:cubicBezTo>
                  <a:pt x="46759" y="-3617"/>
                  <a:pt x="77190" y="-5102"/>
                  <a:pt x="103909" y="17164"/>
                </a:cubicBezTo>
                <a:cubicBezTo>
                  <a:pt x="133597" y="39431"/>
                  <a:pt x="118753" y="80252"/>
                  <a:pt x="118011" y="115136"/>
                </a:cubicBezTo>
                <a:cubicBezTo>
                  <a:pt x="104651" y="106229"/>
                  <a:pt x="107620" y="57986"/>
                  <a:pt x="89807" y="35720"/>
                </a:cubicBezTo>
                <a:cubicBezTo>
                  <a:pt x="64572" y="10485"/>
                  <a:pt x="14844" y="19391"/>
                  <a:pt x="0" y="9742"/>
                </a:cubicBezTo>
                <a:close/>
              </a:path>
            </a:pathLst>
          </a:custGeom>
          <a:solidFill>
            <a:srgbClr val="FEFEFE"/>
          </a:solidFill>
          <a:ln w="74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70F09824-496F-4ABF-A7C8-94803D71868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692723" y="1526195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A5018E1C-B475-4D0A-8BC0-990B5DF281C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288767" y="1526195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4D187330-588B-4EEA-9589-F165A8DD0261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90745" y="4565693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3FF14CF4-C31A-4DD1-9185-E50E3A34B09F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23760" y="4565693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3E16AA-8EB7-4EEE-8457-E67D83F5CEF2}"/>
              </a:ext>
            </a:extLst>
          </p:cNvPr>
          <p:cNvGrpSpPr/>
          <p:nvPr/>
        </p:nvGrpSpPr>
        <p:grpSpPr>
          <a:xfrm>
            <a:off x="3340798" y="1514894"/>
            <a:ext cx="1906528" cy="1352472"/>
            <a:chOff x="3320250" y="1514894"/>
            <a:chExt cx="1906528" cy="135247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0A824ED-4E49-4093-9975-A4BC1CEF2BBC}"/>
                </a:ext>
              </a:extLst>
            </p:cNvPr>
            <p:cNvSpPr txBox="1"/>
            <p:nvPr/>
          </p:nvSpPr>
          <p:spPr>
            <a:xfrm>
              <a:off x="3335190" y="1514894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92E87FC-41A6-4A44-B41F-09E5D8F2D57B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1A6BFF-15F1-406E-AB07-CE1087FD3CF7}"/>
              </a:ext>
            </a:extLst>
          </p:cNvPr>
          <p:cNvGrpSpPr/>
          <p:nvPr/>
        </p:nvGrpSpPr>
        <p:grpSpPr>
          <a:xfrm>
            <a:off x="6994736" y="1514894"/>
            <a:ext cx="1906528" cy="1352472"/>
            <a:chOff x="3320250" y="1514894"/>
            <a:chExt cx="1906528" cy="135247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0DCDDE0-4C00-49DE-9962-CDF93920D12E}"/>
                </a:ext>
              </a:extLst>
            </p:cNvPr>
            <p:cNvSpPr txBox="1"/>
            <p:nvPr/>
          </p:nvSpPr>
          <p:spPr>
            <a:xfrm>
              <a:off x="3335190" y="1514894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D2A2571-D5AD-4DBF-91FC-0D65A8BE1916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E702B93-0DF5-4EEC-9F47-EC67A40D60B6}"/>
              </a:ext>
            </a:extLst>
          </p:cNvPr>
          <p:cNvGrpSpPr/>
          <p:nvPr/>
        </p:nvGrpSpPr>
        <p:grpSpPr>
          <a:xfrm>
            <a:off x="5167767" y="4877846"/>
            <a:ext cx="1906528" cy="1354217"/>
            <a:chOff x="3320250" y="2036369"/>
            <a:chExt cx="1906528" cy="135421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E1D07E4-5767-4010-ACC0-5D9DF1124846}"/>
                </a:ext>
              </a:extLst>
            </p:cNvPr>
            <p:cNvSpPr txBox="1"/>
            <p:nvPr/>
          </p:nvSpPr>
          <p:spPr>
            <a:xfrm>
              <a:off x="3335190" y="2867366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95EA77C-6FCA-4024-885E-216E80A7F134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2" name="그룹 108">
            <a:extLst>
              <a:ext uri="{FF2B5EF4-FFF2-40B4-BE49-F238E27FC236}">
                <a16:creationId xmlns:a16="http://schemas.microsoft.com/office/drawing/2014/main" id="{13797F0A-5C60-48B2-8E3D-7364964C8FA2}"/>
              </a:ext>
            </a:extLst>
          </p:cNvPr>
          <p:cNvGrpSpPr/>
          <p:nvPr/>
        </p:nvGrpSpPr>
        <p:grpSpPr>
          <a:xfrm>
            <a:off x="3723163" y="3547650"/>
            <a:ext cx="432177" cy="493370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53" name="타원 109">
              <a:extLst>
                <a:ext uri="{FF2B5EF4-FFF2-40B4-BE49-F238E27FC236}">
                  <a16:creationId xmlns:a16="http://schemas.microsoft.com/office/drawing/2014/main" id="{6D66D91A-F069-4D71-9EE1-A0AEE76A92BE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110">
              <a:extLst>
                <a:ext uri="{FF2B5EF4-FFF2-40B4-BE49-F238E27FC236}">
                  <a16:creationId xmlns:a16="http://schemas.microsoft.com/office/drawing/2014/main" id="{ADC0BAB4-8F32-42B4-9CA1-468A6643B369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자유형: 도형 111">
              <a:extLst>
                <a:ext uri="{FF2B5EF4-FFF2-40B4-BE49-F238E27FC236}">
                  <a16:creationId xmlns:a16="http://schemas.microsoft.com/office/drawing/2014/main" id="{FFDBAED1-B295-40B5-9278-F18482B14733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112">
              <a:extLst>
                <a:ext uri="{FF2B5EF4-FFF2-40B4-BE49-F238E27FC236}">
                  <a16:creationId xmlns:a16="http://schemas.microsoft.com/office/drawing/2014/main" id="{BE308888-81C7-4672-9E56-4619A9FF27E0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113">
              <a:extLst>
                <a:ext uri="{FF2B5EF4-FFF2-40B4-BE49-F238E27FC236}">
                  <a16:creationId xmlns:a16="http://schemas.microsoft.com/office/drawing/2014/main" id="{55A9A8C6-8A55-4F55-B8E8-903CD25BEB9C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114">
              <a:extLst>
                <a:ext uri="{FF2B5EF4-FFF2-40B4-BE49-F238E27FC236}">
                  <a16:creationId xmlns:a16="http://schemas.microsoft.com/office/drawing/2014/main" id="{23574760-C7C0-4133-8A9A-4A55823D5C9F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115">
              <a:extLst>
                <a:ext uri="{FF2B5EF4-FFF2-40B4-BE49-F238E27FC236}">
                  <a16:creationId xmlns:a16="http://schemas.microsoft.com/office/drawing/2014/main" id="{2EFE50BB-DEF6-4599-9F73-8185EFFAC696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0" name="타원 116">
              <a:extLst>
                <a:ext uri="{FF2B5EF4-FFF2-40B4-BE49-F238E27FC236}">
                  <a16:creationId xmlns:a16="http://schemas.microsoft.com/office/drawing/2014/main" id="{F9CDA78B-DFA0-450F-981C-5469CF996015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117">
              <a:extLst>
                <a:ext uri="{FF2B5EF4-FFF2-40B4-BE49-F238E27FC236}">
                  <a16:creationId xmlns:a16="http://schemas.microsoft.com/office/drawing/2014/main" id="{8BE8594B-91D4-49D9-9404-8B1B0FD854E0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118">
              <a:extLst>
                <a:ext uri="{FF2B5EF4-FFF2-40B4-BE49-F238E27FC236}">
                  <a16:creationId xmlns:a16="http://schemas.microsoft.com/office/drawing/2014/main" id="{CF31AF5E-9455-4FF6-BACA-DF0A3220574F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타원 119">
              <a:extLst>
                <a:ext uri="{FF2B5EF4-FFF2-40B4-BE49-F238E27FC236}">
                  <a16:creationId xmlns:a16="http://schemas.microsoft.com/office/drawing/2014/main" id="{B938FE59-F68B-4E50-9C67-02E03950CBC3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4" name="그룹 69">
            <a:extLst>
              <a:ext uri="{FF2B5EF4-FFF2-40B4-BE49-F238E27FC236}">
                <a16:creationId xmlns:a16="http://schemas.microsoft.com/office/drawing/2014/main" id="{DBA561D2-1583-49E9-90EA-840DA38922FF}"/>
              </a:ext>
            </a:extLst>
          </p:cNvPr>
          <p:cNvGrpSpPr/>
          <p:nvPr/>
        </p:nvGrpSpPr>
        <p:grpSpPr>
          <a:xfrm>
            <a:off x="9233019" y="3553353"/>
            <a:ext cx="372956" cy="425490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65" name="자유형: 도형 70">
              <a:extLst>
                <a:ext uri="{FF2B5EF4-FFF2-40B4-BE49-F238E27FC236}">
                  <a16:creationId xmlns:a16="http://schemas.microsoft.com/office/drawing/2014/main" id="{D4E8C138-C4A9-40F6-A8DC-6DA004FB0FCA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자유형: 도형 71">
              <a:extLst>
                <a:ext uri="{FF2B5EF4-FFF2-40B4-BE49-F238E27FC236}">
                  <a16:creationId xmlns:a16="http://schemas.microsoft.com/office/drawing/2014/main" id="{6A0DDA40-BECE-48A4-AF45-2160180E603F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7" name="자유형: 도형 72">
              <a:extLst>
                <a:ext uri="{FF2B5EF4-FFF2-40B4-BE49-F238E27FC236}">
                  <a16:creationId xmlns:a16="http://schemas.microsoft.com/office/drawing/2014/main" id="{60DAD457-5604-4F47-9CD6-57CF1662CB33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73">
              <a:extLst>
                <a:ext uri="{FF2B5EF4-FFF2-40B4-BE49-F238E27FC236}">
                  <a16:creationId xmlns:a16="http://schemas.microsoft.com/office/drawing/2014/main" id="{F543883D-CE7B-4529-A020-C2D3F6E66F66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Teardrop 3">
              <a:extLst>
                <a:ext uri="{FF2B5EF4-FFF2-40B4-BE49-F238E27FC236}">
                  <a16:creationId xmlns:a16="http://schemas.microsoft.com/office/drawing/2014/main" id="{41094F4A-0ED4-4B19-9573-480EF2BE66CB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C77CB166-E64B-4538-BF02-47A636BC9457}"/>
              </a:ext>
            </a:extLst>
          </p:cNvPr>
          <p:cNvSpPr/>
          <p:nvPr/>
        </p:nvSpPr>
        <p:spPr>
          <a:xfrm rot="18811090">
            <a:off x="7437966" y="3515790"/>
            <a:ext cx="340025" cy="527373"/>
          </a:xfrm>
          <a:custGeom>
            <a:avLst/>
            <a:gdLst>
              <a:gd name="connsiteX0" fmla="*/ 681670 w 819987"/>
              <a:gd name="connsiteY0" fmla="*/ 4462 h 1271787"/>
              <a:gd name="connsiteX1" fmla="*/ 702015 w 819987"/>
              <a:gd name="connsiteY1" fmla="*/ 59236 h 1271787"/>
              <a:gd name="connsiteX2" fmla="*/ 662891 w 819987"/>
              <a:gd name="connsiteY2" fmla="*/ 189911 h 1271787"/>
              <a:gd name="connsiteX3" fmla="*/ 676975 w 819987"/>
              <a:gd name="connsiteY3" fmla="*/ 236076 h 1271787"/>
              <a:gd name="connsiteX4" fmla="*/ 681670 w 819987"/>
              <a:gd name="connsiteY4" fmla="*/ 291633 h 1271787"/>
              <a:gd name="connsiteX5" fmla="*/ 662891 w 819987"/>
              <a:gd name="connsiteY5" fmla="*/ 304935 h 1271787"/>
              <a:gd name="connsiteX6" fmla="*/ 499353 w 819987"/>
              <a:gd name="connsiteY6" fmla="*/ 481775 h 1271787"/>
              <a:gd name="connsiteX7" fmla="*/ 366331 w 819987"/>
              <a:gd name="connsiteY7" fmla="*/ 777553 h 1271787"/>
              <a:gd name="connsiteX8" fmla="*/ 402325 w 819987"/>
              <a:gd name="connsiteY8" fmla="*/ 752514 h 1271787"/>
              <a:gd name="connsiteX9" fmla="*/ 515002 w 819987"/>
              <a:gd name="connsiteY9" fmla="*/ 545157 h 1271787"/>
              <a:gd name="connsiteX10" fmla="*/ 550996 w 819987"/>
              <a:gd name="connsiteY10" fmla="*/ 433262 h 1271787"/>
              <a:gd name="connsiteX11" fmla="*/ 602640 w 819987"/>
              <a:gd name="connsiteY11" fmla="*/ 412135 h 1271787"/>
              <a:gd name="connsiteX12" fmla="*/ 637851 w 819987"/>
              <a:gd name="connsiteY12" fmla="*/ 404310 h 1271787"/>
              <a:gd name="connsiteX13" fmla="*/ 754441 w 819987"/>
              <a:gd name="connsiteY13" fmla="*/ 340929 h 1271787"/>
              <a:gd name="connsiteX14" fmla="*/ 812345 w 819987"/>
              <a:gd name="connsiteY14" fmla="*/ 338582 h 1271787"/>
              <a:gd name="connsiteX15" fmla="*/ 801390 w 819987"/>
              <a:gd name="connsiteY15" fmla="*/ 399615 h 1271787"/>
              <a:gd name="connsiteX16" fmla="*/ 730184 w 819987"/>
              <a:gd name="connsiteY16" fmla="*/ 492730 h 1271787"/>
              <a:gd name="connsiteX17" fmla="*/ 733314 w 819987"/>
              <a:gd name="connsiteY17" fmla="*/ 541244 h 1271787"/>
              <a:gd name="connsiteX18" fmla="*/ 723924 w 819987"/>
              <a:gd name="connsiteY18" fmla="*/ 600712 h 1271787"/>
              <a:gd name="connsiteX19" fmla="*/ 651936 w 819987"/>
              <a:gd name="connsiteY19" fmla="*/ 619492 h 1271787"/>
              <a:gd name="connsiteX20" fmla="*/ 381198 w 819987"/>
              <a:gd name="connsiteY20" fmla="*/ 809635 h 1271787"/>
              <a:gd name="connsiteX21" fmla="*/ 375327 w 819987"/>
              <a:gd name="connsiteY21" fmla="*/ 819822 h 1271787"/>
              <a:gd name="connsiteX22" fmla="*/ 376929 w 819987"/>
              <a:gd name="connsiteY22" fmla="*/ 820431 h 1271787"/>
              <a:gd name="connsiteX23" fmla="*/ 376910 w 819987"/>
              <a:gd name="connsiteY23" fmla="*/ 821763 h 1271787"/>
              <a:gd name="connsiteX24" fmla="*/ 391778 w 819987"/>
              <a:gd name="connsiteY24" fmla="*/ 835945 h 1271787"/>
              <a:gd name="connsiteX25" fmla="*/ 485675 w 819987"/>
              <a:gd name="connsiteY25" fmla="*/ 899326 h 1271787"/>
              <a:gd name="connsiteX26" fmla="*/ 545926 w 819987"/>
              <a:gd name="connsiteY26" fmla="*/ 1071472 h 1271787"/>
              <a:gd name="connsiteX27" fmla="*/ 374563 w 819987"/>
              <a:gd name="connsiteY27" fmla="*/ 1217013 h 1271787"/>
              <a:gd name="connsiteX28" fmla="*/ 253278 w 819987"/>
              <a:gd name="connsiteY28" fmla="*/ 1219360 h 1271787"/>
              <a:gd name="connsiteX29" fmla="*/ 155468 w 819987"/>
              <a:gd name="connsiteY29" fmla="*/ 1271787 h 1271787"/>
              <a:gd name="connsiteX30" fmla="*/ 18534 w 819987"/>
              <a:gd name="connsiteY30" fmla="*/ 1004960 h 1271787"/>
              <a:gd name="connsiteX31" fmla="*/ 149991 w 819987"/>
              <a:gd name="connsiteY31" fmla="*/ 787431 h 1271787"/>
              <a:gd name="connsiteX32" fmla="*/ 274405 w 819987"/>
              <a:gd name="connsiteY32" fmla="*/ 796039 h 1271787"/>
              <a:gd name="connsiteX33" fmla="*/ 305509 w 819987"/>
              <a:gd name="connsiteY33" fmla="*/ 794473 h 1271787"/>
              <a:gd name="connsiteX34" fmla="*/ 306070 w 819987"/>
              <a:gd name="connsiteY34" fmla="*/ 793492 h 1271787"/>
              <a:gd name="connsiteX35" fmla="*/ 307896 w 819987"/>
              <a:gd name="connsiteY35" fmla="*/ 794186 h 1271787"/>
              <a:gd name="connsiteX36" fmla="*/ 310066 w 819987"/>
              <a:gd name="connsiteY36" fmla="*/ 790391 h 1271787"/>
              <a:gd name="connsiteX37" fmla="*/ 312340 w 819987"/>
              <a:gd name="connsiteY37" fmla="*/ 772076 h 1271787"/>
              <a:gd name="connsiteX38" fmla="*/ 225484 w 819987"/>
              <a:gd name="connsiteY38" fmla="*/ 410570 h 1271787"/>
              <a:gd name="connsiteX39" fmla="*/ 192620 w 819987"/>
              <a:gd name="connsiteY39" fmla="*/ 348754 h 1271787"/>
              <a:gd name="connsiteX40" fmla="*/ 219225 w 819987"/>
              <a:gd name="connsiteY40" fmla="*/ 311977 h 1271787"/>
              <a:gd name="connsiteX41" fmla="*/ 256784 w 819987"/>
              <a:gd name="connsiteY41" fmla="*/ 272854 h 1271787"/>
              <a:gd name="connsiteX42" fmla="*/ 265391 w 819987"/>
              <a:gd name="connsiteY42" fmla="*/ 136702 h 1271787"/>
              <a:gd name="connsiteX43" fmla="*/ 291995 w 819987"/>
              <a:gd name="connsiteY43" fmla="*/ 101490 h 1271787"/>
              <a:gd name="connsiteX44" fmla="*/ 329554 w 819987"/>
              <a:gd name="connsiteY44" fmla="*/ 124964 h 1271787"/>
              <a:gd name="connsiteX45" fmla="*/ 382763 w 819987"/>
              <a:gd name="connsiteY45" fmla="*/ 258769 h 1271787"/>
              <a:gd name="connsiteX46" fmla="*/ 420322 w 819987"/>
              <a:gd name="connsiteY46" fmla="*/ 295545 h 1271787"/>
              <a:gd name="connsiteX47" fmla="*/ 440666 w 819987"/>
              <a:gd name="connsiteY47" fmla="*/ 329974 h 1271787"/>
              <a:gd name="connsiteX48" fmla="*/ 397630 w 819987"/>
              <a:gd name="connsiteY48" fmla="*/ 434044 h 1271787"/>
              <a:gd name="connsiteX49" fmla="*/ 337379 w 819987"/>
              <a:gd name="connsiteY49" fmla="*/ 724345 h 1271787"/>
              <a:gd name="connsiteX50" fmla="*/ 350681 w 819987"/>
              <a:gd name="connsiteY50" fmla="*/ 748602 h 1271787"/>
              <a:gd name="connsiteX51" fmla="*/ 462576 w 819987"/>
              <a:gd name="connsiteY51" fmla="*/ 246249 h 1271787"/>
              <a:gd name="connsiteX52" fmla="*/ 461011 w 819987"/>
              <a:gd name="connsiteY52" fmla="*/ 195388 h 1271787"/>
              <a:gd name="connsiteX53" fmla="*/ 502483 w 819987"/>
              <a:gd name="connsiteY53" fmla="*/ 156263 h 1271787"/>
              <a:gd name="connsiteX54" fmla="*/ 530652 w 819987"/>
              <a:gd name="connsiteY54" fmla="*/ 134354 h 1271787"/>
              <a:gd name="connsiteX55" fmla="*/ 626114 w 819987"/>
              <a:gd name="connsiteY55" fmla="*/ 21677 h 1271787"/>
              <a:gd name="connsiteX56" fmla="*/ 681670 w 819987"/>
              <a:gd name="connsiteY56" fmla="*/ 4462 h 127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19987" h="1271787">
                <a:moveTo>
                  <a:pt x="681670" y="4462"/>
                </a:moveTo>
                <a:cubicBezTo>
                  <a:pt x="702797" y="16200"/>
                  <a:pt x="704363" y="38109"/>
                  <a:pt x="702015" y="59236"/>
                </a:cubicBezTo>
                <a:cubicBezTo>
                  <a:pt x="698103" y="105403"/>
                  <a:pt x="681670" y="147657"/>
                  <a:pt x="662891" y="189911"/>
                </a:cubicBezTo>
                <a:cubicBezTo>
                  <a:pt x="653501" y="211037"/>
                  <a:pt x="651936" y="224340"/>
                  <a:pt x="676975" y="236076"/>
                </a:cubicBezTo>
                <a:cubicBezTo>
                  <a:pt x="705927" y="249379"/>
                  <a:pt x="704363" y="271288"/>
                  <a:pt x="681670" y="291633"/>
                </a:cubicBezTo>
                <a:cubicBezTo>
                  <a:pt x="676193" y="297110"/>
                  <a:pt x="669933" y="302588"/>
                  <a:pt x="662891" y="304935"/>
                </a:cubicBezTo>
                <a:cubicBezTo>
                  <a:pt x="580731" y="338582"/>
                  <a:pt x="537694" y="407440"/>
                  <a:pt x="499353" y="481775"/>
                </a:cubicBezTo>
                <a:cubicBezTo>
                  <a:pt x="450839" y="577238"/>
                  <a:pt x="406237" y="673484"/>
                  <a:pt x="366331" y="777553"/>
                </a:cubicBezTo>
                <a:cubicBezTo>
                  <a:pt x="385893" y="775206"/>
                  <a:pt x="393717" y="761903"/>
                  <a:pt x="402325" y="752514"/>
                </a:cubicBezTo>
                <a:cubicBezTo>
                  <a:pt x="457099" y="693045"/>
                  <a:pt x="493093" y="622622"/>
                  <a:pt x="515002" y="545157"/>
                </a:cubicBezTo>
                <a:cubicBezTo>
                  <a:pt x="525174" y="507598"/>
                  <a:pt x="532999" y="468474"/>
                  <a:pt x="550996" y="433262"/>
                </a:cubicBezTo>
                <a:cubicBezTo>
                  <a:pt x="561168" y="412135"/>
                  <a:pt x="574471" y="393356"/>
                  <a:pt x="602640" y="412135"/>
                </a:cubicBezTo>
                <a:cubicBezTo>
                  <a:pt x="616725" y="421525"/>
                  <a:pt x="626897" y="410570"/>
                  <a:pt x="637851" y="404310"/>
                </a:cubicBezTo>
                <a:cubicBezTo>
                  <a:pt x="675410" y="381618"/>
                  <a:pt x="712969" y="356579"/>
                  <a:pt x="754441" y="340929"/>
                </a:cubicBezTo>
                <a:cubicBezTo>
                  <a:pt x="773221" y="333887"/>
                  <a:pt x="795912" y="319802"/>
                  <a:pt x="812345" y="338582"/>
                </a:cubicBezTo>
                <a:cubicBezTo>
                  <a:pt x="830341" y="358926"/>
                  <a:pt x="812345" y="380836"/>
                  <a:pt x="801390" y="399615"/>
                </a:cubicBezTo>
                <a:cubicBezTo>
                  <a:pt x="781828" y="434045"/>
                  <a:pt x="757571" y="464561"/>
                  <a:pt x="730184" y="492730"/>
                </a:cubicBezTo>
                <a:cubicBezTo>
                  <a:pt x="712188" y="511510"/>
                  <a:pt x="709057" y="524029"/>
                  <a:pt x="733314" y="541244"/>
                </a:cubicBezTo>
                <a:cubicBezTo>
                  <a:pt x="767743" y="566283"/>
                  <a:pt x="763831" y="585846"/>
                  <a:pt x="723924" y="600712"/>
                </a:cubicBezTo>
                <a:cubicBezTo>
                  <a:pt x="700450" y="609320"/>
                  <a:pt x="676193" y="615580"/>
                  <a:pt x="651936" y="619492"/>
                </a:cubicBezTo>
                <a:cubicBezTo>
                  <a:pt x="529087" y="636707"/>
                  <a:pt x="453186" y="720432"/>
                  <a:pt x="381198" y="809635"/>
                </a:cubicBezTo>
                <a:lnTo>
                  <a:pt x="375327" y="819822"/>
                </a:lnTo>
                <a:lnTo>
                  <a:pt x="376929" y="820431"/>
                </a:lnTo>
                <a:lnTo>
                  <a:pt x="376910" y="821763"/>
                </a:lnTo>
                <a:cubicBezTo>
                  <a:pt x="378671" y="827142"/>
                  <a:pt x="383952" y="831642"/>
                  <a:pt x="391778" y="835945"/>
                </a:cubicBezTo>
                <a:cubicBezTo>
                  <a:pt x="424642" y="853942"/>
                  <a:pt x="457506" y="873504"/>
                  <a:pt x="485675" y="899326"/>
                </a:cubicBezTo>
                <a:cubicBezTo>
                  <a:pt x="536536" y="946275"/>
                  <a:pt x="574095" y="999484"/>
                  <a:pt x="545926" y="1071472"/>
                </a:cubicBezTo>
                <a:cubicBezTo>
                  <a:pt x="515409" y="1149720"/>
                  <a:pt x="466112" y="1209971"/>
                  <a:pt x="374563" y="1217013"/>
                </a:cubicBezTo>
                <a:cubicBezTo>
                  <a:pt x="334656" y="1220143"/>
                  <a:pt x="293967" y="1216230"/>
                  <a:pt x="253278" y="1219360"/>
                </a:cubicBezTo>
                <a:cubicBezTo>
                  <a:pt x="215719" y="1222490"/>
                  <a:pt x="172683" y="1220143"/>
                  <a:pt x="155468" y="1271787"/>
                </a:cubicBezTo>
                <a:cubicBezTo>
                  <a:pt x="126516" y="1173194"/>
                  <a:pt x="60788" y="1094946"/>
                  <a:pt x="18534" y="1004960"/>
                </a:cubicBezTo>
                <a:cubicBezTo>
                  <a:pt x="-33110" y="893848"/>
                  <a:pt x="27142" y="796039"/>
                  <a:pt x="149991" y="787431"/>
                </a:cubicBezTo>
                <a:cubicBezTo>
                  <a:pt x="191462" y="784301"/>
                  <a:pt x="233716" y="784301"/>
                  <a:pt x="274405" y="796039"/>
                </a:cubicBezTo>
                <a:cubicBezTo>
                  <a:pt x="289664" y="800342"/>
                  <a:pt x="299445" y="799755"/>
                  <a:pt x="305509" y="794473"/>
                </a:cubicBezTo>
                <a:lnTo>
                  <a:pt x="306070" y="793492"/>
                </a:lnTo>
                <a:lnTo>
                  <a:pt x="307896" y="794186"/>
                </a:lnTo>
                <a:lnTo>
                  <a:pt x="310066" y="790391"/>
                </a:lnTo>
                <a:cubicBezTo>
                  <a:pt x="311459" y="785427"/>
                  <a:pt x="312144" y="779314"/>
                  <a:pt x="312340" y="772076"/>
                </a:cubicBezTo>
                <a:cubicBezTo>
                  <a:pt x="317817" y="642966"/>
                  <a:pt x="303733" y="519334"/>
                  <a:pt x="225484" y="410570"/>
                </a:cubicBezTo>
                <a:cubicBezTo>
                  <a:pt x="212182" y="391791"/>
                  <a:pt x="202010" y="369881"/>
                  <a:pt x="192620" y="348754"/>
                </a:cubicBezTo>
                <a:cubicBezTo>
                  <a:pt x="182448" y="324497"/>
                  <a:pt x="192621" y="308065"/>
                  <a:pt x="219225" y="311977"/>
                </a:cubicBezTo>
                <a:cubicBezTo>
                  <a:pt x="254436" y="317454"/>
                  <a:pt x="258349" y="301023"/>
                  <a:pt x="256784" y="272854"/>
                </a:cubicBezTo>
                <a:cubicBezTo>
                  <a:pt x="255219" y="227470"/>
                  <a:pt x="253654" y="181303"/>
                  <a:pt x="265391" y="136702"/>
                </a:cubicBezTo>
                <a:cubicBezTo>
                  <a:pt x="269304" y="121052"/>
                  <a:pt x="273215" y="104620"/>
                  <a:pt x="291995" y="101490"/>
                </a:cubicBezTo>
                <a:cubicBezTo>
                  <a:pt x="309992" y="98360"/>
                  <a:pt x="320947" y="111663"/>
                  <a:pt x="329554" y="124964"/>
                </a:cubicBezTo>
                <a:cubicBezTo>
                  <a:pt x="356158" y="165653"/>
                  <a:pt x="369461" y="212602"/>
                  <a:pt x="382763" y="258769"/>
                </a:cubicBezTo>
                <a:cubicBezTo>
                  <a:pt x="388241" y="279113"/>
                  <a:pt x="393717" y="294763"/>
                  <a:pt x="420322" y="295545"/>
                </a:cubicBezTo>
                <a:cubicBezTo>
                  <a:pt x="441449" y="296328"/>
                  <a:pt x="443796" y="312759"/>
                  <a:pt x="440666" y="329974"/>
                </a:cubicBezTo>
                <a:cubicBezTo>
                  <a:pt x="434407" y="368316"/>
                  <a:pt x="416410" y="401180"/>
                  <a:pt x="397630" y="434044"/>
                </a:cubicBezTo>
                <a:cubicBezTo>
                  <a:pt x="345987" y="524029"/>
                  <a:pt x="331902" y="622622"/>
                  <a:pt x="337379" y="724345"/>
                </a:cubicBezTo>
                <a:cubicBezTo>
                  <a:pt x="337379" y="730604"/>
                  <a:pt x="336597" y="739212"/>
                  <a:pt x="350681" y="748602"/>
                </a:cubicBezTo>
                <a:cubicBezTo>
                  <a:pt x="412497" y="584281"/>
                  <a:pt x="494658" y="428567"/>
                  <a:pt x="462576" y="246249"/>
                </a:cubicBezTo>
                <a:cubicBezTo>
                  <a:pt x="459446" y="229817"/>
                  <a:pt x="459446" y="212602"/>
                  <a:pt x="461011" y="195388"/>
                </a:cubicBezTo>
                <a:cubicBezTo>
                  <a:pt x="462576" y="170348"/>
                  <a:pt x="456316" y="136702"/>
                  <a:pt x="502483" y="156263"/>
                </a:cubicBezTo>
                <a:cubicBezTo>
                  <a:pt x="518132" y="162523"/>
                  <a:pt x="523609" y="144527"/>
                  <a:pt x="530652" y="134354"/>
                </a:cubicBezTo>
                <a:cubicBezTo>
                  <a:pt x="559603" y="93665"/>
                  <a:pt x="588555" y="53759"/>
                  <a:pt x="626114" y="21677"/>
                </a:cubicBezTo>
                <a:cubicBezTo>
                  <a:pt x="641764" y="8375"/>
                  <a:pt x="658196" y="-8058"/>
                  <a:pt x="681670" y="4462"/>
                </a:cubicBezTo>
                <a:close/>
              </a:path>
            </a:pathLst>
          </a:custGeom>
          <a:solidFill>
            <a:schemeClr val="bg1"/>
          </a:solidFill>
          <a:ln w="62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71" name="그룹 125">
            <a:extLst>
              <a:ext uri="{FF2B5EF4-FFF2-40B4-BE49-F238E27FC236}">
                <a16:creationId xmlns:a16="http://schemas.microsoft.com/office/drawing/2014/main" id="{B76E7834-B2EC-407C-A214-323D00881D16}"/>
              </a:ext>
            </a:extLst>
          </p:cNvPr>
          <p:cNvGrpSpPr/>
          <p:nvPr/>
        </p:nvGrpSpPr>
        <p:grpSpPr>
          <a:xfrm>
            <a:off x="5586378" y="3524990"/>
            <a:ext cx="301904" cy="42230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72" name="사각형: 둥근 모서리 132">
              <a:extLst>
                <a:ext uri="{FF2B5EF4-FFF2-40B4-BE49-F238E27FC236}">
                  <a16:creationId xmlns:a16="http://schemas.microsoft.com/office/drawing/2014/main" id="{A1775830-BF51-469A-955B-FB3F4C1C087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막힌 원호 135">
              <a:extLst>
                <a:ext uri="{FF2B5EF4-FFF2-40B4-BE49-F238E27FC236}">
                  <a16:creationId xmlns:a16="http://schemas.microsoft.com/office/drawing/2014/main" id="{481BBBF5-AFFF-494D-BFC7-925AAD4E629B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자유형: 도형 128">
              <a:extLst>
                <a:ext uri="{FF2B5EF4-FFF2-40B4-BE49-F238E27FC236}">
                  <a16:creationId xmlns:a16="http://schemas.microsoft.com/office/drawing/2014/main" id="{007E81FE-CC73-4870-8B5C-17A3A1AC93D7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5" name="자유형: 도형 129">
              <a:extLst>
                <a:ext uri="{FF2B5EF4-FFF2-40B4-BE49-F238E27FC236}">
                  <a16:creationId xmlns:a16="http://schemas.microsoft.com/office/drawing/2014/main" id="{9118779C-2441-4ED6-834F-E54F1980090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587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6DE7B6-0B61-4B59-962D-1E13FBCBB519}"/>
              </a:ext>
            </a:extLst>
          </p:cNvPr>
          <p:cNvSpPr/>
          <p:nvPr/>
        </p:nvSpPr>
        <p:spPr>
          <a:xfrm>
            <a:off x="921665" y="5573419"/>
            <a:ext cx="2055579" cy="14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D94ADD-B92E-4EAD-B40C-C31BFA93D952}"/>
              </a:ext>
            </a:extLst>
          </p:cNvPr>
          <p:cNvSpPr/>
          <p:nvPr/>
        </p:nvSpPr>
        <p:spPr>
          <a:xfrm>
            <a:off x="2994938" y="5124947"/>
            <a:ext cx="2055579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3EACFE-94A5-40DB-B57E-2AD6C0758AEF}"/>
              </a:ext>
            </a:extLst>
          </p:cNvPr>
          <p:cNvSpPr/>
          <p:nvPr/>
        </p:nvSpPr>
        <p:spPr>
          <a:xfrm>
            <a:off x="5068211" y="4676475"/>
            <a:ext cx="2055579" cy="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5C38F3-CEFF-482A-8863-6F2B85380CF4}"/>
              </a:ext>
            </a:extLst>
          </p:cNvPr>
          <p:cNvSpPr/>
          <p:nvPr/>
        </p:nvSpPr>
        <p:spPr>
          <a:xfrm>
            <a:off x="7141485" y="4228003"/>
            <a:ext cx="2055579" cy="14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435CD3-C1E9-4880-9271-B76A3E4C145A}"/>
              </a:ext>
            </a:extLst>
          </p:cNvPr>
          <p:cNvSpPr/>
          <p:nvPr/>
        </p:nvSpPr>
        <p:spPr>
          <a:xfrm>
            <a:off x="9214758" y="3779531"/>
            <a:ext cx="2055579" cy="14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9630E9E-DA2D-44E9-AAC6-D68CAAE6CE9E}"/>
              </a:ext>
            </a:extLst>
          </p:cNvPr>
          <p:cNvSpPr/>
          <p:nvPr/>
        </p:nvSpPr>
        <p:spPr>
          <a:xfrm>
            <a:off x="9846503" y="1794505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B3BC811C-F6B3-48A5-BE5E-5227CBB4D10F}"/>
              </a:ext>
            </a:extLst>
          </p:cNvPr>
          <p:cNvSpPr/>
          <p:nvPr/>
        </p:nvSpPr>
        <p:spPr>
          <a:xfrm>
            <a:off x="7773229" y="2236480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88BC4003-0EE6-4E63-B65B-21487B47AE8A}"/>
              </a:ext>
            </a:extLst>
          </p:cNvPr>
          <p:cNvSpPr/>
          <p:nvPr/>
        </p:nvSpPr>
        <p:spPr>
          <a:xfrm>
            <a:off x="5699956" y="2678455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FEBA2C-E12D-472F-9BF3-B0E7D382A4F8}"/>
              </a:ext>
            </a:extLst>
          </p:cNvPr>
          <p:cNvSpPr/>
          <p:nvPr/>
        </p:nvSpPr>
        <p:spPr>
          <a:xfrm>
            <a:off x="3626683" y="3120430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4B975149-20F1-433B-B92B-0048D4EDB7B6}"/>
              </a:ext>
            </a:extLst>
          </p:cNvPr>
          <p:cNvSpPr/>
          <p:nvPr/>
        </p:nvSpPr>
        <p:spPr>
          <a:xfrm>
            <a:off x="1553410" y="3562405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CC62100-EFB4-4E17-90C2-1B0BE3EABCA0}"/>
              </a:ext>
            </a:extLst>
          </p:cNvPr>
          <p:cNvGrpSpPr/>
          <p:nvPr/>
        </p:nvGrpSpPr>
        <p:grpSpPr>
          <a:xfrm>
            <a:off x="1040002" y="4452148"/>
            <a:ext cx="1818904" cy="1036893"/>
            <a:chOff x="2079598" y="4295826"/>
            <a:chExt cx="2312212" cy="103689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8D19F2-C6C0-46EA-ABA2-4FA35C834962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C70397-F959-4B97-9F53-F1D951C55DCD}"/>
                </a:ext>
              </a:extLst>
            </p:cNvPr>
            <p:cNvSpPr txBox="1"/>
            <p:nvPr/>
          </p:nvSpPr>
          <p:spPr>
            <a:xfrm>
              <a:off x="2079598" y="4295826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0408915-A7C1-451F-827A-BF5C1E1503CF}"/>
              </a:ext>
            </a:extLst>
          </p:cNvPr>
          <p:cNvGrpSpPr/>
          <p:nvPr/>
        </p:nvGrpSpPr>
        <p:grpSpPr>
          <a:xfrm>
            <a:off x="9338554" y="2654080"/>
            <a:ext cx="1807986" cy="1046418"/>
            <a:chOff x="2154778" y="4286301"/>
            <a:chExt cx="2298332" cy="10464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C30BBD-1379-49A4-B258-2B9C62493733}"/>
                </a:ext>
              </a:extLst>
            </p:cNvPr>
            <p:cNvSpPr txBox="1"/>
            <p:nvPr/>
          </p:nvSpPr>
          <p:spPr>
            <a:xfrm>
              <a:off x="2173615" y="4501722"/>
              <a:ext cx="2265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623B8DB-40A3-4490-9878-9C79537F9F63}"/>
                </a:ext>
              </a:extLst>
            </p:cNvPr>
            <p:cNvSpPr txBox="1"/>
            <p:nvPr/>
          </p:nvSpPr>
          <p:spPr>
            <a:xfrm>
              <a:off x="2154778" y="4286301"/>
              <a:ext cx="22983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0391EB-5307-46DB-BE9C-D6D1BC8523BD}"/>
              </a:ext>
            </a:extLst>
          </p:cNvPr>
          <p:cNvGrpSpPr/>
          <p:nvPr/>
        </p:nvGrpSpPr>
        <p:grpSpPr>
          <a:xfrm>
            <a:off x="3114640" y="4002628"/>
            <a:ext cx="1818904" cy="1046418"/>
            <a:chOff x="2079598" y="4286301"/>
            <a:chExt cx="2312212" cy="10464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D5FFCC-5AAE-46EF-AF13-CCCE6AF324C7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54CE7A-1FE5-4E68-9054-A7D5F1409AB9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C6C31B0-C714-47FE-8B3D-5327DB58AB24}"/>
              </a:ext>
            </a:extLst>
          </p:cNvPr>
          <p:cNvGrpSpPr/>
          <p:nvPr/>
        </p:nvGrpSpPr>
        <p:grpSpPr>
          <a:xfrm>
            <a:off x="5189278" y="3553112"/>
            <a:ext cx="1818904" cy="1046418"/>
            <a:chOff x="2079598" y="4286301"/>
            <a:chExt cx="2312212" cy="10464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D985DA-9826-4E19-9090-7F147B802CAB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69FF5B-5128-4A37-B266-B7ABC5AC48DA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A906CE-E9A3-4C9E-92F1-DF7D9C8B2C26}"/>
              </a:ext>
            </a:extLst>
          </p:cNvPr>
          <p:cNvGrpSpPr/>
          <p:nvPr/>
        </p:nvGrpSpPr>
        <p:grpSpPr>
          <a:xfrm>
            <a:off x="7263916" y="3103596"/>
            <a:ext cx="1818904" cy="1046418"/>
            <a:chOff x="2079598" y="4286301"/>
            <a:chExt cx="2312212" cy="104641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1C724C-0141-4A11-915D-17428E037CC0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AF5F33-4773-4599-A81A-EBF12B604CFB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 18">
            <a:extLst>
              <a:ext uri="{FF2B5EF4-FFF2-40B4-BE49-F238E27FC236}">
                <a16:creationId xmlns:a16="http://schemas.microsoft.com/office/drawing/2014/main" id="{A3F5C676-6D77-4558-8621-6F9AA452897B}"/>
              </a:ext>
            </a:extLst>
          </p:cNvPr>
          <p:cNvSpPr/>
          <p:nvPr/>
        </p:nvSpPr>
        <p:spPr>
          <a:xfrm>
            <a:off x="1735734" y="378713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CD8AF7EB-AF91-405C-9045-C3A283DE66B3}"/>
              </a:ext>
            </a:extLst>
          </p:cNvPr>
          <p:cNvSpPr/>
          <p:nvPr/>
        </p:nvSpPr>
        <p:spPr>
          <a:xfrm>
            <a:off x="3861625" y="337247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FB426AB0-75FB-42D0-BC82-A38E1597CC3E}"/>
              </a:ext>
            </a:extLst>
          </p:cNvPr>
          <p:cNvSpPr/>
          <p:nvPr/>
        </p:nvSpPr>
        <p:spPr>
          <a:xfrm>
            <a:off x="5889916" y="296940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rapezoid 22">
            <a:extLst>
              <a:ext uri="{FF2B5EF4-FFF2-40B4-BE49-F238E27FC236}">
                <a16:creationId xmlns:a16="http://schemas.microsoft.com/office/drawing/2014/main" id="{2110ADD4-DAEA-45BF-B269-FB8289288038}"/>
              </a:ext>
            </a:extLst>
          </p:cNvPr>
          <p:cNvSpPr>
            <a:spLocks noChangeAspect="1"/>
          </p:cNvSpPr>
          <p:nvPr/>
        </p:nvSpPr>
        <p:spPr>
          <a:xfrm>
            <a:off x="7977524" y="2547245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 53">
            <a:extLst>
              <a:ext uri="{FF2B5EF4-FFF2-40B4-BE49-F238E27FC236}">
                <a16:creationId xmlns:a16="http://schemas.microsoft.com/office/drawing/2014/main" id="{AEBC244D-4A13-4EF9-8C75-E729CC8255D3}"/>
              </a:ext>
            </a:extLst>
          </p:cNvPr>
          <p:cNvSpPr/>
          <p:nvPr/>
        </p:nvSpPr>
        <p:spPr>
          <a:xfrm>
            <a:off x="10074541" y="2056000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3450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35C74-F899-47D2-BD5A-525583F3D766}"/>
              </a:ext>
            </a:extLst>
          </p:cNvPr>
          <p:cNvSpPr txBox="1"/>
          <p:nvPr/>
        </p:nvSpPr>
        <p:spPr>
          <a:xfrm>
            <a:off x="3694671" y="1622050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DD55D5-63BC-4471-98C0-C69B4B93AB00}"/>
              </a:ext>
            </a:extLst>
          </p:cNvPr>
          <p:cNvSpPr txBox="1"/>
          <p:nvPr/>
        </p:nvSpPr>
        <p:spPr>
          <a:xfrm>
            <a:off x="3694672" y="2145400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8" name="자유형 8">
            <a:extLst>
              <a:ext uri="{FF2B5EF4-FFF2-40B4-BE49-F238E27FC236}">
                <a16:creationId xmlns:a16="http://schemas.microsoft.com/office/drawing/2014/main" id="{E11046F7-E164-4F96-AFDB-36CE7443F84B}"/>
              </a:ext>
            </a:extLst>
          </p:cNvPr>
          <p:cNvSpPr/>
          <p:nvPr/>
        </p:nvSpPr>
        <p:spPr>
          <a:xfrm flipV="1">
            <a:off x="3714812" y="3183185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615578-5FEB-415D-B2E5-78BC1BFF4AD7}"/>
              </a:ext>
            </a:extLst>
          </p:cNvPr>
          <p:cNvSpPr txBox="1"/>
          <p:nvPr/>
        </p:nvSpPr>
        <p:spPr>
          <a:xfrm>
            <a:off x="6525626" y="3067543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val 19">
            <a:extLst>
              <a:ext uri="{FF2B5EF4-FFF2-40B4-BE49-F238E27FC236}">
                <a16:creationId xmlns:a16="http://schemas.microsoft.com/office/drawing/2014/main" id="{30972460-1083-4480-A617-2D5775C3EDCD}"/>
              </a:ext>
            </a:extLst>
          </p:cNvPr>
          <p:cNvSpPr/>
          <p:nvPr/>
        </p:nvSpPr>
        <p:spPr>
          <a:xfrm>
            <a:off x="6232163" y="3567407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20">
            <a:extLst>
              <a:ext uri="{FF2B5EF4-FFF2-40B4-BE49-F238E27FC236}">
                <a16:creationId xmlns:a16="http://schemas.microsoft.com/office/drawing/2014/main" id="{299FC355-4961-4291-8A3A-15912197C515}"/>
              </a:ext>
            </a:extLst>
          </p:cNvPr>
          <p:cNvSpPr/>
          <p:nvPr/>
        </p:nvSpPr>
        <p:spPr>
          <a:xfrm>
            <a:off x="8241938" y="3567407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843E47A4-BD41-44CE-838C-FEEEC42708A7}"/>
              </a:ext>
            </a:extLst>
          </p:cNvPr>
          <p:cNvSpPr/>
          <p:nvPr/>
        </p:nvSpPr>
        <p:spPr>
          <a:xfrm>
            <a:off x="10251713" y="3567407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29">
            <a:extLst>
              <a:ext uri="{FF2B5EF4-FFF2-40B4-BE49-F238E27FC236}">
                <a16:creationId xmlns:a16="http://schemas.microsoft.com/office/drawing/2014/main" id="{F422CCBE-90B5-4E3B-8E99-BE7DB7E7D9B6}"/>
              </a:ext>
            </a:extLst>
          </p:cNvPr>
          <p:cNvGrpSpPr/>
          <p:nvPr/>
        </p:nvGrpSpPr>
        <p:grpSpPr>
          <a:xfrm>
            <a:off x="5704445" y="4374355"/>
            <a:ext cx="1775516" cy="1694684"/>
            <a:chOff x="3736410" y="4379961"/>
            <a:chExt cx="1454320" cy="16946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0E9EBC-789E-4225-8025-48C4220BFADA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90AD01-933F-41E3-A86E-140C11A1F38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id="{4389C9D2-930A-4BA3-B9FD-6FDCF3EE6B2B}"/>
              </a:ext>
            </a:extLst>
          </p:cNvPr>
          <p:cNvGrpSpPr/>
          <p:nvPr/>
        </p:nvGrpSpPr>
        <p:grpSpPr>
          <a:xfrm>
            <a:off x="7714220" y="4374355"/>
            <a:ext cx="1775516" cy="1694684"/>
            <a:chOff x="3736410" y="4379961"/>
            <a:chExt cx="1454320" cy="16946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CA75BF-4E97-49EA-BCC9-1B4509EE4E3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25BB6D-0590-4143-9F7C-8EA5A530EF4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2989D752-97D1-442C-B5D7-70A6E11283F7}"/>
              </a:ext>
            </a:extLst>
          </p:cNvPr>
          <p:cNvGrpSpPr/>
          <p:nvPr/>
        </p:nvGrpSpPr>
        <p:grpSpPr>
          <a:xfrm>
            <a:off x="9723995" y="4374355"/>
            <a:ext cx="1775516" cy="1325352"/>
            <a:chOff x="3736410" y="4379961"/>
            <a:chExt cx="1454320" cy="13253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EC58F3-3940-43D8-9C4D-7600CAB5D4FA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725FD1-E2D4-41DD-918C-0372B67D90B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8A442EA6-4B26-4EA9-975E-2AB442F44883}"/>
              </a:ext>
            </a:extLst>
          </p:cNvPr>
          <p:cNvSpPr/>
          <p:nvPr/>
        </p:nvSpPr>
        <p:spPr>
          <a:xfrm>
            <a:off x="4222388" y="3567407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33">
            <a:extLst>
              <a:ext uri="{FF2B5EF4-FFF2-40B4-BE49-F238E27FC236}">
                <a16:creationId xmlns:a16="http://schemas.microsoft.com/office/drawing/2014/main" id="{28955167-1350-4508-879F-379963EDB93E}"/>
              </a:ext>
            </a:extLst>
          </p:cNvPr>
          <p:cNvGrpSpPr/>
          <p:nvPr/>
        </p:nvGrpSpPr>
        <p:grpSpPr>
          <a:xfrm>
            <a:off x="3694670" y="4374355"/>
            <a:ext cx="1775516" cy="1694684"/>
            <a:chOff x="3736410" y="4379961"/>
            <a:chExt cx="1454320" cy="16946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A79FA8-37FE-4877-A4D0-BC5BA552315C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393B54-7889-41A3-B034-FAD5F624394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16">
            <a:extLst>
              <a:ext uri="{FF2B5EF4-FFF2-40B4-BE49-F238E27FC236}">
                <a16:creationId xmlns:a16="http://schemas.microsoft.com/office/drawing/2014/main" id="{6D7AC654-AA1B-458C-9CAC-430B6F75BA16}"/>
              </a:ext>
            </a:extLst>
          </p:cNvPr>
          <p:cNvSpPr/>
          <p:nvPr/>
        </p:nvSpPr>
        <p:spPr>
          <a:xfrm>
            <a:off x="4390334" y="3813238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6F170B47-4130-426D-9D79-B45D162FB69B}"/>
              </a:ext>
            </a:extLst>
          </p:cNvPr>
          <p:cNvSpPr/>
          <p:nvPr/>
        </p:nvSpPr>
        <p:spPr>
          <a:xfrm>
            <a:off x="10417797" y="3786405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4F959B4D-895F-4402-8A52-34BE0D1CC646}"/>
              </a:ext>
            </a:extLst>
          </p:cNvPr>
          <p:cNvSpPr/>
          <p:nvPr/>
        </p:nvSpPr>
        <p:spPr>
          <a:xfrm rot="2700000">
            <a:off x="6454592" y="370294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DA8EBFC3-CBE4-481A-B421-4FE342E5226B}"/>
              </a:ext>
            </a:extLst>
          </p:cNvPr>
          <p:cNvSpPr/>
          <p:nvPr/>
        </p:nvSpPr>
        <p:spPr>
          <a:xfrm>
            <a:off x="8417200" y="3738261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6E4AF48-3142-4C6D-BFC8-B09EC5A1D5C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90340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8F1A714-05AD-4F27-8A86-4A1DAE3B035E}"/>
              </a:ext>
            </a:extLst>
          </p:cNvPr>
          <p:cNvSpPr txBox="1"/>
          <p:nvPr/>
        </p:nvSpPr>
        <p:spPr>
          <a:xfrm>
            <a:off x="1682867" y="183114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310E52-1CD3-4D25-A821-78E6D667B945}"/>
              </a:ext>
            </a:extLst>
          </p:cNvPr>
          <p:cNvGrpSpPr/>
          <p:nvPr/>
        </p:nvGrpSpPr>
        <p:grpSpPr>
          <a:xfrm>
            <a:off x="907465" y="1148220"/>
            <a:ext cx="5419664" cy="777510"/>
            <a:chOff x="6102442" y="1483456"/>
            <a:chExt cx="5419664" cy="77751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7A4AAF-5905-4149-9246-63E8987876AB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F62F98E-EBD0-41E3-A62F-BBE6D5D75EB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D7DF792-CE98-4045-BD57-B32D194580F9}"/>
              </a:ext>
            </a:extLst>
          </p:cNvPr>
          <p:cNvSpPr txBox="1"/>
          <p:nvPr/>
        </p:nvSpPr>
        <p:spPr>
          <a:xfrm>
            <a:off x="1682867" y="297013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29435AE-E913-4AED-B82F-5F813F99D6C9}"/>
              </a:ext>
            </a:extLst>
          </p:cNvPr>
          <p:cNvGrpSpPr/>
          <p:nvPr/>
        </p:nvGrpSpPr>
        <p:grpSpPr>
          <a:xfrm>
            <a:off x="907465" y="2287212"/>
            <a:ext cx="5419664" cy="777510"/>
            <a:chOff x="6102442" y="1483456"/>
            <a:chExt cx="5419664" cy="77751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D7B56EF-70F6-4BD6-B69A-00769C87A07E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C75CE31-7DF8-44E2-9AED-3C589BCF4AD8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08B6065-D7E9-41F1-9B14-47C91CB4A0AC}"/>
              </a:ext>
            </a:extLst>
          </p:cNvPr>
          <p:cNvSpPr txBox="1"/>
          <p:nvPr/>
        </p:nvSpPr>
        <p:spPr>
          <a:xfrm>
            <a:off x="1682867" y="410912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D396088-6212-421D-AD70-39047B1B5D9D}"/>
              </a:ext>
            </a:extLst>
          </p:cNvPr>
          <p:cNvGrpSpPr/>
          <p:nvPr/>
        </p:nvGrpSpPr>
        <p:grpSpPr>
          <a:xfrm>
            <a:off x="907465" y="3426204"/>
            <a:ext cx="5419664" cy="777510"/>
            <a:chOff x="6102442" y="1483456"/>
            <a:chExt cx="5419664" cy="77751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ED75CAA-F79C-430C-BD33-D33EA854321A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C1DA00-434F-45E6-8576-AAE5C1CCB6B2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E0AB760F-7ADC-453F-ACE1-3F92EB0FB629}"/>
              </a:ext>
            </a:extLst>
          </p:cNvPr>
          <p:cNvSpPr txBox="1"/>
          <p:nvPr/>
        </p:nvSpPr>
        <p:spPr>
          <a:xfrm>
            <a:off x="1682867" y="524811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6AFD396-0D2C-42EA-A4D3-1556C1579362}"/>
              </a:ext>
            </a:extLst>
          </p:cNvPr>
          <p:cNvGrpSpPr/>
          <p:nvPr/>
        </p:nvGrpSpPr>
        <p:grpSpPr>
          <a:xfrm>
            <a:off x="907465" y="4565196"/>
            <a:ext cx="5419664" cy="777510"/>
            <a:chOff x="6102442" y="1483456"/>
            <a:chExt cx="5419664" cy="77751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CF42BFF-6F38-4F10-BA5C-E60661C2F61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1EFE33E-2558-4711-BAFB-D33EE22CE0E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7A181FE-5D75-488D-AEBB-CB143BE0882A}"/>
              </a:ext>
            </a:extLst>
          </p:cNvPr>
          <p:cNvSpPr txBox="1"/>
          <p:nvPr/>
        </p:nvSpPr>
        <p:spPr>
          <a:xfrm>
            <a:off x="7950104" y="1148220"/>
            <a:ext cx="362936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72" name="Graphic 127">
            <a:extLst>
              <a:ext uri="{FF2B5EF4-FFF2-40B4-BE49-F238E27FC236}">
                <a16:creationId xmlns:a16="http://schemas.microsoft.com/office/drawing/2014/main" id="{759C2E3F-7C92-472B-A88A-54CAF34B5A06}"/>
              </a:ext>
            </a:extLst>
          </p:cNvPr>
          <p:cNvGrpSpPr/>
          <p:nvPr/>
        </p:nvGrpSpPr>
        <p:grpSpPr>
          <a:xfrm>
            <a:off x="7983461" y="1177159"/>
            <a:ext cx="1072746" cy="748571"/>
            <a:chOff x="5127824" y="3623423"/>
            <a:chExt cx="3461269" cy="2415304"/>
          </a:xfrm>
          <a:solidFill>
            <a:schemeClr val="bg1"/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AB2B98A-4827-4CDE-B4F5-53FB92D40605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BB8DF41-EB9F-45B3-BC51-4CAB90AA41E2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3C6A012-AACB-4A3E-81A8-77298CD0916B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BE605AE-5633-4C7E-8258-8D7DD1C59794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BDC3084-AEBE-4A2A-BA49-195E69527388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80144AC-9B38-494B-9D9E-62B651A4460F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0FBC540-A9D4-479C-97EF-F95C8FF3093F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C1F4DDF-03D5-4BDF-9EAE-D54F8881B254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003C3E2-6922-4110-9601-B710643E1CA7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FEFCFE5-D50E-40B2-986E-FB40932A0FE6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B62FC6F-F906-44B1-86C9-5E4462C9E524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43399C9-5529-4E83-9590-BA42EC453555}"/>
              </a:ext>
            </a:extLst>
          </p:cNvPr>
          <p:cNvSpPr/>
          <p:nvPr/>
        </p:nvSpPr>
        <p:spPr>
          <a:xfrm rot="2700000">
            <a:off x="7058843" y="1679940"/>
            <a:ext cx="634722" cy="2466644"/>
          </a:xfrm>
          <a:custGeom>
            <a:avLst/>
            <a:gdLst>
              <a:gd name="connsiteX0" fmla="*/ 623645 w 634722"/>
              <a:gd name="connsiteY0" fmla="*/ 0 h 2466643"/>
              <a:gd name="connsiteX1" fmla="*/ 11370 w 634722"/>
              <a:gd name="connsiteY1" fmla="*/ 0 h 2466643"/>
              <a:gd name="connsiteX2" fmla="*/ 17 w 634722"/>
              <a:gd name="connsiteY2" fmla="*/ 11353 h 2466643"/>
              <a:gd name="connsiteX3" fmla="*/ 9564 w 634722"/>
              <a:gd name="connsiteY3" fmla="*/ 512680 h 2466643"/>
              <a:gd name="connsiteX4" fmla="*/ 29947 w 634722"/>
              <a:gd name="connsiteY4" fmla="*/ 553963 h 2466643"/>
              <a:gd name="connsiteX5" fmla="*/ 83615 w 634722"/>
              <a:gd name="connsiteY5" fmla="*/ 583635 h 2466643"/>
              <a:gd name="connsiteX6" fmla="*/ 204367 w 634722"/>
              <a:gd name="connsiteY6" fmla="*/ 631626 h 2466643"/>
              <a:gd name="connsiteX7" fmla="*/ 263453 w 634722"/>
              <a:gd name="connsiteY7" fmla="*/ 723480 h 2466643"/>
              <a:gd name="connsiteX8" fmla="*/ 263969 w 634722"/>
              <a:gd name="connsiteY8" fmla="*/ 1317436 h 2466643"/>
              <a:gd name="connsiteX9" fmla="*/ 257776 w 634722"/>
              <a:gd name="connsiteY9" fmla="*/ 1325950 h 2466643"/>
              <a:gd name="connsiteX10" fmla="*/ 233007 w 634722"/>
              <a:gd name="connsiteY10" fmla="*/ 1350204 h 2466643"/>
              <a:gd name="connsiteX11" fmla="*/ 230169 w 634722"/>
              <a:gd name="connsiteY11" fmla="*/ 1374973 h 2466643"/>
              <a:gd name="connsiteX12" fmla="*/ 230169 w 634722"/>
              <a:gd name="connsiteY12" fmla="*/ 2242943 h 2466643"/>
              <a:gd name="connsiteX13" fmla="*/ 230685 w 634722"/>
              <a:gd name="connsiteY13" fmla="*/ 2254554 h 2466643"/>
              <a:gd name="connsiteX14" fmla="*/ 270419 w 634722"/>
              <a:gd name="connsiteY14" fmla="*/ 2292740 h 2466643"/>
              <a:gd name="connsiteX15" fmla="*/ 278934 w 634722"/>
              <a:gd name="connsiteY15" fmla="*/ 2298933 h 2466643"/>
              <a:gd name="connsiteX16" fmla="*/ 273515 w 634722"/>
              <a:gd name="connsiteY16" fmla="*/ 2304867 h 2466643"/>
              <a:gd name="connsiteX17" fmla="*/ 231459 w 634722"/>
              <a:gd name="connsiteY17" fmla="*/ 2392335 h 2466643"/>
              <a:gd name="connsiteX18" fmla="*/ 291835 w 634722"/>
              <a:gd name="connsiteY18" fmla="*/ 2464064 h 2466643"/>
              <a:gd name="connsiteX19" fmla="*/ 298801 w 634722"/>
              <a:gd name="connsiteY19" fmla="*/ 2467934 h 2466643"/>
              <a:gd name="connsiteX20" fmla="*/ 331569 w 634722"/>
              <a:gd name="connsiteY20" fmla="*/ 2467934 h 2466643"/>
              <a:gd name="connsiteX21" fmla="*/ 355307 w 634722"/>
              <a:gd name="connsiteY21" fmla="*/ 2459161 h 2466643"/>
              <a:gd name="connsiteX22" fmla="*/ 404846 w 634722"/>
              <a:gd name="connsiteY22" fmla="*/ 2386401 h 2466643"/>
              <a:gd name="connsiteX23" fmla="*/ 362015 w 634722"/>
              <a:gd name="connsiteY23" fmla="*/ 2304609 h 2466643"/>
              <a:gd name="connsiteX24" fmla="*/ 356597 w 634722"/>
              <a:gd name="connsiteY24" fmla="*/ 2298675 h 2466643"/>
              <a:gd name="connsiteX25" fmla="*/ 365111 w 634722"/>
              <a:gd name="connsiteY25" fmla="*/ 2292740 h 2466643"/>
              <a:gd name="connsiteX26" fmla="*/ 367950 w 634722"/>
              <a:gd name="connsiteY26" fmla="*/ 2292740 h 2466643"/>
              <a:gd name="connsiteX27" fmla="*/ 403040 w 634722"/>
              <a:gd name="connsiteY27" fmla="*/ 2265649 h 2466643"/>
              <a:gd name="connsiteX28" fmla="*/ 405104 w 634722"/>
              <a:gd name="connsiteY28" fmla="*/ 2241653 h 2466643"/>
              <a:gd name="connsiteX29" fmla="*/ 405104 w 634722"/>
              <a:gd name="connsiteY29" fmla="*/ 1375747 h 2466643"/>
              <a:gd name="connsiteX30" fmla="*/ 404588 w 634722"/>
              <a:gd name="connsiteY30" fmla="*/ 1359492 h 2466643"/>
              <a:gd name="connsiteX31" fmla="*/ 379560 w 634722"/>
              <a:gd name="connsiteY31" fmla="*/ 1326466 h 2466643"/>
              <a:gd name="connsiteX32" fmla="*/ 370788 w 634722"/>
              <a:gd name="connsiteY32" fmla="*/ 1314081 h 2466643"/>
              <a:gd name="connsiteX33" fmla="*/ 371046 w 634722"/>
              <a:gd name="connsiteY33" fmla="*/ 735349 h 2466643"/>
              <a:gd name="connsiteX34" fmla="*/ 443549 w 634722"/>
              <a:gd name="connsiteY34" fmla="*/ 625950 h 2466643"/>
              <a:gd name="connsiteX35" fmla="*/ 560688 w 634722"/>
              <a:gd name="connsiteY35" fmla="*/ 579507 h 2466643"/>
              <a:gd name="connsiteX36" fmla="*/ 611260 w 634722"/>
              <a:gd name="connsiteY36" fmla="*/ 548286 h 2466643"/>
              <a:gd name="connsiteX37" fmla="*/ 624935 w 634722"/>
              <a:gd name="connsiteY37" fmla="*/ 520679 h 2466643"/>
              <a:gd name="connsiteX38" fmla="*/ 634739 w 634722"/>
              <a:gd name="connsiteY38" fmla="*/ 10579 h 2466643"/>
              <a:gd name="connsiteX39" fmla="*/ 623645 w 634722"/>
              <a:gd name="connsiteY39" fmla="*/ 0 h 2466643"/>
              <a:gd name="connsiteX40" fmla="*/ 116383 w 634722"/>
              <a:gd name="connsiteY40" fmla="*/ 388316 h 2466643"/>
              <a:gd name="connsiteX41" fmla="*/ 58845 w 634722"/>
              <a:gd name="connsiteY41" fmla="*/ 329746 h 2466643"/>
              <a:gd name="connsiteX42" fmla="*/ 116641 w 634722"/>
              <a:gd name="connsiteY42" fmla="*/ 272724 h 2466643"/>
              <a:gd name="connsiteX43" fmla="*/ 174437 w 634722"/>
              <a:gd name="connsiteY43" fmla="*/ 330004 h 2466643"/>
              <a:gd name="connsiteX44" fmla="*/ 116383 w 634722"/>
              <a:gd name="connsiteY44" fmla="*/ 388316 h 2466643"/>
              <a:gd name="connsiteX45" fmla="*/ 116899 w 634722"/>
              <a:gd name="connsiteY45" fmla="*/ 172355 h 2466643"/>
              <a:gd name="connsiteX46" fmla="*/ 58845 w 634722"/>
              <a:gd name="connsiteY46" fmla="*/ 114302 h 2466643"/>
              <a:gd name="connsiteX47" fmla="*/ 116125 w 634722"/>
              <a:gd name="connsiteY47" fmla="*/ 56764 h 2466643"/>
              <a:gd name="connsiteX48" fmla="*/ 174437 w 634722"/>
              <a:gd name="connsiteY48" fmla="*/ 114560 h 2466643"/>
              <a:gd name="connsiteX49" fmla="*/ 116899 w 634722"/>
              <a:gd name="connsiteY49" fmla="*/ 172355 h 2466643"/>
              <a:gd name="connsiteX50" fmla="*/ 386011 w 634722"/>
              <a:gd name="connsiteY50" fmla="*/ 2398785 h 2466643"/>
              <a:gd name="connsiteX51" fmla="*/ 317378 w 634722"/>
              <a:gd name="connsiteY51" fmla="*/ 2451421 h 2466643"/>
              <a:gd name="connsiteX52" fmla="*/ 248746 w 634722"/>
              <a:gd name="connsiteY52" fmla="*/ 2398785 h 2466643"/>
              <a:gd name="connsiteX53" fmla="*/ 283578 w 634722"/>
              <a:gd name="connsiteY53" fmla="*/ 2318542 h 2466643"/>
              <a:gd name="connsiteX54" fmla="*/ 297511 w 634722"/>
              <a:gd name="connsiteY54" fmla="*/ 2318542 h 2466643"/>
              <a:gd name="connsiteX55" fmla="*/ 337246 w 634722"/>
              <a:gd name="connsiteY55" fmla="*/ 2319058 h 2466643"/>
              <a:gd name="connsiteX56" fmla="*/ 352727 w 634722"/>
              <a:gd name="connsiteY56" fmla="*/ 2319058 h 2466643"/>
              <a:gd name="connsiteX57" fmla="*/ 386011 w 634722"/>
              <a:gd name="connsiteY57" fmla="*/ 2398785 h 2466643"/>
              <a:gd name="connsiteX58" fmla="*/ 317636 w 634722"/>
              <a:gd name="connsiteY58" fmla="*/ 594730 h 2466643"/>
              <a:gd name="connsiteX59" fmla="*/ 259582 w 634722"/>
              <a:gd name="connsiteY59" fmla="*/ 536418 h 2466643"/>
              <a:gd name="connsiteX60" fmla="*/ 317894 w 634722"/>
              <a:gd name="connsiteY60" fmla="*/ 478880 h 2466643"/>
              <a:gd name="connsiteX61" fmla="*/ 375432 w 634722"/>
              <a:gd name="connsiteY61" fmla="*/ 536418 h 2466643"/>
              <a:gd name="connsiteX62" fmla="*/ 317636 w 634722"/>
              <a:gd name="connsiteY62" fmla="*/ 594730 h 2466643"/>
              <a:gd name="connsiteX63" fmla="*/ 259582 w 634722"/>
              <a:gd name="connsiteY63" fmla="*/ 329746 h 2466643"/>
              <a:gd name="connsiteX64" fmla="*/ 317378 w 634722"/>
              <a:gd name="connsiteY64" fmla="*/ 272724 h 2466643"/>
              <a:gd name="connsiteX65" fmla="*/ 375432 w 634722"/>
              <a:gd name="connsiteY65" fmla="*/ 330778 h 2466643"/>
              <a:gd name="connsiteX66" fmla="*/ 317378 w 634722"/>
              <a:gd name="connsiteY66" fmla="*/ 388316 h 2466643"/>
              <a:gd name="connsiteX67" fmla="*/ 259582 w 634722"/>
              <a:gd name="connsiteY67" fmla="*/ 329746 h 2466643"/>
              <a:gd name="connsiteX68" fmla="*/ 317120 w 634722"/>
              <a:gd name="connsiteY68" fmla="*/ 172355 h 2466643"/>
              <a:gd name="connsiteX69" fmla="*/ 259582 w 634722"/>
              <a:gd name="connsiteY69" fmla="*/ 114560 h 2466643"/>
              <a:gd name="connsiteX70" fmla="*/ 316604 w 634722"/>
              <a:gd name="connsiteY70" fmla="*/ 56764 h 2466643"/>
              <a:gd name="connsiteX71" fmla="*/ 375432 w 634722"/>
              <a:gd name="connsiteY71" fmla="*/ 114044 h 2466643"/>
              <a:gd name="connsiteX72" fmla="*/ 317120 w 634722"/>
              <a:gd name="connsiteY72" fmla="*/ 172355 h 2466643"/>
              <a:gd name="connsiteX73" fmla="*/ 518374 w 634722"/>
              <a:gd name="connsiteY73" fmla="*/ 56764 h 2466643"/>
              <a:gd name="connsiteX74" fmla="*/ 576169 w 634722"/>
              <a:gd name="connsiteY74" fmla="*/ 114818 h 2466643"/>
              <a:gd name="connsiteX75" fmla="*/ 518374 w 634722"/>
              <a:gd name="connsiteY75" fmla="*/ 172355 h 2466643"/>
              <a:gd name="connsiteX76" fmla="*/ 460578 w 634722"/>
              <a:gd name="connsiteY76" fmla="*/ 113786 h 2466643"/>
              <a:gd name="connsiteX77" fmla="*/ 518374 w 634722"/>
              <a:gd name="connsiteY77" fmla="*/ 56764 h 2466643"/>
              <a:gd name="connsiteX78" fmla="*/ 518116 w 634722"/>
              <a:gd name="connsiteY78" fmla="*/ 388316 h 2466643"/>
              <a:gd name="connsiteX79" fmla="*/ 460578 w 634722"/>
              <a:gd name="connsiteY79" fmla="*/ 330520 h 2466643"/>
              <a:gd name="connsiteX80" fmla="*/ 518632 w 634722"/>
              <a:gd name="connsiteY80" fmla="*/ 272724 h 2466643"/>
              <a:gd name="connsiteX81" fmla="*/ 576428 w 634722"/>
              <a:gd name="connsiteY81" fmla="*/ 330004 h 2466643"/>
              <a:gd name="connsiteX82" fmla="*/ 518116 w 634722"/>
              <a:gd name="connsiteY82" fmla="*/ 388316 h 246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4722" h="2466643">
                <a:moveTo>
                  <a:pt x="623645" y="0"/>
                </a:moveTo>
                <a:cubicBezTo>
                  <a:pt x="419553" y="258"/>
                  <a:pt x="215462" y="258"/>
                  <a:pt x="11370" y="0"/>
                </a:cubicBezTo>
                <a:cubicBezTo>
                  <a:pt x="2339" y="0"/>
                  <a:pt x="-241" y="1548"/>
                  <a:pt x="17" y="11353"/>
                </a:cubicBezTo>
                <a:cubicBezTo>
                  <a:pt x="4146" y="178548"/>
                  <a:pt x="8016" y="345485"/>
                  <a:pt x="9564" y="512680"/>
                </a:cubicBezTo>
                <a:cubicBezTo>
                  <a:pt x="9822" y="530483"/>
                  <a:pt x="16272" y="543384"/>
                  <a:pt x="29947" y="553963"/>
                </a:cubicBezTo>
                <a:cubicBezTo>
                  <a:pt x="46460" y="566606"/>
                  <a:pt x="64780" y="575378"/>
                  <a:pt x="83615" y="583635"/>
                </a:cubicBezTo>
                <a:cubicBezTo>
                  <a:pt x="123349" y="600922"/>
                  <a:pt x="164890" y="613565"/>
                  <a:pt x="204367" y="631626"/>
                </a:cubicBezTo>
                <a:cubicBezTo>
                  <a:pt x="243585" y="649687"/>
                  <a:pt x="263453" y="682197"/>
                  <a:pt x="263453" y="723480"/>
                </a:cubicBezTo>
                <a:cubicBezTo>
                  <a:pt x="264485" y="921379"/>
                  <a:pt x="263969" y="1119536"/>
                  <a:pt x="263969" y="1317436"/>
                </a:cubicBezTo>
                <a:cubicBezTo>
                  <a:pt x="263969" y="1322338"/>
                  <a:pt x="262937" y="1324660"/>
                  <a:pt x="257776" y="1325950"/>
                </a:cubicBezTo>
                <a:cubicBezTo>
                  <a:pt x="244617" y="1328788"/>
                  <a:pt x="236877" y="1337819"/>
                  <a:pt x="233007" y="1350204"/>
                </a:cubicBezTo>
                <a:cubicBezTo>
                  <a:pt x="230427" y="1358202"/>
                  <a:pt x="230169" y="1366717"/>
                  <a:pt x="230169" y="1374973"/>
                </a:cubicBezTo>
                <a:cubicBezTo>
                  <a:pt x="230169" y="1664211"/>
                  <a:pt x="230169" y="1953706"/>
                  <a:pt x="230169" y="2242943"/>
                </a:cubicBezTo>
                <a:cubicBezTo>
                  <a:pt x="230169" y="2246813"/>
                  <a:pt x="230169" y="2250684"/>
                  <a:pt x="230685" y="2254554"/>
                </a:cubicBezTo>
                <a:cubicBezTo>
                  <a:pt x="233007" y="2280614"/>
                  <a:pt x="244360" y="2291708"/>
                  <a:pt x="270419" y="2292740"/>
                </a:cubicBezTo>
                <a:cubicBezTo>
                  <a:pt x="275322" y="2292998"/>
                  <a:pt x="277644" y="2295063"/>
                  <a:pt x="278934" y="2298933"/>
                </a:cubicBezTo>
                <a:cubicBezTo>
                  <a:pt x="280740" y="2303835"/>
                  <a:pt x="275580" y="2303577"/>
                  <a:pt x="273515" y="2304867"/>
                </a:cubicBezTo>
                <a:cubicBezTo>
                  <a:pt x="241521" y="2325509"/>
                  <a:pt x="226298" y="2354664"/>
                  <a:pt x="231459" y="2392335"/>
                </a:cubicBezTo>
                <a:cubicBezTo>
                  <a:pt x="236361" y="2428457"/>
                  <a:pt x="257776" y="2451937"/>
                  <a:pt x="291835" y="2464064"/>
                </a:cubicBezTo>
                <a:cubicBezTo>
                  <a:pt x="294415" y="2464838"/>
                  <a:pt x="297769" y="2464064"/>
                  <a:pt x="298801" y="2467934"/>
                </a:cubicBezTo>
                <a:cubicBezTo>
                  <a:pt x="309638" y="2467934"/>
                  <a:pt x="320733" y="2467934"/>
                  <a:pt x="331569" y="2467934"/>
                </a:cubicBezTo>
                <a:cubicBezTo>
                  <a:pt x="339568" y="2465096"/>
                  <a:pt x="347824" y="2463032"/>
                  <a:pt x="355307" y="2459161"/>
                </a:cubicBezTo>
                <a:cubicBezTo>
                  <a:pt x="385237" y="2444196"/>
                  <a:pt x="402524" y="2419943"/>
                  <a:pt x="404846" y="2386401"/>
                </a:cubicBezTo>
                <a:cubicBezTo>
                  <a:pt x="407168" y="2350794"/>
                  <a:pt x="391945" y="2323702"/>
                  <a:pt x="362015" y="2304609"/>
                </a:cubicBezTo>
                <a:cubicBezTo>
                  <a:pt x="359951" y="2303319"/>
                  <a:pt x="354791" y="2303577"/>
                  <a:pt x="356597" y="2298675"/>
                </a:cubicBezTo>
                <a:cubicBezTo>
                  <a:pt x="358145" y="2294805"/>
                  <a:pt x="360209" y="2291708"/>
                  <a:pt x="365111" y="2292740"/>
                </a:cubicBezTo>
                <a:cubicBezTo>
                  <a:pt x="366144" y="2292998"/>
                  <a:pt x="366918" y="2292740"/>
                  <a:pt x="367950" y="2292740"/>
                </a:cubicBezTo>
                <a:cubicBezTo>
                  <a:pt x="386011" y="2292482"/>
                  <a:pt x="398138" y="2283194"/>
                  <a:pt x="403040" y="2265649"/>
                </a:cubicBezTo>
                <a:cubicBezTo>
                  <a:pt x="405362" y="2257650"/>
                  <a:pt x="405104" y="2249652"/>
                  <a:pt x="405104" y="2241653"/>
                </a:cubicBezTo>
                <a:cubicBezTo>
                  <a:pt x="405104" y="1952932"/>
                  <a:pt x="405104" y="1664211"/>
                  <a:pt x="405104" y="1375747"/>
                </a:cubicBezTo>
                <a:cubicBezTo>
                  <a:pt x="405104" y="1370329"/>
                  <a:pt x="405362" y="1364653"/>
                  <a:pt x="404588" y="1359492"/>
                </a:cubicBezTo>
                <a:cubicBezTo>
                  <a:pt x="402266" y="1344011"/>
                  <a:pt x="395816" y="1330594"/>
                  <a:pt x="379560" y="1326466"/>
                </a:cubicBezTo>
                <a:cubicBezTo>
                  <a:pt x="371820" y="1324402"/>
                  <a:pt x="370788" y="1321048"/>
                  <a:pt x="370788" y="1314081"/>
                </a:cubicBezTo>
                <a:cubicBezTo>
                  <a:pt x="371046" y="1121085"/>
                  <a:pt x="371046" y="928346"/>
                  <a:pt x="371046" y="735349"/>
                </a:cubicBezTo>
                <a:cubicBezTo>
                  <a:pt x="371046" y="679617"/>
                  <a:pt x="392203" y="647623"/>
                  <a:pt x="443549" y="625950"/>
                </a:cubicBezTo>
                <a:cubicBezTo>
                  <a:pt x="482251" y="609695"/>
                  <a:pt x="522502" y="597052"/>
                  <a:pt x="560688" y="579507"/>
                </a:cubicBezTo>
                <a:cubicBezTo>
                  <a:pt x="578750" y="571250"/>
                  <a:pt x="596553" y="562219"/>
                  <a:pt x="611260" y="548286"/>
                </a:cubicBezTo>
                <a:cubicBezTo>
                  <a:pt x="619258" y="540804"/>
                  <a:pt x="624677" y="532289"/>
                  <a:pt x="624935" y="520679"/>
                </a:cubicBezTo>
                <a:cubicBezTo>
                  <a:pt x="628031" y="350645"/>
                  <a:pt x="631385" y="180612"/>
                  <a:pt x="634739" y="10579"/>
                </a:cubicBezTo>
                <a:cubicBezTo>
                  <a:pt x="634997" y="1548"/>
                  <a:pt x="632159" y="0"/>
                  <a:pt x="623645" y="0"/>
                </a:cubicBezTo>
                <a:close/>
                <a:moveTo>
                  <a:pt x="116383" y="388316"/>
                </a:moveTo>
                <a:cubicBezTo>
                  <a:pt x="84389" y="388316"/>
                  <a:pt x="58329" y="361998"/>
                  <a:pt x="58845" y="329746"/>
                </a:cubicBezTo>
                <a:cubicBezTo>
                  <a:pt x="59103" y="297752"/>
                  <a:pt x="84647" y="272724"/>
                  <a:pt x="116641" y="272724"/>
                </a:cubicBezTo>
                <a:cubicBezTo>
                  <a:pt x="148635" y="272724"/>
                  <a:pt x="174179" y="298268"/>
                  <a:pt x="174437" y="330004"/>
                </a:cubicBezTo>
                <a:cubicBezTo>
                  <a:pt x="174953" y="361740"/>
                  <a:pt x="148377" y="388316"/>
                  <a:pt x="116383" y="388316"/>
                </a:cubicBezTo>
                <a:close/>
                <a:moveTo>
                  <a:pt x="116899" y="172355"/>
                </a:moveTo>
                <a:cubicBezTo>
                  <a:pt x="85163" y="172613"/>
                  <a:pt x="58587" y="146296"/>
                  <a:pt x="58845" y="114302"/>
                </a:cubicBezTo>
                <a:cubicBezTo>
                  <a:pt x="58845" y="82307"/>
                  <a:pt x="84131" y="57022"/>
                  <a:pt x="116125" y="56764"/>
                </a:cubicBezTo>
                <a:cubicBezTo>
                  <a:pt x="148635" y="56506"/>
                  <a:pt x="174437" y="82307"/>
                  <a:pt x="174437" y="114560"/>
                </a:cubicBezTo>
                <a:cubicBezTo>
                  <a:pt x="174437" y="145780"/>
                  <a:pt x="148635" y="172097"/>
                  <a:pt x="116899" y="172355"/>
                </a:cubicBezTo>
                <a:close/>
                <a:moveTo>
                  <a:pt x="386011" y="2398785"/>
                </a:moveTo>
                <a:cubicBezTo>
                  <a:pt x="377496" y="2430264"/>
                  <a:pt x="349888" y="2451421"/>
                  <a:pt x="317378" y="2451421"/>
                </a:cubicBezTo>
                <a:cubicBezTo>
                  <a:pt x="285126" y="2451421"/>
                  <a:pt x="256744" y="2429489"/>
                  <a:pt x="248746" y="2398785"/>
                </a:cubicBezTo>
                <a:cubicBezTo>
                  <a:pt x="240489" y="2367565"/>
                  <a:pt x="254938" y="2334281"/>
                  <a:pt x="283578" y="2318542"/>
                </a:cubicBezTo>
                <a:cubicBezTo>
                  <a:pt x="288222" y="2315962"/>
                  <a:pt x="292093" y="2314930"/>
                  <a:pt x="297511" y="2318542"/>
                </a:cubicBezTo>
                <a:cubicBezTo>
                  <a:pt x="310412" y="2327315"/>
                  <a:pt x="324345" y="2327573"/>
                  <a:pt x="337246" y="2319058"/>
                </a:cubicBezTo>
                <a:cubicBezTo>
                  <a:pt x="343180" y="2315188"/>
                  <a:pt x="347308" y="2315962"/>
                  <a:pt x="352727" y="2319058"/>
                </a:cubicBezTo>
                <a:cubicBezTo>
                  <a:pt x="380593" y="2335055"/>
                  <a:pt x="394526" y="2367823"/>
                  <a:pt x="386011" y="2398785"/>
                </a:cubicBezTo>
                <a:close/>
                <a:moveTo>
                  <a:pt x="317636" y="594730"/>
                </a:moveTo>
                <a:cubicBezTo>
                  <a:pt x="285900" y="595246"/>
                  <a:pt x="259582" y="568670"/>
                  <a:pt x="259582" y="536418"/>
                </a:cubicBezTo>
                <a:cubicBezTo>
                  <a:pt x="259582" y="503907"/>
                  <a:pt x="285126" y="478622"/>
                  <a:pt x="317894" y="478880"/>
                </a:cubicBezTo>
                <a:cubicBezTo>
                  <a:pt x="349888" y="479138"/>
                  <a:pt x="375432" y="504940"/>
                  <a:pt x="375432" y="536418"/>
                </a:cubicBezTo>
                <a:cubicBezTo>
                  <a:pt x="375174" y="568154"/>
                  <a:pt x="349114" y="594471"/>
                  <a:pt x="317636" y="594730"/>
                </a:cubicBezTo>
                <a:close/>
                <a:moveTo>
                  <a:pt x="259582" y="329746"/>
                </a:moveTo>
                <a:cubicBezTo>
                  <a:pt x="259841" y="297752"/>
                  <a:pt x="285126" y="272724"/>
                  <a:pt x="317378" y="272724"/>
                </a:cubicBezTo>
                <a:cubicBezTo>
                  <a:pt x="349630" y="272724"/>
                  <a:pt x="375948" y="299042"/>
                  <a:pt x="375432" y="330778"/>
                </a:cubicBezTo>
                <a:cubicBezTo>
                  <a:pt x="374916" y="362256"/>
                  <a:pt x="348856" y="388316"/>
                  <a:pt x="317378" y="388316"/>
                </a:cubicBezTo>
                <a:cubicBezTo>
                  <a:pt x="285126" y="388316"/>
                  <a:pt x="259324" y="361998"/>
                  <a:pt x="259582" y="329746"/>
                </a:cubicBezTo>
                <a:close/>
                <a:moveTo>
                  <a:pt x="317120" y="172355"/>
                </a:moveTo>
                <a:cubicBezTo>
                  <a:pt x="285384" y="172097"/>
                  <a:pt x="259841" y="146296"/>
                  <a:pt x="259582" y="114560"/>
                </a:cubicBezTo>
                <a:cubicBezTo>
                  <a:pt x="259582" y="82565"/>
                  <a:pt x="284610" y="57022"/>
                  <a:pt x="316604" y="56764"/>
                </a:cubicBezTo>
                <a:cubicBezTo>
                  <a:pt x="349114" y="56506"/>
                  <a:pt x="375174" y="82049"/>
                  <a:pt x="375432" y="114044"/>
                </a:cubicBezTo>
                <a:cubicBezTo>
                  <a:pt x="375690" y="145780"/>
                  <a:pt x="348856" y="172613"/>
                  <a:pt x="317120" y="172355"/>
                </a:cubicBezTo>
                <a:close/>
                <a:moveTo>
                  <a:pt x="518374" y="56764"/>
                </a:moveTo>
                <a:cubicBezTo>
                  <a:pt x="550626" y="56764"/>
                  <a:pt x="576428" y="82565"/>
                  <a:pt x="576169" y="114818"/>
                </a:cubicBezTo>
                <a:cubicBezTo>
                  <a:pt x="575912" y="146296"/>
                  <a:pt x="549852" y="172355"/>
                  <a:pt x="518374" y="172355"/>
                </a:cubicBezTo>
                <a:cubicBezTo>
                  <a:pt x="486380" y="172355"/>
                  <a:pt x="460320" y="146038"/>
                  <a:pt x="460578" y="113786"/>
                </a:cubicBezTo>
                <a:cubicBezTo>
                  <a:pt x="460836" y="82049"/>
                  <a:pt x="486380" y="56764"/>
                  <a:pt x="518374" y="56764"/>
                </a:cubicBezTo>
                <a:close/>
                <a:moveTo>
                  <a:pt x="518116" y="388316"/>
                </a:moveTo>
                <a:cubicBezTo>
                  <a:pt x="486380" y="388058"/>
                  <a:pt x="460578" y="362256"/>
                  <a:pt x="460578" y="330520"/>
                </a:cubicBezTo>
                <a:cubicBezTo>
                  <a:pt x="460578" y="298268"/>
                  <a:pt x="486122" y="272466"/>
                  <a:pt x="518632" y="272724"/>
                </a:cubicBezTo>
                <a:cubicBezTo>
                  <a:pt x="550368" y="272724"/>
                  <a:pt x="576169" y="298268"/>
                  <a:pt x="576428" y="330004"/>
                </a:cubicBezTo>
                <a:cubicBezTo>
                  <a:pt x="576428" y="361998"/>
                  <a:pt x="549852" y="388574"/>
                  <a:pt x="518116" y="388316"/>
                </a:cubicBezTo>
                <a:close/>
              </a:path>
            </a:pathLst>
          </a:custGeom>
          <a:solidFill>
            <a:schemeClr val="accent3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15D2FBF-4E48-40C1-82B0-E02CB4A7E5C9}"/>
              </a:ext>
            </a:extLst>
          </p:cNvPr>
          <p:cNvSpPr/>
          <p:nvPr/>
        </p:nvSpPr>
        <p:spPr>
          <a:xfrm rot="2700000">
            <a:off x="1935854" y="1592496"/>
            <a:ext cx="376705" cy="2440842"/>
          </a:xfrm>
          <a:custGeom>
            <a:avLst/>
            <a:gdLst>
              <a:gd name="connsiteX0" fmla="*/ 378253 w 376704"/>
              <a:gd name="connsiteY0" fmla="*/ 912607 h 2440842"/>
              <a:gd name="connsiteX1" fmla="*/ 358902 w 376704"/>
              <a:gd name="connsiteY1" fmla="*/ 893255 h 2440842"/>
              <a:gd name="connsiteX2" fmla="*/ 348323 w 376704"/>
              <a:gd name="connsiteY2" fmla="*/ 882161 h 2440842"/>
              <a:gd name="connsiteX3" fmla="*/ 348581 w 376704"/>
              <a:gd name="connsiteY3" fmla="*/ 419278 h 2440842"/>
              <a:gd name="connsiteX4" fmla="*/ 349871 w 376704"/>
              <a:gd name="connsiteY4" fmla="*/ 393218 h 2440842"/>
              <a:gd name="connsiteX5" fmla="*/ 362772 w 376704"/>
              <a:gd name="connsiteY5" fmla="*/ 219315 h 2440842"/>
              <a:gd name="connsiteX6" fmla="*/ 359160 w 376704"/>
              <a:gd name="connsiteY6" fmla="*/ 205898 h 2440842"/>
              <a:gd name="connsiteX7" fmla="*/ 270402 w 376704"/>
              <a:gd name="connsiteY7" fmla="*/ 59344 h 2440842"/>
              <a:gd name="connsiteX8" fmla="*/ 234538 w 376704"/>
              <a:gd name="connsiteY8" fmla="*/ 0 h 2440842"/>
              <a:gd name="connsiteX9" fmla="*/ 218799 w 376704"/>
              <a:gd name="connsiteY9" fmla="*/ 17287 h 2440842"/>
              <a:gd name="connsiteX10" fmla="*/ 226023 w 376704"/>
              <a:gd name="connsiteY10" fmla="*/ 36638 h 2440842"/>
              <a:gd name="connsiteX11" fmla="*/ 245890 w 376704"/>
              <a:gd name="connsiteY11" fmla="*/ 41283 h 2440842"/>
              <a:gd name="connsiteX12" fmla="*/ 237118 w 376704"/>
              <a:gd name="connsiteY12" fmla="*/ 49023 h 2440842"/>
              <a:gd name="connsiteX13" fmla="*/ 243052 w 376704"/>
              <a:gd name="connsiteY13" fmla="*/ 80501 h 2440842"/>
              <a:gd name="connsiteX14" fmla="*/ 262145 w 376704"/>
              <a:gd name="connsiteY14" fmla="*/ 86694 h 2440842"/>
              <a:gd name="connsiteX15" fmla="*/ 278400 w 376704"/>
              <a:gd name="connsiteY15" fmla="*/ 137007 h 2440842"/>
              <a:gd name="connsiteX16" fmla="*/ 262661 w 376704"/>
              <a:gd name="connsiteY16" fmla="*/ 164873 h 2440842"/>
              <a:gd name="connsiteX17" fmla="*/ 293107 w 376704"/>
              <a:gd name="connsiteY17" fmla="*/ 179580 h 2440842"/>
              <a:gd name="connsiteX18" fmla="*/ 288979 w 376704"/>
              <a:gd name="connsiteY18" fmla="*/ 184482 h 2440842"/>
              <a:gd name="connsiteX19" fmla="*/ 298784 w 376704"/>
              <a:gd name="connsiteY19" fmla="*/ 224733 h 2440842"/>
              <a:gd name="connsiteX20" fmla="*/ 304976 w 376704"/>
              <a:gd name="connsiteY20" fmla="*/ 227055 h 2440842"/>
              <a:gd name="connsiteX21" fmla="*/ 311169 w 376704"/>
              <a:gd name="connsiteY21" fmla="*/ 236602 h 2440842"/>
              <a:gd name="connsiteX22" fmla="*/ 302138 w 376704"/>
              <a:gd name="connsiteY22" fmla="*/ 316071 h 2440842"/>
              <a:gd name="connsiteX23" fmla="*/ 291301 w 376704"/>
              <a:gd name="connsiteY23" fmla="*/ 428308 h 2440842"/>
              <a:gd name="connsiteX24" fmla="*/ 291301 w 376704"/>
              <a:gd name="connsiteY24" fmla="*/ 872872 h 2440842"/>
              <a:gd name="connsiteX25" fmla="*/ 271176 w 376704"/>
              <a:gd name="connsiteY25" fmla="*/ 893255 h 2440842"/>
              <a:gd name="connsiteX26" fmla="*/ 258533 w 376704"/>
              <a:gd name="connsiteY26" fmla="*/ 905382 h 2440842"/>
              <a:gd name="connsiteX27" fmla="*/ 258791 w 376704"/>
              <a:gd name="connsiteY27" fmla="*/ 2066459 h 2440842"/>
              <a:gd name="connsiteX28" fmla="*/ 258791 w 376704"/>
              <a:gd name="connsiteY28" fmla="*/ 2073168 h 2440842"/>
              <a:gd name="connsiteX29" fmla="*/ 264210 w 376704"/>
              <a:gd name="connsiteY29" fmla="*/ 2078586 h 2440842"/>
              <a:gd name="connsiteX30" fmla="*/ 284335 w 376704"/>
              <a:gd name="connsiteY30" fmla="*/ 2078328 h 2440842"/>
              <a:gd name="connsiteX31" fmla="*/ 291301 w 376704"/>
              <a:gd name="connsiteY31" fmla="*/ 2085295 h 2440842"/>
              <a:gd name="connsiteX32" fmla="*/ 291043 w 376704"/>
              <a:gd name="connsiteY32" fmla="*/ 2283968 h 2440842"/>
              <a:gd name="connsiteX33" fmla="*/ 177258 w 376704"/>
              <a:gd name="connsiteY33" fmla="*/ 2382530 h 2440842"/>
              <a:gd name="connsiteX34" fmla="*/ 86952 w 376704"/>
              <a:gd name="connsiteY34" fmla="*/ 2281388 h 2440842"/>
              <a:gd name="connsiteX35" fmla="*/ 86952 w 376704"/>
              <a:gd name="connsiteY35" fmla="*/ 2100002 h 2440842"/>
              <a:gd name="connsiteX36" fmla="*/ 108625 w 376704"/>
              <a:gd name="connsiteY36" fmla="*/ 2078586 h 2440842"/>
              <a:gd name="connsiteX37" fmla="*/ 121010 w 376704"/>
              <a:gd name="connsiteY37" fmla="*/ 2066201 h 2440842"/>
              <a:gd name="connsiteX38" fmla="*/ 120752 w 376704"/>
              <a:gd name="connsiteY38" fmla="*/ 918541 h 2440842"/>
              <a:gd name="connsiteX39" fmla="*/ 119204 w 376704"/>
              <a:gd name="connsiteY39" fmla="*/ 894545 h 2440842"/>
              <a:gd name="connsiteX40" fmla="*/ 95982 w 376704"/>
              <a:gd name="connsiteY40" fmla="*/ 893255 h 2440842"/>
              <a:gd name="connsiteX41" fmla="*/ 85404 w 376704"/>
              <a:gd name="connsiteY41" fmla="*/ 882935 h 2440842"/>
              <a:gd name="connsiteX42" fmla="*/ 85662 w 376704"/>
              <a:gd name="connsiteY42" fmla="*/ 421084 h 2440842"/>
              <a:gd name="connsiteX43" fmla="*/ 84372 w 376704"/>
              <a:gd name="connsiteY43" fmla="*/ 399927 h 2440842"/>
              <a:gd name="connsiteX44" fmla="*/ 66052 w 376704"/>
              <a:gd name="connsiteY44" fmla="*/ 238150 h 2440842"/>
              <a:gd name="connsiteX45" fmla="*/ 73277 w 376704"/>
              <a:gd name="connsiteY45" fmla="*/ 226539 h 2440842"/>
              <a:gd name="connsiteX46" fmla="*/ 84114 w 376704"/>
              <a:gd name="connsiteY46" fmla="*/ 181128 h 2440842"/>
              <a:gd name="connsiteX47" fmla="*/ 84114 w 376704"/>
              <a:gd name="connsiteY47" fmla="*/ 178548 h 2440842"/>
              <a:gd name="connsiteX48" fmla="*/ 113270 w 376704"/>
              <a:gd name="connsiteY48" fmla="*/ 164357 h 2440842"/>
              <a:gd name="connsiteX49" fmla="*/ 97530 w 376704"/>
              <a:gd name="connsiteY49" fmla="*/ 136491 h 2440842"/>
              <a:gd name="connsiteX50" fmla="*/ 115592 w 376704"/>
              <a:gd name="connsiteY50" fmla="*/ 131073 h 2440842"/>
              <a:gd name="connsiteX51" fmla="*/ 125654 w 376704"/>
              <a:gd name="connsiteY51" fmla="*/ 103723 h 2440842"/>
              <a:gd name="connsiteX52" fmla="*/ 113011 w 376704"/>
              <a:gd name="connsiteY52" fmla="*/ 86436 h 2440842"/>
              <a:gd name="connsiteX53" fmla="*/ 144490 w 376704"/>
              <a:gd name="connsiteY53" fmla="*/ 70439 h 2440842"/>
              <a:gd name="connsiteX54" fmla="*/ 129783 w 376704"/>
              <a:gd name="connsiteY54" fmla="*/ 40251 h 2440842"/>
              <a:gd name="connsiteX55" fmla="*/ 135975 w 376704"/>
              <a:gd name="connsiteY55" fmla="*/ 39477 h 2440842"/>
              <a:gd name="connsiteX56" fmla="*/ 158939 w 376704"/>
              <a:gd name="connsiteY56" fmla="*/ 28382 h 2440842"/>
              <a:gd name="connsiteX57" fmla="*/ 147070 w 376704"/>
              <a:gd name="connsiteY57" fmla="*/ 4644 h 2440842"/>
              <a:gd name="connsiteX58" fmla="*/ 137265 w 376704"/>
              <a:gd name="connsiteY58" fmla="*/ 5934 h 2440842"/>
              <a:gd name="connsiteX59" fmla="*/ 15739 w 376704"/>
              <a:gd name="connsiteY59" fmla="*/ 206930 h 2440842"/>
              <a:gd name="connsiteX60" fmla="*/ 12901 w 376704"/>
              <a:gd name="connsiteY60" fmla="*/ 218799 h 2440842"/>
              <a:gd name="connsiteX61" fmla="*/ 18061 w 376704"/>
              <a:gd name="connsiteY61" fmla="*/ 288979 h 2440842"/>
              <a:gd name="connsiteX62" fmla="*/ 27092 w 376704"/>
              <a:gd name="connsiteY62" fmla="*/ 425470 h 2440842"/>
              <a:gd name="connsiteX63" fmla="*/ 27350 w 376704"/>
              <a:gd name="connsiteY63" fmla="*/ 719610 h 2440842"/>
              <a:gd name="connsiteX64" fmla="*/ 27608 w 376704"/>
              <a:gd name="connsiteY64" fmla="*/ 884483 h 2440842"/>
              <a:gd name="connsiteX65" fmla="*/ 19351 w 376704"/>
              <a:gd name="connsiteY65" fmla="*/ 892997 h 2440842"/>
              <a:gd name="connsiteX66" fmla="*/ 0 w 376704"/>
              <a:gd name="connsiteY66" fmla="*/ 892739 h 2440842"/>
              <a:gd name="connsiteX67" fmla="*/ 0 w 376704"/>
              <a:gd name="connsiteY67" fmla="*/ 2078844 h 2440842"/>
              <a:gd name="connsiteX68" fmla="*/ 16255 w 376704"/>
              <a:gd name="connsiteY68" fmla="*/ 2078070 h 2440842"/>
              <a:gd name="connsiteX69" fmla="*/ 28898 w 376704"/>
              <a:gd name="connsiteY69" fmla="*/ 2090197 h 2440842"/>
              <a:gd name="connsiteX70" fmla="*/ 28898 w 376704"/>
              <a:gd name="connsiteY70" fmla="*/ 2285000 h 2440842"/>
              <a:gd name="connsiteX71" fmla="*/ 218541 w 376704"/>
              <a:gd name="connsiteY71" fmla="*/ 2438004 h 2440842"/>
              <a:gd name="connsiteX72" fmla="*/ 348581 w 376704"/>
              <a:gd name="connsiteY72" fmla="*/ 2281388 h 2440842"/>
              <a:gd name="connsiteX73" fmla="*/ 348581 w 376704"/>
              <a:gd name="connsiteY73" fmla="*/ 2096131 h 2440842"/>
              <a:gd name="connsiteX74" fmla="*/ 366384 w 376704"/>
              <a:gd name="connsiteY74" fmla="*/ 2078328 h 2440842"/>
              <a:gd name="connsiteX75" fmla="*/ 378769 w 376704"/>
              <a:gd name="connsiteY75" fmla="*/ 2065685 h 2440842"/>
              <a:gd name="connsiteX76" fmla="*/ 378253 w 376704"/>
              <a:gd name="connsiteY76" fmla="*/ 912607 h 2440842"/>
              <a:gd name="connsiteX77" fmla="*/ 49539 w 376704"/>
              <a:gd name="connsiteY77" fmla="*/ 901254 h 2440842"/>
              <a:gd name="connsiteX78" fmla="*/ 58054 w 376704"/>
              <a:gd name="connsiteY78" fmla="*/ 892739 h 2440842"/>
              <a:gd name="connsiteX79" fmla="*/ 66310 w 376704"/>
              <a:gd name="connsiteY79" fmla="*/ 901512 h 2440842"/>
              <a:gd name="connsiteX80" fmla="*/ 66052 w 376704"/>
              <a:gd name="connsiteY80" fmla="*/ 1031553 h 2440842"/>
              <a:gd name="connsiteX81" fmla="*/ 66310 w 376704"/>
              <a:gd name="connsiteY81" fmla="*/ 1160561 h 2440842"/>
              <a:gd name="connsiteX82" fmla="*/ 57796 w 376704"/>
              <a:gd name="connsiteY82" fmla="*/ 1169076 h 2440842"/>
              <a:gd name="connsiteX83" fmla="*/ 49539 w 376704"/>
              <a:gd name="connsiteY83" fmla="*/ 1160303 h 2440842"/>
              <a:gd name="connsiteX84" fmla="*/ 49539 w 376704"/>
              <a:gd name="connsiteY84" fmla="*/ 901254 h 2440842"/>
              <a:gd name="connsiteX85" fmla="*/ 57538 w 376704"/>
              <a:gd name="connsiteY85" fmla="*/ 2078586 h 2440842"/>
              <a:gd name="connsiteX86" fmla="*/ 49539 w 376704"/>
              <a:gd name="connsiteY86" fmla="*/ 2069297 h 2440842"/>
              <a:gd name="connsiteX87" fmla="*/ 49539 w 376704"/>
              <a:gd name="connsiteY87" fmla="*/ 1808184 h 2440842"/>
              <a:gd name="connsiteX88" fmla="*/ 57796 w 376704"/>
              <a:gd name="connsiteY88" fmla="*/ 1799412 h 2440842"/>
              <a:gd name="connsiteX89" fmla="*/ 66310 w 376704"/>
              <a:gd name="connsiteY89" fmla="*/ 1807926 h 2440842"/>
              <a:gd name="connsiteX90" fmla="*/ 66052 w 376704"/>
              <a:gd name="connsiteY90" fmla="*/ 1937967 h 2440842"/>
              <a:gd name="connsiteX91" fmla="*/ 66310 w 376704"/>
              <a:gd name="connsiteY91" fmla="*/ 2069040 h 2440842"/>
              <a:gd name="connsiteX92" fmla="*/ 57538 w 376704"/>
              <a:gd name="connsiteY92" fmla="*/ 2078586 h 2440842"/>
              <a:gd name="connsiteX93" fmla="*/ 316329 w 376704"/>
              <a:gd name="connsiteY93" fmla="*/ 892739 h 2440842"/>
              <a:gd name="connsiteX94" fmla="*/ 324586 w 376704"/>
              <a:gd name="connsiteY94" fmla="*/ 901770 h 2440842"/>
              <a:gd name="connsiteX95" fmla="*/ 324586 w 376704"/>
              <a:gd name="connsiteY95" fmla="*/ 1030778 h 2440842"/>
              <a:gd name="connsiteX96" fmla="*/ 324586 w 376704"/>
              <a:gd name="connsiteY96" fmla="*/ 1159787 h 2440842"/>
              <a:gd name="connsiteX97" fmla="*/ 316071 w 376704"/>
              <a:gd name="connsiteY97" fmla="*/ 1169334 h 2440842"/>
              <a:gd name="connsiteX98" fmla="*/ 308072 w 376704"/>
              <a:gd name="connsiteY98" fmla="*/ 1160561 h 2440842"/>
              <a:gd name="connsiteX99" fmla="*/ 308072 w 376704"/>
              <a:gd name="connsiteY99" fmla="*/ 901512 h 2440842"/>
              <a:gd name="connsiteX100" fmla="*/ 316329 w 376704"/>
              <a:gd name="connsiteY100" fmla="*/ 892739 h 2440842"/>
              <a:gd name="connsiteX101" fmla="*/ 315813 w 376704"/>
              <a:gd name="connsiteY101" fmla="*/ 2078586 h 2440842"/>
              <a:gd name="connsiteX102" fmla="*/ 308072 w 376704"/>
              <a:gd name="connsiteY102" fmla="*/ 2070330 h 2440842"/>
              <a:gd name="connsiteX103" fmla="*/ 308330 w 376704"/>
              <a:gd name="connsiteY103" fmla="*/ 1939257 h 2440842"/>
              <a:gd name="connsiteX104" fmla="*/ 308072 w 376704"/>
              <a:gd name="connsiteY104" fmla="*/ 1808184 h 2440842"/>
              <a:gd name="connsiteX105" fmla="*/ 316329 w 376704"/>
              <a:gd name="connsiteY105" fmla="*/ 1799412 h 2440842"/>
              <a:gd name="connsiteX106" fmla="*/ 324586 w 376704"/>
              <a:gd name="connsiteY106" fmla="*/ 1808184 h 2440842"/>
              <a:gd name="connsiteX107" fmla="*/ 324586 w 376704"/>
              <a:gd name="connsiteY107" fmla="*/ 2070330 h 2440842"/>
              <a:gd name="connsiteX108" fmla="*/ 315813 w 376704"/>
              <a:gd name="connsiteY108" fmla="*/ 2078586 h 244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76704" h="2440842">
                <a:moveTo>
                  <a:pt x="378253" y="912607"/>
                </a:moveTo>
                <a:cubicBezTo>
                  <a:pt x="378253" y="892997"/>
                  <a:pt x="378253" y="892481"/>
                  <a:pt x="358902" y="893255"/>
                </a:cubicBezTo>
                <a:cubicBezTo>
                  <a:pt x="349613" y="893513"/>
                  <a:pt x="348323" y="890675"/>
                  <a:pt x="348323" y="882161"/>
                </a:cubicBezTo>
                <a:cubicBezTo>
                  <a:pt x="348581" y="727866"/>
                  <a:pt x="348581" y="573572"/>
                  <a:pt x="348581" y="419278"/>
                </a:cubicBezTo>
                <a:cubicBezTo>
                  <a:pt x="348581" y="410505"/>
                  <a:pt x="349097" y="401991"/>
                  <a:pt x="349871" y="393218"/>
                </a:cubicBezTo>
                <a:cubicBezTo>
                  <a:pt x="353999" y="335164"/>
                  <a:pt x="358386" y="277110"/>
                  <a:pt x="362772" y="219315"/>
                </a:cubicBezTo>
                <a:cubicBezTo>
                  <a:pt x="363288" y="214154"/>
                  <a:pt x="361740" y="210026"/>
                  <a:pt x="359160" y="205898"/>
                </a:cubicBezTo>
                <a:cubicBezTo>
                  <a:pt x="329488" y="157132"/>
                  <a:pt x="300074" y="108109"/>
                  <a:pt x="270402" y="59344"/>
                </a:cubicBezTo>
                <a:cubicBezTo>
                  <a:pt x="258533" y="39477"/>
                  <a:pt x="246406" y="19867"/>
                  <a:pt x="234538" y="0"/>
                </a:cubicBezTo>
                <a:cubicBezTo>
                  <a:pt x="227829" y="4902"/>
                  <a:pt x="222669" y="10837"/>
                  <a:pt x="218799" y="17287"/>
                </a:cubicBezTo>
                <a:cubicBezTo>
                  <a:pt x="213122" y="26834"/>
                  <a:pt x="215444" y="33284"/>
                  <a:pt x="226023" y="36638"/>
                </a:cubicBezTo>
                <a:cubicBezTo>
                  <a:pt x="232215" y="38703"/>
                  <a:pt x="238924" y="39735"/>
                  <a:pt x="245890" y="41283"/>
                </a:cubicBezTo>
                <a:cubicBezTo>
                  <a:pt x="242794" y="44121"/>
                  <a:pt x="239698" y="46443"/>
                  <a:pt x="237118" y="49023"/>
                </a:cubicBezTo>
                <a:cubicBezTo>
                  <a:pt x="224475" y="61408"/>
                  <a:pt x="226797" y="73535"/>
                  <a:pt x="243052" y="80501"/>
                </a:cubicBezTo>
                <a:cubicBezTo>
                  <a:pt x="249245" y="83082"/>
                  <a:pt x="255695" y="84630"/>
                  <a:pt x="262145" y="86694"/>
                </a:cubicBezTo>
                <a:cubicBezTo>
                  <a:pt x="238150" y="119720"/>
                  <a:pt x="239698" y="124880"/>
                  <a:pt x="278400" y="137007"/>
                </a:cubicBezTo>
                <a:cubicBezTo>
                  <a:pt x="270402" y="145006"/>
                  <a:pt x="257759" y="151198"/>
                  <a:pt x="262661" y="164873"/>
                </a:cubicBezTo>
                <a:cubicBezTo>
                  <a:pt x="267306" y="178032"/>
                  <a:pt x="281755" y="176226"/>
                  <a:pt x="293107" y="179580"/>
                </a:cubicBezTo>
                <a:cubicBezTo>
                  <a:pt x="291301" y="181644"/>
                  <a:pt x="290011" y="182934"/>
                  <a:pt x="288979" y="184482"/>
                </a:cubicBezTo>
                <a:cubicBezTo>
                  <a:pt x="275820" y="200995"/>
                  <a:pt x="279433" y="215960"/>
                  <a:pt x="298784" y="224733"/>
                </a:cubicBezTo>
                <a:cubicBezTo>
                  <a:pt x="300848" y="225765"/>
                  <a:pt x="302912" y="226797"/>
                  <a:pt x="304976" y="227055"/>
                </a:cubicBezTo>
                <a:cubicBezTo>
                  <a:pt x="310911" y="227829"/>
                  <a:pt x="311685" y="231183"/>
                  <a:pt x="311169" y="236602"/>
                </a:cubicBezTo>
                <a:cubicBezTo>
                  <a:pt x="308072" y="263178"/>
                  <a:pt x="304718" y="289495"/>
                  <a:pt x="302138" y="316071"/>
                </a:cubicBezTo>
                <a:cubicBezTo>
                  <a:pt x="298526" y="353484"/>
                  <a:pt x="291301" y="390638"/>
                  <a:pt x="291301" y="428308"/>
                </a:cubicBezTo>
                <a:cubicBezTo>
                  <a:pt x="291043" y="576410"/>
                  <a:pt x="291301" y="724770"/>
                  <a:pt x="291301" y="872872"/>
                </a:cubicBezTo>
                <a:cubicBezTo>
                  <a:pt x="291301" y="893255"/>
                  <a:pt x="291301" y="894029"/>
                  <a:pt x="271176" y="893255"/>
                </a:cubicBezTo>
                <a:cubicBezTo>
                  <a:pt x="261629" y="892997"/>
                  <a:pt x="258533" y="895062"/>
                  <a:pt x="258533" y="905382"/>
                </a:cubicBezTo>
                <a:cubicBezTo>
                  <a:pt x="258791" y="1292408"/>
                  <a:pt x="258791" y="1679434"/>
                  <a:pt x="258791" y="2066459"/>
                </a:cubicBezTo>
                <a:cubicBezTo>
                  <a:pt x="258791" y="2068781"/>
                  <a:pt x="259049" y="2071104"/>
                  <a:pt x="258791" y="2073168"/>
                </a:cubicBezTo>
                <a:cubicBezTo>
                  <a:pt x="258275" y="2077554"/>
                  <a:pt x="260081" y="2078844"/>
                  <a:pt x="264210" y="2078586"/>
                </a:cubicBezTo>
                <a:cubicBezTo>
                  <a:pt x="270918" y="2078328"/>
                  <a:pt x="277626" y="2078844"/>
                  <a:pt x="284335" y="2078328"/>
                </a:cubicBezTo>
                <a:cubicBezTo>
                  <a:pt x="289753" y="2078070"/>
                  <a:pt x="291301" y="2079876"/>
                  <a:pt x="291301" y="2085295"/>
                </a:cubicBezTo>
                <a:cubicBezTo>
                  <a:pt x="291043" y="2151605"/>
                  <a:pt x="291817" y="2217657"/>
                  <a:pt x="291043" y="2283968"/>
                </a:cubicBezTo>
                <a:cubicBezTo>
                  <a:pt x="290269" y="2343828"/>
                  <a:pt x="236086" y="2389755"/>
                  <a:pt x="177258" y="2382530"/>
                </a:cubicBezTo>
                <a:cubicBezTo>
                  <a:pt x="125138" y="2376080"/>
                  <a:pt x="87210" y="2334023"/>
                  <a:pt x="86952" y="2281388"/>
                </a:cubicBezTo>
                <a:cubicBezTo>
                  <a:pt x="86694" y="2221012"/>
                  <a:pt x="86952" y="2160636"/>
                  <a:pt x="86952" y="2100002"/>
                </a:cubicBezTo>
                <a:cubicBezTo>
                  <a:pt x="86952" y="2078328"/>
                  <a:pt x="86952" y="2077554"/>
                  <a:pt x="108625" y="2078586"/>
                </a:cubicBezTo>
                <a:cubicBezTo>
                  <a:pt x="118688" y="2078844"/>
                  <a:pt x="121010" y="2076264"/>
                  <a:pt x="121010" y="2066201"/>
                </a:cubicBezTo>
                <a:cubicBezTo>
                  <a:pt x="120752" y="1683562"/>
                  <a:pt x="120752" y="1301180"/>
                  <a:pt x="120752" y="918541"/>
                </a:cubicBezTo>
                <a:cubicBezTo>
                  <a:pt x="120752" y="910285"/>
                  <a:pt x="124364" y="899706"/>
                  <a:pt x="119204" y="894545"/>
                </a:cubicBezTo>
                <a:cubicBezTo>
                  <a:pt x="114302" y="889643"/>
                  <a:pt x="103981" y="892739"/>
                  <a:pt x="95982" y="893255"/>
                </a:cubicBezTo>
                <a:cubicBezTo>
                  <a:pt x="87468" y="893771"/>
                  <a:pt x="85404" y="891449"/>
                  <a:pt x="85404" y="882935"/>
                </a:cubicBezTo>
                <a:cubicBezTo>
                  <a:pt x="85662" y="728898"/>
                  <a:pt x="85662" y="574862"/>
                  <a:pt x="85662" y="421084"/>
                </a:cubicBezTo>
                <a:cubicBezTo>
                  <a:pt x="85662" y="414118"/>
                  <a:pt x="85146" y="406893"/>
                  <a:pt x="84372" y="399927"/>
                </a:cubicBezTo>
                <a:cubicBezTo>
                  <a:pt x="78437" y="346001"/>
                  <a:pt x="72245" y="292075"/>
                  <a:pt x="66052" y="238150"/>
                </a:cubicBezTo>
                <a:cubicBezTo>
                  <a:pt x="65278" y="231699"/>
                  <a:pt x="66568" y="228861"/>
                  <a:pt x="73277" y="226539"/>
                </a:cubicBezTo>
                <a:cubicBezTo>
                  <a:pt x="97530" y="217250"/>
                  <a:pt x="101659" y="201769"/>
                  <a:pt x="84114" y="181128"/>
                </a:cubicBezTo>
                <a:cubicBezTo>
                  <a:pt x="83598" y="180612"/>
                  <a:pt x="82565" y="179838"/>
                  <a:pt x="84114" y="178548"/>
                </a:cubicBezTo>
                <a:cubicBezTo>
                  <a:pt x="94950" y="176226"/>
                  <a:pt x="108625" y="177516"/>
                  <a:pt x="113270" y="164357"/>
                </a:cubicBezTo>
                <a:cubicBezTo>
                  <a:pt x="118172" y="150940"/>
                  <a:pt x="105013" y="144748"/>
                  <a:pt x="97530" y="136491"/>
                </a:cubicBezTo>
                <a:cubicBezTo>
                  <a:pt x="103981" y="134685"/>
                  <a:pt x="109915" y="133395"/>
                  <a:pt x="115592" y="131073"/>
                </a:cubicBezTo>
                <a:cubicBezTo>
                  <a:pt x="129525" y="125396"/>
                  <a:pt x="132621" y="116882"/>
                  <a:pt x="125654" y="103723"/>
                </a:cubicBezTo>
                <a:cubicBezTo>
                  <a:pt x="122300" y="97530"/>
                  <a:pt x="117914" y="92370"/>
                  <a:pt x="113011" y="86436"/>
                </a:cubicBezTo>
                <a:cubicBezTo>
                  <a:pt x="125138" y="82824"/>
                  <a:pt x="138555" y="82049"/>
                  <a:pt x="144490" y="70439"/>
                </a:cubicBezTo>
                <a:cubicBezTo>
                  <a:pt x="151972" y="55732"/>
                  <a:pt x="137523" y="49539"/>
                  <a:pt x="129783" y="40251"/>
                </a:cubicBezTo>
                <a:cubicBezTo>
                  <a:pt x="132363" y="39993"/>
                  <a:pt x="134169" y="39993"/>
                  <a:pt x="135975" y="39477"/>
                </a:cubicBezTo>
                <a:cubicBezTo>
                  <a:pt x="144490" y="37154"/>
                  <a:pt x="155842" y="38445"/>
                  <a:pt x="158939" y="28382"/>
                </a:cubicBezTo>
                <a:cubicBezTo>
                  <a:pt x="162035" y="18319"/>
                  <a:pt x="152746" y="11869"/>
                  <a:pt x="147070" y="4644"/>
                </a:cubicBezTo>
                <a:cubicBezTo>
                  <a:pt x="142941" y="-516"/>
                  <a:pt x="140619" y="258"/>
                  <a:pt x="137265" y="5934"/>
                </a:cubicBezTo>
                <a:cubicBezTo>
                  <a:pt x="97014" y="73019"/>
                  <a:pt x="56248" y="140103"/>
                  <a:pt x="15739" y="206930"/>
                </a:cubicBezTo>
                <a:cubicBezTo>
                  <a:pt x="13417" y="210800"/>
                  <a:pt x="12643" y="214412"/>
                  <a:pt x="12901" y="218799"/>
                </a:cubicBezTo>
                <a:cubicBezTo>
                  <a:pt x="14707" y="242278"/>
                  <a:pt x="16513" y="265500"/>
                  <a:pt x="18061" y="288979"/>
                </a:cubicBezTo>
                <a:cubicBezTo>
                  <a:pt x="20899" y="334390"/>
                  <a:pt x="26834" y="379801"/>
                  <a:pt x="27092" y="425470"/>
                </a:cubicBezTo>
                <a:cubicBezTo>
                  <a:pt x="27608" y="523517"/>
                  <a:pt x="27350" y="621563"/>
                  <a:pt x="27350" y="719610"/>
                </a:cubicBezTo>
                <a:cubicBezTo>
                  <a:pt x="27350" y="774567"/>
                  <a:pt x="27350" y="829525"/>
                  <a:pt x="27608" y="884483"/>
                </a:cubicBezTo>
                <a:cubicBezTo>
                  <a:pt x="27608" y="891191"/>
                  <a:pt x="26318" y="893771"/>
                  <a:pt x="19351" y="892997"/>
                </a:cubicBezTo>
                <a:cubicBezTo>
                  <a:pt x="12901" y="892223"/>
                  <a:pt x="6450" y="892739"/>
                  <a:pt x="0" y="892739"/>
                </a:cubicBezTo>
                <a:cubicBezTo>
                  <a:pt x="0" y="1288022"/>
                  <a:pt x="0" y="1683562"/>
                  <a:pt x="0" y="2078844"/>
                </a:cubicBezTo>
                <a:cubicBezTo>
                  <a:pt x="5418" y="2078586"/>
                  <a:pt x="10837" y="2078844"/>
                  <a:pt x="16255" y="2078070"/>
                </a:cubicBezTo>
                <a:cubicBezTo>
                  <a:pt x="25802" y="2076780"/>
                  <a:pt x="29156" y="2079618"/>
                  <a:pt x="28898" y="2090197"/>
                </a:cubicBezTo>
                <a:cubicBezTo>
                  <a:pt x="28382" y="2155217"/>
                  <a:pt x="27866" y="2219980"/>
                  <a:pt x="28898" y="2285000"/>
                </a:cubicBezTo>
                <a:cubicBezTo>
                  <a:pt x="30446" y="2383304"/>
                  <a:pt x="122300" y="2457097"/>
                  <a:pt x="218541" y="2438004"/>
                </a:cubicBezTo>
                <a:cubicBezTo>
                  <a:pt x="294140" y="2423039"/>
                  <a:pt x="348065" y="2358535"/>
                  <a:pt x="348581" y="2281388"/>
                </a:cubicBezTo>
                <a:cubicBezTo>
                  <a:pt x="349097" y="2219721"/>
                  <a:pt x="348581" y="2158055"/>
                  <a:pt x="348581" y="2096131"/>
                </a:cubicBezTo>
                <a:cubicBezTo>
                  <a:pt x="348581" y="2078070"/>
                  <a:pt x="348581" y="2077296"/>
                  <a:pt x="366384" y="2078328"/>
                </a:cubicBezTo>
                <a:cubicBezTo>
                  <a:pt x="376705" y="2078844"/>
                  <a:pt x="378769" y="2075490"/>
                  <a:pt x="378769" y="2065685"/>
                </a:cubicBezTo>
                <a:cubicBezTo>
                  <a:pt x="377995" y="1681498"/>
                  <a:pt x="378253" y="1297052"/>
                  <a:pt x="378253" y="912607"/>
                </a:cubicBezTo>
                <a:close/>
                <a:moveTo>
                  <a:pt x="49539" y="901254"/>
                </a:moveTo>
                <a:cubicBezTo>
                  <a:pt x="49539" y="894545"/>
                  <a:pt x="51345" y="892739"/>
                  <a:pt x="58054" y="892739"/>
                </a:cubicBezTo>
                <a:cubicBezTo>
                  <a:pt x="65020" y="892739"/>
                  <a:pt x="66568" y="895062"/>
                  <a:pt x="66310" y="901512"/>
                </a:cubicBezTo>
                <a:cubicBezTo>
                  <a:pt x="66052" y="944859"/>
                  <a:pt x="66052" y="988206"/>
                  <a:pt x="66052" y="1031553"/>
                </a:cubicBezTo>
                <a:cubicBezTo>
                  <a:pt x="66052" y="1074641"/>
                  <a:pt x="65794" y="1117730"/>
                  <a:pt x="66310" y="1160561"/>
                </a:cubicBezTo>
                <a:cubicBezTo>
                  <a:pt x="66310" y="1167528"/>
                  <a:pt x="64246" y="1169076"/>
                  <a:pt x="57796" y="1169076"/>
                </a:cubicBezTo>
                <a:cubicBezTo>
                  <a:pt x="50829" y="1169334"/>
                  <a:pt x="49539" y="1166754"/>
                  <a:pt x="49539" y="1160303"/>
                </a:cubicBezTo>
                <a:cubicBezTo>
                  <a:pt x="49797" y="1074125"/>
                  <a:pt x="49797" y="987690"/>
                  <a:pt x="49539" y="901254"/>
                </a:cubicBezTo>
                <a:close/>
                <a:moveTo>
                  <a:pt x="57538" y="2078586"/>
                </a:moveTo>
                <a:cubicBezTo>
                  <a:pt x="50055" y="2078586"/>
                  <a:pt x="49539" y="2075232"/>
                  <a:pt x="49539" y="2069297"/>
                </a:cubicBezTo>
                <a:cubicBezTo>
                  <a:pt x="49797" y="1982346"/>
                  <a:pt x="49797" y="1895136"/>
                  <a:pt x="49539" y="1808184"/>
                </a:cubicBezTo>
                <a:cubicBezTo>
                  <a:pt x="49539" y="1801734"/>
                  <a:pt x="50829" y="1799153"/>
                  <a:pt x="57796" y="1799412"/>
                </a:cubicBezTo>
                <a:cubicBezTo>
                  <a:pt x="64504" y="1799412"/>
                  <a:pt x="66310" y="1801218"/>
                  <a:pt x="66310" y="1807926"/>
                </a:cubicBezTo>
                <a:cubicBezTo>
                  <a:pt x="66052" y="1851273"/>
                  <a:pt x="66052" y="1894620"/>
                  <a:pt x="66052" y="1937967"/>
                </a:cubicBezTo>
                <a:cubicBezTo>
                  <a:pt x="66052" y="1981572"/>
                  <a:pt x="65794" y="2025435"/>
                  <a:pt x="66310" y="2069040"/>
                </a:cubicBezTo>
                <a:cubicBezTo>
                  <a:pt x="66568" y="2076264"/>
                  <a:pt x="65020" y="2078586"/>
                  <a:pt x="57538" y="2078586"/>
                </a:cubicBezTo>
                <a:close/>
                <a:moveTo>
                  <a:pt x="316329" y="892739"/>
                </a:moveTo>
                <a:cubicBezTo>
                  <a:pt x="323553" y="892739"/>
                  <a:pt x="324586" y="895319"/>
                  <a:pt x="324586" y="901770"/>
                </a:cubicBezTo>
                <a:cubicBezTo>
                  <a:pt x="324328" y="944859"/>
                  <a:pt x="324586" y="987690"/>
                  <a:pt x="324586" y="1030778"/>
                </a:cubicBezTo>
                <a:cubicBezTo>
                  <a:pt x="324586" y="1073867"/>
                  <a:pt x="324586" y="1116698"/>
                  <a:pt x="324586" y="1159787"/>
                </a:cubicBezTo>
                <a:cubicBezTo>
                  <a:pt x="324586" y="1166237"/>
                  <a:pt x="324070" y="1169592"/>
                  <a:pt x="316071" y="1169334"/>
                </a:cubicBezTo>
                <a:cubicBezTo>
                  <a:pt x="308846" y="1169076"/>
                  <a:pt x="308072" y="1166754"/>
                  <a:pt x="308072" y="1160561"/>
                </a:cubicBezTo>
                <a:cubicBezTo>
                  <a:pt x="308330" y="1074125"/>
                  <a:pt x="308330" y="987948"/>
                  <a:pt x="308072" y="901512"/>
                </a:cubicBezTo>
                <a:cubicBezTo>
                  <a:pt x="307814" y="894545"/>
                  <a:pt x="309621" y="892739"/>
                  <a:pt x="316329" y="892739"/>
                </a:cubicBezTo>
                <a:close/>
                <a:moveTo>
                  <a:pt x="315813" y="2078586"/>
                </a:moveTo>
                <a:cubicBezTo>
                  <a:pt x="309105" y="2078844"/>
                  <a:pt x="308072" y="2076264"/>
                  <a:pt x="308072" y="2070330"/>
                </a:cubicBezTo>
                <a:cubicBezTo>
                  <a:pt x="308330" y="2026725"/>
                  <a:pt x="308330" y="1982862"/>
                  <a:pt x="308330" y="1939257"/>
                </a:cubicBezTo>
                <a:cubicBezTo>
                  <a:pt x="308330" y="1895652"/>
                  <a:pt x="308588" y="1851789"/>
                  <a:pt x="308072" y="1808184"/>
                </a:cubicBezTo>
                <a:cubicBezTo>
                  <a:pt x="308072" y="1801734"/>
                  <a:pt x="309363" y="1799412"/>
                  <a:pt x="316329" y="1799412"/>
                </a:cubicBezTo>
                <a:cubicBezTo>
                  <a:pt x="323295" y="1799412"/>
                  <a:pt x="324586" y="1801734"/>
                  <a:pt x="324586" y="1808184"/>
                </a:cubicBezTo>
                <a:cubicBezTo>
                  <a:pt x="324328" y="1895652"/>
                  <a:pt x="324328" y="1982862"/>
                  <a:pt x="324586" y="2070330"/>
                </a:cubicBezTo>
                <a:cubicBezTo>
                  <a:pt x="324586" y="2077554"/>
                  <a:pt x="322005" y="2078328"/>
                  <a:pt x="315813" y="2078586"/>
                </a:cubicBezTo>
                <a:close/>
              </a:path>
            </a:pathLst>
          </a:custGeom>
          <a:solidFill>
            <a:schemeClr val="accent1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4B042C6-A01E-41E6-AAA1-28B6B770A8BF}"/>
              </a:ext>
            </a:extLst>
          </p:cNvPr>
          <p:cNvSpPr/>
          <p:nvPr/>
        </p:nvSpPr>
        <p:spPr>
          <a:xfrm rot="2700000">
            <a:off x="4657319" y="1521185"/>
            <a:ext cx="172871" cy="2435682"/>
          </a:xfrm>
          <a:custGeom>
            <a:avLst/>
            <a:gdLst>
              <a:gd name="connsiteX0" fmla="*/ 129783 w 172871"/>
              <a:gd name="connsiteY0" fmla="*/ 2273720 h 2435681"/>
              <a:gd name="connsiteX1" fmla="*/ 126170 w 172871"/>
              <a:gd name="connsiteY1" fmla="*/ 2269592 h 2435681"/>
              <a:gd name="connsiteX2" fmla="*/ 132363 w 172871"/>
              <a:gd name="connsiteY2" fmla="*/ 2262884 h 2435681"/>
              <a:gd name="connsiteX3" fmla="*/ 139071 w 172871"/>
              <a:gd name="connsiteY3" fmla="*/ 2262884 h 2435681"/>
              <a:gd name="connsiteX4" fmla="*/ 171581 w 172871"/>
              <a:gd name="connsiteY4" fmla="*/ 2240178 h 2435681"/>
              <a:gd name="connsiteX5" fmla="*/ 175194 w 172871"/>
              <a:gd name="connsiteY5" fmla="*/ 2212570 h 2435681"/>
              <a:gd name="connsiteX6" fmla="*/ 175194 w 172871"/>
              <a:gd name="connsiteY6" fmla="*/ 1344600 h 2435681"/>
              <a:gd name="connsiteX7" fmla="*/ 174936 w 172871"/>
              <a:gd name="connsiteY7" fmla="*/ 1331184 h 2435681"/>
              <a:gd name="connsiteX8" fmla="*/ 149392 w 172871"/>
              <a:gd name="connsiteY8" fmla="*/ 1296351 h 2435681"/>
              <a:gd name="connsiteX9" fmla="*/ 140103 w 172871"/>
              <a:gd name="connsiteY9" fmla="*/ 1283450 h 2435681"/>
              <a:gd name="connsiteX10" fmla="*/ 140103 w 172871"/>
              <a:gd name="connsiteY10" fmla="*/ 581386 h 2435681"/>
              <a:gd name="connsiteX11" fmla="*/ 149650 w 172871"/>
              <a:gd name="connsiteY11" fmla="*/ 538555 h 2435681"/>
              <a:gd name="connsiteX12" fmla="*/ 154036 w 172871"/>
              <a:gd name="connsiteY12" fmla="*/ 527976 h 2435681"/>
              <a:gd name="connsiteX13" fmla="*/ 166937 w 172871"/>
              <a:gd name="connsiteY13" fmla="*/ 445669 h 2435681"/>
              <a:gd name="connsiteX14" fmla="*/ 158423 w 172871"/>
              <a:gd name="connsiteY14" fmla="*/ 248286 h 2435681"/>
              <a:gd name="connsiteX15" fmla="*/ 142167 w 172871"/>
              <a:gd name="connsiteY15" fmla="*/ 73 h 2435681"/>
              <a:gd name="connsiteX16" fmla="*/ 139329 w 172871"/>
              <a:gd name="connsiteY16" fmla="*/ 3685 h 2435681"/>
              <a:gd name="connsiteX17" fmla="*/ 138555 w 172871"/>
              <a:gd name="connsiteY17" fmla="*/ 15812 h 2435681"/>
              <a:gd name="connsiteX18" fmla="*/ 138813 w 172871"/>
              <a:gd name="connsiteY18" fmla="*/ 17618 h 2435681"/>
              <a:gd name="connsiteX19" fmla="*/ 125138 w 172871"/>
              <a:gd name="connsiteY19" fmla="*/ 465794 h 2435681"/>
              <a:gd name="connsiteX20" fmla="*/ 110173 w 172871"/>
              <a:gd name="connsiteY20" fmla="*/ 487468 h 2435681"/>
              <a:gd name="connsiteX21" fmla="*/ 63472 w 172871"/>
              <a:gd name="connsiteY21" fmla="*/ 487726 h 2435681"/>
              <a:gd name="connsiteX22" fmla="*/ 47733 w 172871"/>
              <a:gd name="connsiteY22" fmla="*/ 464504 h 2435681"/>
              <a:gd name="connsiteX23" fmla="*/ 45669 w 172871"/>
              <a:gd name="connsiteY23" fmla="*/ 384519 h 2435681"/>
              <a:gd name="connsiteX24" fmla="*/ 33800 w 172871"/>
              <a:gd name="connsiteY24" fmla="*/ 73 h 2435681"/>
              <a:gd name="connsiteX25" fmla="*/ 30704 w 172871"/>
              <a:gd name="connsiteY25" fmla="*/ 9620 h 2435681"/>
              <a:gd name="connsiteX26" fmla="*/ 22706 w 172871"/>
              <a:gd name="connsiteY26" fmla="*/ 125985 h 2435681"/>
              <a:gd name="connsiteX27" fmla="*/ 11869 w 172871"/>
              <a:gd name="connsiteY27" fmla="*/ 301953 h 2435681"/>
              <a:gd name="connsiteX28" fmla="*/ 7483 w 172871"/>
              <a:gd name="connsiteY28" fmla="*/ 462698 h 2435681"/>
              <a:gd name="connsiteX29" fmla="*/ 32252 w 172871"/>
              <a:gd name="connsiteY29" fmla="*/ 552488 h 2435681"/>
              <a:gd name="connsiteX30" fmla="*/ 33800 w 172871"/>
              <a:gd name="connsiteY30" fmla="*/ 560744 h 2435681"/>
              <a:gd name="connsiteX31" fmla="*/ 34058 w 172871"/>
              <a:gd name="connsiteY31" fmla="*/ 1286805 h 2435681"/>
              <a:gd name="connsiteX32" fmla="*/ 27092 w 172871"/>
              <a:gd name="connsiteY32" fmla="*/ 1295577 h 2435681"/>
              <a:gd name="connsiteX33" fmla="*/ 3870 w 172871"/>
              <a:gd name="connsiteY33" fmla="*/ 1316735 h 2435681"/>
              <a:gd name="connsiteX34" fmla="*/ 0 w 172871"/>
              <a:gd name="connsiteY34" fmla="*/ 1343310 h 2435681"/>
              <a:gd name="connsiteX35" fmla="*/ 0 w 172871"/>
              <a:gd name="connsiteY35" fmla="*/ 2213086 h 2435681"/>
              <a:gd name="connsiteX36" fmla="*/ 1548 w 172871"/>
              <a:gd name="connsiteY36" fmla="*/ 2232179 h 2435681"/>
              <a:gd name="connsiteX37" fmla="*/ 37929 w 172871"/>
              <a:gd name="connsiteY37" fmla="*/ 2262367 h 2435681"/>
              <a:gd name="connsiteX38" fmla="*/ 49023 w 172871"/>
              <a:gd name="connsiteY38" fmla="*/ 2268818 h 2435681"/>
              <a:gd name="connsiteX39" fmla="*/ 42315 w 172871"/>
              <a:gd name="connsiteY39" fmla="*/ 2275268 h 2435681"/>
              <a:gd name="connsiteX40" fmla="*/ 774 w 172871"/>
              <a:gd name="connsiteY40" fmla="*/ 2358608 h 2435681"/>
              <a:gd name="connsiteX41" fmla="*/ 61924 w 172871"/>
              <a:gd name="connsiteY41" fmla="*/ 2433949 h 2435681"/>
              <a:gd name="connsiteX42" fmla="*/ 68891 w 172871"/>
              <a:gd name="connsiteY42" fmla="*/ 2437819 h 2435681"/>
              <a:gd name="connsiteX43" fmla="*/ 101659 w 172871"/>
              <a:gd name="connsiteY43" fmla="*/ 2437819 h 2435681"/>
              <a:gd name="connsiteX44" fmla="*/ 102691 w 172871"/>
              <a:gd name="connsiteY44" fmla="*/ 2436271 h 2435681"/>
              <a:gd name="connsiteX45" fmla="*/ 173904 w 172871"/>
              <a:gd name="connsiteY45" fmla="*/ 2361704 h 2435681"/>
              <a:gd name="connsiteX46" fmla="*/ 129783 w 172871"/>
              <a:gd name="connsiteY46" fmla="*/ 2273720 h 2435681"/>
              <a:gd name="connsiteX47" fmla="*/ 156100 w 172871"/>
              <a:gd name="connsiteY47" fmla="*/ 2367897 h 2435681"/>
              <a:gd name="connsiteX48" fmla="*/ 87210 w 172871"/>
              <a:gd name="connsiteY48" fmla="*/ 2421306 h 2435681"/>
              <a:gd name="connsiteX49" fmla="*/ 18577 w 172871"/>
              <a:gd name="connsiteY49" fmla="*/ 2368412 h 2435681"/>
              <a:gd name="connsiteX50" fmla="*/ 53410 w 172871"/>
              <a:gd name="connsiteY50" fmla="*/ 2288169 h 2435681"/>
              <a:gd name="connsiteX51" fmla="*/ 67342 w 172871"/>
              <a:gd name="connsiteY51" fmla="*/ 2288427 h 2435681"/>
              <a:gd name="connsiteX52" fmla="*/ 107851 w 172871"/>
              <a:gd name="connsiteY52" fmla="*/ 2288169 h 2435681"/>
              <a:gd name="connsiteX53" fmla="*/ 120752 w 172871"/>
              <a:gd name="connsiteY53" fmla="*/ 2287911 h 2435681"/>
              <a:gd name="connsiteX54" fmla="*/ 156100 w 172871"/>
              <a:gd name="connsiteY54" fmla="*/ 2367897 h 243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72871" h="2435681">
                <a:moveTo>
                  <a:pt x="129783" y="2273720"/>
                </a:moveTo>
                <a:cubicBezTo>
                  <a:pt x="128235" y="2272688"/>
                  <a:pt x="124364" y="2272946"/>
                  <a:pt x="126170" y="2269592"/>
                </a:cubicBezTo>
                <a:cubicBezTo>
                  <a:pt x="127461" y="2267012"/>
                  <a:pt x="128235" y="2263142"/>
                  <a:pt x="132363" y="2262884"/>
                </a:cubicBezTo>
                <a:cubicBezTo>
                  <a:pt x="134685" y="2262884"/>
                  <a:pt x="136749" y="2262884"/>
                  <a:pt x="139071" y="2262884"/>
                </a:cubicBezTo>
                <a:cubicBezTo>
                  <a:pt x="154810" y="2262625"/>
                  <a:pt x="165905" y="2254885"/>
                  <a:pt x="171581" y="2240178"/>
                </a:cubicBezTo>
                <a:cubicBezTo>
                  <a:pt x="175194" y="2231405"/>
                  <a:pt x="175194" y="2222117"/>
                  <a:pt x="175194" y="2212570"/>
                </a:cubicBezTo>
                <a:cubicBezTo>
                  <a:pt x="175194" y="1923333"/>
                  <a:pt x="175194" y="1633838"/>
                  <a:pt x="175194" y="1344600"/>
                </a:cubicBezTo>
                <a:cubicBezTo>
                  <a:pt x="175194" y="1340214"/>
                  <a:pt x="175452" y="1335570"/>
                  <a:pt x="174936" y="1331184"/>
                </a:cubicBezTo>
                <a:cubicBezTo>
                  <a:pt x="172871" y="1314928"/>
                  <a:pt x="166679" y="1300738"/>
                  <a:pt x="149392" y="1296351"/>
                </a:cubicBezTo>
                <a:cubicBezTo>
                  <a:pt x="140877" y="1294287"/>
                  <a:pt x="140103" y="1290675"/>
                  <a:pt x="140103" y="1283450"/>
                </a:cubicBezTo>
                <a:cubicBezTo>
                  <a:pt x="140361" y="1049429"/>
                  <a:pt x="140361" y="815407"/>
                  <a:pt x="140103" y="581386"/>
                </a:cubicBezTo>
                <a:cubicBezTo>
                  <a:pt x="140103" y="566163"/>
                  <a:pt x="139329" y="551456"/>
                  <a:pt x="149650" y="538555"/>
                </a:cubicBezTo>
                <a:cubicBezTo>
                  <a:pt x="151972" y="535717"/>
                  <a:pt x="152746" y="531588"/>
                  <a:pt x="154036" y="527976"/>
                </a:cubicBezTo>
                <a:cubicBezTo>
                  <a:pt x="163583" y="501400"/>
                  <a:pt x="166937" y="473535"/>
                  <a:pt x="166937" y="445669"/>
                </a:cubicBezTo>
                <a:cubicBezTo>
                  <a:pt x="167453" y="379616"/>
                  <a:pt x="162551" y="314080"/>
                  <a:pt x="158423" y="248286"/>
                </a:cubicBezTo>
                <a:cubicBezTo>
                  <a:pt x="153520" y="165462"/>
                  <a:pt x="147586" y="82897"/>
                  <a:pt x="142167" y="73"/>
                </a:cubicBezTo>
                <a:cubicBezTo>
                  <a:pt x="139071" y="-443"/>
                  <a:pt x="139587" y="1879"/>
                  <a:pt x="139329" y="3685"/>
                </a:cubicBezTo>
                <a:cubicBezTo>
                  <a:pt x="139071" y="7814"/>
                  <a:pt x="140103" y="11942"/>
                  <a:pt x="138555" y="15812"/>
                </a:cubicBezTo>
                <a:cubicBezTo>
                  <a:pt x="138555" y="16328"/>
                  <a:pt x="138813" y="17102"/>
                  <a:pt x="138813" y="17618"/>
                </a:cubicBezTo>
                <a:cubicBezTo>
                  <a:pt x="134169" y="167010"/>
                  <a:pt x="129783" y="316402"/>
                  <a:pt x="125138" y="465794"/>
                </a:cubicBezTo>
                <a:cubicBezTo>
                  <a:pt x="124880" y="476373"/>
                  <a:pt x="119462" y="483339"/>
                  <a:pt x="110173" y="487468"/>
                </a:cubicBezTo>
                <a:cubicBezTo>
                  <a:pt x="94692" y="494176"/>
                  <a:pt x="78953" y="494176"/>
                  <a:pt x="63472" y="487726"/>
                </a:cubicBezTo>
                <a:cubicBezTo>
                  <a:pt x="53410" y="483597"/>
                  <a:pt x="47991" y="475857"/>
                  <a:pt x="47733" y="464504"/>
                </a:cubicBezTo>
                <a:cubicBezTo>
                  <a:pt x="47217" y="437928"/>
                  <a:pt x="46443" y="411094"/>
                  <a:pt x="45669" y="384519"/>
                </a:cubicBezTo>
                <a:cubicBezTo>
                  <a:pt x="41799" y="256284"/>
                  <a:pt x="37671" y="128308"/>
                  <a:pt x="33800" y="73"/>
                </a:cubicBezTo>
                <a:cubicBezTo>
                  <a:pt x="28124" y="1621"/>
                  <a:pt x="33026" y="6782"/>
                  <a:pt x="30704" y="9620"/>
                </a:cubicBezTo>
                <a:cubicBezTo>
                  <a:pt x="28124" y="48322"/>
                  <a:pt x="25286" y="87283"/>
                  <a:pt x="22706" y="125985"/>
                </a:cubicBezTo>
                <a:cubicBezTo>
                  <a:pt x="18835" y="184555"/>
                  <a:pt x="14965" y="243383"/>
                  <a:pt x="11869" y="301953"/>
                </a:cubicBezTo>
                <a:cubicBezTo>
                  <a:pt x="9031" y="355621"/>
                  <a:pt x="4386" y="409030"/>
                  <a:pt x="7483" y="462698"/>
                </a:cubicBezTo>
                <a:cubicBezTo>
                  <a:pt x="9289" y="494176"/>
                  <a:pt x="13675" y="525396"/>
                  <a:pt x="32252" y="552488"/>
                </a:cubicBezTo>
                <a:cubicBezTo>
                  <a:pt x="34058" y="555068"/>
                  <a:pt x="33800" y="557906"/>
                  <a:pt x="33800" y="560744"/>
                </a:cubicBezTo>
                <a:cubicBezTo>
                  <a:pt x="33800" y="802764"/>
                  <a:pt x="33800" y="1044785"/>
                  <a:pt x="34058" y="1286805"/>
                </a:cubicBezTo>
                <a:cubicBezTo>
                  <a:pt x="34058" y="1292481"/>
                  <a:pt x="32252" y="1294545"/>
                  <a:pt x="27092" y="1295577"/>
                </a:cubicBezTo>
                <a:cubicBezTo>
                  <a:pt x="15481" y="1298157"/>
                  <a:pt x="8257" y="1306156"/>
                  <a:pt x="3870" y="1316735"/>
                </a:cubicBezTo>
                <a:cubicBezTo>
                  <a:pt x="516" y="1325249"/>
                  <a:pt x="0" y="1334280"/>
                  <a:pt x="0" y="1343310"/>
                </a:cubicBezTo>
                <a:cubicBezTo>
                  <a:pt x="0" y="1633322"/>
                  <a:pt x="0" y="1923075"/>
                  <a:pt x="0" y="2213086"/>
                </a:cubicBezTo>
                <a:cubicBezTo>
                  <a:pt x="0" y="2219537"/>
                  <a:pt x="516" y="2225987"/>
                  <a:pt x="1548" y="2232179"/>
                </a:cubicBezTo>
                <a:cubicBezTo>
                  <a:pt x="5160" y="2251531"/>
                  <a:pt x="18319" y="2262367"/>
                  <a:pt x="37929" y="2262367"/>
                </a:cubicBezTo>
                <a:cubicBezTo>
                  <a:pt x="43347" y="2262367"/>
                  <a:pt x="47733" y="2263400"/>
                  <a:pt x="49023" y="2268818"/>
                </a:cubicBezTo>
                <a:cubicBezTo>
                  <a:pt x="50055" y="2273462"/>
                  <a:pt x="44895" y="2273462"/>
                  <a:pt x="42315" y="2275268"/>
                </a:cubicBezTo>
                <a:cubicBezTo>
                  <a:pt x="12127" y="2295136"/>
                  <a:pt x="-2838" y="2322744"/>
                  <a:pt x="774" y="2358608"/>
                </a:cubicBezTo>
                <a:cubicBezTo>
                  <a:pt x="4644" y="2396536"/>
                  <a:pt x="26060" y="2421306"/>
                  <a:pt x="61924" y="2433949"/>
                </a:cubicBezTo>
                <a:cubicBezTo>
                  <a:pt x="64504" y="2434723"/>
                  <a:pt x="67859" y="2433949"/>
                  <a:pt x="68891" y="2437819"/>
                </a:cubicBezTo>
                <a:cubicBezTo>
                  <a:pt x="79727" y="2437819"/>
                  <a:pt x="90822" y="2437819"/>
                  <a:pt x="101659" y="2437819"/>
                </a:cubicBezTo>
                <a:cubicBezTo>
                  <a:pt x="101917" y="2437303"/>
                  <a:pt x="102175" y="2436529"/>
                  <a:pt x="102691" y="2436271"/>
                </a:cubicBezTo>
                <a:cubicBezTo>
                  <a:pt x="143458" y="2427498"/>
                  <a:pt x="168227" y="2402471"/>
                  <a:pt x="173904" y="2361704"/>
                </a:cubicBezTo>
                <a:cubicBezTo>
                  <a:pt x="179322" y="2323518"/>
                  <a:pt x="163067" y="2293846"/>
                  <a:pt x="129783" y="2273720"/>
                </a:cubicBezTo>
                <a:close/>
                <a:moveTo>
                  <a:pt x="156100" y="2367897"/>
                </a:moveTo>
                <a:cubicBezTo>
                  <a:pt x="148102" y="2399633"/>
                  <a:pt x="119978" y="2421306"/>
                  <a:pt x="87210" y="2421306"/>
                </a:cubicBezTo>
                <a:cubicBezTo>
                  <a:pt x="54958" y="2421306"/>
                  <a:pt x="26318" y="2399117"/>
                  <a:pt x="18577" y="2368412"/>
                </a:cubicBezTo>
                <a:cubicBezTo>
                  <a:pt x="10579" y="2336676"/>
                  <a:pt x="25028" y="2303650"/>
                  <a:pt x="53410" y="2288169"/>
                </a:cubicBezTo>
                <a:cubicBezTo>
                  <a:pt x="58312" y="2285589"/>
                  <a:pt x="61924" y="2284815"/>
                  <a:pt x="67342" y="2288427"/>
                </a:cubicBezTo>
                <a:cubicBezTo>
                  <a:pt x="80501" y="2297200"/>
                  <a:pt x="94692" y="2297200"/>
                  <a:pt x="107851" y="2288169"/>
                </a:cubicBezTo>
                <a:cubicBezTo>
                  <a:pt x="112754" y="2284815"/>
                  <a:pt x="116366" y="2285331"/>
                  <a:pt x="120752" y="2287911"/>
                </a:cubicBezTo>
                <a:cubicBezTo>
                  <a:pt x="149650" y="2303134"/>
                  <a:pt x="164099" y="2336418"/>
                  <a:pt x="156100" y="2367897"/>
                </a:cubicBezTo>
                <a:close/>
              </a:path>
            </a:pathLst>
          </a:custGeom>
          <a:solidFill>
            <a:schemeClr val="accent2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B898D6A-8300-473C-83D6-1758B1411562}"/>
              </a:ext>
            </a:extLst>
          </p:cNvPr>
          <p:cNvGrpSpPr/>
          <p:nvPr/>
        </p:nvGrpSpPr>
        <p:grpSpPr>
          <a:xfrm rot="2700000">
            <a:off x="9832092" y="1574836"/>
            <a:ext cx="304460" cy="2387017"/>
            <a:chOff x="11532701" y="4416711"/>
            <a:chExt cx="304460" cy="2387017"/>
          </a:xfrm>
          <a:solidFill>
            <a:schemeClr val="accent3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4CE959-C1EE-4C7A-B2FD-8A2DE19944E7}"/>
                </a:ext>
              </a:extLst>
            </p:cNvPr>
            <p:cNvSpPr/>
            <p:nvPr/>
          </p:nvSpPr>
          <p:spPr>
            <a:xfrm>
              <a:off x="11575485" y="4722079"/>
              <a:ext cx="221895" cy="2580"/>
            </a:xfrm>
            <a:custGeom>
              <a:avLst/>
              <a:gdLst>
                <a:gd name="connsiteX0" fmla="*/ 3612 w 221894"/>
                <a:gd name="connsiteY0" fmla="*/ 0 h 0"/>
                <a:gd name="connsiteX1" fmla="*/ 223443 w 221894"/>
                <a:gd name="connsiteY1" fmla="*/ 0 h 0"/>
                <a:gd name="connsiteX2" fmla="*/ 223443 w 221894"/>
                <a:gd name="connsiteY2" fmla="*/ 2064 h 0"/>
                <a:gd name="connsiteX3" fmla="*/ 0 w 221894"/>
                <a:gd name="connsiteY3" fmla="*/ 2064 h 0"/>
                <a:gd name="connsiteX4" fmla="*/ 0 w 221894"/>
                <a:gd name="connsiteY4" fmla="*/ 258 h 0"/>
                <a:gd name="connsiteX5" fmla="*/ 3612 w 221894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94">
                  <a:moveTo>
                    <a:pt x="3612" y="0"/>
                  </a:moveTo>
                  <a:cubicBezTo>
                    <a:pt x="76889" y="0"/>
                    <a:pt x="150166" y="0"/>
                    <a:pt x="223443" y="0"/>
                  </a:cubicBezTo>
                  <a:cubicBezTo>
                    <a:pt x="223443" y="774"/>
                    <a:pt x="223443" y="1290"/>
                    <a:pt x="223443" y="2064"/>
                  </a:cubicBezTo>
                  <a:cubicBezTo>
                    <a:pt x="148876" y="2064"/>
                    <a:pt x="74309" y="2064"/>
                    <a:pt x="0" y="2064"/>
                  </a:cubicBezTo>
                  <a:cubicBezTo>
                    <a:pt x="0" y="1548"/>
                    <a:pt x="0" y="774"/>
                    <a:pt x="0" y="258"/>
                  </a:cubicBezTo>
                  <a:cubicBezTo>
                    <a:pt x="1032" y="0"/>
                    <a:pt x="2322" y="0"/>
                    <a:pt x="3612" y="0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5082284-A6E6-42EB-8BC5-B210F89C499F}"/>
                </a:ext>
              </a:extLst>
            </p:cNvPr>
            <p:cNvSpPr/>
            <p:nvPr/>
          </p:nvSpPr>
          <p:spPr>
            <a:xfrm>
              <a:off x="11574569" y="4721530"/>
              <a:ext cx="221895" cy="2082198"/>
            </a:xfrm>
            <a:custGeom>
              <a:avLst/>
              <a:gdLst>
                <a:gd name="connsiteX0" fmla="*/ 155727 w 221894"/>
                <a:gd name="connsiteY0" fmla="*/ 1918132 h 2082198"/>
                <a:gd name="connsiteX1" fmla="*/ 150051 w 221894"/>
                <a:gd name="connsiteY1" fmla="*/ 1912455 h 2082198"/>
                <a:gd name="connsiteX2" fmla="*/ 158565 w 221894"/>
                <a:gd name="connsiteY2" fmla="*/ 1906779 h 2082198"/>
                <a:gd name="connsiteX3" fmla="*/ 162436 w 221894"/>
                <a:gd name="connsiteY3" fmla="*/ 1906779 h 2082198"/>
                <a:gd name="connsiteX4" fmla="*/ 194430 w 221894"/>
                <a:gd name="connsiteY4" fmla="*/ 1884847 h 2082198"/>
                <a:gd name="connsiteX5" fmla="*/ 198558 w 221894"/>
                <a:gd name="connsiteY5" fmla="*/ 1856466 h 2082198"/>
                <a:gd name="connsiteX6" fmla="*/ 198558 w 221894"/>
                <a:gd name="connsiteY6" fmla="*/ 988496 h 2082198"/>
                <a:gd name="connsiteX7" fmla="*/ 197010 w 221894"/>
                <a:gd name="connsiteY7" fmla="*/ 969403 h 2082198"/>
                <a:gd name="connsiteX8" fmla="*/ 175078 w 221894"/>
                <a:gd name="connsiteY8" fmla="*/ 941279 h 2082198"/>
                <a:gd name="connsiteX9" fmla="*/ 166822 w 221894"/>
                <a:gd name="connsiteY9" fmla="*/ 928120 h 2082198"/>
                <a:gd name="connsiteX10" fmla="*/ 166822 w 221894"/>
                <a:gd name="connsiteY10" fmla="*/ 454658 h 2082198"/>
                <a:gd name="connsiteX11" fmla="*/ 168370 w 221894"/>
                <a:gd name="connsiteY11" fmla="*/ 261920 h 2082198"/>
                <a:gd name="connsiteX12" fmla="*/ 171466 w 221894"/>
                <a:gd name="connsiteY12" fmla="*/ 250309 h 2082198"/>
                <a:gd name="connsiteX13" fmla="*/ 197010 w 221894"/>
                <a:gd name="connsiteY13" fmla="*/ 203350 h 2082198"/>
                <a:gd name="connsiteX14" fmla="*/ 223844 w 221894"/>
                <a:gd name="connsiteY14" fmla="*/ 2870 h 2082198"/>
                <a:gd name="connsiteX15" fmla="*/ 211975 w 221894"/>
                <a:gd name="connsiteY15" fmla="*/ 32 h 2082198"/>
                <a:gd name="connsiteX16" fmla="*/ 12012 w 221894"/>
                <a:gd name="connsiteY16" fmla="*/ 32 h 2082198"/>
                <a:gd name="connsiteX17" fmla="*/ 143 w 221894"/>
                <a:gd name="connsiteY17" fmla="*/ 2612 h 2082198"/>
                <a:gd name="connsiteX18" fmla="*/ 18978 w 221894"/>
                <a:gd name="connsiteY18" fmla="*/ 178322 h 2082198"/>
                <a:gd name="connsiteX19" fmla="*/ 50456 w 221894"/>
                <a:gd name="connsiteY19" fmla="*/ 247987 h 2082198"/>
                <a:gd name="connsiteX20" fmla="*/ 55617 w 221894"/>
                <a:gd name="connsiteY20" fmla="*/ 261920 h 2082198"/>
                <a:gd name="connsiteX21" fmla="*/ 56907 w 221894"/>
                <a:gd name="connsiteY21" fmla="*/ 379575 h 2082198"/>
                <a:gd name="connsiteX22" fmla="*/ 56907 w 221894"/>
                <a:gd name="connsiteY22" fmla="*/ 893546 h 2082198"/>
                <a:gd name="connsiteX23" fmla="*/ 57165 w 221894"/>
                <a:gd name="connsiteY23" fmla="*/ 931216 h 2082198"/>
                <a:gd name="connsiteX24" fmla="*/ 50198 w 221894"/>
                <a:gd name="connsiteY24" fmla="*/ 940247 h 2082198"/>
                <a:gd name="connsiteX25" fmla="*/ 27235 w 221894"/>
                <a:gd name="connsiteY25" fmla="*/ 961404 h 2082198"/>
                <a:gd name="connsiteX26" fmla="*/ 23623 w 221894"/>
                <a:gd name="connsiteY26" fmla="*/ 989012 h 2082198"/>
                <a:gd name="connsiteX27" fmla="*/ 23623 w 221894"/>
                <a:gd name="connsiteY27" fmla="*/ 1856724 h 2082198"/>
                <a:gd name="connsiteX28" fmla="*/ 23880 w 221894"/>
                <a:gd name="connsiteY28" fmla="*/ 1867302 h 2082198"/>
                <a:gd name="connsiteX29" fmla="*/ 63615 w 221894"/>
                <a:gd name="connsiteY29" fmla="*/ 1906779 h 2082198"/>
                <a:gd name="connsiteX30" fmla="*/ 72904 w 221894"/>
                <a:gd name="connsiteY30" fmla="*/ 1913487 h 2082198"/>
                <a:gd name="connsiteX31" fmla="*/ 67485 w 221894"/>
                <a:gd name="connsiteY31" fmla="*/ 1919422 h 2082198"/>
                <a:gd name="connsiteX32" fmla="*/ 25945 w 221894"/>
                <a:gd name="connsiteY32" fmla="*/ 2006374 h 2082198"/>
                <a:gd name="connsiteX33" fmla="*/ 86321 w 221894"/>
                <a:gd name="connsiteY33" fmla="*/ 2078360 h 2082198"/>
                <a:gd name="connsiteX34" fmla="*/ 93287 w 221894"/>
                <a:gd name="connsiteY34" fmla="*/ 2082231 h 2082198"/>
                <a:gd name="connsiteX35" fmla="*/ 126055 w 221894"/>
                <a:gd name="connsiteY35" fmla="*/ 2082231 h 2082198"/>
                <a:gd name="connsiteX36" fmla="*/ 135602 w 221894"/>
                <a:gd name="connsiteY36" fmla="*/ 2079134 h 2082198"/>
                <a:gd name="connsiteX37" fmla="*/ 199074 w 221894"/>
                <a:gd name="connsiteY37" fmla="*/ 2006632 h 2082198"/>
                <a:gd name="connsiteX38" fmla="*/ 155727 w 221894"/>
                <a:gd name="connsiteY38" fmla="*/ 1918132 h 2082198"/>
                <a:gd name="connsiteX39" fmla="*/ 181529 w 221894"/>
                <a:gd name="connsiteY39" fmla="*/ 2010502 h 2082198"/>
                <a:gd name="connsiteX40" fmla="*/ 112122 w 221894"/>
                <a:gd name="connsiteY40" fmla="*/ 2064943 h 2082198"/>
                <a:gd name="connsiteX41" fmla="*/ 43490 w 221894"/>
                <a:gd name="connsiteY41" fmla="*/ 2012050 h 2082198"/>
                <a:gd name="connsiteX42" fmla="*/ 77548 w 221894"/>
                <a:gd name="connsiteY42" fmla="*/ 1932323 h 2082198"/>
                <a:gd name="connsiteX43" fmla="*/ 91481 w 221894"/>
                <a:gd name="connsiteY43" fmla="*/ 1932323 h 2082198"/>
                <a:gd name="connsiteX44" fmla="*/ 131990 w 221894"/>
                <a:gd name="connsiteY44" fmla="*/ 1931549 h 2082198"/>
                <a:gd name="connsiteX45" fmla="*/ 144891 w 221894"/>
                <a:gd name="connsiteY45" fmla="*/ 1931291 h 2082198"/>
                <a:gd name="connsiteX46" fmla="*/ 181529 w 221894"/>
                <a:gd name="connsiteY46" fmla="*/ 2010502 h 208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21894" h="2082198">
                  <a:moveTo>
                    <a:pt x="155727" y="1918132"/>
                  </a:moveTo>
                  <a:cubicBezTo>
                    <a:pt x="153663" y="1916842"/>
                    <a:pt x="148503" y="1917358"/>
                    <a:pt x="150051" y="1912455"/>
                  </a:cubicBezTo>
                  <a:cubicBezTo>
                    <a:pt x="151341" y="1908585"/>
                    <a:pt x="153921" y="1905747"/>
                    <a:pt x="158565" y="1906779"/>
                  </a:cubicBezTo>
                  <a:cubicBezTo>
                    <a:pt x="159856" y="1907037"/>
                    <a:pt x="161146" y="1906779"/>
                    <a:pt x="162436" y="1906779"/>
                  </a:cubicBezTo>
                  <a:cubicBezTo>
                    <a:pt x="178175" y="1906779"/>
                    <a:pt x="188495" y="1899038"/>
                    <a:pt x="194430" y="1884847"/>
                  </a:cubicBezTo>
                  <a:cubicBezTo>
                    <a:pt x="198300" y="1875817"/>
                    <a:pt x="198558" y="1866012"/>
                    <a:pt x="198558" y="1856466"/>
                  </a:cubicBezTo>
                  <a:cubicBezTo>
                    <a:pt x="198558" y="1567228"/>
                    <a:pt x="198558" y="1277991"/>
                    <a:pt x="198558" y="988496"/>
                  </a:cubicBezTo>
                  <a:cubicBezTo>
                    <a:pt x="198558" y="982046"/>
                    <a:pt x="198300" y="975595"/>
                    <a:pt x="197010" y="969403"/>
                  </a:cubicBezTo>
                  <a:cubicBezTo>
                    <a:pt x="194688" y="956244"/>
                    <a:pt x="188495" y="945149"/>
                    <a:pt x="175078" y="941279"/>
                  </a:cubicBezTo>
                  <a:cubicBezTo>
                    <a:pt x="167338" y="938957"/>
                    <a:pt x="166822" y="934828"/>
                    <a:pt x="166822" y="928120"/>
                  </a:cubicBezTo>
                  <a:cubicBezTo>
                    <a:pt x="167080" y="770213"/>
                    <a:pt x="167080" y="612565"/>
                    <a:pt x="166822" y="454658"/>
                  </a:cubicBezTo>
                  <a:cubicBezTo>
                    <a:pt x="166822" y="390412"/>
                    <a:pt x="166822" y="326166"/>
                    <a:pt x="168370" y="261920"/>
                  </a:cubicBezTo>
                  <a:cubicBezTo>
                    <a:pt x="168370" y="257791"/>
                    <a:pt x="168112" y="253921"/>
                    <a:pt x="171466" y="250309"/>
                  </a:cubicBezTo>
                  <a:cubicBezTo>
                    <a:pt x="183593" y="236634"/>
                    <a:pt x="191076" y="220379"/>
                    <a:pt x="197010" y="203350"/>
                  </a:cubicBezTo>
                  <a:cubicBezTo>
                    <a:pt x="219457" y="138329"/>
                    <a:pt x="224102" y="70987"/>
                    <a:pt x="223844" y="2870"/>
                  </a:cubicBezTo>
                  <a:cubicBezTo>
                    <a:pt x="220490" y="-484"/>
                    <a:pt x="216103" y="32"/>
                    <a:pt x="211975" y="32"/>
                  </a:cubicBezTo>
                  <a:cubicBezTo>
                    <a:pt x="145406" y="32"/>
                    <a:pt x="78838" y="32"/>
                    <a:pt x="12012" y="32"/>
                  </a:cubicBezTo>
                  <a:cubicBezTo>
                    <a:pt x="7883" y="32"/>
                    <a:pt x="3497" y="-484"/>
                    <a:pt x="143" y="2612"/>
                  </a:cubicBezTo>
                  <a:cubicBezTo>
                    <a:pt x="-889" y="61956"/>
                    <a:pt x="3497" y="120784"/>
                    <a:pt x="18978" y="178322"/>
                  </a:cubicBezTo>
                  <a:cubicBezTo>
                    <a:pt x="25687" y="203350"/>
                    <a:pt x="34201" y="227345"/>
                    <a:pt x="50456" y="247987"/>
                  </a:cubicBezTo>
                  <a:cubicBezTo>
                    <a:pt x="53810" y="252373"/>
                    <a:pt x="55359" y="256501"/>
                    <a:pt x="55617" y="261920"/>
                  </a:cubicBezTo>
                  <a:cubicBezTo>
                    <a:pt x="55875" y="301138"/>
                    <a:pt x="56649" y="340357"/>
                    <a:pt x="56907" y="379575"/>
                  </a:cubicBezTo>
                  <a:cubicBezTo>
                    <a:pt x="57165" y="550899"/>
                    <a:pt x="56907" y="722222"/>
                    <a:pt x="56907" y="893546"/>
                  </a:cubicBezTo>
                  <a:cubicBezTo>
                    <a:pt x="56907" y="906188"/>
                    <a:pt x="56649" y="918573"/>
                    <a:pt x="57165" y="931216"/>
                  </a:cubicBezTo>
                  <a:cubicBezTo>
                    <a:pt x="57423" y="936893"/>
                    <a:pt x="55617" y="938957"/>
                    <a:pt x="50198" y="940247"/>
                  </a:cubicBezTo>
                  <a:cubicBezTo>
                    <a:pt x="38587" y="942827"/>
                    <a:pt x="31363" y="950567"/>
                    <a:pt x="27235" y="961404"/>
                  </a:cubicBezTo>
                  <a:cubicBezTo>
                    <a:pt x="23623" y="970177"/>
                    <a:pt x="23623" y="979465"/>
                    <a:pt x="23623" y="989012"/>
                  </a:cubicBezTo>
                  <a:cubicBezTo>
                    <a:pt x="23623" y="1278249"/>
                    <a:pt x="23623" y="1567486"/>
                    <a:pt x="23623" y="1856724"/>
                  </a:cubicBezTo>
                  <a:cubicBezTo>
                    <a:pt x="23623" y="1860336"/>
                    <a:pt x="23623" y="1863690"/>
                    <a:pt x="23880" y="1867302"/>
                  </a:cubicBezTo>
                  <a:cubicBezTo>
                    <a:pt x="25171" y="1892846"/>
                    <a:pt x="38071" y="1906005"/>
                    <a:pt x="63615" y="1906779"/>
                  </a:cubicBezTo>
                  <a:cubicBezTo>
                    <a:pt x="69033" y="1907037"/>
                    <a:pt x="71098" y="1909617"/>
                    <a:pt x="72904" y="1913487"/>
                  </a:cubicBezTo>
                  <a:cubicBezTo>
                    <a:pt x="74968" y="1918648"/>
                    <a:pt x="69550" y="1918132"/>
                    <a:pt x="67485" y="1919422"/>
                  </a:cubicBezTo>
                  <a:cubicBezTo>
                    <a:pt x="36007" y="1940063"/>
                    <a:pt x="21042" y="1969219"/>
                    <a:pt x="25945" y="2006374"/>
                  </a:cubicBezTo>
                  <a:cubicBezTo>
                    <a:pt x="30847" y="2042496"/>
                    <a:pt x="52262" y="2065976"/>
                    <a:pt x="86321" y="2078360"/>
                  </a:cubicBezTo>
                  <a:cubicBezTo>
                    <a:pt x="88901" y="2079134"/>
                    <a:pt x="92255" y="2078360"/>
                    <a:pt x="93287" y="2082231"/>
                  </a:cubicBezTo>
                  <a:cubicBezTo>
                    <a:pt x="104124" y="2082231"/>
                    <a:pt x="115219" y="2082231"/>
                    <a:pt x="126055" y="2082231"/>
                  </a:cubicBezTo>
                  <a:cubicBezTo>
                    <a:pt x="128377" y="2078618"/>
                    <a:pt x="132506" y="2080166"/>
                    <a:pt x="135602" y="2079134"/>
                  </a:cubicBezTo>
                  <a:cubicBezTo>
                    <a:pt x="169402" y="2069588"/>
                    <a:pt x="195462" y="2040690"/>
                    <a:pt x="199074" y="2006632"/>
                  </a:cubicBezTo>
                  <a:cubicBezTo>
                    <a:pt x="203202" y="1967929"/>
                    <a:pt x="188237" y="1938515"/>
                    <a:pt x="155727" y="1918132"/>
                  </a:cubicBezTo>
                  <a:close/>
                  <a:moveTo>
                    <a:pt x="181529" y="2010502"/>
                  </a:moveTo>
                  <a:cubicBezTo>
                    <a:pt x="174046" y="2042238"/>
                    <a:pt x="145149" y="2064943"/>
                    <a:pt x="112122" y="2064943"/>
                  </a:cubicBezTo>
                  <a:cubicBezTo>
                    <a:pt x="79870" y="2064943"/>
                    <a:pt x="51488" y="2042754"/>
                    <a:pt x="43490" y="2012050"/>
                  </a:cubicBezTo>
                  <a:cubicBezTo>
                    <a:pt x="35491" y="1980830"/>
                    <a:pt x="49682" y="1948320"/>
                    <a:pt x="77548" y="1932323"/>
                  </a:cubicBezTo>
                  <a:cubicBezTo>
                    <a:pt x="82450" y="1929484"/>
                    <a:pt x="86063" y="1928968"/>
                    <a:pt x="91481" y="1932323"/>
                  </a:cubicBezTo>
                  <a:cubicBezTo>
                    <a:pt x="104898" y="1941095"/>
                    <a:pt x="119089" y="1940579"/>
                    <a:pt x="131990" y="1931549"/>
                  </a:cubicBezTo>
                  <a:cubicBezTo>
                    <a:pt x="136892" y="1928194"/>
                    <a:pt x="140246" y="1928968"/>
                    <a:pt x="144891" y="1931291"/>
                  </a:cubicBezTo>
                  <a:cubicBezTo>
                    <a:pt x="173788" y="1946256"/>
                    <a:pt x="189011" y="1979024"/>
                    <a:pt x="181529" y="2010502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3F6BD7A-1EFE-4404-8C3C-E721489DD31D}"/>
                </a:ext>
              </a:extLst>
            </p:cNvPr>
            <p:cNvSpPr/>
            <p:nvPr/>
          </p:nvSpPr>
          <p:spPr>
            <a:xfrm>
              <a:off x="11579098" y="4717434"/>
              <a:ext cx="214154" cy="2580"/>
            </a:xfrm>
            <a:custGeom>
              <a:avLst/>
              <a:gdLst>
                <a:gd name="connsiteX0" fmla="*/ 0 w 214154"/>
                <a:gd name="connsiteY0" fmla="*/ 258 h 2580"/>
                <a:gd name="connsiteX1" fmla="*/ 196609 w 214154"/>
                <a:gd name="connsiteY1" fmla="*/ 516 h 2580"/>
                <a:gd name="connsiteX2" fmla="*/ 215702 w 214154"/>
                <a:gd name="connsiteY2" fmla="*/ 0 h 2580"/>
                <a:gd name="connsiteX3" fmla="*/ 206414 w 214154"/>
                <a:gd name="connsiteY3" fmla="*/ 2838 h 2580"/>
                <a:gd name="connsiteX4" fmla="*/ 0 w 214154"/>
                <a:gd name="connsiteY4" fmla="*/ 2838 h 2580"/>
                <a:gd name="connsiteX5" fmla="*/ 0 w 214154"/>
                <a:gd name="connsiteY5" fmla="*/ 258 h 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154" h="2580">
                  <a:moveTo>
                    <a:pt x="0" y="258"/>
                  </a:moveTo>
                  <a:cubicBezTo>
                    <a:pt x="65536" y="258"/>
                    <a:pt x="131073" y="516"/>
                    <a:pt x="196609" y="516"/>
                  </a:cubicBezTo>
                  <a:cubicBezTo>
                    <a:pt x="203060" y="516"/>
                    <a:pt x="209510" y="0"/>
                    <a:pt x="215702" y="0"/>
                  </a:cubicBezTo>
                  <a:cubicBezTo>
                    <a:pt x="213638" y="4386"/>
                    <a:pt x="209510" y="2838"/>
                    <a:pt x="206414" y="2838"/>
                  </a:cubicBezTo>
                  <a:cubicBezTo>
                    <a:pt x="137523" y="2838"/>
                    <a:pt x="68632" y="2838"/>
                    <a:pt x="0" y="2838"/>
                  </a:cubicBezTo>
                  <a:cubicBezTo>
                    <a:pt x="0" y="1806"/>
                    <a:pt x="0" y="1032"/>
                    <a:pt x="0" y="258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C829CC3-8C81-435E-A6BD-F389AD5C333D}"/>
                </a:ext>
              </a:extLst>
            </p:cNvPr>
            <p:cNvSpPr/>
            <p:nvPr/>
          </p:nvSpPr>
          <p:spPr>
            <a:xfrm>
              <a:off x="11587354" y="4714854"/>
              <a:ext cx="198673" cy="2580"/>
            </a:xfrm>
            <a:custGeom>
              <a:avLst/>
              <a:gdLst>
                <a:gd name="connsiteX0" fmla="*/ 199447 w 198673"/>
                <a:gd name="connsiteY0" fmla="*/ 1032 h 0"/>
                <a:gd name="connsiteX1" fmla="*/ 0 w 198673"/>
                <a:gd name="connsiteY1" fmla="*/ 1032 h 0"/>
                <a:gd name="connsiteX2" fmla="*/ 0 w 198673"/>
                <a:gd name="connsiteY2" fmla="*/ 0 h 0"/>
                <a:gd name="connsiteX3" fmla="*/ 199705 w 198673"/>
                <a:gd name="connsiteY3" fmla="*/ 0 h 0"/>
                <a:gd name="connsiteX4" fmla="*/ 199447 w 198673"/>
                <a:gd name="connsiteY4" fmla="*/ 10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73">
                  <a:moveTo>
                    <a:pt x="199447" y="1032"/>
                  </a:moveTo>
                  <a:cubicBezTo>
                    <a:pt x="132879" y="1032"/>
                    <a:pt x="66568" y="1032"/>
                    <a:pt x="0" y="1032"/>
                  </a:cubicBezTo>
                  <a:cubicBezTo>
                    <a:pt x="0" y="774"/>
                    <a:pt x="0" y="516"/>
                    <a:pt x="0" y="0"/>
                  </a:cubicBezTo>
                  <a:cubicBezTo>
                    <a:pt x="66568" y="0"/>
                    <a:pt x="133137" y="0"/>
                    <a:pt x="199705" y="0"/>
                  </a:cubicBezTo>
                  <a:cubicBezTo>
                    <a:pt x="199705" y="516"/>
                    <a:pt x="199447" y="774"/>
                    <a:pt x="199447" y="1032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3F3707-D5D3-4EF8-A1E1-B6CE4285A8CA}"/>
                </a:ext>
              </a:extLst>
            </p:cNvPr>
            <p:cNvSpPr/>
            <p:nvPr/>
          </p:nvSpPr>
          <p:spPr>
            <a:xfrm>
              <a:off x="11532701" y="4416711"/>
              <a:ext cx="304460" cy="304460"/>
            </a:xfrm>
            <a:custGeom>
              <a:avLst/>
              <a:gdLst>
                <a:gd name="connsiteX0" fmla="*/ 304156 w 304460"/>
                <a:gd name="connsiteY0" fmla="*/ 1166 h 304460"/>
                <a:gd name="connsiteX1" fmla="*/ 278096 w 304460"/>
                <a:gd name="connsiteY1" fmla="*/ 2714 h 304460"/>
                <a:gd name="connsiteX2" fmla="*/ 278096 w 304460"/>
                <a:gd name="connsiteY2" fmla="*/ 2714 h 304460"/>
                <a:gd name="connsiteX3" fmla="*/ 277838 w 304460"/>
                <a:gd name="connsiteY3" fmla="*/ 6584 h 304460"/>
                <a:gd name="connsiteX4" fmla="*/ 275516 w 304460"/>
                <a:gd name="connsiteY4" fmla="*/ 33418 h 304460"/>
                <a:gd name="connsiteX5" fmla="*/ 276032 w 304460"/>
                <a:gd name="connsiteY5" fmla="*/ 33934 h 304460"/>
                <a:gd name="connsiteX6" fmla="*/ 276032 w 304460"/>
                <a:gd name="connsiteY6" fmla="*/ 33934 h 304460"/>
                <a:gd name="connsiteX7" fmla="*/ 276032 w 304460"/>
                <a:gd name="connsiteY7" fmla="*/ 33934 h 304460"/>
                <a:gd name="connsiteX8" fmla="*/ 275516 w 304460"/>
                <a:gd name="connsiteY8" fmla="*/ 33418 h 304460"/>
                <a:gd name="connsiteX9" fmla="*/ 271388 w 304460"/>
                <a:gd name="connsiteY9" fmla="*/ 8132 h 304460"/>
                <a:gd name="connsiteX10" fmla="*/ 263389 w 304460"/>
                <a:gd name="connsiteY10" fmla="*/ 650 h 304460"/>
                <a:gd name="connsiteX11" fmla="*/ 242232 w 304460"/>
                <a:gd name="connsiteY11" fmla="*/ 650 h 304460"/>
                <a:gd name="connsiteX12" fmla="*/ 235523 w 304460"/>
                <a:gd name="connsiteY12" fmla="*/ 8390 h 304460"/>
                <a:gd name="connsiteX13" fmla="*/ 233201 w 304460"/>
                <a:gd name="connsiteY13" fmla="*/ 45029 h 304460"/>
                <a:gd name="connsiteX14" fmla="*/ 231653 w 304460"/>
                <a:gd name="connsiteY14" fmla="*/ 47351 h 304460"/>
                <a:gd name="connsiteX15" fmla="*/ 229847 w 304460"/>
                <a:gd name="connsiteY15" fmla="*/ 47093 h 304460"/>
                <a:gd name="connsiteX16" fmla="*/ 229847 w 304460"/>
                <a:gd name="connsiteY16" fmla="*/ 47093 h 304460"/>
                <a:gd name="connsiteX17" fmla="*/ 227525 w 304460"/>
                <a:gd name="connsiteY17" fmla="*/ 6584 h 304460"/>
                <a:gd name="connsiteX18" fmla="*/ 227267 w 304460"/>
                <a:gd name="connsiteY18" fmla="*/ 2714 h 304460"/>
                <a:gd name="connsiteX19" fmla="*/ 190887 w 304460"/>
                <a:gd name="connsiteY19" fmla="*/ 2714 h 304460"/>
                <a:gd name="connsiteX20" fmla="*/ 190887 w 304460"/>
                <a:gd name="connsiteY20" fmla="*/ 2714 h 304460"/>
                <a:gd name="connsiteX21" fmla="*/ 190887 w 304460"/>
                <a:gd name="connsiteY21" fmla="*/ 2714 h 304460"/>
                <a:gd name="connsiteX22" fmla="*/ 190887 w 304460"/>
                <a:gd name="connsiteY22" fmla="*/ 2714 h 304460"/>
                <a:gd name="connsiteX23" fmla="*/ 190887 w 304460"/>
                <a:gd name="connsiteY23" fmla="*/ 2714 h 304460"/>
                <a:gd name="connsiteX24" fmla="*/ 190887 w 304460"/>
                <a:gd name="connsiteY24" fmla="*/ 2714 h 304460"/>
                <a:gd name="connsiteX25" fmla="*/ 190887 w 304460"/>
                <a:gd name="connsiteY25" fmla="*/ 2714 h 304460"/>
                <a:gd name="connsiteX26" fmla="*/ 190113 w 304460"/>
                <a:gd name="connsiteY26" fmla="*/ 8906 h 304460"/>
                <a:gd name="connsiteX27" fmla="*/ 188822 w 304460"/>
                <a:gd name="connsiteY27" fmla="*/ 59994 h 304460"/>
                <a:gd name="connsiteX28" fmla="*/ 187016 w 304460"/>
                <a:gd name="connsiteY28" fmla="*/ 83731 h 304460"/>
                <a:gd name="connsiteX29" fmla="*/ 185468 w 304460"/>
                <a:gd name="connsiteY29" fmla="*/ 83731 h 304460"/>
                <a:gd name="connsiteX30" fmla="*/ 183662 w 304460"/>
                <a:gd name="connsiteY30" fmla="*/ 56123 h 304460"/>
                <a:gd name="connsiteX31" fmla="*/ 183662 w 304460"/>
                <a:gd name="connsiteY31" fmla="*/ 56123 h 304460"/>
                <a:gd name="connsiteX32" fmla="*/ 182630 w 304460"/>
                <a:gd name="connsiteY32" fmla="*/ 7100 h 304460"/>
                <a:gd name="connsiteX33" fmla="*/ 175663 w 304460"/>
                <a:gd name="connsiteY33" fmla="*/ 908 h 304460"/>
                <a:gd name="connsiteX34" fmla="*/ 141863 w 304460"/>
                <a:gd name="connsiteY34" fmla="*/ 908 h 304460"/>
                <a:gd name="connsiteX35" fmla="*/ 134381 w 304460"/>
                <a:gd name="connsiteY35" fmla="*/ 8648 h 304460"/>
                <a:gd name="connsiteX36" fmla="*/ 132833 w 304460"/>
                <a:gd name="connsiteY36" fmla="*/ 62574 h 304460"/>
                <a:gd name="connsiteX37" fmla="*/ 131285 w 304460"/>
                <a:gd name="connsiteY37" fmla="*/ 81925 h 304460"/>
                <a:gd name="connsiteX38" fmla="*/ 129479 w 304460"/>
                <a:gd name="connsiteY38" fmla="*/ 74443 h 304460"/>
                <a:gd name="connsiteX39" fmla="*/ 127414 w 304460"/>
                <a:gd name="connsiteY39" fmla="*/ 35740 h 304460"/>
                <a:gd name="connsiteX40" fmla="*/ 127156 w 304460"/>
                <a:gd name="connsiteY40" fmla="*/ 6326 h 304460"/>
                <a:gd name="connsiteX41" fmla="*/ 124318 w 304460"/>
                <a:gd name="connsiteY41" fmla="*/ 1424 h 304460"/>
                <a:gd name="connsiteX42" fmla="*/ 87164 w 304460"/>
                <a:gd name="connsiteY42" fmla="*/ 3230 h 304460"/>
                <a:gd name="connsiteX43" fmla="*/ 86906 w 304460"/>
                <a:gd name="connsiteY43" fmla="*/ 7100 h 304460"/>
                <a:gd name="connsiteX44" fmla="*/ 86648 w 304460"/>
                <a:gd name="connsiteY44" fmla="*/ 10454 h 304460"/>
                <a:gd name="connsiteX45" fmla="*/ 86648 w 304460"/>
                <a:gd name="connsiteY45" fmla="*/ 10454 h 304460"/>
                <a:gd name="connsiteX46" fmla="*/ 84583 w 304460"/>
                <a:gd name="connsiteY46" fmla="*/ 35998 h 304460"/>
                <a:gd name="connsiteX47" fmla="*/ 81229 w 304460"/>
                <a:gd name="connsiteY47" fmla="*/ 58962 h 304460"/>
                <a:gd name="connsiteX48" fmla="*/ 81229 w 304460"/>
                <a:gd name="connsiteY48" fmla="*/ 58962 h 304460"/>
                <a:gd name="connsiteX49" fmla="*/ 78907 w 304460"/>
                <a:gd name="connsiteY49" fmla="*/ 26451 h 304460"/>
                <a:gd name="connsiteX50" fmla="*/ 78649 w 304460"/>
                <a:gd name="connsiteY50" fmla="*/ 6326 h 304460"/>
                <a:gd name="connsiteX51" fmla="*/ 75553 w 304460"/>
                <a:gd name="connsiteY51" fmla="*/ 1424 h 304460"/>
                <a:gd name="connsiteX52" fmla="*/ 38914 w 304460"/>
                <a:gd name="connsiteY52" fmla="*/ 2456 h 304460"/>
                <a:gd name="connsiteX53" fmla="*/ 36592 w 304460"/>
                <a:gd name="connsiteY53" fmla="*/ 3230 h 304460"/>
                <a:gd name="connsiteX54" fmla="*/ 36334 w 304460"/>
                <a:gd name="connsiteY54" fmla="*/ 4778 h 304460"/>
                <a:gd name="connsiteX55" fmla="*/ 34270 w 304460"/>
                <a:gd name="connsiteY55" fmla="*/ 25677 h 304460"/>
                <a:gd name="connsiteX56" fmla="*/ 34012 w 304460"/>
                <a:gd name="connsiteY56" fmla="*/ 26709 h 304460"/>
                <a:gd name="connsiteX57" fmla="*/ 31174 w 304460"/>
                <a:gd name="connsiteY57" fmla="*/ 35224 h 304460"/>
                <a:gd name="connsiteX58" fmla="*/ 31174 w 304460"/>
                <a:gd name="connsiteY58" fmla="*/ 35224 h 304460"/>
                <a:gd name="connsiteX59" fmla="*/ 30658 w 304460"/>
                <a:gd name="connsiteY59" fmla="*/ 30322 h 304460"/>
                <a:gd name="connsiteX60" fmla="*/ 29110 w 304460"/>
                <a:gd name="connsiteY60" fmla="*/ 16131 h 304460"/>
                <a:gd name="connsiteX61" fmla="*/ 28594 w 304460"/>
                <a:gd name="connsiteY61" fmla="*/ 9164 h 304460"/>
                <a:gd name="connsiteX62" fmla="*/ 21627 w 304460"/>
                <a:gd name="connsiteY62" fmla="*/ 1424 h 304460"/>
                <a:gd name="connsiteX63" fmla="*/ 10017 w 304460"/>
                <a:gd name="connsiteY63" fmla="*/ 1424 h 304460"/>
                <a:gd name="connsiteX64" fmla="*/ 1760 w 304460"/>
                <a:gd name="connsiteY64" fmla="*/ 13293 h 304460"/>
                <a:gd name="connsiteX65" fmla="*/ 2534 w 304460"/>
                <a:gd name="connsiteY65" fmla="*/ 12777 h 304460"/>
                <a:gd name="connsiteX66" fmla="*/ 2534 w 304460"/>
                <a:gd name="connsiteY66" fmla="*/ 13035 h 304460"/>
                <a:gd name="connsiteX67" fmla="*/ 2534 w 304460"/>
                <a:gd name="connsiteY67" fmla="*/ 13035 h 304460"/>
                <a:gd name="connsiteX68" fmla="*/ 1760 w 304460"/>
                <a:gd name="connsiteY68" fmla="*/ 13293 h 304460"/>
                <a:gd name="connsiteX69" fmla="*/ 5630 w 304460"/>
                <a:gd name="connsiteY69" fmla="*/ 40384 h 304460"/>
                <a:gd name="connsiteX70" fmla="*/ 6404 w 304460"/>
                <a:gd name="connsiteY70" fmla="*/ 39868 h 304460"/>
                <a:gd name="connsiteX71" fmla="*/ 6404 w 304460"/>
                <a:gd name="connsiteY71" fmla="*/ 39868 h 304460"/>
                <a:gd name="connsiteX72" fmla="*/ 5630 w 304460"/>
                <a:gd name="connsiteY72" fmla="*/ 40126 h 304460"/>
                <a:gd name="connsiteX73" fmla="*/ 8984 w 304460"/>
                <a:gd name="connsiteY73" fmla="*/ 65670 h 304460"/>
                <a:gd name="connsiteX74" fmla="*/ 9501 w 304460"/>
                <a:gd name="connsiteY74" fmla="*/ 67734 h 304460"/>
                <a:gd name="connsiteX75" fmla="*/ 10017 w 304460"/>
                <a:gd name="connsiteY75" fmla="*/ 78313 h 304460"/>
                <a:gd name="connsiteX76" fmla="*/ 12597 w 304460"/>
                <a:gd name="connsiteY76" fmla="*/ 91214 h 304460"/>
                <a:gd name="connsiteX77" fmla="*/ 13371 w 304460"/>
                <a:gd name="connsiteY77" fmla="*/ 95858 h 304460"/>
                <a:gd name="connsiteX78" fmla="*/ 14919 w 304460"/>
                <a:gd name="connsiteY78" fmla="*/ 108759 h 304460"/>
                <a:gd name="connsiteX79" fmla="*/ 15177 w 304460"/>
                <a:gd name="connsiteY79" fmla="*/ 109533 h 304460"/>
                <a:gd name="connsiteX80" fmla="*/ 15435 w 304460"/>
                <a:gd name="connsiteY80" fmla="*/ 112887 h 304460"/>
                <a:gd name="connsiteX81" fmla="*/ 16983 w 304460"/>
                <a:gd name="connsiteY81" fmla="*/ 123208 h 304460"/>
                <a:gd name="connsiteX82" fmla="*/ 16983 w 304460"/>
                <a:gd name="connsiteY82" fmla="*/ 123208 h 304460"/>
                <a:gd name="connsiteX83" fmla="*/ 19305 w 304460"/>
                <a:gd name="connsiteY83" fmla="*/ 141785 h 304460"/>
                <a:gd name="connsiteX84" fmla="*/ 20853 w 304460"/>
                <a:gd name="connsiteY84" fmla="*/ 151590 h 304460"/>
                <a:gd name="connsiteX85" fmla="*/ 24723 w 304460"/>
                <a:gd name="connsiteY85" fmla="*/ 179198 h 304460"/>
                <a:gd name="connsiteX86" fmla="*/ 24723 w 304460"/>
                <a:gd name="connsiteY86" fmla="*/ 179198 h 304460"/>
                <a:gd name="connsiteX87" fmla="*/ 25240 w 304460"/>
                <a:gd name="connsiteY87" fmla="*/ 184100 h 304460"/>
                <a:gd name="connsiteX88" fmla="*/ 27046 w 304460"/>
                <a:gd name="connsiteY88" fmla="*/ 195711 h 304460"/>
                <a:gd name="connsiteX89" fmla="*/ 27304 w 304460"/>
                <a:gd name="connsiteY89" fmla="*/ 197775 h 304460"/>
                <a:gd name="connsiteX90" fmla="*/ 28852 w 304460"/>
                <a:gd name="connsiteY90" fmla="*/ 207838 h 304460"/>
                <a:gd name="connsiteX91" fmla="*/ 28852 w 304460"/>
                <a:gd name="connsiteY91" fmla="*/ 207838 h 304460"/>
                <a:gd name="connsiteX92" fmla="*/ 29110 w 304460"/>
                <a:gd name="connsiteY92" fmla="*/ 209386 h 304460"/>
                <a:gd name="connsiteX93" fmla="*/ 30916 w 304460"/>
                <a:gd name="connsiteY93" fmla="*/ 222803 h 304460"/>
                <a:gd name="connsiteX94" fmla="*/ 40204 w 304460"/>
                <a:gd name="connsiteY94" fmla="*/ 290403 h 304460"/>
                <a:gd name="connsiteX95" fmla="*/ 42269 w 304460"/>
                <a:gd name="connsiteY95" fmla="*/ 304594 h 304460"/>
                <a:gd name="connsiteX96" fmla="*/ 42269 w 304460"/>
                <a:gd name="connsiteY96" fmla="*/ 304594 h 304460"/>
                <a:gd name="connsiteX97" fmla="*/ 42269 w 304460"/>
                <a:gd name="connsiteY97" fmla="*/ 305884 h 304460"/>
                <a:gd name="connsiteX98" fmla="*/ 46655 w 304460"/>
                <a:gd name="connsiteY98" fmla="*/ 306142 h 304460"/>
                <a:gd name="connsiteX99" fmla="*/ 53621 w 304460"/>
                <a:gd name="connsiteY99" fmla="*/ 306916 h 304460"/>
                <a:gd name="connsiteX100" fmla="*/ 258487 w 304460"/>
                <a:gd name="connsiteY100" fmla="*/ 306916 h 304460"/>
                <a:gd name="connsiteX101" fmla="*/ 265969 w 304460"/>
                <a:gd name="connsiteY101" fmla="*/ 305884 h 304460"/>
                <a:gd name="connsiteX102" fmla="*/ 268550 w 304460"/>
                <a:gd name="connsiteY102" fmla="*/ 286791 h 304460"/>
                <a:gd name="connsiteX103" fmla="*/ 276032 w 304460"/>
                <a:gd name="connsiteY103" fmla="*/ 229253 h 304460"/>
                <a:gd name="connsiteX104" fmla="*/ 276032 w 304460"/>
                <a:gd name="connsiteY104" fmla="*/ 229253 h 304460"/>
                <a:gd name="connsiteX105" fmla="*/ 276806 w 304460"/>
                <a:gd name="connsiteY105" fmla="*/ 227447 h 304460"/>
                <a:gd name="connsiteX106" fmla="*/ 292803 w 304460"/>
                <a:gd name="connsiteY106" fmla="*/ 105405 h 304460"/>
                <a:gd name="connsiteX107" fmla="*/ 291255 w 304460"/>
                <a:gd name="connsiteY107" fmla="*/ 98438 h 304460"/>
                <a:gd name="connsiteX108" fmla="*/ 291255 w 304460"/>
                <a:gd name="connsiteY108" fmla="*/ 96632 h 304460"/>
                <a:gd name="connsiteX109" fmla="*/ 294867 w 304460"/>
                <a:gd name="connsiteY109" fmla="*/ 85795 h 304460"/>
                <a:gd name="connsiteX110" fmla="*/ 293319 w 304460"/>
                <a:gd name="connsiteY110" fmla="*/ 82957 h 304460"/>
                <a:gd name="connsiteX111" fmla="*/ 296674 w 304460"/>
                <a:gd name="connsiteY111" fmla="*/ 72379 h 304460"/>
                <a:gd name="connsiteX112" fmla="*/ 296932 w 304460"/>
                <a:gd name="connsiteY112" fmla="*/ 70314 h 304460"/>
                <a:gd name="connsiteX113" fmla="*/ 298738 w 304460"/>
                <a:gd name="connsiteY113" fmla="*/ 56898 h 304460"/>
                <a:gd name="connsiteX114" fmla="*/ 297190 w 304460"/>
                <a:gd name="connsiteY114" fmla="*/ 53801 h 304460"/>
                <a:gd name="connsiteX115" fmla="*/ 297190 w 304460"/>
                <a:gd name="connsiteY115" fmla="*/ 53801 h 304460"/>
                <a:gd name="connsiteX116" fmla="*/ 302608 w 304460"/>
                <a:gd name="connsiteY116" fmla="*/ 28000 h 304460"/>
                <a:gd name="connsiteX117" fmla="*/ 301834 w 304460"/>
                <a:gd name="connsiteY117" fmla="*/ 29806 h 304460"/>
                <a:gd name="connsiteX118" fmla="*/ 302608 w 304460"/>
                <a:gd name="connsiteY118" fmla="*/ 28000 h 304460"/>
                <a:gd name="connsiteX119" fmla="*/ 302866 w 304460"/>
                <a:gd name="connsiteY119" fmla="*/ 24645 h 304460"/>
                <a:gd name="connsiteX120" fmla="*/ 304672 w 304460"/>
                <a:gd name="connsiteY120" fmla="*/ 12777 h 304460"/>
                <a:gd name="connsiteX121" fmla="*/ 304930 w 304460"/>
                <a:gd name="connsiteY121" fmla="*/ 10712 h 304460"/>
                <a:gd name="connsiteX122" fmla="*/ 304156 w 304460"/>
                <a:gd name="connsiteY122" fmla="*/ 1166 h 304460"/>
                <a:gd name="connsiteX123" fmla="*/ 81487 w 304460"/>
                <a:gd name="connsiteY123" fmla="*/ 67218 h 304460"/>
                <a:gd name="connsiteX124" fmla="*/ 81487 w 304460"/>
                <a:gd name="connsiteY124" fmla="*/ 67218 h 304460"/>
                <a:gd name="connsiteX125" fmla="*/ 81487 w 304460"/>
                <a:gd name="connsiteY125" fmla="*/ 67218 h 304460"/>
                <a:gd name="connsiteX126" fmla="*/ 81487 w 304460"/>
                <a:gd name="connsiteY126" fmla="*/ 67218 h 304460"/>
                <a:gd name="connsiteX127" fmla="*/ 191145 w 304460"/>
                <a:gd name="connsiteY127" fmla="*/ 35482 h 304460"/>
                <a:gd name="connsiteX128" fmla="*/ 191145 w 304460"/>
                <a:gd name="connsiteY128" fmla="*/ 35482 h 304460"/>
                <a:gd name="connsiteX129" fmla="*/ 191145 w 304460"/>
                <a:gd name="connsiteY129" fmla="*/ 35482 h 304460"/>
                <a:gd name="connsiteX130" fmla="*/ 191145 w 304460"/>
                <a:gd name="connsiteY130" fmla="*/ 35482 h 304460"/>
                <a:gd name="connsiteX131" fmla="*/ 189596 w 304460"/>
                <a:gd name="connsiteY131" fmla="*/ 71604 h 304460"/>
                <a:gd name="connsiteX132" fmla="*/ 189596 w 304460"/>
                <a:gd name="connsiteY132" fmla="*/ 71604 h 304460"/>
                <a:gd name="connsiteX133" fmla="*/ 189596 w 304460"/>
                <a:gd name="connsiteY133" fmla="*/ 71604 h 304460"/>
                <a:gd name="connsiteX134" fmla="*/ 189596 w 304460"/>
                <a:gd name="connsiteY134" fmla="*/ 71604 h 304460"/>
                <a:gd name="connsiteX135" fmla="*/ 179018 w 304460"/>
                <a:gd name="connsiteY135" fmla="*/ 55091 h 304460"/>
                <a:gd name="connsiteX136" fmla="*/ 179018 w 304460"/>
                <a:gd name="connsiteY136" fmla="*/ 54317 h 304460"/>
                <a:gd name="connsiteX137" fmla="*/ 179018 w 304460"/>
                <a:gd name="connsiteY137" fmla="*/ 54317 h 304460"/>
                <a:gd name="connsiteX138" fmla="*/ 179018 w 304460"/>
                <a:gd name="connsiteY138" fmla="*/ 55091 h 304460"/>
                <a:gd name="connsiteX139" fmla="*/ 269840 w 304460"/>
                <a:gd name="connsiteY139" fmla="*/ 243444 h 304460"/>
                <a:gd name="connsiteX140" fmla="*/ 269840 w 304460"/>
                <a:gd name="connsiteY140" fmla="*/ 243444 h 304460"/>
                <a:gd name="connsiteX141" fmla="*/ 269840 w 304460"/>
                <a:gd name="connsiteY141" fmla="*/ 243444 h 304460"/>
                <a:gd name="connsiteX142" fmla="*/ 269840 w 304460"/>
                <a:gd name="connsiteY142" fmla="*/ 243444 h 304460"/>
                <a:gd name="connsiteX143" fmla="*/ 189596 w 304460"/>
                <a:gd name="connsiteY143" fmla="*/ 70314 h 304460"/>
                <a:gd name="connsiteX144" fmla="*/ 189596 w 304460"/>
                <a:gd name="connsiteY144" fmla="*/ 70314 h 304460"/>
                <a:gd name="connsiteX145" fmla="*/ 189596 w 304460"/>
                <a:gd name="connsiteY145" fmla="*/ 70314 h 304460"/>
                <a:gd name="connsiteX146" fmla="*/ 189596 w 304460"/>
                <a:gd name="connsiteY146" fmla="*/ 70314 h 304460"/>
                <a:gd name="connsiteX147" fmla="*/ 133349 w 304460"/>
                <a:gd name="connsiteY147" fmla="*/ 87086 h 304460"/>
                <a:gd name="connsiteX148" fmla="*/ 133349 w 304460"/>
                <a:gd name="connsiteY148" fmla="*/ 87086 h 304460"/>
                <a:gd name="connsiteX149" fmla="*/ 133349 w 304460"/>
                <a:gd name="connsiteY149" fmla="*/ 87086 h 304460"/>
                <a:gd name="connsiteX150" fmla="*/ 133349 w 304460"/>
                <a:gd name="connsiteY150" fmla="*/ 87086 h 304460"/>
                <a:gd name="connsiteX151" fmla="*/ 271646 w 304460"/>
                <a:gd name="connsiteY151" fmla="*/ 247314 h 304460"/>
                <a:gd name="connsiteX152" fmla="*/ 271646 w 304460"/>
                <a:gd name="connsiteY152" fmla="*/ 247314 h 304460"/>
                <a:gd name="connsiteX153" fmla="*/ 271646 w 304460"/>
                <a:gd name="connsiteY153" fmla="*/ 247314 h 304460"/>
                <a:gd name="connsiteX154" fmla="*/ 271646 w 304460"/>
                <a:gd name="connsiteY154" fmla="*/ 247314 h 30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04460" h="304460">
                  <a:moveTo>
                    <a:pt x="304156" y="1166"/>
                  </a:moveTo>
                  <a:cubicBezTo>
                    <a:pt x="295641" y="392"/>
                    <a:pt x="286353" y="-1672"/>
                    <a:pt x="278096" y="2714"/>
                  </a:cubicBezTo>
                  <a:cubicBezTo>
                    <a:pt x="278096" y="2714"/>
                    <a:pt x="278096" y="2714"/>
                    <a:pt x="278096" y="2714"/>
                  </a:cubicBezTo>
                  <a:cubicBezTo>
                    <a:pt x="278096" y="4004"/>
                    <a:pt x="277838" y="5294"/>
                    <a:pt x="277838" y="6584"/>
                  </a:cubicBezTo>
                  <a:cubicBezTo>
                    <a:pt x="275774" y="15357"/>
                    <a:pt x="276032" y="24387"/>
                    <a:pt x="275516" y="33418"/>
                  </a:cubicBezTo>
                  <a:cubicBezTo>
                    <a:pt x="275516" y="33418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5774" y="33676"/>
                    <a:pt x="275774" y="33676"/>
                    <a:pt x="275516" y="33418"/>
                  </a:cubicBezTo>
                  <a:cubicBezTo>
                    <a:pt x="271646" y="25419"/>
                    <a:pt x="272420" y="16647"/>
                    <a:pt x="271388" y="8132"/>
                  </a:cubicBezTo>
                  <a:cubicBezTo>
                    <a:pt x="270872" y="2972"/>
                    <a:pt x="269582" y="134"/>
                    <a:pt x="263389" y="650"/>
                  </a:cubicBezTo>
                  <a:cubicBezTo>
                    <a:pt x="256423" y="1424"/>
                    <a:pt x="249198" y="1166"/>
                    <a:pt x="242232" y="650"/>
                  </a:cubicBezTo>
                  <a:cubicBezTo>
                    <a:pt x="235782" y="134"/>
                    <a:pt x="234233" y="2972"/>
                    <a:pt x="235523" y="8390"/>
                  </a:cubicBezTo>
                  <a:cubicBezTo>
                    <a:pt x="234749" y="20517"/>
                    <a:pt x="233975" y="32644"/>
                    <a:pt x="233201" y="45029"/>
                  </a:cubicBezTo>
                  <a:cubicBezTo>
                    <a:pt x="232685" y="45803"/>
                    <a:pt x="232169" y="46577"/>
                    <a:pt x="231653" y="47351"/>
                  </a:cubicBezTo>
                  <a:cubicBezTo>
                    <a:pt x="231137" y="47351"/>
                    <a:pt x="230363" y="47093"/>
                    <a:pt x="229847" y="47093"/>
                  </a:cubicBezTo>
                  <a:lnTo>
                    <a:pt x="229847" y="47093"/>
                  </a:lnTo>
                  <a:cubicBezTo>
                    <a:pt x="229073" y="33676"/>
                    <a:pt x="228299" y="20259"/>
                    <a:pt x="227525" y="6584"/>
                  </a:cubicBezTo>
                  <a:cubicBezTo>
                    <a:pt x="227525" y="5294"/>
                    <a:pt x="227525" y="4004"/>
                    <a:pt x="227267" y="2714"/>
                  </a:cubicBezTo>
                  <a:cubicBezTo>
                    <a:pt x="215140" y="-382"/>
                    <a:pt x="203013" y="-382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lnTo>
                    <a:pt x="190887" y="2714"/>
                  </a:ln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629" y="4778"/>
                    <a:pt x="190370" y="6842"/>
                    <a:pt x="190113" y="8906"/>
                  </a:cubicBezTo>
                  <a:cubicBezTo>
                    <a:pt x="188306" y="25935"/>
                    <a:pt x="188822" y="42965"/>
                    <a:pt x="188822" y="59994"/>
                  </a:cubicBezTo>
                  <a:cubicBezTo>
                    <a:pt x="186500" y="67734"/>
                    <a:pt x="188306" y="75991"/>
                    <a:pt x="187016" y="83731"/>
                  </a:cubicBezTo>
                  <a:cubicBezTo>
                    <a:pt x="186500" y="83731"/>
                    <a:pt x="185984" y="83731"/>
                    <a:pt x="185468" y="83731"/>
                  </a:cubicBezTo>
                  <a:cubicBezTo>
                    <a:pt x="184178" y="74701"/>
                    <a:pt x="185984" y="65154"/>
                    <a:pt x="183662" y="56123"/>
                  </a:cubicBezTo>
                  <a:cubicBezTo>
                    <a:pt x="183662" y="56123"/>
                    <a:pt x="183662" y="56123"/>
                    <a:pt x="183662" y="56123"/>
                  </a:cubicBezTo>
                  <a:cubicBezTo>
                    <a:pt x="183404" y="39868"/>
                    <a:pt x="182888" y="23355"/>
                    <a:pt x="182630" y="7100"/>
                  </a:cubicBezTo>
                  <a:cubicBezTo>
                    <a:pt x="182630" y="1940"/>
                    <a:pt x="180566" y="650"/>
                    <a:pt x="175663" y="908"/>
                  </a:cubicBezTo>
                  <a:cubicBezTo>
                    <a:pt x="164311" y="1166"/>
                    <a:pt x="153216" y="1424"/>
                    <a:pt x="141863" y="908"/>
                  </a:cubicBezTo>
                  <a:cubicBezTo>
                    <a:pt x="135671" y="650"/>
                    <a:pt x="134639" y="2972"/>
                    <a:pt x="134381" y="8648"/>
                  </a:cubicBezTo>
                  <a:cubicBezTo>
                    <a:pt x="134123" y="26709"/>
                    <a:pt x="133349" y="44513"/>
                    <a:pt x="132833" y="62574"/>
                  </a:cubicBezTo>
                  <a:cubicBezTo>
                    <a:pt x="130510" y="68766"/>
                    <a:pt x="131801" y="75475"/>
                    <a:pt x="131285" y="81925"/>
                  </a:cubicBezTo>
                  <a:cubicBezTo>
                    <a:pt x="127672" y="80119"/>
                    <a:pt x="129479" y="77023"/>
                    <a:pt x="129479" y="74443"/>
                  </a:cubicBezTo>
                  <a:cubicBezTo>
                    <a:pt x="128704" y="61542"/>
                    <a:pt x="128188" y="48641"/>
                    <a:pt x="127414" y="35740"/>
                  </a:cubicBezTo>
                  <a:cubicBezTo>
                    <a:pt x="127414" y="25935"/>
                    <a:pt x="127156" y="16131"/>
                    <a:pt x="127156" y="6326"/>
                  </a:cubicBezTo>
                  <a:cubicBezTo>
                    <a:pt x="127156" y="4004"/>
                    <a:pt x="127156" y="1166"/>
                    <a:pt x="124318" y="1424"/>
                  </a:cubicBezTo>
                  <a:cubicBezTo>
                    <a:pt x="111933" y="2198"/>
                    <a:pt x="99548" y="-1156"/>
                    <a:pt x="87164" y="3230"/>
                  </a:cubicBezTo>
                  <a:cubicBezTo>
                    <a:pt x="87164" y="4520"/>
                    <a:pt x="86906" y="5810"/>
                    <a:pt x="86906" y="7100"/>
                  </a:cubicBezTo>
                  <a:cubicBezTo>
                    <a:pt x="86906" y="8132"/>
                    <a:pt x="86906" y="9422"/>
                    <a:pt x="86648" y="10454"/>
                  </a:cubicBezTo>
                  <a:lnTo>
                    <a:pt x="86648" y="10454"/>
                  </a:lnTo>
                  <a:cubicBezTo>
                    <a:pt x="84326" y="18711"/>
                    <a:pt x="85616" y="27484"/>
                    <a:pt x="84583" y="35998"/>
                  </a:cubicBezTo>
                  <a:cubicBezTo>
                    <a:pt x="81229" y="43481"/>
                    <a:pt x="84583" y="51737"/>
                    <a:pt x="81229" y="58962"/>
                  </a:cubicBezTo>
                  <a:lnTo>
                    <a:pt x="81229" y="58962"/>
                  </a:lnTo>
                  <a:cubicBezTo>
                    <a:pt x="80455" y="48125"/>
                    <a:pt x="79681" y="37288"/>
                    <a:pt x="78907" y="26451"/>
                  </a:cubicBezTo>
                  <a:cubicBezTo>
                    <a:pt x="78907" y="19743"/>
                    <a:pt x="78649" y="13035"/>
                    <a:pt x="78649" y="6326"/>
                  </a:cubicBezTo>
                  <a:cubicBezTo>
                    <a:pt x="78649" y="4004"/>
                    <a:pt x="78649" y="1166"/>
                    <a:pt x="75553" y="1424"/>
                  </a:cubicBezTo>
                  <a:cubicBezTo>
                    <a:pt x="63426" y="2198"/>
                    <a:pt x="51041" y="-640"/>
                    <a:pt x="38914" y="2456"/>
                  </a:cubicBezTo>
                  <a:cubicBezTo>
                    <a:pt x="38140" y="2198"/>
                    <a:pt x="37366" y="2456"/>
                    <a:pt x="36592" y="3230"/>
                  </a:cubicBezTo>
                  <a:cubicBezTo>
                    <a:pt x="36076" y="3746"/>
                    <a:pt x="35818" y="4004"/>
                    <a:pt x="36334" y="4778"/>
                  </a:cubicBezTo>
                  <a:cubicBezTo>
                    <a:pt x="34270" y="11486"/>
                    <a:pt x="34270" y="18711"/>
                    <a:pt x="34270" y="25677"/>
                  </a:cubicBezTo>
                  <a:cubicBezTo>
                    <a:pt x="34012" y="26193"/>
                    <a:pt x="34012" y="26451"/>
                    <a:pt x="34012" y="26709"/>
                  </a:cubicBezTo>
                  <a:cubicBezTo>
                    <a:pt x="32980" y="29548"/>
                    <a:pt x="31948" y="32386"/>
                    <a:pt x="31174" y="35224"/>
                  </a:cubicBezTo>
                  <a:lnTo>
                    <a:pt x="31174" y="35224"/>
                  </a:lnTo>
                  <a:cubicBezTo>
                    <a:pt x="30916" y="33676"/>
                    <a:pt x="30916" y="31870"/>
                    <a:pt x="30658" y="30322"/>
                  </a:cubicBezTo>
                  <a:cubicBezTo>
                    <a:pt x="30916" y="25419"/>
                    <a:pt x="31174" y="20775"/>
                    <a:pt x="29110" y="16131"/>
                  </a:cubicBezTo>
                  <a:cubicBezTo>
                    <a:pt x="28852" y="13809"/>
                    <a:pt x="28852" y="11486"/>
                    <a:pt x="28594" y="9164"/>
                  </a:cubicBezTo>
                  <a:cubicBezTo>
                    <a:pt x="29626" y="3488"/>
                    <a:pt x="27820" y="650"/>
                    <a:pt x="21627" y="1424"/>
                  </a:cubicBezTo>
                  <a:cubicBezTo>
                    <a:pt x="17757" y="1940"/>
                    <a:pt x="13887" y="1424"/>
                    <a:pt x="10017" y="1424"/>
                  </a:cubicBezTo>
                  <a:cubicBezTo>
                    <a:pt x="-1336" y="1424"/>
                    <a:pt x="-1336" y="1424"/>
                    <a:pt x="1760" y="13293"/>
                  </a:cubicBezTo>
                  <a:cubicBezTo>
                    <a:pt x="2018" y="13035"/>
                    <a:pt x="2276" y="13035"/>
                    <a:pt x="2534" y="12777"/>
                  </a:cubicBezTo>
                  <a:cubicBezTo>
                    <a:pt x="2534" y="12777"/>
                    <a:pt x="2534" y="13035"/>
                    <a:pt x="2534" y="13035"/>
                  </a:cubicBezTo>
                  <a:cubicBezTo>
                    <a:pt x="2534" y="13035"/>
                    <a:pt x="2534" y="13035"/>
                    <a:pt x="2534" y="13035"/>
                  </a:cubicBezTo>
                  <a:cubicBezTo>
                    <a:pt x="2534" y="13035"/>
                    <a:pt x="1760" y="13293"/>
                    <a:pt x="1760" y="13293"/>
                  </a:cubicBezTo>
                  <a:cubicBezTo>
                    <a:pt x="2276" y="22323"/>
                    <a:pt x="3308" y="31612"/>
                    <a:pt x="5630" y="40384"/>
                  </a:cubicBezTo>
                  <a:lnTo>
                    <a:pt x="6404" y="39868"/>
                  </a:lnTo>
                  <a:cubicBezTo>
                    <a:pt x="6404" y="39868"/>
                    <a:pt x="6404" y="39868"/>
                    <a:pt x="6404" y="39868"/>
                  </a:cubicBezTo>
                  <a:cubicBezTo>
                    <a:pt x="6146" y="39868"/>
                    <a:pt x="5888" y="40126"/>
                    <a:pt x="5630" y="40126"/>
                  </a:cubicBezTo>
                  <a:cubicBezTo>
                    <a:pt x="6146" y="48641"/>
                    <a:pt x="6920" y="57414"/>
                    <a:pt x="8984" y="65670"/>
                  </a:cubicBezTo>
                  <a:cubicBezTo>
                    <a:pt x="8984" y="66444"/>
                    <a:pt x="9242" y="66960"/>
                    <a:pt x="9501" y="67734"/>
                  </a:cubicBezTo>
                  <a:cubicBezTo>
                    <a:pt x="9759" y="71346"/>
                    <a:pt x="9759" y="74959"/>
                    <a:pt x="10017" y="78313"/>
                  </a:cubicBezTo>
                  <a:cubicBezTo>
                    <a:pt x="10791" y="82699"/>
                    <a:pt x="11565" y="86828"/>
                    <a:pt x="12597" y="91214"/>
                  </a:cubicBezTo>
                  <a:cubicBezTo>
                    <a:pt x="12597" y="92762"/>
                    <a:pt x="12855" y="94310"/>
                    <a:pt x="13371" y="95858"/>
                  </a:cubicBezTo>
                  <a:cubicBezTo>
                    <a:pt x="13371" y="100244"/>
                    <a:pt x="13113" y="104631"/>
                    <a:pt x="14919" y="108759"/>
                  </a:cubicBezTo>
                  <a:cubicBezTo>
                    <a:pt x="14919" y="109017"/>
                    <a:pt x="15177" y="109275"/>
                    <a:pt x="15177" y="109533"/>
                  </a:cubicBezTo>
                  <a:cubicBezTo>
                    <a:pt x="15177" y="110565"/>
                    <a:pt x="15435" y="111855"/>
                    <a:pt x="15435" y="112887"/>
                  </a:cubicBezTo>
                  <a:cubicBezTo>
                    <a:pt x="15177" y="116499"/>
                    <a:pt x="14919" y="120112"/>
                    <a:pt x="16983" y="123208"/>
                  </a:cubicBezTo>
                  <a:cubicBezTo>
                    <a:pt x="16983" y="123208"/>
                    <a:pt x="16983" y="123208"/>
                    <a:pt x="16983" y="123208"/>
                  </a:cubicBezTo>
                  <a:cubicBezTo>
                    <a:pt x="16725" y="129400"/>
                    <a:pt x="17241" y="135593"/>
                    <a:pt x="19305" y="141785"/>
                  </a:cubicBezTo>
                  <a:cubicBezTo>
                    <a:pt x="19047" y="145139"/>
                    <a:pt x="19047" y="148494"/>
                    <a:pt x="20853" y="151590"/>
                  </a:cubicBezTo>
                  <a:cubicBezTo>
                    <a:pt x="21111" y="160878"/>
                    <a:pt x="22401" y="170167"/>
                    <a:pt x="24723" y="179198"/>
                  </a:cubicBezTo>
                  <a:cubicBezTo>
                    <a:pt x="24723" y="179198"/>
                    <a:pt x="24723" y="179198"/>
                    <a:pt x="24723" y="179198"/>
                  </a:cubicBezTo>
                  <a:cubicBezTo>
                    <a:pt x="24982" y="180746"/>
                    <a:pt x="24982" y="182552"/>
                    <a:pt x="25240" y="184100"/>
                  </a:cubicBezTo>
                  <a:cubicBezTo>
                    <a:pt x="24982" y="187970"/>
                    <a:pt x="25756" y="191840"/>
                    <a:pt x="27046" y="195711"/>
                  </a:cubicBezTo>
                  <a:cubicBezTo>
                    <a:pt x="27046" y="196485"/>
                    <a:pt x="27046" y="197001"/>
                    <a:pt x="27304" y="197775"/>
                  </a:cubicBezTo>
                  <a:cubicBezTo>
                    <a:pt x="27046" y="201129"/>
                    <a:pt x="27046" y="204741"/>
                    <a:pt x="28852" y="207838"/>
                  </a:cubicBezTo>
                  <a:cubicBezTo>
                    <a:pt x="28852" y="207838"/>
                    <a:pt x="28852" y="207838"/>
                    <a:pt x="28852" y="207838"/>
                  </a:cubicBezTo>
                  <a:cubicBezTo>
                    <a:pt x="28336" y="208354"/>
                    <a:pt x="28594" y="208870"/>
                    <a:pt x="29110" y="209386"/>
                  </a:cubicBezTo>
                  <a:cubicBezTo>
                    <a:pt x="28852" y="214030"/>
                    <a:pt x="29110" y="218674"/>
                    <a:pt x="30916" y="222803"/>
                  </a:cubicBezTo>
                  <a:cubicBezTo>
                    <a:pt x="32464" y="245508"/>
                    <a:pt x="36334" y="267956"/>
                    <a:pt x="40204" y="290403"/>
                  </a:cubicBezTo>
                  <a:cubicBezTo>
                    <a:pt x="40204" y="295305"/>
                    <a:pt x="39947" y="299950"/>
                    <a:pt x="42269" y="304594"/>
                  </a:cubicBezTo>
                  <a:cubicBezTo>
                    <a:pt x="42269" y="304594"/>
                    <a:pt x="42269" y="304594"/>
                    <a:pt x="42269" y="304594"/>
                  </a:cubicBezTo>
                  <a:cubicBezTo>
                    <a:pt x="41753" y="305110"/>
                    <a:pt x="41753" y="305368"/>
                    <a:pt x="42269" y="305884"/>
                  </a:cubicBezTo>
                  <a:cubicBezTo>
                    <a:pt x="43817" y="307174"/>
                    <a:pt x="45107" y="306916"/>
                    <a:pt x="46655" y="306142"/>
                  </a:cubicBezTo>
                  <a:cubicBezTo>
                    <a:pt x="48977" y="307432"/>
                    <a:pt x="51299" y="306916"/>
                    <a:pt x="53621" y="306916"/>
                  </a:cubicBezTo>
                  <a:cubicBezTo>
                    <a:pt x="121996" y="306916"/>
                    <a:pt x="190113" y="306916"/>
                    <a:pt x="258487" y="306916"/>
                  </a:cubicBezTo>
                  <a:cubicBezTo>
                    <a:pt x="261067" y="306916"/>
                    <a:pt x="263647" y="307432"/>
                    <a:pt x="265969" y="305884"/>
                  </a:cubicBezTo>
                  <a:cubicBezTo>
                    <a:pt x="267776" y="299692"/>
                    <a:pt x="268550" y="293241"/>
                    <a:pt x="268550" y="286791"/>
                  </a:cubicBezTo>
                  <a:cubicBezTo>
                    <a:pt x="271904" y="267698"/>
                    <a:pt x="274484" y="248604"/>
                    <a:pt x="276032" y="229253"/>
                  </a:cubicBezTo>
                  <a:lnTo>
                    <a:pt x="276032" y="229253"/>
                  </a:lnTo>
                  <a:cubicBezTo>
                    <a:pt x="276290" y="228737"/>
                    <a:pt x="276806" y="228221"/>
                    <a:pt x="276806" y="227447"/>
                  </a:cubicBezTo>
                  <a:cubicBezTo>
                    <a:pt x="282225" y="186680"/>
                    <a:pt x="287643" y="146171"/>
                    <a:pt x="292803" y="105405"/>
                  </a:cubicBezTo>
                  <a:cubicBezTo>
                    <a:pt x="293061" y="103083"/>
                    <a:pt x="294609" y="100244"/>
                    <a:pt x="291255" y="98438"/>
                  </a:cubicBezTo>
                  <a:cubicBezTo>
                    <a:pt x="291255" y="97922"/>
                    <a:pt x="291255" y="97148"/>
                    <a:pt x="291255" y="96632"/>
                  </a:cubicBezTo>
                  <a:cubicBezTo>
                    <a:pt x="296158" y="94310"/>
                    <a:pt x="294351" y="89666"/>
                    <a:pt x="294867" y="85795"/>
                  </a:cubicBezTo>
                  <a:cubicBezTo>
                    <a:pt x="295900" y="83989"/>
                    <a:pt x="294609" y="83473"/>
                    <a:pt x="293319" y="82957"/>
                  </a:cubicBezTo>
                  <a:cubicBezTo>
                    <a:pt x="298222" y="80635"/>
                    <a:pt x="296416" y="76249"/>
                    <a:pt x="296674" y="72379"/>
                  </a:cubicBezTo>
                  <a:cubicBezTo>
                    <a:pt x="296674" y="71604"/>
                    <a:pt x="296674" y="71088"/>
                    <a:pt x="296932" y="70314"/>
                  </a:cubicBezTo>
                  <a:cubicBezTo>
                    <a:pt x="298222" y="65928"/>
                    <a:pt x="298996" y="61542"/>
                    <a:pt x="298738" y="56898"/>
                  </a:cubicBezTo>
                  <a:cubicBezTo>
                    <a:pt x="299770" y="55091"/>
                    <a:pt x="298222" y="54575"/>
                    <a:pt x="297190" y="53801"/>
                  </a:cubicBezTo>
                  <a:cubicBezTo>
                    <a:pt x="297190" y="53801"/>
                    <a:pt x="297190" y="53801"/>
                    <a:pt x="297190" y="53801"/>
                  </a:cubicBezTo>
                  <a:cubicBezTo>
                    <a:pt x="303382" y="46061"/>
                    <a:pt x="301060" y="36514"/>
                    <a:pt x="302608" y="28000"/>
                  </a:cubicBezTo>
                  <a:cubicBezTo>
                    <a:pt x="302350" y="28516"/>
                    <a:pt x="302092" y="29032"/>
                    <a:pt x="301834" y="29806"/>
                  </a:cubicBezTo>
                  <a:cubicBezTo>
                    <a:pt x="301834" y="29032"/>
                    <a:pt x="302092" y="28516"/>
                    <a:pt x="302608" y="28000"/>
                  </a:cubicBezTo>
                  <a:cubicBezTo>
                    <a:pt x="302608" y="26968"/>
                    <a:pt x="302866" y="25677"/>
                    <a:pt x="302866" y="24645"/>
                  </a:cubicBezTo>
                  <a:cubicBezTo>
                    <a:pt x="304672" y="20775"/>
                    <a:pt x="304672" y="16647"/>
                    <a:pt x="304672" y="12777"/>
                  </a:cubicBezTo>
                  <a:cubicBezTo>
                    <a:pt x="304672" y="12003"/>
                    <a:pt x="304672" y="11486"/>
                    <a:pt x="304930" y="10712"/>
                  </a:cubicBezTo>
                  <a:cubicBezTo>
                    <a:pt x="305446" y="7100"/>
                    <a:pt x="309316" y="1424"/>
                    <a:pt x="304156" y="1166"/>
                  </a:cubicBezTo>
                  <a:close/>
                  <a:moveTo>
                    <a:pt x="81487" y="67218"/>
                  </a:moveTo>
                  <a:cubicBezTo>
                    <a:pt x="81487" y="67218"/>
                    <a:pt x="81487" y="67218"/>
                    <a:pt x="81487" y="67218"/>
                  </a:cubicBezTo>
                  <a:cubicBezTo>
                    <a:pt x="81487" y="67218"/>
                    <a:pt x="81487" y="67476"/>
                    <a:pt x="81487" y="67218"/>
                  </a:cubicBezTo>
                  <a:cubicBezTo>
                    <a:pt x="81487" y="67476"/>
                    <a:pt x="81487" y="67218"/>
                    <a:pt x="81487" y="67218"/>
                  </a:cubicBezTo>
                  <a:close/>
                  <a:moveTo>
                    <a:pt x="191145" y="35482"/>
                  </a:move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lose/>
                  <a:moveTo>
                    <a:pt x="189596" y="71604"/>
                  </a:move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lose/>
                  <a:moveTo>
                    <a:pt x="179018" y="55091"/>
                  </a:moveTo>
                  <a:cubicBezTo>
                    <a:pt x="179018" y="54833"/>
                    <a:pt x="179018" y="54575"/>
                    <a:pt x="179018" y="54317"/>
                  </a:cubicBezTo>
                  <a:cubicBezTo>
                    <a:pt x="179018" y="54317"/>
                    <a:pt x="179018" y="54317"/>
                    <a:pt x="179018" y="54317"/>
                  </a:cubicBezTo>
                  <a:cubicBezTo>
                    <a:pt x="179018" y="54833"/>
                    <a:pt x="179018" y="54833"/>
                    <a:pt x="179018" y="55091"/>
                  </a:cubicBezTo>
                  <a:close/>
                  <a:moveTo>
                    <a:pt x="269840" y="243444"/>
                  </a:move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lose/>
                  <a:moveTo>
                    <a:pt x="189596" y="70314"/>
                  </a:move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lose/>
                  <a:moveTo>
                    <a:pt x="133349" y="87086"/>
                  </a:moveTo>
                  <a:cubicBezTo>
                    <a:pt x="133349" y="87086"/>
                    <a:pt x="133349" y="87344"/>
                    <a:pt x="133349" y="87086"/>
                  </a:cubicBezTo>
                  <a:cubicBezTo>
                    <a:pt x="133091" y="87344"/>
                    <a:pt x="133091" y="87344"/>
                    <a:pt x="133349" y="87086"/>
                  </a:cubicBezTo>
                  <a:cubicBezTo>
                    <a:pt x="133349" y="87086"/>
                    <a:pt x="133349" y="87086"/>
                    <a:pt x="133349" y="87086"/>
                  </a:cubicBezTo>
                  <a:close/>
                  <a:moveTo>
                    <a:pt x="271646" y="247314"/>
                  </a:move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5639A9-3A36-4D01-96C3-A1666C09E59C}"/>
              </a:ext>
            </a:extLst>
          </p:cNvPr>
          <p:cNvGrpSpPr/>
          <p:nvPr/>
        </p:nvGrpSpPr>
        <p:grpSpPr>
          <a:xfrm>
            <a:off x="879230" y="4387697"/>
            <a:ext cx="2472004" cy="1474862"/>
            <a:chOff x="803640" y="3362835"/>
            <a:chExt cx="2059657" cy="147486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0DDAEA-1879-4F49-B4F7-B8A605040BF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EA039A-B408-4217-AD92-D43BCAB6A88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9F796C3-F70C-4717-B54C-2C7DB649478A}"/>
              </a:ext>
            </a:extLst>
          </p:cNvPr>
          <p:cNvGrpSpPr/>
          <p:nvPr/>
        </p:nvGrpSpPr>
        <p:grpSpPr>
          <a:xfrm>
            <a:off x="3536127" y="4387697"/>
            <a:ext cx="2472004" cy="1474862"/>
            <a:chOff x="803640" y="3362835"/>
            <a:chExt cx="2059657" cy="14748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2FBD307-1F62-40E2-A734-2234B6C4CF5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044EE-8B32-4206-8846-F5CEEF636CD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0A989E-224D-4BB3-9B2D-7DE820651EA0}"/>
              </a:ext>
            </a:extLst>
          </p:cNvPr>
          <p:cNvGrpSpPr/>
          <p:nvPr/>
        </p:nvGrpSpPr>
        <p:grpSpPr>
          <a:xfrm>
            <a:off x="6193024" y="4387697"/>
            <a:ext cx="2472004" cy="1474862"/>
            <a:chOff x="803640" y="3362835"/>
            <a:chExt cx="2059657" cy="14748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9296AB-1065-49D2-B972-ADC1894050E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390A58-978C-4918-8C82-061221648F5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ECF887-18B9-4722-B4A2-D206B808D8EC}"/>
              </a:ext>
            </a:extLst>
          </p:cNvPr>
          <p:cNvGrpSpPr/>
          <p:nvPr/>
        </p:nvGrpSpPr>
        <p:grpSpPr>
          <a:xfrm>
            <a:off x="8849921" y="4387697"/>
            <a:ext cx="2472004" cy="1474862"/>
            <a:chOff x="803640" y="3362835"/>
            <a:chExt cx="2059657" cy="14748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2D07A34-41AB-47A2-A258-A461FC834CB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F3DD72-D952-418D-99FD-ED6B33CD631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01229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ounded Rectangle 41">
            <a:extLst>
              <a:ext uri="{FF2B5EF4-FFF2-40B4-BE49-F238E27FC236}">
                <a16:creationId xmlns:a16="http://schemas.microsoft.com/office/drawing/2014/main" id="{DA787A0F-ED26-40A0-8D78-45608914A3D0}"/>
              </a:ext>
            </a:extLst>
          </p:cNvPr>
          <p:cNvSpPr/>
          <p:nvPr/>
        </p:nvSpPr>
        <p:spPr>
          <a:xfrm>
            <a:off x="7022285" y="1801364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017D7750-EA2A-43AA-B902-90F432F85F2A}"/>
              </a:ext>
            </a:extLst>
          </p:cNvPr>
          <p:cNvSpPr/>
          <p:nvPr/>
        </p:nvSpPr>
        <p:spPr>
          <a:xfrm>
            <a:off x="1610964" y="1801364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A71229C3-EECD-4E7A-B96C-9878CB474DBD}"/>
              </a:ext>
            </a:extLst>
          </p:cNvPr>
          <p:cNvSpPr/>
          <p:nvPr/>
        </p:nvSpPr>
        <p:spPr>
          <a:xfrm>
            <a:off x="3414738" y="1801364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31">
            <a:extLst>
              <a:ext uri="{FF2B5EF4-FFF2-40B4-BE49-F238E27FC236}">
                <a16:creationId xmlns:a16="http://schemas.microsoft.com/office/drawing/2014/main" id="{C2CE3AC7-DB57-4188-B6F8-DFB011614DD4}"/>
              </a:ext>
            </a:extLst>
          </p:cNvPr>
          <p:cNvSpPr/>
          <p:nvPr/>
        </p:nvSpPr>
        <p:spPr>
          <a:xfrm>
            <a:off x="5218512" y="1801364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7" name="Chart 8">
            <a:extLst>
              <a:ext uri="{FF2B5EF4-FFF2-40B4-BE49-F238E27FC236}">
                <a16:creationId xmlns:a16="http://schemas.microsoft.com/office/drawing/2014/main" id="{D8989172-A694-4113-89F3-45377EF78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9066872"/>
              </p:ext>
            </p:extLst>
          </p:nvPr>
        </p:nvGraphicFramePr>
        <p:xfrm>
          <a:off x="833804" y="1980483"/>
          <a:ext cx="7499838" cy="270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3074CFD1-0727-4972-9F6A-9D8C551884C3}"/>
              </a:ext>
            </a:extLst>
          </p:cNvPr>
          <p:cNvGrpSpPr/>
          <p:nvPr/>
        </p:nvGrpSpPr>
        <p:grpSpPr>
          <a:xfrm>
            <a:off x="6585572" y="4335731"/>
            <a:ext cx="1377485" cy="1377485"/>
            <a:chOff x="683568" y="2000250"/>
            <a:chExt cx="1858067" cy="185806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CD2BBE6-8C7F-4416-9FED-E8D4BF91CEA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F2F1519-2AB9-476B-A210-C6B5EC401630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F560D96-F8AA-44B2-B455-26ABB815EF0A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0" name="Pie 37">
              <a:extLst>
                <a:ext uri="{FF2B5EF4-FFF2-40B4-BE49-F238E27FC236}">
                  <a16:creationId xmlns:a16="http://schemas.microsoft.com/office/drawing/2014/main" id="{B54D00D2-DB08-4E28-A41F-CCA6E4354FC3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D8CAC2-10D1-4F2C-871C-21F9300D63FE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4950185-3CD8-4BCA-BEA3-31FF9E352530}"/>
              </a:ext>
            </a:extLst>
          </p:cNvPr>
          <p:cNvSpPr txBox="1"/>
          <p:nvPr/>
        </p:nvSpPr>
        <p:spPr>
          <a:xfrm>
            <a:off x="6660507" y="5774372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0BD466-01B1-40C8-8120-E230E301E688}"/>
              </a:ext>
            </a:extLst>
          </p:cNvPr>
          <p:cNvGrpSpPr/>
          <p:nvPr/>
        </p:nvGrpSpPr>
        <p:grpSpPr>
          <a:xfrm>
            <a:off x="1174251" y="4335731"/>
            <a:ext cx="1377485" cy="1377485"/>
            <a:chOff x="683568" y="2000250"/>
            <a:chExt cx="1858067" cy="185806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2F8C9C9-EED6-4869-859A-9CD3115EFFA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5EDE252-5E0D-4A63-9559-FFADCC519DEE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A4F134C-3682-411A-97FD-F51AD639B553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Pie 8">
              <a:extLst>
                <a:ext uri="{FF2B5EF4-FFF2-40B4-BE49-F238E27FC236}">
                  <a16:creationId xmlns:a16="http://schemas.microsoft.com/office/drawing/2014/main" id="{4CA4197E-ABD6-4231-9447-38C321C41343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8AE0FBB-30A6-43B8-972D-65A4BBFDDD5E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4B5D157-CB8D-4A49-844E-732E39552B39}"/>
              </a:ext>
            </a:extLst>
          </p:cNvPr>
          <p:cNvSpPr txBox="1"/>
          <p:nvPr/>
        </p:nvSpPr>
        <p:spPr>
          <a:xfrm>
            <a:off x="1249186" y="5774372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6765D37-C561-48B0-99DD-AF8C8E084FB0}"/>
              </a:ext>
            </a:extLst>
          </p:cNvPr>
          <p:cNvGrpSpPr/>
          <p:nvPr/>
        </p:nvGrpSpPr>
        <p:grpSpPr>
          <a:xfrm>
            <a:off x="2978025" y="4335731"/>
            <a:ext cx="1377485" cy="1377485"/>
            <a:chOff x="683568" y="2000250"/>
            <a:chExt cx="1858067" cy="185806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98A0A98-D01A-4A88-B49F-A2F763854A7A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8861948-0A1B-429B-B5BA-70ED7944423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A949BF5-E29B-42F3-BE0A-3FE35C53AFCC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4" name="Pie 17">
              <a:extLst>
                <a:ext uri="{FF2B5EF4-FFF2-40B4-BE49-F238E27FC236}">
                  <a16:creationId xmlns:a16="http://schemas.microsoft.com/office/drawing/2014/main" id="{BB6DA5A7-B1DA-4DEE-A590-47D82362376A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EEB7C9-AF73-4C23-9500-1E6952FD67B5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3F91ED3-1A80-49EF-A4EE-F401FFF72D5E}"/>
              </a:ext>
            </a:extLst>
          </p:cNvPr>
          <p:cNvSpPr txBox="1"/>
          <p:nvPr/>
        </p:nvSpPr>
        <p:spPr>
          <a:xfrm>
            <a:off x="3052960" y="5774372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2711763-DCF0-4D8D-A0E9-C27CC950BDA5}"/>
              </a:ext>
            </a:extLst>
          </p:cNvPr>
          <p:cNvGrpSpPr/>
          <p:nvPr/>
        </p:nvGrpSpPr>
        <p:grpSpPr>
          <a:xfrm>
            <a:off x="4781799" y="4335731"/>
            <a:ext cx="1377485" cy="1377485"/>
            <a:chOff x="683568" y="2000250"/>
            <a:chExt cx="1858067" cy="185806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E2E4EFC-8988-4855-946E-4F55A16A37DF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C8478F2-6C2B-4191-A7F6-4372D3AC37FB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4D6C513-AD03-46FD-BB59-9DECD38952F7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1" name="Pie 27">
              <a:extLst>
                <a:ext uri="{FF2B5EF4-FFF2-40B4-BE49-F238E27FC236}">
                  <a16:creationId xmlns:a16="http://schemas.microsoft.com/office/drawing/2014/main" id="{1C4C06F2-EA13-4142-9222-F951DD3CA60B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6C8FA18-E727-4053-8AD0-7783E2071BDC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5AE929E-E3FE-4470-8EEC-C0BA3A2EACED}"/>
              </a:ext>
            </a:extLst>
          </p:cNvPr>
          <p:cNvSpPr txBox="1"/>
          <p:nvPr/>
        </p:nvSpPr>
        <p:spPr>
          <a:xfrm>
            <a:off x="4856734" y="5774372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B4DA499-C402-43DE-AD57-66D933F6AF4A}"/>
              </a:ext>
            </a:extLst>
          </p:cNvPr>
          <p:cNvGrpSpPr/>
          <p:nvPr/>
        </p:nvGrpSpPr>
        <p:grpSpPr>
          <a:xfrm>
            <a:off x="8832304" y="1729009"/>
            <a:ext cx="1296144" cy="959214"/>
            <a:chOff x="7020272" y="1700460"/>
            <a:chExt cx="1296144" cy="95921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B067125-5817-4FE2-8A31-B95E813D2565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8DD68B6-2344-4176-A1DF-66127FBF88D3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1B4028E-91CB-4112-BAA2-7ECDC6562BA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F65015A-C503-4397-B19C-E193A9F1B7D9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06B7DA4-46EC-4A4B-8CBC-924275505F78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F450885-16E0-4015-8885-8547254D6211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F679A00-9B88-438C-887C-C2EA1418B483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E66B228-17D5-4273-B0A4-1CC90FA041B0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595C816-FA80-4B37-9AA9-8ECBB989D7D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4CB35A4-E6DD-47DA-8F3C-B22E4509258C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AA58EC49-A819-40BF-912A-218156A6541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E3B648F-A885-49E6-9BCD-9FF7CF3A0A4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49" name="타원 53">
            <a:extLst>
              <a:ext uri="{FF2B5EF4-FFF2-40B4-BE49-F238E27FC236}">
                <a16:creationId xmlns:a16="http://schemas.microsoft.com/office/drawing/2014/main" id="{E4B4E941-3A97-4DB1-A7A4-1FE37542D453}"/>
              </a:ext>
            </a:extLst>
          </p:cNvPr>
          <p:cNvSpPr/>
          <p:nvPr/>
        </p:nvSpPr>
        <p:spPr>
          <a:xfrm>
            <a:off x="1691991" y="2555593"/>
            <a:ext cx="367200" cy="36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타원 65">
            <a:extLst>
              <a:ext uri="{FF2B5EF4-FFF2-40B4-BE49-F238E27FC236}">
                <a16:creationId xmlns:a16="http://schemas.microsoft.com/office/drawing/2014/main" id="{9025DBAA-23FF-4F6B-90DE-2C07F63F5F26}"/>
              </a:ext>
            </a:extLst>
          </p:cNvPr>
          <p:cNvSpPr/>
          <p:nvPr/>
        </p:nvSpPr>
        <p:spPr>
          <a:xfrm>
            <a:off x="3504910" y="3485029"/>
            <a:ext cx="367200" cy="3672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타원 66">
            <a:extLst>
              <a:ext uri="{FF2B5EF4-FFF2-40B4-BE49-F238E27FC236}">
                <a16:creationId xmlns:a16="http://schemas.microsoft.com/office/drawing/2014/main" id="{D9FA5F62-E84B-4BA6-8003-031DD566E0E6}"/>
              </a:ext>
            </a:extLst>
          </p:cNvPr>
          <p:cNvSpPr/>
          <p:nvPr/>
        </p:nvSpPr>
        <p:spPr>
          <a:xfrm>
            <a:off x="5303098" y="3123432"/>
            <a:ext cx="367200" cy="3672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타원 67">
            <a:extLst>
              <a:ext uri="{FF2B5EF4-FFF2-40B4-BE49-F238E27FC236}">
                <a16:creationId xmlns:a16="http://schemas.microsoft.com/office/drawing/2014/main" id="{EB418F90-A03B-4771-A9D7-0D3D53E536F1}"/>
              </a:ext>
            </a:extLst>
          </p:cNvPr>
          <p:cNvSpPr/>
          <p:nvPr/>
        </p:nvSpPr>
        <p:spPr>
          <a:xfrm>
            <a:off x="7106871" y="2323861"/>
            <a:ext cx="367200" cy="3672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3" name="Group 32">
            <a:extLst>
              <a:ext uri="{FF2B5EF4-FFF2-40B4-BE49-F238E27FC236}">
                <a16:creationId xmlns:a16="http://schemas.microsoft.com/office/drawing/2014/main" id="{0F8C53A7-51F1-4466-847A-826B3CE1C0AF}"/>
              </a:ext>
            </a:extLst>
          </p:cNvPr>
          <p:cNvGrpSpPr/>
          <p:nvPr/>
        </p:nvGrpSpPr>
        <p:grpSpPr>
          <a:xfrm>
            <a:off x="8395962" y="3266798"/>
            <a:ext cx="2952327" cy="2764802"/>
            <a:chOff x="1395848" y="3256486"/>
            <a:chExt cx="2952327" cy="27648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C6F2162-38FD-4074-843A-61F228077E31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EFB08C7-184E-4A49-BDFA-BE7670550738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91FA002-B6E3-4078-906D-CB2C6C1242F2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C53D55E-3502-4FA2-8135-6F7B1FB0CAE1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20033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E35B37D-CB96-4109-95CF-365B33AF33C4}"/>
              </a:ext>
            </a:extLst>
          </p:cNvPr>
          <p:cNvSpPr txBox="1"/>
          <p:nvPr/>
        </p:nvSpPr>
        <p:spPr>
          <a:xfrm>
            <a:off x="4633997" y="31509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27A8BE-CD4E-4514-A5A8-FFF6E739EAF2}"/>
              </a:ext>
            </a:extLst>
          </p:cNvPr>
          <p:cNvSpPr txBox="1"/>
          <p:nvPr/>
        </p:nvSpPr>
        <p:spPr>
          <a:xfrm>
            <a:off x="8282729" y="5773463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3505B9-B3F3-4AE2-B79D-4510BF9DEA97}"/>
              </a:ext>
            </a:extLst>
          </p:cNvPr>
          <p:cNvSpPr txBox="1"/>
          <p:nvPr/>
        </p:nvSpPr>
        <p:spPr>
          <a:xfrm>
            <a:off x="847115" y="792662"/>
            <a:ext cx="2729913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11C4E3-71B4-4515-B2F2-7EEC3C7EAAB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2F68E3-4AFE-455A-999D-884F1E032C9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E90CD11-8326-4307-8BE8-AF4BEEEAAE3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9467779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B58107-D0E7-4FDB-8378-0150244F46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132304"/>
              </p:ext>
            </p:extLst>
          </p:nvPr>
        </p:nvGraphicFramePr>
        <p:xfrm>
          <a:off x="949584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E8C6DEC-F9DB-4492-BDCF-581A3F6E4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118288"/>
              </p:ext>
            </p:extLst>
          </p:nvPr>
        </p:nvGraphicFramePr>
        <p:xfrm>
          <a:off x="3637140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EAF8793-EB10-456B-A530-0C8B917D86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456581"/>
              </p:ext>
            </p:extLst>
          </p:nvPr>
        </p:nvGraphicFramePr>
        <p:xfrm>
          <a:off x="6324696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63E57AA-E205-4841-8BB1-E2F0C6E1F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38814"/>
              </p:ext>
            </p:extLst>
          </p:nvPr>
        </p:nvGraphicFramePr>
        <p:xfrm>
          <a:off x="9012251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$6,000</a:t>
                      </a:r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0">
            <a:extLst>
              <a:ext uri="{FF2B5EF4-FFF2-40B4-BE49-F238E27FC236}">
                <a16:creationId xmlns:a16="http://schemas.microsoft.com/office/drawing/2014/main" id="{DA455B33-6000-4722-A3B2-CF37BD98DBC6}"/>
              </a:ext>
            </a:extLst>
          </p:cNvPr>
          <p:cNvSpPr/>
          <p:nvPr/>
        </p:nvSpPr>
        <p:spPr>
          <a:xfrm>
            <a:off x="4524365" y="2323902"/>
            <a:ext cx="400067" cy="39889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ame 17">
            <a:extLst>
              <a:ext uri="{FF2B5EF4-FFF2-40B4-BE49-F238E27FC236}">
                <a16:creationId xmlns:a16="http://schemas.microsoft.com/office/drawing/2014/main" id="{00612E2D-F9F0-4F43-A0A9-7566E1DFABF8}"/>
              </a:ext>
            </a:extLst>
          </p:cNvPr>
          <p:cNvSpPr/>
          <p:nvPr/>
        </p:nvSpPr>
        <p:spPr>
          <a:xfrm>
            <a:off x="1858010" y="2323902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FC715A2E-77C4-4334-8F28-37043CDCD5D1}"/>
              </a:ext>
            </a:extLst>
          </p:cNvPr>
          <p:cNvSpPr/>
          <p:nvPr/>
        </p:nvSpPr>
        <p:spPr>
          <a:xfrm rot="16200000">
            <a:off x="9933943" y="2272708"/>
            <a:ext cx="397827" cy="47431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Donut 39">
            <a:extLst>
              <a:ext uri="{FF2B5EF4-FFF2-40B4-BE49-F238E27FC236}">
                <a16:creationId xmlns:a16="http://schemas.microsoft.com/office/drawing/2014/main" id="{595E998D-509F-41A1-868F-8414AF5FECD8}"/>
              </a:ext>
            </a:extLst>
          </p:cNvPr>
          <p:cNvSpPr/>
          <p:nvPr/>
        </p:nvSpPr>
        <p:spPr>
          <a:xfrm>
            <a:off x="7229540" y="2273882"/>
            <a:ext cx="471969" cy="471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737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9111B8-FC0F-4CCC-9739-00F925244D0D}"/>
              </a:ext>
            </a:extLst>
          </p:cNvPr>
          <p:cNvSpPr/>
          <p:nvPr/>
        </p:nvSpPr>
        <p:spPr>
          <a:xfrm>
            <a:off x="6035783" y="2826008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51E2BB-33BF-4F96-B853-92C0BC6B6CE9}"/>
              </a:ext>
            </a:extLst>
          </p:cNvPr>
          <p:cNvSpPr/>
          <p:nvPr/>
        </p:nvSpPr>
        <p:spPr>
          <a:xfrm>
            <a:off x="563039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A87DC8-51F0-448A-8864-6E33286B1966}"/>
              </a:ext>
            </a:extLst>
          </p:cNvPr>
          <p:cNvSpPr/>
          <p:nvPr/>
        </p:nvSpPr>
        <p:spPr>
          <a:xfrm>
            <a:off x="644116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0DC7E2-EA09-4499-B921-D66440E51484}"/>
              </a:ext>
            </a:extLst>
          </p:cNvPr>
          <p:cNvSpPr/>
          <p:nvPr/>
        </p:nvSpPr>
        <p:spPr>
          <a:xfrm>
            <a:off x="5225013" y="39448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8124A9-6E7F-4A09-88A1-0BAA4D5E81D3}"/>
              </a:ext>
            </a:extLst>
          </p:cNvPr>
          <p:cNvSpPr/>
          <p:nvPr/>
        </p:nvSpPr>
        <p:spPr>
          <a:xfrm>
            <a:off x="6846553" y="39448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7DBCB53E-558D-41A9-988C-55DCD60AD9A9}"/>
              </a:ext>
            </a:extLst>
          </p:cNvPr>
          <p:cNvSpPr/>
          <p:nvPr/>
        </p:nvSpPr>
        <p:spPr>
          <a:xfrm>
            <a:off x="6865962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C959EFC-C69E-4EA4-B941-5AA6476F771B}"/>
              </a:ext>
            </a:extLst>
          </p:cNvPr>
          <p:cNvGrpSpPr/>
          <p:nvPr/>
        </p:nvGrpSpPr>
        <p:grpSpPr>
          <a:xfrm>
            <a:off x="7555603" y="4688017"/>
            <a:ext cx="2552860" cy="923330"/>
            <a:chOff x="2551704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D20C6C2-D642-47EA-84EE-2462C5A919DC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DED449-76C8-4FDF-89E2-DA8D96FDD209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Pentagon 14">
            <a:extLst>
              <a:ext uri="{FF2B5EF4-FFF2-40B4-BE49-F238E27FC236}">
                <a16:creationId xmlns:a16="http://schemas.microsoft.com/office/drawing/2014/main" id="{4B235A80-4290-44AD-A256-B6FCC300FDB7}"/>
              </a:ext>
            </a:extLst>
          </p:cNvPr>
          <p:cNvSpPr/>
          <p:nvPr/>
        </p:nvSpPr>
        <p:spPr>
          <a:xfrm>
            <a:off x="6456040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Pentagon 15">
            <a:extLst>
              <a:ext uri="{FF2B5EF4-FFF2-40B4-BE49-F238E27FC236}">
                <a16:creationId xmlns:a16="http://schemas.microsoft.com/office/drawing/2014/main" id="{3A5C4FC1-F9F4-4389-8C85-99FFCE6A63F2}"/>
              </a:ext>
            </a:extLst>
          </p:cNvPr>
          <p:cNvSpPr/>
          <p:nvPr/>
        </p:nvSpPr>
        <p:spPr>
          <a:xfrm flipH="1">
            <a:off x="3415406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6">
            <a:extLst>
              <a:ext uri="{FF2B5EF4-FFF2-40B4-BE49-F238E27FC236}">
                <a16:creationId xmlns:a16="http://schemas.microsoft.com/office/drawing/2014/main" id="{76A5ACD7-C974-43BF-BF2B-7718F442E1B1}"/>
              </a:ext>
            </a:extLst>
          </p:cNvPr>
          <p:cNvSpPr/>
          <p:nvPr/>
        </p:nvSpPr>
        <p:spPr>
          <a:xfrm flipH="1">
            <a:off x="3818906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7652D0-9A65-4698-8838-F01E50C42F7B}"/>
              </a:ext>
            </a:extLst>
          </p:cNvPr>
          <p:cNvGrpSpPr/>
          <p:nvPr/>
        </p:nvGrpSpPr>
        <p:grpSpPr>
          <a:xfrm>
            <a:off x="2091093" y="4688017"/>
            <a:ext cx="2552859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0DFD8A-556D-4697-B4DA-9BEE2599B47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2D0AEF-EE23-4F0C-8343-23421819A027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B130F3-5E32-4FB6-899F-76D8B924EC5C}"/>
              </a:ext>
            </a:extLst>
          </p:cNvPr>
          <p:cNvGrpSpPr/>
          <p:nvPr/>
        </p:nvGrpSpPr>
        <p:grpSpPr>
          <a:xfrm>
            <a:off x="8922754" y="2926703"/>
            <a:ext cx="2552859" cy="923330"/>
            <a:chOff x="2551704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4DCA08-0592-43EE-91F0-63312127C0F4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8CD72F-F8CE-4F84-B57C-558F0A9B0742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B51ACFD-ABF4-492A-B0FC-468FE5DA9025}"/>
              </a:ext>
            </a:extLst>
          </p:cNvPr>
          <p:cNvGrpSpPr/>
          <p:nvPr/>
        </p:nvGrpSpPr>
        <p:grpSpPr>
          <a:xfrm>
            <a:off x="734830" y="2926703"/>
            <a:ext cx="2552859" cy="923330"/>
            <a:chOff x="2551704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B86D364-FF8D-40F0-AEA5-35BE6CAA21DF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C6D6FE-782D-4313-85FB-D470BE48FCD8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5C2150D-28D9-4C1B-B474-B9EE0B3DC621}"/>
              </a:ext>
            </a:extLst>
          </p:cNvPr>
          <p:cNvGrpSpPr/>
          <p:nvPr/>
        </p:nvGrpSpPr>
        <p:grpSpPr>
          <a:xfrm>
            <a:off x="4819570" y="1569561"/>
            <a:ext cx="2552860" cy="738664"/>
            <a:chOff x="2551704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1438C7-E1E3-4D51-AF2D-5C607376D19C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665E98-F35D-474D-A95F-1DA4D1DAFBA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30">
            <a:extLst>
              <a:ext uri="{FF2B5EF4-FFF2-40B4-BE49-F238E27FC236}">
                <a16:creationId xmlns:a16="http://schemas.microsoft.com/office/drawing/2014/main" id="{79532E27-1405-4173-8764-D4E59769CBA0}"/>
              </a:ext>
            </a:extLst>
          </p:cNvPr>
          <p:cNvSpPr/>
          <p:nvPr/>
        </p:nvSpPr>
        <p:spPr>
          <a:xfrm>
            <a:off x="4476002" y="23565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92FA19-26E5-40DA-8E07-65FC70EA3E37}"/>
              </a:ext>
            </a:extLst>
          </p:cNvPr>
          <p:cNvSpPr txBox="1"/>
          <p:nvPr/>
        </p:nvSpPr>
        <p:spPr>
          <a:xfrm>
            <a:off x="5291448" y="24449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09E2C9-7B67-44B5-8800-CC146FA2695A}"/>
              </a:ext>
            </a:extLst>
          </p:cNvPr>
          <p:cNvSpPr txBox="1"/>
          <p:nvPr/>
        </p:nvSpPr>
        <p:spPr>
          <a:xfrm>
            <a:off x="4039646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F28510A-0DFC-4186-AA08-148EB909AB4B}"/>
              </a:ext>
            </a:extLst>
          </p:cNvPr>
          <p:cNvSpPr txBox="1"/>
          <p:nvPr/>
        </p:nvSpPr>
        <p:spPr>
          <a:xfrm>
            <a:off x="3657972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C9447F-4AE0-4428-9968-1F0836039663}"/>
              </a:ext>
            </a:extLst>
          </p:cNvPr>
          <p:cNvSpPr txBox="1"/>
          <p:nvPr/>
        </p:nvSpPr>
        <p:spPr>
          <a:xfrm>
            <a:off x="6954554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4D8ED6-AF81-458F-BFBB-19CB441F7EBB}"/>
              </a:ext>
            </a:extLst>
          </p:cNvPr>
          <p:cNvSpPr txBox="1"/>
          <p:nvPr/>
        </p:nvSpPr>
        <p:spPr>
          <a:xfrm>
            <a:off x="6576398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FCBD540-A5E6-4B9B-851A-4E2DB3C67343}"/>
              </a:ext>
            </a:extLst>
          </p:cNvPr>
          <p:cNvGrpSpPr/>
          <p:nvPr/>
        </p:nvGrpSpPr>
        <p:grpSpPr>
          <a:xfrm>
            <a:off x="4636491" y="4694652"/>
            <a:ext cx="2681077" cy="1585881"/>
            <a:chOff x="4636491" y="4694652"/>
            <a:chExt cx="2681077" cy="1585881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F86F12B-9EE5-419B-9FC2-6B5E1BB6FEAC}"/>
                </a:ext>
              </a:extLst>
            </p:cNvPr>
            <p:cNvSpPr/>
            <p:nvPr/>
          </p:nvSpPr>
          <p:spPr>
            <a:xfrm>
              <a:off x="4637966" y="4697803"/>
              <a:ext cx="2679602" cy="1358272"/>
            </a:xfrm>
            <a:custGeom>
              <a:avLst/>
              <a:gdLst>
                <a:gd name="connsiteX0" fmla="*/ 5750457 w 5753826"/>
                <a:gd name="connsiteY0" fmla="*/ 1772997 h 2934978"/>
                <a:gd name="connsiteX1" fmla="*/ 5750457 w 5753826"/>
                <a:gd name="connsiteY1" fmla="*/ 1772997 h 2934978"/>
                <a:gd name="connsiteX2" fmla="*/ 5750457 w 5753826"/>
                <a:gd name="connsiteY2" fmla="*/ 1772997 h 2934978"/>
                <a:gd name="connsiteX3" fmla="*/ 5755736 w 5753826"/>
                <a:gd name="connsiteY3" fmla="*/ 1767190 h 2934978"/>
                <a:gd name="connsiteX4" fmla="*/ 5755736 w 5753826"/>
                <a:gd name="connsiteY4" fmla="*/ 1667950 h 2934978"/>
                <a:gd name="connsiteX5" fmla="*/ 5755736 w 5753826"/>
                <a:gd name="connsiteY5" fmla="*/ 1667950 h 2934978"/>
                <a:gd name="connsiteX6" fmla="*/ 5755736 w 5753826"/>
                <a:gd name="connsiteY6" fmla="*/ 1667950 h 2934978"/>
                <a:gd name="connsiteX7" fmla="*/ 5750457 w 5753826"/>
                <a:gd name="connsiteY7" fmla="*/ 1661615 h 2934978"/>
                <a:gd name="connsiteX8" fmla="*/ 5750457 w 5753826"/>
                <a:gd name="connsiteY8" fmla="*/ 1524896 h 2934978"/>
                <a:gd name="connsiteX9" fmla="*/ 5750457 w 5753826"/>
                <a:gd name="connsiteY9" fmla="*/ 1524896 h 2934978"/>
                <a:gd name="connsiteX10" fmla="*/ 5750457 w 5753826"/>
                <a:gd name="connsiteY10" fmla="*/ 1524896 h 2934978"/>
                <a:gd name="connsiteX11" fmla="*/ 5745179 w 5753826"/>
                <a:gd name="connsiteY11" fmla="*/ 1425128 h 2934978"/>
                <a:gd name="connsiteX12" fmla="*/ 5726175 w 5753826"/>
                <a:gd name="connsiteY12" fmla="*/ 1189168 h 2934978"/>
                <a:gd name="connsiteX13" fmla="*/ 5697670 w 5753826"/>
                <a:gd name="connsiteY13" fmla="*/ 948458 h 2934978"/>
                <a:gd name="connsiteX14" fmla="*/ 5661774 w 5753826"/>
                <a:gd name="connsiteY14" fmla="*/ 711442 h 2934978"/>
                <a:gd name="connsiteX15" fmla="*/ 5655968 w 5753826"/>
                <a:gd name="connsiteY15" fmla="*/ 668684 h 2934978"/>
                <a:gd name="connsiteX16" fmla="*/ 5655968 w 5753826"/>
                <a:gd name="connsiteY16" fmla="*/ 668684 h 2934978"/>
                <a:gd name="connsiteX17" fmla="*/ 5655968 w 5753826"/>
                <a:gd name="connsiteY17" fmla="*/ 668684 h 2934978"/>
                <a:gd name="connsiteX18" fmla="*/ 5563062 w 5753826"/>
                <a:gd name="connsiteY18" fmla="*/ 424807 h 2934978"/>
                <a:gd name="connsiteX19" fmla="*/ 5352440 w 5753826"/>
                <a:gd name="connsiteY19" fmla="*/ 201516 h 2934978"/>
                <a:gd name="connsiteX20" fmla="*/ 5140763 w 5753826"/>
                <a:gd name="connsiteY20" fmla="*/ 104915 h 2934978"/>
                <a:gd name="connsiteX21" fmla="*/ 4816120 w 5753826"/>
                <a:gd name="connsiteY21" fmla="*/ 67436 h 2934978"/>
                <a:gd name="connsiteX22" fmla="*/ 4598108 w 5753826"/>
                <a:gd name="connsiteY22" fmla="*/ 50016 h 2934978"/>
                <a:gd name="connsiteX23" fmla="*/ 4282968 w 5753826"/>
                <a:gd name="connsiteY23" fmla="*/ 31013 h 2934978"/>
                <a:gd name="connsiteX24" fmla="*/ 4199036 w 5753826"/>
                <a:gd name="connsiteY24" fmla="*/ 31540 h 2934978"/>
                <a:gd name="connsiteX25" fmla="*/ 4199036 w 5753826"/>
                <a:gd name="connsiteY25" fmla="*/ 31540 h 2934978"/>
                <a:gd name="connsiteX26" fmla="*/ 4199036 w 5753826"/>
                <a:gd name="connsiteY26" fmla="*/ 31540 h 2934978"/>
                <a:gd name="connsiteX27" fmla="*/ 4193229 w 5753826"/>
                <a:gd name="connsiteY27" fmla="*/ 26262 h 2934978"/>
                <a:gd name="connsiteX28" fmla="*/ 4088182 w 5753826"/>
                <a:gd name="connsiteY28" fmla="*/ 26262 h 2934978"/>
                <a:gd name="connsiteX29" fmla="*/ 4088182 w 5753826"/>
                <a:gd name="connsiteY29" fmla="*/ 26262 h 2934978"/>
                <a:gd name="connsiteX30" fmla="*/ 4088182 w 5753826"/>
                <a:gd name="connsiteY30" fmla="*/ 26262 h 2934978"/>
                <a:gd name="connsiteX31" fmla="*/ 4060205 w 5753826"/>
                <a:gd name="connsiteY31" fmla="*/ 20983 h 2934978"/>
                <a:gd name="connsiteX32" fmla="*/ 3953574 w 5753826"/>
                <a:gd name="connsiteY32" fmla="*/ 24678 h 2934978"/>
                <a:gd name="connsiteX33" fmla="*/ 3924541 w 5753826"/>
                <a:gd name="connsiteY33" fmla="*/ 5147 h 2934978"/>
                <a:gd name="connsiteX34" fmla="*/ 3924541 w 5753826"/>
                <a:gd name="connsiteY34" fmla="*/ 5147 h 2934978"/>
                <a:gd name="connsiteX35" fmla="*/ 3919262 w 5753826"/>
                <a:gd name="connsiteY35" fmla="*/ 3563 h 2934978"/>
                <a:gd name="connsiteX36" fmla="*/ 3904482 w 5753826"/>
                <a:gd name="connsiteY36" fmla="*/ 396 h 2934978"/>
                <a:gd name="connsiteX37" fmla="*/ 3730811 w 5753826"/>
                <a:gd name="connsiteY37" fmla="*/ 396 h 2934978"/>
                <a:gd name="connsiteX38" fmla="*/ 3713391 w 5753826"/>
                <a:gd name="connsiteY38" fmla="*/ 4619 h 2934978"/>
                <a:gd name="connsiteX39" fmla="*/ 3666411 w 5753826"/>
                <a:gd name="connsiteY39" fmla="*/ 15704 h 2934978"/>
                <a:gd name="connsiteX40" fmla="*/ 3340185 w 5753826"/>
                <a:gd name="connsiteY40" fmla="*/ 15704 h 2934978"/>
                <a:gd name="connsiteX41" fmla="*/ 3301650 w 5753826"/>
                <a:gd name="connsiteY41" fmla="*/ 20983 h 2934978"/>
                <a:gd name="connsiteX42" fmla="*/ 3301650 w 5753826"/>
                <a:gd name="connsiteY42" fmla="*/ 20983 h 2934978"/>
                <a:gd name="connsiteX43" fmla="*/ 3301650 w 5753826"/>
                <a:gd name="connsiteY43" fmla="*/ 20983 h 2934978"/>
                <a:gd name="connsiteX44" fmla="*/ 3107392 w 5753826"/>
                <a:gd name="connsiteY44" fmla="*/ 21511 h 2934978"/>
                <a:gd name="connsiteX45" fmla="*/ 3107392 w 5753826"/>
                <a:gd name="connsiteY45" fmla="*/ 21511 h 2934978"/>
                <a:gd name="connsiteX46" fmla="*/ 2994955 w 5753826"/>
                <a:gd name="connsiteY46" fmla="*/ 25734 h 2934978"/>
                <a:gd name="connsiteX47" fmla="*/ 2981230 w 5753826"/>
                <a:gd name="connsiteY47" fmla="*/ 28373 h 2934978"/>
                <a:gd name="connsiteX48" fmla="*/ 2994955 w 5753826"/>
                <a:gd name="connsiteY48" fmla="*/ 25734 h 2934978"/>
                <a:gd name="connsiteX49" fmla="*/ 2868793 w 5753826"/>
                <a:gd name="connsiteY49" fmla="*/ 31013 h 2934978"/>
                <a:gd name="connsiteX50" fmla="*/ 2792779 w 5753826"/>
                <a:gd name="connsiteY50" fmla="*/ 31013 h 2934978"/>
                <a:gd name="connsiteX51" fmla="*/ 2704624 w 5753826"/>
                <a:gd name="connsiteY51" fmla="*/ 36291 h 2934978"/>
                <a:gd name="connsiteX52" fmla="*/ 2620164 w 5753826"/>
                <a:gd name="connsiteY52" fmla="*/ 41570 h 2934978"/>
                <a:gd name="connsiteX53" fmla="*/ 2620164 w 5753826"/>
                <a:gd name="connsiteY53" fmla="*/ 41570 h 2934978"/>
                <a:gd name="connsiteX54" fmla="*/ 2620164 w 5753826"/>
                <a:gd name="connsiteY54" fmla="*/ 41570 h 2934978"/>
                <a:gd name="connsiteX55" fmla="*/ 2541511 w 5753826"/>
                <a:gd name="connsiteY55" fmla="*/ 41570 h 2934978"/>
                <a:gd name="connsiteX56" fmla="*/ 2541511 w 5753826"/>
                <a:gd name="connsiteY56" fmla="*/ 41570 h 2934978"/>
                <a:gd name="connsiteX57" fmla="*/ 2383677 w 5753826"/>
                <a:gd name="connsiteY57" fmla="*/ 51600 h 2934978"/>
                <a:gd name="connsiteX58" fmla="*/ 2181501 w 5753826"/>
                <a:gd name="connsiteY58" fmla="*/ 63741 h 2934978"/>
                <a:gd name="connsiteX59" fmla="*/ 1853691 w 5753826"/>
                <a:gd name="connsiteY59" fmla="*/ 93302 h 2934978"/>
                <a:gd name="connsiteX60" fmla="*/ 1366464 w 5753826"/>
                <a:gd name="connsiteY60" fmla="*/ 159814 h 2934978"/>
                <a:gd name="connsiteX61" fmla="*/ 959473 w 5753826"/>
                <a:gd name="connsiteY61" fmla="*/ 335068 h 2934978"/>
                <a:gd name="connsiteX62" fmla="*/ 688146 w 5753826"/>
                <a:gd name="connsiteY62" fmla="*/ 669212 h 2934978"/>
                <a:gd name="connsiteX63" fmla="*/ 640637 w 5753826"/>
                <a:gd name="connsiteY63" fmla="*/ 760007 h 2934978"/>
                <a:gd name="connsiteX64" fmla="*/ 629552 w 5753826"/>
                <a:gd name="connsiteY64" fmla="*/ 786928 h 2934978"/>
                <a:gd name="connsiteX65" fmla="*/ 574653 w 5753826"/>
                <a:gd name="connsiteY65" fmla="*/ 903588 h 2934978"/>
                <a:gd name="connsiteX66" fmla="*/ 511836 w 5753826"/>
                <a:gd name="connsiteY66" fmla="*/ 1015497 h 2934978"/>
                <a:gd name="connsiteX67" fmla="*/ 455881 w 5753826"/>
                <a:gd name="connsiteY67" fmla="*/ 1134269 h 2934978"/>
                <a:gd name="connsiteX68" fmla="*/ 376172 w 5753826"/>
                <a:gd name="connsiteY68" fmla="*/ 1300549 h 2934978"/>
                <a:gd name="connsiteX69" fmla="*/ 291184 w 5753826"/>
                <a:gd name="connsiteY69" fmla="*/ 1472108 h 2934978"/>
                <a:gd name="connsiteX70" fmla="*/ 198806 w 5753826"/>
                <a:gd name="connsiteY70" fmla="*/ 1664255 h 2934978"/>
                <a:gd name="connsiteX71" fmla="*/ 61031 w 5753826"/>
                <a:gd name="connsiteY71" fmla="*/ 1956697 h 2934978"/>
                <a:gd name="connsiteX72" fmla="*/ 27775 w 5753826"/>
                <a:gd name="connsiteY72" fmla="*/ 2031127 h 2934978"/>
                <a:gd name="connsiteX73" fmla="*/ 1909 w 5753826"/>
                <a:gd name="connsiteY73" fmla="*/ 2163095 h 2934978"/>
                <a:gd name="connsiteX74" fmla="*/ 1909 w 5753826"/>
                <a:gd name="connsiteY74" fmla="*/ 2163095 h 2934978"/>
                <a:gd name="connsiteX75" fmla="*/ 75812 w 5753826"/>
                <a:gd name="connsiteY75" fmla="*/ 2343100 h 2934978"/>
                <a:gd name="connsiteX76" fmla="*/ 275348 w 5753826"/>
                <a:gd name="connsiteY76" fmla="*/ 2818187 h 2934978"/>
                <a:gd name="connsiteX77" fmla="*/ 307549 w 5753826"/>
                <a:gd name="connsiteY77" fmla="*/ 2895785 h 2934978"/>
                <a:gd name="connsiteX78" fmla="*/ 324440 w 5753826"/>
                <a:gd name="connsiteY78" fmla="*/ 2934847 h 2934978"/>
                <a:gd name="connsiteX79" fmla="*/ 374589 w 5753826"/>
                <a:gd name="connsiteY79" fmla="*/ 2936959 h 2934978"/>
                <a:gd name="connsiteX80" fmla="*/ 2045838 w 5753826"/>
                <a:gd name="connsiteY80" fmla="*/ 2936959 h 2934978"/>
                <a:gd name="connsiteX81" fmla="*/ 2085428 w 5753826"/>
                <a:gd name="connsiteY81" fmla="*/ 2936431 h 2934978"/>
                <a:gd name="connsiteX82" fmla="*/ 2113933 w 5753826"/>
                <a:gd name="connsiteY82" fmla="*/ 2925873 h 2934978"/>
                <a:gd name="connsiteX83" fmla="*/ 2118156 w 5753826"/>
                <a:gd name="connsiteY83" fmla="*/ 2917955 h 2934978"/>
                <a:gd name="connsiteX84" fmla="*/ 2121324 w 5753826"/>
                <a:gd name="connsiteY84" fmla="*/ 2918483 h 2934978"/>
                <a:gd name="connsiteX85" fmla="*/ 2324555 w 5753826"/>
                <a:gd name="connsiteY85" fmla="*/ 2919011 h 2934978"/>
                <a:gd name="connsiteX86" fmla="*/ 2349893 w 5753826"/>
                <a:gd name="connsiteY86" fmla="*/ 2896840 h 2934978"/>
                <a:gd name="connsiteX87" fmla="*/ 2397402 w 5753826"/>
                <a:gd name="connsiteY87" fmla="*/ 2761177 h 2934978"/>
                <a:gd name="connsiteX88" fmla="*/ 2467609 w 5753826"/>
                <a:gd name="connsiteY88" fmla="*/ 2676189 h 2934978"/>
                <a:gd name="connsiteX89" fmla="*/ 2698818 w 5753826"/>
                <a:gd name="connsiteY89" fmla="*/ 2676189 h 2934978"/>
                <a:gd name="connsiteX90" fmla="*/ 2787501 w 5753826"/>
                <a:gd name="connsiteY90" fmla="*/ 2689914 h 2934978"/>
                <a:gd name="connsiteX91" fmla="*/ 2912607 w 5753826"/>
                <a:gd name="connsiteY91" fmla="*/ 2692025 h 2934978"/>
                <a:gd name="connsiteX92" fmla="*/ 2923164 w 5753826"/>
                <a:gd name="connsiteY92" fmla="*/ 2690969 h 2934978"/>
                <a:gd name="connsiteX93" fmla="*/ 3040880 w 5753826"/>
                <a:gd name="connsiteY93" fmla="*/ 2691497 h 2934978"/>
                <a:gd name="connsiteX94" fmla="*/ 3117950 w 5753826"/>
                <a:gd name="connsiteY94" fmla="*/ 2675661 h 2934978"/>
                <a:gd name="connsiteX95" fmla="*/ 3354437 w 5753826"/>
                <a:gd name="connsiteY95" fmla="*/ 2675661 h 2934978"/>
                <a:gd name="connsiteX96" fmla="*/ 3382415 w 5753826"/>
                <a:gd name="connsiteY96" fmla="*/ 2689914 h 2934978"/>
                <a:gd name="connsiteX97" fmla="*/ 3406697 w 5753826"/>
                <a:gd name="connsiteY97" fmla="*/ 2715252 h 2934978"/>
                <a:gd name="connsiteX98" fmla="*/ 3450510 w 5753826"/>
                <a:gd name="connsiteY98" fmla="*/ 2891562 h 2934978"/>
                <a:gd name="connsiteX99" fmla="*/ 3458428 w 5753826"/>
                <a:gd name="connsiteY99" fmla="*/ 2906870 h 2934978"/>
                <a:gd name="connsiteX100" fmla="*/ 3453678 w 5753826"/>
                <a:gd name="connsiteY100" fmla="*/ 2913732 h 2934978"/>
                <a:gd name="connsiteX101" fmla="*/ 3492212 w 5753826"/>
                <a:gd name="connsiteY101" fmla="*/ 2930624 h 2934978"/>
                <a:gd name="connsiteX102" fmla="*/ 3782543 w 5753826"/>
                <a:gd name="connsiteY102" fmla="*/ 2931152 h 2934978"/>
                <a:gd name="connsiteX103" fmla="*/ 4691542 w 5753826"/>
                <a:gd name="connsiteY103" fmla="*/ 2929568 h 2934978"/>
                <a:gd name="connsiteX104" fmla="*/ 5213082 w 5753826"/>
                <a:gd name="connsiteY104" fmla="*/ 2928513 h 2934978"/>
                <a:gd name="connsiteX105" fmla="*/ 5278538 w 5753826"/>
                <a:gd name="connsiteY105" fmla="*/ 2913204 h 2934978"/>
                <a:gd name="connsiteX106" fmla="*/ 5282233 w 5753826"/>
                <a:gd name="connsiteY106" fmla="*/ 2911621 h 2934978"/>
                <a:gd name="connsiteX107" fmla="*/ 5313378 w 5753826"/>
                <a:gd name="connsiteY107" fmla="*/ 2910037 h 2934978"/>
                <a:gd name="connsiteX108" fmla="*/ 5566229 w 5753826"/>
                <a:gd name="connsiteY108" fmla="*/ 2911621 h 2934978"/>
                <a:gd name="connsiteX109" fmla="*/ 5644882 w 5753826"/>
                <a:gd name="connsiteY109" fmla="*/ 2797600 h 2934978"/>
                <a:gd name="connsiteX110" fmla="*/ 5644882 w 5753826"/>
                <a:gd name="connsiteY110" fmla="*/ 2797600 h 2934978"/>
                <a:gd name="connsiteX111" fmla="*/ 5655968 w 5753826"/>
                <a:gd name="connsiteY111" fmla="*/ 2749036 h 2934978"/>
                <a:gd name="connsiteX112" fmla="*/ 5713506 w 5753826"/>
                <a:gd name="connsiteY112" fmla="*/ 2347323 h 2934978"/>
                <a:gd name="connsiteX113" fmla="*/ 5729342 w 5753826"/>
                <a:gd name="connsiteY113" fmla="*/ 2172069 h 2934978"/>
                <a:gd name="connsiteX114" fmla="*/ 5729342 w 5753826"/>
                <a:gd name="connsiteY114" fmla="*/ 2172069 h 2934978"/>
                <a:gd name="connsiteX115" fmla="*/ 5745179 w 5753826"/>
                <a:gd name="connsiteY115" fmla="*/ 2031655 h 2934978"/>
                <a:gd name="connsiteX116" fmla="*/ 5745179 w 5753826"/>
                <a:gd name="connsiteY116" fmla="*/ 2031655 h 2934978"/>
                <a:gd name="connsiteX117" fmla="*/ 5750985 w 5753826"/>
                <a:gd name="connsiteY117" fmla="*/ 1903909 h 2934978"/>
                <a:gd name="connsiteX118" fmla="*/ 5750457 w 5753826"/>
                <a:gd name="connsiteY118" fmla="*/ 1772997 h 2934978"/>
                <a:gd name="connsiteX119" fmla="*/ 2868793 w 5753826"/>
                <a:gd name="connsiteY119" fmla="*/ 31013 h 2934978"/>
                <a:gd name="connsiteX120" fmla="*/ 2868793 w 5753826"/>
                <a:gd name="connsiteY120" fmla="*/ 31013 h 2934978"/>
                <a:gd name="connsiteX121" fmla="*/ 2868793 w 5753826"/>
                <a:gd name="connsiteY121" fmla="*/ 31013 h 2934978"/>
                <a:gd name="connsiteX122" fmla="*/ 2868793 w 5753826"/>
                <a:gd name="connsiteY122" fmla="*/ 31013 h 2934978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2923164 w 5755736"/>
                <a:gd name="connsiteY92" fmla="*/ 2690574 h 2936900"/>
                <a:gd name="connsiteX93" fmla="*/ 3117950 w 5755736"/>
                <a:gd name="connsiteY93" fmla="*/ 2675266 h 2936900"/>
                <a:gd name="connsiteX94" fmla="*/ 3354437 w 5755736"/>
                <a:gd name="connsiteY94" fmla="*/ 2675266 h 2936900"/>
                <a:gd name="connsiteX95" fmla="*/ 3382415 w 5755736"/>
                <a:gd name="connsiteY95" fmla="*/ 2689519 h 2936900"/>
                <a:gd name="connsiteX96" fmla="*/ 3406697 w 5755736"/>
                <a:gd name="connsiteY96" fmla="*/ 2714857 h 2936900"/>
                <a:gd name="connsiteX97" fmla="*/ 3450510 w 5755736"/>
                <a:gd name="connsiteY97" fmla="*/ 2891167 h 2936900"/>
                <a:gd name="connsiteX98" fmla="*/ 3458428 w 5755736"/>
                <a:gd name="connsiteY98" fmla="*/ 2906475 h 2936900"/>
                <a:gd name="connsiteX99" fmla="*/ 3453678 w 5755736"/>
                <a:gd name="connsiteY99" fmla="*/ 2913337 h 2936900"/>
                <a:gd name="connsiteX100" fmla="*/ 3492212 w 5755736"/>
                <a:gd name="connsiteY100" fmla="*/ 2930229 h 2936900"/>
                <a:gd name="connsiteX101" fmla="*/ 3782543 w 5755736"/>
                <a:gd name="connsiteY101" fmla="*/ 2930757 h 2936900"/>
                <a:gd name="connsiteX102" fmla="*/ 4691542 w 5755736"/>
                <a:gd name="connsiteY102" fmla="*/ 2929173 h 2936900"/>
                <a:gd name="connsiteX103" fmla="*/ 5213082 w 5755736"/>
                <a:gd name="connsiteY103" fmla="*/ 2928118 h 2936900"/>
                <a:gd name="connsiteX104" fmla="*/ 5278538 w 5755736"/>
                <a:gd name="connsiteY104" fmla="*/ 2912809 h 2936900"/>
                <a:gd name="connsiteX105" fmla="*/ 5282233 w 5755736"/>
                <a:gd name="connsiteY105" fmla="*/ 2911226 h 2936900"/>
                <a:gd name="connsiteX106" fmla="*/ 5313378 w 5755736"/>
                <a:gd name="connsiteY106" fmla="*/ 2909642 h 2936900"/>
                <a:gd name="connsiteX107" fmla="*/ 5566229 w 5755736"/>
                <a:gd name="connsiteY107" fmla="*/ 2911226 h 2936900"/>
                <a:gd name="connsiteX108" fmla="*/ 5644882 w 5755736"/>
                <a:gd name="connsiteY108" fmla="*/ 2797205 h 2936900"/>
                <a:gd name="connsiteX109" fmla="*/ 5644882 w 5755736"/>
                <a:gd name="connsiteY109" fmla="*/ 2797205 h 2936900"/>
                <a:gd name="connsiteX110" fmla="*/ 5655968 w 5755736"/>
                <a:gd name="connsiteY110" fmla="*/ 2748641 h 2936900"/>
                <a:gd name="connsiteX111" fmla="*/ 5713506 w 5755736"/>
                <a:gd name="connsiteY111" fmla="*/ 2346928 h 2936900"/>
                <a:gd name="connsiteX112" fmla="*/ 5729342 w 5755736"/>
                <a:gd name="connsiteY112" fmla="*/ 2171674 h 2936900"/>
                <a:gd name="connsiteX113" fmla="*/ 5729342 w 5755736"/>
                <a:gd name="connsiteY113" fmla="*/ 2171674 h 2936900"/>
                <a:gd name="connsiteX114" fmla="*/ 5745179 w 5755736"/>
                <a:gd name="connsiteY114" fmla="*/ 2031260 h 2936900"/>
                <a:gd name="connsiteX115" fmla="*/ 5745179 w 5755736"/>
                <a:gd name="connsiteY115" fmla="*/ 2031260 h 2936900"/>
                <a:gd name="connsiteX116" fmla="*/ 5750985 w 5755736"/>
                <a:gd name="connsiteY116" fmla="*/ 1903514 h 2936900"/>
                <a:gd name="connsiteX117" fmla="*/ 5750457 w 5755736"/>
                <a:gd name="connsiteY117" fmla="*/ 1772602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121" fmla="*/ 2868793 w 5755736"/>
                <a:gd name="connsiteY121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3117950 w 5755736"/>
                <a:gd name="connsiteY92" fmla="*/ 2675266 h 2936900"/>
                <a:gd name="connsiteX93" fmla="*/ 3354437 w 5755736"/>
                <a:gd name="connsiteY93" fmla="*/ 2675266 h 2936900"/>
                <a:gd name="connsiteX94" fmla="*/ 3382415 w 5755736"/>
                <a:gd name="connsiteY94" fmla="*/ 2689519 h 2936900"/>
                <a:gd name="connsiteX95" fmla="*/ 3406697 w 5755736"/>
                <a:gd name="connsiteY95" fmla="*/ 2714857 h 2936900"/>
                <a:gd name="connsiteX96" fmla="*/ 3450510 w 5755736"/>
                <a:gd name="connsiteY96" fmla="*/ 2891167 h 2936900"/>
                <a:gd name="connsiteX97" fmla="*/ 3458428 w 5755736"/>
                <a:gd name="connsiteY97" fmla="*/ 2906475 h 2936900"/>
                <a:gd name="connsiteX98" fmla="*/ 3453678 w 5755736"/>
                <a:gd name="connsiteY98" fmla="*/ 2913337 h 2936900"/>
                <a:gd name="connsiteX99" fmla="*/ 3492212 w 5755736"/>
                <a:gd name="connsiteY99" fmla="*/ 2930229 h 2936900"/>
                <a:gd name="connsiteX100" fmla="*/ 3782543 w 5755736"/>
                <a:gd name="connsiteY100" fmla="*/ 2930757 h 2936900"/>
                <a:gd name="connsiteX101" fmla="*/ 4691542 w 5755736"/>
                <a:gd name="connsiteY101" fmla="*/ 2929173 h 2936900"/>
                <a:gd name="connsiteX102" fmla="*/ 5213082 w 5755736"/>
                <a:gd name="connsiteY102" fmla="*/ 2928118 h 2936900"/>
                <a:gd name="connsiteX103" fmla="*/ 5278538 w 5755736"/>
                <a:gd name="connsiteY103" fmla="*/ 2912809 h 2936900"/>
                <a:gd name="connsiteX104" fmla="*/ 5282233 w 5755736"/>
                <a:gd name="connsiteY104" fmla="*/ 2911226 h 2936900"/>
                <a:gd name="connsiteX105" fmla="*/ 5313378 w 5755736"/>
                <a:gd name="connsiteY105" fmla="*/ 2909642 h 2936900"/>
                <a:gd name="connsiteX106" fmla="*/ 5566229 w 5755736"/>
                <a:gd name="connsiteY106" fmla="*/ 2911226 h 2936900"/>
                <a:gd name="connsiteX107" fmla="*/ 5644882 w 5755736"/>
                <a:gd name="connsiteY107" fmla="*/ 2797205 h 2936900"/>
                <a:gd name="connsiteX108" fmla="*/ 5644882 w 5755736"/>
                <a:gd name="connsiteY108" fmla="*/ 2797205 h 2936900"/>
                <a:gd name="connsiteX109" fmla="*/ 5655968 w 5755736"/>
                <a:gd name="connsiteY109" fmla="*/ 2748641 h 2936900"/>
                <a:gd name="connsiteX110" fmla="*/ 5713506 w 5755736"/>
                <a:gd name="connsiteY110" fmla="*/ 2346928 h 2936900"/>
                <a:gd name="connsiteX111" fmla="*/ 5729342 w 5755736"/>
                <a:gd name="connsiteY111" fmla="*/ 2171674 h 2936900"/>
                <a:gd name="connsiteX112" fmla="*/ 5729342 w 5755736"/>
                <a:gd name="connsiteY112" fmla="*/ 2171674 h 2936900"/>
                <a:gd name="connsiteX113" fmla="*/ 5745179 w 5755736"/>
                <a:gd name="connsiteY113" fmla="*/ 2031260 h 2936900"/>
                <a:gd name="connsiteX114" fmla="*/ 5745179 w 5755736"/>
                <a:gd name="connsiteY114" fmla="*/ 2031260 h 2936900"/>
                <a:gd name="connsiteX115" fmla="*/ 5750985 w 5755736"/>
                <a:gd name="connsiteY115" fmla="*/ 1903514 h 2936900"/>
                <a:gd name="connsiteX116" fmla="*/ 5750457 w 5755736"/>
                <a:gd name="connsiteY116" fmla="*/ 1772602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3117950 w 5755736"/>
                <a:gd name="connsiteY91" fmla="*/ 2675266 h 2936900"/>
                <a:gd name="connsiteX92" fmla="*/ 3354437 w 5755736"/>
                <a:gd name="connsiteY92" fmla="*/ 2675266 h 2936900"/>
                <a:gd name="connsiteX93" fmla="*/ 3382415 w 5755736"/>
                <a:gd name="connsiteY93" fmla="*/ 2689519 h 2936900"/>
                <a:gd name="connsiteX94" fmla="*/ 3406697 w 5755736"/>
                <a:gd name="connsiteY94" fmla="*/ 2714857 h 2936900"/>
                <a:gd name="connsiteX95" fmla="*/ 3450510 w 5755736"/>
                <a:gd name="connsiteY95" fmla="*/ 2891167 h 2936900"/>
                <a:gd name="connsiteX96" fmla="*/ 3458428 w 5755736"/>
                <a:gd name="connsiteY96" fmla="*/ 2906475 h 2936900"/>
                <a:gd name="connsiteX97" fmla="*/ 3453678 w 5755736"/>
                <a:gd name="connsiteY97" fmla="*/ 2913337 h 2936900"/>
                <a:gd name="connsiteX98" fmla="*/ 3492212 w 5755736"/>
                <a:gd name="connsiteY98" fmla="*/ 2930229 h 2936900"/>
                <a:gd name="connsiteX99" fmla="*/ 3782543 w 5755736"/>
                <a:gd name="connsiteY99" fmla="*/ 2930757 h 2936900"/>
                <a:gd name="connsiteX100" fmla="*/ 4691542 w 5755736"/>
                <a:gd name="connsiteY100" fmla="*/ 2929173 h 2936900"/>
                <a:gd name="connsiteX101" fmla="*/ 5213082 w 5755736"/>
                <a:gd name="connsiteY101" fmla="*/ 2928118 h 2936900"/>
                <a:gd name="connsiteX102" fmla="*/ 5278538 w 5755736"/>
                <a:gd name="connsiteY102" fmla="*/ 2912809 h 2936900"/>
                <a:gd name="connsiteX103" fmla="*/ 5282233 w 5755736"/>
                <a:gd name="connsiteY103" fmla="*/ 2911226 h 2936900"/>
                <a:gd name="connsiteX104" fmla="*/ 5313378 w 5755736"/>
                <a:gd name="connsiteY104" fmla="*/ 2909642 h 2936900"/>
                <a:gd name="connsiteX105" fmla="*/ 5566229 w 5755736"/>
                <a:gd name="connsiteY105" fmla="*/ 2911226 h 2936900"/>
                <a:gd name="connsiteX106" fmla="*/ 5644882 w 5755736"/>
                <a:gd name="connsiteY106" fmla="*/ 2797205 h 2936900"/>
                <a:gd name="connsiteX107" fmla="*/ 5644882 w 5755736"/>
                <a:gd name="connsiteY107" fmla="*/ 2797205 h 2936900"/>
                <a:gd name="connsiteX108" fmla="*/ 5655968 w 5755736"/>
                <a:gd name="connsiteY108" fmla="*/ 2748641 h 2936900"/>
                <a:gd name="connsiteX109" fmla="*/ 5713506 w 5755736"/>
                <a:gd name="connsiteY109" fmla="*/ 2346928 h 2936900"/>
                <a:gd name="connsiteX110" fmla="*/ 5729342 w 5755736"/>
                <a:gd name="connsiteY110" fmla="*/ 2171674 h 2936900"/>
                <a:gd name="connsiteX111" fmla="*/ 5729342 w 5755736"/>
                <a:gd name="connsiteY111" fmla="*/ 2171674 h 2936900"/>
                <a:gd name="connsiteX112" fmla="*/ 5745179 w 5755736"/>
                <a:gd name="connsiteY112" fmla="*/ 2031260 h 2936900"/>
                <a:gd name="connsiteX113" fmla="*/ 5745179 w 5755736"/>
                <a:gd name="connsiteY113" fmla="*/ 2031260 h 2936900"/>
                <a:gd name="connsiteX114" fmla="*/ 5750985 w 5755736"/>
                <a:gd name="connsiteY114" fmla="*/ 1903514 h 2936900"/>
                <a:gd name="connsiteX115" fmla="*/ 5750457 w 5755736"/>
                <a:gd name="connsiteY115" fmla="*/ 1772602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3117950 w 5755736"/>
                <a:gd name="connsiteY90" fmla="*/ 2675266 h 2936900"/>
                <a:gd name="connsiteX91" fmla="*/ 3354437 w 5755736"/>
                <a:gd name="connsiteY91" fmla="*/ 2675266 h 2936900"/>
                <a:gd name="connsiteX92" fmla="*/ 3382415 w 5755736"/>
                <a:gd name="connsiteY92" fmla="*/ 2689519 h 2936900"/>
                <a:gd name="connsiteX93" fmla="*/ 3406697 w 5755736"/>
                <a:gd name="connsiteY93" fmla="*/ 2714857 h 2936900"/>
                <a:gd name="connsiteX94" fmla="*/ 3450510 w 5755736"/>
                <a:gd name="connsiteY94" fmla="*/ 2891167 h 2936900"/>
                <a:gd name="connsiteX95" fmla="*/ 3458428 w 5755736"/>
                <a:gd name="connsiteY95" fmla="*/ 2906475 h 2936900"/>
                <a:gd name="connsiteX96" fmla="*/ 3453678 w 5755736"/>
                <a:gd name="connsiteY96" fmla="*/ 2913337 h 2936900"/>
                <a:gd name="connsiteX97" fmla="*/ 3492212 w 5755736"/>
                <a:gd name="connsiteY97" fmla="*/ 2930229 h 2936900"/>
                <a:gd name="connsiteX98" fmla="*/ 3782543 w 5755736"/>
                <a:gd name="connsiteY98" fmla="*/ 2930757 h 2936900"/>
                <a:gd name="connsiteX99" fmla="*/ 4691542 w 5755736"/>
                <a:gd name="connsiteY99" fmla="*/ 2929173 h 2936900"/>
                <a:gd name="connsiteX100" fmla="*/ 5213082 w 5755736"/>
                <a:gd name="connsiteY100" fmla="*/ 2928118 h 2936900"/>
                <a:gd name="connsiteX101" fmla="*/ 5278538 w 5755736"/>
                <a:gd name="connsiteY101" fmla="*/ 2912809 h 2936900"/>
                <a:gd name="connsiteX102" fmla="*/ 5282233 w 5755736"/>
                <a:gd name="connsiteY102" fmla="*/ 2911226 h 2936900"/>
                <a:gd name="connsiteX103" fmla="*/ 5313378 w 5755736"/>
                <a:gd name="connsiteY103" fmla="*/ 2909642 h 2936900"/>
                <a:gd name="connsiteX104" fmla="*/ 5566229 w 5755736"/>
                <a:gd name="connsiteY104" fmla="*/ 2911226 h 2936900"/>
                <a:gd name="connsiteX105" fmla="*/ 5644882 w 5755736"/>
                <a:gd name="connsiteY105" fmla="*/ 2797205 h 2936900"/>
                <a:gd name="connsiteX106" fmla="*/ 5644882 w 5755736"/>
                <a:gd name="connsiteY106" fmla="*/ 2797205 h 2936900"/>
                <a:gd name="connsiteX107" fmla="*/ 5655968 w 5755736"/>
                <a:gd name="connsiteY107" fmla="*/ 2748641 h 2936900"/>
                <a:gd name="connsiteX108" fmla="*/ 5713506 w 5755736"/>
                <a:gd name="connsiteY108" fmla="*/ 2346928 h 2936900"/>
                <a:gd name="connsiteX109" fmla="*/ 5729342 w 5755736"/>
                <a:gd name="connsiteY109" fmla="*/ 2171674 h 2936900"/>
                <a:gd name="connsiteX110" fmla="*/ 5729342 w 5755736"/>
                <a:gd name="connsiteY110" fmla="*/ 2171674 h 2936900"/>
                <a:gd name="connsiteX111" fmla="*/ 5745179 w 5755736"/>
                <a:gd name="connsiteY111" fmla="*/ 2031260 h 2936900"/>
                <a:gd name="connsiteX112" fmla="*/ 5745179 w 5755736"/>
                <a:gd name="connsiteY112" fmla="*/ 2031260 h 2936900"/>
                <a:gd name="connsiteX113" fmla="*/ 5750985 w 5755736"/>
                <a:gd name="connsiteY113" fmla="*/ 1903514 h 2936900"/>
                <a:gd name="connsiteX114" fmla="*/ 5750457 w 5755736"/>
                <a:gd name="connsiteY114" fmla="*/ 1772602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117950 w 5755736"/>
                <a:gd name="connsiteY89" fmla="*/ 2675266 h 2936900"/>
                <a:gd name="connsiteX90" fmla="*/ 3354437 w 5755736"/>
                <a:gd name="connsiteY90" fmla="*/ 2675266 h 2936900"/>
                <a:gd name="connsiteX91" fmla="*/ 3382415 w 5755736"/>
                <a:gd name="connsiteY91" fmla="*/ 2689519 h 2936900"/>
                <a:gd name="connsiteX92" fmla="*/ 3406697 w 5755736"/>
                <a:gd name="connsiteY92" fmla="*/ 2714857 h 2936900"/>
                <a:gd name="connsiteX93" fmla="*/ 3450510 w 5755736"/>
                <a:gd name="connsiteY93" fmla="*/ 2891167 h 2936900"/>
                <a:gd name="connsiteX94" fmla="*/ 3458428 w 5755736"/>
                <a:gd name="connsiteY94" fmla="*/ 2906475 h 2936900"/>
                <a:gd name="connsiteX95" fmla="*/ 3453678 w 5755736"/>
                <a:gd name="connsiteY95" fmla="*/ 2913337 h 2936900"/>
                <a:gd name="connsiteX96" fmla="*/ 3492212 w 5755736"/>
                <a:gd name="connsiteY96" fmla="*/ 2930229 h 2936900"/>
                <a:gd name="connsiteX97" fmla="*/ 3782543 w 5755736"/>
                <a:gd name="connsiteY97" fmla="*/ 2930757 h 2936900"/>
                <a:gd name="connsiteX98" fmla="*/ 4691542 w 5755736"/>
                <a:gd name="connsiteY98" fmla="*/ 2929173 h 2936900"/>
                <a:gd name="connsiteX99" fmla="*/ 5213082 w 5755736"/>
                <a:gd name="connsiteY99" fmla="*/ 2928118 h 2936900"/>
                <a:gd name="connsiteX100" fmla="*/ 5278538 w 5755736"/>
                <a:gd name="connsiteY100" fmla="*/ 2912809 h 2936900"/>
                <a:gd name="connsiteX101" fmla="*/ 5282233 w 5755736"/>
                <a:gd name="connsiteY101" fmla="*/ 2911226 h 2936900"/>
                <a:gd name="connsiteX102" fmla="*/ 5313378 w 5755736"/>
                <a:gd name="connsiteY102" fmla="*/ 2909642 h 2936900"/>
                <a:gd name="connsiteX103" fmla="*/ 5566229 w 5755736"/>
                <a:gd name="connsiteY103" fmla="*/ 2911226 h 2936900"/>
                <a:gd name="connsiteX104" fmla="*/ 5644882 w 5755736"/>
                <a:gd name="connsiteY104" fmla="*/ 2797205 h 2936900"/>
                <a:gd name="connsiteX105" fmla="*/ 5644882 w 5755736"/>
                <a:gd name="connsiteY105" fmla="*/ 2797205 h 2936900"/>
                <a:gd name="connsiteX106" fmla="*/ 5655968 w 5755736"/>
                <a:gd name="connsiteY106" fmla="*/ 2748641 h 2936900"/>
                <a:gd name="connsiteX107" fmla="*/ 5713506 w 5755736"/>
                <a:gd name="connsiteY107" fmla="*/ 2346928 h 2936900"/>
                <a:gd name="connsiteX108" fmla="*/ 5729342 w 5755736"/>
                <a:gd name="connsiteY108" fmla="*/ 2171674 h 2936900"/>
                <a:gd name="connsiteX109" fmla="*/ 5729342 w 5755736"/>
                <a:gd name="connsiteY109" fmla="*/ 2171674 h 2936900"/>
                <a:gd name="connsiteX110" fmla="*/ 5745179 w 5755736"/>
                <a:gd name="connsiteY110" fmla="*/ 2031260 h 2936900"/>
                <a:gd name="connsiteX111" fmla="*/ 5745179 w 5755736"/>
                <a:gd name="connsiteY111" fmla="*/ 2031260 h 2936900"/>
                <a:gd name="connsiteX112" fmla="*/ 5750985 w 5755736"/>
                <a:gd name="connsiteY112" fmla="*/ 1903514 h 2936900"/>
                <a:gd name="connsiteX113" fmla="*/ 5750457 w 5755736"/>
                <a:gd name="connsiteY113" fmla="*/ 1772602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354437 w 5755736"/>
                <a:gd name="connsiteY89" fmla="*/ 2675266 h 2936900"/>
                <a:gd name="connsiteX90" fmla="*/ 3382415 w 5755736"/>
                <a:gd name="connsiteY90" fmla="*/ 2689519 h 2936900"/>
                <a:gd name="connsiteX91" fmla="*/ 3406697 w 5755736"/>
                <a:gd name="connsiteY91" fmla="*/ 2714857 h 2936900"/>
                <a:gd name="connsiteX92" fmla="*/ 3450510 w 5755736"/>
                <a:gd name="connsiteY92" fmla="*/ 2891167 h 2936900"/>
                <a:gd name="connsiteX93" fmla="*/ 3458428 w 5755736"/>
                <a:gd name="connsiteY93" fmla="*/ 2906475 h 2936900"/>
                <a:gd name="connsiteX94" fmla="*/ 3453678 w 5755736"/>
                <a:gd name="connsiteY94" fmla="*/ 2913337 h 2936900"/>
                <a:gd name="connsiteX95" fmla="*/ 3492212 w 5755736"/>
                <a:gd name="connsiteY95" fmla="*/ 2930229 h 2936900"/>
                <a:gd name="connsiteX96" fmla="*/ 3782543 w 5755736"/>
                <a:gd name="connsiteY96" fmla="*/ 2930757 h 2936900"/>
                <a:gd name="connsiteX97" fmla="*/ 4691542 w 5755736"/>
                <a:gd name="connsiteY97" fmla="*/ 2929173 h 2936900"/>
                <a:gd name="connsiteX98" fmla="*/ 5213082 w 5755736"/>
                <a:gd name="connsiteY98" fmla="*/ 2928118 h 2936900"/>
                <a:gd name="connsiteX99" fmla="*/ 5278538 w 5755736"/>
                <a:gd name="connsiteY99" fmla="*/ 2912809 h 2936900"/>
                <a:gd name="connsiteX100" fmla="*/ 5282233 w 5755736"/>
                <a:gd name="connsiteY100" fmla="*/ 2911226 h 2936900"/>
                <a:gd name="connsiteX101" fmla="*/ 5313378 w 5755736"/>
                <a:gd name="connsiteY101" fmla="*/ 2909642 h 2936900"/>
                <a:gd name="connsiteX102" fmla="*/ 5566229 w 5755736"/>
                <a:gd name="connsiteY102" fmla="*/ 2911226 h 2936900"/>
                <a:gd name="connsiteX103" fmla="*/ 5644882 w 5755736"/>
                <a:gd name="connsiteY103" fmla="*/ 2797205 h 2936900"/>
                <a:gd name="connsiteX104" fmla="*/ 5644882 w 5755736"/>
                <a:gd name="connsiteY104" fmla="*/ 2797205 h 2936900"/>
                <a:gd name="connsiteX105" fmla="*/ 5655968 w 5755736"/>
                <a:gd name="connsiteY105" fmla="*/ 2748641 h 2936900"/>
                <a:gd name="connsiteX106" fmla="*/ 5713506 w 5755736"/>
                <a:gd name="connsiteY106" fmla="*/ 2346928 h 2936900"/>
                <a:gd name="connsiteX107" fmla="*/ 5729342 w 5755736"/>
                <a:gd name="connsiteY107" fmla="*/ 2171674 h 2936900"/>
                <a:gd name="connsiteX108" fmla="*/ 5729342 w 5755736"/>
                <a:gd name="connsiteY108" fmla="*/ 2171674 h 2936900"/>
                <a:gd name="connsiteX109" fmla="*/ 5745179 w 5755736"/>
                <a:gd name="connsiteY109" fmla="*/ 2031260 h 2936900"/>
                <a:gd name="connsiteX110" fmla="*/ 5745179 w 5755736"/>
                <a:gd name="connsiteY110" fmla="*/ 2031260 h 2936900"/>
                <a:gd name="connsiteX111" fmla="*/ 5750985 w 5755736"/>
                <a:gd name="connsiteY111" fmla="*/ 1903514 h 2936900"/>
                <a:gd name="connsiteX112" fmla="*/ 5750457 w 5755736"/>
                <a:gd name="connsiteY112" fmla="*/ 1772602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730811 w 5755736"/>
                <a:gd name="connsiteY36" fmla="*/ 1 h 2936900"/>
                <a:gd name="connsiteX37" fmla="*/ 3713391 w 5755736"/>
                <a:gd name="connsiteY37" fmla="*/ 4224 h 2936900"/>
                <a:gd name="connsiteX38" fmla="*/ 3666411 w 5755736"/>
                <a:gd name="connsiteY38" fmla="*/ 15309 h 2936900"/>
                <a:gd name="connsiteX39" fmla="*/ 3340185 w 5755736"/>
                <a:gd name="connsiteY39" fmla="*/ 15309 h 2936900"/>
                <a:gd name="connsiteX40" fmla="*/ 3301650 w 5755736"/>
                <a:gd name="connsiteY40" fmla="*/ 20588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107392 w 5755736"/>
                <a:gd name="connsiteY43" fmla="*/ 21116 h 2936900"/>
                <a:gd name="connsiteX44" fmla="*/ 3107392 w 5755736"/>
                <a:gd name="connsiteY44" fmla="*/ 21116 h 2936900"/>
                <a:gd name="connsiteX45" fmla="*/ 2994955 w 5755736"/>
                <a:gd name="connsiteY45" fmla="*/ 25339 h 2936900"/>
                <a:gd name="connsiteX46" fmla="*/ 2981230 w 5755736"/>
                <a:gd name="connsiteY46" fmla="*/ 27978 h 2936900"/>
                <a:gd name="connsiteX47" fmla="*/ 2994955 w 5755736"/>
                <a:gd name="connsiteY47" fmla="*/ 25339 h 2936900"/>
                <a:gd name="connsiteX48" fmla="*/ 2868793 w 5755736"/>
                <a:gd name="connsiteY48" fmla="*/ 30618 h 2936900"/>
                <a:gd name="connsiteX49" fmla="*/ 2792779 w 5755736"/>
                <a:gd name="connsiteY49" fmla="*/ 30618 h 2936900"/>
                <a:gd name="connsiteX50" fmla="*/ 2704624 w 5755736"/>
                <a:gd name="connsiteY50" fmla="*/ 35896 h 2936900"/>
                <a:gd name="connsiteX51" fmla="*/ 2620164 w 5755736"/>
                <a:gd name="connsiteY51" fmla="*/ 41175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541511 w 5755736"/>
                <a:gd name="connsiteY54" fmla="*/ 41175 h 2936900"/>
                <a:gd name="connsiteX55" fmla="*/ 2541511 w 5755736"/>
                <a:gd name="connsiteY55" fmla="*/ 41175 h 2936900"/>
                <a:gd name="connsiteX56" fmla="*/ 2383677 w 5755736"/>
                <a:gd name="connsiteY56" fmla="*/ 51205 h 2936900"/>
                <a:gd name="connsiteX57" fmla="*/ 2181501 w 5755736"/>
                <a:gd name="connsiteY57" fmla="*/ 63346 h 2936900"/>
                <a:gd name="connsiteX58" fmla="*/ 1853691 w 5755736"/>
                <a:gd name="connsiteY58" fmla="*/ 92907 h 2936900"/>
                <a:gd name="connsiteX59" fmla="*/ 1366464 w 5755736"/>
                <a:gd name="connsiteY59" fmla="*/ 159419 h 2936900"/>
                <a:gd name="connsiteX60" fmla="*/ 959473 w 5755736"/>
                <a:gd name="connsiteY60" fmla="*/ 334673 h 2936900"/>
                <a:gd name="connsiteX61" fmla="*/ 688146 w 5755736"/>
                <a:gd name="connsiteY61" fmla="*/ 668817 h 2936900"/>
                <a:gd name="connsiteX62" fmla="*/ 640637 w 5755736"/>
                <a:gd name="connsiteY62" fmla="*/ 759612 h 2936900"/>
                <a:gd name="connsiteX63" fmla="*/ 629552 w 5755736"/>
                <a:gd name="connsiteY63" fmla="*/ 786533 h 2936900"/>
                <a:gd name="connsiteX64" fmla="*/ 574653 w 5755736"/>
                <a:gd name="connsiteY64" fmla="*/ 903193 h 2936900"/>
                <a:gd name="connsiteX65" fmla="*/ 511836 w 5755736"/>
                <a:gd name="connsiteY65" fmla="*/ 1015102 h 2936900"/>
                <a:gd name="connsiteX66" fmla="*/ 455881 w 5755736"/>
                <a:gd name="connsiteY66" fmla="*/ 1133874 h 2936900"/>
                <a:gd name="connsiteX67" fmla="*/ 376172 w 5755736"/>
                <a:gd name="connsiteY67" fmla="*/ 1300154 h 2936900"/>
                <a:gd name="connsiteX68" fmla="*/ 291184 w 5755736"/>
                <a:gd name="connsiteY68" fmla="*/ 1471713 h 2936900"/>
                <a:gd name="connsiteX69" fmla="*/ 198806 w 5755736"/>
                <a:gd name="connsiteY69" fmla="*/ 1663860 h 2936900"/>
                <a:gd name="connsiteX70" fmla="*/ 61031 w 5755736"/>
                <a:gd name="connsiteY70" fmla="*/ 1956302 h 2936900"/>
                <a:gd name="connsiteX71" fmla="*/ 27775 w 5755736"/>
                <a:gd name="connsiteY71" fmla="*/ 2030732 h 2936900"/>
                <a:gd name="connsiteX72" fmla="*/ 1909 w 5755736"/>
                <a:gd name="connsiteY72" fmla="*/ 2162700 h 2936900"/>
                <a:gd name="connsiteX73" fmla="*/ 1909 w 5755736"/>
                <a:gd name="connsiteY73" fmla="*/ 2162700 h 2936900"/>
                <a:gd name="connsiteX74" fmla="*/ 75812 w 5755736"/>
                <a:gd name="connsiteY74" fmla="*/ 2342705 h 2936900"/>
                <a:gd name="connsiteX75" fmla="*/ 275348 w 5755736"/>
                <a:gd name="connsiteY75" fmla="*/ 2817792 h 2936900"/>
                <a:gd name="connsiteX76" fmla="*/ 307549 w 5755736"/>
                <a:gd name="connsiteY76" fmla="*/ 2895390 h 2936900"/>
                <a:gd name="connsiteX77" fmla="*/ 324440 w 5755736"/>
                <a:gd name="connsiteY77" fmla="*/ 2934452 h 2936900"/>
                <a:gd name="connsiteX78" fmla="*/ 374589 w 5755736"/>
                <a:gd name="connsiteY78" fmla="*/ 2936564 h 2936900"/>
                <a:gd name="connsiteX79" fmla="*/ 2045838 w 5755736"/>
                <a:gd name="connsiteY79" fmla="*/ 2936564 h 2936900"/>
                <a:gd name="connsiteX80" fmla="*/ 2085428 w 5755736"/>
                <a:gd name="connsiteY80" fmla="*/ 2936036 h 2936900"/>
                <a:gd name="connsiteX81" fmla="*/ 2113933 w 5755736"/>
                <a:gd name="connsiteY81" fmla="*/ 2925478 h 2936900"/>
                <a:gd name="connsiteX82" fmla="*/ 2118156 w 5755736"/>
                <a:gd name="connsiteY82" fmla="*/ 2917560 h 2936900"/>
                <a:gd name="connsiteX83" fmla="*/ 2121324 w 5755736"/>
                <a:gd name="connsiteY83" fmla="*/ 2918088 h 2936900"/>
                <a:gd name="connsiteX84" fmla="*/ 2324555 w 5755736"/>
                <a:gd name="connsiteY84" fmla="*/ 2918616 h 2936900"/>
                <a:gd name="connsiteX85" fmla="*/ 2349893 w 5755736"/>
                <a:gd name="connsiteY85" fmla="*/ 2896445 h 2936900"/>
                <a:gd name="connsiteX86" fmla="*/ 2397402 w 5755736"/>
                <a:gd name="connsiteY86" fmla="*/ 2760782 h 2936900"/>
                <a:gd name="connsiteX87" fmla="*/ 2467609 w 5755736"/>
                <a:gd name="connsiteY87" fmla="*/ 2675794 h 2936900"/>
                <a:gd name="connsiteX88" fmla="*/ 3354437 w 5755736"/>
                <a:gd name="connsiteY88" fmla="*/ 2675266 h 2936900"/>
                <a:gd name="connsiteX89" fmla="*/ 3382415 w 5755736"/>
                <a:gd name="connsiteY89" fmla="*/ 2689519 h 2936900"/>
                <a:gd name="connsiteX90" fmla="*/ 3406697 w 5755736"/>
                <a:gd name="connsiteY90" fmla="*/ 2714857 h 2936900"/>
                <a:gd name="connsiteX91" fmla="*/ 3450510 w 5755736"/>
                <a:gd name="connsiteY91" fmla="*/ 2891167 h 2936900"/>
                <a:gd name="connsiteX92" fmla="*/ 3458428 w 5755736"/>
                <a:gd name="connsiteY92" fmla="*/ 2906475 h 2936900"/>
                <a:gd name="connsiteX93" fmla="*/ 3453678 w 5755736"/>
                <a:gd name="connsiteY93" fmla="*/ 2913337 h 2936900"/>
                <a:gd name="connsiteX94" fmla="*/ 3492212 w 5755736"/>
                <a:gd name="connsiteY94" fmla="*/ 2930229 h 2936900"/>
                <a:gd name="connsiteX95" fmla="*/ 3782543 w 5755736"/>
                <a:gd name="connsiteY95" fmla="*/ 2930757 h 2936900"/>
                <a:gd name="connsiteX96" fmla="*/ 4691542 w 5755736"/>
                <a:gd name="connsiteY96" fmla="*/ 2929173 h 2936900"/>
                <a:gd name="connsiteX97" fmla="*/ 5213082 w 5755736"/>
                <a:gd name="connsiteY97" fmla="*/ 2928118 h 2936900"/>
                <a:gd name="connsiteX98" fmla="*/ 5278538 w 5755736"/>
                <a:gd name="connsiteY98" fmla="*/ 2912809 h 2936900"/>
                <a:gd name="connsiteX99" fmla="*/ 5282233 w 5755736"/>
                <a:gd name="connsiteY99" fmla="*/ 2911226 h 2936900"/>
                <a:gd name="connsiteX100" fmla="*/ 5313378 w 5755736"/>
                <a:gd name="connsiteY100" fmla="*/ 2909642 h 2936900"/>
                <a:gd name="connsiteX101" fmla="*/ 5566229 w 5755736"/>
                <a:gd name="connsiteY101" fmla="*/ 2911226 h 2936900"/>
                <a:gd name="connsiteX102" fmla="*/ 5644882 w 5755736"/>
                <a:gd name="connsiteY102" fmla="*/ 2797205 h 2936900"/>
                <a:gd name="connsiteX103" fmla="*/ 5644882 w 5755736"/>
                <a:gd name="connsiteY103" fmla="*/ 2797205 h 2936900"/>
                <a:gd name="connsiteX104" fmla="*/ 5655968 w 5755736"/>
                <a:gd name="connsiteY104" fmla="*/ 2748641 h 2936900"/>
                <a:gd name="connsiteX105" fmla="*/ 5713506 w 5755736"/>
                <a:gd name="connsiteY105" fmla="*/ 2346928 h 2936900"/>
                <a:gd name="connsiteX106" fmla="*/ 5729342 w 5755736"/>
                <a:gd name="connsiteY106" fmla="*/ 2171674 h 2936900"/>
                <a:gd name="connsiteX107" fmla="*/ 5729342 w 5755736"/>
                <a:gd name="connsiteY107" fmla="*/ 2171674 h 2936900"/>
                <a:gd name="connsiteX108" fmla="*/ 5745179 w 5755736"/>
                <a:gd name="connsiteY108" fmla="*/ 2031260 h 2936900"/>
                <a:gd name="connsiteX109" fmla="*/ 5745179 w 5755736"/>
                <a:gd name="connsiteY109" fmla="*/ 2031260 h 2936900"/>
                <a:gd name="connsiteX110" fmla="*/ 5750985 w 5755736"/>
                <a:gd name="connsiteY110" fmla="*/ 1903514 h 2936900"/>
                <a:gd name="connsiteX111" fmla="*/ 5750457 w 5755736"/>
                <a:gd name="connsiteY111" fmla="*/ 1772602 h 2936900"/>
                <a:gd name="connsiteX112" fmla="*/ 2868793 w 5755736"/>
                <a:gd name="connsiteY112" fmla="*/ 30618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924541 w 5755736"/>
                <a:gd name="connsiteY34" fmla="*/ 4758 h 2936906"/>
                <a:gd name="connsiteX35" fmla="*/ 3730811 w 5755736"/>
                <a:gd name="connsiteY35" fmla="*/ 7 h 2936906"/>
                <a:gd name="connsiteX36" fmla="*/ 3713391 w 5755736"/>
                <a:gd name="connsiteY36" fmla="*/ 4230 h 2936906"/>
                <a:gd name="connsiteX37" fmla="*/ 3666411 w 5755736"/>
                <a:gd name="connsiteY37" fmla="*/ 15315 h 2936906"/>
                <a:gd name="connsiteX38" fmla="*/ 3340185 w 5755736"/>
                <a:gd name="connsiteY38" fmla="*/ 15315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301650 w 5755736"/>
                <a:gd name="connsiteY41" fmla="*/ 20594 h 2936906"/>
                <a:gd name="connsiteX42" fmla="*/ 3107392 w 5755736"/>
                <a:gd name="connsiteY42" fmla="*/ 21122 h 2936906"/>
                <a:gd name="connsiteX43" fmla="*/ 3107392 w 5755736"/>
                <a:gd name="connsiteY43" fmla="*/ 21122 h 2936906"/>
                <a:gd name="connsiteX44" fmla="*/ 2994955 w 5755736"/>
                <a:gd name="connsiteY44" fmla="*/ 25345 h 2936906"/>
                <a:gd name="connsiteX45" fmla="*/ 2981230 w 5755736"/>
                <a:gd name="connsiteY45" fmla="*/ 27984 h 2936906"/>
                <a:gd name="connsiteX46" fmla="*/ 2994955 w 5755736"/>
                <a:gd name="connsiteY46" fmla="*/ 25345 h 2936906"/>
                <a:gd name="connsiteX47" fmla="*/ 2868793 w 5755736"/>
                <a:gd name="connsiteY47" fmla="*/ 30624 h 2936906"/>
                <a:gd name="connsiteX48" fmla="*/ 2792779 w 5755736"/>
                <a:gd name="connsiteY48" fmla="*/ 30624 h 2936906"/>
                <a:gd name="connsiteX49" fmla="*/ 2704624 w 5755736"/>
                <a:gd name="connsiteY49" fmla="*/ 35902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620164 w 5755736"/>
                <a:gd name="connsiteY52" fmla="*/ 41181 h 2936906"/>
                <a:gd name="connsiteX53" fmla="*/ 2541511 w 5755736"/>
                <a:gd name="connsiteY53" fmla="*/ 41181 h 2936906"/>
                <a:gd name="connsiteX54" fmla="*/ 2541511 w 5755736"/>
                <a:gd name="connsiteY54" fmla="*/ 41181 h 2936906"/>
                <a:gd name="connsiteX55" fmla="*/ 2383677 w 5755736"/>
                <a:gd name="connsiteY55" fmla="*/ 51211 h 2936906"/>
                <a:gd name="connsiteX56" fmla="*/ 2181501 w 5755736"/>
                <a:gd name="connsiteY56" fmla="*/ 63352 h 2936906"/>
                <a:gd name="connsiteX57" fmla="*/ 1853691 w 5755736"/>
                <a:gd name="connsiteY57" fmla="*/ 92913 h 2936906"/>
                <a:gd name="connsiteX58" fmla="*/ 1366464 w 5755736"/>
                <a:gd name="connsiteY58" fmla="*/ 159425 h 2936906"/>
                <a:gd name="connsiteX59" fmla="*/ 959473 w 5755736"/>
                <a:gd name="connsiteY59" fmla="*/ 334679 h 2936906"/>
                <a:gd name="connsiteX60" fmla="*/ 688146 w 5755736"/>
                <a:gd name="connsiteY60" fmla="*/ 668823 h 2936906"/>
                <a:gd name="connsiteX61" fmla="*/ 640637 w 5755736"/>
                <a:gd name="connsiteY61" fmla="*/ 759618 h 2936906"/>
                <a:gd name="connsiteX62" fmla="*/ 629552 w 5755736"/>
                <a:gd name="connsiteY62" fmla="*/ 786539 h 2936906"/>
                <a:gd name="connsiteX63" fmla="*/ 574653 w 5755736"/>
                <a:gd name="connsiteY63" fmla="*/ 903199 h 2936906"/>
                <a:gd name="connsiteX64" fmla="*/ 511836 w 5755736"/>
                <a:gd name="connsiteY64" fmla="*/ 1015108 h 2936906"/>
                <a:gd name="connsiteX65" fmla="*/ 455881 w 5755736"/>
                <a:gd name="connsiteY65" fmla="*/ 1133880 h 2936906"/>
                <a:gd name="connsiteX66" fmla="*/ 376172 w 5755736"/>
                <a:gd name="connsiteY66" fmla="*/ 1300160 h 2936906"/>
                <a:gd name="connsiteX67" fmla="*/ 291184 w 5755736"/>
                <a:gd name="connsiteY67" fmla="*/ 1471719 h 2936906"/>
                <a:gd name="connsiteX68" fmla="*/ 198806 w 5755736"/>
                <a:gd name="connsiteY68" fmla="*/ 1663866 h 2936906"/>
                <a:gd name="connsiteX69" fmla="*/ 61031 w 5755736"/>
                <a:gd name="connsiteY69" fmla="*/ 1956308 h 2936906"/>
                <a:gd name="connsiteX70" fmla="*/ 27775 w 5755736"/>
                <a:gd name="connsiteY70" fmla="*/ 2030738 h 2936906"/>
                <a:gd name="connsiteX71" fmla="*/ 1909 w 5755736"/>
                <a:gd name="connsiteY71" fmla="*/ 2162706 h 2936906"/>
                <a:gd name="connsiteX72" fmla="*/ 1909 w 5755736"/>
                <a:gd name="connsiteY72" fmla="*/ 2162706 h 2936906"/>
                <a:gd name="connsiteX73" fmla="*/ 75812 w 5755736"/>
                <a:gd name="connsiteY73" fmla="*/ 2342711 h 2936906"/>
                <a:gd name="connsiteX74" fmla="*/ 275348 w 5755736"/>
                <a:gd name="connsiteY74" fmla="*/ 2817798 h 2936906"/>
                <a:gd name="connsiteX75" fmla="*/ 307549 w 5755736"/>
                <a:gd name="connsiteY75" fmla="*/ 2895396 h 2936906"/>
                <a:gd name="connsiteX76" fmla="*/ 324440 w 5755736"/>
                <a:gd name="connsiteY76" fmla="*/ 2934458 h 2936906"/>
                <a:gd name="connsiteX77" fmla="*/ 374589 w 5755736"/>
                <a:gd name="connsiteY77" fmla="*/ 2936570 h 2936906"/>
                <a:gd name="connsiteX78" fmla="*/ 2045838 w 5755736"/>
                <a:gd name="connsiteY78" fmla="*/ 2936570 h 2936906"/>
                <a:gd name="connsiteX79" fmla="*/ 2085428 w 5755736"/>
                <a:gd name="connsiteY79" fmla="*/ 2936042 h 2936906"/>
                <a:gd name="connsiteX80" fmla="*/ 2113933 w 5755736"/>
                <a:gd name="connsiteY80" fmla="*/ 2925484 h 2936906"/>
                <a:gd name="connsiteX81" fmla="*/ 2118156 w 5755736"/>
                <a:gd name="connsiteY81" fmla="*/ 2917566 h 2936906"/>
                <a:gd name="connsiteX82" fmla="*/ 2121324 w 5755736"/>
                <a:gd name="connsiteY82" fmla="*/ 2918094 h 2936906"/>
                <a:gd name="connsiteX83" fmla="*/ 2324555 w 5755736"/>
                <a:gd name="connsiteY83" fmla="*/ 2918622 h 2936906"/>
                <a:gd name="connsiteX84" fmla="*/ 2349893 w 5755736"/>
                <a:gd name="connsiteY84" fmla="*/ 2896451 h 2936906"/>
                <a:gd name="connsiteX85" fmla="*/ 2397402 w 5755736"/>
                <a:gd name="connsiteY85" fmla="*/ 2760788 h 2936906"/>
                <a:gd name="connsiteX86" fmla="*/ 2467609 w 5755736"/>
                <a:gd name="connsiteY86" fmla="*/ 2675800 h 2936906"/>
                <a:gd name="connsiteX87" fmla="*/ 3354437 w 5755736"/>
                <a:gd name="connsiteY87" fmla="*/ 2675272 h 2936906"/>
                <a:gd name="connsiteX88" fmla="*/ 3382415 w 5755736"/>
                <a:gd name="connsiteY88" fmla="*/ 2689525 h 2936906"/>
                <a:gd name="connsiteX89" fmla="*/ 3406697 w 5755736"/>
                <a:gd name="connsiteY89" fmla="*/ 2714863 h 2936906"/>
                <a:gd name="connsiteX90" fmla="*/ 3450510 w 5755736"/>
                <a:gd name="connsiteY90" fmla="*/ 2891173 h 2936906"/>
                <a:gd name="connsiteX91" fmla="*/ 3458428 w 5755736"/>
                <a:gd name="connsiteY91" fmla="*/ 2906481 h 2936906"/>
                <a:gd name="connsiteX92" fmla="*/ 3453678 w 5755736"/>
                <a:gd name="connsiteY92" fmla="*/ 2913343 h 2936906"/>
                <a:gd name="connsiteX93" fmla="*/ 3492212 w 5755736"/>
                <a:gd name="connsiteY93" fmla="*/ 2930235 h 2936906"/>
                <a:gd name="connsiteX94" fmla="*/ 3782543 w 5755736"/>
                <a:gd name="connsiteY94" fmla="*/ 2930763 h 2936906"/>
                <a:gd name="connsiteX95" fmla="*/ 4691542 w 5755736"/>
                <a:gd name="connsiteY95" fmla="*/ 2929179 h 2936906"/>
                <a:gd name="connsiteX96" fmla="*/ 5213082 w 5755736"/>
                <a:gd name="connsiteY96" fmla="*/ 2928124 h 2936906"/>
                <a:gd name="connsiteX97" fmla="*/ 5278538 w 5755736"/>
                <a:gd name="connsiteY97" fmla="*/ 2912815 h 2936906"/>
                <a:gd name="connsiteX98" fmla="*/ 5282233 w 5755736"/>
                <a:gd name="connsiteY98" fmla="*/ 2911232 h 2936906"/>
                <a:gd name="connsiteX99" fmla="*/ 5313378 w 5755736"/>
                <a:gd name="connsiteY99" fmla="*/ 2909648 h 2936906"/>
                <a:gd name="connsiteX100" fmla="*/ 5566229 w 5755736"/>
                <a:gd name="connsiteY100" fmla="*/ 2911232 h 2936906"/>
                <a:gd name="connsiteX101" fmla="*/ 5644882 w 5755736"/>
                <a:gd name="connsiteY101" fmla="*/ 2797211 h 2936906"/>
                <a:gd name="connsiteX102" fmla="*/ 5644882 w 5755736"/>
                <a:gd name="connsiteY102" fmla="*/ 2797211 h 2936906"/>
                <a:gd name="connsiteX103" fmla="*/ 5655968 w 5755736"/>
                <a:gd name="connsiteY103" fmla="*/ 2748647 h 2936906"/>
                <a:gd name="connsiteX104" fmla="*/ 5713506 w 5755736"/>
                <a:gd name="connsiteY104" fmla="*/ 2346934 h 2936906"/>
                <a:gd name="connsiteX105" fmla="*/ 5729342 w 5755736"/>
                <a:gd name="connsiteY105" fmla="*/ 2171680 h 2936906"/>
                <a:gd name="connsiteX106" fmla="*/ 5729342 w 5755736"/>
                <a:gd name="connsiteY106" fmla="*/ 2171680 h 2936906"/>
                <a:gd name="connsiteX107" fmla="*/ 5745179 w 5755736"/>
                <a:gd name="connsiteY107" fmla="*/ 2031266 h 2936906"/>
                <a:gd name="connsiteX108" fmla="*/ 5745179 w 5755736"/>
                <a:gd name="connsiteY108" fmla="*/ 2031266 h 2936906"/>
                <a:gd name="connsiteX109" fmla="*/ 5750985 w 5755736"/>
                <a:gd name="connsiteY109" fmla="*/ 1903520 h 2936906"/>
                <a:gd name="connsiteX110" fmla="*/ 5750457 w 5755736"/>
                <a:gd name="connsiteY110" fmla="*/ 1772608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114" fmla="*/ 2868793 w 5755736"/>
                <a:gd name="connsiteY114" fmla="*/ 30624 h 2936906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730811 w 5755736"/>
                <a:gd name="connsiteY34" fmla="*/ 7 h 2936906"/>
                <a:gd name="connsiteX35" fmla="*/ 3713391 w 5755736"/>
                <a:gd name="connsiteY35" fmla="*/ 4230 h 2936906"/>
                <a:gd name="connsiteX36" fmla="*/ 3666411 w 5755736"/>
                <a:gd name="connsiteY36" fmla="*/ 15315 h 2936906"/>
                <a:gd name="connsiteX37" fmla="*/ 3340185 w 5755736"/>
                <a:gd name="connsiteY37" fmla="*/ 15315 h 2936906"/>
                <a:gd name="connsiteX38" fmla="*/ 3301650 w 5755736"/>
                <a:gd name="connsiteY38" fmla="*/ 20594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107392 w 5755736"/>
                <a:gd name="connsiteY41" fmla="*/ 21122 h 2936906"/>
                <a:gd name="connsiteX42" fmla="*/ 3107392 w 5755736"/>
                <a:gd name="connsiteY42" fmla="*/ 21122 h 2936906"/>
                <a:gd name="connsiteX43" fmla="*/ 2994955 w 5755736"/>
                <a:gd name="connsiteY43" fmla="*/ 25345 h 2936906"/>
                <a:gd name="connsiteX44" fmla="*/ 2981230 w 5755736"/>
                <a:gd name="connsiteY44" fmla="*/ 27984 h 2936906"/>
                <a:gd name="connsiteX45" fmla="*/ 2994955 w 5755736"/>
                <a:gd name="connsiteY45" fmla="*/ 25345 h 2936906"/>
                <a:gd name="connsiteX46" fmla="*/ 2868793 w 5755736"/>
                <a:gd name="connsiteY46" fmla="*/ 30624 h 2936906"/>
                <a:gd name="connsiteX47" fmla="*/ 2792779 w 5755736"/>
                <a:gd name="connsiteY47" fmla="*/ 30624 h 2936906"/>
                <a:gd name="connsiteX48" fmla="*/ 2704624 w 5755736"/>
                <a:gd name="connsiteY48" fmla="*/ 35902 h 2936906"/>
                <a:gd name="connsiteX49" fmla="*/ 2620164 w 5755736"/>
                <a:gd name="connsiteY49" fmla="*/ 41181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541511 w 5755736"/>
                <a:gd name="connsiteY52" fmla="*/ 41181 h 2936906"/>
                <a:gd name="connsiteX53" fmla="*/ 2541511 w 5755736"/>
                <a:gd name="connsiteY53" fmla="*/ 41181 h 2936906"/>
                <a:gd name="connsiteX54" fmla="*/ 2383677 w 5755736"/>
                <a:gd name="connsiteY54" fmla="*/ 51211 h 2936906"/>
                <a:gd name="connsiteX55" fmla="*/ 2181501 w 5755736"/>
                <a:gd name="connsiteY55" fmla="*/ 63352 h 2936906"/>
                <a:gd name="connsiteX56" fmla="*/ 1853691 w 5755736"/>
                <a:gd name="connsiteY56" fmla="*/ 92913 h 2936906"/>
                <a:gd name="connsiteX57" fmla="*/ 1366464 w 5755736"/>
                <a:gd name="connsiteY57" fmla="*/ 159425 h 2936906"/>
                <a:gd name="connsiteX58" fmla="*/ 959473 w 5755736"/>
                <a:gd name="connsiteY58" fmla="*/ 334679 h 2936906"/>
                <a:gd name="connsiteX59" fmla="*/ 688146 w 5755736"/>
                <a:gd name="connsiteY59" fmla="*/ 668823 h 2936906"/>
                <a:gd name="connsiteX60" fmla="*/ 640637 w 5755736"/>
                <a:gd name="connsiteY60" fmla="*/ 759618 h 2936906"/>
                <a:gd name="connsiteX61" fmla="*/ 629552 w 5755736"/>
                <a:gd name="connsiteY61" fmla="*/ 786539 h 2936906"/>
                <a:gd name="connsiteX62" fmla="*/ 574653 w 5755736"/>
                <a:gd name="connsiteY62" fmla="*/ 903199 h 2936906"/>
                <a:gd name="connsiteX63" fmla="*/ 511836 w 5755736"/>
                <a:gd name="connsiteY63" fmla="*/ 1015108 h 2936906"/>
                <a:gd name="connsiteX64" fmla="*/ 455881 w 5755736"/>
                <a:gd name="connsiteY64" fmla="*/ 1133880 h 2936906"/>
                <a:gd name="connsiteX65" fmla="*/ 376172 w 5755736"/>
                <a:gd name="connsiteY65" fmla="*/ 1300160 h 2936906"/>
                <a:gd name="connsiteX66" fmla="*/ 291184 w 5755736"/>
                <a:gd name="connsiteY66" fmla="*/ 1471719 h 2936906"/>
                <a:gd name="connsiteX67" fmla="*/ 198806 w 5755736"/>
                <a:gd name="connsiteY67" fmla="*/ 1663866 h 2936906"/>
                <a:gd name="connsiteX68" fmla="*/ 61031 w 5755736"/>
                <a:gd name="connsiteY68" fmla="*/ 1956308 h 2936906"/>
                <a:gd name="connsiteX69" fmla="*/ 27775 w 5755736"/>
                <a:gd name="connsiteY69" fmla="*/ 2030738 h 2936906"/>
                <a:gd name="connsiteX70" fmla="*/ 1909 w 5755736"/>
                <a:gd name="connsiteY70" fmla="*/ 2162706 h 2936906"/>
                <a:gd name="connsiteX71" fmla="*/ 1909 w 5755736"/>
                <a:gd name="connsiteY71" fmla="*/ 2162706 h 2936906"/>
                <a:gd name="connsiteX72" fmla="*/ 75812 w 5755736"/>
                <a:gd name="connsiteY72" fmla="*/ 2342711 h 2936906"/>
                <a:gd name="connsiteX73" fmla="*/ 275348 w 5755736"/>
                <a:gd name="connsiteY73" fmla="*/ 2817798 h 2936906"/>
                <a:gd name="connsiteX74" fmla="*/ 307549 w 5755736"/>
                <a:gd name="connsiteY74" fmla="*/ 2895396 h 2936906"/>
                <a:gd name="connsiteX75" fmla="*/ 324440 w 5755736"/>
                <a:gd name="connsiteY75" fmla="*/ 2934458 h 2936906"/>
                <a:gd name="connsiteX76" fmla="*/ 374589 w 5755736"/>
                <a:gd name="connsiteY76" fmla="*/ 2936570 h 2936906"/>
                <a:gd name="connsiteX77" fmla="*/ 2045838 w 5755736"/>
                <a:gd name="connsiteY77" fmla="*/ 2936570 h 2936906"/>
                <a:gd name="connsiteX78" fmla="*/ 2085428 w 5755736"/>
                <a:gd name="connsiteY78" fmla="*/ 2936042 h 2936906"/>
                <a:gd name="connsiteX79" fmla="*/ 2113933 w 5755736"/>
                <a:gd name="connsiteY79" fmla="*/ 2925484 h 2936906"/>
                <a:gd name="connsiteX80" fmla="*/ 2118156 w 5755736"/>
                <a:gd name="connsiteY80" fmla="*/ 2917566 h 2936906"/>
                <a:gd name="connsiteX81" fmla="*/ 2121324 w 5755736"/>
                <a:gd name="connsiteY81" fmla="*/ 2918094 h 2936906"/>
                <a:gd name="connsiteX82" fmla="*/ 2324555 w 5755736"/>
                <a:gd name="connsiteY82" fmla="*/ 2918622 h 2936906"/>
                <a:gd name="connsiteX83" fmla="*/ 2349893 w 5755736"/>
                <a:gd name="connsiteY83" fmla="*/ 2896451 h 2936906"/>
                <a:gd name="connsiteX84" fmla="*/ 2397402 w 5755736"/>
                <a:gd name="connsiteY84" fmla="*/ 2760788 h 2936906"/>
                <a:gd name="connsiteX85" fmla="*/ 2467609 w 5755736"/>
                <a:gd name="connsiteY85" fmla="*/ 2675800 h 2936906"/>
                <a:gd name="connsiteX86" fmla="*/ 3354437 w 5755736"/>
                <a:gd name="connsiteY86" fmla="*/ 2675272 h 2936906"/>
                <a:gd name="connsiteX87" fmla="*/ 3382415 w 5755736"/>
                <a:gd name="connsiteY87" fmla="*/ 2689525 h 2936906"/>
                <a:gd name="connsiteX88" fmla="*/ 3406697 w 5755736"/>
                <a:gd name="connsiteY88" fmla="*/ 2714863 h 2936906"/>
                <a:gd name="connsiteX89" fmla="*/ 3450510 w 5755736"/>
                <a:gd name="connsiteY89" fmla="*/ 2891173 h 2936906"/>
                <a:gd name="connsiteX90" fmla="*/ 3458428 w 5755736"/>
                <a:gd name="connsiteY90" fmla="*/ 2906481 h 2936906"/>
                <a:gd name="connsiteX91" fmla="*/ 3453678 w 5755736"/>
                <a:gd name="connsiteY91" fmla="*/ 2913343 h 2936906"/>
                <a:gd name="connsiteX92" fmla="*/ 3492212 w 5755736"/>
                <a:gd name="connsiteY92" fmla="*/ 2930235 h 2936906"/>
                <a:gd name="connsiteX93" fmla="*/ 3782543 w 5755736"/>
                <a:gd name="connsiteY93" fmla="*/ 2930763 h 2936906"/>
                <a:gd name="connsiteX94" fmla="*/ 4691542 w 5755736"/>
                <a:gd name="connsiteY94" fmla="*/ 2929179 h 2936906"/>
                <a:gd name="connsiteX95" fmla="*/ 5213082 w 5755736"/>
                <a:gd name="connsiteY95" fmla="*/ 2928124 h 2936906"/>
                <a:gd name="connsiteX96" fmla="*/ 5278538 w 5755736"/>
                <a:gd name="connsiteY96" fmla="*/ 2912815 h 2936906"/>
                <a:gd name="connsiteX97" fmla="*/ 5282233 w 5755736"/>
                <a:gd name="connsiteY97" fmla="*/ 2911232 h 2936906"/>
                <a:gd name="connsiteX98" fmla="*/ 5313378 w 5755736"/>
                <a:gd name="connsiteY98" fmla="*/ 2909648 h 2936906"/>
                <a:gd name="connsiteX99" fmla="*/ 5566229 w 5755736"/>
                <a:gd name="connsiteY99" fmla="*/ 2911232 h 2936906"/>
                <a:gd name="connsiteX100" fmla="*/ 5644882 w 5755736"/>
                <a:gd name="connsiteY100" fmla="*/ 2797211 h 2936906"/>
                <a:gd name="connsiteX101" fmla="*/ 5644882 w 5755736"/>
                <a:gd name="connsiteY101" fmla="*/ 2797211 h 2936906"/>
                <a:gd name="connsiteX102" fmla="*/ 5655968 w 5755736"/>
                <a:gd name="connsiteY102" fmla="*/ 2748647 h 2936906"/>
                <a:gd name="connsiteX103" fmla="*/ 5713506 w 5755736"/>
                <a:gd name="connsiteY103" fmla="*/ 2346934 h 2936906"/>
                <a:gd name="connsiteX104" fmla="*/ 5729342 w 5755736"/>
                <a:gd name="connsiteY104" fmla="*/ 2171680 h 2936906"/>
                <a:gd name="connsiteX105" fmla="*/ 5729342 w 5755736"/>
                <a:gd name="connsiteY105" fmla="*/ 2171680 h 2936906"/>
                <a:gd name="connsiteX106" fmla="*/ 5745179 w 5755736"/>
                <a:gd name="connsiteY106" fmla="*/ 2031266 h 2936906"/>
                <a:gd name="connsiteX107" fmla="*/ 5745179 w 5755736"/>
                <a:gd name="connsiteY107" fmla="*/ 2031266 h 2936906"/>
                <a:gd name="connsiteX108" fmla="*/ 5750985 w 5755736"/>
                <a:gd name="connsiteY108" fmla="*/ 1903520 h 2936906"/>
                <a:gd name="connsiteX109" fmla="*/ 5750457 w 5755736"/>
                <a:gd name="connsiteY109" fmla="*/ 1772608 h 2936906"/>
                <a:gd name="connsiteX110" fmla="*/ 2868793 w 5755736"/>
                <a:gd name="connsiteY110" fmla="*/ 30624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0" fmla="*/ 5750457 w 5755736"/>
                <a:gd name="connsiteY0" fmla="*/ 1768379 h 2932677"/>
                <a:gd name="connsiteX1" fmla="*/ 5750457 w 5755736"/>
                <a:gd name="connsiteY1" fmla="*/ 1768379 h 2932677"/>
                <a:gd name="connsiteX2" fmla="*/ 5750457 w 5755736"/>
                <a:gd name="connsiteY2" fmla="*/ 1768379 h 2932677"/>
                <a:gd name="connsiteX3" fmla="*/ 5755736 w 5755736"/>
                <a:gd name="connsiteY3" fmla="*/ 1762572 h 2932677"/>
                <a:gd name="connsiteX4" fmla="*/ 5755736 w 5755736"/>
                <a:gd name="connsiteY4" fmla="*/ 1663332 h 2932677"/>
                <a:gd name="connsiteX5" fmla="*/ 5755736 w 5755736"/>
                <a:gd name="connsiteY5" fmla="*/ 1663332 h 2932677"/>
                <a:gd name="connsiteX6" fmla="*/ 5755736 w 5755736"/>
                <a:gd name="connsiteY6" fmla="*/ 1663332 h 2932677"/>
                <a:gd name="connsiteX7" fmla="*/ 5750457 w 5755736"/>
                <a:gd name="connsiteY7" fmla="*/ 1656997 h 2932677"/>
                <a:gd name="connsiteX8" fmla="*/ 5750457 w 5755736"/>
                <a:gd name="connsiteY8" fmla="*/ 1520278 h 2932677"/>
                <a:gd name="connsiteX9" fmla="*/ 5750457 w 5755736"/>
                <a:gd name="connsiteY9" fmla="*/ 1520278 h 2932677"/>
                <a:gd name="connsiteX10" fmla="*/ 5750457 w 5755736"/>
                <a:gd name="connsiteY10" fmla="*/ 1520278 h 2932677"/>
                <a:gd name="connsiteX11" fmla="*/ 5745179 w 5755736"/>
                <a:gd name="connsiteY11" fmla="*/ 1420510 h 2932677"/>
                <a:gd name="connsiteX12" fmla="*/ 5726175 w 5755736"/>
                <a:gd name="connsiteY12" fmla="*/ 1184550 h 2932677"/>
                <a:gd name="connsiteX13" fmla="*/ 5697670 w 5755736"/>
                <a:gd name="connsiteY13" fmla="*/ 943840 h 2932677"/>
                <a:gd name="connsiteX14" fmla="*/ 5661774 w 5755736"/>
                <a:gd name="connsiteY14" fmla="*/ 706824 h 2932677"/>
                <a:gd name="connsiteX15" fmla="*/ 5655968 w 5755736"/>
                <a:gd name="connsiteY15" fmla="*/ 664066 h 2932677"/>
                <a:gd name="connsiteX16" fmla="*/ 5655968 w 5755736"/>
                <a:gd name="connsiteY16" fmla="*/ 664066 h 2932677"/>
                <a:gd name="connsiteX17" fmla="*/ 5655968 w 5755736"/>
                <a:gd name="connsiteY17" fmla="*/ 664066 h 2932677"/>
                <a:gd name="connsiteX18" fmla="*/ 5563062 w 5755736"/>
                <a:gd name="connsiteY18" fmla="*/ 420189 h 2932677"/>
                <a:gd name="connsiteX19" fmla="*/ 5352440 w 5755736"/>
                <a:gd name="connsiteY19" fmla="*/ 196898 h 2932677"/>
                <a:gd name="connsiteX20" fmla="*/ 5140763 w 5755736"/>
                <a:gd name="connsiteY20" fmla="*/ 100297 h 2932677"/>
                <a:gd name="connsiteX21" fmla="*/ 4816120 w 5755736"/>
                <a:gd name="connsiteY21" fmla="*/ 62818 h 2932677"/>
                <a:gd name="connsiteX22" fmla="*/ 4598108 w 5755736"/>
                <a:gd name="connsiteY22" fmla="*/ 45398 h 2932677"/>
                <a:gd name="connsiteX23" fmla="*/ 4282968 w 5755736"/>
                <a:gd name="connsiteY23" fmla="*/ 26395 h 2932677"/>
                <a:gd name="connsiteX24" fmla="*/ 4199036 w 5755736"/>
                <a:gd name="connsiteY24" fmla="*/ 26922 h 2932677"/>
                <a:gd name="connsiteX25" fmla="*/ 4199036 w 5755736"/>
                <a:gd name="connsiteY25" fmla="*/ 26922 h 2932677"/>
                <a:gd name="connsiteX26" fmla="*/ 4199036 w 5755736"/>
                <a:gd name="connsiteY26" fmla="*/ 26922 h 2932677"/>
                <a:gd name="connsiteX27" fmla="*/ 4193229 w 5755736"/>
                <a:gd name="connsiteY27" fmla="*/ 21644 h 2932677"/>
                <a:gd name="connsiteX28" fmla="*/ 4088182 w 5755736"/>
                <a:gd name="connsiteY28" fmla="*/ 21644 h 2932677"/>
                <a:gd name="connsiteX29" fmla="*/ 4088182 w 5755736"/>
                <a:gd name="connsiteY29" fmla="*/ 21644 h 2932677"/>
                <a:gd name="connsiteX30" fmla="*/ 4088182 w 5755736"/>
                <a:gd name="connsiteY30" fmla="*/ 21644 h 2932677"/>
                <a:gd name="connsiteX31" fmla="*/ 4060205 w 5755736"/>
                <a:gd name="connsiteY31" fmla="*/ 16365 h 2932677"/>
                <a:gd name="connsiteX32" fmla="*/ 3953574 w 5755736"/>
                <a:gd name="connsiteY32" fmla="*/ 20060 h 2932677"/>
                <a:gd name="connsiteX33" fmla="*/ 3924541 w 5755736"/>
                <a:gd name="connsiteY33" fmla="*/ 529 h 2932677"/>
                <a:gd name="connsiteX34" fmla="*/ 3713391 w 5755736"/>
                <a:gd name="connsiteY34" fmla="*/ 1 h 2932677"/>
                <a:gd name="connsiteX35" fmla="*/ 3666411 w 5755736"/>
                <a:gd name="connsiteY35" fmla="*/ 11086 h 2932677"/>
                <a:gd name="connsiteX36" fmla="*/ 3340185 w 5755736"/>
                <a:gd name="connsiteY36" fmla="*/ 11086 h 2932677"/>
                <a:gd name="connsiteX37" fmla="*/ 3301650 w 5755736"/>
                <a:gd name="connsiteY37" fmla="*/ 16365 h 2932677"/>
                <a:gd name="connsiteX38" fmla="*/ 3301650 w 5755736"/>
                <a:gd name="connsiteY38" fmla="*/ 16365 h 2932677"/>
                <a:gd name="connsiteX39" fmla="*/ 3301650 w 5755736"/>
                <a:gd name="connsiteY39" fmla="*/ 16365 h 2932677"/>
                <a:gd name="connsiteX40" fmla="*/ 3107392 w 5755736"/>
                <a:gd name="connsiteY40" fmla="*/ 16893 h 2932677"/>
                <a:gd name="connsiteX41" fmla="*/ 3107392 w 5755736"/>
                <a:gd name="connsiteY41" fmla="*/ 16893 h 2932677"/>
                <a:gd name="connsiteX42" fmla="*/ 2994955 w 5755736"/>
                <a:gd name="connsiteY42" fmla="*/ 21116 h 2932677"/>
                <a:gd name="connsiteX43" fmla="*/ 2981230 w 5755736"/>
                <a:gd name="connsiteY43" fmla="*/ 23755 h 2932677"/>
                <a:gd name="connsiteX44" fmla="*/ 2994955 w 5755736"/>
                <a:gd name="connsiteY44" fmla="*/ 21116 h 2932677"/>
                <a:gd name="connsiteX45" fmla="*/ 2868793 w 5755736"/>
                <a:gd name="connsiteY45" fmla="*/ 26395 h 2932677"/>
                <a:gd name="connsiteX46" fmla="*/ 2792779 w 5755736"/>
                <a:gd name="connsiteY46" fmla="*/ 26395 h 2932677"/>
                <a:gd name="connsiteX47" fmla="*/ 2704624 w 5755736"/>
                <a:gd name="connsiteY47" fmla="*/ 31673 h 2932677"/>
                <a:gd name="connsiteX48" fmla="*/ 2620164 w 5755736"/>
                <a:gd name="connsiteY48" fmla="*/ 36952 h 2932677"/>
                <a:gd name="connsiteX49" fmla="*/ 2620164 w 5755736"/>
                <a:gd name="connsiteY49" fmla="*/ 36952 h 2932677"/>
                <a:gd name="connsiteX50" fmla="*/ 2620164 w 5755736"/>
                <a:gd name="connsiteY50" fmla="*/ 36952 h 2932677"/>
                <a:gd name="connsiteX51" fmla="*/ 2541511 w 5755736"/>
                <a:gd name="connsiteY51" fmla="*/ 36952 h 2932677"/>
                <a:gd name="connsiteX52" fmla="*/ 2541511 w 5755736"/>
                <a:gd name="connsiteY52" fmla="*/ 36952 h 2932677"/>
                <a:gd name="connsiteX53" fmla="*/ 2383677 w 5755736"/>
                <a:gd name="connsiteY53" fmla="*/ 46982 h 2932677"/>
                <a:gd name="connsiteX54" fmla="*/ 2181501 w 5755736"/>
                <a:gd name="connsiteY54" fmla="*/ 59123 h 2932677"/>
                <a:gd name="connsiteX55" fmla="*/ 1853691 w 5755736"/>
                <a:gd name="connsiteY55" fmla="*/ 88684 h 2932677"/>
                <a:gd name="connsiteX56" fmla="*/ 1366464 w 5755736"/>
                <a:gd name="connsiteY56" fmla="*/ 155196 h 2932677"/>
                <a:gd name="connsiteX57" fmla="*/ 959473 w 5755736"/>
                <a:gd name="connsiteY57" fmla="*/ 330450 h 2932677"/>
                <a:gd name="connsiteX58" fmla="*/ 688146 w 5755736"/>
                <a:gd name="connsiteY58" fmla="*/ 664594 h 2932677"/>
                <a:gd name="connsiteX59" fmla="*/ 640637 w 5755736"/>
                <a:gd name="connsiteY59" fmla="*/ 755389 h 2932677"/>
                <a:gd name="connsiteX60" fmla="*/ 629552 w 5755736"/>
                <a:gd name="connsiteY60" fmla="*/ 782310 h 2932677"/>
                <a:gd name="connsiteX61" fmla="*/ 574653 w 5755736"/>
                <a:gd name="connsiteY61" fmla="*/ 898970 h 2932677"/>
                <a:gd name="connsiteX62" fmla="*/ 511836 w 5755736"/>
                <a:gd name="connsiteY62" fmla="*/ 1010879 h 2932677"/>
                <a:gd name="connsiteX63" fmla="*/ 455881 w 5755736"/>
                <a:gd name="connsiteY63" fmla="*/ 1129651 h 2932677"/>
                <a:gd name="connsiteX64" fmla="*/ 376172 w 5755736"/>
                <a:gd name="connsiteY64" fmla="*/ 1295931 h 2932677"/>
                <a:gd name="connsiteX65" fmla="*/ 291184 w 5755736"/>
                <a:gd name="connsiteY65" fmla="*/ 1467490 h 2932677"/>
                <a:gd name="connsiteX66" fmla="*/ 198806 w 5755736"/>
                <a:gd name="connsiteY66" fmla="*/ 1659637 h 2932677"/>
                <a:gd name="connsiteX67" fmla="*/ 61031 w 5755736"/>
                <a:gd name="connsiteY67" fmla="*/ 1952079 h 2932677"/>
                <a:gd name="connsiteX68" fmla="*/ 27775 w 5755736"/>
                <a:gd name="connsiteY68" fmla="*/ 2026509 h 2932677"/>
                <a:gd name="connsiteX69" fmla="*/ 1909 w 5755736"/>
                <a:gd name="connsiteY69" fmla="*/ 2158477 h 2932677"/>
                <a:gd name="connsiteX70" fmla="*/ 1909 w 5755736"/>
                <a:gd name="connsiteY70" fmla="*/ 2158477 h 2932677"/>
                <a:gd name="connsiteX71" fmla="*/ 75812 w 5755736"/>
                <a:gd name="connsiteY71" fmla="*/ 2338482 h 2932677"/>
                <a:gd name="connsiteX72" fmla="*/ 275348 w 5755736"/>
                <a:gd name="connsiteY72" fmla="*/ 2813569 h 2932677"/>
                <a:gd name="connsiteX73" fmla="*/ 307549 w 5755736"/>
                <a:gd name="connsiteY73" fmla="*/ 2891167 h 2932677"/>
                <a:gd name="connsiteX74" fmla="*/ 324440 w 5755736"/>
                <a:gd name="connsiteY74" fmla="*/ 2930229 h 2932677"/>
                <a:gd name="connsiteX75" fmla="*/ 374589 w 5755736"/>
                <a:gd name="connsiteY75" fmla="*/ 2932341 h 2932677"/>
                <a:gd name="connsiteX76" fmla="*/ 2045838 w 5755736"/>
                <a:gd name="connsiteY76" fmla="*/ 2932341 h 2932677"/>
                <a:gd name="connsiteX77" fmla="*/ 2085428 w 5755736"/>
                <a:gd name="connsiteY77" fmla="*/ 2931813 h 2932677"/>
                <a:gd name="connsiteX78" fmla="*/ 2113933 w 5755736"/>
                <a:gd name="connsiteY78" fmla="*/ 2921255 h 2932677"/>
                <a:gd name="connsiteX79" fmla="*/ 2118156 w 5755736"/>
                <a:gd name="connsiteY79" fmla="*/ 2913337 h 2932677"/>
                <a:gd name="connsiteX80" fmla="*/ 2121324 w 5755736"/>
                <a:gd name="connsiteY80" fmla="*/ 2913865 h 2932677"/>
                <a:gd name="connsiteX81" fmla="*/ 2324555 w 5755736"/>
                <a:gd name="connsiteY81" fmla="*/ 2914393 h 2932677"/>
                <a:gd name="connsiteX82" fmla="*/ 2349893 w 5755736"/>
                <a:gd name="connsiteY82" fmla="*/ 2892222 h 2932677"/>
                <a:gd name="connsiteX83" fmla="*/ 2397402 w 5755736"/>
                <a:gd name="connsiteY83" fmla="*/ 2756559 h 2932677"/>
                <a:gd name="connsiteX84" fmla="*/ 2467609 w 5755736"/>
                <a:gd name="connsiteY84" fmla="*/ 2671571 h 2932677"/>
                <a:gd name="connsiteX85" fmla="*/ 3354437 w 5755736"/>
                <a:gd name="connsiteY85" fmla="*/ 2671043 h 2932677"/>
                <a:gd name="connsiteX86" fmla="*/ 3382415 w 5755736"/>
                <a:gd name="connsiteY86" fmla="*/ 2685296 h 2932677"/>
                <a:gd name="connsiteX87" fmla="*/ 3406697 w 5755736"/>
                <a:gd name="connsiteY87" fmla="*/ 2710634 h 2932677"/>
                <a:gd name="connsiteX88" fmla="*/ 3450510 w 5755736"/>
                <a:gd name="connsiteY88" fmla="*/ 2886944 h 2932677"/>
                <a:gd name="connsiteX89" fmla="*/ 3458428 w 5755736"/>
                <a:gd name="connsiteY89" fmla="*/ 2902252 h 2932677"/>
                <a:gd name="connsiteX90" fmla="*/ 3453678 w 5755736"/>
                <a:gd name="connsiteY90" fmla="*/ 2909114 h 2932677"/>
                <a:gd name="connsiteX91" fmla="*/ 3492212 w 5755736"/>
                <a:gd name="connsiteY91" fmla="*/ 2926006 h 2932677"/>
                <a:gd name="connsiteX92" fmla="*/ 3782543 w 5755736"/>
                <a:gd name="connsiteY92" fmla="*/ 2926534 h 2932677"/>
                <a:gd name="connsiteX93" fmla="*/ 4691542 w 5755736"/>
                <a:gd name="connsiteY93" fmla="*/ 2924950 h 2932677"/>
                <a:gd name="connsiteX94" fmla="*/ 5213082 w 5755736"/>
                <a:gd name="connsiteY94" fmla="*/ 2923895 h 2932677"/>
                <a:gd name="connsiteX95" fmla="*/ 5278538 w 5755736"/>
                <a:gd name="connsiteY95" fmla="*/ 2908586 h 2932677"/>
                <a:gd name="connsiteX96" fmla="*/ 5282233 w 5755736"/>
                <a:gd name="connsiteY96" fmla="*/ 2907003 h 2932677"/>
                <a:gd name="connsiteX97" fmla="*/ 5313378 w 5755736"/>
                <a:gd name="connsiteY97" fmla="*/ 2905419 h 2932677"/>
                <a:gd name="connsiteX98" fmla="*/ 5566229 w 5755736"/>
                <a:gd name="connsiteY98" fmla="*/ 2907003 h 2932677"/>
                <a:gd name="connsiteX99" fmla="*/ 5644882 w 5755736"/>
                <a:gd name="connsiteY99" fmla="*/ 2792982 h 2932677"/>
                <a:gd name="connsiteX100" fmla="*/ 5644882 w 5755736"/>
                <a:gd name="connsiteY100" fmla="*/ 2792982 h 2932677"/>
                <a:gd name="connsiteX101" fmla="*/ 5655968 w 5755736"/>
                <a:gd name="connsiteY101" fmla="*/ 2744418 h 2932677"/>
                <a:gd name="connsiteX102" fmla="*/ 5713506 w 5755736"/>
                <a:gd name="connsiteY102" fmla="*/ 2342705 h 2932677"/>
                <a:gd name="connsiteX103" fmla="*/ 5729342 w 5755736"/>
                <a:gd name="connsiteY103" fmla="*/ 2167451 h 2932677"/>
                <a:gd name="connsiteX104" fmla="*/ 5729342 w 5755736"/>
                <a:gd name="connsiteY104" fmla="*/ 2167451 h 2932677"/>
                <a:gd name="connsiteX105" fmla="*/ 5745179 w 5755736"/>
                <a:gd name="connsiteY105" fmla="*/ 2027037 h 2932677"/>
                <a:gd name="connsiteX106" fmla="*/ 5745179 w 5755736"/>
                <a:gd name="connsiteY106" fmla="*/ 2027037 h 2932677"/>
                <a:gd name="connsiteX107" fmla="*/ 5750985 w 5755736"/>
                <a:gd name="connsiteY107" fmla="*/ 1899291 h 2932677"/>
                <a:gd name="connsiteX108" fmla="*/ 5750457 w 5755736"/>
                <a:gd name="connsiteY108" fmla="*/ 1768379 h 2932677"/>
                <a:gd name="connsiteX109" fmla="*/ 2868793 w 5755736"/>
                <a:gd name="connsiteY109" fmla="*/ 26395 h 2932677"/>
                <a:gd name="connsiteX110" fmla="*/ 2868793 w 5755736"/>
                <a:gd name="connsiteY110" fmla="*/ 26395 h 2932677"/>
                <a:gd name="connsiteX111" fmla="*/ 2868793 w 5755736"/>
                <a:gd name="connsiteY111" fmla="*/ 26395 h 2932677"/>
                <a:gd name="connsiteX112" fmla="*/ 2868793 w 5755736"/>
                <a:gd name="connsiteY112" fmla="*/ 26395 h 2932677"/>
                <a:gd name="connsiteX0" fmla="*/ 5750457 w 5755736"/>
                <a:gd name="connsiteY0" fmla="*/ 1767851 h 2932149"/>
                <a:gd name="connsiteX1" fmla="*/ 5750457 w 5755736"/>
                <a:gd name="connsiteY1" fmla="*/ 1767851 h 2932149"/>
                <a:gd name="connsiteX2" fmla="*/ 5750457 w 5755736"/>
                <a:gd name="connsiteY2" fmla="*/ 1767851 h 2932149"/>
                <a:gd name="connsiteX3" fmla="*/ 5755736 w 5755736"/>
                <a:gd name="connsiteY3" fmla="*/ 1762044 h 2932149"/>
                <a:gd name="connsiteX4" fmla="*/ 5755736 w 5755736"/>
                <a:gd name="connsiteY4" fmla="*/ 1662804 h 2932149"/>
                <a:gd name="connsiteX5" fmla="*/ 5755736 w 5755736"/>
                <a:gd name="connsiteY5" fmla="*/ 1662804 h 2932149"/>
                <a:gd name="connsiteX6" fmla="*/ 5755736 w 5755736"/>
                <a:gd name="connsiteY6" fmla="*/ 1662804 h 2932149"/>
                <a:gd name="connsiteX7" fmla="*/ 5750457 w 5755736"/>
                <a:gd name="connsiteY7" fmla="*/ 1656469 h 2932149"/>
                <a:gd name="connsiteX8" fmla="*/ 5750457 w 5755736"/>
                <a:gd name="connsiteY8" fmla="*/ 1519750 h 2932149"/>
                <a:gd name="connsiteX9" fmla="*/ 5750457 w 5755736"/>
                <a:gd name="connsiteY9" fmla="*/ 1519750 h 2932149"/>
                <a:gd name="connsiteX10" fmla="*/ 5750457 w 5755736"/>
                <a:gd name="connsiteY10" fmla="*/ 1519750 h 2932149"/>
                <a:gd name="connsiteX11" fmla="*/ 5745179 w 5755736"/>
                <a:gd name="connsiteY11" fmla="*/ 1419982 h 2932149"/>
                <a:gd name="connsiteX12" fmla="*/ 5726175 w 5755736"/>
                <a:gd name="connsiteY12" fmla="*/ 1184022 h 2932149"/>
                <a:gd name="connsiteX13" fmla="*/ 5697670 w 5755736"/>
                <a:gd name="connsiteY13" fmla="*/ 943312 h 2932149"/>
                <a:gd name="connsiteX14" fmla="*/ 5661774 w 5755736"/>
                <a:gd name="connsiteY14" fmla="*/ 706296 h 2932149"/>
                <a:gd name="connsiteX15" fmla="*/ 5655968 w 5755736"/>
                <a:gd name="connsiteY15" fmla="*/ 663538 h 2932149"/>
                <a:gd name="connsiteX16" fmla="*/ 5655968 w 5755736"/>
                <a:gd name="connsiteY16" fmla="*/ 663538 h 2932149"/>
                <a:gd name="connsiteX17" fmla="*/ 5655968 w 5755736"/>
                <a:gd name="connsiteY17" fmla="*/ 663538 h 2932149"/>
                <a:gd name="connsiteX18" fmla="*/ 5563062 w 5755736"/>
                <a:gd name="connsiteY18" fmla="*/ 419661 h 2932149"/>
                <a:gd name="connsiteX19" fmla="*/ 5352440 w 5755736"/>
                <a:gd name="connsiteY19" fmla="*/ 196370 h 2932149"/>
                <a:gd name="connsiteX20" fmla="*/ 5140763 w 5755736"/>
                <a:gd name="connsiteY20" fmla="*/ 99769 h 2932149"/>
                <a:gd name="connsiteX21" fmla="*/ 4816120 w 5755736"/>
                <a:gd name="connsiteY21" fmla="*/ 62290 h 2932149"/>
                <a:gd name="connsiteX22" fmla="*/ 4598108 w 5755736"/>
                <a:gd name="connsiteY22" fmla="*/ 44870 h 2932149"/>
                <a:gd name="connsiteX23" fmla="*/ 4282968 w 5755736"/>
                <a:gd name="connsiteY23" fmla="*/ 25867 h 2932149"/>
                <a:gd name="connsiteX24" fmla="*/ 4199036 w 5755736"/>
                <a:gd name="connsiteY24" fmla="*/ 26394 h 2932149"/>
                <a:gd name="connsiteX25" fmla="*/ 4199036 w 5755736"/>
                <a:gd name="connsiteY25" fmla="*/ 26394 h 2932149"/>
                <a:gd name="connsiteX26" fmla="*/ 4199036 w 5755736"/>
                <a:gd name="connsiteY26" fmla="*/ 26394 h 2932149"/>
                <a:gd name="connsiteX27" fmla="*/ 4193229 w 5755736"/>
                <a:gd name="connsiteY27" fmla="*/ 21116 h 2932149"/>
                <a:gd name="connsiteX28" fmla="*/ 4088182 w 5755736"/>
                <a:gd name="connsiteY28" fmla="*/ 21116 h 2932149"/>
                <a:gd name="connsiteX29" fmla="*/ 4088182 w 5755736"/>
                <a:gd name="connsiteY29" fmla="*/ 21116 h 2932149"/>
                <a:gd name="connsiteX30" fmla="*/ 4088182 w 5755736"/>
                <a:gd name="connsiteY30" fmla="*/ 21116 h 2932149"/>
                <a:gd name="connsiteX31" fmla="*/ 4060205 w 5755736"/>
                <a:gd name="connsiteY31" fmla="*/ 15837 h 2932149"/>
                <a:gd name="connsiteX32" fmla="*/ 3953574 w 5755736"/>
                <a:gd name="connsiteY32" fmla="*/ 19532 h 2932149"/>
                <a:gd name="connsiteX33" fmla="*/ 3924541 w 5755736"/>
                <a:gd name="connsiteY33" fmla="*/ 1 h 2932149"/>
                <a:gd name="connsiteX34" fmla="*/ 3666411 w 5755736"/>
                <a:gd name="connsiteY34" fmla="*/ 10558 h 2932149"/>
                <a:gd name="connsiteX35" fmla="*/ 3340185 w 5755736"/>
                <a:gd name="connsiteY35" fmla="*/ 10558 h 2932149"/>
                <a:gd name="connsiteX36" fmla="*/ 3301650 w 5755736"/>
                <a:gd name="connsiteY36" fmla="*/ 15837 h 2932149"/>
                <a:gd name="connsiteX37" fmla="*/ 3301650 w 5755736"/>
                <a:gd name="connsiteY37" fmla="*/ 15837 h 2932149"/>
                <a:gd name="connsiteX38" fmla="*/ 3301650 w 5755736"/>
                <a:gd name="connsiteY38" fmla="*/ 15837 h 2932149"/>
                <a:gd name="connsiteX39" fmla="*/ 3107392 w 5755736"/>
                <a:gd name="connsiteY39" fmla="*/ 16365 h 2932149"/>
                <a:gd name="connsiteX40" fmla="*/ 3107392 w 5755736"/>
                <a:gd name="connsiteY40" fmla="*/ 16365 h 2932149"/>
                <a:gd name="connsiteX41" fmla="*/ 2994955 w 5755736"/>
                <a:gd name="connsiteY41" fmla="*/ 20588 h 2932149"/>
                <a:gd name="connsiteX42" fmla="*/ 2981230 w 5755736"/>
                <a:gd name="connsiteY42" fmla="*/ 23227 h 2932149"/>
                <a:gd name="connsiteX43" fmla="*/ 2994955 w 5755736"/>
                <a:gd name="connsiteY43" fmla="*/ 20588 h 2932149"/>
                <a:gd name="connsiteX44" fmla="*/ 2868793 w 5755736"/>
                <a:gd name="connsiteY44" fmla="*/ 25867 h 2932149"/>
                <a:gd name="connsiteX45" fmla="*/ 2792779 w 5755736"/>
                <a:gd name="connsiteY45" fmla="*/ 25867 h 2932149"/>
                <a:gd name="connsiteX46" fmla="*/ 2704624 w 5755736"/>
                <a:gd name="connsiteY46" fmla="*/ 31145 h 2932149"/>
                <a:gd name="connsiteX47" fmla="*/ 2620164 w 5755736"/>
                <a:gd name="connsiteY47" fmla="*/ 36424 h 2932149"/>
                <a:gd name="connsiteX48" fmla="*/ 2620164 w 5755736"/>
                <a:gd name="connsiteY48" fmla="*/ 36424 h 2932149"/>
                <a:gd name="connsiteX49" fmla="*/ 2620164 w 5755736"/>
                <a:gd name="connsiteY49" fmla="*/ 36424 h 2932149"/>
                <a:gd name="connsiteX50" fmla="*/ 2541511 w 5755736"/>
                <a:gd name="connsiteY50" fmla="*/ 36424 h 2932149"/>
                <a:gd name="connsiteX51" fmla="*/ 2541511 w 5755736"/>
                <a:gd name="connsiteY51" fmla="*/ 36424 h 2932149"/>
                <a:gd name="connsiteX52" fmla="*/ 2383677 w 5755736"/>
                <a:gd name="connsiteY52" fmla="*/ 46454 h 2932149"/>
                <a:gd name="connsiteX53" fmla="*/ 2181501 w 5755736"/>
                <a:gd name="connsiteY53" fmla="*/ 58595 h 2932149"/>
                <a:gd name="connsiteX54" fmla="*/ 1853691 w 5755736"/>
                <a:gd name="connsiteY54" fmla="*/ 88156 h 2932149"/>
                <a:gd name="connsiteX55" fmla="*/ 1366464 w 5755736"/>
                <a:gd name="connsiteY55" fmla="*/ 154668 h 2932149"/>
                <a:gd name="connsiteX56" fmla="*/ 959473 w 5755736"/>
                <a:gd name="connsiteY56" fmla="*/ 329922 h 2932149"/>
                <a:gd name="connsiteX57" fmla="*/ 688146 w 5755736"/>
                <a:gd name="connsiteY57" fmla="*/ 664066 h 2932149"/>
                <a:gd name="connsiteX58" fmla="*/ 640637 w 5755736"/>
                <a:gd name="connsiteY58" fmla="*/ 754861 h 2932149"/>
                <a:gd name="connsiteX59" fmla="*/ 629552 w 5755736"/>
                <a:gd name="connsiteY59" fmla="*/ 781782 h 2932149"/>
                <a:gd name="connsiteX60" fmla="*/ 574653 w 5755736"/>
                <a:gd name="connsiteY60" fmla="*/ 898442 h 2932149"/>
                <a:gd name="connsiteX61" fmla="*/ 511836 w 5755736"/>
                <a:gd name="connsiteY61" fmla="*/ 1010351 h 2932149"/>
                <a:gd name="connsiteX62" fmla="*/ 455881 w 5755736"/>
                <a:gd name="connsiteY62" fmla="*/ 1129123 h 2932149"/>
                <a:gd name="connsiteX63" fmla="*/ 376172 w 5755736"/>
                <a:gd name="connsiteY63" fmla="*/ 1295403 h 2932149"/>
                <a:gd name="connsiteX64" fmla="*/ 291184 w 5755736"/>
                <a:gd name="connsiteY64" fmla="*/ 1466962 h 2932149"/>
                <a:gd name="connsiteX65" fmla="*/ 198806 w 5755736"/>
                <a:gd name="connsiteY65" fmla="*/ 1659109 h 2932149"/>
                <a:gd name="connsiteX66" fmla="*/ 61031 w 5755736"/>
                <a:gd name="connsiteY66" fmla="*/ 1951551 h 2932149"/>
                <a:gd name="connsiteX67" fmla="*/ 27775 w 5755736"/>
                <a:gd name="connsiteY67" fmla="*/ 2025981 h 2932149"/>
                <a:gd name="connsiteX68" fmla="*/ 1909 w 5755736"/>
                <a:gd name="connsiteY68" fmla="*/ 2157949 h 2932149"/>
                <a:gd name="connsiteX69" fmla="*/ 1909 w 5755736"/>
                <a:gd name="connsiteY69" fmla="*/ 2157949 h 2932149"/>
                <a:gd name="connsiteX70" fmla="*/ 75812 w 5755736"/>
                <a:gd name="connsiteY70" fmla="*/ 2337954 h 2932149"/>
                <a:gd name="connsiteX71" fmla="*/ 275348 w 5755736"/>
                <a:gd name="connsiteY71" fmla="*/ 2813041 h 2932149"/>
                <a:gd name="connsiteX72" fmla="*/ 307549 w 5755736"/>
                <a:gd name="connsiteY72" fmla="*/ 2890639 h 2932149"/>
                <a:gd name="connsiteX73" fmla="*/ 324440 w 5755736"/>
                <a:gd name="connsiteY73" fmla="*/ 2929701 h 2932149"/>
                <a:gd name="connsiteX74" fmla="*/ 374589 w 5755736"/>
                <a:gd name="connsiteY74" fmla="*/ 2931813 h 2932149"/>
                <a:gd name="connsiteX75" fmla="*/ 2045838 w 5755736"/>
                <a:gd name="connsiteY75" fmla="*/ 2931813 h 2932149"/>
                <a:gd name="connsiteX76" fmla="*/ 2085428 w 5755736"/>
                <a:gd name="connsiteY76" fmla="*/ 2931285 h 2932149"/>
                <a:gd name="connsiteX77" fmla="*/ 2113933 w 5755736"/>
                <a:gd name="connsiteY77" fmla="*/ 2920727 h 2932149"/>
                <a:gd name="connsiteX78" fmla="*/ 2118156 w 5755736"/>
                <a:gd name="connsiteY78" fmla="*/ 2912809 h 2932149"/>
                <a:gd name="connsiteX79" fmla="*/ 2121324 w 5755736"/>
                <a:gd name="connsiteY79" fmla="*/ 2913337 h 2932149"/>
                <a:gd name="connsiteX80" fmla="*/ 2324555 w 5755736"/>
                <a:gd name="connsiteY80" fmla="*/ 2913865 h 2932149"/>
                <a:gd name="connsiteX81" fmla="*/ 2349893 w 5755736"/>
                <a:gd name="connsiteY81" fmla="*/ 2891694 h 2932149"/>
                <a:gd name="connsiteX82" fmla="*/ 2397402 w 5755736"/>
                <a:gd name="connsiteY82" fmla="*/ 2756031 h 2932149"/>
                <a:gd name="connsiteX83" fmla="*/ 2467609 w 5755736"/>
                <a:gd name="connsiteY83" fmla="*/ 2671043 h 2932149"/>
                <a:gd name="connsiteX84" fmla="*/ 3354437 w 5755736"/>
                <a:gd name="connsiteY84" fmla="*/ 2670515 h 2932149"/>
                <a:gd name="connsiteX85" fmla="*/ 3382415 w 5755736"/>
                <a:gd name="connsiteY85" fmla="*/ 2684768 h 2932149"/>
                <a:gd name="connsiteX86" fmla="*/ 3406697 w 5755736"/>
                <a:gd name="connsiteY86" fmla="*/ 2710106 h 2932149"/>
                <a:gd name="connsiteX87" fmla="*/ 3450510 w 5755736"/>
                <a:gd name="connsiteY87" fmla="*/ 2886416 h 2932149"/>
                <a:gd name="connsiteX88" fmla="*/ 3458428 w 5755736"/>
                <a:gd name="connsiteY88" fmla="*/ 2901724 h 2932149"/>
                <a:gd name="connsiteX89" fmla="*/ 3453678 w 5755736"/>
                <a:gd name="connsiteY89" fmla="*/ 2908586 h 2932149"/>
                <a:gd name="connsiteX90" fmla="*/ 3492212 w 5755736"/>
                <a:gd name="connsiteY90" fmla="*/ 2925478 h 2932149"/>
                <a:gd name="connsiteX91" fmla="*/ 3782543 w 5755736"/>
                <a:gd name="connsiteY91" fmla="*/ 2926006 h 2932149"/>
                <a:gd name="connsiteX92" fmla="*/ 4691542 w 5755736"/>
                <a:gd name="connsiteY92" fmla="*/ 2924422 h 2932149"/>
                <a:gd name="connsiteX93" fmla="*/ 5213082 w 5755736"/>
                <a:gd name="connsiteY93" fmla="*/ 2923367 h 2932149"/>
                <a:gd name="connsiteX94" fmla="*/ 5278538 w 5755736"/>
                <a:gd name="connsiteY94" fmla="*/ 2908058 h 2932149"/>
                <a:gd name="connsiteX95" fmla="*/ 5282233 w 5755736"/>
                <a:gd name="connsiteY95" fmla="*/ 2906475 h 2932149"/>
                <a:gd name="connsiteX96" fmla="*/ 5313378 w 5755736"/>
                <a:gd name="connsiteY96" fmla="*/ 2904891 h 2932149"/>
                <a:gd name="connsiteX97" fmla="*/ 5566229 w 5755736"/>
                <a:gd name="connsiteY97" fmla="*/ 2906475 h 2932149"/>
                <a:gd name="connsiteX98" fmla="*/ 5644882 w 5755736"/>
                <a:gd name="connsiteY98" fmla="*/ 2792454 h 2932149"/>
                <a:gd name="connsiteX99" fmla="*/ 5644882 w 5755736"/>
                <a:gd name="connsiteY99" fmla="*/ 2792454 h 2932149"/>
                <a:gd name="connsiteX100" fmla="*/ 5655968 w 5755736"/>
                <a:gd name="connsiteY100" fmla="*/ 2743890 h 2932149"/>
                <a:gd name="connsiteX101" fmla="*/ 5713506 w 5755736"/>
                <a:gd name="connsiteY101" fmla="*/ 2342177 h 2932149"/>
                <a:gd name="connsiteX102" fmla="*/ 5729342 w 5755736"/>
                <a:gd name="connsiteY102" fmla="*/ 2166923 h 2932149"/>
                <a:gd name="connsiteX103" fmla="*/ 5729342 w 5755736"/>
                <a:gd name="connsiteY103" fmla="*/ 2166923 h 2932149"/>
                <a:gd name="connsiteX104" fmla="*/ 5745179 w 5755736"/>
                <a:gd name="connsiteY104" fmla="*/ 2026509 h 2932149"/>
                <a:gd name="connsiteX105" fmla="*/ 5745179 w 5755736"/>
                <a:gd name="connsiteY105" fmla="*/ 2026509 h 2932149"/>
                <a:gd name="connsiteX106" fmla="*/ 5750985 w 5755736"/>
                <a:gd name="connsiteY106" fmla="*/ 1898763 h 2932149"/>
                <a:gd name="connsiteX107" fmla="*/ 5750457 w 5755736"/>
                <a:gd name="connsiteY107" fmla="*/ 1767851 h 2932149"/>
                <a:gd name="connsiteX108" fmla="*/ 2868793 w 5755736"/>
                <a:gd name="connsiteY108" fmla="*/ 25867 h 2932149"/>
                <a:gd name="connsiteX109" fmla="*/ 2868793 w 5755736"/>
                <a:gd name="connsiteY109" fmla="*/ 25867 h 2932149"/>
                <a:gd name="connsiteX110" fmla="*/ 2868793 w 5755736"/>
                <a:gd name="connsiteY110" fmla="*/ 25867 h 2932149"/>
                <a:gd name="connsiteX111" fmla="*/ 2868793 w 5755736"/>
                <a:gd name="connsiteY111" fmla="*/ 25867 h 2932149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4060205 w 5755736"/>
                <a:gd name="connsiteY31" fmla="*/ 5943 h 2922255"/>
                <a:gd name="connsiteX32" fmla="*/ 3953574 w 5755736"/>
                <a:gd name="connsiteY32" fmla="*/ 9638 h 2922255"/>
                <a:gd name="connsiteX33" fmla="*/ 3666411 w 5755736"/>
                <a:gd name="connsiteY33" fmla="*/ 664 h 2922255"/>
                <a:gd name="connsiteX34" fmla="*/ 3340185 w 5755736"/>
                <a:gd name="connsiteY34" fmla="*/ 664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301650 w 5755736"/>
                <a:gd name="connsiteY37" fmla="*/ 5943 h 2922255"/>
                <a:gd name="connsiteX38" fmla="*/ 3107392 w 5755736"/>
                <a:gd name="connsiteY38" fmla="*/ 6471 h 2922255"/>
                <a:gd name="connsiteX39" fmla="*/ 3107392 w 5755736"/>
                <a:gd name="connsiteY39" fmla="*/ 6471 h 2922255"/>
                <a:gd name="connsiteX40" fmla="*/ 2994955 w 5755736"/>
                <a:gd name="connsiteY40" fmla="*/ 10694 h 2922255"/>
                <a:gd name="connsiteX41" fmla="*/ 2981230 w 5755736"/>
                <a:gd name="connsiteY41" fmla="*/ 13333 h 2922255"/>
                <a:gd name="connsiteX42" fmla="*/ 2994955 w 5755736"/>
                <a:gd name="connsiteY42" fmla="*/ 10694 h 2922255"/>
                <a:gd name="connsiteX43" fmla="*/ 2868793 w 5755736"/>
                <a:gd name="connsiteY43" fmla="*/ 15973 h 2922255"/>
                <a:gd name="connsiteX44" fmla="*/ 2792779 w 5755736"/>
                <a:gd name="connsiteY44" fmla="*/ 15973 h 2922255"/>
                <a:gd name="connsiteX45" fmla="*/ 2704624 w 5755736"/>
                <a:gd name="connsiteY45" fmla="*/ 21251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620164 w 5755736"/>
                <a:gd name="connsiteY48" fmla="*/ 26530 h 2922255"/>
                <a:gd name="connsiteX49" fmla="*/ 2541511 w 5755736"/>
                <a:gd name="connsiteY49" fmla="*/ 26530 h 2922255"/>
                <a:gd name="connsiteX50" fmla="*/ 2541511 w 5755736"/>
                <a:gd name="connsiteY50" fmla="*/ 26530 h 2922255"/>
                <a:gd name="connsiteX51" fmla="*/ 2383677 w 5755736"/>
                <a:gd name="connsiteY51" fmla="*/ 36560 h 2922255"/>
                <a:gd name="connsiteX52" fmla="*/ 2181501 w 5755736"/>
                <a:gd name="connsiteY52" fmla="*/ 48701 h 2922255"/>
                <a:gd name="connsiteX53" fmla="*/ 1853691 w 5755736"/>
                <a:gd name="connsiteY53" fmla="*/ 78262 h 2922255"/>
                <a:gd name="connsiteX54" fmla="*/ 1366464 w 5755736"/>
                <a:gd name="connsiteY54" fmla="*/ 144774 h 2922255"/>
                <a:gd name="connsiteX55" fmla="*/ 959473 w 5755736"/>
                <a:gd name="connsiteY55" fmla="*/ 320028 h 2922255"/>
                <a:gd name="connsiteX56" fmla="*/ 688146 w 5755736"/>
                <a:gd name="connsiteY56" fmla="*/ 654172 h 2922255"/>
                <a:gd name="connsiteX57" fmla="*/ 640637 w 5755736"/>
                <a:gd name="connsiteY57" fmla="*/ 744967 h 2922255"/>
                <a:gd name="connsiteX58" fmla="*/ 629552 w 5755736"/>
                <a:gd name="connsiteY58" fmla="*/ 771888 h 2922255"/>
                <a:gd name="connsiteX59" fmla="*/ 574653 w 5755736"/>
                <a:gd name="connsiteY59" fmla="*/ 888548 h 2922255"/>
                <a:gd name="connsiteX60" fmla="*/ 511836 w 5755736"/>
                <a:gd name="connsiteY60" fmla="*/ 1000457 h 2922255"/>
                <a:gd name="connsiteX61" fmla="*/ 455881 w 5755736"/>
                <a:gd name="connsiteY61" fmla="*/ 1119229 h 2922255"/>
                <a:gd name="connsiteX62" fmla="*/ 376172 w 5755736"/>
                <a:gd name="connsiteY62" fmla="*/ 1285509 h 2922255"/>
                <a:gd name="connsiteX63" fmla="*/ 291184 w 5755736"/>
                <a:gd name="connsiteY63" fmla="*/ 1457068 h 2922255"/>
                <a:gd name="connsiteX64" fmla="*/ 198806 w 5755736"/>
                <a:gd name="connsiteY64" fmla="*/ 1649215 h 2922255"/>
                <a:gd name="connsiteX65" fmla="*/ 61031 w 5755736"/>
                <a:gd name="connsiteY65" fmla="*/ 1941657 h 2922255"/>
                <a:gd name="connsiteX66" fmla="*/ 27775 w 5755736"/>
                <a:gd name="connsiteY66" fmla="*/ 2016087 h 2922255"/>
                <a:gd name="connsiteX67" fmla="*/ 1909 w 5755736"/>
                <a:gd name="connsiteY67" fmla="*/ 2148055 h 2922255"/>
                <a:gd name="connsiteX68" fmla="*/ 1909 w 5755736"/>
                <a:gd name="connsiteY68" fmla="*/ 2148055 h 2922255"/>
                <a:gd name="connsiteX69" fmla="*/ 75812 w 5755736"/>
                <a:gd name="connsiteY69" fmla="*/ 2328060 h 2922255"/>
                <a:gd name="connsiteX70" fmla="*/ 275348 w 5755736"/>
                <a:gd name="connsiteY70" fmla="*/ 2803147 h 2922255"/>
                <a:gd name="connsiteX71" fmla="*/ 307549 w 5755736"/>
                <a:gd name="connsiteY71" fmla="*/ 2880745 h 2922255"/>
                <a:gd name="connsiteX72" fmla="*/ 324440 w 5755736"/>
                <a:gd name="connsiteY72" fmla="*/ 2919807 h 2922255"/>
                <a:gd name="connsiteX73" fmla="*/ 374589 w 5755736"/>
                <a:gd name="connsiteY73" fmla="*/ 2921919 h 2922255"/>
                <a:gd name="connsiteX74" fmla="*/ 2045838 w 5755736"/>
                <a:gd name="connsiteY74" fmla="*/ 2921919 h 2922255"/>
                <a:gd name="connsiteX75" fmla="*/ 2085428 w 5755736"/>
                <a:gd name="connsiteY75" fmla="*/ 2921391 h 2922255"/>
                <a:gd name="connsiteX76" fmla="*/ 2113933 w 5755736"/>
                <a:gd name="connsiteY76" fmla="*/ 2910833 h 2922255"/>
                <a:gd name="connsiteX77" fmla="*/ 2118156 w 5755736"/>
                <a:gd name="connsiteY77" fmla="*/ 2902915 h 2922255"/>
                <a:gd name="connsiteX78" fmla="*/ 2121324 w 5755736"/>
                <a:gd name="connsiteY78" fmla="*/ 2903443 h 2922255"/>
                <a:gd name="connsiteX79" fmla="*/ 2324555 w 5755736"/>
                <a:gd name="connsiteY79" fmla="*/ 2903971 h 2922255"/>
                <a:gd name="connsiteX80" fmla="*/ 2349893 w 5755736"/>
                <a:gd name="connsiteY80" fmla="*/ 2881800 h 2922255"/>
                <a:gd name="connsiteX81" fmla="*/ 2397402 w 5755736"/>
                <a:gd name="connsiteY81" fmla="*/ 2746137 h 2922255"/>
                <a:gd name="connsiteX82" fmla="*/ 2467609 w 5755736"/>
                <a:gd name="connsiteY82" fmla="*/ 2661149 h 2922255"/>
                <a:gd name="connsiteX83" fmla="*/ 3354437 w 5755736"/>
                <a:gd name="connsiteY83" fmla="*/ 2660621 h 2922255"/>
                <a:gd name="connsiteX84" fmla="*/ 3382415 w 5755736"/>
                <a:gd name="connsiteY84" fmla="*/ 2674874 h 2922255"/>
                <a:gd name="connsiteX85" fmla="*/ 3406697 w 5755736"/>
                <a:gd name="connsiteY85" fmla="*/ 2700212 h 2922255"/>
                <a:gd name="connsiteX86" fmla="*/ 3450510 w 5755736"/>
                <a:gd name="connsiteY86" fmla="*/ 2876522 h 2922255"/>
                <a:gd name="connsiteX87" fmla="*/ 3458428 w 5755736"/>
                <a:gd name="connsiteY87" fmla="*/ 2891830 h 2922255"/>
                <a:gd name="connsiteX88" fmla="*/ 3453678 w 5755736"/>
                <a:gd name="connsiteY88" fmla="*/ 2898692 h 2922255"/>
                <a:gd name="connsiteX89" fmla="*/ 3492212 w 5755736"/>
                <a:gd name="connsiteY89" fmla="*/ 2915584 h 2922255"/>
                <a:gd name="connsiteX90" fmla="*/ 3782543 w 5755736"/>
                <a:gd name="connsiteY90" fmla="*/ 2916112 h 2922255"/>
                <a:gd name="connsiteX91" fmla="*/ 4691542 w 5755736"/>
                <a:gd name="connsiteY91" fmla="*/ 2914528 h 2922255"/>
                <a:gd name="connsiteX92" fmla="*/ 5213082 w 5755736"/>
                <a:gd name="connsiteY92" fmla="*/ 2913473 h 2922255"/>
                <a:gd name="connsiteX93" fmla="*/ 5278538 w 5755736"/>
                <a:gd name="connsiteY93" fmla="*/ 2898164 h 2922255"/>
                <a:gd name="connsiteX94" fmla="*/ 5282233 w 5755736"/>
                <a:gd name="connsiteY94" fmla="*/ 2896581 h 2922255"/>
                <a:gd name="connsiteX95" fmla="*/ 5313378 w 5755736"/>
                <a:gd name="connsiteY95" fmla="*/ 2894997 h 2922255"/>
                <a:gd name="connsiteX96" fmla="*/ 5566229 w 5755736"/>
                <a:gd name="connsiteY96" fmla="*/ 2896581 h 2922255"/>
                <a:gd name="connsiteX97" fmla="*/ 5644882 w 5755736"/>
                <a:gd name="connsiteY97" fmla="*/ 2782560 h 2922255"/>
                <a:gd name="connsiteX98" fmla="*/ 5644882 w 5755736"/>
                <a:gd name="connsiteY98" fmla="*/ 2782560 h 2922255"/>
                <a:gd name="connsiteX99" fmla="*/ 5655968 w 5755736"/>
                <a:gd name="connsiteY99" fmla="*/ 2733996 h 2922255"/>
                <a:gd name="connsiteX100" fmla="*/ 5713506 w 5755736"/>
                <a:gd name="connsiteY100" fmla="*/ 2332283 h 2922255"/>
                <a:gd name="connsiteX101" fmla="*/ 5729342 w 5755736"/>
                <a:gd name="connsiteY101" fmla="*/ 2157029 h 2922255"/>
                <a:gd name="connsiteX102" fmla="*/ 5729342 w 5755736"/>
                <a:gd name="connsiteY102" fmla="*/ 2157029 h 2922255"/>
                <a:gd name="connsiteX103" fmla="*/ 5745179 w 5755736"/>
                <a:gd name="connsiteY103" fmla="*/ 2016615 h 2922255"/>
                <a:gd name="connsiteX104" fmla="*/ 5745179 w 5755736"/>
                <a:gd name="connsiteY104" fmla="*/ 2016615 h 2922255"/>
                <a:gd name="connsiteX105" fmla="*/ 5750985 w 5755736"/>
                <a:gd name="connsiteY105" fmla="*/ 1888869 h 2922255"/>
                <a:gd name="connsiteX106" fmla="*/ 5750457 w 5755736"/>
                <a:gd name="connsiteY106" fmla="*/ 1757957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110" fmla="*/ 2868793 w 5755736"/>
                <a:gd name="connsiteY11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3953574 w 5755736"/>
                <a:gd name="connsiteY31" fmla="*/ 9638 h 2922255"/>
                <a:gd name="connsiteX32" fmla="*/ 3666411 w 5755736"/>
                <a:gd name="connsiteY32" fmla="*/ 664 h 2922255"/>
                <a:gd name="connsiteX33" fmla="*/ 3340185 w 5755736"/>
                <a:gd name="connsiteY33" fmla="*/ 664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107392 w 5755736"/>
                <a:gd name="connsiteY37" fmla="*/ 6471 h 2922255"/>
                <a:gd name="connsiteX38" fmla="*/ 3107392 w 5755736"/>
                <a:gd name="connsiteY38" fmla="*/ 6471 h 2922255"/>
                <a:gd name="connsiteX39" fmla="*/ 2994955 w 5755736"/>
                <a:gd name="connsiteY39" fmla="*/ 10694 h 2922255"/>
                <a:gd name="connsiteX40" fmla="*/ 2981230 w 5755736"/>
                <a:gd name="connsiteY40" fmla="*/ 13333 h 2922255"/>
                <a:gd name="connsiteX41" fmla="*/ 2994955 w 5755736"/>
                <a:gd name="connsiteY41" fmla="*/ 10694 h 2922255"/>
                <a:gd name="connsiteX42" fmla="*/ 2868793 w 5755736"/>
                <a:gd name="connsiteY42" fmla="*/ 15973 h 2922255"/>
                <a:gd name="connsiteX43" fmla="*/ 2792779 w 5755736"/>
                <a:gd name="connsiteY43" fmla="*/ 15973 h 2922255"/>
                <a:gd name="connsiteX44" fmla="*/ 2704624 w 5755736"/>
                <a:gd name="connsiteY44" fmla="*/ 21251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541511 w 5755736"/>
                <a:gd name="connsiteY48" fmla="*/ 26530 h 2922255"/>
                <a:gd name="connsiteX49" fmla="*/ 2541511 w 5755736"/>
                <a:gd name="connsiteY49" fmla="*/ 26530 h 2922255"/>
                <a:gd name="connsiteX50" fmla="*/ 2383677 w 5755736"/>
                <a:gd name="connsiteY50" fmla="*/ 36560 h 2922255"/>
                <a:gd name="connsiteX51" fmla="*/ 2181501 w 5755736"/>
                <a:gd name="connsiteY51" fmla="*/ 48701 h 2922255"/>
                <a:gd name="connsiteX52" fmla="*/ 1853691 w 5755736"/>
                <a:gd name="connsiteY52" fmla="*/ 78262 h 2922255"/>
                <a:gd name="connsiteX53" fmla="*/ 1366464 w 5755736"/>
                <a:gd name="connsiteY53" fmla="*/ 144774 h 2922255"/>
                <a:gd name="connsiteX54" fmla="*/ 959473 w 5755736"/>
                <a:gd name="connsiteY54" fmla="*/ 320028 h 2922255"/>
                <a:gd name="connsiteX55" fmla="*/ 688146 w 5755736"/>
                <a:gd name="connsiteY55" fmla="*/ 654172 h 2922255"/>
                <a:gd name="connsiteX56" fmla="*/ 640637 w 5755736"/>
                <a:gd name="connsiteY56" fmla="*/ 744967 h 2922255"/>
                <a:gd name="connsiteX57" fmla="*/ 629552 w 5755736"/>
                <a:gd name="connsiteY57" fmla="*/ 771888 h 2922255"/>
                <a:gd name="connsiteX58" fmla="*/ 574653 w 5755736"/>
                <a:gd name="connsiteY58" fmla="*/ 888548 h 2922255"/>
                <a:gd name="connsiteX59" fmla="*/ 511836 w 5755736"/>
                <a:gd name="connsiteY59" fmla="*/ 1000457 h 2922255"/>
                <a:gd name="connsiteX60" fmla="*/ 455881 w 5755736"/>
                <a:gd name="connsiteY60" fmla="*/ 1119229 h 2922255"/>
                <a:gd name="connsiteX61" fmla="*/ 376172 w 5755736"/>
                <a:gd name="connsiteY61" fmla="*/ 1285509 h 2922255"/>
                <a:gd name="connsiteX62" fmla="*/ 291184 w 5755736"/>
                <a:gd name="connsiteY62" fmla="*/ 1457068 h 2922255"/>
                <a:gd name="connsiteX63" fmla="*/ 198806 w 5755736"/>
                <a:gd name="connsiteY63" fmla="*/ 1649215 h 2922255"/>
                <a:gd name="connsiteX64" fmla="*/ 61031 w 5755736"/>
                <a:gd name="connsiteY64" fmla="*/ 1941657 h 2922255"/>
                <a:gd name="connsiteX65" fmla="*/ 27775 w 5755736"/>
                <a:gd name="connsiteY65" fmla="*/ 2016087 h 2922255"/>
                <a:gd name="connsiteX66" fmla="*/ 1909 w 5755736"/>
                <a:gd name="connsiteY66" fmla="*/ 2148055 h 2922255"/>
                <a:gd name="connsiteX67" fmla="*/ 1909 w 5755736"/>
                <a:gd name="connsiteY67" fmla="*/ 2148055 h 2922255"/>
                <a:gd name="connsiteX68" fmla="*/ 75812 w 5755736"/>
                <a:gd name="connsiteY68" fmla="*/ 2328060 h 2922255"/>
                <a:gd name="connsiteX69" fmla="*/ 275348 w 5755736"/>
                <a:gd name="connsiteY69" fmla="*/ 2803147 h 2922255"/>
                <a:gd name="connsiteX70" fmla="*/ 307549 w 5755736"/>
                <a:gd name="connsiteY70" fmla="*/ 2880745 h 2922255"/>
                <a:gd name="connsiteX71" fmla="*/ 324440 w 5755736"/>
                <a:gd name="connsiteY71" fmla="*/ 2919807 h 2922255"/>
                <a:gd name="connsiteX72" fmla="*/ 374589 w 5755736"/>
                <a:gd name="connsiteY72" fmla="*/ 2921919 h 2922255"/>
                <a:gd name="connsiteX73" fmla="*/ 2045838 w 5755736"/>
                <a:gd name="connsiteY73" fmla="*/ 2921919 h 2922255"/>
                <a:gd name="connsiteX74" fmla="*/ 2085428 w 5755736"/>
                <a:gd name="connsiteY74" fmla="*/ 2921391 h 2922255"/>
                <a:gd name="connsiteX75" fmla="*/ 2113933 w 5755736"/>
                <a:gd name="connsiteY75" fmla="*/ 2910833 h 2922255"/>
                <a:gd name="connsiteX76" fmla="*/ 2118156 w 5755736"/>
                <a:gd name="connsiteY76" fmla="*/ 2902915 h 2922255"/>
                <a:gd name="connsiteX77" fmla="*/ 2121324 w 5755736"/>
                <a:gd name="connsiteY77" fmla="*/ 2903443 h 2922255"/>
                <a:gd name="connsiteX78" fmla="*/ 2324555 w 5755736"/>
                <a:gd name="connsiteY78" fmla="*/ 2903971 h 2922255"/>
                <a:gd name="connsiteX79" fmla="*/ 2349893 w 5755736"/>
                <a:gd name="connsiteY79" fmla="*/ 2881800 h 2922255"/>
                <a:gd name="connsiteX80" fmla="*/ 2397402 w 5755736"/>
                <a:gd name="connsiteY80" fmla="*/ 2746137 h 2922255"/>
                <a:gd name="connsiteX81" fmla="*/ 2467609 w 5755736"/>
                <a:gd name="connsiteY81" fmla="*/ 2661149 h 2922255"/>
                <a:gd name="connsiteX82" fmla="*/ 3354437 w 5755736"/>
                <a:gd name="connsiteY82" fmla="*/ 2660621 h 2922255"/>
                <a:gd name="connsiteX83" fmla="*/ 3382415 w 5755736"/>
                <a:gd name="connsiteY83" fmla="*/ 2674874 h 2922255"/>
                <a:gd name="connsiteX84" fmla="*/ 3406697 w 5755736"/>
                <a:gd name="connsiteY84" fmla="*/ 2700212 h 2922255"/>
                <a:gd name="connsiteX85" fmla="*/ 3450510 w 5755736"/>
                <a:gd name="connsiteY85" fmla="*/ 2876522 h 2922255"/>
                <a:gd name="connsiteX86" fmla="*/ 3458428 w 5755736"/>
                <a:gd name="connsiteY86" fmla="*/ 2891830 h 2922255"/>
                <a:gd name="connsiteX87" fmla="*/ 3453678 w 5755736"/>
                <a:gd name="connsiteY87" fmla="*/ 2898692 h 2922255"/>
                <a:gd name="connsiteX88" fmla="*/ 3492212 w 5755736"/>
                <a:gd name="connsiteY88" fmla="*/ 2915584 h 2922255"/>
                <a:gd name="connsiteX89" fmla="*/ 3782543 w 5755736"/>
                <a:gd name="connsiteY89" fmla="*/ 2916112 h 2922255"/>
                <a:gd name="connsiteX90" fmla="*/ 4691542 w 5755736"/>
                <a:gd name="connsiteY90" fmla="*/ 2914528 h 2922255"/>
                <a:gd name="connsiteX91" fmla="*/ 5213082 w 5755736"/>
                <a:gd name="connsiteY91" fmla="*/ 2913473 h 2922255"/>
                <a:gd name="connsiteX92" fmla="*/ 5278538 w 5755736"/>
                <a:gd name="connsiteY92" fmla="*/ 2898164 h 2922255"/>
                <a:gd name="connsiteX93" fmla="*/ 5282233 w 5755736"/>
                <a:gd name="connsiteY93" fmla="*/ 2896581 h 2922255"/>
                <a:gd name="connsiteX94" fmla="*/ 5313378 w 5755736"/>
                <a:gd name="connsiteY94" fmla="*/ 2894997 h 2922255"/>
                <a:gd name="connsiteX95" fmla="*/ 5566229 w 5755736"/>
                <a:gd name="connsiteY95" fmla="*/ 2896581 h 2922255"/>
                <a:gd name="connsiteX96" fmla="*/ 5644882 w 5755736"/>
                <a:gd name="connsiteY96" fmla="*/ 2782560 h 2922255"/>
                <a:gd name="connsiteX97" fmla="*/ 5644882 w 5755736"/>
                <a:gd name="connsiteY97" fmla="*/ 2782560 h 2922255"/>
                <a:gd name="connsiteX98" fmla="*/ 5655968 w 5755736"/>
                <a:gd name="connsiteY98" fmla="*/ 2733996 h 2922255"/>
                <a:gd name="connsiteX99" fmla="*/ 5713506 w 5755736"/>
                <a:gd name="connsiteY99" fmla="*/ 2332283 h 2922255"/>
                <a:gd name="connsiteX100" fmla="*/ 5729342 w 5755736"/>
                <a:gd name="connsiteY100" fmla="*/ 2157029 h 2922255"/>
                <a:gd name="connsiteX101" fmla="*/ 5729342 w 5755736"/>
                <a:gd name="connsiteY101" fmla="*/ 2157029 h 2922255"/>
                <a:gd name="connsiteX102" fmla="*/ 5745179 w 5755736"/>
                <a:gd name="connsiteY102" fmla="*/ 2016615 h 2922255"/>
                <a:gd name="connsiteX103" fmla="*/ 5745179 w 5755736"/>
                <a:gd name="connsiteY103" fmla="*/ 2016615 h 2922255"/>
                <a:gd name="connsiteX104" fmla="*/ 5750985 w 5755736"/>
                <a:gd name="connsiteY104" fmla="*/ 1888869 h 2922255"/>
                <a:gd name="connsiteX105" fmla="*/ 5750457 w 5755736"/>
                <a:gd name="connsiteY105" fmla="*/ 1757957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3953574 w 5755736"/>
                <a:gd name="connsiteY30" fmla="*/ 9638 h 2922255"/>
                <a:gd name="connsiteX31" fmla="*/ 3666411 w 5755736"/>
                <a:gd name="connsiteY31" fmla="*/ 664 h 2922255"/>
                <a:gd name="connsiteX32" fmla="*/ 3340185 w 5755736"/>
                <a:gd name="connsiteY32" fmla="*/ 664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107392 w 5755736"/>
                <a:gd name="connsiteY36" fmla="*/ 6471 h 2922255"/>
                <a:gd name="connsiteX37" fmla="*/ 3107392 w 5755736"/>
                <a:gd name="connsiteY37" fmla="*/ 6471 h 2922255"/>
                <a:gd name="connsiteX38" fmla="*/ 2994955 w 5755736"/>
                <a:gd name="connsiteY38" fmla="*/ 10694 h 2922255"/>
                <a:gd name="connsiteX39" fmla="*/ 2981230 w 5755736"/>
                <a:gd name="connsiteY39" fmla="*/ 13333 h 2922255"/>
                <a:gd name="connsiteX40" fmla="*/ 2994955 w 5755736"/>
                <a:gd name="connsiteY40" fmla="*/ 10694 h 2922255"/>
                <a:gd name="connsiteX41" fmla="*/ 2868793 w 5755736"/>
                <a:gd name="connsiteY41" fmla="*/ 15973 h 2922255"/>
                <a:gd name="connsiteX42" fmla="*/ 2792779 w 5755736"/>
                <a:gd name="connsiteY42" fmla="*/ 15973 h 2922255"/>
                <a:gd name="connsiteX43" fmla="*/ 2704624 w 5755736"/>
                <a:gd name="connsiteY43" fmla="*/ 21251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541511 w 5755736"/>
                <a:gd name="connsiteY47" fmla="*/ 26530 h 2922255"/>
                <a:gd name="connsiteX48" fmla="*/ 2541511 w 5755736"/>
                <a:gd name="connsiteY48" fmla="*/ 26530 h 2922255"/>
                <a:gd name="connsiteX49" fmla="*/ 2383677 w 5755736"/>
                <a:gd name="connsiteY49" fmla="*/ 36560 h 2922255"/>
                <a:gd name="connsiteX50" fmla="*/ 2181501 w 5755736"/>
                <a:gd name="connsiteY50" fmla="*/ 48701 h 2922255"/>
                <a:gd name="connsiteX51" fmla="*/ 1853691 w 5755736"/>
                <a:gd name="connsiteY51" fmla="*/ 78262 h 2922255"/>
                <a:gd name="connsiteX52" fmla="*/ 1366464 w 5755736"/>
                <a:gd name="connsiteY52" fmla="*/ 144774 h 2922255"/>
                <a:gd name="connsiteX53" fmla="*/ 959473 w 5755736"/>
                <a:gd name="connsiteY53" fmla="*/ 320028 h 2922255"/>
                <a:gd name="connsiteX54" fmla="*/ 688146 w 5755736"/>
                <a:gd name="connsiteY54" fmla="*/ 654172 h 2922255"/>
                <a:gd name="connsiteX55" fmla="*/ 640637 w 5755736"/>
                <a:gd name="connsiteY55" fmla="*/ 744967 h 2922255"/>
                <a:gd name="connsiteX56" fmla="*/ 629552 w 5755736"/>
                <a:gd name="connsiteY56" fmla="*/ 771888 h 2922255"/>
                <a:gd name="connsiteX57" fmla="*/ 574653 w 5755736"/>
                <a:gd name="connsiteY57" fmla="*/ 888548 h 2922255"/>
                <a:gd name="connsiteX58" fmla="*/ 511836 w 5755736"/>
                <a:gd name="connsiteY58" fmla="*/ 1000457 h 2922255"/>
                <a:gd name="connsiteX59" fmla="*/ 455881 w 5755736"/>
                <a:gd name="connsiteY59" fmla="*/ 1119229 h 2922255"/>
                <a:gd name="connsiteX60" fmla="*/ 376172 w 5755736"/>
                <a:gd name="connsiteY60" fmla="*/ 1285509 h 2922255"/>
                <a:gd name="connsiteX61" fmla="*/ 291184 w 5755736"/>
                <a:gd name="connsiteY61" fmla="*/ 1457068 h 2922255"/>
                <a:gd name="connsiteX62" fmla="*/ 198806 w 5755736"/>
                <a:gd name="connsiteY62" fmla="*/ 1649215 h 2922255"/>
                <a:gd name="connsiteX63" fmla="*/ 61031 w 5755736"/>
                <a:gd name="connsiteY63" fmla="*/ 1941657 h 2922255"/>
                <a:gd name="connsiteX64" fmla="*/ 27775 w 5755736"/>
                <a:gd name="connsiteY64" fmla="*/ 2016087 h 2922255"/>
                <a:gd name="connsiteX65" fmla="*/ 1909 w 5755736"/>
                <a:gd name="connsiteY65" fmla="*/ 2148055 h 2922255"/>
                <a:gd name="connsiteX66" fmla="*/ 1909 w 5755736"/>
                <a:gd name="connsiteY66" fmla="*/ 2148055 h 2922255"/>
                <a:gd name="connsiteX67" fmla="*/ 75812 w 5755736"/>
                <a:gd name="connsiteY67" fmla="*/ 2328060 h 2922255"/>
                <a:gd name="connsiteX68" fmla="*/ 275348 w 5755736"/>
                <a:gd name="connsiteY68" fmla="*/ 2803147 h 2922255"/>
                <a:gd name="connsiteX69" fmla="*/ 307549 w 5755736"/>
                <a:gd name="connsiteY69" fmla="*/ 2880745 h 2922255"/>
                <a:gd name="connsiteX70" fmla="*/ 324440 w 5755736"/>
                <a:gd name="connsiteY70" fmla="*/ 2919807 h 2922255"/>
                <a:gd name="connsiteX71" fmla="*/ 374589 w 5755736"/>
                <a:gd name="connsiteY71" fmla="*/ 2921919 h 2922255"/>
                <a:gd name="connsiteX72" fmla="*/ 2045838 w 5755736"/>
                <a:gd name="connsiteY72" fmla="*/ 2921919 h 2922255"/>
                <a:gd name="connsiteX73" fmla="*/ 2085428 w 5755736"/>
                <a:gd name="connsiteY73" fmla="*/ 2921391 h 2922255"/>
                <a:gd name="connsiteX74" fmla="*/ 2113933 w 5755736"/>
                <a:gd name="connsiteY74" fmla="*/ 2910833 h 2922255"/>
                <a:gd name="connsiteX75" fmla="*/ 2118156 w 5755736"/>
                <a:gd name="connsiteY75" fmla="*/ 2902915 h 2922255"/>
                <a:gd name="connsiteX76" fmla="*/ 2121324 w 5755736"/>
                <a:gd name="connsiteY76" fmla="*/ 2903443 h 2922255"/>
                <a:gd name="connsiteX77" fmla="*/ 2324555 w 5755736"/>
                <a:gd name="connsiteY77" fmla="*/ 2903971 h 2922255"/>
                <a:gd name="connsiteX78" fmla="*/ 2349893 w 5755736"/>
                <a:gd name="connsiteY78" fmla="*/ 2881800 h 2922255"/>
                <a:gd name="connsiteX79" fmla="*/ 2397402 w 5755736"/>
                <a:gd name="connsiteY79" fmla="*/ 2746137 h 2922255"/>
                <a:gd name="connsiteX80" fmla="*/ 2467609 w 5755736"/>
                <a:gd name="connsiteY80" fmla="*/ 2661149 h 2922255"/>
                <a:gd name="connsiteX81" fmla="*/ 3354437 w 5755736"/>
                <a:gd name="connsiteY81" fmla="*/ 2660621 h 2922255"/>
                <a:gd name="connsiteX82" fmla="*/ 3382415 w 5755736"/>
                <a:gd name="connsiteY82" fmla="*/ 2674874 h 2922255"/>
                <a:gd name="connsiteX83" fmla="*/ 3406697 w 5755736"/>
                <a:gd name="connsiteY83" fmla="*/ 2700212 h 2922255"/>
                <a:gd name="connsiteX84" fmla="*/ 3450510 w 5755736"/>
                <a:gd name="connsiteY84" fmla="*/ 2876522 h 2922255"/>
                <a:gd name="connsiteX85" fmla="*/ 3458428 w 5755736"/>
                <a:gd name="connsiteY85" fmla="*/ 2891830 h 2922255"/>
                <a:gd name="connsiteX86" fmla="*/ 3453678 w 5755736"/>
                <a:gd name="connsiteY86" fmla="*/ 2898692 h 2922255"/>
                <a:gd name="connsiteX87" fmla="*/ 3492212 w 5755736"/>
                <a:gd name="connsiteY87" fmla="*/ 2915584 h 2922255"/>
                <a:gd name="connsiteX88" fmla="*/ 3782543 w 5755736"/>
                <a:gd name="connsiteY88" fmla="*/ 2916112 h 2922255"/>
                <a:gd name="connsiteX89" fmla="*/ 4691542 w 5755736"/>
                <a:gd name="connsiteY89" fmla="*/ 2914528 h 2922255"/>
                <a:gd name="connsiteX90" fmla="*/ 5213082 w 5755736"/>
                <a:gd name="connsiteY90" fmla="*/ 2913473 h 2922255"/>
                <a:gd name="connsiteX91" fmla="*/ 5278538 w 5755736"/>
                <a:gd name="connsiteY91" fmla="*/ 2898164 h 2922255"/>
                <a:gd name="connsiteX92" fmla="*/ 5282233 w 5755736"/>
                <a:gd name="connsiteY92" fmla="*/ 2896581 h 2922255"/>
                <a:gd name="connsiteX93" fmla="*/ 5313378 w 5755736"/>
                <a:gd name="connsiteY93" fmla="*/ 2894997 h 2922255"/>
                <a:gd name="connsiteX94" fmla="*/ 5566229 w 5755736"/>
                <a:gd name="connsiteY94" fmla="*/ 2896581 h 2922255"/>
                <a:gd name="connsiteX95" fmla="*/ 5644882 w 5755736"/>
                <a:gd name="connsiteY95" fmla="*/ 2782560 h 2922255"/>
                <a:gd name="connsiteX96" fmla="*/ 5644882 w 5755736"/>
                <a:gd name="connsiteY96" fmla="*/ 2782560 h 2922255"/>
                <a:gd name="connsiteX97" fmla="*/ 5655968 w 5755736"/>
                <a:gd name="connsiteY97" fmla="*/ 2733996 h 2922255"/>
                <a:gd name="connsiteX98" fmla="*/ 5713506 w 5755736"/>
                <a:gd name="connsiteY98" fmla="*/ 2332283 h 2922255"/>
                <a:gd name="connsiteX99" fmla="*/ 5729342 w 5755736"/>
                <a:gd name="connsiteY99" fmla="*/ 2157029 h 2922255"/>
                <a:gd name="connsiteX100" fmla="*/ 5729342 w 5755736"/>
                <a:gd name="connsiteY100" fmla="*/ 2157029 h 2922255"/>
                <a:gd name="connsiteX101" fmla="*/ 5745179 w 5755736"/>
                <a:gd name="connsiteY101" fmla="*/ 2016615 h 2922255"/>
                <a:gd name="connsiteX102" fmla="*/ 5745179 w 5755736"/>
                <a:gd name="connsiteY102" fmla="*/ 2016615 h 2922255"/>
                <a:gd name="connsiteX103" fmla="*/ 5750985 w 5755736"/>
                <a:gd name="connsiteY103" fmla="*/ 1888869 h 2922255"/>
                <a:gd name="connsiteX104" fmla="*/ 5750457 w 5755736"/>
                <a:gd name="connsiteY104" fmla="*/ 1757957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088182 w 5755736"/>
                <a:gd name="connsiteY27" fmla="*/ 11222 h 2922255"/>
                <a:gd name="connsiteX28" fmla="*/ 4088182 w 5755736"/>
                <a:gd name="connsiteY28" fmla="*/ 11222 h 2922255"/>
                <a:gd name="connsiteX29" fmla="*/ 3953574 w 5755736"/>
                <a:gd name="connsiteY29" fmla="*/ 9638 h 2922255"/>
                <a:gd name="connsiteX30" fmla="*/ 3666411 w 5755736"/>
                <a:gd name="connsiteY30" fmla="*/ 664 h 2922255"/>
                <a:gd name="connsiteX31" fmla="*/ 3340185 w 5755736"/>
                <a:gd name="connsiteY31" fmla="*/ 664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107392 w 5755736"/>
                <a:gd name="connsiteY35" fmla="*/ 6471 h 2922255"/>
                <a:gd name="connsiteX36" fmla="*/ 3107392 w 5755736"/>
                <a:gd name="connsiteY36" fmla="*/ 6471 h 2922255"/>
                <a:gd name="connsiteX37" fmla="*/ 2994955 w 5755736"/>
                <a:gd name="connsiteY37" fmla="*/ 10694 h 2922255"/>
                <a:gd name="connsiteX38" fmla="*/ 2981230 w 5755736"/>
                <a:gd name="connsiteY38" fmla="*/ 13333 h 2922255"/>
                <a:gd name="connsiteX39" fmla="*/ 2994955 w 5755736"/>
                <a:gd name="connsiteY39" fmla="*/ 10694 h 2922255"/>
                <a:gd name="connsiteX40" fmla="*/ 2868793 w 5755736"/>
                <a:gd name="connsiteY40" fmla="*/ 15973 h 2922255"/>
                <a:gd name="connsiteX41" fmla="*/ 2792779 w 5755736"/>
                <a:gd name="connsiteY41" fmla="*/ 15973 h 2922255"/>
                <a:gd name="connsiteX42" fmla="*/ 2704624 w 5755736"/>
                <a:gd name="connsiteY42" fmla="*/ 21251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541511 w 5755736"/>
                <a:gd name="connsiteY46" fmla="*/ 26530 h 2922255"/>
                <a:gd name="connsiteX47" fmla="*/ 2541511 w 5755736"/>
                <a:gd name="connsiteY47" fmla="*/ 26530 h 2922255"/>
                <a:gd name="connsiteX48" fmla="*/ 2383677 w 5755736"/>
                <a:gd name="connsiteY48" fmla="*/ 36560 h 2922255"/>
                <a:gd name="connsiteX49" fmla="*/ 2181501 w 5755736"/>
                <a:gd name="connsiteY49" fmla="*/ 48701 h 2922255"/>
                <a:gd name="connsiteX50" fmla="*/ 1853691 w 5755736"/>
                <a:gd name="connsiteY50" fmla="*/ 78262 h 2922255"/>
                <a:gd name="connsiteX51" fmla="*/ 1366464 w 5755736"/>
                <a:gd name="connsiteY51" fmla="*/ 144774 h 2922255"/>
                <a:gd name="connsiteX52" fmla="*/ 959473 w 5755736"/>
                <a:gd name="connsiteY52" fmla="*/ 320028 h 2922255"/>
                <a:gd name="connsiteX53" fmla="*/ 688146 w 5755736"/>
                <a:gd name="connsiteY53" fmla="*/ 654172 h 2922255"/>
                <a:gd name="connsiteX54" fmla="*/ 640637 w 5755736"/>
                <a:gd name="connsiteY54" fmla="*/ 744967 h 2922255"/>
                <a:gd name="connsiteX55" fmla="*/ 629552 w 5755736"/>
                <a:gd name="connsiteY55" fmla="*/ 771888 h 2922255"/>
                <a:gd name="connsiteX56" fmla="*/ 574653 w 5755736"/>
                <a:gd name="connsiteY56" fmla="*/ 888548 h 2922255"/>
                <a:gd name="connsiteX57" fmla="*/ 511836 w 5755736"/>
                <a:gd name="connsiteY57" fmla="*/ 1000457 h 2922255"/>
                <a:gd name="connsiteX58" fmla="*/ 455881 w 5755736"/>
                <a:gd name="connsiteY58" fmla="*/ 1119229 h 2922255"/>
                <a:gd name="connsiteX59" fmla="*/ 376172 w 5755736"/>
                <a:gd name="connsiteY59" fmla="*/ 1285509 h 2922255"/>
                <a:gd name="connsiteX60" fmla="*/ 291184 w 5755736"/>
                <a:gd name="connsiteY60" fmla="*/ 1457068 h 2922255"/>
                <a:gd name="connsiteX61" fmla="*/ 198806 w 5755736"/>
                <a:gd name="connsiteY61" fmla="*/ 1649215 h 2922255"/>
                <a:gd name="connsiteX62" fmla="*/ 61031 w 5755736"/>
                <a:gd name="connsiteY62" fmla="*/ 1941657 h 2922255"/>
                <a:gd name="connsiteX63" fmla="*/ 27775 w 5755736"/>
                <a:gd name="connsiteY63" fmla="*/ 2016087 h 2922255"/>
                <a:gd name="connsiteX64" fmla="*/ 1909 w 5755736"/>
                <a:gd name="connsiteY64" fmla="*/ 2148055 h 2922255"/>
                <a:gd name="connsiteX65" fmla="*/ 1909 w 5755736"/>
                <a:gd name="connsiteY65" fmla="*/ 2148055 h 2922255"/>
                <a:gd name="connsiteX66" fmla="*/ 75812 w 5755736"/>
                <a:gd name="connsiteY66" fmla="*/ 2328060 h 2922255"/>
                <a:gd name="connsiteX67" fmla="*/ 275348 w 5755736"/>
                <a:gd name="connsiteY67" fmla="*/ 2803147 h 2922255"/>
                <a:gd name="connsiteX68" fmla="*/ 307549 w 5755736"/>
                <a:gd name="connsiteY68" fmla="*/ 2880745 h 2922255"/>
                <a:gd name="connsiteX69" fmla="*/ 324440 w 5755736"/>
                <a:gd name="connsiteY69" fmla="*/ 2919807 h 2922255"/>
                <a:gd name="connsiteX70" fmla="*/ 374589 w 5755736"/>
                <a:gd name="connsiteY70" fmla="*/ 2921919 h 2922255"/>
                <a:gd name="connsiteX71" fmla="*/ 2045838 w 5755736"/>
                <a:gd name="connsiteY71" fmla="*/ 2921919 h 2922255"/>
                <a:gd name="connsiteX72" fmla="*/ 2085428 w 5755736"/>
                <a:gd name="connsiteY72" fmla="*/ 2921391 h 2922255"/>
                <a:gd name="connsiteX73" fmla="*/ 2113933 w 5755736"/>
                <a:gd name="connsiteY73" fmla="*/ 2910833 h 2922255"/>
                <a:gd name="connsiteX74" fmla="*/ 2118156 w 5755736"/>
                <a:gd name="connsiteY74" fmla="*/ 2902915 h 2922255"/>
                <a:gd name="connsiteX75" fmla="*/ 2121324 w 5755736"/>
                <a:gd name="connsiteY75" fmla="*/ 2903443 h 2922255"/>
                <a:gd name="connsiteX76" fmla="*/ 2324555 w 5755736"/>
                <a:gd name="connsiteY76" fmla="*/ 2903971 h 2922255"/>
                <a:gd name="connsiteX77" fmla="*/ 2349893 w 5755736"/>
                <a:gd name="connsiteY77" fmla="*/ 2881800 h 2922255"/>
                <a:gd name="connsiteX78" fmla="*/ 2397402 w 5755736"/>
                <a:gd name="connsiteY78" fmla="*/ 2746137 h 2922255"/>
                <a:gd name="connsiteX79" fmla="*/ 2467609 w 5755736"/>
                <a:gd name="connsiteY79" fmla="*/ 2661149 h 2922255"/>
                <a:gd name="connsiteX80" fmla="*/ 3354437 w 5755736"/>
                <a:gd name="connsiteY80" fmla="*/ 2660621 h 2922255"/>
                <a:gd name="connsiteX81" fmla="*/ 3382415 w 5755736"/>
                <a:gd name="connsiteY81" fmla="*/ 2674874 h 2922255"/>
                <a:gd name="connsiteX82" fmla="*/ 3406697 w 5755736"/>
                <a:gd name="connsiteY82" fmla="*/ 2700212 h 2922255"/>
                <a:gd name="connsiteX83" fmla="*/ 3450510 w 5755736"/>
                <a:gd name="connsiteY83" fmla="*/ 2876522 h 2922255"/>
                <a:gd name="connsiteX84" fmla="*/ 3458428 w 5755736"/>
                <a:gd name="connsiteY84" fmla="*/ 2891830 h 2922255"/>
                <a:gd name="connsiteX85" fmla="*/ 3453678 w 5755736"/>
                <a:gd name="connsiteY85" fmla="*/ 2898692 h 2922255"/>
                <a:gd name="connsiteX86" fmla="*/ 3492212 w 5755736"/>
                <a:gd name="connsiteY86" fmla="*/ 2915584 h 2922255"/>
                <a:gd name="connsiteX87" fmla="*/ 3782543 w 5755736"/>
                <a:gd name="connsiteY87" fmla="*/ 2916112 h 2922255"/>
                <a:gd name="connsiteX88" fmla="*/ 4691542 w 5755736"/>
                <a:gd name="connsiteY88" fmla="*/ 2914528 h 2922255"/>
                <a:gd name="connsiteX89" fmla="*/ 5213082 w 5755736"/>
                <a:gd name="connsiteY89" fmla="*/ 2913473 h 2922255"/>
                <a:gd name="connsiteX90" fmla="*/ 5278538 w 5755736"/>
                <a:gd name="connsiteY90" fmla="*/ 2898164 h 2922255"/>
                <a:gd name="connsiteX91" fmla="*/ 5282233 w 5755736"/>
                <a:gd name="connsiteY91" fmla="*/ 2896581 h 2922255"/>
                <a:gd name="connsiteX92" fmla="*/ 5313378 w 5755736"/>
                <a:gd name="connsiteY92" fmla="*/ 2894997 h 2922255"/>
                <a:gd name="connsiteX93" fmla="*/ 5566229 w 5755736"/>
                <a:gd name="connsiteY93" fmla="*/ 2896581 h 2922255"/>
                <a:gd name="connsiteX94" fmla="*/ 5644882 w 5755736"/>
                <a:gd name="connsiteY94" fmla="*/ 2782560 h 2922255"/>
                <a:gd name="connsiteX95" fmla="*/ 5644882 w 5755736"/>
                <a:gd name="connsiteY95" fmla="*/ 2782560 h 2922255"/>
                <a:gd name="connsiteX96" fmla="*/ 5655968 w 5755736"/>
                <a:gd name="connsiteY96" fmla="*/ 2733996 h 2922255"/>
                <a:gd name="connsiteX97" fmla="*/ 5713506 w 5755736"/>
                <a:gd name="connsiteY97" fmla="*/ 2332283 h 2922255"/>
                <a:gd name="connsiteX98" fmla="*/ 5729342 w 5755736"/>
                <a:gd name="connsiteY98" fmla="*/ 2157029 h 2922255"/>
                <a:gd name="connsiteX99" fmla="*/ 5729342 w 5755736"/>
                <a:gd name="connsiteY99" fmla="*/ 2157029 h 2922255"/>
                <a:gd name="connsiteX100" fmla="*/ 5745179 w 5755736"/>
                <a:gd name="connsiteY100" fmla="*/ 2016615 h 2922255"/>
                <a:gd name="connsiteX101" fmla="*/ 5745179 w 5755736"/>
                <a:gd name="connsiteY101" fmla="*/ 2016615 h 2922255"/>
                <a:gd name="connsiteX102" fmla="*/ 5750985 w 5755736"/>
                <a:gd name="connsiteY102" fmla="*/ 1888869 h 2922255"/>
                <a:gd name="connsiteX103" fmla="*/ 5750457 w 5755736"/>
                <a:gd name="connsiteY103" fmla="*/ 1757957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088182 w 5755736"/>
                <a:gd name="connsiteY26" fmla="*/ 11222 h 2922255"/>
                <a:gd name="connsiteX27" fmla="*/ 4088182 w 5755736"/>
                <a:gd name="connsiteY27" fmla="*/ 11222 h 2922255"/>
                <a:gd name="connsiteX28" fmla="*/ 3953574 w 5755736"/>
                <a:gd name="connsiteY28" fmla="*/ 9638 h 2922255"/>
                <a:gd name="connsiteX29" fmla="*/ 3666411 w 5755736"/>
                <a:gd name="connsiteY29" fmla="*/ 664 h 2922255"/>
                <a:gd name="connsiteX30" fmla="*/ 3340185 w 5755736"/>
                <a:gd name="connsiteY30" fmla="*/ 664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107392 w 5755736"/>
                <a:gd name="connsiteY34" fmla="*/ 6471 h 2922255"/>
                <a:gd name="connsiteX35" fmla="*/ 3107392 w 5755736"/>
                <a:gd name="connsiteY35" fmla="*/ 6471 h 2922255"/>
                <a:gd name="connsiteX36" fmla="*/ 2994955 w 5755736"/>
                <a:gd name="connsiteY36" fmla="*/ 10694 h 2922255"/>
                <a:gd name="connsiteX37" fmla="*/ 2981230 w 5755736"/>
                <a:gd name="connsiteY37" fmla="*/ 13333 h 2922255"/>
                <a:gd name="connsiteX38" fmla="*/ 2994955 w 5755736"/>
                <a:gd name="connsiteY38" fmla="*/ 10694 h 2922255"/>
                <a:gd name="connsiteX39" fmla="*/ 2868793 w 5755736"/>
                <a:gd name="connsiteY39" fmla="*/ 15973 h 2922255"/>
                <a:gd name="connsiteX40" fmla="*/ 2792779 w 5755736"/>
                <a:gd name="connsiteY40" fmla="*/ 15973 h 2922255"/>
                <a:gd name="connsiteX41" fmla="*/ 2704624 w 5755736"/>
                <a:gd name="connsiteY41" fmla="*/ 21251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541511 w 5755736"/>
                <a:gd name="connsiteY45" fmla="*/ 26530 h 2922255"/>
                <a:gd name="connsiteX46" fmla="*/ 2541511 w 5755736"/>
                <a:gd name="connsiteY46" fmla="*/ 26530 h 2922255"/>
                <a:gd name="connsiteX47" fmla="*/ 2383677 w 5755736"/>
                <a:gd name="connsiteY47" fmla="*/ 36560 h 2922255"/>
                <a:gd name="connsiteX48" fmla="*/ 2181501 w 5755736"/>
                <a:gd name="connsiteY48" fmla="*/ 48701 h 2922255"/>
                <a:gd name="connsiteX49" fmla="*/ 1853691 w 5755736"/>
                <a:gd name="connsiteY49" fmla="*/ 78262 h 2922255"/>
                <a:gd name="connsiteX50" fmla="*/ 1366464 w 5755736"/>
                <a:gd name="connsiteY50" fmla="*/ 144774 h 2922255"/>
                <a:gd name="connsiteX51" fmla="*/ 959473 w 5755736"/>
                <a:gd name="connsiteY51" fmla="*/ 320028 h 2922255"/>
                <a:gd name="connsiteX52" fmla="*/ 688146 w 5755736"/>
                <a:gd name="connsiteY52" fmla="*/ 654172 h 2922255"/>
                <a:gd name="connsiteX53" fmla="*/ 640637 w 5755736"/>
                <a:gd name="connsiteY53" fmla="*/ 744967 h 2922255"/>
                <a:gd name="connsiteX54" fmla="*/ 629552 w 5755736"/>
                <a:gd name="connsiteY54" fmla="*/ 771888 h 2922255"/>
                <a:gd name="connsiteX55" fmla="*/ 574653 w 5755736"/>
                <a:gd name="connsiteY55" fmla="*/ 888548 h 2922255"/>
                <a:gd name="connsiteX56" fmla="*/ 511836 w 5755736"/>
                <a:gd name="connsiteY56" fmla="*/ 1000457 h 2922255"/>
                <a:gd name="connsiteX57" fmla="*/ 455881 w 5755736"/>
                <a:gd name="connsiteY57" fmla="*/ 1119229 h 2922255"/>
                <a:gd name="connsiteX58" fmla="*/ 376172 w 5755736"/>
                <a:gd name="connsiteY58" fmla="*/ 1285509 h 2922255"/>
                <a:gd name="connsiteX59" fmla="*/ 291184 w 5755736"/>
                <a:gd name="connsiteY59" fmla="*/ 1457068 h 2922255"/>
                <a:gd name="connsiteX60" fmla="*/ 198806 w 5755736"/>
                <a:gd name="connsiteY60" fmla="*/ 1649215 h 2922255"/>
                <a:gd name="connsiteX61" fmla="*/ 61031 w 5755736"/>
                <a:gd name="connsiteY61" fmla="*/ 1941657 h 2922255"/>
                <a:gd name="connsiteX62" fmla="*/ 27775 w 5755736"/>
                <a:gd name="connsiteY62" fmla="*/ 2016087 h 2922255"/>
                <a:gd name="connsiteX63" fmla="*/ 1909 w 5755736"/>
                <a:gd name="connsiteY63" fmla="*/ 2148055 h 2922255"/>
                <a:gd name="connsiteX64" fmla="*/ 1909 w 5755736"/>
                <a:gd name="connsiteY64" fmla="*/ 2148055 h 2922255"/>
                <a:gd name="connsiteX65" fmla="*/ 75812 w 5755736"/>
                <a:gd name="connsiteY65" fmla="*/ 2328060 h 2922255"/>
                <a:gd name="connsiteX66" fmla="*/ 275348 w 5755736"/>
                <a:gd name="connsiteY66" fmla="*/ 2803147 h 2922255"/>
                <a:gd name="connsiteX67" fmla="*/ 307549 w 5755736"/>
                <a:gd name="connsiteY67" fmla="*/ 2880745 h 2922255"/>
                <a:gd name="connsiteX68" fmla="*/ 324440 w 5755736"/>
                <a:gd name="connsiteY68" fmla="*/ 2919807 h 2922255"/>
                <a:gd name="connsiteX69" fmla="*/ 374589 w 5755736"/>
                <a:gd name="connsiteY69" fmla="*/ 2921919 h 2922255"/>
                <a:gd name="connsiteX70" fmla="*/ 2045838 w 5755736"/>
                <a:gd name="connsiteY70" fmla="*/ 2921919 h 2922255"/>
                <a:gd name="connsiteX71" fmla="*/ 2085428 w 5755736"/>
                <a:gd name="connsiteY71" fmla="*/ 2921391 h 2922255"/>
                <a:gd name="connsiteX72" fmla="*/ 2113933 w 5755736"/>
                <a:gd name="connsiteY72" fmla="*/ 2910833 h 2922255"/>
                <a:gd name="connsiteX73" fmla="*/ 2118156 w 5755736"/>
                <a:gd name="connsiteY73" fmla="*/ 2902915 h 2922255"/>
                <a:gd name="connsiteX74" fmla="*/ 2121324 w 5755736"/>
                <a:gd name="connsiteY74" fmla="*/ 2903443 h 2922255"/>
                <a:gd name="connsiteX75" fmla="*/ 2324555 w 5755736"/>
                <a:gd name="connsiteY75" fmla="*/ 2903971 h 2922255"/>
                <a:gd name="connsiteX76" fmla="*/ 2349893 w 5755736"/>
                <a:gd name="connsiteY76" fmla="*/ 2881800 h 2922255"/>
                <a:gd name="connsiteX77" fmla="*/ 2397402 w 5755736"/>
                <a:gd name="connsiteY77" fmla="*/ 2746137 h 2922255"/>
                <a:gd name="connsiteX78" fmla="*/ 2467609 w 5755736"/>
                <a:gd name="connsiteY78" fmla="*/ 2661149 h 2922255"/>
                <a:gd name="connsiteX79" fmla="*/ 3354437 w 5755736"/>
                <a:gd name="connsiteY79" fmla="*/ 2660621 h 2922255"/>
                <a:gd name="connsiteX80" fmla="*/ 3382415 w 5755736"/>
                <a:gd name="connsiteY80" fmla="*/ 2674874 h 2922255"/>
                <a:gd name="connsiteX81" fmla="*/ 3406697 w 5755736"/>
                <a:gd name="connsiteY81" fmla="*/ 2700212 h 2922255"/>
                <a:gd name="connsiteX82" fmla="*/ 3450510 w 5755736"/>
                <a:gd name="connsiteY82" fmla="*/ 2876522 h 2922255"/>
                <a:gd name="connsiteX83" fmla="*/ 3458428 w 5755736"/>
                <a:gd name="connsiteY83" fmla="*/ 2891830 h 2922255"/>
                <a:gd name="connsiteX84" fmla="*/ 3453678 w 5755736"/>
                <a:gd name="connsiteY84" fmla="*/ 2898692 h 2922255"/>
                <a:gd name="connsiteX85" fmla="*/ 3492212 w 5755736"/>
                <a:gd name="connsiteY85" fmla="*/ 2915584 h 2922255"/>
                <a:gd name="connsiteX86" fmla="*/ 3782543 w 5755736"/>
                <a:gd name="connsiteY86" fmla="*/ 2916112 h 2922255"/>
                <a:gd name="connsiteX87" fmla="*/ 4691542 w 5755736"/>
                <a:gd name="connsiteY87" fmla="*/ 2914528 h 2922255"/>
                <a:gd name="connsiteX88" fmla="*/ 5213082 w 5755736"/>
                <a:gd name="connsiteY88" fmla="*/ 2913473 h 2922255"/>
                <a:gd name="connsiteX89" fmla="*/ 5278538 w 5755736"/>
                <a:gd name="connsiteY89" fmla="*/ 2898164 h 2922255"/>
                <a:gd name="connsiteX90" fmla="*/ 5282233 w 5755736"/>
                <a:gd name="connsiteY90" fmla="*/ 2896581 h 2922255"/>
                <a:gd name="connsiteX91" fmla="*/ 5313378 w 5755736"/>
                <a:gd name="connsiteY91" fmla="*/ 2894997 h 2922255"/>
                <a:gd name="connsiteX92" fmla="*/ 5566229 w 5755736"/>
                <a:gd name="connsiteY92" fmla="*/ 2896581 h 2922255"/>
                <a:gd name="connsiteX93" fmla="*/ 5644882 w 5755736"/>
                <a:gd name="connsiteY93" fmla="*/ 2782560 h 2922255"/>
                <a:gd name="connsiteX94" fmla="*/ 5644882 w 5755736"/>
                <a:gd name="connsiteY94" fmla="*/ 2782560 h 2922255"/>
                <a:gd name="connsiteX95" fmla="*/ 5655968 w 5755736"/>
                <a:gd name="connsiteY95" fmla="*/ 2733996 h 2922255"/>
                <a:gd name="connsiteX96" fmla="*/ 5713506 w 5755736"/>
                <a:gd name="connsiteY96" fmla="*/ 2332283 h 2922255"/>
                <a:gd name="connsiteX97" fmla="*/ 5729342 w 5755736"/>
                <a:gd name="connsiteY97" fmla="*/ 2157029 h 2922255"/>
                <a:gd name="connsiteX98" fmla="*/ 5729342 w 5755736"/>
                <a:gd name="connsiteY98" fmla="*/ 2157029 h 2922255"/>
                <a:gd name="connsiteX99" fmla="*/ 5745179 w 5755736"/>
                <a:gd name="connsiteY99" fmla="*/ 2016615 h 2922255"/>
                <a:gd name="connsiteX100" fmla="*/ 5745179 w 5755736"/>
                <a:gd name="connsiteY100" fmla="*/ 2016615 h 2922255"/>
                <a:gd name="connsiteX101" fmla="*/ 5750985 w 5755736"/>
                <a:gd name="connsiteY101" fmla="*/ 1888869 h 2922255"/>
                <a:gd name="connsiteX102" fmla="*/ 5750457 w 5755736"/>
                <a:gd name="connsiteY102" fmla="*/ 1757957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4088182 w 5755736"/>
                <a:gd name="connsiteY26" fmla="*/ 11222 h 2922255"/>
                <a:gd name="connsiteX27" fmla="*/ 3953574 w 5755736"/>
                <a:gd name="connsiteY27" fmla="*/ 9638 h 2922255"/>
                <a:gd name="connsiteX28" fmla="*/ 3666411 w 5755736"/>
                <a:gd name="connsiteY28" fmla="*/ 664 h 2922255"/>
                <a:gd name="connsiteX29" fmla="*/ 3340185 w 5755736"/>
                <a:gd name="connsiteY29" fmla="*/ 664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107392 w 5755736"/>
                <a:gd name="connsiteY33" fmla="*/ 6471 h 2922255"/>
                <a:gd name="connsiteX34" fmla="*/ 3107392 w 5755736"/>
                <a:gd name="connsiteY34" fmla="*/ 6471 h 2922255"/>
                <a:gd name="connsiteX35" fmla="*/ 2994955 w 5755736"/>
                <a:gd name="connsiteY35" fmla="*/ 10694 h 2922255"/>
                <a:gd name="connsiteX36" fmla="*/ 2981230 w 5755736"/>
                <a:gd name="connsiteY36" fmla="*/ 13333 h 2922255"/>
                <a:gd name="connsiteX37" fmla="*/ 2994955 w 5755736"/>
                <a:gd name="connsiteY37" fmla="*/ 10694 h 2922255"/>
                <a:gd name="connsiteX38" fmla="*/ 2868793 w 5755736"/>
                <a:gd name="connsiteY38" fmla="*/ 15973 h 2922255"/>
                <a:gd name="connsiteX39" fmla="*/ 2792779 w 5755736"/>
                <a:gd name="connsiteY39" fmla="*/ 15973 h 2922255"/>
                <a:gd name="connsiteX40" fmla="*/ 2704624 w 5755736"/>
                <a:gd name="connsiteY40" fmla="*/ 21251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541511 w 5755736"/>
                <a:gd name="connsiteY44" fmla="*/ 26530 h 2922255"/>
                <a:gd name="connsiteX45" fmla="*/ 2541511 w 5755736"/>
                <a:gd name="connsiteY45" fmla="*/ 26530 h 2922255"/>
                <a:gd name="connsiteX46" fmla="*/ 2383677 w 5755736"/>
                <a:gd name="connsiteY46" fmla="*/ 36560 h 2922255"/>
                <a:gd name="connsiteX47" fmla="*/ 2181501 w 5755736"/>
                <a:gd name="connsiteY47" fmla="*/ 48701 h 2922255"/>
                <a:gd name="connsiteX48" fmla="*/ 1853691 w 5755736"/>
                <a:gd name="connsiteY48" fmla="*/ 78262 h 2922255"/>
                <a:gd name="connsiteX49" fmla="*/ 1366464 w 5755736"/>
                <a:gd name="connsiteY49" fmla="*/ 144774 h 2922255"/>
                <a:gd name="connsiteX50" fmla="*/ 959473 w 5755736"/>
                <a:gd name="connsiteY50" fmla="*/ 320028 h 2922255"/>
                <a:gd name="connsiteX51" fmla="*/ 688146 w 5755736"/>
                <a:gd name="connsiteY51" fmla="*/ 654172 h 2922255"/>
                <a:gd name="connsiteX52" fmla="*/ 640637 w 5755736"/>
                <a:gd name="connsiteY52" fmla="*/ 744967 h 2922255"/>
                <a:gd name="connsiteX53" fmla="*/ 629552 w 5755736"/>
                <a:gd name="connsiteY53" fmla="*/ 771888 h 2922255"/>
                <a:gd name="connsiteX54" fmla="*/ 574653 w 5755736"/>
                <a:gd name="connsiteY54" fmla="*/ 888548 h 2922255"/>
                <a:gd name="connsiteX55" fmla="*/ 511836 w 5755736"/>
                <a:gd name="connsiteY55" fmla="*/ 1000457 h 2922255"/>
                <a:gd name="connsiteX56" fmla="*/ 455881 w 5755736"/>
                <a:gd name="connsiteY56" fmla="*/ 1119229 h 2922255"/>
                <a:gd name="connsiteX57" fmla="*/ 376172 w 5755736"/>
                <a:gd name="connsiteY57" fmla="*/ 1285509 h 2922255"/>
                <a:gd name="connsiteX58" fmla="*/ 291184 w 5755736"/>
                <a:gd name="connsiteY58" fmla="*/ 1457068 h 2922255"/>
                <a:gd name="connsiteX59" fmla="*/ 198806 w 5755736"/>
                <a:gd name="connsiteY59" fmla="*/ 1649215 h 2922255"/>
                <a:gd name="connsiteX60" fmla="*/ 61031 w 5755736"/>
                <a:gd name="connsiteY60" fmla="*/ 1941657 h 2922255"/>
                <a:gd name="connsiteX61" fmla="*/ 27775 w 5755736"/>
                <a:gd name="connsiteY61" fmla="*/ 2016087 h 2922255"/>
                <a:gd name="connsiteX62" fmla="*/ 1909 w 5755736"/>
                <a:gd name="connsiteY62" fmla="*/ 2148055 h 2922255"/>
                <a:gd name="connsiteX63" fmla="*/ 1909 w 5755736"/>
                <a:gd name="connsiteY63" fmla="*/ 2148055 h 2922255"/>
                <a:gd name="connsiteX64" fmla="*/ 75812 w 5755736"/>
                <a:gd name="connsiteY64" fmla="*/ 2328060 h 2922255"/>
                <a:gd name="connsiteX65" fmla="*/ 275348 w 5755736"/>
                <a:gd name="connsiteY65" fmla="*/ 2803147 h 2922255"/>
                <a:gd name="connsiteX66" fmla="*/ 307549 w 5755736"/>
                <a:gd name="connsiteY66" fmla="*/ 2880745 h 2922255"/>
                <a:gd name="connsiteX67" fmla="*/ 324440 w 5755736"/>
                <a:gd name="connsiteY67" fmla="*/ 2919807 h 2922255"/>
                <a:gd name="connsiteX68" fmla="*/ 374589 w 5755736"/>
                <a:gd name="connsiteY68" fmla="*/ 2921919 h 2922255"/>
                <a:gd name="connsiteX69" fmla="*/ 2045838 w 5755736"/>
                <a:gd name="connsiteY69" fmla="*/ 2921919 h 2922255"/>
                <a:gd name="connsiteX70" fmla="*/ 2085428 w 5755736"/>
                <a:gd name="connsiteY70" fmla="*/ 2921391 h 2922255"/>
                <a:gd name="connsiteX71" fmla="*/ 2113933 w 5755736"/>
                <a:gd name="connsiteY71" fmla="*/ 2910833 h 2922255"/>
                <a:gd name="connsiteX72" fmla="*/ 2118156 w 5755736"/>
                <a:gd name="connsiteY72" fmla="*/ 2902915 h 2922255"/>
                <a:gd name="connsiteX73" fmla="*/ 2121324 w 5755736"/>
                <a:gd name="connsiteY73" fmla="*/ 2903443 h 2922255"/>
                <a:gd name="connsiteX74" fmla="*/ 2324555 w 5755736"/>
                <a:gd name="connsiteY74" fmla="*/ 2903971 h 2922255"/>
                <a:gd name="connsiteX75" fmla="*/ 2349893 w 5755736"/>
                <a:gd name="connsiteY75" fmla="*/ 2881800 h 2922255"/>
                <a:gd name="connsiteX76" fmla="*/ 2397402 w 5755736"/>
                <a:gd name="connsiteY76" fmla="*/ 2746137 h 2922255"/>
                <a:gd name="connsiteX77" fmla="*/ 2467609 w 5755736"/>
                <a:gd name="connsiteY77" fmla="*/ 2661149 h 2922255"/>
                <a:gd name="connsiteX78" fmla="*/ 3354437 w 5755736"/>
                <a:gd name="connsiteY78" fmla="*/ 2660621 h 2922255"/>
                <a:gd name="connsiteX79" fmla="*/ 3382415 w 5755736"/>
                <a:gd name="connsiteY79" fmla="*/ 2674874 h 2922255"/>
                <a:gd name="connsiteX80" fmla="*/ 3406697 w 5755736"/>
                <a:gd name="connsiteY80" fmla="*/ 2700212 h 2922255"/>
                <a:gd name="connsiteX81" fmla="*/ 3450510 w 5755736"/>
                <a:gd name="connsiteY81" fmla="*/ 2876522 h 2922255"/>
                <a:gd name="connsiteX82" fmla="*/ 3458428 w 5755736"/>
                <a:gd name="connsiteY82" fmla="*/ 2891830 h 2922255"/>
                <a:gd name="connsiteX83" fmla="*/ 3453678 w 5755736"/>
                <a:gd name="connsiteY83" fmla="*/ 2898692 h 2922255"/>
                <a:gd name="connsiteX84" fmla="*/ 3492212 w 5755736"/>
                <a:gd name="connsiteY84" fmla="*/ 2915584 h 2922255"/>
                <a:gd name="connsiteX85" fmla="*/ 3782543 w 5755736"/>
                <a:gd name="connsiteY85" fmla="*/ 2916112 h 2922255"/>
                <a:gd name="connsiteX86" fmla="*/ 4691542 w 5755736"/>
                <a:gd name="connsiteY86" fmla="*/ 2914528 h 2922255"/>
                <a:gd name="connsiteX87" fmla="*/ 5213082 w 5755736"/>
                <a:gd name="connsiteY87" fmla="*/ 2913473 h 2922255"/>
                <a:gd name="connsiteX88" fmla="*/ 5278538 w 5755736"/>
                <a:gd name="connsiteY88" fmla="*/ 2898164 h 2922255"/>
                <a:gd name="connsiteX89" fmla="*/ 5282233 w 5755736"/>
                <a:gd name="connsiteY89" fmla="*/ 2896581 h 2922255"/>
                <a:gd name="connsiteX90" fmla="*/ 5313378 w 5755736"/>
                <a:gd name="connsiteY90" fmla="*/ 2894997 h 2922255"/>
                <a:gd name="connsiteX91" fmla="*/ 5566229 w 5755736"/>
                <a:gd name="connsiteY91" fmla="*/ 2896581 h 2922255"/>
                <a:gd name="connsiteX92" fmla="*/ 5644882 w 5755736"/>
                <a:gd name="connsiteY92" fmla="*/ 2782560 h 2922255"/>
                <a:gd name="connsiteX93" fmla="*/ 5644882 w 5755736"/>
                <a:gd name="connsiteY93" fmla="*/ 2782560 h 2922255"/>
                <a:gd name="connsiteX94" fmla="*/ 5655968 w 5755736"/>
                <a:gd name="connsiteY94" fmla="*/ 2733996 h 2922255"/>
                <a:gd name="connsiteX95" fmla="*/ 5713506 w 5755736"/>
                <a:gd name="connsiteY95" fmla="*/ 2332283 h 2922255"/>
                <a:gd name="connsiteX96" fmla="*/ 5729342 w 5755736"/>
                <a:gd name="connsiteY96" fmla="*/ 2157029 h 2922255"/>
                <a:gd name="connsiteX97" fmla="*/ 5729342 w 5755736"/>
                <a:gd name="connsiteY97" fmla="*/ 2157029 h 2922255"/>
                <a:gd name="connsiteX98" fmla="*/ 5745179 w 5755736"/>
                <a:gd name="connsiteY98" fmla="*/ 2016615 h 2922255"/>
                <a:gd name="connsiteX99" fmla="*/ 5745179 w 5755736"/>
                <a:gd name="connsiteY99" fmla="*/ 2016615 h 2922255"/>
                <a:gd name="connsiteX100" fmla="*/ 5750985 w 5755736"/>
                <a:gd name="connsiteY100" fmla="*/ 1888869 h 2922255"/>
                <a:gd name="connsiteX101" fmla="*/ 5750457 w 5755736"/>
                <a:gd name="connsiteY101" fmla="*/ 1757957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3953574 w 5755736"/>
                <a:gd name="connsiteY26" fmla="*/ 9638 h 2922255"/>
                <a:gd name="connsiteX27" fmla="*/ 3666411 w 5755736"/>
                <a:gd name="connsiteY27" fmla="*/ 664 h 2922255"/>
                <a:gd name="connsiteX28" fmla="*/ 3340185 w 5755736"/>
                <a:gd name="connsiteY28" fmla="*/ 664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107392 w 5755736"/>
                <a:gd name="connsiteY32" fmla="*/ 6471 h 2922255"/>
                <a:gd name="connsiteX33" fmla="*/ 3107392 w 5755736"/>
                <a:gd name="connsiteY33" fmla="*/ 6471 h 2922255"/>
                <a:gd name="connsiteX34" fmla="*/ 2994955 w 5755736"/>
                <a:gd name="connsiteY34" fmla="*/ 10694 h 2922255"/>
                <a:gd name="connsiteX35" fmla="*/ 2981230 w 5755736"/>
                <a:gd name="connsiteY35" fmla="*/ 13333 h 2922255"/>
                <a:gd name="connsiteX36" fmla="*/ 2994955 w 5755736"/>
                <a:gd name="connsiteY36" fmla="*/ 10694 h 2922255"/>
                <a:gd name="connsiteX37" fmla="*/ 2868793 w 5755736"/>
                <a:gd name="connsiteY37" fmla="*/ 15973 h 2922255"/>
                <a:gd name="connsiteX38" fmla="*/ 2792779 w 5755736"/>
                <a:gd name="connsiteY38" fmla="*/ 15973 h 2922255"/>
                <a:gd name="connsiteX39" fmla="*/ 2704624 w 5755736"/>
                <a:gd name="connsiteY39" fmla="*/ 21251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541511 w 5755736"/>
                <a:gd name="connsiteY43" fmla="*/ 26530 h 2922255"/>
                <a:gd name="connsiteX44" fmla="*/ 2541511 w 5755736"/>
                <a:gd name="connsiteY44" fmla="*/ 26530 h 2922255"/>
                <a:gd name="connsiteX45" fmla="*/ 2383677 w 5755736"/>
                <a:gd name="connsiteY45" fmla="*/ 36560 h 2922255"/>
                <a:gd name="connsiteX46" fmla="*/ 2181501 w 5755736"/>
                <a:gd name="connsiteY46" fmla="*/ 48701 h 2922255"/>
                <a:gd name="connsiteX47" fmla="*/ 1853691 w 5755736"/>
                <a:gd name="connsiteY47" fmla="*/ 78262 h 2922255"/>
                <a:gd name="connsiteX48" fmla="*/ 1366464 w 5755736"/>
                <a:gd name="connsiteY48" fmla="*/ 144774 h 2922255"/>
                <a:gd name="connsiteX49" fmla="*/ 959473 w 5755736"/>
                <a:gd name="connsiteY49" fmla="*/ 320028 h 2922255"/>
                <a:gd name="connsiteX50" fmla="*/ 688146 w 5755736"/>
                <a:gd name="connsiteY50" fmla="*/ 654172 h 2922255"/>
                <a:gd name="connsiteX51" fmla="*/ 640637 w 5755736"/>
                <a:gd name="connsiteY51" fmla="*/ 744967 h 2922255"/>
                <a:gd name="connsiteX52" fmla="*/ 629552 w 5755736"/>
                <a:gd name="connsiteY52" fmla="*/ 771888 h 2922255"/>
                <a:gd name="connsiteX53" fmla="*/ 574653 w 5755736"/>
                <a:gd name="connsiteY53" fmla="*/ 888548 h 2922255"/>
                <a:gd name="connsiteX54" fmla="*/ 511836 w 5755736"/>
                <a:gd name="connsiteY54" fmla="*/ 1000457 h 2922255"/>
                <a:gd name="connsiteX55" fmla="*/ 455881 w 5755736"/>
                <a:gd name="connsiteY55" fmla="*/ 1119229 h 2922255"/>
                <a:gd name="connsiteX56" fmla="*/ 376172 w 5755736"/>
                <a:gd name="connsiteY56" fmla="*/ 1285509 h 2922255"/>
                <a:gd name="connsiteX57" fmla="*/ 291184 w 5755736"/>
                <a:gd name="connsiteY57" fmla="*/ 1457068 h 2922255"/>
                <a:gd name="connsiteX58" fmla="*/ 198806 w 5755736"/>
                <a:gd name="connsiteY58" fmla="*/ 1649215 h 2922255"/>
                <a:gd name="connsiteX59" fmla="*/ 61031 w 5755736"/>
                <a:gd name="connsiteY59" fmla="*/ 1941657 h 2922255"/>
                <a:gd name="connsiteX60" fmla="*/ 27775 w 5755736"/>
                <a:gd name="connsiteY60" fmla="*/ 2016087 h 2922255"/>
                <a:gd name="connsiteX61" fmla="*/ 1909 w 5755736"/>
                <a:gd name="connsiteY61" fmla="*/ 2148055 h 2922255"/>
                <a:gd name="connsiteX62" fmla="*/ 1909 w 5755736"/>
                <a:gd name="connsiteY62" fmla="*/ 2148055 h 2922255"/>
                <a:gd name="connsiteX63" fmla="*/ 75812 w 5755736"/>
                <a:gd name="connsiteY63" fmla="*/ 2328060 h 2922255"/>
                <a:gd name="connsiteX64" fmla="*/ 275348 w 5755736"/>
                <a:gd name="connsiteY64" fmla="*/ 2803147 h 2922255"/>
                <a:gd name="connsiteX65" fmla="*/ 307549 w 5755736"/>
                <a:gd name="connsiteY65" fmla="*/ 2880745 h 2922255"/>
                <a:gd name="connsiteX66" fmla="*/ 324440 w 5755736"/>
                <a:gd name="connsiteY66" fmla="*/ 2919807 h 2922255"/>
                <a:gd name="connsiteX67" fmla="*/ 374589 w 5755736"/>
                <a:gd name="connsiteY67" fmla="*/ 2921919 h 2922255"/>
                <a:gd name="connsiteX68" fmla="*/ 2045838 w 5755736"/>
                <a:gd name="connsiteY68" fmla="*/ 2921919 h 2922255"/>
                <a:gd name="connsiteX69" fmla="*/ 2085428 w 5755736"/>
                <a:gd name="connsiteY69" fmla="*/ 2921391 h 2922255"/>
                <a:gd name="connsiteX70" fmla="*/ 2113933 w 5755736"/>
                <a:gd name="connsiteY70" fmla="*/ 2910833 h 2922255"/>
                <a:gd name="connsiteX71" fmla="*/ 2118156 w 5755736"/>
                <a:gd name="connsiteY71" fmla="*/ 2902915 h 2922255"/>
                <a:gd name="connsiteX72" fmla="*/ 2121324 w 5755736"/>
                <a:gd name="connsiteY72" fmla="*/ 2903443 h 2922255"/>
                <a:gd name="connsiteX73" fmla="*/ 2324555 w 5755736"/>
                <a:gd name="connsiteY73" fmla="*/ 2903971 h 2922255"/>
                <a:gd name="connsiteX74" fmla="*/ 2349893 w 5755736"/>
                <a:gd name="connsiteY74" fmla="*/ 2881800 h 2922255"/>
                <a:gd name="connsiteX75" fmla="*/ 2397402 w 5755736"/>
                <a:gd name="connsiteY75" fmla="*/ 2746137 h 2922255"/>
                <a:gd name="connsiteX76" fmla="*/ 2467609 w 5755736"/>
                <a:gd name="connsiteY76" fmla="*/ 2661149 h 2922255"/>
                <a:gd name="connsiteX77" fmla="*/ 3354437 w 5755736"/>
                <a:gd name="connsiteY77" fmla="*/ 2660621 h 2922255"/>
                <a:gd name="connsiteX78" fmla="*/ 3382415 w 5755736"/>
                <a:gd name="connsiteY78" fmla="*/ 2674874 h 2922255"/>
                <a:gd name="connsiteX79" fmla="*/ 3406697 w 5755736"/>
                <a:gd name="connsiteY79" fmla="*/ 2700212 h 2922255"/>
                <a:gd name="connsiteX80" fmla="*/ 3450510 w 5755736"/>
                <a:gd name="connsiteY80" fmla="*/ 2876522 h 2922255"/>
                <a:gd name="connsiteX81" fmla="*/ 3458428 w 5755736"/>
                <a:gd name="connsiteY81" fmla="*/ 2891830 h 2922255"/>
                <a:gd name="connsiteX82" fmla="*/ 3453678 w 5755736"/>
                <a:gd name="connsiteY82" fmla="*/ 2898692 h 2922255"/>
                <a:gd name="connsiteX83" fmla="*/ 3492212 w 5755736"/>
                <a:gd name="connsiteY83" fmla="*/ 2915584 h 2922255"/>
                <a:gd name="connsiteX84" fmla="*/ 3782543 w 5755736"/>
                <a:gd name="connsiteY84" fmla="*/ 2916112 h 2922255"/>
                <a:gd name="connsiteX85" fmla="*/ 4691542 w 5755736"/>
                <a:gd name="connsiteY85" fmla="*/ 2914528 h 2922255"/>
                <a:gd name="connsiteX86" fmla="*/ 5213082 w 5755736"/>
                <a:gd name="connsiteY86" fmla="*/ 2913473 h 2922255"/>
                <a:gd name="connsiteX87" fmla="*/ 5278538 w 5755736"/>
                <a:gd name="connsiteY87" fmla="*/ 2898164 h 2922255"/>
                <a:gd name="connsiteX88" fmla="*/ 5282233 w 5755736"/>
                <a:gd name="connsiteY88" fmla="*/ 2896581 h 2922255"/>
                <a:gd name="connsiteX89" fmla="*/ 5313378 w 5755736"/>
                <a:gd name="connsiteY89" fmla="*/ 2894997 h 2922255"/>
                <a:gd name="connsiteX90" fmla="*/ 5566229 w 5755736"/>
                <a:gd name="connsiteY90" fmla="*/ 2896581 h 2922255"/>
                <a:gd name="connsiteX91" fmla="*/ 5644882 w 5755736"/>
                <a:gd name="connsiteY91" fmla="*/ 2782560 h 2922255"/>
                <a:gd name="connsiteX92" fmla="*/ 5644882 w 5755736"/>
                <a:gd name="connsiteY92" fmla="*/ 2782560 h 2922255"/>
                <a:gd name="connsiteX93" fmla="*/ 5655968 w 5755736"/>
                <a:gd name="connsiteY93" fmla="*/ 2733996 h 2922255"/>
                <a:gd name="connsiteX94" fmla="*/ 5713506 w 5755736"/>
                <a:gd name="connsiteY94" fmla="*/ 2332283 h 2922255"/>
                <a:gd name="connsiteX95" fmla="*/ 5729342 w 5755736"/>
                <a:gd name="connsiteY95" fmla="*/ 2157029 h 2922255"/>
                <a:gd name="connsiteX96" fmla="*/ 5729342 w 5755736"/>
                <a:gd name="connsiteY96" fmla="*/ 2157029 h 2922255"/>
                <a:gd name="connsiteX97" fmla="*/ 5745179 w 5755736"/>
                <a:gd name="connsiteY97" fmla="*/ 2016615 h 2922255"/>
                <a:gd name="connsiteX98" fmla="*/ 5745179 w 5755736"/>
                <a:gd name="connsiteY98" fmla="*/ 2016615 h 2922255"/>
                <a:gd name="connsiteX99" fmla="*/ 5750985 w 5755736"/>
                <a:gd name="connsiteY99" fmla="*/ 1888869 h 2922255"/>
                <a:gd name="connsiteX100" fmla="*/ 5750457 w 5755736"/>
                <a:gd name="connsiteY100" fmla="*/ 1757957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107392 w 5755736"/>
                <a:gd name="connsiteY31" fmla="*/ 6471 h 2922255"/>
                <a:gd name="connsiteX32" fmla="*/ 3107392 w 5755736"/>
                <a:gd name="connsiteY32" fmla="*/ 6471 h 2922255"/>
                <a:gd name="connsiteX33" fmla="*/ 2994955 w 5755736"/>
                <a:gd name="connsiteY33" fmla="*/ 10694 h 2922255"/>
                <a:gd name="connsiteX34" fmla="*/ 2981230 w 5755736"/>
                <a:gd name="connsiteY34" fmla="*/ 13333 h 2922255"/>
                <a:gd name="connsiteX35" fmla="*/ 2994955 w 5755736"/>
                <a:gd name="connsiteY35" fmla="*/ 10694 h 2922255"/>
                <a:gd name="connsiteX36" fmla="*/ 2868793 w 5755736"/>
                <a:gd name="connsiteY36" fmla="*/ 15973 h 2922255"/>
                <a:gd name="connsiteX37" fmla="*/ 2792779 w 5755736"/>
                <a:gd name="connsiteY37" fmla="*/ 15973 h 2922255"/>
                <a:gd name="connsiteX38" fmla="*/ 2704624 w 5755736"/>
                <a:gd name="connsiteY38" fmla="*/ 21251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541511 w 5755736"/>
                <a:gd name="connsiteY42" fmla="*/ 26530 h 2922255"/>
                <a:gd name="connsiteX43" fmla="*/ 2541511 w 5755736"/>
                <a:gd name="connsiteY43" fmla="*/ 26530 h 2922255"/>
                <a:gd name="connsiteX44" fmla="*/ 2383677 w 5755736"/>
                <a:gd name="connsiteY44" fmla="*/ 36560 h 2922255"/>
                <a:gd name="connsiteX45" fmla="*/ 2181501 w 5755736"/>
                <a:gd name="connsiteY45" fmla="*/ 48701 h 2922255"/>
                <a:gd name="connsiteX46" fmla="*/ 1853691 w 5755736"/>
                <a:gd name="connsiteY46" fmla="*/ 78262 h 2922255"/>
                <a:gd name="connsiteX47" fmla="*/ 1366464 w 5755736"/>
                <a:gd name="connsiteY47" fmla="*/ 144774 h 2922255"/>
                <a:gd name="connsiteX48" fmla="*/ 959473 w 5755736"/>
                <a:gd name="connsiteY48" fmla="*/ 320028 h 2922255"/>
                <a:gd name="connsiteX49" fmla="*/ 688146 w 5755736"/>
                <a:gd name="connsiteY49" fmla="*/ 654172 h 2922255"/>
                <a:gd name="connsiteX50" fmla="*/ 640637 w 5755736"/>
                <a:gd name="connsiteY50" fmla="*/ 744967 h 2922255"/>
                <a:gd name="connsiteX51" fmla="*/ 629552 w 5755736"/>
                <a:gd name="connsiteY51" fmla="*/ 771888 h 2922255"/>
                <a:gd name="connsiteX52" fmla="*/ 574653 w 5755736"/>
                <a:gd name="connsiteY52" fmla="*/ 888548 h 2922255"/>
                <a:gd name="connsiteX53" fmla="*/ 511836 w 5755736"/>
                <a:gd name="connsiteY53" fmla="*/ 1000457 h 2922255"/>
                <a:gd name="connsiteX54" fmla="*/ 455881 w 5755736"/>
                <a:gd name="connsiteY54" fmla="*/ 1119229 h 2922255"/>
                <a:gd name="connsiteX55" fmla="*/ 376172 w 5755736"/>
                <a:gd name="connsiteY55" fmla="*/ 1285509 h 2922255"/>
                <a:gd name="connsiteX56" fmla="*/ 291184 w 5755736"/>
                <a:gd name="connsiteY56" fmla="*/ 1457068 h 2922255"/>
                <a:gd name="connsiteX57" fmla="*/ 198806 w 5755736"/>
                <a:gd name="connsiteY57" fmla="*/ 1649215 h 2922255"/>
                <a:gd name="connsiteX58" fmla="*/ 61031 w 5755736"/>
                <a:gd name="connsiteY58" fmla="*/ 1941657 h 2922255"/>
                <a:gd name="connsiteX59" fmla="*/ 27775 w 5755736"/>
                <a:gd name="connsiteY59" fmla="*/ 2016087 h 2922255"/>
                <a:gd name="connsiteX60" fmla="*/ 1909 w 5755736"/>
                <a:gd name="connsiteY60" fmla="*/ 2148055 h 2922255"/>
                <a:gd name="connsiteX61" fmla="*/ 1909 w 5755736"/>
                <a:gd name="connsiteY61" fmla="*/ 2148055 h 2922255"/>
                <a:gd name="connsiteX62" fmla="*/ 75812 w 5755736"/>
                <a:gd name="connsiteY62" fmla="*/ 2328060 h 2922255"/>
                <a:gd name="connsiteX63" fmla="*/ 275348 w 5755736"/>
                <a:gd name="connsiteY63" fmla="*/ 2803147 h 2922255"/>
                <a:gd name="connsiteX64" fmla="*/ 307549 w 5755736"/>
                <a:gd name="connsiteY64" fmla="*/ 2880745 h 2922255"/>
                <a:gd name="connsiteX65" fmla="*/ 324440 w 5755736"/>
                <a:gd name="connsiteY65" fmla="*/ 2919807 h 2922255"/>
                <a:gd name="connsiteX66" fmla="*/ 374589 w 5755736"/>
                <a:gd name="connsiteY66" fmla="*/ 2921919 h 2922255"/>
                <a:gd name="connsiteX67" fmla="*/ 2045838 w 5755736"/>
                <a:gd name="connsiteY67" fmla="*/ 2921919 h 2922255"/>
                <a:gd name="connsiteX68" fmla="*/ 2085428 w 5755736"/>
                <a:gd name="connsiteY68" fmla="*/ 2921391 h 2922255"/>
                <a:gd name="connsiteX69" fmla="*/ 2113933 w 5755736"/>
                <a:gd name="connsiteY69" fmla="*/ 2910833 h 2922255"/>
                <a:gd name="connsiteX70" fmla="*/ 2118156 w 5755736"/>
                <a:gd name="connsiteY70" fmla="*/ 2902915 h 2922255"/>
                <a:gd name="connsiteX71" fmla="*/ 2121324 w 5755736"/>
                <a:gd name="connsiteY71" fmla="*/ 2903443 h 2922255"/>
                <a:gd name="connsiteX72" fmla="*/ 2324555 w 5755736"/>
                <a:gd name="connsiteY72" fmla="*/ 2903971 h 2922255"/>
                <a:gd name="connsiteX73" fmla="*/ 2349893 w 5755736"/>
                <a:gd name="connsiteY73" fmla="*/ 2881800 h 2922255"/>
                <a:gd name="connsiteX74" fmla="*/ 2397402 w 5755736"/>
                <a:gd name="connsiteY74" fmla="*/ 2746137 h 2922255"/>
                <a:gd name="connsiteX75" fmla="*/ 2467609 w 5755736"/>
                <a:gd name="connsiteY75" fmla="*/ 2661149 h 2922255"/>
                <a:gd name="connsiteX76" fmla="*/ 3354437 w 5755736"/>
                <a:gd name="connsiteY76" fmla="*/ 2660621 h 2922255"/>
                <a:gd name="connsiteX77" fmla="*/ 3382415 w 5755736"/>
                <a:gd name="connsiteY77" fmla="*/ 2674874 h 2922255"/>
                <a:gd name="connsiteX78" fmla="*/ 3406697 w 5755736"/>
                <a:gd name="connsiteY78" fmla="*/ 2700212 h 2922255"/>
                <a:gd name="connsiteX79" fmla="*/ 3450510 w 5755736"/>
                <a:gd name="connsiteY79" fmla="*/ 2876522 h 2922255"/>
                <a:gd name="connsiteX80" fmla="*/ 3458428 w 5755736"/>
                <a:gd name="connsiteY80" fmla="*/ 2891830 h 2922255"/>
                <a:gd name="connsiteX81" fmla="*/ 3453678 w 5755736"/>
                <a:gd name="connsiteY81" fmla="*/ 2898692 h 2922255"/>
                <a:gd name="connsiteX82" fmla="*/ 3492212 w 5755736"/>
                <a:gd name="connsiteY82" fmla="*/ 2915584 h 2922255"/>
                <a:gd name="connsiteX83" fmla="*/ 3782543 w 5755736"/>
                <a:gd name="connsiteY83" fmla="*/ 2916112 h 2922255"/>
                <a:gd name="connsiteX84" fmla="*/ 4691542 w 5755736"/>
                <a:gd name="connsiteY84" fmla="*/ 2914528 h 2922255"/>
                <a:gd name="connsiteX85" fmla="*/ 5213082 w 5755736"/>
                <a:gd name="connsiteY85" fmla="*/ 2913473 h 2922255"/>
                <a:gd name="connsiteX86" fmla="*/ 5278538 w 5755736"/>
                <a:gd name="connsiteY86" fmla="*/ 2898164 h 2922255"/>
                <a:gd name="connsiteX87" fmla="*/ 5282233 w 5755736"/>
                <a:gd name="connsiteY87" fmla="*/ 2896581 h 2922255"/>
                <a:gd name="connsiteX88" fmla="*/ 5313378 w 5755736"/>
                <a:gd name="connsiteY88" fmla="*/ 2894997 h 2922255"/>
                <a:gd name="connsiteX89" fmla="*/ 5566229 w 5755736"/>
                <a:gd name="connsiteY89" fmla="*/ 2896581 h 2922255"/>
                <a:gd name="connsiteX90" fmla="*/ 5644882 w 5755736"/>
                <a:gd name="connsiteY90" fmla="*/ 2782560 h 2922255"/>
                <a:gd name="connsiteX91" fmla="*/ 5644882 w 5755736"/>
                <a:gd name="connsiteY91" fmla="*/ 2782560 h 2922255"/>
                <a:gd name="connsiteX92" fmla="*/ 5655968 w 5755736"/>
                <a:gd name="connsiteY92" fmla="*/ 2733996 h 2922255"/>
                <a:gd name="connsiteX93" fmla="*/ 5713506 w 5755736"/>
                <a:gd name="connsiteY93" fmla="*/ 2332283 h 2922255"/>
                <a:gd name="connsiteX94" fmla="*/ 5729342 w 5755736"/>
                <a:gd name="connsiteY94" fmla="*/ 2157029 h 2922255"/>
                <a:gd name="connsiteX95" fmla="*/ 5729342 w 5755736"/>
                <a:gd name="connsiteY95" fmla="*/ 2157029 h 2922255"/>
                <a:gd name="connsiteX96" fmla="*/ 5745179 w 5755736"/>
                <a:gd name="connsiteY96" fmla="*/ 2016615 h 2922255"/>
                <a:gd name="connsiteX97" fmla="*/ 5745179 w 5755736"/>
                <a:gd name="connsiteY97" fmla="*/ 2016615 h 2922255"/>
                <a:gd name="connsiteX98" fmla="*/ 5750985 w 5755736"/>
                <a:gd name="connsiteY98" fmla="*/ 1888869 h 2922255"/>
                <a:gd name="connsiteX99" fmla="*/ 5750457 w 5755736"/>
                <a:gd name="connsiteY99" fmla="*/ 1757957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3107392 w 5755736"/>
                <a:gd name="connsiteY31" fmla="*/ 6471 h 2922255"/>
                <a:gd name="connsiteX32" fmla="*/ 2994955 w 5755736"/>
                <a:gd name="connsiteY32" fmla="*/ 10694 h 2922255"/>
                <a:gd name="connsiteX33" fmla="*/ 2981230 w 5755736"/>
                <a:gd name="connsiteY33" fmla="*/ 13333 h 2922255"/>
                <a:gd name="connsiteX34" fmla="*/ 2994955 w 5755736"/>
                <a:gd name="connsiteY34" fmla="*/ 10694 h 2922255"/>
                <a:gd name="connsiteX35" fmla="*/ 2868793 w 5755736"/>
                <a:gd name="connsiteY35" fmla="*/ 15973 h 2922255"/>
                <a:gd name="connsiteX36" fmla="*/ 2792779 w 5755736"/>
                <a:gd name="connsiteY36" fmla="*/ 15973 h 2922255"/>
                <a:gd name="connsiteX37" fmla="*/ 2704624 w 5755736"/>
                <a:gd name="connsiteY37" fmla="*/ 21251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541511 w 5755736"/>
                <a:gd name="connsiteY41" fmla="*/ 26530 h 2922255"/>
                <a:gd name="connsiteX42" fmla="*/ 2541511 w 5755736"/>
                <a:gd name="connsiteY42" fmla="*/ 26530 h 2922255"/>
                <a:gd name="connsiteX43" fmla="*/ 2383677 w 5755736"/>
                <a:gd name="connsiteY43" fmla="*/ 36560 h 2922255"/>
                <a:gd name="connsiteX44" fmla="*/ 2181501 w 5755736"/>
                <a:gd name="connsiteY44" fmla="*/ 48701 h 2922255"/>
                <a:gd name="connsiteX45" fmla="*/ 1853691 w 5755736"/>
                <a:gd name="connsiteY45" fmla="*/ 78262 h 2922255"/>
                <a:gd name="connsiteX46" fmla="*/ 1366464 w 5755736"/>
                <a:gd name="connsiteY46" fmla="*/ 144774 h 2922255"/>
                <a:gd name="connsiteX47" fmla="*/ 959473 w 5755736"/>
                <a:gd name="connsiteY47" fmla="*/ 320028 h 2922255"/>
                <a:gd name="connsiteX48" fmla="*/ 688146 w 5755736"/>
                <a:gd name="connsiteY48" fmla="*/ 654172 h 2922255"/>
                <a:gd name="connsiteX49" fmla="*/ 640637 w 5755736"/>
                <a:gd name="connsiteY49" fmla="*/ 744967 h 2922255"/>
                <a:gd name="connsiteX50" fmla="*/ 629552 w 5755736"/>
                <a:gd name="connsiteY50" fmla="*/ 771888 h 2922255"/>
                <a:gd name="connsiteX51" fmla="*/ 574653 w 5755736"/>
                <a:gd name="connsiteY51" fmla="*/ 888548 h 2922255"/>
                <a:gd name="connsiteX52" fmla="*/ 511836 w 5755736"/>
                <a:gd name="connsiteY52" fmla="*/ 1000457 h 2922255"/>
                <a:gd name="connsiteX53" fmla="*/ 455881 w 5755736"/>
                <a:gd name="connsiteY53" fmla="*/ 1119229 h 2922255"/>
                <a:gd name="connsiteX54" fmla="*/ 376172 w 5755736"/>
                <a:gd name="connsiteY54" fmla="*/ 1285509 h 2922255"/>
                <a:gd name="connsiteX55" fmla="*/ 291184 w 5755736"/>
                <a:gd name="connsiteY55" fmla="*/ 1457068 h 2922255"/>
                <a:gd name="connsiteX56" fmla="*/ 198806 w 5755736"/>
                <a:gd name="connsiteY56" fmla="*/ 1649215 h 2922255"/>
                <a:gd name="connsiteX57" fmla="*/ 61031 w 5755736"/>
                <a:gd name="connsiteY57" fmla="*/ 1941657 h 2922255"/>
                <a:gd name="connsiteX58" fmla="*/ 27775 w 5755736"/>
                <a:gd name="connsiteY58" fmla="*/ 2016087 h 2922255"/>
                <a:gd name="connsiteX59" fmla="*/ 1909 w 5755736"/>
                <a:gd name="connsiteY59" fmla="*/ 2148055 h 2922255"/>
                <a:gd name="connsiteX60" fmla="*/ 1909 w 5755736"/>
                <a:gd name="connsiteY60" fmla="*/ 2148055 h 2922255"/>
                <a:gd name="connsiteX61" fmla="*/ 75812 w 5755736"/>
                <a:gd name="connsiteY61" fmla="*/ 2328060 h 2922255"/>
                <a:gd name="connsiteX62" fmla="*/ 275348 w 5755736"/>
                <a:gd name="connsiteY62" fmla="*/ 2803147 h 2922255"/>
                <a:gd name="connsiteX63" fmla="*/ 307549 w 5755736"/>
                <a:gd name="connsiteY63" fmla="*/ 2880745 h 2922255"/>
                <a:gd name="connsiteX64" fmla="*/ 324440 w 5755736"/>
                <a:gd name="connsiteY64" fmla="*/ 2919807 h 2922255"/>
                <a:gd name="connsiteX65" fmla="*/ 374589 w 5755736"/>
                <a:gd name="connsiteY65" fmla="*/ 2921919 h 2922255"/>
                <a:gd name="connsiteX66" fmla="*/ 2045838 w 5755736"/>
                <a:gd name="connsiteY66" fmla="*/ 2921919 h 2922255"/>
                <a:gd name="connsiteX67" fmla="*/ 2085428 w 5755736"/>
                <a:gd name="connsiteY67" fmla="*/ 2921391 h 2922255"/>
                <a:gd name="connsiteX68" fmla="*/ 2113933 w 5755736"/>
                <a:gd name="connsiteY68" fmla="*/ 2910833 h 2922255"/>
                <a:gd name="connsiteX69" fmla="*/ 2118156 w 5755736"/>
                <a:gd name="connsiteY69" fmla="*/ 2902915 h 2922255"/>
                <a:gd name="connsiteX70" fmla="*/ 2121324 w 5755736"/>
                <a:gd name="connsiteY70" fmla="*/ 2903443 h 2922255"/>
                <a:gd name="connsiteX71" fmla="*/ 2324555 w 5755736"/>
                <a:gd name="connsiteY71" fmla="*/ 2903971 h 2922255"/>
                <a:gd name="connsiteX72" fmla="*/ 2349893 w 5755736"/>
                <a:gd name="connsiteY72" fmla="*/ 2881800 h 2922255"/>
                <a:gd name="connsiteX73" fmla="*/ 2397402 w 5755736"/>
                <a:gd name="connsiteY73" fmla="*/ 2746137 h 2922255"/>
                <a:gd name="connsiteX74" fmla="*/ 2467609 w 5755736"/>
                <a:gd name="connsiteY74" fmla="*/ 2661149 h 2922255"/>
                <a:gd name="connsiteX75" fmla="*/ 3354437 w 5755736"/>
                <a:gd name="connsiteY75" fmla="*/ 2660621 h 2922255"/>
                <a:gd name="connsiteX76" fmla="*/ 3382415 w 5755736"/>
                <a:gd name="connsiteY76" fmla="*/ 2674874 h 2922255"/>
                <a:gd name="connsiteX77" fmla="*/ 3406697 w 5755736"/>
                <a:gd name="connsiteY77" fmla="*/ 2700212 h 2922255"/>
                <a:gd name="connsiteX78" fmla="*/ 3450510 w 5755736"/>
                <a:gd name="connsiteY78" fmla="*/ 2876522 h 2922255"/>
                <a:gd name="connsiteX79" fmla="*/ 3458428 w 5755736"/>
                <a:gd name="connsiteY79" fmla="*/ 2891830 h 2922255"/>
                <a:gd name="connsiteX80" fmla="*/ 3453678 w 5755736"/>
                <a:gd name="connsiteY80" fmla="*/ 2898692 h 2922255"/>
                <a:gd name="connsiteX81" fmla="*/ 3492212 w 5755736"/>
                <a:gd name="connsiteY81" fmla="*/ 2915584 h 2922255"/>
                <a:gd name="connsiteX82" fmla="*/ 3782543 w 5755736"/>
                <a:gd name="connsiteY82" fmla="*/ 2916112 h 2922255"/>
                <a:gd name="connsiteX83" fmla="*/ 4691542 w 5755736"/>
                <a:gd name="connsiteY83" fmla="*/ 2914528 h 2922255"/>
                <a:gd name="connsiteX84" fmla="*/ 5213082 w 5755736"/>
                <a:gd name="connsiteY84" fmla="*/ 2913473 h 2922255"/>
                <a:gd name="connsiteX85" fmla="*/ 5278538 w 5755736"/>
                <a:gd name="connsiteY85" fmla="*/ 2898164 h 2922255"/>
                <a:gd name="connsiteX86" fmla="*/ 5282233 w 5755736"/>
                <a:gd name="connsiteY86" fmla="*/ 2896581 h 2922255"/>
                <a:gd name="connsiteX87" fmla="*/ 5313378 w 5755736"/>
                <a:gd name="connsiteY87" fmla="*/ 2894997 h 2922255"/>
                <a:gd name="connsiteX88" fmla="*/ 5566229 w 5755736"/>
                <a:gd name="connsiteY88" fmla="*/ 2896581 h 2922255"/>
                <a:gd name="connsiteX89" fmla="*/ 5644882 w 5755736"/>
                <a:gd name="connsiteY89" fmla="*/ 2782560 h 2922255"/>
                <a:gd name="connsiteX90" fmla="*/ 5644882 w 5755736"/>
                <a:gd name="connsiteY90" fmla="*/ 2782560 h 2922255"/>
                <a:gd name="connsiteX91" fmla="*/ 5655968 w 5755736"/>
                <a:gd name="connsiteY91" fmla="*/ 2733996 h 2922255"/>
                <a:gd name="connsiteX92" fmla="*/ 5713506 w 5755736"/>
                <a:gd name="connsiteY92" fmla="*/ 2332283 h 2922255"/>
                <a:gd name="connsiteX93" fmla="*/ 5729342 w 5755736"/>
                <a:gd name="connsiteY93" fmla="*/ 2157029 h 2922255"/>
                <a:gd name="connsiteX94" fmla="*/ 5729342 w 5755736"/>
                <a:gd name="connsiteY94" fmla="*/ 2157029 h 2922255"/>
                <a:gd name="connsiteX95" fmla="*/ 5745179 w 5755736"/>
                <a:gd name="connsiteY95" fmla="*/ 2016615 h 2922255"/>
                <a:gd name="connsiteX96" fmla="*/ 5745179 w 5755736"/>
                <a:gd name="connsiteY96" fmla="*/ 2016615 h 2922255"/>
                <a:gd name="connsiteX97" fmla="*/ 5750985 w 5755736"/>
                <a:gd name="connsiteY97" fmla="*/ 1888869 h 2922255"/>
                <a:gd name="connsiteX98" fmla="*/ 5750457 w 5755736"/>
                <a:gd name="connsiteY98" fmla="*/ 1757957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04624 w 5755736"/>
                <a:gd name="connsiteY35" fmla="*/ 21251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541511 w 5755736"/>
                <a:gd name="connsiteY39" fmla="*/ 26530 h 2922255"/>
                <a:gd name="connsiteX40" fmla="*/ 2541511 w 5755736"/>
                <a:gd name="connsiteY40" fmla="*/ 2653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543618 w 5755736"/>
                <a:gd name="connsiteY40" fmla="*/ 3176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181501 w 5755736"/>
                <a:gd name="connsiteY40" fmla="*/ 48701 h 2922255"/>
                <a:gd name="connsiteX41" fmla="*/ 1853691 w 5755736"/>
                <a:gd name="connsiteY41" fmla="*/ 78262 h 2922255"/>
                <a:gd name="connsiteX42" fmla="*/ 1366464 w 5755736"/>
                <a:gd name="connsiteY42" fmla="*/ 144774 h 2922255"/>
                <a:gd name="connsiteX43" fmla="*/ 959473 w 5755736"/>
                <a:gd name="connsiteY43" fmla="*/ 320028 h 2922255"/>
                <a:gd name="connsiteX44" fmla="*/ 688146 w 5755736"/>
                <a:gd name="connsiteY44" fmla="*/ 654172 h 2922255"/>
                <a:gd name="connsiteX45" fmla="*/ 640637 w 5755736"/>
                <a:gd name="connsiteY45" fmla="*/ 744967 h 2922255"/>
                <a:gd name="connsiteX46" fmla="*/ 629552 w 5755736"/>
                <a:gd name="connsiteY46" fmla="*/ 771888 h 2922255"/>
                <a:gd name="connsiteX47" fmla="*/ 574653 w 5755736"/>
                <a:gd name="connsiteY47" fmla="*/ 888548 h 2922255"/>
                <a:gd name="connsiteX48" fmla="*/ 511836 w 5755736"/>
                <a:gd name="connsiteY48" fmla="*/ 1000457 h 2922255"/>
                <a:gd name="connsiteX49" fmla="*/ 455881 w 5755736"/>
                <a:gd name="connsiteY49" fmla="*/ 1119229 h 2922255"/>
                <a:gd name="connsiteX50" fmla="*/ 376172 w 5755736"/>
                <a:gd name="connsiteY50" fmla="*/ 1285509 h 2922255"/>
                <a:gd name="connsiteX51" fmla="*/ 291184 w 5755736"/>
                <a:gd name="connsiteY51" fmla="*/ 1457068 h 2922255"/>
                <a:gd name="connsiteX52" fmla="*/ 198806 w 5755736"/>
                <a:gd name="connsiteY52" fmla="*/ 1649215 h 2922255"/>
                <a:gd name="connsiteX53" fmla="*/ 61031 w 5755736"/>
                <a:gd name="connsiteY53" fmla="*/ 1941657 h 2922255"/>
                <a:gd name="connsiteX54" fmla="*/ 27775 w 5755736"/>
                <a:gd name="connsiteY54" fmla="*/ 2016087 h 2922255"/>
                <a:gd name="connsiteX55" fmla="*/ 1909 w 5755736"/>
                <a:gd name="connsiteY55" fmla="*/ 2148055 h 2922255"/>
                <a:gd name="connsiteX56" fmla="*/ 1909 w 5755736"/>
                <a:gd name="connsiteY56" fmla="*/ 2148055 h 2922255"/>
                <a:gd name="connsiteX57" fmla="*/ 75812 w 5755736"/>
                <a:gd name="connsiteY57" fmla="*/ 2328060 h 2922255"/>
                <a:gd name="connsiteX58" fmla="*/ 275348 w 5755736"/>
                <a:gd name="connsiteY58" fmla="*/ 2803147 h 2922255"/>
                <a:gd name="connsiteX59" fmla="*/ 307549 w 5755736"/>
                <a:gd name="connsiteY59" fmla="*/ 2880745 h 2922255"/>
                <a:gd name="connsiteX60" fmla="*/ 324440 w 5755736"/>
                <a:gd name="connsiteY60" fmla="*/ 2919807 h 2922255"/>
                <a:gd name="connsiteX61" fmla="*/ 374589 w 5755736"/>
                <a:gd name="connsiteY61" fmla="*/ 2921919 h 2922255"/>
                <a:gd name="connsiteX62" fmla="*/ 2045838 w 5755736"/>
                <a:gd name="connsiteY62" fmla="*/ 2921919 h 2922255"/>
                <a:gd name="connsiteX63" fmla="*/ 2085428 w 5755736"/>
                <a:gd name="connsiteY63" fmla="*/ 2921391 h 2922255"/>
                <a:gd name="connsiteX64" fmla="*/ 2113933 w 5755736"/>
                <a:gd name="connsiteY64" fmla="*/ 2910833 h 2922255"/>
                <a:gd name="connsiteX65" fmla="*/ 2118156 w 5755736"/>
                <a:gd name="connsiteY65" fmla="*/ 2902915 h 2922255"/>
                <a:gd name="connsiteX66" fmla="*/ 2121324 w 5755736"/>
                <a:gd name="connsiteY66" fmla="*/ 2903443 h 2922255"/>
                <a:gd name="connsiteX67" fmla="*/ 2324555 w 5755736"/>
                <a:gd name="connsiteY67" fmla="*/ 2903971 h 2922255"/>
                <a:gd name="connsiteX68" fmla="*/ 2349893 w 5755736"/>
                <a:gd name="connsiteY68" fmla="*/ 2881800 h 2922255"/>
                <a:gd name="connsiteX69" fmla="*/ 2397402 w 5755736"/>
                <a:gd name="connsiteY69" fmla="*/ 2746137 h 2922255"/>
                <a:gd name="connsiteX70" fmla="*/ 2467609 w 5755736"/>
                <a:gd name="connsiteY70" fmla="*/ 2661149 h 2922255"/>
                <a:gd name="connsiteX71" fmla="*/ 3354437 w 5755736"/>
                <a:gd name="connsiteY71" fmla="*/ 2660621 h 2922255"/>
                <a:gd name="connsiteX72" fmla="*/ 3382415 w 5755736"/>
                <a:gd name="connsiteY72" fmla="*/ 2674874 h 2922255"/>
                <a:gd name="connsiteX73" fmla="*/ 3406697 w 5755736"/>
                <a:gd name="connsiteY73" fmla="*/ 2700212 h 2922255"/>
                <a:gd name="connsiteX74" fmla="*/ 3450510 w 5755736"/>
                <a:gd name="connsiteY74" fmla="*/ 2876522 h 2922255"/>
                <a:gd name="connsiteX75" fmla="*/ 3458428 w 5755736"/>
                <a:gd name="connsiteY75" fmla="*/ 2891830 h 2922255"/>
                <a:gd name="connsiteX76" fmla="*/ 3453678 w 5755736"/>
                <a:gd name="connsiteY76" fmla="*/ 2898692 h 2922255"/>
                <a:gd name="connsiteX77" fmla="*/ 3492212 w 5755736"/>
                <a:gd name="connsiteY77" fmla="*/ 2915584 h 2922255"/>
                <a:gd name="connsiteX78" fmla="*/ 3782543 w 5755736"/>
                <a:gd name="connsiteY78" fmla="*/ 2916112 h 2922255"/>
                <a:gd name="connsiteX79" fmla="*/ 4691542 w 5755736"/>
                <a:gd name="connsiteY79" fmla="*/ 2914528 h 2922255"/>
                <a:gd name="connsiteX80" fmla="*/ 5213082 w 5755736"/>
                <a:gd name="connsiteY80" fmla="*/ 2913473 h 2922255"/>
                <a:gd name="connsiteX81" fmla="*/ 5278538 w 5755736"/>
                <a:gd name="connsiteY81" fmla="*/ 2898164 h 2922255"/>
                <a:gd name="connsiteX82" fmla="*/ 5282233 w 5755736"/>
                <a:gd name="connsiteY82" fmla="*/ 2896581 h 2922255"/>
                <a:gd name="connsiteX83" fmla="*/ 5313378 w 5755736"/>
                <a:gd name="connsiteY83" fmla="*/ 2894997 h 2922255"/>
                <a:gd name="connsiteX84" fmla="*/ 5566229 w 5755736"/>
                <a:gd name="connsiteY84" fmla="*/ 2896581 h 2922255"/>
                <a:gd name="connsiteX85" fmla="*/ 5644882 w 5755736"/>
                <a:gd name="connsiteY85" fmla="*/ 2782560 h 2922255"/>
                <a:gd name="connsiteX86" fmla="*/ 5644882 w 5755736"/>
                <a:gd name="connsiteY86" fmla="*/ 2782560 h 2922255"/>
                <a:gd name="connsiteX87" fmla="*/ 5655968 w 5755736"/>
                <a:gd name="connsiteY87" fmla="*/ 2733996 h 2922255"/>
                <a:gd name="connsiteX88" fmla="*/ 5713506 w 5755736"/>
                <a:gd name="connsiteY88" fmla="*/ 2332283 h 2922255"/>
                <a:gd name="connsiteX89" fmla="*/ 5729342 w 5755736"/>
                <a:gd name="connsiteY89" fmla="*/ 2157029 h 2922255"/>
                <a:gd name="connsiteX90" fmla="*/ 5729342 w 5755736"/>
                <a:gd name="connsiteY90" fmla="*/ 2157029 h 2922255"/>
                <a:gd name="connsiteX91" fmla="*/ 5745179 w 5755736"/>
                <a:gd name="connsiteY91" fmla="*/ 2016615 h 2922255"/>
                <a:gd name="connsiteX92" fmla="*/ 5745179 w 5755736"/>
                <a:gd name="connsiteY92" fmla="*/ 2016615 h 2922255"/>
                <a:gd name="connsiteX93" fmla="*/ 5750985 w 5755736"/>
                <a:gd name="connsiteY93" fmla="*/ 1888869 h 2922255"/>
                <a:gd name="connsiteX94" fmla="*/ 5750457 w 5755736"/>
                <a:gd name="connsiteY94" fmla="*/ 1757957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543618 w 5755736"/>
                <a:gd name="connsiteY38" fmla="*/ 31760 h 2922255"/>
                <a:gd name="connsiteX39" fmla="*/ 2181501 w 5755736"/>
                <a:gd name="connsiteY39" fmla="*/ 48701 h 2922255"/>
                <a:gd name="connsiteX40" fmla="*/ 1853691 w 5755736"/>
                <a:gd name="connsiteY40" fmla="*/ 78262 h 2922255"/>
                <a:gd name="connsiteX41" fmla="*/ 1366464 w 5755736"/>
                <a:gd name="connsiteY41" fmla="*/ 144774 h 2922255"/>
                <a:gd name="connsiteX42" fmla="*/ 959473 w 5755736"/>
                <a:gd name="connsiteY42" fmla="*/ 320028 h 2922255"/>
                <a:gd name="connsiteX43" fmla="*/ 688146 w 5755736"/>
                <a:gd name="connsiteY43" fmla="*/ 654172 h 2922255"/>
                <a:gd name="connsiteX44" fmla="*/ 640637 w 5755736"/>
                <a:gd name="connsiteY44" fmla="*/ 744967 h 2922255"/>
                <a:gd name="connsiteX45" fmla="*/ 629552 w 5755736"/>
                <a:gd name="connsiteY45" fmla="*/ 771888 h 2922255"/>
                <a:gd name="connsiteX46" fmla="*/ 574653 w 5755736"/>
                <a:gd name="connsiteY46" fmla="*/ 888548 h 2922255"/>
                <a:gd name="connsiteX47" fmla="*/ 511836 w 5755736"/>
                <a:gd name="connsiteY47" fmla="*/ 1000457 h 2922255"/>
                <a:gd name="connsiteX48" fmla="*/ 455881 w 5755736"/>
                <a:gd name="connsiteY48" fmla="*/ 1119229 h 2922255"/>
                <a:gd name="connsiteX49" fmla="*/ 376172 w 5755736"/>
                <a:gd name="connsiteY49" fmla="*/ 1285509 h 2922255"/>
                <a:gd name="connsiteX50" fmla="*/ 291184 w 5755736"/>
                <a:gd name="connsiteY50" fmla="*/ 1457068 h 2922255"/>
                <a:gd name="connsiteX51" fmla="*/ 198806 w 5755736"/>
                <a:gd name="connsiteY51" fmla="*/ 1649215 h 2922255"/>
                <a:gd name="connsiteX52" fmla="*/ 61031 w 5755736"/>
                <a:gd name="connsiteY52" fmla="*/ 1941657 h 2922255"/>
                <a:gd name="connsiteX53" fmla="*/ 27775 w 5755736"/>
                <a:gd name="connsiteY53" fmla="*/ 2016087 h 2922255"/>
                <a:gd name="connsiteX54" fmla="*/ 1909 w 5755736"/>
                <a:gd name="connsiteY54" fmla="*/ 2148055 h 2922255"/>
                <a:gd name="connsiteX55" fmla="*/ 1909 w 5755736"/>
                <a:gd name="connsiteY55" fmla="*/ 2148055 h 2922255"/>
                <a:gd name="connsiteX56" fmla="*/ 75812 w 5755736"/>
                <a:gd name="connsiteY56" fmla="*/ 2328060 h 2922255"/>
                <a:gd name="connsiteX57" fmla="*/ 275348 w 5755736"/>
                <a:gd name="connsiteY57" fmla="*/ 2803147 h 2922255"/>
                <a:gd name="connsiteX58" fmla="*/ 307549 w 5755736"/>
                <a:gd name="connsiteY58" fmla="*/ 2880745 h 2922255"/>
                <a:gd name="connsiteX59" fmla="*/ 324440 w 5755736"/>
                <a:gd name="connsiteY59" fmla="*/ 2919807 h 2922255"/>
                <a:gd name="connsiteX60" fmla="*/ 374589 w 5755736"/>
                <a:gd name="connsiteY60" fmla="*/ 2921919 h 2922255"/>
                <a:gd name="connsiteX61" fmla="*/ 2045838 w 5755736"/>
                <a:gd name="connsiteY61" fmla="*/ 2921919 h 2922255"/>
                <a:gd name="connsiteX62" fmla="*/ 2085428 w 5755736"/>
                <a:gd name="connsiteY62" fmla="*/ 2921391 h 2922255"/>
                <a:gd name="connsiteX63" fmla="*/ 2113933 w 5755736"/>
                <a:gd name="connsiteY63" fmla="*/ 2910833 h 2922255"/>
                <a:gd name="connsiteX64" fmla="*/ 2118156 w 5755736"/>
                <a:gd name="connsiteY64" fmla="*/ 2902915 h 2922255"/>
                <a:gd name="connsiteX65" fmla="*/ 2121324 w 5755736"/>
                <a:gd name="connsiteY65" fmla="*/ 2903443 h 2922255"/>
                <a:gd name="connsiteX66" fmla="*/ 2324555 w 5755736"/>
                <a:gd name="connsiteY66" fmla="*/ 2903971 h 2922255"/>
                <a:gd name="connsiteX67" fmla="*/ 2349893 w 5755736"/>
                <a:gd name="connsiteY67" fmla="*/ 2881800 h 2922255"/>
                <a:gd name="connsiteX68" fmla="*/ 2397402 w 5755736"/>
                <a:gd name="connsiteY68" fmla="*/ 2746137 h 2922255"/>
                <a:gd name="connsiteX69" fmla="*/ 2467609 w 5755736"/>
                <a:gd name="connsiteY69" fmla="*/ 2661149 h 2922255"/>
                <a:gd name="connsiteX70" fmla="*/ 3354437 w 5755736"/>
                <a:gd name="connsiteY70" fmla="*/ 2660621 h 2922255"/>
                <a:gd name="connsiteX71" fmla="*/ 3382415 w 5755736"/>
                <a:gd name="connsiteY71" fmla="*/ 2674874 h 2922255"/>
                <a:gd name="connsiteX72" fmla="*/ 3406697 w 5755736"/>
                <a:gd name="connsiteY72" fmla="*/ 2700212 h 2922255"/>
                <a:gd name="connsiteX73" fmla="*/ 3450510 w 5755736"/>
                <a:gd name="connsiteY73" fmla="*/ 2876522 h 2922255"/>
                <a:gd name="connsiteX74" fmla="*/ 3458428 w 5755736"/>
                <a:gd name="connsiteY74" fmla="*/ 2891830 h 2922255"/>
                <a:gd name="connsiteX75" fmla="*/ 3453678 w 5755736"/>
                <a:gd name="connsiteY75" fmla="*/ 2898692 h 2922255"/>
                <a:gd name="connsiteX76" fmla="*/ 3492212 w 5755736"/>
                <a:gd name="connsiteY76" fmla="*/ 2915584 h 2922255"/>
                <a:gd name="connsiteX77" fmla="*/ 3782543 w 5755736"/>
                <a:gd name="connsiteY77" fmla="*/ 2916112 h 2922255"/>
                <a:gd name="connsiteX78" fmla="*/ 4691542 w 5755736"/>
                <a:gd name="connsiteY78" fmla="*/ 2914528 h 2922255"/>
                <a:gd name="connsiteX79" fmla="*/ 5213082 w 5755736"/>
                <a:gd name="connsiteY79" fmla="*/ 2913473 h 2922255"/>
                <a:gd name="connsiteX80" fmla="*/ 5278538 w 5755736"/>
                <a:gd name="connsiteY80" fmla="*/ 2898164 h 2922255"/>
                <a:gd name="connsiteX81" fmla="*/ 5282233 w 5755736"/>
                <a:gd name="connsiteY81" fmla="*/ 2896581 h 2922255"/>
                <a:gd name="connsiteX82" fmla="*/ 5313378 w 5755736"/>
                <a:gd name="connsiteY82" fmla="*/ 2894997 h 2922255"/>
                <a:gd name="connsiteX83" fmla="*/ 5566229 w 5755736"/>
                <a:gd name="connsiteY83" fmla="*/ 2896581 h 2922255"/>
                <a:gd name="connsiteX84" fmla="*/ 5644882 w 5755736"/>
                <a:gd name="connsiteY84" fmla="*/ 2782560 h 2922255"/>
                <a:gd name="connsiteX85" fmla="*/ 5644882 w 5755736"/>
                <a:gd name="connsiteY85" fmla="*/ 2782560 h 2922255"/>
                <a:gd name="connsiteX86" fmla="*/ 5655968 w 5755736"/>
                <a:gd name="connsiteY86" fmla="*/ 2733996 h 2922255"/>
                <a:gd name="connsiteX87" fmla="*/ 5713506 w 5755736"/>
                <a:gd name="connsiteY87" fmla="*/ 2332283 h 2922255"/>
                <a:gd name="connsiteX88" fmla="*/ 5729342 w 5755736"/>
                <a:gd name="connsiteY88" fmla="*/ 2157029 h 2922255"/>
                <a:gd name="connsiteX89" fmla="*/ 5729342 w 5755736"/>
                <a:gd name="connsiteY89" fmla="*/ 2157029 h 2922255"/>
                <a:gd name="connsiteX90" fmla="*/ 5745179 w 5755736"/>
                <a:gd name="connsiteY90" fmla="*/ 2016615 h 2922255"/>
                <a:gd name="connsiteX91" fmla="*/ 5745179 w 5755736"/>
                <a:gd name="connsiteY91" fmla="*/ 2016615 h 2922255"/>
                <a:gd name="connsiteX92" fmla="*/ 5750985 w 5755736"/>
                <a:gd name="connsiteY92" fmla="*/ 1888869 h 2922255"/>
                <a:gd name="connsiteX93" fmla="*/ 5750457 w 5755736"/>
                <a:gd name="connsiteY93" fmla="*/ 1757957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181501 w 5755736"/>
                <a:gd name="connsiteY38" fmla="*/ 48701 h 2922255"/>
                <a:gd name="connsiteX39" fmla="*/ 1853691 w 5755736"/>
                <a:gd name="connsiteY39" fmla="*/ 78262 h 2922255"/>
                <a:gd name="connsiteX40" fmla="*/ 1366464 w 5755736"/>
                <a:gd name="connsiteY40" fmla="*/ 144774 h 2922255"/>
                <a:gd name="connsiteX41" fmla="*/ 959473 w 5755736"/>
                <a:gd name="connsiteY41" fmla="*/ 320028 h 2922255"/>
                <a:gd name="connsiteX42" fmla="*/ 688146 w 5755736"/>
                <a:gd name="connsiteY42" fmla="*/ 654172 h 2922255"/>
                <a:gd name="connsiteX43" fmla="*/ 640637 w 5755736"/>
                <a:gd name="connsiteY43" fmla="*/ 744967 h 2922255"/>
                <a:gd name="connsiteX44" fmla="*/ 629552 w 5755736"/>
                <a:gd name="connsiteY44" fmla="*/ 771888 h 2922255"/>
                <a:gd name="connsiteX45" fmla="*/ 574653 w 5755736"/>
                <a:gd name="connsiteY45" fmla="*/ 888548 h 2922255"/>
                <a:gd name="connsiteX46" fmla="*/ 511836 w 5755736"/>
                <a:gd name="connsiteY46" fmla="*/ 1000457 h 2922255"/>
                <a:gd name="connsiteX47" fmla="*/ 455881 w 5755736"/>
                <a:gd name="connsiteY47" fmla="*/ 1119229 h 2922255"/>
                <a:gd name="connsiteX48" fmla="*/ 376172 w 5755736"/>
                <a:gd name="connsiteY48" fmla="*/ 1285509 h 2922255"/>
                <a:gd name="connsiteX49" fmla="*/ 291184 w 5755736"/>
                <a:gd name="connsiteY49" fmla="*/ 1457068 h 2922255"/>
                <a:gd name="connsiteX50" fmla="*/ 198806 w 5755736"/>
                <a:gd name="connsiteY50" fmla="*/ 1649215 h 2922255"/>
                <a:gd name="connsiteX51" fmla="*/ 61031 w 5755736"/>
                <a:gd name="connsiteY51" fmla="*/ 1941657 h 2922255"/>
                <a:gd name="connsiteX52" fmla="*/ 27775 w 5755736"/>
                <a:gd name="connsiteY52" fmla="*/ 2016087 h 2922255"/>
                <a:gd name="connsiteX53" fmla="*/ 1909 w 5755736"/>
                <a:gd name="connsiteY53" fmla="*/ 2148055 h 2922255"/>
                <a:gd name="connsiteX54" fmla="*/ 1909 w 5755736"/>
                <a:gd name="connsiteY54" fmla="*/ 2148055 h 2922255"/>
                <a:gd name="connsiteX55" fmla="*/ 75812 w 5755736"/>
                <a:gd name="connsiteY55" fmla="*/ 2328060 h 2922255"/>
                <a:gd name="connsiteX56" fmla="*/ 275348 w 5755736"/>
                <a:gd name="connsiteY56" fmla="*/ 2803147 h 2922255"/>
                <a:gd name="connsiteX57" fmla="*/ 307549 w 5755736"/>
                <a:gd name="connsiteY57" fmla="*/ 2880745 h 2922255"/>
                <a:gd name="connsiteX58" fmla="*/ 324440 w 5755736"/>
                <a:gd name="connsiteY58" fmla="*/ 2919807 h 2922255"/>
                <a:gd name="connsiteX59" fmla="*/ 374589 w 5755736"/>
                <a:gd name="connsiteY59" fmla="*/ 2921919 h 2922255"/>
                <a:gd name="connsiteX60" fmla="*/ 2045838 w 5755736"/>
                <a:gd name="connsiteY60" fmla="*/ 2921919 h 2922255"/>
                <a:gd name="connsiteX61" fmla="*/ 2085428 w 5755736"/>
                <a:gd name="connsiteY61" fmla="*/ 2921391 h 2922255"/>
                <a:gd name="connsiteX62" fmla="*/ 2113933 w 5755736"/>
                <a:gd name="connsiteY62" fmla="*/ 2910833 h 2922255"/>
                <a:gd name="connsiteX63" fmla="*/ 2118156 w 5755736"/>
                <a:gd name="connsiteY63" fmla="*/ 2902915 h 2922255"/>
                <a:gd name="connsiteX64" fmla="*/ 2121324 w 5755736"/>
                <a:gd name="connsiteY64" fmla="*/ 2903443 h 2922255"/>
                <a:gd name="connsiteX65" fmla="*/ 2324555 w 5755736"/>
                <a:gd name="connsiteY65" fmla="*/ 2903971 h 2922255"/>
                <a:gd name="connsiteX66" fmla="*/ 2349893 w 5755736"/>
                <a:gd name="connsiteY66" fmla="*/ 2881800 h 2922255"/>
                <a:gd name="connsiteX67" fmla="*/ 2397402 w 5755736"/>
                <a:gd name="connsiteY67" fmla="*/ 2746137 h 2922255"/>
                <a:gd name="connsiteX68" fmla="*/ 2467609 w 5755736"/>
                <a:gd name="connsiteY68" fmla="*/ 2661149 h 2922255"/>
                <a:gd name="connsiteX69" fmla="*/ 3354437 w 5755736"/>
                <a:gd name="connsiteY69" fmla="*/ 2660621 h 2922255"/>
                <a:gd name="connsiteX70" fmla="*/ 3382415 w 5755736"/>
                <a:gd name="connsiteY70" fmla="*/ 2674874 h 2922255"/>
                <a:gd name="connsiteX71" fmla="*/ 3406697 w 5755736"/>
                <a:gd name="connsiteY71" fmla="*/ 2700212 h 2922255"/>
                <a:gd name="connsiteX72" fmla="*/ 3450510 w 5755736"/>
                <a:gd name="connsiteY72" fmla="*/ 2876522 h 2922255"/>
                <a:gd name="connsiteX73" fmla="*/ 3458428 w 5755736"/>
                <a:gd name="connsiteY73" fmla="*/ 2891830 h 2922255"/>
                <a:gd name="connsiteX74" fmla="*/ 3453678 w 5755736"/>
                <a:gd name="connsiteY74" fmla="*/ 2898692 h 2922255"/>
                <a:gd name="connsiteX75" fmla="*/ 3492212 w 5755736"/>
                <a:gd name="connsiteY75" fmla="*/ 2915584 h 2922255"/>
                <a:gd name="connsiteX76" fmla="*/ 3782543 w 5755736"/>
                <a:gd name="connsiteY76" fmla="*/ 2916112 h 2922255"/>
                <a:gd name="connsiteX77" fmla="*/ 4691542 w 5755736"/>
                <a:gd name="connsiteY77" fmla="*/ 2914528 h 2922255"/>
                <a:gd name="connsiteX78" fmla="*/ 5213082 w 5755736"/>
                <a:gd name="connsiteY78" fmla="*/ 2913473 h 2922255"/>
                <a:gd name="connsiteX79" fmla="*/ 5278538 w 5755736"/>
                <a:gd name="connsiteY79" fmla="*/ 2898164 h 2922255"/>
                <a:gd name="connsiteX80" fmla="*/ 5282233 w 5755736"/>
                <a:gd name="connsiteY80" fmla="*/ 2896581 h 2922255"/>
                <a:gd name="connsiteX81" fmla="*/ 5313378 w 5755736"/>
                <a:gd name="connsiteY81" fmla="*/ 2894997 h 2922255"/>
                <a:gd name="connsiteX82" fmla="*/ 5566229 w 5755736"/>
                <a:gd name="connsiteY82" fmla="*/ 2896581 h 2922255"/>
                <a:gd name="connsiteX83" fmla="*/ 5644882 w 5755736"/>
                <a:gd name="connsiteY83" fmla="*/ 2782560 h 2922255"/>
                <a:gd name="connsiteX84" fmla="*/ 5644882 w 5755736"/>
                <a:gd name="connsiteY84" fmla="*/ 2782560 h 2922255"/>
                <a:gd name="connsiteX85" fmla="*/ 5655968 w 5755736"/>
                <a:gd name="connsiteY85" fmla="*/ 2733996 h 2922255"/>
                <a:gd name="connsiteX86" fmla="*/ 5713506 w 5755736"/>
                <a:gd name="connsiteY86" fmla="*/ 2332283 h 2922255"/>
                <a:gd name="connsiteX87" fmla="*/ 5729342 w 5755736"/>
                <a:gd name="connsiteY87" fmla="*/ 2157029 h 2922255"/>
                <a:gd name="connsiteX88" fmla="*/ 5729342 w 5755736"/>
                <a:gd name="connsiteY88" fmla="*/ 2157029 h 2922255"/>
                <a:gd name="connsiteX89" fmla="*/ 5745179 w 5755736"/>
                <a:gd name="connsiteY89" fmla="*/ 2016615 h 2922255"/>
                <a:gd name="connsiteX90" fmla="*/ 5745179 w 5755736"/>
                <a:gd name="connsiteY90" fmla="*/ 2016615 h 2922255"/>
                <a:gd name="connsiteX91" fmla="*/ 5750985 w 5755736"/>
                <a:gd name="connsiteY91" fmla="*/ 1888869 h 2922255"/>
                <a:gd name="connsiteX92" fmla="*/ 5750457 w 5755736"/>
                <a:gd name="connsiteY92" fmla="*/ 1757957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994955 w 5755736"/>
                <a:gd name="connsiteY32" fmla="*/ 10694 h 2922255"/>
                <a:gd name="connsiteX33" fmla="*/ 2868793 w 5755736"/>
                <a:gd name="connsiteY33" fmla="*/ 15973 h 2922255"/>
                <a:gd name="connsiteX34" fmla="*/ 2620164 w 5755736"/>
                <a:gd name="connsiteY34" fmla="*/ 26530 h 2922255"/>
                <a:gd name="connsiteX35" fmla="*/ 2541511 w 5755736"/>
                <a:gd name="connsiteY35" fmla="*/ 26530 h 2922255"/>
                <a:gd name="connsiteX36" fmla="*/ 2541511 w 5755736"/>
                <a:gd name="connsiteY36" fmla="*/ 26530 h 2922255"/>
                <a:gd name="connsiteX37" fmla="*/ 2181501 w 5755736"/>
                <a:gd name="connsiteY37" fmla="*/ 48701 h 2922255"/>
                <a:gd name="connsiteX38" fmla="*/ 1853691 w 5755736"/>
                <a:gd name="connsiteY38" fmla="*/ 78262 h 2922255"/>
                <a:gd name="connsiteX39" fmla="*/ 1366464 w 5755736"/>
                <a:gd name="connsiteY39" fmla="*/ 144774 h 2922255"/>
                <a:gd name="connsiteX40" fmla="*/ 959473 w 5755736"/>
                <a:gd name="connsiteY40" fmla="*/ 320028 h 2922255"/>
                <a:gd name="connsiteX41" fmla="*/ 688146 w 5755736"/>
                <a:gd name="connsiteY41" fmla="*/ 654172 h 2922255"/>
                <a:gd name="connsiteX42" fmla="*/ 640637 w 5755736"/>
                <a:gd name="connsiteY42" fmla="*/ 744967 h 2922255"/>
                <a:gd name="connsiteX43" fmla="*/ 629552 w 5755736"/>
                <a:gd name="connsiteY43" fmla="*/ 771888 h 2922255"/>
                <a:gd name="connsiteX44" fmla="*/ 574653 w 5755736"/>
                <a:gd name="connsiteY44" fmla="*/ 888548 h 2922255"/>
                <a:gd name="connsiteX45" fmla="*/ 511836 w 5755736"/>
                <a:gd name="connsiteY45" fmla="*/ 1000457 h 2922255"/>
                <a:gd name="connsiteX46" fmla="*/ 455881 w 5755736"/>
                <a:gd name="connsiteY46" fmla="*/ 1119229 h 2922255"/>
                <a:gd name="connsiteX47" fmla="*/ 376172 w 5755736"/>
                <a:gd name="connsiteY47" fmla="*/ 1285509 h 2922255"/>
                <a:gd name="connsiteX48" fmla="*/ 291184 w 5755736"/>
                <a:gd name="connsiteY48" fmla="*/ 1457068 h 2922255"/>
                <a:gd name="connsiteX49" fmla="*/ 198806 w 5755736"/>
                <a:gd name="connsiteY49" fmla="*/ 1649215 h 2922255"/>
                <a:gd name="connsiteX50" fmla="*/ 61031 w 5755736"/>
                <a:gd name="connsiteY50" fmla="*/ 1941657 h 2922255"/>
                <a:gd name="connsiteX51" fmla="*/ 27775 w 5755736"/>
                <a:gd name="connsiteY51" fmla="*/ 2016087 h 2922255"/>
                <a:gd name="connsiteX52" fmla="*/ 1909 w 5755736"/>
                <a:gd name="connsiteY52" fmla="*/ 2148055 h 2922255"/>
                <a:gd name="connsiteX53" fmla="*/ 1909 w 5755736"/>
                <a:gd name="connsiteY53" fmla="*/ 2148055 h 2922255"/>
                <a:gd name="connsiteX54" fmla="*/ 75812 w 5755736"/>
                <a:gd name="connsiteY54" fmla="*/ 2328060 h 2922255"/>
                <a:gd name="connsiteX55" fmla="*/ 275348 w 5755736"/>
                <a:gd name="connsiteY55" fmla="*/ 2803147 h 2922255"/>
                <a:gd name="connsiteX56" fmla="*/ 307549 w 5755736"/>
                <a:gd name="connsiteY56" fmla="*/ 2880745 h 2922255"/>
                <a:gd name="connsiteX57" fmla="*/ 324440 w 5755736"/>
                <a:gd name="connsiteY57" fmla="*/ 2919807 h 2922255"/>
                <a:gd name="connsiteX58" fmla="*/ 374589 w 5755736"/>
                <a:gd name="connsiteY58" fmla="*/ 2921919 h 2922255"/>
                <a:gd name="connsiteX59" fmla="*/ 2045838 w 5755736"/>
                <a:gd name="connsiteY59" fmla="*/ 2921919 h 2922255"/>
                <a:gd name="connsiteX60" fmla="*/ 2085428 w 5755736"/>
                <a:gd name="connsiteY60" fmla="*/ 2921391 h 2922255"/>
                <a:gd name="connsiteX61" fmla="*/ 2113933 w 5755736"/>
                <a:gd name="connsiteY61" fmla="*/ 2910833 h 2922255"/>
                <a:gd name="connsiteX62" fmla="*/ 2118156 w 5755736"/>
                <a:gd name="connsiteY62" fmla="*/ 2902915 h 2922255"/>
                <a:gd name="connsiteX63" fmla="*/ 2121324 w 5755736"/>
                <a:gd name="connsiteY63" fmla="*/ 2903443 h 2922255"/>
                <a:gd name="connsiteX64" fmla="*/ 2324555 w 5755736"/>
                <a:gd name="connsiteY64" fmla="*/ 2903971 h 2922255"/>
                <a:gd name="connsiteX65" fmla="*/ 2349893 w 5755736"/>
                <a:gd name="connsiteY65" fmla="*/ 2881800 h 2922255"/>
                <a:gd name="connsiteX66" fmla="*/ 2397402 w 5755736"/>
                <a:gd name="connsiteY66" fmla="*/ 2746137 h 2922255"/>
                <a:gd name="connsiteX67" fmla="*/ 2467609 w 5755736"/>
                <a:gd name="connsiteY67" fmla="*/ 2661149 h 2922255"/>
                <a:gd name="connsiteX68" fmla="*/ 3354437 w 5755736"/>
                <a:gd name="connsiteY68" fmla="*/ 2660621 h 2922255"/>
                <a:gd name="connsiteX69" fmla="*/ 3382415 w 5755736"/>
                <a:gd name="connsiteY69" fmla="*/ 2674874 h 2922255"/>
                <a:gd name="connsiteX70" fmla="*/ 3406697 w 5755736"/>
                <a:gd name="connsiteY70" fmla="*/ 2700212 h 2922255"/>
                <a:gd name="connsiteX71" fmla="*/ 3450510 w 5755736"/>
                <a:gd name="connsiteY71" fmla="*/ 2876522 h 2922255"/>
                <a:gd name="connsiteX72" fmla="*/ 3458428 w 5755736"/>
                <a:gd name="connsiteY72" fmla="*/ 2891830 h 2922255"/>
                <a:gd name="connsiteX73" fmla="*/ 3453678 w 5755736"/>
                <a:gd name="connsiteY73" fmla="*/ 2898692 h 2922255"/>
                <a:gd name="connsiteX74" fmla="*/ 3492212 w 5755736"/>
                <a:gd name="connsiteY74" fmla="*/ 2915584 h 2922255"/>
                <a:gd name="connsiteX75" fmla="*/ 3782543 w 5755736"/>
                <a:gd name="connsiteY75" fmla="*/ 2916112 h 2922255"/>
                <a:gd name="connsiteX76" fmla="*/ 4691542 w 5755736"/>
                <a:gd name="connsiteY76" fmla="*/ 2914528 h 2922255"/>
                <a:gd name="connsiteX77" fmla="*/ 5213082 w 5755736"/>
                <a:gd name="connsiteY77" fmla="*/ 2913473 h 2922255"/>
                <a:gd name="connsiteX78" fmla="*/ 5278538 w 5755736"/>
                <a:gd name="connsiteY78" fmla="*/ 2898164 h 2922255"/>
                <a:gd name="connsiteX79" fmla="*/ 5282233 w 5755736"/>
                <a:gd name="connsiteY79" fmla="*/ 2896581 h 2922255"/>
                <a:gd name="connsiteX80" fmla="*/ 5313378 w 5755736"/>
                <a:gd name="connsiteY80" fmla="*/ 2894997 h 2922255"/>
                <a:gd name="connsiteX81" fmla="*/ 5566229 w 5755736"/>
                <a:gd name="connsiteY81" fmla="*/ 2896581 h 2922255"/>
                <a:gd name="connsiteX82" fmla="*/ 5644882 w 5755736"/>
                <a:gd name="connsiteY82" fmla="*/ 2782560 h 2922255"/>
                <a:gd name="connsiteX83" fmla="*/ 5644882 w 5755736"/>
                <a:gd name="connsiteY83" fmla="*/ 2782560 h 2922255"/>
                <a:gd name="connsiteX84" fmla="*/ 5655968 w 5755736"/>
                <a:gd name="connsiteY84" fmla="*/ 2733996 h 2922255"/>
                <a:gd name="connsiteX85" fmla="*/ 5713506 w 5755736"/>
                <a:gd name="connsiteY85" fmla="*/ 2332283 h 2922255"/>
                <a:gd name="connsiteX86" fmla="*/ 5729342 w 5755736"/>
                <a:gd name="connsiteY86" fmla="*/ 2157029 h 2922255"/>
                <a:gd name="connsiteX87" fmla="*/ 5729342 w 5755736"/>
                <a:gd name="connsiteY87" fmla="*/ 2157029 h 2922255"/>
                <a:gd name="connsiteX88" fmla="*/ 5745179 w 5755736"/>
                <a:gd name="connsiteY88" fmla="*/ 2016615 h 2922255"/>
                <a:gd name="connsiteX89" fmla="*/ 5745179 w 5755736"/>
                <a:gd name="connsiteY89" fmla="*/ 2016615 h 2922255"/>
                <a:gd name="connsiteX90" fmla="*/ 5750985 w 5755736"/>
                <a:gd name="connsiteY90" fmla="*/ 1888869 h 2922255"/>
                <a:gd name="connsiteX91" fmla="*/ 5750457 w 5755736"/>
                <a:gd name="connsiteY91" fmla="*/ 1757957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868793 w 5755736"/>
                <a:gd name="connsiteY32" fmla="*/ 15973 h 2922255"/>
                <a:gd name="connsiteX33" fmla="*/ 2620164 w 5755736"/>
                <a:gd name="connsiteY33" fmla="*/ 26530 h 2922255"/>
                <a:gd name="connsiteX34" fmla="*/ 2541511 w 5755736"/>
                <a:gd name="connsiteY34" fmla="*/ 26530 h 2922255"/>
                <a:gd name="connsiteX35" fmla="*/ 2541511 w 5755736"/>
                <a:gd name="connsiteY35" fmla="*/ 26530 h 2922255"/>
                <a:gd name="connsiteX36" fmla="*/ 2181501 w 5755736"/>
                <a:gd name="connsiteY36" fmla="*/ 48701 h 2922255"/>
                <a:gd name="connsiteX37" fmla="*/ 1853691 w 5755736"/>
                <a:gd name="connsiteY37" fmla="*/ 78262 h 2922255"/>
                <a:gd name="connsiteX38" fmla="*/ 1366464 w 5755736"/>
                <a:gd name="connsiteY38" fmla="*/ 144774 h 2922255"/>
                <a:gd name="connsiteX39" fmla="*/ 959473 w 5755736"/>
                <a:gd name="connsiteY39" fmla="*/ 320028 h 2922255"/>
                <a:gd name="connsiteX40" fmla="*/ 688146 w 5755736"/>
                <a:gd name="connsiteY40" fmla="*/ 654172 h 2922255"/>
                <a:gd name="connsiteX41" fmla="*/ 640637 w 5755736"/>
                <a:gd name="connsiteY41" fmla="*/ 744967 h 2922255"/>
                <a:gd name="connsiteX42" fmla="*/ 629552 w 5755736"/>
                <a:gd name="connsiteY42" fmla="*/ 771888 h 2922255"/>
                <a:gd name="connsiteX43" fmla="*/ 574653 w 5755736"/>
                <a:gd name="connsiteY43" fmla="*/ 888548 h 2922255"/>
                <a:gd name="connsiteX44" fmla="*/ 511836 w 5755736"/>
                <a:gd name="connsiteY44" fmla="*/ 1000457 h 2922255"/>
                <a:gd name="connsiteX45" fmla="*/ 455881 w 5755736"/>
                <a:gd name="connsiteY45" fmla="*/ 1119229 h 2922255"/>
                <a:gd name="connsiteX46" fmla="*/ 376172 w 5755736"/>
                <a:gd name="connsiteY46" fmla="*/ 1285509 h 2922255"/>
                <a:gd name="connsiteX47" fmla="*/ 291184 w 5755736"/>
                <a:gd name="connsiteY47" fmla="*/ 1457068 h 2922255"/>
                <a:gd name="connsiteX48" fmla="*/ 198806 w 5755736"/>
                <a:gd name="connsiteY48" fmla="*/ 1649215 h 2922255"/>
                <a:gd name="connsiteX49" fmla="*/ 61031 w 5755736"/>
                <a:gd name="connsiteY49" fmla="*/ 1941657 h 2922255"/>
                <a:gd name="connsiteX50" fmla="*/ 27775 w 5755736"/>
                <a:gd name="connsiteY50" fmla="*/ 2016087 h 2922255"/>
                <a:gd name="connsiteX51" fmla="*/ 1909 w 5755736"/>
                <a:gd name="connsiteY51" fmla="*/ 2148055 h 2922255"/>
                <a:gd name="connsiteX52" fmla="*/ 1909 w 5755736"/>
                <a:gd name="connsiteY52" fmla="*/ 2148055 h 2922255"/>
                <a:gd name="connsiteX53" fmla="*/ 75812 w 5755736"/>
                <a:gd name="connsiteY53" fmla="*/ 2328060 h 2922255"/>
                <a:gd name="connsiteX54" fmla="*/ 275348 w 5755736"/>
                <a:gd name="connsiteY54" fmla="*/ 2803147 h 2922255"/>
                <a:gd name="connsiteX55" fmla="*/ 307549 w 5755736"/>
                <a:gd name="connsiteY55" fmla="*/ 2880745 h 2922255"/>
                <a:gd name="connsiteX56" fmla="*/ 324440 w 5755736"/>
                <a:gd name="connsiteY56" fmla="*/ 2919807 h 2922255"/>
                <a:gd name="connsiteX57" fmla="*/ 374589 w 5755736"/>
                <a:gd name="connsiteY57" fmla="*/ 2921919 h 2922255"/>
                <a:gd name="connsiteX58" fmla="*/ 2045838 w 5755736"/>
                <a:gd name="connsiteY58" fmla="*/ 2921919 h 2922255"/>
                <a:gd name="connsiteX59" fmla="*/ 2085428 w 5755736"/>
                <a:gd name="connsiteY59" fmla="*/ 2921391 h 2922255"/>
                <a:gd name="connsiteX60" fmla="*/ 2113933 w 5755736"/>
                <a:gd name="connsiteY60" fmla="*/ 2910833 h 2922255"/>
                <a:gd name="connsiteX61" fmla="*/ 2118156 w 5755736"/>
                <a:gd name="connsiteY61" fmla="*/ 2902915 h 2922255"/>
                <a:gd name="connsiteX62" fmla="*/ 2121324 w 5755736"/>
                <a:gd name="connsiteY62" fmla="*/ 2903443 h 2922255"/>
                <a:gd name="connsiteX63" fmla="*/ 2324555 w 5755736"/>
                <a:gd name="connsiteY63" fmla="*/ 2903971 h 2922255"/>
                <a:gd name="connsiteX64" fmla="*/ 2349893 w 5755736"/>
                <a:gd name="connsiteY64" fmla="*/ 2881800 h 2922255"/>
                <a:gd name="connsiteX65" fmla="*/ 2397402 w 5755736"/>
                <a:gd name="connsiteY65" fmla="*/ 2746137 h 2922255"/>
                <a:gd name="connsiteX66" fmla="*/ 2467609 w 5755736"/>
                <a:gd name="connsiteY66" fmla="*/ 2661149 h 2922255"/>
                <a:gd name="connsiteX67" fmla="*/ 3354437 w 5755736"/>
                <a:gd name="connsiteY67" fmla="*/ 2660621 h 2922255"/>
                <a:gd name="connsiteX68" fmla="*/ 3382415 w 5755736"/>
                <a:gd name="connsiteY68" fmla="*/ 2674874 h 2922255"/>
                <a:gd name="connsiteX69" fmla="*/ 3406697 w 5755736"/>
                <a:gd name="connsiteY69" fmla="*/ 2700212 h 2922255"/>
                <a:gd name="connsiteX70" fmla="*/ 3450510 w 5755736"/>
                <a:gd name="connsiteY70" fmla="*/ 2876522 h 2922255"/>
                <a:gd name="connsiteX71" fmla="*/ 3458428 w 5755736"/>
                <a:gd name="connsiteY71" fmla="*/ 2891830 h 2922255"/>
                <a:gd name="connsiteX72" fmla="*/ 3453678 w 5755736"/>
                <a:gd name="connsiteY72" fmla="*/ 2898692 h 2922255"/>
                <a:gd name="connsiteX73" fmla="*/ 3492212 w 5755736"/>
                <a:gd name="connsiteY73" fmla="*/ 2915584 h 2922255"/>
                <a:gd name="connsiteX74" fmla="*/ 3782543 w 5755736"/>
                <a:gd name="connsiteY74" fmla="*/ 2916112 h 2922255"/>
                <a:gd name="connsiteX75" fmla="*/ 4691542 w 5755736"/>
                <a:gd name="connsiteY75" fmla="*/ 2914528 h 2922255"/>
                <a:gd name="connsiteX76" fmla="*/ 5213082 w 5755736"/>
                <a:gd name="connsiteY76" fmla="*/ 2913473 h 2922255"/>
                <a:gd name="connsiteX77" fmla="*/ 5278538 w 5755736"/>
                <a:gd name="connsiteY77" fmla="*/ 2898164 h 2922255"/>
                <a:gd name="connsiteX78" fmla="*/ 5282233 w 5755736"/>
                <a:gd name="connsiteY78" fmla="*/ 2896581 h 2922255"/>
                <a:gd name="connsiteX79" fmla="*/ 5313378 w 5755736"/>
                <a:gd name="connsiteY79" fmla="*/ 2894997 h 2922255"/>
                <a:gd name="connsiteX80" fmla="*/ 5566229 w 5755736"/>
                <a:gd name="connsiteY80" fmla="*/ 2896581 h 2922255"/>
                <a:gd name="connsiteX81" fmla="*/ 5644882 w 5755736"/>
                <a:gd name="connsiteY81" fmla="*/ 2782560 h 2922255"/>
                <a:gd name="connsiteX82" fmla="*/ 5644882 w 5755736"/>
                <a:gd name="connsiteY82" fmla="*/ 2782560 h 2922255"/>
                <a:gd name="connsiteX83" fmla="*/ 5655968 w 5755736"/>
                <a:gd name="connsiteY83" fmla="*/ 2733996 h 2922255"/>
                <a:gd name="connsiteX84" fmla="*/ 5713506 w 5755736"/>
                <a:gd name="connsiteY84" fmla="*/ 2332283 h 2922255"/>
                <a:gd name="connsiteX85" fmla="*/ 5729342 w 5755736"/>
                <a:gd name="connsiteY85" fmla="*/ 2157029 h 2922255"/>
                <a:gd name="connsiteX86" fmla="*/ 5729342 w 5755736"/>
                <a:gd name="connsiteY86" fmla="*/ 2157029 h 2922255"/>
                <a:gd name="connsiteX87" fmla="*/ 5745179 w 5755736"/>
                <a:gd name="connsiteY87" fmla="*/ 2016615 h 2922255"/>
                <a:gd name="connsiteX88" fmla="*/ 5745179 w 5755736"/>
                <a:gd name="connsiteY88" fmla="*/ 2016615 h 2922255"/>
                <a:gd name="connsiteX89" fmla="*/ 5750985 w 5755736"/>
                <a:gd name="connsiteY89" fmla="*/ 1888869 h 2922255"/>
                <a:gd name="connsiteX90" fmla="*/ 5750457 w 5755736"/>
                <a:gd name="connsiteY90" fmla="*/ 1757957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81230 w 5755736"/>
                <a:gd name="connsiteY30" fmla="*/ 13333 h 2922255"/>
                <a:gd name="connsiteX31" fmla="*/ 2868793 w 5755736"/>
                <a:gd name="connsiteY31" fmla="*/ 15973 h 2922255"/>
                <a:gd name="connsiteX32" fmla="*/ 2620164 w 5755736"/>
                <a:gd name="connsiteY32" fmla="*/ 26530 h 2922255"/>
                <a:gd name="connsiteX33" fmla="*/ 2541511 w 5755736"/>
                <a:gd name="connsiteY33" fmla="*/ 26530 h 2922255"/>
                <a:gd name="connsiteX34" fmla="*/ 2541511 w 5755736"/>
                <a:gd name="connsiteY34" fmla="*/ 26530 h 2922255"/>
                <a:gd name="connsiteX35" fmla="*/ 2181501 w 5755736"/>
                <a:gd name="connsiteY35" fmla="*/ 48701 h 2922255"/>
                <a:gd name="connsiteX36" fmla="*/ 1853691 w 5755736"/>
                <a:gd name="connsiteY36" fmla="*/ 78262 h 2922255"/>
                <a:gd name="connsiteX37" fmla="*/ 1366464 w 5755736"/>
                <a:gd name="connsiteY37" fmla="*/ 144774 h 2922255"/>
                <a:gd name="connsiteX38" fmla="*/ 959473 w 5755736"/>
                <a:gd name="connsiteY38" fmla="*/ 320028 h 2922255"/>
                <a:gd name="connsiteX39" fmla="*/ 688146 w 5755736"/>
                <a:gd name="connsiteY39" fmla="*/ 654172 h 2922255"/>
                <a:gd name="connsiteX40" fmla="*/ 640637 w 5755736"/>
                <a:gd name="connsiteY40" fmla="*/ 744967 h 2922255"/>
                <a:gd name="connsiteX41" fmla="*/ 629552 w 5755736"/>
                <a:gd name="connsiteY41" fmla="*/ 771888 h 2922255"/>
                <a:gd name="connsiteX42" fmla="*/ 574653 w 5755736"/>
                <a:gd name="connsiteY42" fmla="*/ 888548 h 2922255"/>
                <a:gd name="connsiteX43" fmla="*/ 511836 w 5755736"/>
                <a:gd name="connsiteY43" fmla="*/ 1000457 h 2922255"/>
                <a:gd name="connsiteX44" fmla="*/ 455881 w 5755736"/>
                <a:gd name="connsiteY44" fmla="*/ 1119229 h 2922255"/>
                <a:gd name="connsiteX45" fmla="*/ 376172 w 5755736"/>
                <a:gd name="connsiteY45" fmla="*/ 1285509 h 2922255"/>
                <a:gd name="connsiteX46" fmla="*/ 291184 w 5755736"/>
                <a:gd name="connsiteY46" fmla="*/ 1457068 h 2922255"/>
                <a:gd name="connsiteX47" fmla="*/ 198806 w 5755736"/>
                <a:gd name="connsiteY47" fmla="*/ 1649215 h 2922255"/>
                <a:gd name="connsiteX48" fmla="*/ 61031 w 5755736"/>
                <a:gd name="connsiteY48" fmla="*/ 1941657 h 2922255"/>
                <a:gd name="connsiteX49" fmla="*/ 27775 w 5755736"/>
                <a:gd name="connsiteY49" fmla="*/ 2016087 h 2922255"/>
                <a:gd name="connsiteX50" fmla="*/ 1909 w 5755736"/>
                <a:gd name="connsiteY50" fmla="*/ 2148055 h 2922255"/>
                <a:gd name="connsiteX51" fmla="*/ 1909 w 5755736"/>
                <a:gd name="connsiteY51" fmla="*/ 2148055 h 2922255"/>
                <a:gd name="connsiteX52" fmla="*/ 75812 w 5755736"/>
                <a:gd name="connsiteY52" fmla="*/ 2328060 h 2922255"/>
                <a:gd name="connsiteX53" fmla="*/ 275348 w 5755736"/>
                <a:gd name="connsiteY53" fmla="*/ 2803147 h 2922255"/>
                <a:gd name="connsiteX54" fmla="*/ 307549 w 5755736"/>
                <a:gd name="connsiteY54" fmla="*/ 2880745 h 2922255"/>
                <a:gd name="connsiteX55" fmla="*/ 324440 w 5755736"/>
                <a:gd name="connsiteY55" fmla="*/ 2919807 h 2922255"/>
                <a:gd name="connsiteX56" fmla="*/ 374589 w 5755736"/>
                <a:gd name="connsiteY56" fmla="*/ 2921919 h 2922255"/>
                <a:gd name="connsiteX57" fmla="*/ 2045838 w 5755736"/>
                <a:gd name="connsiteY57" fmla="*/ 2921919 h 2922255"/>
                <a:gd name="connsiteX58" fmla="*/ 2085428 w 5755736"/>
                <a:gd name="connsiteY58" fmla="*/ 2921391 h 2922255"/>
                <a:gd name="connsiteX59" fmla="*/ 2113933 w 5755736"/>
                <a:gd name="connsiteY59" fmla="*/ 2910833 h 2922255"/>
                <a:gd name="connsiteX60" fmla="*/ 2118156 w 5755736"/>
                <a:gd name="connsiteY60" fmla="*/ 2902915 h 2922255"/>
                <a:gd name="connsiteX61" fmla="*/ 2121324 w 5755736"/>
                <a:gd name="connsiteY61" fmla="*/ 2903443 h 2922255"/>
                <a:gd name="connsiteX62" fmla="*/ 2324555 w 5755736"/>
                <a:gd name="connsiteY62" fmla="*/ 2903971 h 2922255"/>
                <a:gd name="connsiteX63" fmla="*/ 2349893 w 5755736"/>
                <a:gd name="connsiteY63" fmla="*/ 2881800 h 2922255"/>
                <a:gd name="connsiteX64" fmla="*/ 2397402 w 5755736"/>
                <a:gd name="connsiteY64" fmla="*/ 2746137 h 2922255"/>
                <a:gd name="connsiteX65" fmla="*/ 2467609 w 5755736"/>
                <a:gd name="connsiteY65" fmla="*/ 2661149 h 2922255"/>
                <a:gd name="connsiteX66" fmla="*/ 3354437 w 5755736"/>
                <a:gd name="connsiteY66" fmla="*/ 2660621 h 2922255"/>
                <a:gd name="connsiteX67" fmla="*/ 3382415 w 5755736"/>
                <a:gd name="connsiteY67" fmla="*/ 2674874 h 2922255"/>
                <a:gd name="connsiteX68" fmla="*/ 3406697 w 5755736"/>
                <a:gd name="connsiteY68" fmla="*/ 2700212 h 2922255"/>
                <a:gd name="connsiteX69" fmla="*/ 3450510 w 5755736"/>
                <a:gd name="connsiteY69" fmla="*/ 2876522 h 2922255"/>
                <a:gd name="connsiteX70" fmla="*/ 3458428 w 5755736"/>
                <a:gd name="connsiteY70" fmla="*/ 2891830 h 2922255"/>
                <a:gd name="connsiteX71" fmla="*/ 3453678 w 5755736"/>
                <a:gd name="connsiteY71" fmla="*/ 2898692 h 2922255"/>
                <a:gd name="connsiteX72" fmla="*/ 3492212 w 5755736"/>
                <a:gd name="connsiteY72" fmla="*/ 2915584 h 2922255"/>
                <a:gd name="connsiteX73" fmla="*/ 3782543 w 5755736"/>
                <a:gd name="connsiteY73" fmla="*/ 2916112 h 2922255"/>
                <a:gd name="connsiteX74" fmla="*/ 4691542 w 5755736"/>
                <a:gd name="connsiteY74" fmla="*/ 2914528 h 2922255"/>
                <a:gd name="connsiteX75" fmla="*/ 5213082 w 5755736"/>
                <a:gd name="connsiteY75" fmla="*/ 2913473 h 2922255"/>
                <a:gd name="connsiteX76" fmla="*/ 5278538 w 5755736"/>
                <a:gd name="connsiteY76" fmla="*/ 2898164 h 2922255"/>
                <a:gd name="connsiteX77" fmla="*/ 5282233 w 5755736"/>
                <a:gd name="connsiteY77" fmla="*/ 2896581 h 2922255"/>
                <a:gd name="connsiteX78" fmla="*/ 5313378 w 5755736"/>
                <a:gd name="connsiteY78" fmla="*/ 2894997 h 2922255"/>
                <a:gd name="connsiteX79" fmla="*/ 5566229 w 5755736"/>
                <a:gd name="connsiteY79" fmla="*/ 2896581 h 2922255"/>
                <a:gd name="connsiteX80" fmla="*/ 5644882 w 5755736"/>
                <a:gd name="connsiteY80" fmla="*/ 2782560 h 2922255"/>
                <a:gd name="connsiteX81" fmla="*/ 5644882 w 5755736"/>
                <a:gd name="connsiteY81" fmla="*/ 2782560 h 2922255"/>
                <a:gd name="connsiteX82" fmla="*/ 5655968 w 5755736"/>
                <a:gd name="connsiteY82" fmla="*/ 2733996 h 2922255"/>
                <a:gd name="connsiteX83" fmla="*/ 5713506 w 5755736"/>
                <a:gd name="connsiteY83" fmla="*/ 2332283 h 2922255"/>
                <a:gd name="connsiteX84" fmla="*/ 5729342 w 5755736"/>
                <a:gd name="connsiteY84" fmla="*/ 2157029 h 2922255"/>
                <a:gd name="connsiteX85" fmla="*/ 5729342 w 5755736"/>
                <a:gd name="connsiteY85" fmla="*/ 2157029 h 2922255"/>
                <a:gd name="connsiteX86" fmla="*/ 5745179 w 5755736"/>
                <a:gd name="connsiteY86" fmla="*/ 2016615 h 2922255"/>
                <a:gd name="connsiteX87" fmla="*/ 5745179 w 5755736"/>
                <a:gd name="connsiteY87" fmla="*/ 2016615 h 2922255"/>
                <a:gd name="connsiteX88" fmla="*/ 5750985 w 5755736"/>
                <a:gd name="connsiteY88" fmla="*/ 1888869 h 2922255"/>
                <a:gd name="connsiteX89" fmla="*/ 5750457 w 5755736"/>
                <a:gd name="connsiteY89" fmla="*/ 1757957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2981230 w 5755736"/>
                <a:gd name="connsiteY29" fmla="*/ 13333 h 2922255"/>
                <a:gd name="connsiteX30" fmla="*/ 2868793 w 5755736"/>
                <a:gd name="connsiteY30" fmla="*/ 15973 h 2922255"/>
                <a:gd name="connsiteX31" fmla="*/ 2620164 w 5755736"/>
                <a:gd name="connsiteY31" fmla="*/ 26530 h 2922255"/>
                <a:gd name="connsiteX32" fmla="*/ 2541511 w 5755736"/>
                <a:gd name="connsiteY32" fmla="*/ 26530 h 2922255"/>
                <a:gd name="connsiteX33" fmla="*/ 2541511 w 5755736"/>
                <a:gd name="connsiteY33" fmla="*/ 26530 h 2922255"/>
                <a:gd name="connsiteX34" fmla="*/ 2181501 w 5755736"/>
                <a:gd name="connsiteY34" fmla="*/ 48701 h 2922255"/>
                <a:gd name="connsiteX35" fmla="*/ 1853691 w 5755736"/>
                <a:gd name="connsiteY35" fmla="*/ 78262 h 2922255"/>
                <a:gd name="connsiteX36" fmla="*/ 1366464 w 5755736"/>
                <a:gd name="connsiteY36" fmla="*/ 144774 h 2922255"/>
                <a:gd name="connsiteX37" fmla="*/ 959473 w 5755736"/>
                <a:gd name="connsiteY37" fmla="*/ 320028 h 2922255"/>
                <a:gd name="connsiteX38" fmla="*/ 688146 w 5755736"/>
                <a:gd name="connsiteY38" fmla="*/ 654172 h 2922255"/>
                <a:gd name="connsiteX39" fmla="*/ 640637 w 5755736"/>
                <a:gd name="connsiteY39" fmla="*/ 744967 h 2922255"/>
                <a:gd name="connsiteX40" fmla="*/ 629552 w 5755736"/>
                <a:gd name="connsiteY40" fmla="*/ 771888 h 2922255"/>
                <a:gd name="connsiteX41" fmla="*/ 574653 w 5755736"/>
                <a:gd name="connsiteY41" fmla="*/ 888548 h 2922255"/>
                <a:gd name="connsiteX42" fmla="*/ 511836 w 5755736"/>
                <a:gd name="connsiteY42" fmla="*/ 1000457 h 2922255"/>
                <a:gd name="connsiteX43" fmla="*/ 455881 w 5755736"/>
                <a:gd name="connsiteY43" fmla="*/ 1119229 h 2922255"/>
                <a:gd name="connsiteX44" fmla="*/ 376172 w 5755736"/>
                <a:gd name="connsiteY44" fmla="*/ 1285509 h 2922255"/>
                <a:gd name="connsiteX45" fmla="*/ 291184 w 5755736"/>
                <a:gd name="connsiteY45" fmla="*/ 1457068 h 2922255"/>
                <a:gd name="connsiteX46" fmla="*/ 198806 w 5755736"/>
                <a:gd name="connsiteY46" fmla="*/ 1649215 h 2922255"/>
                <a:gd name="connsiteX47" fmla="*/ 61031 w 5755736"/>
                <a:gd name="connsiteY47" fmla="*/ 1941657 h 2922255"/>
                <a:gd name="connsiteX48" fmla="*/ 27775 w 5755736"/>
                <a:gd name="connsiteY48" fmla="*/ 2016087 h 2922255"/>
                <a:gd name="connsiteX49" fmla="*/ 1909 w 5755736"/>
                <a:gd name="connsiteY49" fmla="*/ 2148055 h 2922255"/>
                <a:gd name="connsiteX50" fmla="*/ 1909 w 5755736"/>
                <a:gd name="connsiteY50" fmla="*/ 2148055 h 2922255"/>
                <a:gd name="connsiteX51" fmla="*/ 75812 w 5755736"/>
                <a:gd name="connsiteY51" fmla="*/ 2328060 h 2922255"/>
                <a:gd name="connsiteX52" fmla="*/ 275348 w 5755736"/>
                <a:gd name="connsiteY52" fmla="*/ 2803147 h 2922255"/>
                <a:gd name="connsiteX53" fmla="*/ 307549 w 5755736"/>
                <a:gd name="connsiteY53" fmla="*/ 2880745 h 2922255"/>
                <a:gd name="connsiteX54" fmla="*/ 324440 w 5755736"/>
                <a:gd name="connsiteY54" fmla="*/ 2919807 h 2922255"/>
                <a:gd name="connsiteX55" fmla="*/ 374589 w 5755736"/>
                <a:gd name="connsiteY55" fmla="*/ 2921919 h 2922255"/>
                <a:gd name="connsiteX56" fmla="*/ 2045838 w 5755736"/>
                <a:gd name="connsiteY56" fmla="*/ 2921919 h 2922255"/>
                <a:gd name="connsiteX57" fmla="*/ 2085428 w 5755736"/>
                <a:gd name="connsiteY57" fmla="*/ 2921391 h 2922255"/>
                <a:gd name="connsiteX58" fmla="*/ 2113933 w 5755736"/>
                <a:gd name="connsiteY58" fmla="*/ 2910833 h 2922255"/>
                <a:gd name="connsiteX59" fmla="*/ 2118156 w 5755736"/>
                <a:gd name="connsiteY59" fmla="*/ 2902915 h 2922255"/>
                <a:gd name="connsiteX60" fmla="*/ 2121324 w 5755736"/>
                <a:gd name="connsiteY60" fmla="*/ 2903443 h 2922255"/>
                <a:gd name="connsiteX61" fmla="*/ 2324555 w 5755736"/>
                <a:gd name="connsiteY61" fmla="*/ 2903971 h 2922255"/>
                <a:gd name="connsiteX62" fmla="*/ 2349893 w 5755736"/>
                <a:gd name="connsiteY62" fmla="*/ 2881800 h 2922255"/>
                <a:gd name="connsiteX63" fmla="*/ 2397402 w 5755736"/>
                <a:gd name="connsiteY63" fmla="*/ 2746137 h 2922255"/>
                <a:gd name="connsiteX64" fmla="*/ 2467609 w 5755736"/>
                <a:gd name="connsiteY64" fmla="*/ 2661149 h 2922255"/>
                <a:gd name="connsiteX65" fmla="*/ 3354437 w 5755736"/>
                <a:gd name="connsiteY65" fmla="*/ 2660621 h 2922255"/>
                <a:gd name="connsiteX66" fmla="*/ 3382415 w 5755736"/>
                <a:gd name="connsiteY66" fmla="*/ 2674874 h 2922255"/>
                <a:gd name="connsiteX67" fmla="*/ 3406697 w 5755736"/>
                <a:gd name="connsiteY67" fmla="*/ 2700212 h 2922255"/>
                <a:gd name="connsiteX68" fmla="*/ 3450510 w 5755736"/>
                <a:gd name="connsiteY68" fmla="*/ 2876522 h 2922255"/>
                <a:gd name="connsiteX69" fmla="*/ 3458428 w 5755736"/>
                <a:gd name="connsiteY69" fmla="*/ 2891830 h 2922255"/>
                <a:gd name="connsiteX70" fmla="*/ 3453678 w 5755736"/>
                <a:gd name="connsiteY70" fmla="*/ 2898692 h 2922255"/>
                <a:gd name="connsiteX71" fmla="*/ 3492212 w 5755736"/>
                <a:gd name="connsiteY71" fmla="*/ 2915584 h 2922255"/>
                <a:gd name="connsiteX72" fmla="*/ 3782543 w 5755736"/>
                <a:gd name="connsiteY72" fmla="*/ 2916112 h 2922255"/>
                <a:gd name="connsiteX73" fmla="*/ 4691542 w 5755736"/>
                <a:gd name="connsiteY73" fmla="*/ 2914528 h 2922255"/>
                <a:gd name="connsiteX74" fmla="*/ 5213082 w 5755736"/>
                <a:gd name="connsiteY74" fmla="*/ 2913473 h 2922255"/>
                <a:gd name="connsiteX75" fmla="*/ 5278538 w 5755736"/>
                <a:gd name="connsiteY75" fmla="*/ 2898164 h 2922255"/>
                <a:gd name="connsiteX76" fmla="*/ 5282233 w 5755736"/>
                <a:gd name="connsiteY76" fmla="*/ 2896581 h 2922255"/>
                <a:gd name="connsiteX77" fmla="*/ 5313378 w 5755736"/>
                <a:gd name="connsiteY77" fmla="*/ 2894997 h 2922255"/>
                <a:gd name="connsiteX78" fmla="*/ 5566229 w 5755736"/>
                <a:gd name="connsiteY78" fmla="*/ 2896581 h 2922255"/>
                <a:gd name="connsiteX79" fmla="*/ 5644882 w 5755736"/>
                <a:gd name="connsiteY79" fmla="*/ 2782560 h 2922255"/>
                <a:gd name="connsiteX80" fmla="*/ 5644882 w 5755736"/>
                <a:gd name="connsiteY80" fmla="*/ 2782560 h 2922255"/>
                <a:gd name="connsiteX81" fmla="*/ 5655968 w 5755736"/>
                <a:gd name="connsiteY81" fmla="*/ 2733996 h 2922255"/>
                <a:gd name="connsiteX82" fmla="*/ 5713506 w 5755736"/>
                <a:gd name="connsiteY82" fmla="*/ 2332283 h 2922255"/>
                <a:gd name="connsiteX83" fmla="*/ 5729342 w 5755736"/>
                <a:gd name="connsiteY83" fmla="*/ 2157029 h 2922255"/>
                <a:gd name="connsiteX84" fmla="*/ 5729342 w 5755736"/>
                <a:gd name="connsiteY84" fmla="*/ 2157029 h 2922255"/>
                <a:gd name="connsiteX85" fmla="*/ 5745179 w 5755736"/>
                <a:gd name="connsiteY85" fmla="*/ 2016615 h 2922255"/>
                <a:gd name="connsiteX86" fmla="*/ 5745179 w 5755736"/>
                <a:gd name="connsiteY86" fmla="*/ 2016615 h 2922255"/>
                <a:gd name="connsiteX87" fmla="*/ 5750985 w 5755736"/>
                <a:gd name="connsiteY87" fmla="*/ 1888869 h 2922255"/>
                <a:gd name="connsiteX88" fmla="*/ 5750457 w 5755736"/>
                <a:gd name="connsiteY88" fmla="*/ 1757957 h 2922255"/>
                <a:gd name="connsiteX89" fmla="*/ 2868793 w 5755736"/>
                <a:gd name="connsiteY89" fmla="*/ 15973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0" fmla="*/ 5750457 w 5755736"/>
                <a:gd name="connsiteY0" fmla="*/ 1757293 h 2921591"/>
                <a:gd name="connsiteX1" fmla="*/ 5750457 w 5755736"/>
                <a:gd name="connsiteY1" fmla="*/ 1757293 h 2921591"/>
                <a:gd name="connsiteX2" fmla="*/ 5750457 w 5755736"/>
                <a:gd name="connsiteY2" fmla="*/ 1757293 h 2921591"/>
                <a:gd name="connsiteX3" fmla="*/ 5755736 w 5755736"/>
                <a:gd name="connsiteY3" fmla="*/ 1751486 h 2921591"/>
                <a:gd name="connsiteX4" fmla="*/ 5755736 w 5755736"/>
                <a:gd name="connsiteY4" fmla="*/ 1652246 h 2921591"/>
                <a:gd name="connsiteX5" fmla="*/ 5755736 w 5755736"/>
                <a:gd name="connsiteY5" fmla="*/ 1652246 h 2921591"/>
                <a:gd name="connsiteX6" fmla="*/ 5755736 w 5755736"/>
                <a:gd name="connsiteY6" fmla="*/ 1652246 h 2921591"/>
                <a:gd name="connsiteX7" fmla="*/ 5750457 w 5755736"/>
                <a:gd name="connsiteY7" fmla="*/ 1645911 h 2921591"/>
                <a:gd name="connsiteX8" fmla="*/ 5750457 w 5755736"/>
                <a:gd name="connsiteY8" fmla="*/ 1509192 h 2921591"/>
                <a:gd name="connsiteX9" fmla="*/ 5750457 w 5755736"/>
                <a:gd name="connsiteY9" fmla="*/ 1509192 h 2921591"/>
                <a:gd name="connsiteX10" fmla="*/ 5750457 w 5755736"/>
                <a:gd name="connsiteY10" fmla="*/ 1509192 h 2921591"/>
                <a:gd name="connsiteX11" fmla="*/ 5745179 w 5755736"/>
                <a:gd name="connsiteY11" fmla="*/ 1409424 h 2921591"/>
                <a:gd name="connsiteX12" fmla="*/ 5726175 w 5755736"/>
                <a:gd name="connsiteY12" fmla="*/ 1173464 h 2921591"/>
                <a:gd name="connsiteX13" fmla="*/ 5697670 w 5755736"/>
                <a:gd name="connsiteY13" fmla="*/ 932754 h 2921591"/>
                <a:gd name="connsiteX14" fmla="*/ 5661774 w 5755736"/>
                <a:gd name="connsiteY14" fmla="*/ 695738 h 2921591"/>
                <a:gd name="connsiteX15" fmla="*/ 5655968 w 5755736"/>
                <a:gd name="connsiteY15" fmla="*/ 652980 h 2921591"/>
                <a:gd name="connsiteX16" fmla="*/ 5655968 w 5755736"/>
                <a:gd name="connsiteY16" fmla="*/ 652980 h 2921591"/>
                <a:gd name="connsiteX17" fmla="*/ 5655968 w 5755736"/>
                <a:gd name="connsiteY17" fmla="*/ 652980 h 2921591"/>
                <a:gd name="connsiteX18" fmla="*/ 5563062 w 5755736"/>
                <a:gd name="connsiteY18" fmla="*/ 409103 h 2921591"/>
                <a:gd name="connsiteX19" fmla="*/ 5352440 w 5755736"/>
                <a:gd name="connsiteY19" fmla="*/ 185812 h 2921591"/>
                <a:gd name="connsiteX20" fmla="*/ 5140763 w 5755736"/>
                <a:gd name="connsiteY20" fmla="*/ 89211 h 2921591"/>
                <a:gd name="connsiteX21" fmla="*/ 4816120 w 5755736"/>
                <a:gd name="connsiteY21" fmla="*/ 51732 h 2921591"/>
                <a:gd name="connsiteX22" fmla="*/ 4598108 w 5755736"/>
                <a:gd name="connsiteY22" fmla="*/ 34312 h 2921591"/>
                <a:gd name="connsiteX23" fmla="*/ 4199036 w 5755736"/>
                <a:gd name="connsiteY23" fmla="*/ 15836 h 2921591"/>
                <a:gd name="connsiteX24" fmla="*/ 4199036 w 5755736"/>
                <a:gd name="connsiteY24" fmla="*/ 15836 h 2921591"/>
                <a:gd name="connsiteX25" fmla="*/ 3953574 w 5755736"/>
                <a:gd name="connsiteY25" fmla="*/ 8974 h 2921591"/>
                <a:gd name="connsiteX26" fmla="*/ 3666411 w 5755736"/>
                <a:gd name="connsiteY26" fmla="*/ 0 h 2921591"/>
                <a:gd name="connsiteX27" fmla="*/ 3301650 w 5755736"/>
                <a:gd name="connsiteY27" fmla="*/ 5279 h 2921591"/>
                <a:gd name="connsiteX28" fmla="*/ 2981230 w 5755736"/>
                <a:gd name="connsiteY28" fmla="*/ 12669 h 2921591"/>
                <a:gd name="connsiteX29" fmla="*/ 2868793 w 5755736"/>
                <a:gd name="connsiteY29" fmla="*/ 15309 h 2921591"/>
                <a:gd name="connsiteX30" fmla="*/ 2620164 w 5755736"/>
                <a:gd name="connsiteY30" fmla="*/ 25866 h 2921591"/>
                <a:gd name="connsiteX31" fmla="*/ 2541511 w 5755736"/>
                <a:gd name="connsiteY31" fmla="*/ 25866 h 2921591"/>
                <a:gd name="connsiteX32" fmla="*/ 2541511 w 5755736"/>
                <a:gd name="connsiteY32" fmla="*/ 25866 h 2921591"/>
                <a:gd name="connsiteX33" fmla="*/ 2181501 w 5755736"/>
                <a:gd name="connsiteY33" fmla="*/ 48037 h 2921591"/>
                <a:gd name="connsiteX34" fmla="*/ 1853691 w 5755736"/>
                <a:gd name="connsiteY34" fmla="*/ 77598 h 2921591"/>
                <a:gd name="connsiteX35" fmla="*/ 1366464 w 5755736"/>
                <a:gd name="connsiteY35" fmla="*/ 144110 h 2921591"/>
                <a:gd name="connsiteX36" fmla="*/ 959473 w 5755736"/>
                <a:gd name="connsiteY36" fmla="*/ 319364 h 2921591"/>
                <a:gd name="connsiteX37" fmla="*/ 688146 w 5755736"/>
                <a:gd name="connsiteY37" fmla="*/ 653508 h 2921591"/>
                <a:gd name="connsiteX38" fmla="*/ 640637 w 5755736"/>
                <a:gd name="connsiteY38" fmla="*/ 744303 h 2921591"/>
                <a:gd name="connsiteX39" fmla="*/ 629552 w 5755736"/>
                <a:gd name="connsiteY39" fmla="*/ 771224 h 2921591"/>
                <a:gd name="connsiteX40" fmla="*/ 574653 w 5755736"/>
                <a:gd name="connsiteY40" fmla="*/ 887884 h 2921591"/>
                <a:gd name="connsiteX41" fmla="*/ 511836 w 5755736"/>
                <a:gd name="connsiteY41" fmla="*/ 999793 h 2921591"/>
                <a:gd name="connsiteX42" fmla="*/ 455881 w 5755736"/>
                <a:gd name="connsiteY42" fmla="*/ 1118565 h 2921591"/>
                <a:gd name="connsiteX43" fmla="*/ 376172 w 5755736"/>
                <a:gd name="connsiteY43" fmla="*/ 1284845 h 2921591"/>
                <a:gd name="connsiteX44" fmla="*/ 291184 w 5755736"/>
                <a:gd name="connsiteY44" fmla="*/ 1456404 h 2921591"/>
                <a:gd name="connsiteX45" fmla="*/ 198806 w 5755736"/>
                <a:gd name="connsiteY45" fmla="*/ 1648551 h 2921591"/>
                <a:gd name="connsiteX46" fmla="*/ 61031 w 5755736"/>
                <a:gd name="connsiteY46" fmla="*/ 1940993 h 2921591"/>
                <a:gd name="connsiteX47" fmla="*/ 27775 w 5755736"/>
                <a:gd name="connsiteY47" fmla="*/ 2015423 h 2921591"/>
                <a:gd name="connsiteX48" fmla="*/ 1909 w 5755736"/>
                <a:gd name="connsiteY48" fmla="*/ 2147391 h 2921591"/>
                <a:gd name="connsiteX49" fmla="*/ 1909 w 5755736"/>
                <a:gd name="connsiteY49" fmla="*/ 2147391 h 2921591"/>
                <a:gd name="connsiteX50" fmla="*/ 75812 w 5755736"/>
                <a:gd name="connsiteY50" fmla="*/ 2327396 h 2921591"/>
                <a:gd name="connsiteX51" fmla="*/ 275348 w 5755736"/>
                <a:gd name="connsiteY51" fmla="*/ 2802483 h 2921591"/>
                <a:gd name="connsiteX52" fmla="*/ 307549 w 5755736"/>
                <a:gd name="connsiteY52" fmla="*/ 2880081 h 2921591"/>
                <a:gd name="connsiteX53" fmla="*/ 324440 w 5755736"/>
                <a:gd name="connsiteY53" fmla="*/ 2919143 h 2921591"/>
                <a:gd name="connsiteX54" fmla="*/ 374589 w 5755736"/>
                <a:gd name="connsiteY54" fmla="*/ 2921255 h 2921591"/>
                <a:gd name="connsiteX55" fmla="*/ 2045838 w 5755736"/>
                <a:gd name="connsiteY55" fmla="*/ 2921255 h 2921591"/>
                <a:gd name="connsiteX56" fmla="*/ 2085428 w 5755736"/>
                <a:gd name="connsiteY56" fmla="*/ 2920727 h 2921591"/>
                <a:gd name="connsiteX57" fmla="*/ 2113933 w 5755736"/>
                <a:gd name="connsiteY57" fmla="*/ 2910169 h 2921591"/>
                <a:gd name="connsiteX58" fmla="*/ 2118156 w 5755736"/>
                <a:gd name="connsiteY58" fmla="*/ 2902251 h 2921591"/>
                <a:gd name="connsiteX59" fmla="*/ 2121324 w 5755736"/>
                <a:gd name="connsiteY59" fmla="*/ 2902779 h 2921591"/>
                <a:gd name="connsiteX60" fmla="*/ 2324555 w 5755736"/>
                <a:gd name="connsiteY60" fmla="*/ 2903307 h 2921591"/>
                <a:gd name="connsiteX61" fmla="*/ 2349893 w 5755736"/>
                <a:gd name="connsiteY61" fmla="*/ 2881136 h 2921591"/>
                <a:gd name="connsiteX62" fmla="*/ 2397402 w 5755736"/>
                <a:gd name="connsiteY62" fmla="*/ 2745473 h 2921591"/>
                <a:gd name="connsiteX63" fmla="*/ 2467609 w 5755736"/>
                <a:gd name="connsiteY63" fmla="*/ 2660485 h 2921591"/>
                <a:gd name="connsiteX64" fmla="*/ 3354437 w 5755736"/>
                <a:gd name="connsiteY64" fmla="*/ 2659957 h 2921591"/>
                <a:gd name="connsiteX65" fmla="*/ 3382415 w 5755736"/>
                <a:gd name="connsiteY65" fmla="*/ 2674210 h 2921591"/>
                <a:gd name="connsiteX66" fmla="*/ 3406697 w 5755736"/>
                <a:gd name="connsiteY66" fmla="*/ 2699548 h 2921591"/>
                <a:gd name="connsiteX67" fmla="*/ 3450510 w 5755736"/>
                <a:gd name="connsiteY67" fmla="*/ 2875858 h 2921591"/>
                <a:gd name="connsiteX68" fmla="*/ 3458428 w 5755736"/>
                <a:gd name="connsiteY68" fmla="*/ 2891166 h 2921591"/>
                <a:gd name="connsiteX69" fmla="*/ 3453678 w 5755736"/>
                <a:gd name="connsiteY69" fmla="*/ 2898028 h 2921591"/>
                <a:gd name="connsiteX70" fmla="*/ 3492212 w 5755736"/>
                <a:gd name="connsiteY70" fmla="*/ 2914920 h 2921591"/>
                <a:gd name="connsiteX71" fmla="*/ 3782543 w 5755736"/>
                <a:gd name="connsiteY71" fmla="*/ 2915448 h 2921591"/>
                <a:gd name="connsiteX72" fmla="*/ 4691542 w 5755736"/>
                <a:gd name="connsiteY72" fmla="*/ 2913864 h 2921591"/>
                <a:gd name="connsiteX73" fmla="*/ 5213082 w 5755736"/>
                <a:gd name="connsiteY73" fmla="*/ 2912809 h 2921591"/>
                <a:gd name="connsiteX74" fmla="*/ 5278538 w 5755736"/>
                <a:gd name="connsiteY74" fmla="*/ 2897500 h 2921591"/>
                <a:gd name="connsiteX75" fmla="*/ 5282233 w 5755736"/>
                <a:gd name="connsiteY75" fmla="*/ 2895917 h 2921591"/>
                <a:gd name="connsiteX76" fmla="*/ 5313378 w 5755736"/>
                <a:gd name="connsiteY76" fmla="*/ 2894333 h 2921591"/>
                <a:gd name="connsiteX77" fmla="*/ 5566229 w 5755736"/>
                <a:gd name="connsiteY77" fmla="*/ 2895917 h 2921591"/>
                <a:gd name="connsiteX78" fmla="*/ 5644882 w 5755736"/>
                <a:gd name="connsiteY78" fmla="*/ 2781896 h 2921591"/>
                <a:gd name="connsiteX79" fmla="*/ 5644882 w 5755736"/>
                <a:gd name="connsiteY79" fmla="*/ 2781896 h 2921591"/>
                <a:gd name="connsiteX80" fmla="*/ 5655968 w 5755736"/>
                <a:gd name="connsiteY80" fmla="*/ 2733332 h 2921591"/>
                <a:gd name="connsiteX81" fmla="*/ 5713506 w 5755736"/>
                <a:gd name="connsiteY81" fmla="*/ 2331619 h 2921591"/>
                <a:gd name="connsiteX82" fmla="*/ 5729342 w 5755736"/>
                <a:gd name="connsiteY82" fmla="*/ 2156365 h 2921591"/>
                <a:gd name="connsiteX83" fmla="*/ 5729342 w 5755736"/>
                <a:gd name="connsiteY83" fmla="*/ 2156365 h 2921591"/>
                <a:gd name="connsiteX84" fmla="*/ 5745179 w 5755736"/>
                <a:gd name="connsiteY84" fmla="*/ 2015951 h 2921591"/>
                <a:gd name="connsiteX85" fmla="*/ 5745179 w 5755736"/>
                <a:gd name="connsiteY85" fmla="*/ 2015951 h 2921591"/>
                <a:gd name="connsiteX86" fmla="*/ 5750985 w 5755736"/>
                <a:gd name="connsiteY86" fmla="*/ 1888205 h 2921591"/>
                <a:gd name="connsiteX87" fmla="*/ 5750457 w 5755736"/>
                <a:gd name="connsiteY87" fmla="*/ 1757293 h 2921591"/>
                <a:gd name="connsiteX88" fmla="*/ 2868793 w 5755736"/>
                <a:gd name="connsiteY88" fmla="*/ 15309 h 2921591"/>
                <a:gd name="connsiteX89" fmla="*/ 2868793 w 5755736"/>
                <a:gd name="connsiteY89" fmla="*/ 15309 h 2921591"/>
                <a:gd name="connsiteX90" fmla="*/ 2868793 w 5755736"/>
                <a:gd name="connsiteY90" fmla="*/ 15309 h 292159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4199036 w 5755736"/>
                <a:gd name="connsiteY24" fmla="*/ 10556 h 2916311"/>
                <a:gd name="connsiteX25" fmla="*/ 3953574 w 5755736"/>
                <a:gd name="connsiteY25" fmla="*/ 3694 h 2916311"/>
                <a:gd name="connsiteX26" fmla="*/ 3301650 w 5755736"/>
                <a:gd name="connsiteY26" fmla="*/ -1 h 2916311"/>
                <a:gd name="connsiteX27" fmla="*/ 2981230 w 5755736"/>
                <a:gd name="connsiteY27" fmla="*/ 7389 h 2916311"/>
                <a:gd name="connsiteX28" fmla="*/ 2868793 w 5755736"/>
                <a:gd name="connsiteY28" fmla="*/ 10029 h 2916311"/>
                <a:gd name="connsiteX29" fmla="*/ 2620164 w 5755736"/>
                <a:gd name="connsiteY29" fmla="*/ 20586 h 2916311"/>
                <a:gd name="connsiteX30" fmla="*/ 2541511 w 5755736"/>
                <a:gd name="connsiteY30" fmla="*/ 20586 h 2916311"/>
                <a:gd name="connsiteX31" fmla="*/ 2541511 w 5755736"/>
                <a:gd name="connsiteY31" fmla="*/ 20586 h 2916311"/>
                <a:gd name="connsiteX32" fmla="*/ 2181501 w 5755736"/>
                <a:gd name="connsiteY32" fmla="*/ 42757 h 2916311"/>
                <a:gd name="connsiteX33" fmla="*/ 1853691 w 5755736"/>
                <a:gd name="connsiteY33" fmla="*/ 72318 h 2916311"/>
                <a:gd name="connsiteX34" fmla="*/ 1366464 w 5755736"/>
                <a:gd name="connsiteY34" fmla="*/ 138830 h 2916311"/>
                <a:gd name="connsiteX35" fmla="*/ 959473 w 5755736"/>
                <a:gd name="connsiteY35" fmla="*/ 314084 h 2916311"/>
                <a:gd name="connsiteX36" fmla="*/ 688146 w 5755736"/>
                <a:gd name="connsiteY36" fmla="*/ 648228 h 2916311"/>
                <a:gd name="connsiteX37" fmla="*/ 640637 w 5755736"/>
                <a:gd name="connsiteY37" fmla="*/ 739023 h 2916311"/>
                <a:gd name="connsiteX38" fmla="*/ 629552 w 5755736"/>
                <a:gd name="connsiteY38" fmla="*/ 765944 h 2916311"/>
                <a:gd name="connsiteX39" fmla="*/ 574653 w 5755736"/>
                <a:gd name="connsiteY39" fmla="*/ 882604 h 2916311"/>
                <a:gd name="connsiteX40" fmla="*/ 511836 w 5755736"/>
                <a:gd name="connsiteY40" fmla="*/ 994513 h 2916311"/>
                <a:gd name="connsiteX41" fmla="*/ 455881 w 5755736"/>
                <a:gd name="connsiteY41" fmla="*/ 1113285 h 2916311"/>
                <a:gd name="connsiteX42" fmla="*/ 376172 w 5755736"/>
                <a:gd name="connsiteY42" fmla="*/ 1279565 h 2916311"/>
                <a:gd name="connsiteX43" fmla="*/ 291184 w 5755736"/>
                <a:gd name="connsiteY43" fmla="*/ 1451124 h 2916311"/>
                <a:gd name="connsiteX44" fmla="*/ 198806 w 5755736"/>
                <a:gd name="connsiteY44" fmla="*/ 1643271 h 2916311"/>
                <a:gd name="connsiteX45" fmla="*/ 61031 w 5755736"/>
                <a:gd name="connsiteY45" fmla="*/ 1935713 h 2916311"/>
                <a:gd name="connsiteX46" fmla="*/ 27775 w 5755736"/>
                <a:gd name="connsiteY46" fmla="*/ 2010143 h 2916311"/>
                <a:gd name="connsiteX47" fmla="*/ 1909 w 5755736"/>
                <a:gd name="connsiteY47" fmla="*/ 2142111 h 2916311"/>
                <a:gd name="connsiteX48" fmla="*/ 1909 w 5755736"/>
                <a:gd name="connsiteY48" fmla="*/ 2142111 h 2916311"/>
                <a:gd name="connsiteX49" fmla="*/ 75812 w 5755736"/>
                <a:gd name="connsiteY49" fmla="*/ 2322116 h 2916311"/>
                <a:gd name="connsiteX50" fmla="*/ 275348 w 5755736"/>
                <a:gd name="connsiteY50" fmla="*/ 2797203 h 2916311"/>
                <a:gd name="connsiteX51" fmla="*/ 307549 w 5755736"/>
                <a:gd name="connsiteY51" fmla="*/ 2874801 h 2916311"/>
                <a:gd name="connsiteX52" fmla="*/ 324440 w 5755736"/>
                <a:gd name="connsiteY52" fmla="*/ 2913863 h 2916311"/>
                <a:gd name="connsiteX53" fmla="*/ 374589 w 5755736"/>
                <a:gd name="connsiteY53" fmla="*/ 2915975 h 2916311"/>
                <a:gd name="connsiteX54" fmla="*/ 2045838 w 5755736"/>
                <a:gd name="connsiteY54" fmla="*/ 2915975 h 2916311"/>
                <a:gd name="connsiteX55" fmla="*/ 2085428 w 5755736"/>
                <a:gd name="connsiteY55" fmla="*/ 2915447 h 2916311"/>
                <a:gd name="connsiteX56" fmla="*/ 2113933 w 5755736"/>
                <a:gd name="connsiteY56" fmla="*/ 2904889 h 2916311"/>
                <a:gd name="connsiteX57" fmla="*/ 2118156 w 5755736"/>
                <a:gd name="connsiteY57" fmla="*/ 2896971 h 2916311"/>
                <a:gd name="connsiteX58" fmla="*/ 2121324 w 5755736"/>
                <a:gd name="connsiteY58" fmla="*/ 2897499 h 2916311"/>
                <a:gd name="connsiteX59" fmla="*/ 2324555 w 5755736"/>
                <a:gd name="connsiteY59" fmla="*/ 2898027 h 2916311"/>
                <a:gd name="connsiteX60" fmla="*/ 2349893 w 5755736"/>
                <a:gd name="connsiteY60" fmla="*/ 2875856 h 2916311"/>
                <a:gd name="connsiteX61" fmla="*/ 2397402 w 5755736"/>
                <a:gd name="connsiteY61" fmla="*/ 2740193 h 2916311"/>
                <a:gd name="connsiteX62" fmla="*/ 2467609 w 5755736"/>
                <a:gd name="connsiteY62" fmla="*/ 2655205 h 2916311"/>
                <a:gd name="connsiteX63" fmla="*/ 3354437 w 5755736"/>
                <a:gd name="connsiteY63" fmla="*/ 2654677 h 2916311"/>
                <a:gd name="connsiteX64" fmla="*/ 3382415 w 5755736"/>
                <a:gd name="connsiteY64" fmla="*/ 2668930 h 2916311"/>
                <a:gd name="connsiteX65" fmla="*/ 3406697 w 5755736"/>
                <a:gd name="connsiteY65" fmla="*/ 2694268 h 2916311"/>
                <a:gd name="connsiteX66" fmla="*/ 3450510 w 5755736"/>
                <a:gd name="connsiteY66" fmla="*/ 2870578 h 2916311"/>
                <a:gd name="connsiteX67" fmla="*/ 3458428 w 5755736"/>
                <a:gd name="connsiteY67" fmla="*/ 2885886 h 2916311"/>
                <a:gd name="connsiteX68" fmla="*/ 3453678 w 5755736"/>
                <a:gd name="connsiteY68" fmla="*/ 2892748 h 2916311"/>
                <a:gd name="connsiteX69" fmla="*/ 3492212 w 5755736"/>
                <a:gd name="connsiteY69" fmla="*/ 2909640 h 2916311"/>
                <a:gd name="connsiteX70" fmla="*/ 3782543 w 5755736"/>
                <a:gd name="connsiteY70" fmla="*/ 2910168 h 2916311"/>
                <a:gd name="connsiteX71" fmla="*/ 4691542 w 5755736"/>
                <a:gd name="connsiteY71" fmla="*/ 2908584 h 2916311"/>
                <a:gd name="connsiteX72" fmla="*/ 5213082 w 5755736"/>
                <a:gd name="connsiteY72" fmla="*/ 2907529 h 2916311"/>
                <a:gd name="connsiteX73" fmla="*/ 5278538 w 5755736"/>
                <a:gd name="connsiteY73" fmla="*/ 2892220 h 2916311"/>
                <a:gd name="connsiteX74" fmla="*/ 5282233 w 5755736"/>
                <a:gd name="connsiteY74" fmla="*/ 2890637 h 2916311"/>
                <a:gd name="connsiteX75" fmla="*/ 5313378 w 5755736"/>
                <a:gd name="connsiteY75" fmla="*/ 2889053 h 2916311"/>
                <a:gd name="connsiteX76" fmla="*/ 5566229 w 5755736"/>
                <a:gd name="connsiteY76" fmla="*/ 2890637 h 2916311"/>
                <a:gd name="connsiteX77" fmla="*/ 5644882 w 5755736"/>
                <a:gd name="connsiteY77" fmla="*/ 2776616 h 2916311"/>
                <a:gd name="connsiteX78" fmla="*/ 5644882 w 5755736"/>
                <a:gd name="connsiteY78" fmla="*/ 2776616 h 2916311"/>
                <a:gd name="connsiteX79" fmla="*/ 5655968 w 5755736"/>
                <a:gd name="connsiteY79" fmla="*/ 2728052 h 2916311"/>
                <a:gd name="connsiteX80" fmla="*/ 5713506 w 5755736"/>
                <a:gd name="connsiteY80" fmla="*/ 2326339 h 2916311"/>
                <a:gd name="connsiteX81" fmla="*/ 5729342 w 5755736"/>
                <a:gd name="connsiteY81" fmla="*/ 2151085 h 2916311"/>
                <a:gd name="connsiteX82" fmla="*/ 5729342 w 5755736"/>
                <a:gd name="connsiteY82" fmla="*/ 2151085 h 2916311"/>
                <a:gd name="connsiteX83" fmla="*/ 5745179 w 5755736"/>
                <a:gd name="connsiteY83" fmla="*/ 2010671 h 2916311"/>
                <a:gd name="connsiteX84" fmla="*/ 5745179 w 5755736"/>
                <a:gd name="connsiteY84" fmla="*/ 2010671 h 2916311"/>
                <a:gd name="connsiteX85" fmla="*/ 5750985 w 5755736"/>
                <a:gd name="connsiteY85" fmla="*/ 1882925 h 2916311"/>
                <a:gd name="connsiteX86" fmla="*/ 5750457 w 5755736"/>
                <a:gd name="connsiteY86" fmla="*/ 1752013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89" fmla="*/ 2868793 w 5755736"/>
                <a:gd name="connsiteY8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5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629552 w 5755736"/>
                <a:gd name="connsiteY36" fmla="*/ 765944 h 2916311"/>
                <a:gd name="connsiteX37" fmla="*/ 574653 w 5755736"/>
                <a:gd name="connsiteY37" fmla="*/ 882604 h 2916311"/>
                <a:gd name="connsiteX38" fmla="*/ 511836 w 5755736"/>
                <a:gd name="connsiteY38" fmla="*/ 994513 h 2916311"/>
                <a:gd name="connsiteX39" fmla="*/ 455881 w 5755736"/>
                <a:gd name="connsiteY39" fmla="*/ 1113285 h 2916311"/>
                <a:gd name="connsiteX40" fmla="*/ 376172 w 5755736"/>
                <a:gd name="connsiteY40" fmla="*/ 1279565 h 2916311"/>
                <a:gd name="connsiteX41" fmla="*/ 291184 w 5755736"/>
                <a:gd name="connsiteY41" fmla="*/ 1451124 h 2916311"/>
                <a:gd name="connsiteX42" fmla="*/ 198806 w 5755736"/>
                <a:gd name="connsiteY42" fmla="*/ 1643271 h 2916311"/>
                <a:gd name="connsiteX43" fmla="*/ 61031 w 5755736"/>
                <a:gd name="connsiteY43" fmla="*/ 1935713 h 2916311"/>
                <a:gd name="connsiteX44" fmla="*/ 27775 w 5755736"/>
                <a:gd name="connsiteY44" fmla="*/ 2010143 h 2916311"/>
                <a:gd name="connsiteX45" fmla="*/ 1909 w 5755736"/>
                <a:gd name="connsiteY45" fmla="*/ 2142111 h 2916311"/>
                <a:gd name="connsiteX46" fmla="*/ 1909 w 5755736"/>
                <a:gd name="connsiteY46" fmla="*/ 2142111 h 2916311"/>
                <a:gd name="connsiteX47" fmla="*/ 75812 w 5755736"/>
                <a:gd name="connsiteY47" fmla="*/ 2322116 h 2916311"/>
                <a:gd name="connsiteX48" fmla="*/ 275348 w 5755736"/>
                <a:gd name="connsiteY48" fmla="*/ 2797203 h 2916311"/>
                <a:gd name="connsiteX49" fmla="*/ 307549 w 5755736"/>
                <a:gd name="connsiteY49" fmla="*/ 2874801 h 2916311"/>
                <a:gd name="connsiteX50" fmla="*/ 324440 w 5755736"/>
                <a:gd name="connsiteY50" fmla="*/ 2913863 h 2916311"/>
                <a:gd name="connsiteX51" fmla="*/ 374589 w 5755736"/>
                <a:gd name="connsiteY51" fmla="*/ 2915975 h 2916311"/>
                <a:gd name="connsiteX52" fmla="*/ 2045838 w 5755736"/>
                <a:gd name="connsiteY52" fmla="*/ 2915975 h 2916311"/>
                <a:gd name="connsiteX53" fmla="*/ 2085428 w 5755736"/>
                <a:gd name="connsiteY53" fmla="*/ 2915447 h 2916311"/>
                <a:gd name="connsiteX54" fmla="*/ 2113933 w 5755736"/>
                <a:gd name="connsiteY54" fmla="*/ 2904889 h 2916311"/>
                <a:gd name="connsiteX55" fmla="*/ 2118156 w 5755736"/>
                <a:gd name="connsiteY55" fmla="*/ 2896971 h 2916311"/>
                <a:gd name="connsiteX56" fmla="*/ 2121324 w 5755736"/>
                <a:gd name="connsiteY56" fmla="*/ 2897499 h 2916311"/>
                <a:gd name="connsiteX57" fmla="*/ 2324555 w 5755736"/>
                <a:gd name="connsiteY57" fmla="*/ 2898027 h 2916311"/>
                <a:gd name="connsiteX58" fmla="*/ 2349893 w 5755736"/>
                <a:gd name="connsiteY58" fmla="*/ 2875856 h 2916311"/>
                <a:gd name="connsiteX59" fmla="*/ 2397402 w 5755736"/>
                <a:gd name="connsiteY59" fmla="*/ 2740193 h 2916311"/>
                <a:gd name="connsiteX60" fmla="*/ 2467609 w 5755736"/>
                <a:gd name="connsiteY60" fmla="*/ 2655205 h 2916311"/>
                <a:gd name="connsiteX61" fmla="*/ 3354437 w 5755736"/>
                <a:gd name="connsiteY61" fmla="*/ 2654677 h 2916311"/>
                <a:gd name="connsiteX62" fmla="*/ 3382415 w 5755736"/>
                <a:gd name="connsiteY62" fmla="*/ 2668930 h 2916311"/>
                <a:gd name="connsiteX63" fmla="*/ 3406697 w 5755736"/>
                <a:gd name="connsiteY63" fmla="*/ 2694268 h 2916311"/>
                <a:gd name="connsiteX64" fmla="*/ 3450510 w 5755736"/>
                <a:gd name="connsiteY64" fmla="*/ 2870578 h 2916311"/>
                <a:gd name="connsiteX65" fmla="*/ 3458428 w 5755736"/>
                <a:gd name="connsiteY65" fmla="*/ 2885886 h 2916311"/>
                <a:gd name="connsiteX66" fmla="*/ 3453678 w 5755736"/>
                <a:gd name="connsiteY66" fmla="*/ 2892748 h 2916311"/>
                <a:gd name="connsiteX67" fmla="*/ 3492212 w 5755736"/>
                <a:gd name="connsiteY67" fmla="*/ 2909640 h 2916311"/>
                <a:gd name="connsiteX68" fmla="*/ 3782543 w 5755736"/>
                <a:gd name="connsiteY68" fmla="*/ 2910168 h 2916311"/>
                <a:gd name="connsiteX69" fmla="*/ 4691542 w 5755736"/>
                <a:gd name="connsiteY69" fmla="*/ 2908584 h 2916311"/>
                <a:gd name="connsiteX70" fmla="*/ 5213082 w 5755736"/>
                <a:gd name="connsiteY70" fmla="*/ 2907529 h 2916311"/>
                <a:gd name="connsiteX71" fmla="*/ 5278538 w 5755736"/>
                <a:gd name="connsiteY71" fmla="*/ 2892220 h 2916311"/>
                <a:gd name="connsiteX72" fmla="*/ 5282233 w 5755736"/>
                <a:gd name="connsiteY72" fmla="*/ 2890637 h 2916311"/>
                <a:gd name="connsiteX73" fmla="*/ 5313378 w 5755736"/>
                <a:gd name="connsiteY73" fmla="*/ 2889053 h 2916311"/>
                <a:gd name="connsiteX74" fmla="*/ 5566229 w 5755736"/>
                <a:gd name="connsiteY74" fmla="*/ 2890637 h 2916311"/>
                <a:gd name="connsiteX75" fmla="*/ 5644882 w 5755736"/>
                <a:gd name="connsiteY75" fmla="*/ 2776616 h 2916311"/>
                <a:gd name="connsiteX76" fmla="*/ 5644882 w 5755736"/>
                <a:gd name="connsiteY76" fmla="*/ 2776616 h 2916311"/>
                <a:gd name="connsiteX77" fmla="*/ 5655968 w 5755736"/>
                <a:gd name="connsiteY77" fmla="*/ 2728052 h 2916311"/>
                <a:gd name="connsiteX78" fmla="*/ 5713506 w 5755736"/>
                <a:gd name="connsiteY78" fmla="*/ 2326339 h 2916311"/>
                <a:gd name="connsiteX79" fmla="*/ 5729342 w 5755736"/>
                <a:gd name="connsiteY79" fmla="*/ 2151085 h 2916311"/>
                <a:gd name="connsiteX80" fmla="*/ 5729342 w 5755736"/>
                <a:gd name="connsiteY80" fmla="*/ 2151085 h 2916311"/>
                <a:gd name="connsiteX81" fmla="*/ 5745179 w 5755736"/>
                <a:gd name="connsiteY81" fmla="*/ 2010671 h 2916311"/>
                <a:gd name="connsiteX82" fmla="*/ 5745179 w 5755736"/>
                <a:gd name="connsiteY82" fmla="*/ 2010671 h 2916311"/>
                <a:gd name="connsiteX83" fmla="*/ 5750985 w 5755736"/>
                <a:gd name="connsiteY83" fmla="*/ 1882925 h 2916311"/>
                <a:gd name="connsiteX84" fmla="*/ 5750457 w 5755736"/>
                <a:gd name="connsiteY84" fmla="*/ 1752013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511836 w 5755736"/>
                <a:gd name="connsiteY37" fmla="*/ 994513 h 2916311"/>
                <a:gd name="connsiteX38" fmla="*/ 455881 w 5755736"/>
                <a:gd name="connsiteY38" fmla="*/ 1113285 h 2916311"/>
                <a:gd name="connsiteX39" fmla="*/ 376172 w 5755736"/>
                <a:gd name="connsiteY39" fmla="*/ 1279565 h 2916311"/>
                <a:gd name="connsiteX40" fmla="*/ 291184 w 5755736"/>
                <a:gd name="connsiteY40" fmla="*/ 1451124 h 2916311"/>
                <a:gd name="connsiteX41" fmla="*/ 198806 w 5755736"/>
                <a:gd name="connsiteY41" fmla="*/ 1643271 h 2916311"/>
                <a:gd name="connsiteX42" fmla="*/ 61031 w 5755736"/>
                <a:gd name="connsiteY42" fmla="*/ 1935713 h 2916311"/>
                <a:gd name="connsiteX43" fmla="*/ 27775 w 5755736"/>
                <a:gd name="connsiteY43" fmla="*/ 2010143 h 2916311"/>
                <a:gd name="connsiteX44" fmla="*/ 1909 w 5755736"/>
                <a:gd name="connsiteY44" fmla="*/ 2142111 h 2916311"/>
                <a:gd name="connsiteX45" fmla="*/ 1909 w 5755736"/>
                <a:gd name="connsiteY45" fmla="*/ 2142111 h 2916311"/>
                <a:gd name="connsiteX46" fmla="*/ 75812 w 5755736"/>
                <a:gd name="connsiteY46" fmla="*/ 2322116 h 2916311"/>
                <a:gd name="connsiteX47" fmla="*/ 275348 w 5755736"/>
                <a:gd name="connsiteY47" fmla="*/ 2797203 h 2916311"/>
                <a:gd name="connsiteX48" fmla="*/ 307549 w 5755736"/>
                <a:gd name="connsiteY48" fmla="*/ 2874801 h 2916311"/>
                <a:gd name="connsiteX49" fmla="*/ 324440 w 5755736"/>
                <a:gd name="connsiteY49" fmla="*/ 2913863 h 2916311"/>
                <a:gd name="connsiteX50" fmla="*/ 374589 w 5755736"/>
                <a:gd name="connsiteY50" fmla="*/ 2915975 h 2916311"/>
                <a:gd name="connsiteX51" fmla="*/ 2045838 w 5755736"/>
                <a:gd name="connsiteY51" fmla="*/ 2915975 h 2916311"/>
                <a:gd name="connsiteX52" fmla="*/ 2085428 w 5755736"/>
                <a:gd name="connsiteY52" fmla="*/ 2915447 h 2916311"/>
                <a:gd name="connsiteX53" fmla="*/ 2113933 w 5755736"/>
                <a:gd name="connsiteY53" fmla="*/ 2904889 h 2916311"/>
                <a:gd name="connsiteX54" fmla="*/ 2118156 w 5755736"/>
                <a:gd name="connsiteY54" fmla="*/ 2896971 h 2916311"/>
                <a:gd name="connsiteX55" fmla="*/ 2121324 w 5755736"/>
                <a:gd name="connsiteY55" fmla="*/ 2897499 h 2916311"/>
                <a:gd name="connsiteX56" fmla="*/ 2324555 w 5755736"/>
                <a:gd name="connsiteY56" fmla="*/ 2898027 h 2916311"/>
                <a:gd name="connsiteX57" fmla="*/ 2349893 w 5755736"/>
                <a:gd name="connsiteY57" fmla="*/ 2875856 h 2916311"/>
                <a:gd name="connsiteX58" fmla="*/ 2397402 w 5755736"/>
                <a:gd name="connsiteY58" fmla="*/ 2740193 h 2916311"/>
                <a:gd name="connsiteX59" fmla="*/ 2467609 w 5755736"/>
                <a:gd name="connsiteY59" fmla="*/ 2655205 h 2916311"/>
                <a:gd name="connsiteX60" fmla="*/ 3354437 w 5755736"/>
                <a:gd name="connsiteY60" fmla="*/ 2654677 h 2916311"/>
                <a:gd name="connsiteX61" fmla="*/ 3382415 w 5755736"/>
                <a:gd name="connsiteY61" fmla="*/ 2668930 h 2916311"/>
                <a:gd name="connsiteX62" fmla="*/ 3406697 w 5755736"/>
                <a:gd name="connsiteY62" fmla="*/ 2694268 h 2916311"/>
                <a:gd name="connsiteX63" fmla="*/ 3450510 w 5755736"/>
                <a:gd name="connsiteY63" fmla="*/ 2870578 h 2916311"/>
                <a:gd name="connsiteX64" fmla="*/ 3458428 w 5755736"/>
                <a:gd name="connsiteY64" fmla="*/ 2885886 h 2916311"/>
                <a:gd name="connsiteX65" fmla="*/ 3453678 w 5755736"/>
                <a:gd name="connsiteY65" fmla="*/ 2892748 h 2916311"/>
                <a:gd name="connsiteX66" fmla="*/ 3492212 w 5755736"/>
                <a:gd name="connsiteY66" fmla="*/ 2909640 h 2916311"/>
                <a:gd name="connsiteX67" fmla="*/ 3782543 w 5755736"/>
                <a:gd name="connsiteY67" fmla="*/ 2910168 h 2916311"/>
                <a:gd name="connsiteX68" fmla="*/ 4691542 w 5755736"/>
                <a:gd name="connsiteY68" fmla="*/ 2908584 h 2916311"/>
                <a:gd name="connsiteX69" fmla="*/ 5213082 w 5755736"/>
                <a:gd name="connsiteY69" fmla="*/ 2907529 h 2916311"/>
                <a:gd name="connsiteX70" fmla="*/ 5278538 w 5755736"/>
                <a:gd name="connsiteY70" fmla="*/ 2892220 h 2916311"/>
                <a:gd name="connsiteX71" fmla="*/ 5282233 w 5755736"/>
                <a:gd name="connsiteY71" fmla="*/ 2890637 h 2916311"/>
                <a:gd name="connsiteX72" fmla="*/ 5313378 w 5755736"/>
                <a:gd name="connsiteY72" fmla="*/ 2889053 h 2916311"/>
                <a:gd name="connsiteX73" fmla="*/ 5566229 w 5755736"/>
                <a:gd name="connsiteY73" fmla="*/ 2890637 h 2916311"/>
                <a:gd name="connsiteX74" fmla="*/ 5644882 w 5755736"/>
                <a:gd name="connsiteY74" fmla="*/ 2776616 h 2916311"/>
                <a:gd name="connsiteX75" fmla="*/ 5644882 w 5755736"/>
                <a:gd name="connsiteY75" fmla="*/ 2776616 h 2916311"/>
                <a:gd name="connsiteX76" fmla="*/ 5655968 w 5755736"/>
                <a:gd name="connsiteY76" fmla="*/ 2728052 h 2916311"/>
                <a:gd name="connsiteX77" fmla="*/ 5713506 w 5755736"/>
                <a:gd name="connsiteY77" fmla="*/ 2326339 h 2916311"/>
                <a:gd name="connsiteX78" fmla="*/ 5729342 w 5755736"/>
                <a:gd name="connsiteY78" fmla="*/ 2151085 h 2916311"/>
                <a:gd name="connsiteX79" fmla="*/ 5729342 w 5755736"/>
                <a:gd name="connsiteY79" fmla="*/ 2151085 h 2916311"/>
                <a:gd name="connsiteX80" fmla="*/ 5745179 w 5755736"/>
                <a:gd name="connsiteY80" fmla="*/ 2010671 h 2916311"/>
                <a:gd name="connsiteX81" fmla="*/ 5745179 w 5755736"/>
                <a:gd name="connsiteY81" fmla="*/ 2010671 h 2916311"/>
                <a:gd name="connsiteX82" fmla="*/ 5750985 w 5755736"/>
                <a:gd name="connsiteY82" fmla="*/ 1882925 h 2916311"/>
                <a:gd name="connsiteX83" fmla="*/ 5750457 w 5755736"/>
                <a:gd name="connsiteY83" fmla="*/ 1752013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455881 w 5755736"/>
                <a:gd name="connsiteY37" fmla="*/ 1113285 h 2916311"/>
                <a:gd name="connsiteX38" fmla="*/ 376172 w 5755736"/>
                <a:gd name="connsiteY38" fmla="*/ 1279565 h 2916311"/>
                <a:gd name="connsiteX39" fmla="*/ 291184 w 5755736"/>
                <a:gd name="connsiteY39" fmla="*/ 1451124 h 2916311"/>
                <a:gd name="connsiteX40" fmla="*/ 198806 w 5755736"/>
                <a:gd name="connsiteY40" fmla="*/ 1643271 h 2916311"/>
                <a:gd name="connsiteX41" fmla="*/ 61031 w 5755736"/>
                <a:gd name="connsiteY41" fmla="*/ 1935713 h 2916311"/>
                <a:gd name="connsiteX42" fmla="*/ 27775 w 5755736"/>
                <a:gd name="connsiteY42" fmla="*/ 2010143 h 2916311"/>
                <a:gd name="connsiteX43" fmla="*/ 1909 w 5755736"/>
                <a:gd name="connsiteY43" fmla="*/ 2142111 h 2916311"/>
                <a:gd name="connsiteX44" fmla="*/ 1909 w 5755736"/>
                <a:gd name="connsiteY44" fmla="*/ 2142111 h 2916311"/>
                <a:gd name="connsiteX45" fmla="*/ 75812 w 5755736"/>
                <a:gd name="connsiteY45" fmla="*/ 2322116 h 2916311"/>
                <a:gd name="connsiteX46" fmla="*/ 275348 w 5755736"/>
                <a:gd name="connsiteY46" fmla="*/ 2797203 h 2916311"/>
                <a:gd name="connsiteX47" fmla="*/ 307549 w 5755736"/>
                <a:gd name="connsiteY47" fmla="*/ 2874801 h 2916311"/>
                <a:gd name="connsiteX48" fmla="*/ 324440 w 5755736"/>
                <a:gd name="connsiteY48" fmla="*/ 2913863 h 2916311"/>
                <a:gd name="connsiteX49" fmla="*/ 374589 w 5755736"/>
                <a:gd name="connsiteY49" fmla="*/ 2915975 h 2916311"/>
                <a:gd name="connsiteX50" fmla="*/ 2045838 w 5755736"/>
                <a:gd name="connsiteY50" fmla="*/ 2915975 h 2916311"/>
                <a:gd name="connsiteX51" fmla="*/ 2085428 w 5755736"/>
                <a:gd name="connsiteY51" fmla="*/ 2915447 h 2916311"/>
                <a:gd name="connsiteX52" fmla="*/ 2113933 w 5755736"/>
                <a:gd name="connsiteY52" fmla="*/ 2904889 h 2916311"/>
                <a:gd name="connsiteX53" fmla="*/ 2118156 w 5755736"/>
                <a:gd name="connsiteY53" fmla="*/ 2896971 h 2916311"/>
                <a:gd name="connsiteX54" fmla="*/ 2121324 w 5755736"/>
                <a:gd name="connsiteY54" fmla="*/ 2897499 h 2916311"/>
                <a:gd name="connsiteX55" fmla="*/ 2324555 w 5755736"/>
                <a:gd name="connsiteY55" fmla="*/ 2898027 h 2916311"/>
                <a:gd name="connsiteX56" fmla="*/ 2349893 w 5755736"/>
                <a:gd name="connsiteY56" fmla="*/ 2875856 h 2916311"/>
                <a:gd name="connsiteX57" fmla="*/ 2397402 w 5755736"/>
                <a:gd name="connsiteY57" fmla="*/ 2740193 h 2916311"/>
                <a:gd name="connsiteX58" fmla="*/ 2467609 w 5755736"/>
                <a:gd name="connsiteY58" fmla="*/ 2655205 h 2916311"/>
                <a:gd name="connsiteX59" fmla="*/ 3354437 w 5755736"/>
                <a:gd name="connsiteY59" fmla="*/ 2654677 h 2916311"/>
                <a:gd name="connsiteX60" fmla="*/ 3382415 w 5755736"/>
                <a:gd name="connsiteY60" fmla="*/ 2668930 h 2916311"/>
                <a:gd name="connsiteX61" fmla="*/ 3406697 w 5755736"/>
                <a:gd name="connsiteY61" fmla="*/ 2694268 h 2916311"/>
                <a:gd name="connsiteX62" fmla="*/ 3450510 w 5755736"/>
                <a:gd name="connsiteY62" fmla="*/ 2870578 h 2916311"/>
                <a:gd name="connsiteX63" fmla="*/ 3458428 w 5755736"/>
                <a:gd name="connsiteY63" fmla="*/ 2885886 h 2916311"/>
                <a:gd name="connsiteX64" fmla="*/ 3453678 w 5755736"/>
                <a:gd name="connsiteY64" fmla="*/ 2892748 h 2916311"/>
                <a:gd name="connsiteX65" fmla="*/ 3492212 w 5755736"/>
                <a:gd name="connsiteY65" fmla="*/ 2909640 h 2916311"/>
                <a:gd name="connsiteX66" fmla="*/ 3782543 w 5755736"/>
                <a:gd name="connsiteY66" fmla="*/ 2910168 h 2916311"/>
                <a:gd name="connsiteX67" fmla="*/ 4691542 w 5755736"/>
                <a:gd name="connsiteY67" fmla="*/ 2908584 h 2916311"/>
                <a:gd name="connsiteX68" fmla="*/ 5213082 w 5755736"/>
                <a:gd name="connsiteY68" fmla="*/ 2907529 h 2916311"/>
                <a:gd name="connsiteX69" fmla="*/ 5278538 w 5755736"/>
                <a:gd name="connsiteY69" fmla="*/ 2892220 h 2916311"/>
                <a:gd name="connsiteX70" fmla="*/ 5282233 w 5755736"/>
                <a:gd name="connsiteY70" fmla="*/ 2890637 h 2916311"/>
                <a:gd name="connsiteX71" fmla="*/ 5313378 w 5755736"/>
                <a:gd name="connsiteY71" fmla="*/ 2889053 h 2916311"/>
                <a:gd name="connsiteX72" fmla="*/ 5566229 w 5755736"/>
                <a:gd name="connsiteY72" fmla="*/ 2890637 h 2916311"/>
                <a:gd name="connsiteX73" fmla="*/ 5644882 w 5755736"/>
                <a:gd name="connsiteY73" fmla="*/ 2776616 h 2916311"/>
                <a:gd name="connsiteX74" fmla="*/ 5644882 w 5755736"/>
                <a:gd name="connsiteY74" fmla="*/ 2776616 h 2916311"/>
                <a:gd name="connsiteX75" fmla="*/ 5655968 w 5755736"/>
                <a:gd name="connsiteY75" fmla="*/ 2728052 h 2916311"/>
                <a:gd name="connsiteX76" fmla="*/ 5713506 w 5755736"/>
                <a:gd name="connsiteY76" fmla="*/ 2326339 h 2916311"/>
                <a:gd name="connsiteX77" fmla="*/ 5729342 w 5755736"/>
                <a:gd name="connsiteY77" fmla="*/ 2151085 h 2916311"/>
                <a:gd name="connsiteX78" fmla="*/ 5729342 w 5755736"/>
                <a:gd name="connsiteY78" fmla="*/ 2151085 h 2916311"/>
                <a:gd name="connsiteX79" fmla="*/ 5745179 w 5755736"/>
                <a:gd name="connsiteY79" fmla="*/ 2010671 h 2916311"/>
                <a:gd name="connsiteX80" fmla="*/ 5745179 w 5755736"/>
                <a:gd name="connsiteY80" fmla="*/ 2010671 h 2916311"/>
                <a:gd name="connsiteX81" fmla="*/ 5750985 w 5755736"/>
                <a:gd name="connsiteY81" fmla="*/ 1882925 h 2916311"/>
                <a:gd name="connsiteX82" fmla="*/ 5750457 w 5755736"/>
                <a:gd name="connsiteY82" fmla="*/ 1752013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376172 w 5755736"/>
                <a:gd name="connsiteY37" fmla="*/ 1279565 h 2916311"/>
                <a:gd name="connsiteX38" fmla="*/ 291184 w 5755736"/>
                <a:gd name="connsiteY38" fmla="*/ 1451124 h 2916311"/>
                <a:gd name="connsiteX39" fmla="*/ 198806 w 5755736"/>
                <a:gd name="connsiteY39" fmla="*/ 1643271 h 2916311"/>
                <a:gd name="connsiteX40" fmla="*/ 61031 w 5755736"/>
                <a:gd name="connsiteY40" fmla="*/ 1935713 h 2916311"/>
                <a:gd name="connsiteX41" fmla="*/ 27775 w 5755736"/>
                <a:gd name="connsiteY41" fmla="*/ 2010143 h 2916311"/>
                <a:gd name="connsiteX42" fmla="*/ 1909 w 5755736"/>
                <a:gd name="connsiteY42" fmla="*/ 2142111 h 2916311"/>
                <a:gd name="connsiteX43" fmla="*/ 1909 w 5755736"/>
                <a:gd name="connsiteY43" fmla="*/ 2142111 h 2916311"/>
                <a:gd name="connsiteX44" fmla="*/ 75812 w 5755736"/>
                <a:gd name="connsiteY44" fmla="*/ 2322116 h 2916311"/>
                <a:gd name="connsiteX45" fmla="*/ 275348 w 5755736"/>
                <a:gd name="connsiteY45" fmla="*/ 2797203 h 2916311"/>
                <a:gd name="connsiteX46" fmla="*/ 307549 w 5755736"/>
                <a:gd name="connsiteY46" fmla="*/ 2874801 h 2916311"/>
                <a:gd name="connsiteX47" fmla="*/ 324440 w 5755736"/>
                <a:gd name="connsiteY47" fmla="*/ 2913863 h 2916311"/>
                <a:gd name="connsiteX48" fmla="*/ 374589 w 5755736"/>
                <a:gd name="connsiteY48" fmla="*/ 2915975 h 2916311"/>
                <a:gd name="connsiteX49" fmla="*/ 2045838 w 5755736"/>
                <a:gd name="connsiteY49" fmla="*/ 2915975 h 2916311"/>
                <a:gd name="connsiteX50" fmla="*/ 2085428 w 5755736"/>
                <a:gd name="connsiteY50" fmla="*/ 2915447 h 2916311"/>
                <a:gd name="connsiteX51" fmla="*/ 2113933 w 5755736"/>
                <a:gd name="connsiteY51" fmla="*/ 2904889 h 2916311"/>
                <a:gd name="connsiteX52" fmla="*/ 2118156 w 5755736"/>
                <a:gd name="connsiteY52" fmla="*/ 2896971 h 2916311"/>
                <a:gd name="connsiteX53" fmla="*/ 2121324 w 5755736"/>
                <a:gd name="connsiteY53" fmla="*/ 2897499 h 2916311"/>
                <a:gd name="connsiteX54" fmla="*/ 2324555 w 5755736"/>
                <a:gd name="connsiteY54" fmla="*/ 2898027 h 2916311"/>
                <a:gd name="connsiteX55" fmla="*/ 2349893 w 5755736"/>
                <a:gd name="connsiteY55" fmla="*/ 2875856 h 2916311"/>
                <a:gd name="connsiteX56" fmla="*/ 2397402 w 5755736"/>
                <a:gd name="connsiteY56" fmla="*/ 2740193 h 2916311"/>
                <a:gd name="connsiteX57" fmla="*/ 2467609 w 5755736"/>
                <a:gd name="connsiteY57" fmla="*/ 2655205 h 2916311"/>
                <a:gd name="connsiteX58" fmla="*/ 3354437 w 5755736"/>
                <a:gd name="connsiteY58" fmla="*/ 2654677 h 2916311"/>
                <a:gd name="connsiteX59" fmla="*/ 3382415 w 5755736"/>
                <a:gd name="connsiteY59" fmla="*/ 2668930 h 2916311"/>
                <a:gd name="connsiteX60" fmla="*/ 3406697 w 5755736"/>
                <a:gd name="connsiteY60" fmla="*/ 2694268 h 2916311"/>
                <a:gd name="connsiteX61" fmla="*/ 3450510 w 5755736"/>
                <a:gd name="connsiteY61" fmla="*/ 2870578 h 2916311"/>
                <a:gd name="connsiteX62" fmla="*/ 3458428 w 5755736"/>
                <a:gd name="connsiteY62" fmla="*/ 2885886 h 2916311"/>
                <a:gd name="connsiteX63" fmla="*/ 3453678 w 5755736"/>
                <a:gd name="connsiteY63" fmla="*/ 2892748 h 2916311"/>
                <a:gd name="connsiteX64" fmla="*/ 3492212 w 5755736"/>
                <a:gd name="connsiteY64" fmla="*/ 2909640 h 2916311"/>
                <a:gd name="connsiteX65" fmla="*/ 3782543 w 5755736"/>
                <a:gd name="connsiteY65" fmla="*/ 2910168 h 2916311"/>
                <a:gd name="connsiteX66" fmla="*/ 4691542 w 5755736"/>
                <a:gd name="connsiteY66" fmla="*/ 2908584 h 2916311"/>
                <a:gd name="connsiteX67" fmla="*/ 5213082 w 5755736"/>
                <a:gd name="connsiteY67" fmla="*/ 2907529 h 2916311"/>
                <a:gd name="connsiteX68" fmla="*/ 5278538 w 5755736"/>
                <a:gd name="connsiteY68" fmla="*/ 2892220 h 2916311"/>
                <a:gd name="connsiteX69" fmla="*/ 5282233 w 5755736"/>
                <a:gd name="connsiteY69" fmla="*/ 2890637 h 2916311"/>
                <a:gd name="connsiteX70" fmla="*/ 5313378 w 5755736"/>
                <a:gd name="connsiteY70" fmla="*/ 2889053 h 2916311"/>
                <a:gd name="connsiteX71" fmla="*/ 5566229 w 5755736"/>
                <a:gd name="connsiteY71" fmla="*/ 2890637 h 2916311"/>
                <a:gd name="connsiteX72" fmla="*/ 5644882 w 5755736"/>
                <a:gd name="connsiteY72" fmla="*/ 2776616 h 2916311"/>
                <a:gd name="connsiteX73" fmla="*/ 5644882 w 5755736"/>
                <a:gd name="connsiteY73" fmla="*/ 2776616 h 2916311"/>
                <a:gd name="connsiteX74" fmla="*/ 5655968 w 5755736"/>
                <a:gd name="connsiteY74" fmla="*/ 2728052 h 2916311"/>
                <a:gd name="connsiteX75" fmla="*/ 5713506 w 5755736"/>
                <a:gd name="connsiteY75" fmla="*/ 2326339 h 2916311"/>
                <a:gd name="connsiteX76" fmla="*/ 5729342 w 5755736"/>
                <a:gd name="connsiteY76" fmla="*/ 2151085 h 2916311"/>
                <a:gd name="connsiteX77" fmla="*/ 5729342 w 5755736"/>
                <a:gd name="connsiteY77" fmla="*/ 2151085 h 2916311"/>
                <a:gd name="connsiteX78" fmla="*/ 5745179 w 5755736"/>
                <a:gd name="connsiteY78" fmla="*/ 2010671 h 2916311"/>
                <a:gd name="connsiteX79" fmla="*/ 5745179 w 5755736"/>
                <a:gd name="connsiteY79" fmla="*/ 2010671 h 2916311"/>
                <a:gd name="connsiteX80" fmla="*/ 5750985 w 5755736"/>
                <a:gd name="connsiteY80" fmla="*/ 1882925 h 2916311"/>
                <a:gd name="connsiteX81" fmla="*/ 5750457 w 5755736"/>
                <a:gd name="connsiteY81" fmla="*/ 1752013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291184 w 5755736"/>
                <a:gd name="connsiteY37" fmla="*/ 1451124 h 2916311"/>
                <a:gd name="connsiteX38" fmla="*/ 198806 w 5755736"/>
                <a:gd name="connsiteY38" fmla="*/ 1643271 h 2916311"/>
                <a:gd name="connsiteX39" fmla="*/ 61031 w 5755736"/>
                <a:gd name="connsiteY39" fmla="*/ 1935713 h 2916311"/>
                <a:gd name="connsiteX40" fmla="*/ 27775 w 5755736"/>
                <a:gd name="connsiteY40" fmla="*/ 2010143 h 2916311"/>
                <a:gd name="connsiteX41" fmla="*/ 1909 w 5755736"/>
                <a:gd name="connsiteY41" fmla="*/ 2142111 h 2916311"/>
                <a:gd name="connsiteX42" fmla="*/ 1909 w 5755736"/>
                <a:gd name="connsiteY42" fmla="*/ 2142111 h 2916311"/>
                <a:gd name="connsiteX43" fmla="*/ 75812 w 5755736"/>
                <a:gd name="connsiteY43" fmla="*/ 2322116 h 2916311"/>
                <a:gd name="connsiteX44" fmla="*/ 275348 w 5755736"/>
                <a:gd name="connsiteY44" fmla="*/ 2797203 h 2916311"/>
                <a:gd name="connsiteX45" fmla="*/ 307549 w 5755736"/>
                <a:gd name="connsiteY45" fmla="*/ 2874801 h 2916311"/>
                <a:gd name="connsiteX46" fmla="*/ 324440 w 5755736"/>
                <a:gd name="connsiteY46" fmla="*/ 2913863 h 2916311"/>
                <a:gd name="connsiteX47" fmla="*/ 374589 w 5755736"/>
                <a:gd name="connsiteY47" fmla="*/ 2915975 h 2916311"/>
                <a:gd name="connsiteX48" fmla="*/ 2045838 w 5755736"/>
                <a:gd name="connsiteY48" fmla="*/ 2915975 h 2916311"/>
                <a:gd name="connsiteX49" fmla="*/ 2085428 w 5755736"/>
                <a:gd name="connsiteY49" fmla="*/ 2915447 h 2916311"/>
                <a:gd name="connsiteX50" fmla="*/ 2113933 w 5755736"/>
                <a:gd name="connsiteY50" fmla="*/ 2904889 h 2916311"/>
                <a:gd name="connsiteX51" fmla="*/ 2118156 w 5755736"/>
                <a:gd name="connsiteY51" fmla="*/ 2896971 h 2916311"/>
                <a:gd name="connsiteX52" fmla="*/ 2121324 w 5755736"/>
                <a:gd name="connsiteY52" fmla="*/ 2897499 h 2916311"/>
                <a:gd name="connsiteX53" fmla="*/ 2324555 w 5755736"/>
                <a:gd name="connsiteY53" fmla="*/ 2898027 h 2916311"/>
                <a:gd name="connsiteX54" fmla="*/ 2349893 w 5755736"/>
                <a:gd name="connsiteY54" fmla="*/ 2875856 h 2916311"/>
                <a:gd name="connsiteX55" fmla="*/ 2397402 w 5755736"/>
                <a:gd name="connsiteY55" fmla="*/ 2740193 h 2916311"/>
                <a:gd name="connsiteX56" fmla="*/ 2467609 w 5755736"/>
                <a:gd name="connsiteY56" fmla="*/ 2655205 h 2916311"/>
                <a:gd name="connsiteX57" fmla="*/ 3354437 w 5755736"/>
                <a:gd name="connsiteY57" fmla="*/ 2654677 h 2916311"/>
                <a:gd name="connsiteX58" fmla="*/ 3382415 w 5755736"/>
                <a:gd name="connsiteY58" fmla="*/ 2668930 h 2916311"/>
                <a:gd name="connsiteX59" fmla="*/ 3406697 w 5755736"/>
                <a:gd name="connsiteY59" fmla="*/ 2694268 h 2916311"/>
                <a:gd name="connsiteX60" fmla="*/ 3450510 w 5755736"/>
                <a:gd name="connsiteY60" fmla="*/ 2870578 h 2916311"/>
                <a:gd name="connsiteX61" fmla="*/ 3458428 w 5755736"/>
                <a:gd name="connsiteY61" fmla="*/ 2885886 h 2916311"/>
                <a:gd name="connsiteX62" fmla="*/ 3453678 w 5755736"/>
                <a:gd name="connsiteY62" fmla="*/ 2892748 h 2916311"/>
                <a:gd name="connsiteX63" fmla="*/ 3492212 w 5755736"/>
                <a:gd name="connsiteY63" fmla="*/ 2909640 h 2916311"/>
                <a:gd name="connsiteX64" fmla="*/ 3782543 w 5755736"/>
                <a:gd name="connsiteY64" fmla="*/ 2910168 h 2916311"/>
                <a:gd name="connsiteX65" fmla="*/ 4691542 w 5755736"/>
                <a:gd name="connsiteY65" fmla="*/ 2908584 h 2916311"/>
                <a:gd name="connsiteX66" fmla="*/ 5213082 w 5755736"/>
                <a:gd name="connsiteY66" fmla="*/ 2907529 h 2916311"/>
                <a:gd name="connsiteX67" fmla="*/ 5278538 w 5755736"/>
                <a:gd name="connsiteY67" fmla="*/ 2892220 h 2916311"/>
                <a:gd name="connsiteX68" fmla="*/ 5282233 w 5755736"/>
                <a:gd name="connsiteY68" fmla="*/ 2890637 h 2916311"/>
                <a:gd name="connsiteX69" fmla="*/ 5313378 w 5755736"/>
                <a:gd name="connsiteY69" fmla="*/ 2889053 h 2916311"/>
                <a:gd name="connsiteX70" fmla="*/ 5566229 w 5755736"/>
                <a:gd name="connsiteY70" fmla="*/ 2890637 h 2916311"/>
                <a:gd name="connsiteX71" fmla="*/ 5644882 w 5755736"/>
                <a:gd name="connsiteY71" fmla="*/ 2776616 h 2916311"/>
                <a:gd name="connsiteX72" fmla="*/ 5644882 w 5755736"/>
                <a:gd name="connsiteY72" fmla="*/ 2776616 h 2916311"/>
                <a:gd name="connsiteX73" fmla="*/ 5655968 w 5755736"/>
                <a:gd name="connsiteY73" fmla="*/ 2728052 h 2916311"/>
                <a:gd name="connsiteX74" fmla="*/ 5713506 w 5755736"/>
                <a:gd name="connsiteY74" fmla="*/ 2326339 h 2916311"/>
                <a:gd name="connsiteX75" fmla="*/ 5729342 w 5755736"/>
                <a:gd name="connsiteY75" fmla="*/ 2151085 h 2916311"/>
                <a:gd name="connsiteX76" fmla="*/ 5729342 w 5755736"/>
                <a:gd name="connsiteY76" fmla="*/ 2151085 h 2916311"/>
                <a:gd name="connsiteX77" fmla="*/ 5745179 w 5755736"/>
                <a:gd name="connsiteY77" fmla="*/ 2010671 h 2916311"/>
                <a:gd name="connsiteX78" fmla="*/ 5745179 w 5755736"/>
                <a:gd name="connsiteY78" fmla="*/ 2010671 h 2916311"/>
                <a:gd name="connsiteX79" fmla="*/ 5750985 w 5755736"/>
                <a:gd name="connsiteY79" fmla="*/ 1882925 h 2916311"/>
                <a:gd name="connsiteX80" fmla="*/ 5750457 w 5755736"/>
                <a:gd name="connsiteY80" fmla="*/ 1752013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198806 w 5755736"/>
                <a:gd name="connsiteY37" fmla="*/ 1643271 h 2916311"/>
                <a:gd name="connsiteX38" fmla="*/ 61031 w 5755736"/>
                <a:gd name="connsiteY38" fmla="*/ 1935713 h 2916311"/>
                <a:gd name="connsiteX39" fmla="*/ 27775 w 5755736"/>
                <a:gd name="connsiteY39" fmla="*/ 2010143 h 2916311"/>
                <a:gd name="connsiteX40" fmla="*/ 1909 w 5755736"/>
                <a:gd name="connsiteY40" fmla="*/ 2142111 h 2916311"/>
                <a:gd name="connsiteX41" fmla="*/ 1909 w 5755736"/>
                <a:gd name="connsiteY41" fmla="*/ 2142111 h 2916311"/>
                <a:gd name="connsiteX42" fmla="*/ 75812 w 5755736"/>
                <a:gd name="connsiteY42" fmla="*/ 2322116 h 2916311"/>
                <a:gd name="connsiteX43" fmla="*/ 275348 w 5755736"/>
                <a:gd name="connsiteY43" fmla="*/ 2797203 h 2916311"/>
                <a:gd name="connsiteX44" fmla="*/ 307549 w 5755736"/>
                <a:gd name="connsiteY44" fmla="*/ 2874801 h 2916311"/>
                <a:gd name="connsiteX45" fmla="*/ 324440 w 5755736"/>
                <a:gd name="connsiteY45" fmla="*/ 2913863 h 2916311"/>
                <a:gd name="connsiteX46" fmla="*/ 374589 w 5755736"/>
                <a:gd name="connsiteY46" fmla="*/ 2915975 h 2916311"/>
                <a:gd name="connsiteX47" fmla="*/ 2045838 w 5755736"/>
                <a:gd name="connsiteY47" fmla="*/ 2915975 h 2916311"/>
                <a:gd name="connsiteX48" fmla="*/ 2085428 w 5755736"/>
                <a:gd name="connsiteY48" fmla="*/ 2915447 h 2916311"/>
                <a:gd name="connsiteX49" fmla="*/ 2113933 w 5755736"/>
                <a:gd name="connsiteY49" fmla="*/ 2904889 h 2916311"/>
                <a:gd name="connsiteX50" fmla="*/ 2118156 w 5755736"/>
                <a:gd name="connsiteY50" fmla="*/ 2896971 h 2916311"/>
                <a:gd name="connsiteX51" fmla="*/ 2121324 w 5755736"/>
                <a:gd name="connsiteY51" fmla="*/ 2897499 h 2916311"/>
                <a:gd name="connsiteX52" fmla="*/ 2324555 w 5755736"/>
                <a:gd name="connsiteY52" fmla="*/ 2898027 h 2916311"/>
                <a:gd name="connsiteX53" fmla="*/ 2349893 w 5755736"/>
                <a:gd name="connsiteY53" fmla="*/ 2875856 h 2916311"/>
                <a:gd name="connsiteX54" fmla="*/ 2397402 w 5755736"/>
                <a:gd name="connsiteY54" fmla="*/ 2740193 h 2916311"/>
                <a:gd name="connsiteX55" fmla="*/ 2467609 w 5755736"/>
                <a:gd name="connsiteY55" fmla="*/ 2655205 h 2916311"/>
                <a:gd name="connsiteX56" fmla="*/ 3354437 w 5755736"/>
                <a:gd name="connsiteY56" fmla="*/ 2654677 h 2916311"/>
                <a:gd name="connsiteX57" fmla="*/ 3382415 w 5755736"/>
                <a:gd name="connsiteY57" fmla="*/ 2668930 h 2916311"/>
                <a:gd name="connsiteX58" fmla="*/ 3406697 w 5755736"/>
                <a:gd name="connsiteY58" fmla="*/ 2694268 h 2916311"/>
                <a:gd name="connsiteX59" fmla="*/ 3450510 w 5755736"/>
                <a:gd name="connsiteY59" fmla="*/ 2870578 h 2916311"/>
                <a:gd name="connsiteX60" fmla="*/ 3458428 w 5755736"/>
                <a:gd name="connsiteY60" fmla="*/ 2885886 h 2916311"/>
                <a:gd name="connsiteX61" fmla="*/ 3453678 w 5755736"/>
                <a:gd name="connsiteY61" fmla="*/ 2892748 h 2916311"/>
                <a:gd name="connsiteX62" fmla="*/ 3492212 w 5755736"/>
                <a:gd name="connsiteY62" fmla="*/ 2909640 h 2916311"/>
                <a:gd name="connsiteX63" fmla="*/ 3782543 w 5755736"/>
                <a:gd name="connsiteY63" fmla="*/ 2910168 h 2916311"/>
                <a:gd name="connsiteX64" fmla="*/ 4691542 w 5755736"/>
                <a:gd name="connsiteY64" fmla="*/ 2908584 h 2916311"/>
                <a:gd name="connsiteX65" fmla="*/ 5213082 w 5755736"/>
                <a:gd name="connsiteY65" fmla="*/ 2907529 h 2916311"/>
                <a:gd name="connsiteX66" fmla="*/ 5278538 w 5755736"/>
                <a:gd name="connsiteY66" fmla="*/ 2892220 h 2916311"/>
                <a:gd name="connsiteX67" fmla="*/ 5282233 w 5755736"/>
                <a:gd name="connsiteY67" fmla="*/ 2890637 h 2916311"/>
                <a:gd name="connsiteX68" fmla="*/ 5313378 w 5755736"/>
                <a:gd name="connsiteY68" fmla="*/ 2889053 h 2916311"/>
                <a:gd name="connsiteX69" fmla="*/ 5566229 w 5755736"/>
                <a:gd name="connsiteY69" fmla="*/ 2890637 h 2916311"/>
                <a:gd name="connsiteX70" fmla="*/ 5644882 w 5755736"/>
                <a:gd name="connsiteY70" fmla="*/ 2776616 h 2916311"/>
                <a:gd name="connsiteX71" fmla="*/ 5644882 w 5755736"/>
                <a:gd name="connsiteY71" fmla="*/ 2776616 h 2916311"/>
                <a:gd name="connsiteX72" fmla="*/ 5655968 w 5755736"/>
                <a:gd name="connsiteY72" fmla="*/ 2728052 h 2916311"/>
                <a:gd name="connsiteX73" fmla="*/ 5713506 w 5755736"/>
                <a:gd name="connsiteY73" fmla="*/ 2326339 h 2916311"/>
                <a:gd name="connsiteX74" fmla="*/ 5729342 w 5755736"/>
                <a:gd name="connsiteY74" fmla="*/ 2151085 h 2916311"/>
                <a:gd name="connsiteX75" fmla="*/ 5729342 w 5755736"/>
                <a:gd name="connsiteY75" fmla="*/ 2151085 h 2916311"/>
                <a:gd name="connsiteX76" fmla="*/ 5745179 w 5755736"/>
                <a:gd name="connsiteY76" fmla="*/ 2010671 h 2916311"/>
                <a:gd name="connsiteX77" fmla="*/ 5745179 w 5755736"/>
                <a:gd name="connsiteY77" fmla="*/ 2010671 h 2916311"/>
                <a:gd name="connsiteX78" fmla="*/ 5750985 w 5755736"/>
                <a:gd name="connsiteY78" fmla="*/ 1882925 h 2916311"/>
                <a:gd name="connsiteX79" fmla="*/ 5750457 w 5755736"/>
                <a:gd name="connsiteY79" fmla="*/ 1752013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0510 w 5755736"/>
                <a:gd name="connsiteY58" fmla="*/ 2870578 h 2916311"/>
                <a:gd name="connsiteX59" fmla="*/ 3458428 w 5755736"/>
                <a:gd name="connsiteY59" fmla="*/ 2885886 h 2916311"/>
                <a:gd name="connsiteX60" fmla="*/ 3453678 w 5755736"/>
                <a:gd name="connsiteY60" fmla="*/ 2892748 h 2916311"/>
                <a:gd name="connsiteX61" fmla="*/ 3492212 w 5755736"/>
                <a:gd name="connsiteY61" fmla="*/ 2909640 h 2916311"/>
                <a:gd name="connsiteX62" fmla="*/ 3782543 w 5755736"/>
                <a:gd name="connsiteY62" fmla="*/ 2910168 h 2916311"/>
                <a:gd name="connsiteX63" fmla="*/ 4691542 w 5755736"/>
                <a:gd name="connsiteY63" fmla="*/ 2908584 h 2916311"/>
                <a:gd name="connsiteX64" fmla="*/ 5213082 w 5755736"/>
                <a:gd name="connsiteY64" fmla="*/ 2907529 h 2916311"/>
                <a:gd name="connsiteX65" fmla="*/ 5278538 w 5755736"/>
                <a:gd name="connsiteY65" fmla="*/ 2892220 h 2916311"/>
                <a:gd name="connsiteX66" fmla="*/ 5282233 w 5755736"/>
                <a:gd name="connsiteY66" fmla="*/ 2890637 h 2916311"/>
                <a:gd name="connsiteX67" fmla="*/ 5313378 w 5755736"/>
                <a:gd name="connsiteY67" fmla="*/ 2889053 h 2916311"/>
                <a:gd name="connsiteX68" fmla="*/ 5566229 w 5755736"/>
                <a:gd name="connsiteY68" fmla="*/ 2890637 h 2916311"/>
                <a:gd name="connsiteX69" fmla="*/ 5644882 w 5755736"/>
                <a:gd name="connsiteY69" fmla="*/ 2776616 h 2916311"/>
                <a:gd name="connsiteX70" fmla="*/ 5644882 w 5755736"/>
                <a:gd name="connsiteY70" fmla="*/ 2776616 h 2916311"/>
                <a:gd name="connsiteX71" fmla="*/ 5655968 w 5755736"/>
                <a:gd name="connsiteY71" fmla="*/ 2728052 h 2916311"/>
                <a:gd name="connsiteX72" fmla="*/ 5713506 w 5755736"/>
                <a:gd name="connsiteY72" fmla="*/ 2326339 h 2916311"/>
                <a:gd name="connsiteX73" fmla="*/ 5729342 w 5755736"/>
                <a:gd name="connsiteY73" fmla="*/ 2151085 h 2916311"/>
                <a:gd name="connsiteX74" fmla="*/ 5729342 w 5755736"/>
                <a:gd name="connsiteY74" fmla="*/ 2151085 h 2916311"/>
                <a:gd name="connsiteX75" fmla="*/ 5745179 w 5755736"/>
                <a:gd name="connsiteY75" fmla="*/ 2010671 h 2916311"/>
                <a:gd name="connsiteX76" fmla="*/ 5745179 w 5755736"/>
                <a:gd name="connsiteY76" fmla="*/ 2010671 h 2916311"/>
                <a:gd name="connsiteX77" fmla="*/ 5750985 w 5755736"/>
                <a:gd name="connsiteY77" fmla="*/ 1882925 h 2916311"/>
                <a:gd name="connsiteX78" fmla="*/ 5750457 w 5755736"/>
                <a:gd name="connsiteY78" fmla="*/ 1752013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53678 w 5755736"/>
                <a:gd name="connsiteY59" fmla="*/ 2892748 h 2916311"/>
                <a:gd name="connsiteX60" fmla="*/ 3492212 w 5755736"/>
                <a:gd name="connsiteY60" fmla="*/ 2909640 h 2916311"/>
                <a:gd name="connsiteX61" fmla="*/ 3782543 w 5755736"/>
                <a:gd name="connsiteY61" fmla="*/ 2910168 h 2916311"/>
                <a:gd name="connsiteX62" fmla="*/ 4691542 w 5755736"/>
                <a:gd name="connsiteY62" fmla="*/ 2908584 h 2916311"/>
                <a:gd name="connsiteX63" fmla="*/ 5213082 w 5755736"/>
                <a:gd name="connsiteY63" fmla="*/ 2907529 h 2916311"/>
                <a:gd name="connsiteX64" fmla="*/ 5278538 w 5755736"/>
                <a:gd name="connsiteY64" fmla="*/ 2892220 h 2916311"/>
                <a:gd name="connsiteX65" fmla="*/ 5282233 w 5755736"/>
                <a:gd name="connsiteY65" fmla="*/ 2890637 h 2916311"/>
                <a:gd name="connsiteX66" fmla="*/ 5313378 w 5755736"/>
                <a:gd name="connsiteY66" fmla="*/ 2889053 h 2916311"/>
                <a:gd name="connsiteX67" fmla="*/ 5566229 w 5755736"/>
                <a:gd name="connsiteY67" fmla="*/ 2890637 h 2916311"/>
                <a:gd name="connsiteX68" fmla="*/ 5644882 w 5755736"/>
                <a:gd name="connsiteY68" fmla="*/ 2776616 h 2916311"/>
                <a:gd name="connsiteX69" fmla="*/ 5644882 w 5755736"/>
                <a:gd name="connsiteY69" fmla="*/ 2776616 h 2916311"/>
                <a:gd name="connsiteX70" fmla="*/ 5655968 w 5755736"/>
                <a:gd name="connsiteY70" fmla="*/ 2728052 h 2916311"/>
                <a:gd name="connsiteX71" fmla="*/ 5713506 w 5755736"/>
                <a:gd name="connsiteY71" fmla="*/ 2326339 h 2916311"/>
                <a:gd name="connsiteX72" fmla="*/ 5729342 w 5755736"/>
                <a:gd name="connsiteY72" fmla="*/ 2151085 h 2916311"/>
                <a:gd name="connsiteX73" fmla="*/ 5729342 w 5755736"/>
                <a:gd name="connsiteY73" fmla="*/ 2151085 h 2916311"/>
                <a:gd name="connsiteX74" fmla="*/ 5745179 w 5755736"/>
                <a:gd name="connsiteY74" fmla="*/ 2010671 h 2916311"/>
                <a:gd name="connsiteX75" fmla="*/ 5745179 w 5755736"/>
                <a:gd name="connsiteY75" fmla="*/ 2010671 h 2916311"/>
                <a:gd name="connsiteX76" fmla="*/ 5750985 w 5755736"/>
                <a:gd name="connsiteY76" fmla="*/ 1882925 h 2916311"/>
                <a:gd name="connsiteX77" fmla="*/ 5750457 w 5755736"/>
                <a:gd name="connsiteY77" fmla="*/ 1752013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92212 w 5755736"/>
                <a:gd name="connsiteY59" fmla="*/ 2909640 h 2916311"/>
                <a:gd name="connsiteX60" fmla="*/ 3782543 w 5755736"/>
                <a:gd name="connsiteY60" fmla="*/ 2910168 h 2916311"/>
                <a:gd name="connsiteX61" fmla="*/ 4691542 w 5755736"/>
                <a:gd name="connsiteY61" fmla="*/ 2908584 h 2916311"/>
                <a:gd name="connsiteX62" fmla="*/ 5213082 w 5755736"/>
                <a:gd name="connsiteY62" fmla="*/ 2907529 h 2916311"/>
                <a:gd name="connsiteX63" fmla="*/ 5278538 w 5755736"/>
                <a:gd name="connsiteY63" fmla="*/ 2892220 h 2916311"/>
                <a:gd name="connsiteX64" fmla="*/ 5282233 w 5755736"/>
                <a:gd name="connsiteY64" fmla="*/ 2890637 h 2916311"/>
                <a:gd name="connsiteX65" fmla="*/ 5313378 w 5755736"/>
                <a:gd name="connsiteY65" fmla="*/ 2889053 h 2916311"/>
                <a:gd name="connsiteX66" fmla="*/ 5566229 w 5755736"/>
                <a:gd name="connsiteY66" fmla="*/ 2890637 h 2916311"/>
                <a:gd name="connsiteX67" fmla="*/ 5644882 w 5755736"/>
                <a:gd name="connsiteY67" fmla="*/ 2776616 h 2916311"/>
                <a:gd name="connsiteX68" fmla="*/ 5644882 w 5755736"/>
                <a:gd name="connsiteY68" fmla="*/ 2776616 h 2916311"/>
                <a:gd name="connsiteX69" fmla="*/ 5655968 w 5755736"/>
                <a:gd name="connsiteY69" fmla="*/ 2728052 h 2916311"/>
                <a:gd name="connsiteX70" fmla="*/ 5713506 w 5755736"/>
                <a:gd name="connsiteY70" fmla="*/ 2326339 h 2916311"/>
                <a:gd name="connsiteX71" fmla="*/ 5729342 w 5755736"/>
                <a:gd name="connsiteY71" fmla="*/ 2151085 h 2916311"/>
                <a:gd name="connsiteX72" fmla="*/ 5729342 w 5755736"/>
                <a:gd name="connsiteY72" fmla="*/ 2151085 h 2916311"/>
                <a:gd name="connsiteX73" fmla="*/ 5745179 w 5755736"/>
                <a:gd name="connsiteY73" fmla="*/ 2010671 h 2916311"/>
                <a:gd name="connsiteX74" fmla="*/ 5745179 w 5755736"/>
                <a:gd name="connsiteY74" fmla="*/ 2010671 h 2916311"/>
                <a:gd name="connsiteX75" fmla="*/ 5750985 w 5755736"/>
                <a:gd name="connsiteY75" fmla="*/ 1882925 h 2916311"/>
                <a:gd name="connsiteX76" fmla="*/ 5750457 w 5755736"/>
                <a:gd name="connsiteY76" fmla="*/ 1752013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324555 w 5755736"/>
                <a:gd name="connsiteY50" fmla="*/ 2898027 h 2916311"/>
                <a:gd name="connsiteX51" fmla="*/ 2349893 w 5755736"/>
                <a:gd name="connsiteY51" fmla="*/ 2875856 h 2916311"/>
                <a:gd name="connsiteX52" fmla="*/ 2397402 w 5755736"/>
                <a:gd name="connsiteY52" fmla="*/ 2740193 h 2916311"/>
                <a:gd name="connsiteX53" fmla="*/ 2467609 w 5755736"/>
                <a:gd name="connsiteY53" fmla="*/ 2655205 h 2916311"/>
                <a:gd name="connsiteX54" fmla="*/ 3354437 w 5755736"/>
                <a:gd name="connsiteY54" fmla="*/ 2654677 h 2916311"/>
                <a:gd name="connsiteX55" fmla="*/ 3382415 w 5755736"/>
                <a:gd name="connsiteY55" fmla="*/ 2668930 h 2916311"/>
                <a:gd name="connsiteX56" fmla="*/ 3406697 w 5755736"/>
                <a:gd name="connsiteY56" fmla="*/ 2694268 h 2916311"/>
                <a:gd name="connsiteX57" fmla="*/ 3458428 w 5755736"/>
                <a:gd name="connsiteY57" fmla="*/ 2885886 h 2916311"/>
                <a:gd name="connsiteX58" fmla="*/ 3492212 w 5755736"/>
                <a:gd name="connsiteY58" fmla="*/ 2909640 h 2916311"/>
                <a:gd name="connsiteX59" fmla="*/ 3782543 w 5755736"/>
                <a:gd name="connsiteY59" fmla="*/ 2910168 h 2916311"/>
                <a:gd name="connsiteX60" fmla="*/ 4691542 w 5755736"/>
                <a:gd name="connsiteY60" fmla="*/ 2908584 h 2916311"/>
                <a:gd name="connsiteX61" fmla="*/ 5213082 w 5755736"/>
                <a:gd name="connsiteY61" fmla="*/ 2907529 h 2916311"/>
                <a:gd name="connsiteX62" fmla="*/ 5278538 w 5755736"/>
                <a:gd name="connsiteY62" fmla="*/ 2892220 h 2916311"/>
                <a:gd name="connsiteX63" fmla="*/ 5282233 w 5755736"/>
                <a:gd name="connsiteY63" fmla="*/ 2890637 h 2916311"/>
                <a:gd name="connsiteX64" fmla="*/ 5313378 w 5755736"/>
                <a:gd name="connsiteY64" fmla="*/ 2889053 h 2916311"/>
                <a:gd name="connsiteX65" fmla="*/ 5566229 w 5755736"/>
                <a:gd name="connsiteY65" fmla="*/ 2890637 h 2916311"/>
                <a:gd name="connsiteX66" fmla="*/ 5644882 w 5755736"/>
                <a:gd name="connsiteY66" fmla="*/ 2776616 h 2916311"/>
                <a:gd name="connsiteX67" fmla="*/ 5644882 w 5755736"/>
                <a:gd name="connsiteY67" fmla="*/ 2776616 h 2916311"/>
                <a:gd name="connsiteX68" fmla="*/ 5655968 w 5755736"/>
                <a:gd name="connsiteY68" fmla="*/ 2728052 h 2916311"/>
                <a:gd name="connsiteX69" fmla="*/ 5713506 w 5755736"/>
                <a:gd name="connsiteY69" fmla="*/ 2326339 h 2916311"/>
                <a:gd name="connsiteX70" fmla="*/ 5729342 w 5755736"/>
                <a:gd name="connsiteY70" fmla="*/ 2151085 h 2916311"/>
                <a:gd name="connsiteX71" fmla="*/ 5729342 w 5755736"/>
                <a:gd name="connsiteY71" fmla="*/ 2151085 h 2916311"/>
                <a:gd name="connsiteX72" fmla="*/ 5745179 w 5755736"/>
                <a:gd name="connsiteY72" fmla="*/ 2010671 h 2916311"/>
                <a:gd name="connsiteX73" fmla="*/ 5745179 w 5755736"/>
                <a:gd name="connsiteY73" fmla="*/ 2010671 h 2916311"/>
                <a:gd name="connsiteX74" fmla="*/ 5750985 w 5755736"/>
                <a:gd name="connsiteY74" fmla="*/ 1882925 h 2916311"/>
                <a:gd name="connsiteX75" fmla="*/ 5750457 w 5755736"/>
                <a:gd name="connsiteY75" fmla="*/ 1752013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324555 w 5755736"/>
                <a:gd name="connsiteY49" fmla="*/ 2898027 h 2916311"/>
                <a:gd name="connsiteX50" fmla="*/ 2349893 w 5755736"/>
                <a:gd name="connsiteY50" fmla="*/ 2875856 h 2916311"/>
                <a:gd name="connsiteX51" fmla="*/ 2397402 w 5755736"/>
                <a:gd name="connsiteY51" fmla="*/ 2740193 h 2916311"/>
                <a:gd name="connsiteX52" fmla="*/ 2467609 w 5755736"/>
                <a:gd name="connsiteY52" fmla="*/ 2655205 h 2916311"/>
                <a:gd name="connsiteX53" fmla="*/ 3354437 w 5755736"/>
                <a:gd name="connsiteY53" fmla="*/ 2654677 h 2916311"/>
                <a:gd name="connsiteX54" fmla="*/ 3382415 w 5755736"/>
                <a:gd name="connsiteY54" fmla="*/ 2668930 h 2916311"/>
                <a:gd name="connsiteX55" fmla="*/ 3406697 w 5755736"/>
                <a:gd name="connsiteY55" fmla="*/ 2694268 h 2916311"/>
                <a:gd name="connsiteX56" fmla="*/ 3458428 w 5755736"/>
                <a:gd name="connsiteY56" fmla="*/ 2885886 h 2916311"/>
                <a:gd name="connsiteX57" fmla="*/ 3492212 w 5755736"/>
                <a:gd name="connsiteY57" fmla="*/ 2909640 h 2916311"/>
                <a:gd name="connsiteX58" fmla="*/ 3782543 w 5755736"/>
                <a:gd name="connsiteY58" fmla="*/ 2910168 h 2916311"/>
                <a:gd name="connsiteX59" fmla="*/ 4691542 w 5755736"/>
                <a:gd name="connsiteY59" fmla="*/ 2908584 h 2916311"/>
                <a:gd name="connsiteX60" fmla="*/ 5213082 w 5755736"/>
                <a:gd name="connsiteY60" fmla="*/ 2907529 h 2916311"/>
                <a:gd name="connsiteX61" fmla="*/ 5278538 w 5755736"/>
                <a:gd name="connsiteY61" fmla="*/ 2892220 h 2916311"/>
                <a:gd name="connsiteX62" fmla="*/ 5282233 w 5755736"/>
                <a:gd name="connsiteY62" fmla="*/ 2890637 h 2916311"/>
                <a:gd name="connsiteX63" fmla="*/ 5313378 w 5755736"/>
                <a:gd name="connsiteY63" fmla="*/ 2889053 h 2916311"/>
                <a:gd name="connsiteX64" fmla="*/ 5566229 w 5755736"/>
                <a:gd name="connsiteY64" fmla="*/ 2890637 h 2916311"/>
                <a:gd name="connsiteX65" fmla="*/ 5644882 w 5755736"/>
                <a:gd name="connsiteY65" fmla="*/ 2776616 h 2916311"/>
                <a:gd name="connsiteX66" fmla="*/ 5644882 w 5755736"/>
                <a:gd name="connsiteY66" fmla="*/ 2776616 h 2916311"/>
                <a:gd name="connsiteX67" fmla="*/ 5655968 w 5755736"/>
                <a:gd name="connsiteY67" fmla="*/ 2728052 h 2916311"/>
                <a:gd name="connsiteX68" fmla="*/ 5713506 w 5755736"/>
                <a:gd name="connsiteY68" fmla="*/ 2326339 h 2916311"/>
                <a:gd name="connsiteX69" fmla="*/ 5729342 w 5755736"/>
                <a:gd name="connsiteY69" fmla="*/ 2151085 h 2916311"/>
                <a:gd name="connsiteX70" fmla="*/ 5729342 w 5755736"/>
                <a:gd name="connsiteY70" fmla="*/ 2151085 h 2916311"/>
                <a:gd name="connsiteX71" fmla="*/ 5745179 w 5755736"/>
                <a:gd name="connsiteY71" fmla="*/ 2010671 h 2916311"/>
                <a:gd name="connsiteX72" fmla="*/ 5745179 w 5755736"/>
                <a:gd name="connsiteY72" fmla="*/ 2010671 h 2916311"/>
                <a:gd name="connsiteX73" fmla="*/ 5750985 w 5755736"/>
                <a:gd name="connsiteY73" fmla="*/ 1882925 h 2916311"/>
                <a:gd name="connsiteX74" fmla="*/ 5750457 w 5755736"/>
                <a:gd name="connsiteY74" fmla="*/ 1752013 h 2916311"/>
                <a:gd name="connsiteX75" fmla="*/ 2868793 w 5755736"/>
                <a:gd name="connsiteY75" fmla="*/ 10029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0" fmla="*/ 5750457 w 5755736"/>
                <a:gd name="connsiteY0" fmla="*/ 1752013 h 2916927"/>
                <a:gd name="connsiteX1" fmla="*/ 5750457 w 5755736"/>
                <a:gd name="connsiteY1" fmla="*/ 1752013 h 2916927"/>
                <a:gd name="connsiteX2" fmla="*/ 5750457 w 5755736"/>
                <a:gd name="connsiteY2" fmla="*/ 1752013 h 2916927"/>
                <a:gd name="connsiteX3" fmla="*/ 5755736 w 5755736"/>
                <a:gd name="connsiteY3" fmla="*/ 1746206 h 2916927"/>
                <a:gd name="connsiteX4" fmla="*/ 5755736 w 5755736"/>
                <a:gd name="connsiteY4" fmla="*/ 1646966 h 2916927"/>
                <a:gd name="connsiteX5" fmla="*/ 5755736 w 5755736"/>
                <a:gd name="connsiteY5" fmla="*/ 1646966 h 2916927"/>
                <a:gd name="connsiteX6" fmla="*/ 5755736 w 5755736"/>
                <a:gd name="connsiteY6" fmla="*/ 1646966 h 2916927"/>
                <a:gd name="connsiteX7" fmla="*/ 5750457 w 5755736"/>
                <a:gd name="connsiteY7" fmla="*/ 1640631 h 2916927"/>
                <a:gd name="connsiteX8" fmla="*/ 5750457 w 5755736"/>
                <a:gd name="connsiteY8" fmla="*/ 1503912 h 2916927"/>
                <a:gd name="connsiteX9" fmla="*/ 5750457 w 5755736"/>
                <a:gd name="connsiteY9" fmla="*/ 1503912 h 2916927"/>
                <a:gd name="connsiteX10" fmla="*/ 5750457 w 5755736"/>
                <a:gd name="connsiteY10" fmla="*/ 1503912 h 2916927"/>
                <a:gd name="connsiteX11" fmla="*/ 5745179 w 5755736"/>
                <a:gd name="connsiteY11" fmla="*/ 1404144 h 2916927"/>
                <a:gd name="connsiteX12" fmla="*/ 5726175 w 5755736"/>
                <a:gd name="connsiteY12" fmla="*/ 1168184 h 2916927"/>
                <a:gd name="connsiteX13" fmla="*/ 5697670 w 5755736"/>
                <a:gd name="connsiteY13" fmla="*/ 927474 h 2916927"/>
                <a:gd name="connsiteX14" fmla="*/ 5655968 w 5755736"/>
                <a:gd name="connsiteY14" fmla="*/ 647700 h 2916927"/>
                <a:gd name="connsiteX15" fmla="*/ 5655968 w 5755736"/>
                <a:gd name="connsiteY15" fmla="*/ 647700 h 2916927"/>
                <a:gd name="connsiteX16" fmla="*/ 5655968 w 5755736"/>
                <a:gd name="connsiteY16" fmla="*/ 647700 h 2916927"/>
                <a:gd name="connsiteX17" fmla="*/ 5563062 w 5755736"/>
                <a:gd name="connsiteY17" fmla="*/ 403823 h 2916927"/>
                <a:gd name="connsiteX18" fmla="*/ 5352440 w 5755736"/>
                <a:gd name="connsiteY18" fmla="*/ 180532 h 2916927"/>
                <a:gd name="connsiteX19" fmla="*/ 5140763 w 5755736"/>
                <a:gd name="connsiteY19" fmla="*/ 83931 h 2916927"/>
                <a:gd name="connsiteX20" fmla="*/ 4816120 w 5755736"/>
                <a:gd name="connsiteY20" fmla="*/ 46452 h 2916927"/>
                <a:gd name="connsiteX21" fmla="*/ 4598108 w 5755736"/>
                <a:gd name="connsiteY21" fmla="*/ 29032 h 2916927"/>
                <a:gd name="connsiteX22" fmla="*/ 4199036 w 5755736"/>
                <a:gd name="connsiteY22" fmla="*/ 10556 h 2916927"/>
                <a:gd name="connsiteX23" fmla="*/ 3953574 w 5755736"/>
                <a:gd name="connsiteY23" fmla="*/ 3694 h 2916927"/>
                <a:gd name="connsiteX24" fmla="*/ 3301650 w 5755736"/>
                <a:gd name="connsiteY24" fmla="*/ -1 h 2916927"/>
                <a:gd name="connsiteX25" fmla="*/ 2981230 w 5755736"/>
                <a:gd name="connsiteY25" fmla="*/ 7389 h 2916927"/>
                <a:gd name="connsiteX26" fmla="*/ 2868793 w 5755736"/>
                <a:gd name="connsiteY26" fmla="*/ 10029 h 2916927"/>
                <a:gd name="connsiteX27" fmla="*/ 2620164 w 5755736"/>
                <a:gd name="connsiteY27" fmla="*/ 20586 h 2916927"/>
                <a:gd name="connsiteX28" fmla="*/ 2541511 w 5755736"/>
                <a:gd name="connsiteY28" fmla="*/ 20586 h 2916927"/>
                <a:gd name="connsiteX29" fmla="*/ 2541511 w 5755736"/>
                <a:gd name="connsiteY29" fmla="*/ 20586 h 2916927"/>
                <a:gd name="connsiteX30" fmla="*/ 2181501 w 5755736"/>
                <a:gd name="connsiteY30" fmla="*/ 42757 h 2916927"/>
                <a:gd name="connsiteX31" fmla="*/ 1853691 w 5755736"/>
                <a:gd name="connsiteY31" fmla="*/ 72318 h 2916927"/>
                <a:gd name="connsiteX32" fmla="*/ 1366464 w 5755736"/>
                <a:gd name="connsiteY32" fmla="*/ 138830 h 2916927"/>
                <a:gd name="connsiteX33" fmla="*/ 959473 w 5755736"/>
                <a:gd name="connsiteY33" fmla="*/ 314084 h 2916927"/>
                <a:gd name="connsiteX34" fmla="*/ 688146 w 5755736"/>
                <a:gd name="connsiteY34" fmla="*/ 648228 h 2916927"/>
                <a:gd name="connsiteX35" fmla="*/ 640637 w 5755736"/>
                <a:gd name="connsiteY35" fmla="*/ 739023 h 2916927"/>
                <a:gd name="connsiteX36" fmla="*/ 574653 w 5755736"/>
                <a:gd name="connsiteY36" fmla="*/ 882604 h 2916927"/>
                <a:gd name="connsiteX37" fmla="*/ 61031 w 5755736"/>
                <a:gd name="connsiteY37" fmla="*/ 1935713 h 2916927"/>
                <a:gd name="connsiteX38" fmla="*/ 27775 w 5755736"/>
                <a:gd name="connsiteY38" fmla="*/ 2010143 h 2916927"/>
                <a:gd name="connsiteX39" fmla="*/ 1909 w 5755736"/>
                <a:gd name="connsiteY39" fmla="*/ 2142111 h 2916927"/>
                <a:gd name="connsiteX40" fmla="*/ 1909 w 5755736"/>
                <a:gd name="connsiteY40" fmla="*/ 2142111 h 2916927"/>
                <a:gd name="connsiteX41" fmla="*/ 75812 w 5755736"/>
                <a:gd name="connsiteY41" fmla="*/ 2322116 h 2916927"/>
                <a:gd name="connsiteX42" fmla="*/ 275348 w 5755736"/>
                <a:gd name="connsiteY42" fmla="*/ 2797203 h 2916927"/>
                <a:gd name="connsiteX43" fmla="*/ 307549 w 5755736"/>
                <a:gd name="connsiteY43" fmla="*/ 2874801 h 2916927"/>
                <a:gd name="connsiteX44" fmla="*/ 324440 w 5755736"/>
                <a:gd name="connsiteY44" fmla="*/ 2913863 h 2916927"/>
                <a:gd name="connsiteX45" fmla="*/ 374589 w 5755736"/>
                <a:gd name="connsiteY45" fmla="*/ 2915975 h 2916927"/>
                <a:gd name="connsiteX46" fmla="*/ 2045838 w 5755736"/>
                <a:gd name="connsiteY46" fmla="*/ 2915975 h 2916927"/>
                <a:gd name="connsiteX47" fmla="*/ 2085428 w 5755736"/>
                <a:gd name="connsiteY47" fmla="*/ 2915447 h 2916927"/>
                <a:gd name="connsiteX48" fmla="*/ 2324555 w 5755736"/>
                <a:gd name="connsiteY48" fmla="*/ 2898027 h 2916927"/>
                <a:gd name="connsiteX49" fmla="*/ 2349893 w 5755736"/>
                <a:gd name="connsiteY49" fmla="*/ 2875856 h 2916927"/>
                <a:gd name="connsiteX50" fmla="*/ 2397402 w 5755736"/>
                <a:gd name="connsiteY50" fmla="*/ 2740193 h 2916927"/>
                <a:gd name="connsiteX51" fmla="*/ 2467609 w 5755736"/>
                <a:gd name="connsiteY51" fmla="*/ 2655205 h 2916927"/>
                <a:gd name="connsiteX52" fmla="*/ 3354437 w 5755736"/>
                <a:gd name="connsiteY52" fmla="*/ 2654677 h 2916927"/>
                <a:gd name="connsiteX53" fmla="*/ 3382415 w 5755736"/>
                <a:gd name="connsiteY53" fmla="*/ 2668930 h 2916927"/>
                <a:gd name="connsiteX54" fmla="*/ 3406697 w 5755736"/>
                <a:gd name="connsiteY54" fmla="*/ 2694268 h 2916927"/>
                <a:gd name="connsiteX55" fmla="*/ 3458428 w 5755736"/>
                <a:gd name="connsiteY55" fmla="*/ 2885886 h 2916927"/>
                <a:gd name="connsiteX56" fmla="*/ 3492212 w 5755736"/>
                <a:gd name="connsiteY56" fmla="*/ 2909640 h 2916927"/>
                <a:gd name="connsiteX57" fmla="*/ 3782543 w 5755736"/>
                <a:gd name="connsiteY57" fmla="*/ 2910168 h 2916927"/>
                <a:gd name="connsiteX58" fmla="*/ 4691542 w 5755736"/>
                <a:gd name="connsiteY58" fmla="*/ 2908584 h 2916927"/>
                <a:gd name="connsiteX59" fmla="*/ 5213082 w 5755736"/>
                <a:gd name="connsiteY59" fmla="*/ 2907529 h 2916927"/>
                <a:gd name="connsiteX60" fmla="*/ 5278538 w 5755736"/>
                <a:gd name="connsiteY60" fmla="*/ 2892220 h 2916927"/>
                <a:gd name="connsiteX61" fmla="*/ 5282233 w 5755736"/>
                <a:gd name="connsiteY61" fmla="*/ 2890637 h 2916927"/>
                <a:gd name="connsiteX62" fmla="*/ 5313378 w 5755736"/>
                <a:gd name="connsiteY62" fmla="*/ 2889053 h 2916927"/>
                <a:gd name="connsiteX63" fmla="*/ 5566229 w 5755736"/>
                <a:gd name="connsiteY63" fmla="*/ 2890637 h 2916927"/>
                <a:gd name="connsiteX64" fmla="*/ 5644882 w 5755736"/>
                <a:gd name="connsiteY64" fmla="*/ 2776616 h 2916927"/>
                <a:gd name="connsiteX65" fmla="*/ 5644882 w 5755736"/>
                <a:gd name="connsiteY65" fmla="*/ 2776616 h 2916927"/>
                <a:gd name="connsiteX66" fmla="*/ 5655968 w 5755736"/>
                <a:gd name="connsiteY66" fmla="*/ 2728052 h 2916927"/>
                <a:gd name="connsiteX67" fmla="*/ 5713506 w 5755736"/>
                <a:gd name="connsiteY67" fmla="*/ 2326339 h 2916927"/>
                <a:gd name="connsiteX68" fmla="*/ 5729342 w 5755736"/>
                <a:gd name="connsiteY68" fmla="*/ 2151085 h 2916927"/>
                <a:gd name="connsiteX69" fmla="*/ 5729342 w 5755736"/>
                <a:gd name="connsiteY69" fmla="*/ 2151085 h 2916927"/>
                <a:gd name="connsiteX70" fmla="*/ 5745179 w 5755736"/>
                <a:gd name="connsiteY70" fmla="*/ 2010671 h 2916927"/>
                <a:gd name="connsiteX71" fmla="*/ 5745179 w 5755736"/>
                <a:gd name="connsiteY71" fmla="*/ 2010671 h 2916927"/>
                <a:gd name="connsiteX72" fmla="*/ 5750985 w 5755736"/>
                <a:gd name="connsiteY72" fmla="*/ 1882925 h 2916927"/>
                <a:gd name="connsiteX73" fmla="*/ 5750457 w 5755736"/>
                <a:gd name="connsiteY73" fmla="*/ 1752013 h 2916927"/>
                <a:gd name="connsiteX74" fmla="*/ 2868793 w 5755736"/>
                <a:gd name="connsiteY74" fmla="*/ 10029 h 2916927"/>
                <a:gd name="connsiteX75" fmla="*/ 2868793 w 5755736"/>
                <a:gd name="connsiteY75" fmla="*/ 10029 h 2916927"/>
                <a:gd name="connsiteX76" fmla="*/ 2868793 w 5755736"/>
                <a:gd name="connsiteY76" fmla="*/ 10029 h 2916927"/>
                <a:gd name="connsiteX0" fmla="*/ 5750457 w 5755736"/>
                <a:gd name="connsiteY0" fmla="*/ 1752013 h 2916313"/>
                <a:gd name="connsiteX1" fmla="*/ 5750457 w 5755736"/>
                <a:gd name="connsiteY1" fmla="*/ 1752013 h 2916313"/>
                <a:gd name="connsiteX2" fmla="*/ 5750457 w 5755736"/>
                <a:gd name="connsiteY2" fmla="*/ 1752013 h 2916313"/>
                <a:gd name="connsiteX3" fmla="*/ 5755736 w 5755736"/>
                <a:gd name="connsiteY3" fmla="*/ 1746206 h 2916313"/>
                <a:gd name="connsiteX4" fmla="*/ 5755736 w 5755736"/>
                <a:gd name="connsiteY4" fmla="*/ 1646966 h 2916313"/>
                <a:gd name="connsiteX5" fmla="*/ 5755736 w 5755736"/>
                <a:gd name="connsiteY5" fmla="*/ 1646966 h 2916313"/>
                <a:gd name="connsiteX6" fmla="*/ 5755736 w 5755736"/>
                <a:gd name="connsiteY6" fmla="*/ 1646966 h 2916313"/>
                <a:gd name="connsiteX7" fmla="*/ 5750457 w 5755736"/>
                <a:gd name="connsiteY7" fmla="*/ 1640631 h 2916313"/>
                <a:gd name="connsiteX8" fmla="*/ 5750457 w 5755736"/>
                <a:gd name="connsiteY8" fmla="*/ 1503912 h 2916313"/>
                <a:gd name="connsiteX9" fmla="*/ 5750457 w 5755736"/>
                <a:gd name="connsiteY9" fmla="*/ 1503912 h 2916313"/>
                <a:gd name="connsiteX10" fmla="*/ 5750457 w 5755736"/>
                <a:gd name="connsiteY10" fmla="*/ 1503912 h 2916313"/>
                <a:gd name="connsiteX11" fmla="*/ 5745179 w 5755736"/>
                <a:gd name="connsiteY11" fmla="*/ 1404144 h 2916313"/>
                <a:gd name="connsiteX12" fmla="*/ 5726175 w 5755736"/>
                <a:gd name="connsiteY12" fmla="*/ 1168184 h 2916313"/>
                <a:gd name="connsiteX13" fmla="*/ 5697670 w 5755736"/>
                <a:gd name="connsiteY13" fmla="*/ 927474 h 2916313"/>
                <a:gd name="connsiteX14" fmla="*/ 5655968 w 5755736"/>
                <a:gd name="connsiteY14" fmla="*/ 647700 h 2916313"/>
                <a:gd name="connsiteX15" fmla="*/ 5655968 w 5755736"/>
                <a:gd name="connsiteY15" fmla="*/ 647700 h 2916313"/>
                <a:gd name="connsiteX16" fmla="*/ 5655968 w 5755736"/>
                <a:gd name="connsiteY16" fmla="*/ 647700 h 2916313"/>
                <a:gd name="connsiteX17" fmla="*/ 5563062 w 5755736"/>
                <a:gd name="connsiteY17" fmla="*/ 403823 h 2916313"/>
                <a:gd name="connsiteX18" fmla="*/ 5352440 w 5755736"/>
                <a:gd name="connsiteY18" fmla="*/ 180532 h 2916313"/>
                <a:gd name="connsiteX19" fmla="*/ 5140763 w 5755736"/>
                <a:gd name="connsiteY19" fmla="*/ 83931 h 2916313"/>
                <a:gd name="connsiteX20" fmla="*/ 4816120 w 5755736"/>
                <a:gd name="connsiteY20" fmla="*/ 46452 h 2916313"/>
                <a:gd name="connsiteX21" fmla="*/ 4598108 w 5755736"/>
                <a:gd name="connsiteY21" fmla="*/ 29032 h 2916313"/>
                <a:gd name="connsiteX22" fmla="*/ 4199036 w 5755736"/>
                <a:gd name="connsiteY22" fmla="*/ 10556 h 2916313"/>
                <a:gd name="connsiteX23" fmla="*/ 3953574 w 5755736"/>
                <a:gd name="connsiteY23" fmla="*/ 3694 h 2916313"/>
                <a:gd name="connsiteX24" fmla="*/ 3301650 w 5755736"/>
                <a:gd name="connsiteY24" fmla="*/ -1 h 2916313"/>
                <a:gd name="connsiteX25" fmla="*/ 2981230 w 5755736"/>
                <a:gd name="connsiteY25" fmla="*/ 7389 h 2916313"/>
                <a:gd name="connsiteX26" fmla="*/ 2868793 w 5755736"/>
                <a:gd name="connsiteY26" fmla="*/ 10029 h 2916313"/>
                <a:gd name="connsiteX27" fmla="*/ 2620164 w 5755736"/>
                <a:gd name="connsiteY27" fmla="*/ 20586 h 2916313"/>
                <a:gd name="connsiteX28" fmla="*/ 2541511 w 5755736"/>
                <a:gd name="connsiteY28" fmla="*/ 20586 h 2916313"/>
                <a:gd name="connsiteX29" fmla="*/ 2541511 w 5755736"/>
                <a:gd name="connsiteY29" fmla="*/ 20586 h 2916313"/>
                <a:gd name="connsiteX30" fmla="*/ 2181501 w 5755736"/>
                <a:gd name="connsiteY30" fmla="*/ 42757 h 2916313"/>
                <a:gd name="connsiteX31" fmla="*/ 1853691 w 5755736"/>
                <a:gd name="connsiteY31" fmla="*/ 72318 h 2916313"/>
                <a:gd name="connsiteX32" fmla="*/ 1366464 w 5755736"/>
                <a:gd name="connsiteY32" fmla="*/ 138830 h 2916313"/>
                <a:gd name="connsiteX33" fmla="*/ 959473 w 5755736"/>
                <a:gd name="connsiteY33" fmla="*/ 314084 h 2916313"/>
                <a:gd name="connsiteX34" fmla="*/ 688146 w 5755736"/>
                <a:gd name="connsiteY34" fmla="*/ 648228 h 2916313"/>
                <a:gd name="connsiteX35" fmla="*/ 640637 w 5755736"/>
                <a:gd name="connsiteY35" fmla="*/ 739023 h 2916313"/>
                <a:gd name="connsiteX36" fmla="*/ 574653 w 5755736"/>
                <a:gd name="connsiteY36" fmla="*/ 882604 h 2916313"/>
                <a:gd name="connsiteX37" fmla="*/ 61031 w 5755736"/>
                <a:gd name="connsiteY37" fmla="*/ 1935713 h 2916313"/>
                <a:gd name="connsiteX38" fmla="*/ 27775 w 5755736"/>
                <a:gd name="connsiteY38" fmla="*/ 2010143 h 2916313"/>
                <a:gd name="connsiteX39" fmla="*/ 1909 w 5755736"/>
                <a:gd name="connsiteY39" fmla="*/ 2142111 h 2916313"/>
                <a:gd name="connsiteX40" fmla="*/ 1909 w 5755736"/>
                <a:gd name="connsiteY40" fmla="*/ 2142111 h 2916313"/>
                <a:gd name="connsiteX41" fmla="*/ 75812 w 5755736"/>
                <a:gd name="connsiteY41" fmla="*/ 2322116 h 2916313"/>
                <a:gd name="connsiteX42" fmla="*/ 275348 w 5755736"/>
                <a:gd name="connsiteY42" fmla="*/ 2797203 h 2916313"/>
                <a:gd name="connsiteX43" fmla="*/ 307549 w 5755736"/>
                <a:gd name="connsiteY43" fmla="*/ 2874801 h 2916313"/>
                <a:gd name="connsiteX44" fmla="*/ 324440 w 5755736"/>
                <a:gd name="connsiteY44" fmla="*/ 2913863 h 2916313"/>
                <a:gd name="connsiteX45" fmla="*/ 374589 w 5755736"/>
                <a:gd name="connsiteY45" fmla="*/ 2915975 h 2916313"/>
                <a:gd name="connsiteX46" fmla="*/ 2045838 w 5755736"/>
                <a:gd name="connsiteY46" fmla="*/ 2915975 h 2916313"/>
                <a:gd name="connsiteX47" fmla="*/ 2324555 w 5755736"/>
                <a:gd name="connsiteY47" fmla="*/ 2898027 h 2916313"/>
                <a:gd name="connsiteX48" fmla="*/ 2349893 w 5755736"/>
                <a:gd name="connsiteY48" fmla="*/ 2875856 h 2916313"/>
                <a:gd name="connsiteX49" fmla="*/ 2397402 w 5755736"/>
                <a:gd name="connsiteY49" fmla="*/ 2740193 h 2916313"/>
                <a:gd name="connsiteX50" fmla="*/ 2467609 w 5755736"/>
                <a:gd name="connsiteY50" fmla="*/ 2655205 h 2916313"/>
                <a:gd name="connsiteX51" fmla="*/ 3354437 w 5755736"/>
                <a:gd name="connsiteY51" fmla="*/ 2654677 h 2916313"/>
                <a:gd name="connsiteX52" fmla="*/ 3382415 w 5755736"/>
                <a:gd name="connsiteY52" fmla="*/ 2668930 h 2916313"/>
                <a:gd name="connsiteX53" fmla="*/ 3406697 w 5755736"/>
                <a:gd name="connsiteY53" fmla="*/ 2694268 h 2916313"/>
                <a:gd name="connsiteX54" fmla="*/ 3458428 w 5755736"/>
                <a:gd name="connsiteY54" fmla="*/ 2885886 h 2916313"/>
                <a:gd name="connsiteX55" fmla="*/ 3492212 w 5755736"/>
                <a:gd name="connsiteY55" fmla="*/ 2909640 h 2916313"/>
                <a:gd name="connsiteX56" fmla="*/ 3782543 w 5755736"/>
                <a:gd name="connsiteY56" fmla="*/ 2910168 h 2916313"/>
                <a:gd name="connsiteX57" fmla="*/ 4691542 w 5755736"/>
                <a:gd name="connsiteY57" fmla="*/ 2908584 h 2916313"/>
                <a:gd name="connsiteX58" fmla="*/ 5213082 w 5755736"/>
                <a:gd name="connsiteY58" fmla="*/ 2907529 h 2916313"/>
                <a:gd name="connsiteX59" fmla="*/ 5278538 w 5755736"/>
                <a:gd name="connsiteY59" fmla="*/ 2892220 h 2916313"/>
                <a:gd name="connsiteX60" fmla="*/ 5282233 w 5755736"/>
                <a:gd name="connsiteY60" fmla="*/ 2890637 h 2916313"/>
                <a:gd name="connsiteX61" fmla="*/ 5313378 w 5755736"/>
                <a:gd name="connsiteY61" fmla="*/ 2889053 h 2916313"/>
                <a:gd name="connsiteX62" fmla="*/ 5566229 w 5755736"/>
                <a:gd name="connsiteY62" fmla="*/ 2890637 h 2916313"/>
                <a:gd name="connsiteX63" fmla="*/ 5644882 w 5755736"/>
                <a:gd name="connsiteY63" fmla="*/ 2776616 h 2916313"/>
                <a:gd name="connsiteX64" fmla="*/ 5644882 w 5755736"/>
                <a:gd name="connsiteY64" fmla="*/ 2776616 h 2916313"/>
                <a:gd name="connsiteX65" fmla="*/ 5655968 w 5755736"/>
                <a:gd name="connsiteY65" fmla="*/ 2728052 h 2916313"/>
                <a:gd name="connsiteX66" fmla="*/ 5713506 w 5755736"/>
                <a:gd name="connsiteY66" fmla="*/ 2326339 h 2916313"/>
                <a:gd name="connsiteX67" fmla="*/ 5729342 w 5755736"/>
                <a:gd name="connsiteY67" fmla="*/ 2151085 h 2916313"/>
                <a:gd name="connsiteX68" fmla="*/ 5729342 w 5755736"/>
                <a:gd name="connsiteY68" fmla="*/ 2151085 h 2916313"/>
                <a:gd name="connsiteX69" fmla="*/ 5745179 w 5755736"/>
                <a:gd name="connsiteY69" fmla="*/ 2010671 h 2916313"/>
                <a:gd name="connsiteX70" fmla="*/ 5745179 w 5755736"/>
                <a:gd name="connsiteY70" fmla="*/ 2010671 h 2916313"/>
                <a:gd name="connsiteX71" fmla="*/ 5750985 w 5755736"/>
                <a:gd name="connsiteY71" fmla="*/ 1882925 h 2916313"/>
                <a:gd name="connsiteX72" fmla="*/ 5750457 w 5755736"/>
                <a:gd name="connsiteY72" fmla="*/ 1752013 h 2916313"/>
                <a:gd name="connsiteX73" fmla="*/ 2868793 w 5755736"/>
                <a:gd name="connsiteY73" fmla="*/ 10029 h 2916313"/>
                <a:gd name="connsiteX74" fmla="*/ 2868793 w 5755736"/>
                <a:gd name="connsiteY74" fmla="*/ 10029 h 2916313"/>
                <a:gd name="connsiteX75" fmla="*/ 2868793 w 5755736"/>
                <a:gd name="connsiteY75" fmla="*/ 10029 h 2916313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282233 w 5755736"/>
                <a:gd name="connsiteY59" fmla="*/ 2890637 h 2916914"/>
                <a:gd name="connsiteX60" fmla="*/ 5313378 w 5755736"/>
                <a:gd name="connsiteY60" fmla="*/ 2889053 h 2916914"/>
                <a:gd name="connsiteX61" fmla="*/ 5566229 w 5755736"/>
                <a:gd name="connsiteY61" fmla="*/ 2890637 h 2916914"/>
                <a:gd name="connsiteX62" fmla="*/ 5644882 w 5755736"/>
                <a:gd name="connsiteY62" fmla="*/ 2776616 h 2916914"/>
                <a:gd name="connsiteX63" fmla="*/ 5644882 w 5755736"/>
                <a:gd name="connsiteY63" fmla="*/ 2776616 h 2916914"/>
                <a:gd name="connsiteX64" fmla="*/ 5655968 w 5755736"/>
                <a:gd name="connsiteY64" fmla="*/ 2728052 h 2916914"/>
                <a:gd name="connsiteX65" fmla="*/ 5713506 w 5755736"/>
                <a:gd name="connsiteY65" fmla="*/ 2326339 h 2916914"/>
                <a:gd name="connsiteX66" fmla="*/ 5729342 w 5755736"/>
                <a:gd name="connsiteY66" fmla="*/ 2151085 h 2916914"/>
                <a:gd name="connsiteX67" fmla="*/ 5729342 w 5755736"/>
                <a:gd name="connsiteY67" fmla="*/ 2151085 h 2916914"/>
                <a:gd name="connsiteX68" fmla="*/ 5745179 w 5755736"/>
                <a:gd name="connsiteY68" fmla="*/ 2010671 h 2916914"/>
                <a:gd name="connsiteX69" fmla="*/ 5745179 w 5755736"/>
                <a:gd name="connsiteY69" fmla="*/ 2010671 h 2916914"/>
                <a:gd name="connsiteX70" fmla="*/ 5750985 w 5755736"/>
                <a:gd name="connsiteY70" fmla="*/ 1882925 h 2916914"/>
                <a:gd name="connsiteX71" fmla="*/ 5750457 w 5755736"/>
                <a:gd name="connsiteY71" fmla="*/ 1752013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74" fmla="*/ 2868793 w 5755736"/>
                <a:gd name="connsiteY7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313378 w 5755736"/>
                <a:gd name="connsiteY59" fmla="*/ 2889053 h 2916914"/>
                <a:gd name="connsiteX60" fmla="*/ 5566229 w 5755736"/>
                <a:gd name="connsiteY60" fmla="*/ 2890637 h 2916914"/>
                <a:gd name="connsiteX61" fmla="*/ 5644882 w 5755736"/>
                <a:gd name="connsiteY61" fmla="*/ 2776616 h 2916914"/>
                <a:gd name="connsiteX62" fmla="*/ 5644882 w 5755736"/>
                <a:gd name="connsiteY62" fmla="*/ 2776616 h 2916914"/>
                <a:gd name="connsiteX63" fmla="*/ 5655968 w 5755736"/>
                <a:gd name="connsiteY63" fmla="*/ 2728052 h 2916914"/>
                <a:gd name="connsiteX64" fmla="*/ 5713506 w 5755736"/>
                <a:gd name="connsiteY64" fmla="*/ 2326339 h 2916914"/>
                <a:gd name="connsiteX65" fmla="*/ 5729342 w 5755736"/>
                <a:gd name="connsiteY65" fmla="*/ 2151085 h 2916914"/>
                <a:gd name="connsiteX66" fmla="*/ 5729342 w 5755736"/>
                <a:gd name="connsiteY66" fmla="*/ 2151085 h 2916914"/>
                <a:gd name="connsiteX67" fmla="*/ 5745179 w 5755736"/>
                <a:gd name="connsiteY67" fmla="*/ 2010671 h 2916914"/>
                <a:gd name="connsiteX68" fmla="*/ 5745179 w 5755736"/>
                <a:gd name="connsiteY68" fmla="*/ 2010671 h 2916914"/>
                <a:gd name="connsiteX69" fmla="*/ 5750985 w 5755736"/>
                <a:gd name="connsiteY69" fmla="*/ 1882925 h 2916914"/>
                <a:gd name="connsiteX70" fmla="*/ 5750457 w 5755736"/>
                <a:gd name="connsiteY70" fmla="*/ 1752013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66229 w 5755736"/>
                <a:gd name="connsiteY59" fmla="*/ 2890637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98998 w 5755736"/>
                <a:gd name="connsiteY58" fmla="*/ 2871761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45179 w 5755736"/>
                <a:gd name="connsiteY10" fmla="*/ 1404144 h 2916914"/>
                <a:gd name="connsiteX11" fmla="*/ 5726175 w 5755736"/>
                <a:gd name="connsiteY11" fmla="*/ 1168184 h 2916914"/>
                <a:gd name="connsiteX12" fmla="*/ 5697670 w 5755736"/>
                <a:gd name="connsiteY12" fmla="*/ 927474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563062 w 5755736"/>
                <a:gd name="connsiteY16" fmla="*/ 403823 h 2916914"/>
                <a:gd name="connsiteX17" fmla="*/ 5352440 w 5755736"/>
                <a:gd name="connsiteY17" fmla="*/ 180532 h 2916914"/>
                <a:gd name="connsiteX18" fmla="*/ 5140763 w 5755736"/>
                <a:gd name="connsiteY18" fmla="*/ 83931 h 2916914"/>
                <a:gd name="connsiteX19" fmla="*/ 4816120 w 5755736"/>
                <a:gd name="connsiteY19" fmla="*/ 46452 h 2916914"/>
                <a:gd name="connsiteX20" fmla="*/ 4598108 w 5755736"/>
                <a:gd name="connsiteY20" fmla="*/ 29032 h 2916914"/>
                <a:gd name="connsiteX21" fmla="*/ 4199036 w 5755736"/>
                <a:gd name="connsiteY21" fmla="*/ 10556 h 2916914"/>
                <a:gd name="connsiteX22" fmla="*/ 3953574 w 5755736"/>
                <a:gd name="connsiteY22" fmla="*/ 3694 h 2916914"/>
                <a:gd name="connsiteX23" fmla="*/ 3301650 w 5755736"/>
                <a:gd name="connsiteY23" fmla="*/ -1 h 2916914"/>
                <a:gd name="connsiteX24" fmla="*/ 2981230 w 5755736"/>
                <a:gd name="connsiteY24" fmla="*/ 7389 h 2916914"/>
                <a:gd name="connsiteX25" fmla="*/ 2868793 w 5755736"/>
                <a:gd name="connsiteY25" fmla="*/ 10029 h 2916914"/>
                <a:gd name="connsiteX26" fmla="*/ 2620164 w 5755736"/>
                <a:gd name="connsiteY26" fmla="*/ 20586 h 2916914"/>
                <a:gd name="connsiteX27" fmla="*/ 2541511 w 5755736"/>
                <a:gd name="connsiteY27" fmla="*/ 20586 h 2916914"/>
                <a:gd name="connsiteX28" fmla="*/ 2541511 w 5755736"/>
                <a:gd name="connsiteY28" fmla="*/ 20586 h 2916914"/>
                <a:gd name="connsiteX29" fmla="*/ 2181501 w 5755736"/>
                <a:gd name="connsiteY29" fmla="*/ 42757 h 2916914"/>
                <a:gd name="connsiteX30" fmla="*/ 1853691 w 5755736"/>
                <a:gd name="connsiteY30" fmla="*/ 72318 h 2916914"/>
                <a:gd name="connsiteX31" fmla="*/ 1366464 w 5755736"/>
                <a:gd name="connsiteY31" fmla="*/ 138830 h 2916914"/>
                <a:gd name="connsiteX32" fmla="*/ 959473 w 5755736"/>
                <a:gd name="connsiteY32" fmla="*/ 314084 h 2916914"/>
                <a:gd name="connsiteX33" fmla="*/ 688146 w 5755736"/>
                <a:gd name="connsiteY33" fmla="*/ 648228 h 2916914"/>
                <a:gd name="connsiteX34" fmla="*/ 640637 w 5755736"/>
                <a:gd name="connsiteY34" fmla="*/ 739023 h 2916914"/>
                <a:gd name="connsiteX35" fmla="*/ 574653 w 5755736"/>
                <a:gd name="connsiteY35" fmla="*/ 882604 h 2916914"/>
                <a:gd name="connsiteX36" fmla="*/ 61031 w 5755736"/>
                <a:gd name="connsiteY36" fmla="*/ 1935713 h 2916914"/>
                <a:gd name="connsiteX37" fmla="*/ 27775 w 5755736"/>
                <a:gd name="connsiteY37" fmla="*/ 2010143 h 2916914"/>
                <a:gd name="connsiteX38" fmla="*/ 1909 w 5755736"/>
                <a:gd name="connsiteY38" fmla="*/ 2142111 h 2916914"/>
                <a:gd name="connsiteX39" fmla="*/ 1909 w 5755736"/>
                <a:gd name="connsiteY39" fmla="*/ 2142111 h 2916914"/>
                <a:gd name="connsiteX40" fmla="*/ 75812 w 5755736"/>
                <a:gd name="connsiteY40" fmla="*/ 2322116 h 2916914"/>
                <a:gd name="connsiteX41" fmla="*/ 275348 w 5755736"/>
                <a:gd name="connsiteY41" fmla="*/ 2797203 h 2916914"/>
                <a:gd name="connsiteX42" fmla="*/ 307549 w 5755736"/>
                <a:gd name="connsiteY42" fmla="*/ 2874801 h 2916914"/>
                <a:gd name="connsiteX43" fmla="*/ 324440 w 5755736"/>
                <a:gd name="connsiteY43" fmla="*/ 2913863 h 2916914"/>
                <a:gd name="connsiteX44" fmla="*/ 374589 w 5755736"/>
                <a:gd name="connsiteY44" fmla="*/ 2915975 h 2916914"/>
                <a:gd name="connsiteX45" fmla="*/ 2045838 w 5755736"/>
                <a:gd name="connsiteY45" fmla="*/ 2915975 h 2916914"/>
                <a:gd name="connsiteX46" fmla="*/ 2324555 w 5755736"/>
                <a:gd name="connsiteY46" fmla="*/ 2898027 h 2916914"/>
                <a:gd name="connsiteX47" fmla="*/ 2397402 w 5755736"/>
                <a:gd name="connsiteY47" fmla="*/ 2740193 h 2916914"/>
                <a:gd name="connsiteX48" fmla="*/ 2467609 w 5755736"/>
                <a:gd name="connsiteY48" fmla="*/ 2655205 h 2916914"/>
                <a:gd name="connsiteX49" fmla="*/ 3354437 w 5755736"/>
                <a:gd name="connsiteY49" fmla="*/ 2654677 h 2916914"/>
                <a:gd name="connsiteX50" fmla="*/ 3382415 w 5755736"/>
                <a:gd name="connsiteY50" fmla="*/ 2668930 h 2916914"/>
                <a:gd name="connsiteX51" fmla="*/ 3406697 w 5755736"/>
                <a:gd name="connsiteY51" fmla="*/ 2694268 h 2916914"/>
                <a:gd name="connsiteX52" fmla="*/ 3458428 w 5755736"/>
                <a:gd name="connsiteY52" fmla="*/ 2885886 h 2916914"/>
                <a:gd name="connsiteX53" fmla="*/ 3492212 w 5755736"/>
                <a:gd name="connsiteY53" fmla="*/ 2909640 h 2916914"/>
                <a:gd name="connsiteX54" fmla="*/ 3782543 w 5755736"/>
                <a:gd name="connsiteY54" fmla="*/ 2910168 h 2916914"/>
                <a:gd name="connsiteX55" fmla="*/ 4691542 w 5755736"/>
                <a:gd name="connsiteY55" fmla="*/ 2908584 h 2916914"/>
                <a:gd name="connsiteX56" fmla="*/ 5213082 w 5755736"/>
                <a:gd name="connsiteY56" fmla="*/ 2907529 h 2916914"/>
                <a:gd name="connsiteX57" fmla="*/ 5298998 w 5755736"/>
                <a:gd name="connsiteY57" fmla="*/ 2871761 h 2916914"/>
                <a:gd name="connsiteX58" fmla="*/ 5581575 w 5755736"/>
                <a:gd name="connsiteY58" fmla="*/ 2875293 h 2916914"/>
                <a:gd name="connsiteX59" fmla="*/ 5644882 w 5755736"/>
                <a:gd name="connsiteY59" fmla="*/ 2776616 h 2916914"/>
                <a:gd name="connsiteX60" fmla="*/ 5644882 w 5755736"/>
                <a:gd name="connsiteY60" fmla="*/ 2776616 h 2916914"/>
                <a:gd name="connsiteX61" fmla="*/ 5655968 w 5755736"/>
                <a:gd name="connsiteY61" fmla="*/ 2728052 h 2916914"/>
                <a:gd name="connsiteX62" fmla="*/ 5713506 w 5755736"/>
                <a:gd name="connsiteY62" fmla="*/ 2326339 h 2916914"/>
                <a:gd name="connsiteX63" fmla="*/ 5729342 w 5755736"/>
                <a:gd name="connsiteY63" fmla="*/ 2151085 h 2916914"/>
                <a:gd name="connsiteX64" fmla="*/ 5729342 w 5755736"/>
                <a:gd name="connsiteY64" fmla="*/ 2151085 h 2916914"/>
                <a:gd name="connsiteX65" fmla="*/ 5745179 w 5755736"/>
                <a:gd name="connsiteY65" fmla="*/ 2010671 h 2916914"/>
                <a:gd name="connsiteX66" fmla="*/ 5745179 w 5755736"/>
                <a:gd name="connsiteY66" fmla="*/ 2010671 h 2916914"/>
                <a:gd name="connsiteX67" fmla="*/ 5750985 w 5755736"/>
                <a:gd name="connsiteY67" fmla="*/ 1882925 h 2916914"/>
                <a:gd name="connsiteX68" fmla="*/ 5750457 w 5755736"/>
                <a:gd name="connsiteY68" fmla="*/ 1752013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45179 w 5755736"/>
                <a:gd name="connsiteY9" fmla="*/ 1404144 h 2916914"/>
                <a:gd name="connsiteX10" fmla="*/ 5726175 w 5755736"/>
                <a:gd name="connsiteY10" fmla="*/ 1168184 h 2916914"/>
                <a:gd name="connsiteX11" fmla="*/ 5697670 w 5755736"/>
                <a:gd name="connsiteY11" fmla="*/ 927474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563062 w 5755736"/>
                <a:gd name="connsiteY15" fmla="*/ 403823 h 2916914"/>
                <a:gd name="connsiteX16" fmla="*/ 5352440 w 5755736"/>
                <a:gd name="connsiteY16" fmla="*/ 180532 h 2916914"/>
                <a:gd name="connsiteX17" fmla="*/ 5140763 w 5755736"/>
                <a:gd name="connsiteY17" fmla="*/ 83931 h 2916914"/>
                <a:gd name="connsiteX18" fmla="*/ 4816120 w 5755736"/>
                <a:gd name="connsiteY18" fmla="*/ 46452 h 2916914"/>
                <a:gd name="connsiteX19" fmla="*/ 4598108 w 5755736"/>
                <a:gd name="connsiteY19" fmla="*/ 29032 h 2916914"/>
                <a:gd name="connsiteX20" fmla="*/ 4199036 w 5755736"/>
                <a:gd name="connsiteY20" fmla="*/ 10556 h 2916914"/>
                <a:gd name="connsiteX21" fmla="*/ 3953574 w 5755736"/>
                <a:gd name="connsiteY21" fmla="*/ 3694 h 2916914"/>
                <a:gd name="connsiteX22" fmla="*/ 3301650 w 5755736"/>
                <a:gd name="connsiteY22" fmla="*/ -1 h 2916914"/>
                <a:gd name="connsiteX23" fmla="*/ 2981230 w 5755736"/>
                <a:gd name="connsiteY23" fmla="*/ 7389 h 2916914"/>
                <a:gd name="connsiteX24" fmla="*/ 2868793 w 5755736"/>
                <a:gd name="connsiteY24" fmla="*/ 10029 h 2916914"/>
                <a:gd name="connsiteX25" fmla="*/ 2620164 w 5755736"/>
                <a:gd name="connsiteY25" fmla="*/ 20586 h 2916914"/>
                <a:gd name="connsiteX26" fmla="*/ 2541511 w 5755736"/>
                <a:gd name="connsiteY26" fmla="*/ 20586 h 2916914"/>
                <a:gd name="connsiteX27" fmla="*/ 2541511 w 5755736"/>
                <a:gd name="connsiteY27" fmla="*/ 20586 h 2916914"/>
                <a:gd name="connsiteX28" fmla="*/ 2181501 w 5755736"/>
                <a:gd name="connsiteY28" fmla="*/ 42757 h 2916914"/>
                <a:gd name="connsiteX29" fmla="*/ 1853691 w 5755736"/>
                <a:gd name="connsiteY29" fmla="*/ 72318 h 2916914"/>
                <a:gd name="connsiteX30" fmla="*/ 1366464 w 5755736"/>
                <a:gd name="connsiteY30" fmla="*/ 138830 h 2916914"/>
                <a:gd name="connsiteX31" fmla="*/ 959473 w 5755736"/>
                <a:gd name="connsiteY31" fmla="*/ 314084 h 2916914"/>
                <a:gd name="connsiteX32" fmla="*/ 688146 w 5755736"/>
                <a:gd name="connsiteY32" fmla="*/ 648228 h 2916914"/>
                <a:gd name="connsiteX33" fmla="*/ 640637 w 5755736"/>
                <a:gd name="connsiteY33" fmla="*/ 739023 h 2916914"/>
                <a:gd name="connsiteX34" fmla="*/ 574653 w 5755736"/>
                <a:gd name="connsiteY34" fmla="*/ 882604 h 2916914"/>
                <a:gd name="connsiteX35" fmla="*/ 61031 w 5755736"/>
                <a:gd name="connsiteY35" fmla="*/ 1935713 h 2916914"/>
                <a:gd name="connsiteX36" fmla="*/ 27775 w 5755736"/>
                <a:gd name="connsiteY36" fmla="*/ 2010143 h 2916914"/>
                <a:gd name="connsiteX37" fmla="*/ 1909 w 5755736"/>
                <a:gd name="connsiteY37" fmla="*/ 2142111 h 2916914"/>
                <a:gd name="connsiteX38" fmla="*/ 1909 w 5755736"/>
                <a:gd name="connsiteY38" fmla="*/ 2142111 h 2916914"/>
                <a:gd name="connsiteX39" fmla="*/ 75812 w 5755736"/>
                <a:gd name="connsiteY39" fmla="*/ 2322116 h 2916914"/>
                <a:gd name="connsiteX40" fmla="*/ 275348 w 5755736"/>
                <a:gd name="connsiteY40" fmla="*/ 2797203 h 2916914"/>
                <a:gd name="connsiteX41" fmla="*/ 307549 w 5755736"/>
                <a:gd name="connsiteY41" fmla="*/ 2874801 h 2916914"/>
                <a:gd name="connsiteX42" fmla="*/ 324440 w 5755736"/>
                <a:gd name="connsiteY42" fmla="*/ 2913863 h 2916914"/>
                <a:gd name="connsiteX43" fmla="*/ 374589 w 5755736"/>
                <a:gd name="connsiteY43" fmla="*/ 2915975 h 2916914"/>
                <a:gd name="connsiteX44" fmla="*/ 2045838 w 5755736"/>
                <a:gd name="connsiteY44" fmla="*/ 2915975 h 2916914"/>
                <a:gd name="connsiteX45" fmla="*/ 2324555 w 5755736"/>
                <a:gd name="connsiteY45" fmla="*/ 2898027 h 2916914"/>
                <a:gd name="connsiteX46" fmla="*/ 2397402 w 5755736"/>
                <a:gd name="connsiteY46" fmla="*/ 2740193 h 2916914"/>
                <a:gd name="connsiteX47" fmla="*/ 2467609 w 5755736"/>
                <a:gd name="connsiteY47" fmla="*/ 2655205 h 2916914"/>
                <a:gd name="connsiteX48" fmla="*/ 3354437 w 5755736"/>
                <a:gd name="connsiteY48" fmla="*/ 2654677 h 2916914"/>
                <a:gd name="connsiteX49" fmla="*/ 3382415 w 5755736"/>
                <a:gd name="connsiteY49" fmla="*/ 2668930 h 2916914"/>
                <a:gd name="connsiteX50" fmla="*/ 3406697 w 5755736"/>
                <a:gd name="connsiteY50" fmla="*/ 2694268 h 2916914"/>
                <a:gd name="connsiteX51" fmla="*/ 3458428 w 5755736"/>
                <a:gd name="connsiteY51" fmla="*/ 2885886 h 2916914"/>
                <a:gd name="connsiteX52" fmla="*/ 3492212 w 5755736"/>
                <a:gd name="connsiteY52" fmla="*/ 2909640 h 2916914"/>
                <a:gd name="connsiteX53" fmla="*/ 3782543 w 5755736"/>
                <a:gd name="connsiteY53" fmla="*/ 2910168 h 2916914"/>
                <a:gd name="connsiteX54" fmla="*/ 4691542 w 5755736"/>
                <a:gd name="connsiteY54" fmla="*/ 2908584 h 2916914"/>
                <a:gd name="connsiteX55" fmla="*/ 5213082 w 5755736"/>
                <a:gd name="connsiteY55" fmla="*/ 2907529 h 2916914"/>
                <a:gd name="connsiteX56" fmla="*/ 5298998 w 5755736"/>
                <a:gd name="connsiteY56" fmla="*/ 2871761 h 2916914"/>
                <a:gd name="connsiteX57" fmla="*/ 5581575 w 5755736"/>
                <a:gd name="connsiteY57" fmla="*/ 2875293 h 2916914"/>
                <a:gd name="connsiteX58" fmla="*/ 5644882 w 5755736"/>
                <a:gd name="connsiteY58" fmla="*/ 2776616 h 2916914"/>
                <a:gd name="connsiteX59" fmla="*/ 5644882 w 5755736"/>
                <a:gd name="connsiteY59" fmla="*/ 2776616 h 2916914"/>
                <a:gd name="connsiteX60" fmla="*/ 5655968 w 5755736"/>
                <a:gd name="connsiteY60" fmla="*/ 2728052 h 2916914"/>
                <a:gd name="connsiteX61" fmla="*/ 5713506 w 5755736"/>
                <a:gd name="connsiteY61" fmla="*/ 2326339 h 2916914"/>
                <a:gd name="connsiteX62" fmla="*/ 5729342 w 5755736"/>
                <a:gd name="connsiteY62" fmla="*/ 2151085 h 2916914"/>
                <a:gd name="connsiteX63" fmla="*/ 5729342 w 5755736"/>
                <a:gd name="connsiteY63" fmla="*/ 2151085 h 2916914"/>
                <a:gd name="connsiteX64" fmla="*/ 5745179 w 5755736"/>
                <a:gd name="connsiteY64" fmla="*/ 2010671 h 2916914"/>
                <a:gd name="connsiteX65" fmla="*/ 5745179 w 5755736"/>
                <a:gd name="connsiteY65" fmla="*/ 2010671 h 2916914"/>
                <a:gd name="connsiteX66" fmla="*/ 5750985 w 5755736"/>
                <a:gd name="connsiteY66" fmla="*/ 1882925 h 2916914"/>
                <a:gd name="connsiteX67" fmla="*/ 5750457 w 5755736"/>
                <a:gd name="connsiteY67" fmla="*/ 1752013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26175 w 5755736"/>
                <a:gd name="connsiteY9" fmla="*/ 1168184 h 2916914"/>
                <a:gd name="connsiteX10" fmla="*/ 5697670 w 5755736"/>
                <a:gd name="connsiteY10" fmla="*/ 927474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563062 w 5755736"/>
                <a:gd name="connsiteY14" fmla="*/ 403823 h 2916914"/>
                <a:gd name="connsiteX15" fmla="*/ 5352440 w 5755736"/>
                <a:gd name="connsiteY15" fmla="*/ 180532 h 2916914"/>
                <a:gd name="connsiteX16" fmla="*/ 5140763 w 5755736"/>
                <a:gd name="connsiteY16" fmla="*/ 83931 h 2916914"/>
                <a:gd name="connsiteX17" fmla="*/ 4816120 w 5755736"/>
                <a:gd name="connsiteY17" fmla="*/ 46452 h 2916914"/>
                <a:gd name="connsiteX18" fmla="*/ 4598108 w 5755736"/>
                <a:gd name="connsiteY18" fmla="*/ 29032 h 2916914"/>
                <a:gd name="connsiteX19" fmla="*/ 4199036 w 5755736"/>
                <a:gd name="connsiteY19" fmla="*/ 10556 h 2916914"/>
                <a:gd name="connsiteX20" fmla="*/ 3953574 w 5755736"/>
                <a:gd name="connsiteY20" fmla="*/ 3694 h 2916914"/>
                <a:gd name="connsiteX21" fmla="*/ 3301650 w 5755736"/>
                <a:gd name="connsiteY21" fmla="*/ -1 h 2916914"/>
                <a:gd name="connsiteX22" fmla="*/ 2981230 w 5755736"/>
                <a:gd name="connsiteY22" fmla="*/ 7389 h 2916914"/>
                <a:gd name="connsiteX23" fmla="*/ 2868793 w 5755736"/>
                <a:gd name="connsiteY23" fmla="*/ 10029 h 2916914"/>
                <a:gd name="connsiteX24" fmla="*/ 2620164 w 5755736"/>
                <a:gd name="connsiteY24" fmla="*/ 20586 h 2916914"/>
                <a:gd name="connsiteX25" fmla="*/ 2541511 w 5755736"/>
                <a:gd name="connsiteY25" fmla="*/ 20586 h 2916914"/>
                <a:gd name="connsiteX26" fmla="*/ 2541511 w 5755736"/>
                <a:gd name="connsiteY26" fmla="*/ 20586 h 2916914"/>
                <a:gd name="connsiteX27" fmla="*/ 2181501 w 5755736"/>
                <a:gd name="connsiteY27" fmla="*/ 42757 h 2916914"/>
                <a:gd name="connsiteX28" fmla="*/ 1853691 w 5755736"/>
                <a:gd name="connsiteY28" fmla="*/ 72318 h 2916914"/>
                <a:gd name="connsiteX29" fmla="*/ 1366464 w 5755736"/>
                <a:gd name="connsiteY29" fmla="*/ 138830 h 2916914"/>
                <a:gd name="connsiteX30" fmla="*/ 959473 w 5755736"/>
                <a:gd name="connsiteY30" fmla="*/ 314084 h 2916914"/>
                <a:gd name="connsiteX31" fmla="*/ 688146 w 5755736"/>
                <a:gd name="connsiteY31" fmla="*/ 648228 h 2916914"/>
                <a:gd name="connsiteX32" fmla="*/ 640637 w 5755736"/>
                <a:gd name="connsiteY32" fmla="*/ 739023 h 2916914"/>
                <a:gd name="connsiteX33" fmla="*/ 574653 w 5755736"/>
                <a:gd name="connsiteY33" fmla="*/ 882604 h 2916914"/>
                <a:gd name="connsiteX34" fmla="*/ 61031 w 5755736"/>
                <a:gd name="connsiteY34" fmla="*/ 1935713 h 2916914"/>
                <a:gd name="connsiteX35" fmla="*/ 27775 w 5755736"/>
                <a:gd name="connsiteY35" fmla="*/ 2010143 h 2916914"/>
                <a:gd name="connsiteX36" fmla="*/ 1909 w 5755736"/>
                <a:gd name="connsiteY36" fmla="*/ 2142111 h 2916914"/>
                <a:gd name="connsiteX37" fmla="*/ 1909 w 5755736"/>
                <a:gd name="connsiteY37" fmla="*/ 2142111 h 2916914"/>
                <a:gd name="connsiteX38" fmla="*/ 75812 w 5755736"/>
                <a:gd name="connsiteY38" fmla="*/ 2322116 h 2916914"/>
                <a:gd name="connsiteX39" fmla="*/ 275348 w 5755736"/>
                <a:gd name="connsiteY39" fmla="*/ 2797203 h 2916914"/>
                <a:gd name="connsiteX40" fmla="*/ 307549 w 5755736"/>
                <a:gd name="connsiteY40" fmla="*/ 2874801 h 2916914"/>
                <a:gd name="connsiteX41" fmla="*/ 324440 w 5755736"/>
                <a:gd name="connsiteY41" fmla="*/ 2913863 h 2916914"/>
                <a:gd name="connsiteX42" fmla="*/ 374589 w 5755736"/>
                <a:gd name="connsiteY42" fmla="*/ 2915975 h 2916914"/>
                <a:gd name="connsiteX43" fmla="*/ 2045838 w 5755736"/>
                <a:gd name="connsiteY43" fmla="*/ 2915975 h 2916914"/>
                <a:gd name="connsiteX44" fmla="*/ 2324555 w 5755736"/>
                <a:gd name="connsiteY44" fmla="*/ 2898027 h 2916914"/>
                <a:gd name="connsiteX45" fmla="*/ 2397402 w 5755736"/>
                <a:gd name="connsiteY45" fmla="*/ 2740193 h 2916914"/>
                <a:gd name="connsiteX46" fmla="*/ 2467609 w 5755736"/>
                <a:gd name="connsiteY46" fmla="*/ 2655205 h 2916914"/>
                <a:gd name="connsiteX47" fmla="*/ 3354437 w 5755736"/>
                <a:gd name="connsiteY47" fmla="*/ 2654677 h 2916914"/>
                <a:gd name="connsiteX48" fmla="*/ 3382415 w 5755736"/>
                <a:gd name="connsiteY48" fmla="*/ 2668930 h 2916914"/>
                <a:gd name="connsiteX49" fmla="*/ 3406697 w 5755736"/>
                <a:gd name="connsiteY49" fmla="*/ 2694268 h 2916914"/>
                <a:gd name="connsiteX50" fmla="*/ 3458428 w 5755736"/>
                <a:gd name="connsiteY50" fmla="*/ 2885886 h 2916914"/>
                <a:gd name="connsiteX51" fmla="*/ 3492212 w 5755736"/>
                <a:gd name="connsiteY51" fmla="*/ 2909640 h 2916914"/>
                <a:gd name="connsiteX52" fmla="*/ 3782543 w 5755736"/>
                <a:gd name="connsiteY52" fmla="*/ 2910168 h 2916914"/>
                <a:gd name="connsiteX53" fmla="*/ 4691542 w 5755736"/>
                <a:gd name="connsiteY53" fmla="*/ 2908584 h 2916914"/>
                <a:gd name="connsiteX54" fmla="*/ 5213082 w 5755736"/>
                <a:gd name="connsiteY54" fmla="*/ 2907529 h 2916914"/>
                <a:gd name="connsiteX55" fmla="*/ 5298998 w 5755736"/>
                <a:gd name="connsiteY55" fmla="*/ 2871761 h 2916914"/>
                <a:gd name="connsiteX56" fmla="*/ 5581575 w 5755736"/>
                <a:gd name="connsiteY56" fmla="*/ 2875293 h 2916914"/>
                <a:gd name="connsiteX57" fmla="*/ 5644882 w 5755736"/>
                <a:gd name="connsiteY57" fmla="*/ 2776616 h 2916914"/>
                <a:gd name="connsiteX58" fmla="*/ 5644882 w 5755736"/>
                <a:gd name="connsiteY58" fmla="*/ 2776616 h 2916914"/>
                <a:gd name="connsiteX59" fmla="*/ 5655968 w 5755736"/>
                <a:gd name="connsiteY59" fmla="*/ 2728052 h 2916914"/>
                <a:gd name="connsiteX60" fmla="*/ 5713506 w 5755736"/>
                <a:gd name="connsiteY60" fmla="*/ 2326339 h 2916914"/>
                <a:gd name="connsiteX61" fmla="*/ 5729342 w 5755736"/>
                <a:gd name="connsiteY61" fmla="*/ 2151085 h 2916914"/>
                <a:gd name="connsiteX62" fmla="*/ 5729342 w 5755736"/>
                <a:gd name="connsiteY62" fmla="*/ 2151085 h 2916914"/>
                <a:gd name="connsiteX63" fmla="*/ 5745179 w 5755736"/>
                <a:gd name="connsiteY63" fmla="*/ 2010671 h 2916914"/>
                <a:gd name="connsiteX64" fmla="*/ 5745179 w 5755736"/>
                <a:gd name="connsiteY64" fmla="*/ 2010671 h 2916914"/>
                <a:gd name="connsiteX65" fmla="*/ 5750985 w 5755736"/>
                <a:gd name="connsiteY65" fmla="*/ 1882925 h 2916914"/>
                <a:gd name="connsiteX66" fmla="*/ 5750457 w 5755736"/>
                <a:gd name="connsiteY66" fmla="*/ 1752013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985 w 5755736"/>
                <a:gd name="connsiteY64" fmla="*/ 1882925 h 2916914"/>
                <a:gd name="connsiteX65" fmla="*/ 5750457 w 5755736"/>
                <a:gd name="connsiteY65" fmla="*/ 1752013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457 w 5755736"/>
                <a:gd name="connsiteY64" fmla="*/ 1752013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68184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93757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6073"/>
                <a:gd name="connsiteY0" fmla="*/ 1752013 h 2916914"/>
                <a:gd name="connsiteX1" fmla="*/ 5750457 w 5756073"/>
                <a:gd name="connsiteY1" fmla="*/ 1752013 h 2916914"/>
                <a:gd name="connsiteX2" fmla="*/ 5750457 w 5756073"/>
                <a:gd name="connsiteY2" fmla="*/ 1752013 h 2916914"/>
                <a:gd name="connsiteX3" fmla="*/ 5755736 w 5756073"/>
                <a:gd name="connsiteY3" fmla="*/ 1746206 h 2916914"/>
                <a:gd name="connsiteX4" fmla="*/ 5755736 w 5756073"/>
                <a:gd name="connsiteY4" fmla="*/ 1646966 h 2916914"/>
                <a:gd name="connsiteX5" fmla="*/ 5755736 w 5756073"/>
                <a:gd name="connsiteY5" fmla="*/ 1646966 h 2916914"/>
                <a:gd name="connsiteX6" fmla="*/ 5750457 w 5756073"/>
                <a:gd name="connsiteY6" fmla="*/ 1503912 h 2916914"/>
                <a:gd name="connsiteX7" fmla="*/ 5697670 w 5756073"/>
                <a:gd name="connsiteY7" fmla="*/ 927474 h 2916914"/>
                <a:gd name="connsiteX8" fmla="*/ 5655968 w 5756073"/>
                <a:gd name="connsiteY8" fmla="*/ 647700 h 2916914"/>
                <a:gd name="connsiteX9" fmla="*/ 5655968 w 5756073"/>
                <a:gd name="connsiteY9" fmla="*/ 647700 h 2916914"/>
                <a:gd name="connsiteX10" fmla="*/ 5655968 w 5756073"/>
                <a:gd name="connsiteY10" fmla="*/ 647700 h 2916914"/>
                <a:gd name="connsiteX11" fmla="*/ 5563062 w 5756073"/>
                <a:gd name="connsiteY11" fmla="*/ 403823 h 2916914"/>
                <a:gd name="connsiteX12" fmla="*/ 5352440 w 5756073"/>
                <a:gd name="connsiteY12" fmla="*/ 180532 h 2916914"/>
                <a:gd name="connsiteX13" fmla="*/ 5140763 w 5756073"/>
                <a:gd name="connsiteY13" fmla="*/ 83931 h 2916914"/>
                <a:gd name="connsiteX14" fmla="*/ 4816120 w 5756073"/>
                <a:gd name="connsiteY14" fmla="*/ 46452 h 2916914"/>
                <a:gd name="connsiteX15" fmla="*/ 4598108 w 5756073"/>
                <a:gd name="connsiteY15" fmla="*/ 29032 h 2916914"/>
                <a:gd name="connsiteX16" fmla="*/ 4199036 w 5756073"/>
                <a:gd name="connsiteY16" fmla="*/ 10556 h 2916914"/>
                <a:gd name="connsiteX17" fmla="*/ 3953574 w 5756073"/>
                <a:gd name="connsiteY17" fmla="*/ 3694 h 2916914"/>
                <a:gd name="connsiteX18" fmla="*/ 3301650 w 5756073"/>
                <a:gd name="connsiteY18" fmla="*/ -1 h 2916914"/>
                <a:gd name="connsiteX19" fmla="*/ 2981230 w 5756073"/>
                <a:gd name="connsiteY19" fmla="*/ 7389 h 2916914"/>
                <a:gd name="connsiteX20" fmla="*/ 2868793 w 5756073"/>
                <a:gd name="connsiteY20" fmla="*/ 10029 h 2916914"/>
                <a:gd name="connsiteX21" fmla="*/ 2620164 w 5756073"/>
                <a:gd name="connsiteY21" fmla="*/ 20586 h 2916914"/>
                <a:gd name="connsiteX22" fmla="*/ 2541511 w 5756073"/>
                <a:gd name="connsiteY22" fmla="*/ 20586 h 2916914"/>
                <a:gd name="connsiteX23" fmla="*/ 2541511 w 5756073"/>
                <a:gd name="connsiteY23" fmla="*/ 20586 h 2916914"/>
                <a:gd name="connsiteX24" fmla="*/ 2181501 w 5756073"/>
                <a:gd name="connsiteY24" fmla="*/ 42757 h 2916914"/>
                <a:gd name="connsiteX25" fmla="*/ 1853691 w 5756073"/>
                <a:gd name="connsiteY25" fmla="*/ 72318 h 2916914"/>
                <a:gd name="connsiteX26" fmla="*/ 1366464 w 5756073"/>
                <a:gd name="connsiteY26" fmla="*/ 138830 h 2916914"/>
                <a:gd name="connsiteX27" fmla="*/ 959473 w 5756073"/>
                <a:gd name="connsiteY27" fmla="*/ 314084 h 2916914"/>
                <a:gd name="connsiteX28" fmla="*/ 688146 w 5756073"/>
                <a:gd name="connsiteY28" fmla="*/ 648228 h 2916914"/>
                <a:gd name="connsiteX29" fmla="*/ 640637 w 5756073"/>
                <a:gd name="connsiteY29" fmla="*/ 739023 h 2916914"/>
                <a:gd name="connsiteX30" fmla="*/ 574653 w 5756073"/>
                <a:gd name="connsiteY30" fmla="*/ 882604 h 2916914"/>
                <a:gd name="connsiteX31" fmla="*/ 61031 w 5756073"/>
                <a:gd name="connsiteY31" fmla="*/ 1935713 h 2916914"/>
                <a:gd name="connsiteX32" fmla="*/ 27775 w 5756073"/>
                <a:gd name="connsiteY32" fmla="*/ 2010143 h 2916914"/>
                <a:gd name="connsiteX33" fmla="*/ 1909 w 5756073"/>
                <a:gd name="connsiteY33" fmla="*/ 2142111 h 2916914"/>
                <a:gd name="connsiteX34" fmla="*/ 1909 w 5756073"/>
                <a:gd name="connsiteY34" fmla="*/ 2142111 h 2916914"/>
                <a:gd name="connsiteX35" fmla="*/ 75812 w 5756073"/>
                <a:gd name="connsiteY35" fmla="*/ 2322116 h 2916914"/>
                <a:gd name="connsiteX36" fmla="*/ 275348 w 5756073"/>
                <a:gd name="connsiteY36" fmla="*/ 2797203 h 2916914"/>
                <a:gd name="connsiteX37" fmla="*/ 307549 w 5756073"/>
                <a:gd name="connsiteY37" fmla="*/ 2874801 h 2916914"/>
                <a:gd name="connsiteX38" fmla="*/ 324440 w 5756073"/>
                <a:gd name="connsiteY38" fmla="*/ 2913863 h 2916914"/>
                <a:gd name="connsiteX39" fmla="*/ 374589 w 5756073"/>
                <a:gd name="connsiteY39" fmla="*/ 2915975 h 2916914"/>
                <a:gd name="connsiteX40" fmla="*/ 2045838 w 5756073"/>
                <a:gd name="connsiteY40" fmla="*/ 2915975 h 2916914"/>
                <a:gd name="connsiteX41" fmla="*/ 2324555 w 5756073"/>
                <a:gd name="connsiteY41" fmla="*/ 2898027 h 2916914"/>
                <a:gd name="connsiteX42" fmla="*/ 2397402 w 5756073"/>
                <a:gd name="connsiteY42" fmla="*/ 2740193 h 2916914"/>
                <a:gd name="connsiteX43" fmla="*/ 2467609 w 5756073"/>
                <a:gd name="connsiteY43" fmla="*/ 2655205 h 2916914"/>
                <a:gd name="connsiteX44" fmla="*/ 3354437 w 5756073"/>
                <a:gd name="connsiteY44" fmla="*/ 2654677 h 2916914"/>
                <a:gd name="connsiteX45" fmla="*/ 3382415 w 5756073"/>
                <a:gd name="connsiteY45" fmla="*/ 2668930 h 2916914"/>
                <a:gd name="connsiteX46" fmla="*/ 3406697 w 5756073"/>
                <a:gd name="connsiteY46" fmla="*/ 2694268 h 2916914"/>
                <a:gd name="connsiteX47" fmla="*/ 3458428 w 5756073"/>
                <a:gd name="connsiteY47" fmla="*/ 2885886 h 2916914"/>
                <a:gd name="connsiteX48" fmla="*/ 3492212 w 5756073"/>
                <a:gd name="connsiteY48" fmla="*/ 2909640 h 2916914"/>
                <a:gd name="connsiteX49" fmla="*/ 3782543 w 5756073"/>
                <a:gd name="connsiteY49" fmla="*/ 2910168 h 2916914"/>
                <a:gd name="connsiteX50" fmla="*/ 4691542 w 5756073"/>
                <a:gd name="connsiteY50" fmla="*/ 2908584 h 2916914"/>
                <a:gd name="connsiteX51" fmla="*/ 5213082 w 5756073"/>
                <a:gd name="connsiteY51" fmla="*/ 2907529 h 2916914"/>
                <a:gd name="connsiteX52" fmla="*/ 5298998 w 5756073"/>
                <a:gd name="connsiteY52" fmla="*/ 2871761 h 2916914"/>
                <a:gd name="connsiteX53" fmla="*/ 5581575 w 5756073"/>
                <a:gd name="connsiteY53" fmla="*/ 2875293 h 2916914"/>
                <a:gd name="connsiteX54" fmla="*/ 5644882 w 5756073"/>
                <a:gd name="connsiteY54" fmla="*/ 2776616 h 2916914"/>
                <a:gd name="connsiteX55" fmla="*/ 5644882 w 5756073"/>
                <a:gd name="connsiteY55" fmla="*/ 2776616 h 2916914"/>
                <a:gd name="connsiteX56" fmla="*/ 5655968 w 5756073"/>
                <a:gd name="connsiteY56" fmla="*/ 2728052 h 2916914"/>
                <a:gd name="connsiteX57" fmla="*/ 5713506 w 5756073"/>
                <a:gd name="connsiteY57" fmla="*/ 2326339 h 2916914"/>
                <a:gd name="connsiteX58" fmla="*/ 5729342 w 5756073"/>
                <a:gd name="connsiteY58" fmla="*/ 2151085 h 2916914"/>
                <a:gd name="connsiteX59" fmla="*/ 5729342 w 5756073"/>
                <a:gd name="connsiteY59" fmla="*/ 2151085 h 2916914"/>
                <a:gd name="connsiteX60" fmla="*/ 5745179 w 5756073"/>
                <a:gd name="connsiteY60" fmla="*/ 2010671 h 2916914"/>
                <a:gd name="connsiteX61" fmla="*/ 5745179 w 5756073"/>
                <a:gd name="connsiteY61" fmla="*/ 2010671 h 2916914"/>
                <a:gd name="connsiteX62" fmla="*/ 5750457 w 5756073"/>
                <a:gd name="connsiteY62" fmla="*/ 1752013 h 2916914"/>
                <a:gd name="connsiteX63" fmla="*/ 2868793 w 5756073"/>
                <a:gd name="connsiteY63" fmla="*/ 10029 h 2916914"/>
                <a:gd name="connsiteX64" fmla="*/ 2868793 w 5756073"/>
                <a:gd name="connsiteY64" fmla="*/ 10029 h 2916914"/>
                <a:gd name="connsiteX65" fmla="*/ 2868793 w 5756073"/>
                <a:gd name="connsiteY65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0457 w 5755736"/>
                <a:gd name="connsiteY5" fmla="*/ 1503912 h 2916914"/>
                <a:gd name="connsiteX6" fmla="*/ 5697670 w 5755736"/>
                <a:gd name="connsiteY6" fmla="*/ 927474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655968 w 5755736"/>
                <a:gd name="connsiteY9" fmla="*/ 647700 h 2916914"/>
                <a:gd name="connsiteX10" fmla="*/ 5563062 w 5755736"/>
                <a:gd name="connsiteY10" fmla="*/ 403823 h 2916914"/>
                <a:gd name="connsiteX11" fmla="*/ 5352440 w 5755736"/>
                <a:gd name="connsiteY11" fmla="*/ 180532 h 2916914"/>
                <a:gd name="connsiteX12" fmla="*/ 5140763 w 5755736"/>
                <a:gd name="connsiteY12" fmla="*/ 83931 h 2916914"/>
                <a:gd name="connsiteX13" fmla="*/ 4816120 w 5755736"/>
                <a:gd name="connsiteY13" fmla="*/ 46452 h 2916914"/>
                <a:gd name="connsiteX14" fmla="*/ 4598108 w 5755736"/>
                <a:gd name="connsiteY14" fmla="*/ 29032 h 2916914"/>
                <a:gd name="connsiteX15" fmla="*/ 4199036 w 5755736"/>
                <a:gd name="connsiteY15" fmla="*/ 10556 h 2916914"/>
                <a:gd name="connsiteX16" fmla="*/ 3953574 w 5755736"/>
                <a:gd name="connsiteY16" fmla="*/ 3694 h 2916914"/>
                <a:gd name="connsiteX17" fmla="*/ 3301650 w 5755736"/>
                <a:gd name="connsiteY17" fmla="*/ -1 h 2916914"/>
                <a:gd name="connsiteX18" fmla="*/ 2981230 w 5755736"/>
                <a:gd name="connsiteY18" fmla="*/ 7389 h 2916914"/>
                <a:gd name="connsiteX19" fmla="*/ 2868793 w 5755736"/>
                <a:gd name="connsiteY19" fmla="*/ 10029 h 2916914"/>
                <a:gd name="connsiteX20" fmla="*/ 2620164 w 5755736"/>
                <a:gd name="connsiteY20" fmla="*/ 20586 h 2916914"/>
                <a:gd name="connsiteX21" fmla="*/ 2541511 w 5755736"/>
                <a:gd name="connsiteY21" fmla="*/ 20586 h 2916914"/>
                <a:gd name="connsiteX22" fmla="*/ 2541511 w 5755736"/>
                <a:gd name="connsiteY22" fmla="*/ 20586 h 2916914"/>
                <a:gd name="connsiteX23" fmla="*/ 2181501 w 5755736"/>
                <a:gd name="connsiteY23" fmla="*/ 42757 h 2916914"/>
                <a:gd name="connsiteX24" fmla="*/ 1853691 w 5755736"/>
                <a:gd name="connsiteY24" fmla="*/ 72318 h 2916914"/>
                <a:gd name="connsiteX25" fmla="*/ 1366464 w 5755736"/>
                <a:gd name="connsiteY25" fmla="*/ 138830 h 2916914"/>
                <a:gd name="connsiteX26" fmla="*/ 959473 w 5755736"/>
                <a:gd name="connsiteY26" fmla="*/ 314084 h 2916914"/>
                <a:gd name="connsiteX27" fmla="*/ 688146 w 5755736"/>
                <a:gd name="connsiteY27" fmla="*/ 648228 h 2916914"/>
                <a:gd name="connsiteX28" fmla="*/ 640637 w 5755736"/>
                <a:gd name="connsiteY28" fmla="*/ 739023 h 2916914"/>
                <a:gd name="connsiteX29" fmla="*/ 574653 w 5755736"/>
                <a:gd name="connsiteY29" fmla="*/ 882604 h 2916914"/>
                <a:gd name="connsiteX30" fmla="*/ 61031 w 5755736"/>
                <a:gd name="connsiteY30" fmla="*/ 1935713 h 2916914"/>
                <a:gd name="connsiteX31" fmla="*/ 27775 w 5755736"/>
                <a:gd name="connsiteY31" fmla="*/ 2010143 h 2916914"/>
                <a:gd name="connsiteX32" fmla="*/ 1909 w 5755736"/>
                <a:gd name="connsiteY32" fmla="*/ 2142111 h 2916914"/>
                <a:gd name="connsiteX33" fmla="*/ 1909 w 5755736"/>
                <a:gd name="connsiteY33" fmla="*/ 2142111 h 2916914"/>
                <a:gd name="connsiteX34" fmla="*/ 75812 w 5755736"/>
                <a:gd name="connsiteY34" fmla="*/ 2322116 h 2916914"/>
                <a:gd name="connsiteX35" fmla="*/ 275348 w 5755736"/>
                <a:gd name="connsiteY35" fmla="*/ 2797203 h 2916914"/>
                <a:gd name="connsiteX36" fmla="*/ 307549 w 5755736"/>
                <a:gd name="connsiteY36" fmla="*/ 2874801 h 2916914"/>
                <a:gd name="connsiteX37" fmla="*/ 324440 w 5755736"/>
                <a:gd name="connsiteY37" fmla="*/ 2913863 h 2916914"/>
                <a:gd name="connsiteX38" fmla="*/ 374589 w 5755736"/>
                <a:gd name="connsiteY38" fmla="*/ 2915975 h 2916914"/>
                <a:gd name="connsiteX39" fmla="*/ 2045838 w 5755736"/>
                <a:gd name="connsiteY39" fmla="*/ 2915975 h 2916914"/>
                <a:gd name="connsiteX40" fmla="*/ 2324555 w 5755736"/>
                <a:gd name="connsiteY40" fmla="*/ 2898027 h 2916914"/>
                <a:gd name="connsiteX41" fmla="*/ 2397402 w 5755736"/>
                <a:gd name="connsiteY41" fmla="*/ 2740193 h 2916914"/>
                <a:gd name="connsiteX42" fmla="*/ 2467609 w 5755736"/>
                <a:gd name="connsiteY42" fmla="*/ 2655205 h 2916914"/>
                <a:gd name="connsiteX43" fmla="*/ 3354437 w 5755736"/>
                <a:gd name="connsiteY43" fmla="*/ 2654677 h 2916914"/>
                <a:gd name="connsiteX44" fmla="*/ 3382415 w 5755736"/>
                <a:gd name="connsiteY44" fmla="*/ 2668930 h 2916914"/>
                <a:gd name="connsiteX45" fmla="*/ 3406697 w 5755736"/>
                <a:gd name="connsiteY45" fmla="*/ 2694268 h 2916914"/>
                <a:gd name="connsiteX46" fmla="*/ 3458428 w 5755736"/>
                <a:gd name="connsiteY46" fmla="*/ 2885886 h 2916914"/>
                <a:gd name="connsiteX47" fmla="*/ 3492212 w 5755736"/>
                <a:gd name="connsiteY47" fmla="*/ 2909640 h 2916914"/>
                <a:gd name="connsiteX48" fmla="*/ 3782543 w 5755736"/>
                <a:gd name="connsiteY48" fmla="*/ 2910168 h 2916914"/>
                <a:gd name="connsiteX49" fmla="*/ 4691542 w 5755736"/>
                <a:gd name="connsiteY49" fmla="*/ 2908584 h 2916914"/>
                <a:gd name="connsiteX50" fmla="*/ 5213082 w 5755736"/>
                <a:gd name="connsiteY50" fmla="*/ 2907529 h 2916914"/>
                <a:gd name="connsiteX51" fmla="*/ 5298998 w 5755736"/>
                <a:gd name="connsiteY51" fmla="*/ 2871761 h 2916914"/>
                <a:gd name="connsiteX52" fmla="*/ 5581575 w 5755736"/>
                <a:gd name="connsiteY52" fmla="*/ 2875293 h 2916914"/>
                <a:gd name="connsiteX53" fmla="*/ 5644882 w 5755736"/>
                <a:gd name="connsiteY53" fmla="*/ 2776616 h 2916914"/>
                <a:gd name="connsiteX54" fmla="*/ 5644882 w 5755736"/>
                <a:gd name="connsiteY54" fmla="*/ 2776616 h 2916914"/>
                <a:gd name="connsiteX55" fmla="*/ 5655968 w 5755736"/>
                <a:gd name="connsiteY55" fmla="*/ 2728052 h 2916914"/>
                <a:gd name="connsiteX56" fmla="*/ 5713506 w 5755736"/>
                <a:gd name="connsiteY56" fmla="*/ 2326339 h 2916914"/>
                <a:gd name="connsiteX57" fmla="*/ 5729342 w 5755736"/>
                <a:gd name="connsiteY57" fmla="*/ 2151085 h 2916914"/>
                <a:gd name="connsiteX58" fmla="*/ 5729342 w 5755736"/>
                <a:gd name="connsiteY58" fmla="*/ 2151085 h 2916914"/>
                <a:gd name="connsiteX59" fmla="*/ 5745179 w 5755736"/>
                <a:gd name="connsiteY59" fmla="*/ 2010671 h 2916914"/>
                <a:gd name="connsiteX60" fmla="*/ 5745179 w 5755736"/>
                <a:gd name="connsiteY60" fmla="*/ 2010671 h 2916914"/>
                <a:gd name="connsiteX61" fmla="*/ 5750457 w 5755736"/>
                <a:gd name="connsiteY61" fmla="*/ 1752013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64" fmla="*/ 2868793 w 5755736"/>
                <a:gd name="connsiteY6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697670 w 5755736"/>
                <a:gd name="connsiteY5" fmla="*/ 927474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563062 w 5755736"/>
                <a:gd name="connsiteY9" fmla="*/ 403823 h 2916914"/>
                <a:gd name="connsiteX10" fmla="*/ 5352440 w 5755736"/>
                <a:gd name="connsiteY10" fmla="*/ 180532 h 2916914"/>
                <a:gd name="connsiteX11" fmla="*/ 5140763 w 5755736"/>
                <a:gd name="connsiteY11" fmla="*/ 83931 h 2916914"/>
                <a:gd name="connsiteX12" fmla="*/ 4816120 w 5755736"/>
                <a:gd name="connsiteY12" fmla="*/ 46452 h 2916914"/>
                <a:gd name="connsiteX13" fmla="*/ 4598108 w 5755736"/>
                <a:gd name="connsiteY13" fmla="*/ 29032 h 2916914"/>
                <a:gd name="connsiteX14" fmla="*/ 4199036 w 5755736"/>
                <a:gd name="connsiteY14" fmla="*/ 10556 h 2916914"/>
                <a:gd name="connsiteX15" fmla="*/ 3953574 w 5755736"/>
                <a:gd name="connsiteY15" fmla="*/ 3694 h 2916914"/>
                <a:gd name="connsiteX16" fmla="*/ 3301650 w 5755736"/>
                <a:gd name="connsiteY16" fmla="*/ -1 h 2916914"/>
                <a:gd name="connsiteX17" fmla="*/ 2981230 w 5755736"/>
                <a:gd name="connsiteY17" fmla="*/ 7389 h 2916914"/>
                <a:gd name="connsiteX18" fmla="*/ 2868793 w 5755736"/>
                <a:gd name="connsiteY18" fmla="*/ 10029 h 2916914"/>
                <a:gd name="connsiteX19" fmla="*/ 2620164 w 5755736"/>
                <a:gd name="connsiteY19" fmla="*/ 20586 h 2916914"/>
                <a:gd name="connsiteX20" fmla="*/ 2541511 w 5755736"/>
                <a:gd name="connsiteY20" fmla="*/ 20586 h 2916914"/>
                <a:gd name="connsiteX21" fmla="*/ 2541511 w 5755736"/>
                <a:gd name="connsiteY21" fmla="*/ 20586 h 2916914"/>
                <a:gd name="connsiteX22" fmla="*/ 2181501 w 5755736"/>
                <a:gd name="connsiteY22" fmla="*/ 42757 h 2916914"/>
                <a:gd name="connsiteX23" fmla="*/ 1853691 w 5755736"/>
                <a:gd name="connsiteY23" fmla="*/ 72318 h 2916914"/>
                <a:gd name="connsiteX24" fmla="*/ 1366464 w 5755736"/>
                <a:gd name="connsiteY24" fmla="*/ 138830 h 2916914"/>
                <a:gd name="connsiteX25" fmla="*/ 959473 w 5755736"/>
                <a:gd name="connsiteY25" fmla="*/ 314084 h 2916914"/>
                <a:gd name="connsiteX26" fmla="*/ 688146 w 5755736"/>
                <a:gd name="connsiteY26" fmla="*/ 648228 h 2916914"/>
                <a:gd name="connsiteX27" fmla="*/ 640637 w 5755736"/>
                <a:gd name="connsiteY27" fmla="*/ 739023 h 2916914"/>
                <a:gd name="connsiteX28" fmla="*/ 574653 w 5755736"/>
                <a:gd name="connsiteY28" fmla="*/ 882604 h 2916914"/>
                <a:gd name="connsiteX29" fmla="*/ 61031 w 5755736"/>
                <a:gd name="connsiteY29" fmla="*/ 1935713 h 2916914"/>
                <a:gd name="connsiteX30" fmla="*/ 27775 w 5755736"/>
                <a:gd name="connsiteY30" fmla="*/ 2010143 h 2916914"/>
                <a:gd name="connsiteX31" fmla="*/ 1909 w 5755736"/>
                <a:gd name="connsiteY31" fmla="*/ 2142111 h 2916914"/>
                <a:gd name="connsiteX32" fmla="*/ 1909 w 5755736"/>
                <a:gd name="connsiteY32" fmla="*/ 2142111 h 2916914"/>
                <a:gd name="connsiteX33" fmla="*/ 75812 w 5755736"/>
                <a:gd name="connsiteY33" fmla="*/ 2322116 h 2916914"/>
                <a:gd name="connsiteX34" fmla="*/ 275348 w 5755736"/>
                <a:gd name="connsiteY34" fmla="*/ 2797203 h 2916914"/>
                <a:gd name="connsiteX35" fmla="*/ 307549 w 5755736"/>
                <a:gd name="connsiteY35" fmla="*/ 2874801 h 2916914"/>
                <a:gd name="connsiteX36" fmla="*/ 324440 w 5755736"/>
                <a:gd name="connsiteY36" fmla="*/ 2913863 h 2916914"/>
                <a:gd name="connsiteX37" fmla="*/ 374589 w 5755736"/>
                <a:gd name="connsiteY37" fmla="*/ 2915975 h 2916914"/>
                <a:gd name="connsiteX38" fmla="*/ 2045838 w 5755736"/>
                <a:gd name="connsiteY38" fmla="*/ 2915975 h 2916914"/>
                <a:gd name="connsiteX39" fmla="*/ 2324555 w 5755736"/>
                <a:gd name="connsiteY39" fmla="*/ 2898027 h 2916914"/>
                <a:gd name="connsiteX40" fmla="*/ 2397402 w 5755736"/>
                <a:gd name="connsiteY40" fmla="*/ 2740193 h 2916914"/>
                <a:gd name="connsiteX41" fmla="*/ 2467609 w 5755736"/>
                <a:gd name="connsiteY41" fmla="*/ 2655205 h 2916914"/>
                <a:gd name="connsiteX42" fmla="*/ 3354437 w 5755736"/>
                <a:gd name="connsiteY42" fmla="*/ 2654677 h 2916914"/>
                <a:gd name="connsiteX43" fmla="*/ 3382415 w 5755736"/>
                <a:gd name="connsiteY43" fmla="*/ 2668930 h 2916914"/>
                <a:gd name="connsiteX44" fmla="*/ 3406697 w 5755736"/>
                <a:gd name="connsiteY44" fmla="*/ 2694268 h 2916914"/>
                <a:gd name="connsiteX45" fmla="*/ 3458428 w 5755736"/>
                <a:gd name="connsiteY45" fmla="*/ 2885886 h 2916914"/>
                <a:gd name="connsiteX46" fmla="*/ 3492212 w 5755736"/>
                <a:gd name="connsiteY46" fmla="*/ 2909640 h 2916914"/>
                <a:gd name="connsiteX47" fmla="*/ 3782543 w 5755736"/>
                <a:gd name="connsiteY47" fmla="*/ 2910168 h 2916914"/>
                <a:gd name="connsiteX48" fmla="*/ 4691542 w 5755736"/>
                <a:gd name="connsiteY48" fmla="*/ 2908584 h 2916914"/>
                <a:gd name="connsiteX49" fmla="*/ 5213082 w 5755736"/>
                <a:gd name="connsiteY49" fmla="*/ 2907529 h 2916914"/>
                <a:gd name="connsiteX50" fmla="*/ 5298998 w 5755736"/>
                <a:gd name="connsiteY50" fmla="*/ 2871761 h 2916914"/>
                <a:gd name="connsiteX51" fmla="*/ 5581575 w 5755736"/>
                <a:gd name="connsiteY51" fmla="*/ 2875293 h 2916914"/>
                <a:gd name="connsiteX52" fmla="*/ 5644882 w 5755736"/>
                <a:gd name="connsiteY52" fmla="*/ 2776616 h 2916914"/>
                <a:gd name="connsiteX53" fmla="*/ 5644882 w 5755736"/>
                <a:gd name="connsiteY53" fmla="*/ 2776616 h 2916914"/>
                <a:gd name="connsiteX54" fmla="*/ 5655968 w 5755736"/>
                <a:gd name="connsiteY54" fmla="*/ 2728052 h 2916914"/>
                <a:gd name="connsiteX55" fmla="*/ 5713506 w 5755736"/>
                <a:gd name="connsiteY55" fmla="*/ 2326339 h 2916914"/>
                <a:gd name="connsiteX56" fmla="*/ 5729342 w 5755736"/>
                <a:gd name="connsiteY56" fmla="*/ 2151085 h 2916914"/>
                <a:gd name="connsiteX57" fmla="*/ 5729342 w 5755736"/>
                <a:gd name="connsiteY57" fmla="*/ 2151085 h 2916914"/>
                <a:gd name="connsiteX58" fmla="*/ 5745179 w 5755736"/>
                <a:gd name="connsiteY58" fmla="*/ 2010671 h 2916914"/>
                <a:gd name="connsiteX59" fmla="*/ 5745179 w 5755736"/>
                <a:gd name="connsiteY59" fmla="*/ 2010671 h 2916914"/>
                <a:gd name="connsiteX60" fmla="*/ 5750457 w 5755736"/>
                <a:gd name="connsiteY60" fmla="*/ 1752013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4199036 w 5755736"/>
                <a:gd name="connsiteY13" fmla="*/ 10556 h 2916914"/>
                <a:gd name="connsiteX14" fmla="*/ 3953574 w 5755736"/>
                <a:gd name="connsiteY14" fmla="*/ 3694 h 2916914"/>
                <a:gd name="connsiteX15" fmla="*/ 3301650 w 5755736"/>
                <a:gd name="connsiteY15" fmla="*/ -1 h 2916914"/>
                <a:gd name="connsiteX16" fmla="*/ 2981230 w 5755736"/>
                <a:gd name="connsiteY16" fmla="*/ 7389 h 2916914"/>
                <a:gd name="connsiteX17" fmla="*/ 2868793 w 5755736"/>
                <a:gd name="connsiteY17" fmla="*/ 10029 h 2916914"/>
                <a:gd name="connsiteX18" fmla="*/ 2620164 w 5755736"/>
                <a:gd name="connsiteY18" fmla="*/ 20586 h 2916914"/>
                <a:gd name="connsiteX19" fmla="*/ 2541511 w 5755736"/>
                <a:gd name="connsiteY19" fmla="*/ 20586 h 2916914"/>
                <a:gd name="connsiteX20" fmla="*/ 2541511 w 5755736"/>
                <a:gd name="connsiteY20" fmla="*/ 20586 h 2916914"/>
                <a:gd name="connsiteX21" fmla="*/ 2181501 w 5755736"/>
                <a:gd name="connsiteY21" fmla="*/ 42757 h 2916914"/>
                <a:gd name="connsiteX22" fmla="*/ 1853691 w 5755736"/>
                <a:gd name="connsiteY22" fmla="*/ 72318 h 2916914"/>
                <a:gd name="connsiteX23" fmla="*/ 1366464 w 5755736"/>
                <a:gd name="connsiteY23" fmla="*/ 138830 h 2916914"/>
                <a:gd name="connsiteX24" fmla="*/ 959473 w 5755736"/>
                <a:gd name="connsiteY24" fmla="*/ 314084 h 2916914"/>
                <a:gd name="connsiteX25" fmla="*/ 688146 w 5755736"/>
                <a:gd name="connsiteY25" fmla="*/ 648228 h 2916914"/>
                <a:gd name="connsiteX26" fmla="*/ 640637 w 5755736"/>
                <a:gd name="connsiteY26" fmla="*/ 739023 h 2916914"/>
                <a:gd name="connsiteX27" fmla="*/ 574653 w 5755736"/>
                <a:gd name="connsiteY27" fmla="*/ 882604 h 2916914"/>
                <a:gd name="connsiteX28" fmla="*/ 61031 w 5755736"/>
                <a:gd name="connsiteY28" fmla="*/ 1935713 h 2916914"/>
                <a:gd name="connsiteX29" fmla="*/ 27775 w 5755736"/>
                <a:gd name="connsiteY29" fmla="*/ 2010143 h 2916914"/>
                <a:gd name="connsiteX30" fmla="*/ 1909 w 5755736"/>
                <a:gd name="connsiteY30" fmla="*/ 2142111 h 2916914"/>
                <a:gd name="connsiteX31" fmla="*/ 1909 w 5755736"/>
                <a:gd name="connsiteY31" fmla="*/ 2142111 h 2916914"/>
                <a:gd name="connsiteX32" fmla="*/ 75812 w 5755736"/>
                <a:gd name="connsiteY32" fmla="*/ 2322116 h 2916914"/>
                <a:gd name="connsiteX33" fmla="*/ 275348 w 5755736"/>
                <a:gd name="connsiteY33" fmla="*/ 2797203 h 2916914"/>
                <a:gd name="connsiteX34" fmla="*/ 307549 w 5755736"/>
                <a:gd name="connsiteY34" fmla="*/ 2874801 h 2916914"/>
                <a:gd name="connsiteX35" fmla="*/ 324440 w 5755736"/>
                <a:gd name="connsiteY35" fmla="*/ 2913863 h 2916914"/>
                <a:gd name="connsiteX36" fmla="*/ 374589 w 5755736"/>
                <a:gd name="connsiteY36" fmla="*/ 2915975 h 2916914"/>
                <a:gd name="connsiteX37" fmla="*/ 2045838 w 5755736"/>
                <a:gd name="connsiteY37" fmla="*/ 2915975 h 2916914"/>
                <a:gd name="connsiteX38" fmla="*/ 2324555 w 5755736"/>
                <a:gd name="connsiteY38" fmla="*/ 2898027 h 2916914"/>
                <a:gd name="connsiteX39" fmla="*/ 2397402 w 5755736"/>
                <a:gd name="connsiteY39" fmla="*/ 2740193 h 2916914"/>
                <a:gd name="connsiteX40" fmla="*/ 2467609 w 5755736"/>
                <a:gd name="connsiteY40" fmla="*/ 2655205 h 2916914"/>
                <a:gd name="connsiteX41" fmla="*/ 3354437 w 5755736"/>
                <a:gd name="connsiteY41" fmla="*/ 2654677 h 2916914"/>
                <a:gd name="connsiteX42" fmla="*/ 3382415 w 5755736"/>
                <a:gd name="connsiteY42" fmla="*/ 2668930 h 2916914"/>
                <a:gd name="connsiteX43" fmla="*/ 3406697 w 5755736"/>
                <a:gd name="connsiteY43" fmla="*/ 2694268 h 2916914"/>
                <a:gd name="connsiteX44" fmla="*/ 3458428 w 5755736"/>
                <a:gd name="connsiteY44" fmla="*/ 2885886 h 2916914"/>
                <a:gd name="connsiteX45" fmla="*/ 3492212 w 5755736"/>
                <a:gd name="connsiteY45" fmla="*/ 2909640 h 2916914"/>
                <a:gd name="connsiteX46" fmla="*/ 3782543 w 5755736"/>
                <a:gd name="connsiteY46" fmla="*/ 2910168 h 2916914"/>
                <a:gd name="connsiteX47" fmla="*/ 4691542 w 5755736"/>
                <a:gd name="connsiteY47" fmla="*/ 2908584 h 2916914"/>
                <a:gd name="connsiteX48" fmla="*/ 5213082 w 5755736"/>
                <a:gd name="connsiteY48" fmla="*/ 2907529 h 2916914"/>
                <a:gd name="connsiteX49" fmla="*/ 5298998 w 5755736"/>
                <a:gd name="connsiteY49" fmla="*/ 2871761 h 2916914"/>
                <a:gd name="connsiteX50" fmla="*/ 5581575 w 5755736"/>
                <a:gd name="connsiteY50" fmla="*/ 2875293 h 2916914"/>
                <a:gd name="connsiteX51" fmla="*/ 5644882 w 5755736"/>
                <a:gd name="connsiteY51" fmla="*/ 2776616 h 2916914"/>
                <a:gd name="connsiteX52" fmla="*/ 5644882 w 5755736"/>
                <a:gd name="connsiteY52" fmla="*/ 2776616 h 2916914"/>
                <a:gd name="connsiteX53" fmla="*/ 5655968 w 5755736"/>
                <a:gd name="connsiteY53" fmla="*/ 2728052 h 2916914"/>
                <a:gd name="connsiteX54" fmla="*/ 5713506 w 5755736"/>
                <a:gd name="connsiteY54" fmla="*/ 2326339 h 2916914"/>
                <a:gd name="connsiteX55" fmla="*/ 5729342 w 5755736"/>
                <a:gd name="connsiteY55" fmla="*/ 2151085 h 2916914"/>
                <a:gd name="connsiteX56" fmla="*/ 5729342 w 5755736"/>
                <a:gd name="connsiteY56" fmla="*/ 2151085 h 2916914"/>
                <a:gd name="connsiteX57" fmla="*/ 5745179 w 5755736"/>
                <a:gd name="connsiteY57" fmla="*/ 2010671 h 2916914"/>
                <a:gd name="connsiteX58" fmla="*/ 5745179 w 5755736"/>
                <a:gd name="connsiteY58" fmla="*/ 2010671 h 2916914"/>
                <a:gd name="connsiteX59" fmla="*/ 5750457 w 5755736"/>
                <a:gd name="connsiteY59" fmla="*/ 1752013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3953574 w 5755736"/>
                <a:gd name="connsiteY13" fmla="*/ 3694 h 2916914"/>
                <a:gd name="connsiteX14" fmla="*/ 3301650 w 5755736"/>
                <a:gd name="connsiteY14" fmla="*/ -1 h 2916914"/>
                <a:gd name="connsiteX15" fmla="*/ 2981230 w 5755736"/>
                <a:gd name="connsiteY15" fmla="*/ 7389 h 2916914"/>
                <a:gd name="connsiteX16" fmla="*/ 2868793 w 5755736"/>
                <a:gd name="connsiteY16" fmla="*/ 10029 h 2916914"/>
                <a:gd name="connsiteX17" fmla="*/ 2620164 w 5755736"/>
                <a:gd name="connsiteY17" fmla="*/ 20586 h 2916914"/>
                <a:gd name="connsiteX18" fmla="*/ 2541511 w 5755736"/>
                <a:gd name="connsiteY18" fmla="*/ 20586 h 2916914"/>
                <a:gd name="connsiteX19" fmla="*/ 2541511 w 5755736"/>
                <a:gd name="connsiteY19" fmla="*/ 20586 h 2916914"/>
                <a:gd name="connsiteX20" fmla="*/ 2181501 w 5755736"/>
                <a:gd name="connsiteY20" fmla="*/ 42757 h 2916914"/>
                <a:gd name="connsiteX21" fmla="*/ 1853691 w 5755736"/>
                <a:gd name="connsiteY21" fmla="*/ 72318 h 2916914"/>
                <a:gd name="connsiteX22" fmla="*/ 1366464 w 5755736"/>
                <a:gd name="connsiteY22" fmla="*/ 138830 h 2916914"/>
                <a:gd name="connsiteX23" fmla="*/ 959473 w 5755736"/>
                <a:gd name="connsiteY23" fmla="*/ 314084 h 2916914"/>
                <a:gd name="connsiteX24" fmla="*/ 688146 w 5755736"/>
                <a:gd name="connsiteY24" fmla="*/ 648228 h 2916914"/>
                <a:gd name="connsiteX25" fmla="*/ 640637 w 5755736"/>
                <a:gd name="connsiteY25" fmla="*/ 739023 h 2916914"/>
                <a:gd name="connsiteX26" fmla="*/ 574653 w 5755736"/>
                <a:gd name="connsiteY26" fmla="*/ 882604 h 2916914"/>
                <a:gd name="connsiteX27" fmla="*/ 61031 w 5755736"/>
                <a:gd name="connsiteY27" fmla="*/ 1935713 h 2916914"/>
                <a:gd name="connsiteX28" fmla="*/ 27775 w 5755736"/>
                <a:gd name="connsiteY28" fmla="*/ 2010143 h 2916914"/>
                <a:gd name="connsiteX29" fmla="*/ 1909 w 5755736"/>
                <a:gd name="connsiteY29" fmla="*/ 2142111 h 2916914"/>
                <a:gd name="connsiteX30" fmla="*/ 1909 w 5755736"/>
                <a:gd name="connsiteY30" fmla="*/ 2142111 h 2916914"/>
                <a:gd name="connsiteX31" fmla="*/ 75812 w 5755736"/>
                <a:gd name="connsiteY31" fmla="*/ 2322116 h 2916914"/>
                <a:gd name="connsiteX32" fmla="*/ 275348 w 5755736"/>
                <a:gd name="connsiteY32" fmla="*/ 2797203 h 2916914"/>
                <a:gd name="connsiteX33" fmla="*/ 307549 w 5755736"/>
                <a:gd name="connsiteY33" fmla="*/ 2874801 h 2916914"/>
                <a:gd name="connsiteX34" fmla="*/ 324440 w 5755736"/>
                <a:gd name="connsiteY34" fmla="*/ 2913863 h 2916914"/>
                <a:gd name="connsiteX35" fmla="*/ 374589 w 5755736"/>
                <a:gd name="connsiteY35" fmla="*/ 2915975 h 2916914"/>
                <a:gd name="connsiteX36" fmla="*/ 2045838 w 5755736"/>
                <a:gd name="connsiteY36" fmla="*/ 2915975 h 2916914"/>
                <a:gd name="connsiteX37" fmla="*/ 2324555 w 5755736"/>
                <a:gd name="connsiteY37" fmla="*/ 2898027 h 2916914"/>
                <a:gd name="connsiteX38" fmla="*/ 2397402 w 5755736"/>
                <a:gd name="connsiteY38" fmla="*/ 2740193 h 2916914"/>
                <a:gd name="connsiteX39" fmla="*/ 2467609 w 5755736"/>
                <a:gd name="connsiteY39" fmla="*/ 2655205 h 2916914"/>
                <a:gd name="connsiteX40" fmla="*/ 3354437 w 5755736"/>
                <a:gd name="connsiteY40" fmla="*/ 2654677 h 2916914"/>
                <a:gd name="connsiteX41" fmla="*/ 3382415 w 5755736"/>
                <a:gd name="connsiteY41" fmla="*/ 2668930 h 2916914"/>
                <a:gd name="connsiteX42" fmla="*/ 3406697 w 5755736"/>
                <a:gd name="connsiteY42" fmla="*/ 2694268 h 2916914"/>
                <a:gd name="connsiteX43" fmla="*/ 3458428 w 5755736"/>
                <a:gd name="connsiteY43" fmla="*/ 2885886 h 2916914"/>
                <a:gd name="connsiteX44" fmla="*/ 3492212 w 5755736"/>
                <a:gd name="connsiteY44" fmla="*/ 2909640 h 2916914"/>
                <a:gd name="connsiteX45" fmla="*/ 3782543 w 5755736"/>
                <a:gd name="connsiteY45" fmla="*/ 2910168 h 2916914"/>
                <a:gd name="connsiteX46" fmla="*/ 4691542 w 5755736"/>
                <a:gd name="connsiteY46" fmla="*/ 2908584 h 2916914"/>
                <a:gd name="connsiteX47" fmla="*/ 5213082 w 5755736"/>
                <a:gd name="connsiteY47" fmla="*/ 2907529 h 2916914"/>
                <a:gd name="connsiteX48" fmla="*/ 5298998 w 5755736"/>
                <a:gd name="connsiteY48" fmla="*/ 2871761 h 2916914"/>
                <a:gd name="connsiteX49" fmla="*/ 5581575 w 5755736"/>
                <a:gd name="connsiteY49" fmla="*/ 2875293 h 2916914"/>
                <a:gd name="connsiteX50" fmla="*/ 5644882 w 5755736"/>
                <a:gd name="connsiteY50" fmla="*/ 2776616 h 2916914"/>
                <a:gd name="connsiteX51" fmla="*/ 5644882 w 5755736"/>
                <a:gd name="connsiteY51" fmla="*/ 2776616 h 2916914"/>
                <a:gd name="connsiteX52" fmla="*/ 5655968 w 5755736"/>
                <a:gd name="connsiteY52" fmla="*/ 2728052 h 2916914"/>
                <a:gd name="connsiteX53" fmla="*/ 5713506 w 5755736"/>
                <a:gd name="connsiteY53" fmla="*/ 2326339 h 2916914"/>
                <a:gd name="connsiteX54" fmla="*/ 5729342 w 5755736"/>
                <a:gd name="connsiteY54" fmla="*/ 2151085 h 2916914"/>
                <a:gd name="connsiteX55" fmla="*/ 5729342 w 5755736"/>
                <a:gd name="connsiteY55" fmla="*/ 2151085 h 2916914"/>
                <a:gd name="connsiteX56" fmla="*/ 5745179 w 5755736"/>
                <a:gd name="connsiteY56" fmla="*/ 2010671 h 2916914"/>
                <a:gd name="connsiteX57" fmla="*/ 5745179 w 5755736"/>
                <a:gd name="connsiteY57" fmla="*/ 2010671 h 2916914"/>
                <a:gd name="connsiteX58" fmla="*/ 5750457 w 5755736"/>
                <a:gd name="connsiteY58" fmla="*/ 1752013 h 2916914"/>
                <a:gd name="connsiteX59" fmla="*/ 2868793 w 5755736"/>
                <a:gd name="connsiteY59" fmla="*/ 10029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541511 w 5755736"/>
                <a:gd name="connsiteY18" fmla="*/ 21213 h 2917541"/>
                <a:gd name="connsiteX19" fmla="*/ 2181501 w 5755736"/>
                <a:gd name="connsiteY19" fmla="*/ 43384 h 2917541"/>
                <a:gd name="connsiteX20" fmla="*/ 1853691 w 5755736"/>
                <a:gd name="connsiteY20" fmla="*/ 72945 h 2917541"/>
                <a:gd name="connsiteX21" fmla="*/ 1366464 w 5755736"/>
                <a:gd name="connsiteY21" fmla="*/ 139457 h 2917541"/>
                <a:gd name="connsiteX22" fmla="*/ 959473 w 5755736"/>
                <a:gd name="connsiteY22" fmla="*/ 314711 h 2917541"/>
                <a:gd name="connsiteX23" fmla="*/ 688146 w 5755736"/>
                <a:gd name="connsiteY23" fmla="*/ 648855 h 2917541"/>
                <a:gd name="connsiteX24" fmla="*/ 640637 w 5755736"/>
                <a:gd name="connsiteY24" fmla="*/ 739650 h 2917541"/>
                <a:gd name="connsiteX25" fmla="*/ 574653 w 5755736"/>
                <a:gd name="connsiteY25" fmla="*/ 883231 h 2917541"/>
                <a:gd name="connsiteX26" fmla="*/ 61031 w 5755736"/>
                <a:gd name="connsiteY26" fmla="*/ 1936340 h 2917541"/>
                <a:gd name="connsiteX27" fmla="*/ 27775 w 5755736"/>
                <a:gd name="connsiteY27" fmla="*/ 2010770 h 2917541"/>
                <a:gd name="connsiteX28" fmla="*/ 1909 w 5755736"/>
                <a:gd name="connsiteY28" fmla="*/ 2142738 h 2917541"/>
                <a:gd name="connsiteX29" fmla="*/ 1909 w 5755736"/>
                <a:gd name="connsiteY29" fmla="*/ 2142738 h 2917541"/>
                <a:gd name="connsiteX30" fmla="*/ 75812 w 5755736"/>
                <a:gd name="connsiteY30" fmla="*/ 2322743 h 2917541"/>
                <a:gd name="connsiteX31" fmla="*/ 275348 w 5755736"/>
                <a:gd name="connsiteY31" fmla="*/ 2797830 h 2917541"/>
                <a:gd name="connsiteX32" fmla="*/ 307549 w 5755736"/>
                <a:gd name="connsiteY32" fmla="*/ 2875428 h 2917541"/>
                <a:gd name="connsiteX33" fmla="*/ 324440 w 5755736"/>
                <a:gd name="connsiteY33" fmla="*/ 2914490 h 2917541"/>
                <a:gd name="connsiteX34" fmla="*/ 374589 w 5755736"/>
                <a:gd name="connsiteY34" fmla="*/ 2916602 h 2917541"/>
                <a:gd name="connsiteX35" fmla="*/ 2045838 w 5755736"/>
                <a:gd name="connsiteY35" fmla="*/ 2916602 h 2917541"/>
                <a:gd name="connsiteX36" fmla="*/ 2324555 w 5755736"/>
                <a:gd name="connsiteY36" fmla="*/ 2898654 h 2917541"/>
                <a:gd name="connsiteX37" fmla="*/ 2397402 w 5755736"/>
                <a:gd name="connsiteY37" fmla="*/ 2740820 h 2917541"/>
                <a:gd name="connsiteX38" fmla="*/ 2467609 w 5755736"/>
                <a:gd name="connsiteY38" fmla="*/ 2655832 h 2917541"/>
                <a:gd name="connsiteX39" fmla="*/ 3354437 w 5755736"/>
                <a:gd name="connsiteY39" fmla="*/ 2655304 h 2917541"/>
                <a:gd name="connsiteX40" fmla="*/ 3382415 w 5755736"/>
                <a:gd name="connsiteY40" fmla="*/ 2669557 h 2917541"/>
                <a:gd name="connsiteX41" fmla="*/ 3406697 w 5755736"/>
                <a:gd name="connsiteY41" fmla="*/ 2694895 h 2917541"/>
                <a:gd name="connsiteX42" fmla="*/ 3458428 w 5755736"/>
                <a:gd name="connsiteY42" fmla="*/ 2886513 h 2917541"/>
                <a:gd name="connsiteX43" fmla="*/ 3492212 w 5755736"/>
                <a:gd name="connsiteY43" fmla="*/ 2910267 h 2917541"/>
                <a:gd name="connsiteX44" fmla="*/ 3782543 w 5755736"/>
                <a:gd name="connsiteY44" fmla="*/ 2910795 h 2917541"/>
                <a:gd name="connsiteX45" fmla="*/ 4691542 w 5755736"/>
                <a:gd name="connsiteY45" fmla="*/ 2909211 h 2917541"/>
                <a:gd name="connsiteX46" fmla="*/ 5213082 w 5755736"/>
                <a:gd name="connsiteY46" fmla="*/ 2908156 h 2917541"/>
                <a:gd name="connsiteX47" fmla="*/ 5298998 w 5755736"/>
                <a:gd name="connsiteY47" fmla="*/ 2872388 h 2917541"/>
                <a:gd name="connsiteX48" fmla="*/ 5581575 w 5755736"/>
                <a:gd name="connsiteY48" fmla="*/ 2875920 h 2917541"/>
                <a:gd name="connsiteX49" fmla="*/ 5644882 w 5755736"/>
                <a:gd name="connsiteY49" fmla="*/ 2777243 h 2917541"/>
                <a:gd name="connsiteX50" fmla="*/ 5644882 w 5755736"/>
                <a:gd name="connsiteY50" fmla="*/ 2777243 h 2917541"/>
                <a:gd name="connsiteX51" fmla="*/ 5655968 w 5755736"/>
                <a:gd name="connsiteY51" fmla="*/ 2728679 h 2917541"/>
                <a:gd name="connsiteX52" fmla="*/ 5713506 w 5755736"/>
                <a:gd name="connsiteY52" fmla="*/ 2326966 h 2917541"/>
                <a:gd name="connsiteX53" fmla="*/ 5729342 w 5755736"/>
                <a:gd name="connsiteY53" fmla="*/ 2151712 h 2917541"/>
                <a:gd name="connsiteX54" fmla="*/ 5729342 w 5755736"/>
                <a:gd name="connsiteY54" fmla="*/ 2151712 h 2917541"/>
                <a:gd name="connsiteX55" fmla="*/ 5745179 w 5755736"/>
                <a:gd name="connsiteY55" fmla="*/ 2011298 h 2917541"/>
                <a:gd name="connsiteX56" fmla="*/ 5745179 w 5755736"/>
                <a:gd name="connsiteY56" fmla="*/ 2011298 h 2917541"/>
                <a:gd name="connsiteX57" fmla="*/ 5750457 w 5755736"/>
                <a:gd name="connsiteY57" fmla="*/ 1752640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60" fmla="*/ 2868793 w 5755736"/>
                <a:gd name="connsiteY60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181501 w 5755736"/>
                <a:gd name="connsiteY18" fmla="*/ 43384 h 2917541"/>
                <a:gd name="connsiteX19" fmla="*/ 1853691 w 5755736"/>
                <a:gd name="connsiteY19" fmla="*/ 72945 h 2917541"/>
                <a:gd name="connsiteX20" fmla="*/ 1366464 w 5755736"/>
                <a:gd name="connsiteY20" fmla="*/ 139457 h 2917541"/>
                <a:gd name="connsiteX21" fmla="*/ 959473 w 5755736"/>
                <a:gd name="connsiteY21" fmla="*/ 314711 h 2917541"/>
                <a:gd name="connsiteX22" fmla="*/ 688146 w 5755736"/>
                <a:gd name="connsiteY22" fmla="*/ 648855 h 2917541"/>
                <a:gd name="connsiteX23" fmla="*/ 640637 w 5755736"/>
                <a:gd name="connsiteY23" fmla="*/ 739650 h 2917541"/>
                <a:gd name="connsiteX24" fmla="*/ 574653 w 5755736"/>
                <a:gd name="connsiteY24" fmla="*/ 883231 h 2917541"/>
                <a:gd name="connsiteX25" fmla="*/ 61031 w 5755736"/>
                <a:gd name="connsiteY25" fmla="*/ 1936340 h 2917541"/>
                <a:gd name="connsiteX26" fmla="*/ 27775 w 5755736"/>
                <a:gd name="connsiteY26" fmla="*/ 2010770 h 2917541"/>
                <a:gd name="connsiteX27" fmla="*/ 1909 w 5755736"/>
                <a:gd name="connsiteY27" fmla="*/ 2142738 h 2917541"/>
                <a:gd name="connsiteX28" fmla="*/ 1909 w 5755736"/>
                <a:gd name="connsiteY28" fmla="*/ 2142738 h 2917541"/>
                <a:gd name="connsiteX29" fmla="*/ 75812 w 5755736"/>
                <a:gd name="connsiteY29" fmla="*/ 2322743 h 2917541"/>
                <a:gd name="connsiteX30" fmla="*/ 275348 w 5755736"/>
                <a:gd name="connsiteY30" fmla="*/ 2797830 h 2917541"/>
                <a:gd name="connsiteX31" fmla="*/ 307549 w 5755736"/>
                <a:gd name="connsiteY31" fmla="*/ 2875428 h 2917541"/>
                <a:gd name="connsiteX32" fmla="*/ 324440 w 5755736"/>
                <a:gd name="connsiteY32" fmla="*/ 2914490 h 2917541"/>
                <a:gd name="connsiteX33" fmla="*/ 374589 w 5755736"/>
                <a:gd name="connsiteY33" fmla="*/ 2916602 h 2917541"/>
                <a:gd name="connsiteX34" fmla="*/ 2045838 w 5755736"/>
                <a:gd name="connsiteY34" fmla="*/ 2916602 h 2917541"/>
                <a:gd name="connsiteX35" fmla="*/ 2324555 w 5755736"/>
                <a:gd name="connsiteY35" fmla="*/ 2898654 h 2917541"/>
                <a:gd name="connsiteX36" fmla="*/ 2397402 w 5755736"/>
                <a:gd name="connsiteY36" fmla="*/ 2740820 h 2917541"/>
                <a:gd name="connsiteX37" fmla="*/ 2467609 w 5755736"/>
                <a:gd name="connsiteY37" fmla="*/ 2655832 h 2917541"/>
                <a:gd name="connsiteX38" fmla="*/ 3354437 w 5755736"/>
                <a:gd name="connsiteY38" fmla="*/ 2655304 h 2917541"/>
                <a:gd name="connsiteX39" fmla="*/ 3382415 w 5755736"/>
                <a:gd name="connsiteY39" fmla="*/ 2669557 h 2917541"/>
                <a:gd name="connsiteX40" fmla="*/ 3406697 w 5755736"/>
                <a:gd name="connsiteY40" fmla="*/ 2694895 h 2917541"/>
                <a:gd name="connsiteX41" fmla="*/ 3458428 w 5755736"/>
                <a:gd name="connsiteY41" fmla="*/ 2886513 h 2917541"/>
                <a:gd name="connsiteX42" fmla="*/ 3492212 w 5755736"/>
                <a:gd name="connsiteY42" fmla="*/ 2910267 h 2917541"/>
                <a:gd name="connsiteX43" fmla="*/ 3782543 w 5755736"/>
                <a:gd name="connsiteY43" fmla="*/ 2910795 h 2917541"/>
                <a:gd name="connsiteX44" fmla="*/ 4691542 w 5755736"/>
                <a:gd name="connsiteY44" fmla="*/ 2909211 h 2917541"/>
                <a:gd name="connsiteX45" fmla="*/ 5213082 w 5755736"/>
                <a:gd name="connsiteY45" fmla="*/ 2908156 h 2917541"/>
                <a:gd name="connsiteX46" fmla="*/ 5298998 w 5755736"/>
                <a:gd name="connsiteY46" fmla="*/ 2872388 h 2917541"/>
                <a:gd name="connsiteX47" fmla="*/ 5581575 w 5755736"/>
                <a:gd name="connsiteY47" fmla="*/ 2875920 h 2917541"/>
                <a:gd name="connsiteX48" fmla="*/ 5644882 w 5755736"/>
                <a:gd name="connsiteY48" fmla="*/ 2777243 h 2917541"/>
                <a:gd name="connsiteX49" fmla="*/ 5644882 w 5755736"/>
                <a:gd name="connsiteY49" fmla="*/ 2777243 h 2917541"/>
                <a:gd name="connsiteX50" fmla="*/ 5655968 w 5755736"/>
                <a:gd name="connsiteY50" fmla="*/ 2728679 h 2917541"/>
                <a:gd name="connsiteX51" fmla="*/ 5713506 w 5755736"/>
                <a:gd name="connsiteY51" fmla="*/ 2326966 h 2917541"/>
                <a:gd name="connsiteX52" fmla="*/ 5729342 w 5755736"/>
                <a:gd name="connsiteY52" fmla="*/ 2151712 h 2917541"/>
                <a:gd name="connsiteX53" fmla="*/ 5729342 w 5755736"/>
                <a:gd name="connsiteY53" fmla="*/ 2151712 h 2917541"/>
                <a:gd name="connsiteX54" fmla="*/ 5745179 w 5755736"/>
                <a:gd name="connsiteY54" fmla="*/ 2011298 h 2917541"/>
                <a:gd name="connsiteX55" fmla="*/ 5745179 w 5755736"/>
                <a:gd name="connsiteY55" fmla="*/ 2011298 h 2917541"/>
                <a:gd name="connsiteX56" fmla="*/ 5750457 w 5755736"/>
                <a:gd name="connsiteY56" fmla="*/ 1752640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1853691 w 5755736"/>
                <a:gd name="connsiteY18" fmla="*/ 72945 h 2917541"/>
                <a:gd name="connsiteX19" fmla="*/ 1366464 w 5755736"/>
                <a:gd name="connsiteY19" fmla="*/ 139457 h 2917541"/>
                <a:gd name="connsiteX20" fmla="*/ 959473 w 5755736"/>
                <a:gd name="connsiteY20" fmla="*/ 314711 h 2917541"/>
                <a:gd name="connsiteX21" fmla="*/ 688146 w 5755736"/>
                <a:gd name="connsiteY21" fmla="*/ 648855 h 2917541"/>
                <a:gd name="connsiteX22" fmla="*/ 640637 w 5755736"/>
                <a:gd name="connsiteY22" fmla="*/ 739650 h 2917541"/>
                <a:gd name="connsiteX23" fmla="*/ 574653 w 5755736"/>
                <a:gd name="connsiteY23" fmla="*/ 883231 h 2917541"/>
                <a:gd name="connsiteX24" fmla="*/ 61031 w 5755736"/>
                <a:gd name="connsiteY24" fmla="*/ 1936340 h 2917541"/>
                <a:gd name="connsiteX25" fmla="*/ 27775 w 5755736"/>
                <a:gd name="connsiteY25" fmla="*/ 2010770 h 2917541"/>
                <a:gd name="connsiteX26" fmla="*/ 1909 w 5755736"/>
                <a:gd name="connsiteY26" fmla="*/ 2142738 h 2917541"/>
                <a:gd name="connsiteX27" fmla="*/ 1909 w 5755736"/>
                <a:gd name="connsiteY27" fmla="*/ 2142738 h 2917541"/>
                <a:gd name="connsiteX28" fmla="*/ 75812 w 5755736"/>
                <a:gd name="connsiteY28" fmla="*/ 2322743 h 2917541"/>
                <a:gd name="connsiteX29" fmla="*/ 275348 w 5755736"/>
                <a:gd name="connsiteY29" fmla="*/ 2797830 h 2917541"/>
                <a:gd name="connsiteX30" fmla="*/ 307549 w 5755736"/>
                <a:gd name="connsiteY30" fmla="*/ 2875428 h 2917541"/>
                <a:gd name="connsiteX31" fmla="*/ 324440 w 5755736"/>
                <a:gd name="connsiteY31" fmla="*/ 2914490 h 2917541"/>
                <a:gd name="connsiteX32" fmla="*/ 374589 w 5755736"/>
                <a:gd name="connsiteY32" fmla="*/ 2916602 h 2917541"/>
                <a:gd name="connsiteX33" fmla="*/ 2045838 w 5755736"/>
                <a:gd name="connsiteY33" fmla="*/ 2916602 h 2917541"/>
                <a:gd name="connsiteX34" fmla="*/ 2324555 w 5755736"/>
                <a:gd name="connsiteY34" fmla="*/ 2898654 h 2917541"/>
                <a:gd name="connsiteX35" fmla="*/ 2397402 w 5755736"/>
                <a:gd name="connsiteY35" fmla="*/ 2740820 h 2917541"/>
                <a:gd name="connsiteX36" fmla="*/ 2467609 w 5755736"/>
                <a:gd name="connsiteY36" fmla="*/ 2655832 h 2917541"/>
                <a:gd name="connsiteX37" fmla="*/ 3354437 w 5755736"/>
                <a:gd name="connsiteY37" fmla="*/ 2655304 h 2917541"/>
                <a:gd name="connsiteX38" fmla="*/ 3382415 w 5755736"/>
                <a:gd name="connsiteY38" fmla="*/ 2669557 h 2917541"/>
                <a:gd name="connsiteX39" fmla="*/ 3406697 w 5755736"/>
                <a:gd name="connsiteY39" fmla="*/ 2694895 h 2917541"/>
                <a:gd name="connsiteX40" fmla="*/ 3458428 w 5755736"/>
                <a:gd name="connsiteY40" fmla="*/ 2886513 h 2917541"/>
                <a:gd name="connsiteX41" fmla="*/ 3492212 w 5755736"/>
                <a:gd name="connsiteY41" fmla="*/ 2910267 h 2917541"/>
                <a:gd name="connsiteX42" fmla="*/ 3782543 w 5755736"/>
                <a:gd name="connsiteY42" fmla="*/ 2910795 h 2917541"/>
                <a:gd name="connsiteX43" fmla="*/ 4691542 w 5755736"/>
                <a:gd name="connsiteY43" fmla="*/ 2909211 h 2917541"/>
                <a:gd name="connsiteX44" fmla="*/ 5213082 w 5755736"/>
                <a:gd name="connsiteY44" fmla="*/ 2908156 h 2917541"/>
                <a:gd name="connsiteX45" fmla="*/ 5298998 w 5755736"/>
                <a:gd name="connsiteY45" fmla="*/ 2872388 h 2917541"/>
                <a:gd name="connsiteX46" fmla="*/ 5581575 w 5755736"/>
                <a:gd name="connsiteY46" fmla="*/ 2875920 h 2917541"/>
                <a:gd name="connsiteX47" fmla="*/ 5644882 w 5755736"/>
                <a:gd name="connsiteY47" fmla="*/ 2777243 h 2917541"/>
                <a:gd name="connsiteX48" fmla="*/ 5644882 w 5755736"/>
                <a:gd name="connsiteY48" fmla="*/ 2777243 h 2917541"/>
                <a:gd name="connsiteX49" fmla="*/ 5655968 w 5755736"/>
                <a:gd name="connsiteY49" fmla="*/ 2728679 h 2917541"/>
                <a:gd name="connsiteX50" fmla="*/ 5713506 w 5755736"/>
                <a:gd name="connsiteY50" fmla="*/ 2326966 h 2917541"/>
                <a:gd name="connsiteX51" fmla="*/ 5729342 w 5755736"/>
                <a:gd name="connsiteY51" fmla="*/ 2151712 h 2917541"/>
                <a:gd name="connsiteX52" fmla="*/ 5729342 w 5755736"/>
                <a:gd name="connsiteY52" fmla="*/ 2151712 h 2917541"/>
                <a:gd name="connsiteX53" fmla="*/ 5745179 w 5755736"/>
                <a:gd name="connsiteY53" fmla="*/ 2011298 h 2917541"/>
                <a:gd name="connsiteX54" fmla="*/ 5745179 w 5755736"/>
                <a:gd name="connsiteY54" fmla="*/ 2011298 h 2917541"/>
                <a:gd name="connsiteX55" fmla="*/ 5750457 w 5755736"/>
                <a:gd name="connsiteY55" fmla="*/ 1752640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640637 w 5755736"/>
                <a:gd name="connsiteY21" fmla="*/ 739650 h 2917541"/>
                <a:gd name="connsiteX22" fmla="*/ 574653 w 5755736"/>
                <a:gd name="connsiteY22" fmla="*/ 883231 h 2917541"/>
                <a:gd name="connsiteX23" fmla="*/ 61031 w 5755736"/>
                <a:gd name="connsiteY23" fmla="*/ 1936340 h 2917541"/>
                <a:gd name="connsiteX24" fmla="*/ 27775 w 5755736"/>
                <a:gd name="connsiteY24" fmla="*/ 2010770 h 2917541"/>
                <a:gd name="connsiteX25" fmla="*/ 1909 w 5755736"/>
                <a:gd name="connsiteY25" fmla="*/ 2142738 h 2917541"/>
                <a:gd name="connsiteX26" fmla="*/ 1909 w 5755736"/>
                <a:gd name="connsiteY26" fmla="*/ 2142738 h 2917541"/>
                <a:gd name="connsiteX27" fmla="*/ 75812 w 5755736"/>
                <a:gd name="connsiteY27" fmla="*/ 2322743 h 2917541"/>
                <a:gd name="connsiteX28" fmla="*/ 275348 w 5755736"/>
                <a:gd name="connsiteY28" fmla="*/ 2797830 h 2917541"/>
                <a:gd name="connsiteX29" fmla="*/ 307549 w 5755736"/>
                <a:gd name="connsiteY29" fmla="*/ 2875428 h 2917541"/>
                <a:gd name="connsiteX30" fmla="*/ 324440 w 5755736"/>
                <a:gd name="connsiteY30" fmla="*/ 2914490 h 2917541"/>
                <a:gd name="connsiteX31" fmla="*/ 374589 w 5755736"/>
                <a:gd name="connsiteY31" fmla="*/ 2916602 h 2917541"/>
                <a:gd name="connsiteX32" fmla="*/ 2045838 w 5755736"/>
                <a:gd name="connsiteY32" fmla="*/ 2916602 h 2917541"/>
                <a:gd name="connsiteX33" fmla="*/ 2324555 w 5755736"/>
                <a:gd name="connsiteY33" fmla="*/ 2898654 h 2917541"/>
                <a:gd name="connsiteX34" fmla="*/ 2397402 w 5755736"/>
                <a:gd name="connsiteY34" fmla="*/ 2740820 h 2917541"/>
                <a:gd name="connsiteX35" fmla="*/ 2467609 w 5755736"/>
                <a:gd name="connsiteY35" fmla="*/ 2655832 h 2917541"/>
                <a:gd name="connsiteX36" fmla="*/ 3354437 w 5755736"/>
                <a:gd name="connsiteY36" fmla="*/ 2655304 h 2917541"/>
                <a:gd name="connsiteX37" fmla="*/ 3382415 w 5755736"/>
                <a:gd name="connsiteY37" fmla="*/ 2669557 h 2917541"/>
                <a:gd name="connsiteX38" fmla="*/ 3406697 w 5755736"/>
                <a:gd name="connsiteY38" fmla="*/ 2694895 h 2917541"/>
                <a:gd name="connsiteX39" fmla="*/ 3458428 w 5755736"/>
                <a:gd name="connsiteY39" fmla="*/ 2886513 h 2917541"/>
                <a:gd name="connsiteX40" fmla="*/ 3492212 w 5755736"/>
                <a:gd name="connsiteY40" fmla="*/ 2910267 h 2917541"/>
                <a:gd name="connsiteX41" fmla="*/ 3782543 w 5755736"/>
                <a:gd name="connsiteY41" fmla="*/ 2910795 h 2917541"/>
                <a:gd name="connsiteX42" fmla="*/ 4691542 w 5755736"/>
                <a:gd name="connsiteY42" fmla="*/ 2909211 h 2917541"/>
                <a:gd name="connsiteX43" fmla="*/ 5213082 w 5755736"/>
                <a:gd name="connsiteY43" fmla="*/ 2908156 h 2917541"/>
                <a:gd name="connsiteX44" fmla="*/ 5298998 w 5755736"/>
                <a:gd name="connsiteY44" fmla="*/ 2872388 h 2917541"/>
                <a:gd name="connsiteX45" fmla="*/ 5581575 w 5755736"/>
                <a:gd name="connsiteY45" fmla="*/ 2875920 h 2917541"/>
                <a:gd name="connsiteX46" fmla="*/ 5644882 w 5755736"/>
                <a:gd name="connsiteY46" fmla="*/ 2777243 h 2917541"/>
                <a:gd name="connsiteX47" fmla="*/ 5644882 w 5755736"/>
                <a:gd name="connsiteY47" fmla="*/ 2777243 h 2917541"/>
                <a:gd name="connsiteX48" fmla="*/ 5655968 w 5755736"/>
                <a:gd name="connsiteY48" fmla="*/ 2728679 h 2917541"/>
                <a:gd name="connsiteX49" fmla="*/ 5713506 w 5755736"/>
                <a:gd name="connsiteY49" fmla="*/ 2326966 h 2917541"/>
                <a:gd name="connsiteX50" fmla="*/ 5729342 w 5755736"/>
                <a:gd name="connsiteY50" fmla="*/ 2151712 h 2917541"/>
                <a:gd name="connsiteX51" fmla="*/ 5729342 w 5755736"/>
                <a:gd name="connsiteY51" fmla="*/ 2151712 h 2917541"/>
                <a:gd name="connsiteX52" fmla="*/ 5745179 w 5755736"/>
                <a:gd name="connsiteY52" fmla="*/ 2011298 h 2917541"/>
                <a:gd name="connsiteX53" fmla="*/ 5745179 w 5755736"/>
                <a:gd name="connsiteY53" fmla="*/ 2011298 h 2917541"/>
                <a:gd name="connsiteX54" fmla="*/ 5750457 w 5755736"/>
                <a:gd name="connsiteY54" fmla="*/ 1752640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574653 w 5755736"/>
                <a:gd name="connsiteY21" fmla="*/ 883231 h 2917541"/>
                <a:gd name="connsiteX22" fmla="*/ 61031 w 5755736"/>
                <a:gd name="connsiteY22" fmla="*/ 1936340 h 2917541"/>
                <a:gd name="connsiteX23" fmla="*/ 27775 w 5755736"/>
                <a:gd name="connsiteY23" fmla="*/ 2010770 h 2917541"/>
                <a:gd name="connsiteX24" fmla="*/ 1909 w 5755736"/>
                <a:gd name="connsiteY24" fmla="*/ 2142738 h 2917541"/>
                <a:gd name="connsiteX25" fmla="*/ 1909 w 5755736"/>
                <a:gd name="connsiteY25" fmla="*/ 2142738 h 2917541"/>
                <a:gd name="connsiteX26" fmla="*/ 75812 w 5755736"/>
                <a:gd name="connsiteY26" fmla="*/ 2322743 h 2917541"/>
                <a:gd name="connsiteX27" fmla="*/ 275348 w 5755736"/>
                <a:gd name="connsiteY27" fmla="*/ 2797830 h 2917541"/>
                <a:gd name="connsiteX28" fmla="*/ 307549 w 5755736"/>
                <a:gd name="connsiteY28" fmla="*/ 2875428 h 2917541"/>
                <a:gd name="connsiteX29" fmla="*/ 324440 w 5755736"/>
                <a:gd name="connsiteY29" fmla="*/ 2914490 h 2917541"/>
                <a:gd name="connsiteX30" fmla="*/ 374589 w 5755736"/>
                <a:gd name="connsiteY30" fmla="*/ 2916602 h 2917541"/>
                <a:gd name="connsiteX31" fmla="*/ 2045838 w 5755736"/>
                <a:gd name="connsiteY31" fmla="*/ 2916602 h 2917541"/>
                <a:gd name="connsiteX32" fmla="*/ 2324555 w 5755736"/>
                <a:gd name="connsiteY32" fmla="*/ 2898654 h 2917541"/>
                <a:gd name="connsiteX33" fmla="*/ 2397402 w 5755736"/>
                <a:gd name="connsiteY33" fmla="*/ 2740820 h 2917541"/>
                <a:gd name="connsiteX34" fmla="*/ 2467609 w 5755736"/>
                <a:gd name="connsiteY34" fmla="*/ 2655832 h 2917541"/>
                <a:gd name="connsiteX35" fmla="*/ 3354437 w 5755736"/>
                <a:gd name="connsiteY35" fmla="*/ 2655304 h 2917541"/>
                <a:gd name="connsiteX36" fmla="*/ 3382415 w 5755736"/>
                <a:gd name="connsiteY36" fmla="*/ 2669557 h 2917541"/>
                <a:gd name="connsiteX37" fmla="*/ 3406697 w 5755736"/>
                <a:gd name="connsiteY37" fmla="*/ 2694895 h 2917541"/>
                <a:gd name="connsiteX38" fmla="*/ 3458428 w 5755736"/>
                <a:gd name="connsiteY38" fmla="*/ 2886513 h 2917541"/>
                <a:gd name="connsiteX39" fmla="*/ 3492212 w 5755736"/>
                <a:gd name="connsiteY39" fmla="*/ 2910267 h 2917541"/>
                <a:gd name="connsiteX40" fmla="*/ 3782543 w 5755736"/>
                <a:gd name="connsiteY40" fmla="*/ 2910795 h 2917541"/>
                <a:gd name="connsiteX41" fmla="*/ 4691542 w 5755736"/>
                <a:gd name="connsiteY41" fmla="*/ 2909211 h 2917541"/>
                <a:gd name="connsiteX42" fmla="*/ 5213082 w 5755736"/>
                <a:gd name="connsiteY42" fmla="*/ 2908156 h 2917541"/>
                <a:gd name="connsiteX43" fmla="*/ 5298998 w 5755736"/>
                <a:gd name="connsiteY43" fmla="*/ 2872388 h 2917541"/>
                <a:gd name="connsiteX44" fmla="*/ 5581575 w 5755736"/>
                <a:gd name="connsiteY44" fmla="*/ 2875920 h 2917541"/>
                <a:gd name="connsiteX45" fmla="*/ 5644882 w 5755736"/>
                <a:gd name="connsiteY45" fmla="*/ 2777243 h 2917541"/>
                <a:gd name="connsiteX46" fmla="*/ 5644882 w 5755736"/>
                <a:gd name="connsiteY46" fmla="*/ 2777243 h 2917541"/>
                <a:gd name="connsiteX47" fmla="*/ 5655968 w 5755736"/>
                <a:gd name="connsiteY47" fmla="*/ 2728679 h 2917541"/>
                <a:gd name="connsiteX48" fmla="*/ 5713506 w 5755736"/>
                <a:gd name="connsiteY48" fmla="*/ 2326966 h 2917541"/>
                <a:gd name="connsiteX49" fmla="*/ 5729342 w 5755736"/>
                <a:gd name="connsiteY49" fmla="*/ 2151712 h 2917541"/>
                <a:gd name="connsiteX50" fmla="*/ 5729342 w 5755736"/>
                <a:gd name="connsiteY50" fmla="*/ 2151712 h 2917541"/>
                <a:gd name="connsiteX51" fmla="*/ 5745179 w 5755736"/>
                <a:gd name="connsiteY51" fmla="*/ 2011298 h 2917541"/>
                <a:gd name="connsiteX52" fmla="*/ 5745179 w 5755736"/>
                <a:gd name="connsiteY52" fmla="*/ 2011298 h 2917541"/>
                <a:gd name="connsiteX53" fmla="*/ 5750457 w 5755736"/>
                <a:gd name="connsiteY53" fmla="*/ 1752640 h 2917541"/>
                <a:gd name="connsiteX54" fmla="*/ 2868793 w 5755736"/>
                <a:gd name="connsiteY54" fmla="*/ 10656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755736" h="2917541">
                  <a:moveTo>
                    <a:pt x="5750457" y="1752640"/>
                  </a:moveTo>
                  <a:lnTo>
                    <a:pt x="5750457" y="1752640"/>
                  </a:lnTo>
                  <a:lnTo>
                    <a:pt x="5750457" y="1752640"/>
                  </a:lnTo>
                  <a:cubicBezTo>
                    <a:pt x="5752041" y="1750528"/>
                    <a:pt x="5754152" y="1748944"/>
                    <a:pt x="5755736" y="1746833"/>
                  </a:cubicBezTo>
                  <a:lnTo>
                    <a:pt x="5697670" y="928101"/>
                  </a:lnTo>
                  <a:cubicBezTo>
                    <a:pt x="5685969" y="841354"/>
                    <a:pt x="5662918" y="694956"/>
                    <a:pt x="5655968" y="648327"/>
                  </a:cubicBezTo>
                  <a:lnTo>
                    <a:pt x="5655968" y="648327"/>
                  </a:lnTo>
                  <a:lnTo>
                    <a:pt x="5655968" y="648327"/>
                  </a:lnTo>
                  <a:cubicBezTo>
                    <a:pt x="5650689" y="557533"/>
                    <a:pt x="5610571" y="478880"/>
                    <a:pt x="5563062" y="404450"/>
                  </a:cubicBezTo>
                  <a:cubicBezTo>
                    <a:pt x="5507107" y="316822"/>
                    <a:pt x="5434788" y="243976"/>
                    <a:pt x="5352440" y="181159"/>
                  </a:cubicBezTo>
                  <a:cubicBezTo>
                    <a:pt x="5289623" y="132594"/>
                    <a:pt x="5219944" y="97227"/>
                    <a:pt x="5140763" y="84558"/>
                  </a:cubicBezTo>
                  <a:cubicBezTo>
                    <a:pt x="5033076" y="67138"/>
                    <a:pt x="5013985" y="60452"/>
                    <a:pt x="4816120" y="47079"/>
                  </a:cubicBezTo>
                  <a:cubicBezTo>
                    <a:pt x="4618255" y="33706"/>
                    <a:pt x="4205986" y="12063"/>
                    <a:pt x="3953574" y="4321"/>
                  </a:cubicBezTo>
                  <a:cubicBezTo>
                    <a:pt x="3701162" y="-3421"/>
                    <a:pt x="3518958" y="1858"/>
                    <a:pt x="3301650" y="626"/>
                  </a:cubicBezTo>
                  <a:lnTo>
                    <a:pt x="2981230" y="8016"/>
                  </a:lnTo>
                  <a:cubicBezTo>
                    <a:pt x="2960203" y="8896"/>
                    <a:pt x="2928971" y="8457"/>
                    <a:pt x="2868793" y="10656"/>
                  </a:cubicBezTo>
                  <a:lnTo>
                    <a:pt x="2620164" y="21213"/>
                  </a:lnTo>
                  <a:lnTo>
                    <a:pt x="1853691" y="72945"/>
                  </a:lnTo>
                  <a:cubicBezTo>
                    <a:pt x="1690050" y="87725"/>
                    <a:pt x="1526410" y="99866"/>
                    <a:pt x="1366464" y="139457"/>
                  </a:cubicBezTo>
                  <a:cubicBezTo>
                    <a:pt x="1221298" y="175880"/>
                    <a:pt x="1082995" y="227084"/>
                    <a:pt x="959473" y="314711"/>
                  </a:cubicBezTo>
                  <a:cubicBezTo>
                    <a:pt x="838062" y="401282"/>
                    <a:pt x="739349" y="505273"/>
                    <a:pt x="688146" y="648855"/>
                  </a:cubicBezTo>
                  <a:cubicBezTo>
                    <a:pt x="624009" y="743608"/>
                    <a:pt x="679172" y="668650"/>
                    <a:pt x="574653" y="883231"/>
                  </a:cubicBezTo>
                  <a:cubicBezTo>
                    <a:pt x="478052" y="1082679"/>
                    <a:pt x="152177" y="1748417"/>
                    <a:pt x="61031" y="1936340"/>
                  </a:cubicBezTo>
                  <a:cubicBezTo>
                    <a:pt x="49418" y="1961150"/>
                    <a:pt x="38861" y="1985960"/>
                    <a:pt x="27775" y="2010770"/>
                  </a:cubicBezTo>
                  <a:cubicBezTo>
                    <a:pt x="1382" y="2051416"/>
                    <a:pt x="-3369" y="2096286"/>
                    <a:pt x="1909" y="2142738"/>
                  </a:cubicBezTo>
                  <a:lnTo>
                    <a:pt x="1909" y="2142738"/>
                  </a:lnTo>
                  <a:cubicBezTo>
                    <a:pt x="23024" y="2203972"/>
                    <a:pt x="51002" y="2262566"/>
                    <a:pt x="75812" y="2322743"/>
                  </a:cubicBezTo>
                  <a:cubicBezTo>
                    <a:pt x="142324" y="2481106"/>
                    <a:pt x="213059" y="2637884"/>
                    <a:pt x="275348" y="2797830"/>
                  </a:cubicBezTo>
                  <a:cubicBezTo>
                    <a:pt x="285906" y="2823696"/>
                    <a:pt x="296991" y="2849562"/>
                    <a:pt x="307549" y="2875428"/>
                  </a:cubicBezTo>
                  <a:cubicBezTo>
                    <a:pt x="295407" y="2894959"/>
                    <a:pt x="301214" y="2909211"/>
                    <a:pt x="324440" y="2914490"/>
                  </a:cubicBezTo>
                  <a:cubicBezTo>
                    <a:pt x="340805" y="2918185"/>
                    <a:pt x="357697" y="2916602"/>
                    <a:pt x="374589" y="2916602"/>
                  </a:cubicBezTo>
                  <a:lnTo>
                    <a:pt x="2045838" y="2916602"/>
                  </a:lnTo>
                  <a:cubicBezTo>
                    <a:pt x="2370832" y="2913611"/>
                    <a:pt x="2265961" y="2927951"/>
                    <a:pt x="2324555" y="2898654"/>
                  </a:cubicBezTo>
                  <a:cubicBezTo>
                    <a:pt x="2383149" y="2869357"/>
                    <a:pt x="2373560" y="2781290"/>
                    <a:pt x="2397402" y="2740820"/>
                  </a:cubicBezTo>
                  <a:cubicBezTo>
                    <a:pt x="2407431" y="2698590"/>
                    <a:pt x="2431186" y="2673252"/>
                    <a:pt x="2467609" y="2655832"/>
                  </a:cubicBezTo>
                  <a:lnTo>
                    <a:pt x="3354437" y="2655304"/>
                  </a:lnTo>
                  <a:cubicBezTo>
                    <a:pt x="3363939" y="2660055"/>
                    <a:pt x="3372913" y="2665862"/>
                    <a:pt x="3382415" y="2669557"/>
                  </a:cubicBezTo>
                  <a:cubicBezTo>
                    <a:pt x="3395083" y="2674308"/>
                    <a:pt x="3403002" y="2681698"/>
                    <a:pt x="3406697" y="2694895"/>
                  </a:cubicBezTo>
                  <a:cubicBezTo>
                    <a:pt x="3419366" y="2731054"/>
                    <a:pt x="3450598" y="2853433"/>
                    <a:pt x="3458428" y="2886513"/>
                  </a:cubicBezTo>
                  <a:cubicBezTo>
                    <a:pt x="3472680" y="2922408"/>
                    <a:pt x="3438193" y="2906220"/>
                    <a:pt x="3492212" y="2910267"/>
                  </a:cubicBezTo>
                  <a:cubicBezTo>
                    <a:pt x="3546231" y="2914314"/>
                    <a:pt x="3685766" y="2910619"/>
                    <a:pt x="3782543" y="2910795"/>
                  </a:cubicBezTo>
                  <a:lnTo>
                    <a:pt x="4691542" y="2909211"/>
                  </a:lnTo>
                  <a:cubicBezTo>
                    <a:pt x="4865213" y="2907100"/>
                    <a:pt x="5111839" y="2914293"/>
                    <a:pt x="5213082" y="2908156"/>
                  </a:cubicBezTo>
                  <a:cubicBezTo>
                    <a:pt x="5314325" y="2902019"/>
                    <a:pt x="5281050" y="2892976"/>
                    <a:pt x="5298998" y="2872388"/>
                  </a:cubicBezTo>
                  <a:cubicBezTo>
                    <a:pt x="5357856" y="2869573"/>
                    <a:pt x="5520518" y="2895187"/>
                    <a:pt x="5581575" y="2875920"/>
                  </a:cubicBezTo>
                  <a:cubicBezTo>
                    <a:pt x="5624861" y="2850054"/>
                    <a:pt x="5644355" y="2833198"/>
                    <a:pt x="5644882" y="2777243"/>
                  </a:cubicBezTo>
                  <a:lnTo>
                    <a:pt x="5644882" y="2777243"/>
                  </a:lnTo>
                  <a:cubicBezTo>
                    <a:pt x="5651745" y="2761935"/>
                    <a:pt x="5653328" y="2745043"/>
                    <a:pt x="5655968" y="2728679"/>
                  </a:cubicBezTo>
                  <a:cubicBezTo>
                    <a:pt x="5677610" y="2595126"/>
                    <a:pt x="5698198" y="2461574"/>
                    <a:pt x="5713506" y="2326966"/>
                  </a:cubicBezTo>
                  <a:cubicBezTo>
                    <a:pt x="5720369" y="2268373"/>
                    <a:pt x="5731982" y="2210834"/>
                    <a:pt x="5729342" y="2151712"/>
                  </a:cubicBezTo>
                  <a:lnTo>
                    <a:pt x="5729342" y="2151712"/>
                  </a:lnTo>
                  <a:cubicBezTo>
                    <a:pt x="5734621" y="2105259"/>
                    <a:pt x="5739900" y="2058279"/>
                    <a:pt x="5745179" y="2011298"/>
                  </a:cubicBezTo>
                  <a:lnTo>
                    <a:pt x="5745179" y="2011298"/>
                  </a:lnTo>
                  <a:cubicBezTo>
                    <a:pt x="5746059" y="1968188"/>
                    <a:pt x="5749577" y="1795750"/>
                    <a:pt x="5750457" y="1752640"/>
                  </a:cubicBezTo>
                  <a:close/>
                  <a:moveTo>
                    <a:pt x="2868793" y="10656"/>
                  </a:moveTo>
                  <a:lnTo>
                    <a:pt x="2868793" y="10656"/>
                  </a:lnTo>
                  <a:lnTo>
                    <a:pt x="2868793" y="10656"/>
                  </a:lnTo>
                  <a:close/>
                </a:path>
              </a:pathLst>
            </a:custGeom>
            <a:solidFill>
              <a:schemeClr val="accent1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8DF4BBA-4570-453D-AD30-CCE196E64076}"/>
                </a:ext>
              </a:extLst>
            </p:cNvPr>
            <p:cNvSpPr/>
            <p:nvPr/>
          </p:nvSpPr>
          <p:spPr>
            <a:xfrm>
              <a:off x="4989299" y="5088103"/>
              <a:ext cx="607011" cy="400578"/>
            </a:xfrm>
            <a:custGeom>
              <a:avLst/>
              <a:gdLst>
                <a:gd name="connsiteX0" fmla="*/ 1144431 w 1303848"/>
                <a:gd name="connsiteY0" fmla="*/ 863602 h 860434"/>
                <a:gd name="connsiteX1" fmla="*/ 162057 w 1303848"/>
                <a:gd name="connsiteY1" fmla="*/ 863602 h 860434"/>
                <a:gd name="connsiteX2" fmla="*/ 0 w 1303848"/>
                <a:gd name="connsiteY2" fmla="*/ 701545 h 860434"/>
                <a:gd name="connsiteX3" fmla="*/ 0 w 1303848"/>
                <a:gd name="connsiteY3" fmla="*/ 162057 h 860434"/>
                <a:gd name="connsiteX4" fmla="*/ 162057 w 1303848"/>
                <a:gd name="connsiteY4" fmla="*/ 0 h 860434"/>
                <a:gd name="connsiteX5" fmla="*/ 1144959 w 1303848"/>
                <a:gd name="connsiteY5" fmla="*/ 0 h 860434"/>
                <a:gd name="connsiteX6" fmla="*/ 1307016 w 1303848"/>
                <a:gd name="connsiteY6" fmla="*/ 162057 h 860434"/>
                <a:gd name="connsiteX7" fmla="*/ 1307016 w 1303848"/>
                <a:gd name="connsiteY7" fmla="*/ 701545 h 860434"/>
                <a:gd name="connsiteX8" fmla="*/ 1144431 w 1303848"/>
                <a:gd name="connsiteY8" fmla="*/ 863602 h 86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3848" h="860434">
                  <a:moveTo>
                    <a:pt x="1144431" y="863602"/>
                  </a:moveTo>
                  <a:lnTo>
                    <a:pt x="162057" y="863602"/>
                  </a:lnTo>
                  <a:cubicBezTo>
                    <a:pt x="72847" y="863602"/>
                    <a:pt x="0" y="790755"/>
                    <a:pt x="0" y="701545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144959" y="0"/>
                  </a:lnTo>
                  <a:cubicBezTo>
                    <a:pt x="1234169" y="0"/>
                    <a:pt x="1307016" y="72847"/>
                    <a:pt x="1307016" y="162057"/>
                  </a:cubicBezTo>
                  <a:lnTo>
                    <a:pt x="1307016" y="701545"/>
                  </a:lnTo>
                  <a:cubicBezTo>
                    <a:pt x="1307016" y="790755"/>
                    <a:pt x="1233641" y="863602"/>
                    <a:pt x="1144431" y="86360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5252C53-F9E0-4000-BF4B-3B673381F8DF}"/>
                </a:ext>
              </a:extLst>
            </p:cNvPr>
            <p:cNvSpPr/>
            <p:nvPr/>
          </p:nvSpPr>
          <p:spPr>
            <a:xfrm>
              <a:off x="4663921" y="6028977"/>
              <a:ext cx="1123093" cy="46693"/>
            </a:xfrm>
            <a:custGeom>
              <a:avLst/>
              <a:gdLst>
                <a:gd name="connsiteX0" fmla="*/ 2294140 w 2412384"/>
                <a:gd name="connsiteY0" fmla="*/ 16613 h 100296"/>
                <a:gd name="connsiteX1" fmla="*/ 2384935 w 2412384"/>
                <a:gd name="connsiteY1" fmla="*/ 22420 h 100296"/>
                <a:gd name="connsiteX2" fmla="*/ 2415551 w 2412384"/>
                <a:gd name="connsiteY2" fmla="*/ 56204 h 100296"/>
                <a:gd name="connsiteX3" fmla="*/ 2411856 w 2412384"/>
                <a:gd name="connsiteY3" fmla="*/ 100545 h 100296"/>
                <a:gd name="connsiteX4" fmla="*/ 2332675 w 2412384"/>
                <a:gd name="connsiteY4" fmla="*/ 101073 h 100296"/>
                <a:gd name="connsiteX5" fmla="*/ 46453 w 2412384"/>
                <a:gd name="connsiteY5" fmla="*/ 101073 h 100296"/>
                <a:gd name="connsiteX6" fmla="*/ 0 w 2412384"/>
                <a:gd name="connsiteY6" fmla="*/ 53564 h 100296"/>
                <a:gd name="connsiteX7" fmla="*/ 54899 w 2412384"/>
                <a:gd name="connsiteY7" fmla="*/ 1305 h 100296"/>
                <a:gd name="connsiteX8" fmla="*/ 212205 w 2412384"/>
                <a:gd name="connsiteY8" fmla="*/ 14502 h 100296"/>
                <a:gd name="connsiteX9" fmla="*/ 251796 w 2412384"/>
                <a:gd name="connsiteY9" fmla="*/ 15557 h 100296"/>
                <a:gd name="connsiteX10" fmla="*/ 273967 w 2412384"/>
                <a:gd name="connsiteY10" fmla="*/ 42479 h 100296"/>
                <a:gd name="connsiteX11" fmla="*/ 303000 w 2412384"/>
                <a:gd name="connsiteY11" fmla="*/ 43535 h 100296"/>
                <a:gd name="connsiteX12" fmla="*/ 2005921 w 2412384"/>
                <a:gd name="connsiteY12" fmla="*/ 43535 h 100296"/>
                <a:gd name="connsiteX13" fmla="*/ 2050263 w 2412384"/>
                <a:gd name="connsiteY13" fmla="*/ 32977 h 100296"/>
                <a:gd name="connsiteX14" fmla="*/ 2150559 w 2412384"/>
                <a:gd name="connsiteY14" fmla="*/ 25059 h 100296"/>
                <a:gd name="connsiteX15" fmla="*/ 2294140 w 2412384"/>
                <a:gd name="connsiteY15" fmla="*/ 16613 h 100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12384" h="100296">
                  <a:moveTo>
                    <a:pt x="2294140" y="16613"/>
                  </a:moveTo>
                  <a:cubicBezTo>
                    <a:pt x="2323701" y="29282"/>
                    <a:pt x="2354846" y="20836"/>
                    <a:pt x="2384935" y="22420"/>
                  </a:cubicBezTo>
                  <a:cubicBezTo>
                    <a:pt x="2415551" y="24003"/>
                    <a:pt x="2418191" y="25587"/>
                    <a:pt x="2415551" y="56204"/>
                  </a:cubicBezTo>
                  <a:cubicBezTo>
                    <a:pt x="2414496" y="70984"/>
                    <a:pt x="2413440" y="85765"/>
                    <a:pt x="2411856" y="100545"/>
                  </a:cubicBezTo>
                  <a:cubicBezTo>
                    <a:pt x="2385463" y="100545"/>
                    <a:pt x="2359069" y="101073"/>
                    <a:pt x="2332675" y="101073"/>
                  </a:cubicBezTo>
                  <a:cubicBezTo>
                    <a:pt x="1570425" y="101073"/>
                    <a:pt x="808703" y="101073"/>
                    <a:pt x="46453" y="101073"/>
                  </a:cubicBezTo>
                  <a:cubicBezTo>
                    <a:pt x="0" y="101073"/>
                    <a:pt x="0" y="101073"/>
                    <a:pt x="0" y="53564"/>
                  </a:cubicBezTo>
                  <a:cubicBezTo>
                    <a:pt x="0" y="-1862"/>
                    <a:pt x="0" y="-2390"/>
                    <a:pt x="54899" y="1305"/>
                  </a:cubicBezTo>
                  <a:cubicBezTo>
                    <a:pt x="107686" y="5000"/>
                    <a:pt x="159946" y="10279"/>
                    <a:pt x="212205" y="14502"/>
                  </a:cubicBezTo>
                  <a:cubicBezTo>
                    <a:pt x="225402" y="15557"/>
                    <a:pt x="238599" y="15030"/>
                    <a:pt x="251796" y="15557"/>
                  </a:cubicBezTo>
                  <a:cubicBezTo>
                    <a:pt x="249684" y="32449"/>
                    <a:pt x="259714" y="39840"/>
                    <a:pt x="273967" y="42479"/>
                  </a:cubicBezTo>
                  <a:cubicBezTo>
                    <a:pt x="283468" y="44063"/>
                    <a:pt x="292970" y="43535"/>
                    <a:pt x="303000" y="43535"/>
                  </a:cubicBezTo>
                  <a:cubicBezTo>
                    <a:pt x="870464" y="43535"/>
                    <a:pt x="1438457" y="43535"/>
                    <a:pt x="2005921" y="43535"/>
                  </a:cubicBezTo>
                  <a:cubicBezTo>
                    <a:pt x="2021230" y="43535"/>
                    <a:pt x="2038121" y="47230"/>
                    <a:pt x="2050263" y="32977"/>
                  </a:cubicBezTo>
                  <a:cubicBezTo>
                    <a:pt x="2082991" y="21364"/>
                    <a:pt x="2116775" y="25587"/>
                    <a:pt x="2150559" y="25059"/>
                  </a:cubicBezTo>
                  <a:cubicBezTo>
                    <a:pt x="2199123" y="25059"/>
                    <a:pt x="2247160" y="27699"/>
                    <a:pt x="2294140" y="1661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EEA1B14-B966-4FDE-94AE-46F812811CF5}"/>
                </a:ext>
              </a:extLst>
            </p:cNvPr>
            <p:cNvSpPr/>
            <p:nvPr/>
          </p:nvSpPr>
          <p:spPr>
            <a:xfrm>
              <a:off x="6201885" y="6034008"/>
              <a:ext cx="892085" cy="41778"/>
            </a:xfrm>
            <a:custGeom>
              <a:avLst/>
              <a:gdLst>
                <a:gd name="connsiteX0" fmla="*/ 1502 w 1916182"/>
                <a:gd name="connsiteY0" fmla="*/ 92378 h 89738"/>
                <a:gd name="connsiteX1" fmla="*/ 446 w 1916182"/>
                <a:gd name="connsiteY1" fmla="*/ 42230 h 89738"/>
                <a:gd name="connsiteX2" fmla="*/ 30007 w 1916182"/>
                <a:gd name="connsiteY2" fmla="*/ 11085 h 89738"/>
                <a:gd name="connsiteX3" fmla="*/ 69598 w 1916182"/>
                <a:gd name="connsiteY3" fmla="*/ 11085 h 89738"/>
                <a:gd name="connsiteX4" fmla="*/ 91240 w 1916182"/>
                <a:gd name="connsiteY4" fmla="*/ 0 h 89738"/>
                <a:gd name="connsiteX5" fmla="*/ 102326 w 1916182"/>
                <a:gd name="connsiteY5" fmla="*/ 21115 h 89738"/>
                <a:gd name="connsiteX6" fmla="*/ 129247 w 1916182"/>
                <a:gd name="connsiteY6" fmla="*/ 26921 h 89738"/>
                <a:gd name="connsiteX7" fmla="*/ 1866481 w 1916182"/>
                <a:gd name="connsiteY7" fmla="*/ 26921 h 89738"/>
                <a:gd name="connsiteX8" fmla="*/ 1918740 w 1916182"/>
                <a:gd name="connsiteY8" fmla="*/ 22699 h 89738"/>
                <a:gd name="connsiteX9" fmla="*/ 1890763 w 1916182"/>
                <a:gd name="connsiteY9" fmla="*/ 48036 h 89738"/>
                <a:gd name="connsiteX10" fmla="*/ 1397729 w 1916182"/>
                <a:gd name="connsiteY10" fmla="*/ 46981 h 89738"/>
                <a:gd name="connsiteX11" fmla="*/ 1259426 w 1916182"/>
                <a:gd name="connsiteY11" fmla="*/ 71791 h 89738"/>
                <a:gd name="connsiteX12" fmla="*/ 1159658 w 1916182"/>
                <a:gd name="connsiteY12" fmla="*/ 90266 h 89738"/>
                <a:gd name="connsiteX13" fmla="*/ 44260 w 1916182"/>
                <a:gd name="connsiteY13" fmla="*/ 89739 h 89738"/>
                <a:gd name="connsiteX14" fmla="*/ 1502 w 1916182"/>
                <a:gd name="connsiteY14" fmla="*/ 92378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6182" h="89738">
                  <a:moveTo>
                    <a:pt x="1502" y="92378"/>
                  </a:moveTo>
                  <a:cubicBezTo>
                    <a:pt x="974" y="75486"/>
                    <a:pt x="2030" y="59122"/>
                    <a:pt x="446" y="42230"/>
                  </a:cubicBezTo>
                  <a:cubicBezTo>
                    <a:pt x="-2193" y="19531"/>
                    <a:pt x="6781" y="9502"/>
                    <a:pt x="30007" y="11085"/>
                  </a:cubicBezTo>
                  <a:cubicBezTo>
                    <a:pt x="43204" y="12141"/>
                    <a:pt x="56401" y="11085"/>
                    <a:pt x="69598" y="11085"/>
                  </a:cubicBezTo>
                  <a:cubicBezTo>
                    <a:pt x="78572" y="11085"/>
                    <a:pt x="87545" y="10557"/>
                    <a:pt x="91240" y="0"/>
                  </a:cubicBezTo>
                  <a:cubicBezTo>
                    <a:pt x="106549" y="1056"/>
                    <a:pt x="107077" y="9502"/>
                    <a:pt x="102326" y="21115"/>
                  </a:cubicBezTo>
                  <a:cubicBezTo>
                    <a:pt x="109716" y="31144"/>
                    <a:pt x="120274" y="26921"/>
                    <a:pt x="129247" y="26921"/>
                  </a:cubicBezTo>
                  <a:cubicBezTo>
                    <a:pt x="708325" y="26921"/>
                    <a:pt x="1287403" y="26921"/>
                    <a:pt x="1866481" y="26921"/>
                  </a:cubicBezTo>
                  <a:cubicBezTo>
                    <a:pt x="1883901" y="26921"/>
                    <a:pt x="1901321" y="24282"/>
                    <a:pt x="1918740" y="22699"/>
                  </a:cubicBezTo>
                  <a:cubicBezTo>
                    <a:pt x="1922435" y="45925"/>
                    <a:pt x="1909239" y="48036"/>
                    <a:pt x="1890763" y="48036"/>
                  </a:cubicBezTo>
                  <a:cubicBezTo>
                    <a:pt x="1726594" y="47509"/>
                    <a:pt x="1561898" y="49092"/>
                    <a:pt x="1397729" y="46981"/>
                  </a:cubicBezTo>
                  <a:cubicBezTo>
                    <a:pt x="1349164" y="46453"/>
                    <a:pt x="1303767" y="52259"/>
                    <a:pt x="1259426" y="71791"/>
                  </a:cubicBezTo>
                  <a:cubicBezTo>
                    <a:pt x="1227753" y="86043"/>
                    <a:pt x="1194497" y="90266"/>
                    <a:pt x="1159658" y="90266"/>
                  </a:cubicBezTo>
                  <a:cubicBezTo>
                    <a:pt x="788034" y="89739"/>
                    <a:pt x="415883" y="89739"/>
                    <a:pt x="44260" y="89739"/>
                  </a:cubicBezTo>
                  <a:cubicBezTo>
                    <a:pt x="29479" y="90794"/>
                    <a:pt x="15755" y="91850"/>
                    <a:pt x="1502" y="9237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BDFF3678-98F7-4068-A196-20E7F29200E2}"/>
                </a:ext>
              </a:extLst>
            </p:cNvPr>
            <p:cNvGrpSpPr/>
            <p:nvPr/>
          </p:nvGrpSpPr>
          <p:grpSpPr>
            <a:xfrm>
              <a:off x="5726977" y="5924475"/>
              <a:ext cx="523037" cy="356058"/>
              <a:chOff x="5726977" y="5924475"/>
              <a:chExt cx="523037" cy="356058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9881D93-2B81-4786-B167-17153AA8F3BC}"/>
                  </a:ext>
                </a:extLst>
              </p:cNvPr>
              <p:cNvSpPr/>
              <p:nvPr/>
            </p:nvSpPr>
            <p:spPr>
              <a:xfrm>
                <a:off x="5726977" y="5924475"/>
                <a:ext cx="523037" cy="356058"/>
              </a:xfrm>
              <a:custGeom>
                <a:avLst/>
                <a:gdLst>
                  <a:gd name="connsiteX0" fmla="*/ 1021594 w 1119092"/>
                  <a:gd name="connsiteY0" fmla="*/ 318308 h 754859"/>
                  <a:gd name="connsiteX1" fmla="*/ 737071 w 1119092"/>
                  <a:gd name="connsiteY1" fmla="*/ 726882 h 754859"/>
                  <a:gd name="connsiteX2" fmla="*/ 146907 w 1119092"/>
                  <a:gd name="connsiteY2" fmla="*/ 437607 h 754859"/>
                  <a:gd name="connsiteX3" fmla="*/ 128432 w 1119092"/>
                  <a:gd name="connsiteY3" fmla="*/ 315669 h 754859"/>
                  <a:gd name="connsiteX4" fmla="*/ 115763 w 1119092"/>
                  <a:gd name="connsiteY4" fmla="*/ 286108 h 754859"/>
                  <a:gd name="connsiteX5" fmla="*/ 81451 w 1119092"/>
                  <a:gd name="connsiteY5" fmla="*/ 250740 h 754859"/>
                  <a:gd name="connsiteX6" fmla="*/ 31831 w 1119092"/>
                  <a:gd name="connsiteY6" fmla="*/ 250212 h 754859"/>
                  <a:gd name="connsiteX7" fmla="*/ 4381 w 1119092"/>
                  <a:gd name="connsiteY7" fmla="*/ 237543 h 754859"/>
                  <a:gd name="connsiteX8" fmla="*/ 4909 w 1119092"/>
                  <a:gd name="connsiteY8" fmla="*/ 205343 h 754859"/>
                  <a:gd name="connsiteX9" fmla="*/ 59280 w 1119092"/>
                  <a:gd name="connsiteY9" fmla="*/ 51732 h 754859"/>
                  <a:gd name="connsiteX10" fmla="*/ 132655 w 1119092"/>
                  <a:gd name="connsiteY10" fmla="*/ 1056 h 754859"/>
                  <a:gd name="connsiteX11" fmla="*/ 184386 w 1119092"/>
                  <a:gd name="connsiteY11" fmla="*/ 7390 h 754859"/>
                  <a:gd name="connsiteX12" fmla="*/ 391313 w 1119092"/>
                  <a:gd name="connsiteY12" fmla="*/ 7390 h 754859"/>
                  <a:gd name="connsiteX13" fmla="*/ 421930 w 1119092"/>
                  <a:gd name="connsiteY13" fmla="*/ 11613 h 754859"/>
                  <a:gd name="connsiteX14" fmla="*/ 412428 w 1119092"/>
                  <a:gd name="connsiteY14" fmla="*/ 43286 h 754859"/>
                  <a:gd name="connsiteX15" fmla="*/ 320578 w 1119092"/>
                  <a:gd name="connsiteY15" fmla="*/ 128801 h 754859"/>
                  <a:gd name="connsiteX16" fmla="*/ 444101 w 1119092"/>
                  <a:gd name="connsiteY16" fmla="*/ 591219 h 754859"/>
                  <a:gd name="connsiteX17" fmla="*/ 881708 w 1119092"/>
                  <a:gd name="connsiteY17" fmla="*/ 364233 h 754859"/>
                  <a:gd name="connsiteX18" fmla="*/ 758713 w 1119092"/>
                  <a:gd name="connsiteY18" fmla="*/ 55955 h 754859"/>
                  <a:gd name="connsiteX19" fmla="*/ 732847 w 1119092"/>
                  <a:gd name="connsiteY19" fmla="*/ 38007 h 754859"/>
                  <a:gd name="connsiteX20" fmla="*/ 730208 w 1119092"/>
                  <a:gd name="connsiteY20" fmla="*/ 12141 h 754859"/>
                  <a:gd name="connsiteX21" fmla="*/ 760825 w 1119092"/>
                  <a:gd name="connsiteY21" fmla="*/ 7390 h 754859"/>
                  <a:gd name="connsiteX22" fmla="*/ 958778 w 1119092"/>
                  <a:gd name="connsiteY22" fmla="*/ 7390 h 754859"/>
                  <a:gd name="connsiteX23" fmla="*/ 1010509 w 1119092"/>
                  <a:gd name="connsiteY23" fmla="*/ 0 h 754859"/>
                  <a:gd name="connsiteX24" fmla="*/ 1083356 w 1119092"/>
                  <a:gd name="connsiteY24" fmla="*/ 59650 h 754859"/>
                  <a:gd name="connsiteX25" fmla="*/ 1123474 w 1119092"/>
                  <a:gd name="connsiteY25" fmla="*/ 230153 h 754859"/>
                  <a:gd name="connsiteX26" fmla="*/ 1080716 w 1119092"/>
                  <a:gd name="connsiteY26" fmla="*/ 250212 h 754859"/>
                  <a:gd name="connsiteX27" fmla="*/ 1033208 w 1119092"/>
                  <a:gd name="connsiteY27" fmla="*/ 291386 h 754859"/>
                  <a:gd name="connsiteX28" fmla="*/ 1021594 w 1119092"/>
                  <a:gd name="connsiteY28" fmla="*/ 318308 h 754859"/>
                  <a:gd name="connsiteX0" fmla="*/ 1021594 w 1123474"/>
                  <a:gd name="connsiteY0" fmla="*/ 319640 h 756792"/>
                  <a:gd name="connsiteX1" fmla="*/ 737071 w 1123474"/>
                  <a:gd name="connsiteY1" fmla="*/ 728214 h 756792"/>
                  <a:gd name="connsiteX2" fmla="*/ 146907 w 1123474"/>
                  <a:gd name="connsiteY2" fmla="*/ 438939 h 756792"/>
                  <a:gd name="connsiteX3" fmla="*/ 128432 w 1123474"/>
                  <a:gd name="connsiteY3" fmla="*/ 317001 h 756792"/>
                  <a:gd name="connsiteX4" fmla="*/ 115763 w 1123474"/>
                  <a:gd name="connsiteY4" fmla="*/ 287440 h 756792"/>
                  <a:gd name="connsiteX5" fmla="*/ 81451 w 1123474"/>
                  <a:gd name="connsiteY5" fmla="*/ 252072 h 756792"/>
                  <a:gd name="connsiteX6" fmla="*/ 31831 w 1123474"/>
                  <a:gd name="connsiteY6" fmla="*/ 251544 h 756792"/>
                  <a:gd name="connsiteX7" fmla="*/ 4381 w 1123474"/>
                  <a:gd name="connsiteY7" fmla="*/ 238875 h 756792"/>
                  <a:gd name="connsiteX8" fmla="*/ 4909 w 1123474"/>
                  <a:gd name="connsiteY8" fmla="*/ 206675 h 756792"/>
                  <a:gd name="connsiteX9" fmla="*/ 59280 w 1123474"/>
                  <a:gd name="connsiteY9" fmla="*/ 53064 h 756792"/>
                  <a:gd name="connsiteX10" fmla="*/ 132655 w 1123474"/>
                  <a:gd name="connsiteY10" fmla="*/ 2388 h 756792"/>
                  <a:gd name="connsiteX11" fmla="*/ 391313 w 1123474"/>
                  <a:gd name="connsiteY11" fmla="*/ 8722 h 756792"/>
                  <a:gd name="connsiteX12" fmla="*/ 421930 w 1123474"/>
                  <a:gd name="connsiteY12" fmla="*/ 12945 h 756792"/>
                  <a:gd name="connsiteX13" fmla="*/ 412428 w 1123474"/>
                  <a:gd name="connsiteY13" fmla="*/ 44618 h 756792"/>
                  <a:gd name="connsiteX14" fmla="*/ 320578 w 1123474"/>
                  <a:gd name="connsiteY14" fmla="*/ 130133 h 756792"/>
                  <a:gd name="connsiteX15" fmla="*/ 444101 w 1123474"/>
                  <a:gd name="connsiteY15" fmla="*/ 592551 h 756792"/>
                  <a:gd name="connsiteX16" fmla="*/ 881708 w 1123474"/>
                  <a:gd name="connsiteY16" fmla="*/ 365565 h 756792"/>
                  <a:gd name="connsiteX17" fmla="*/ 758713 w 1123474"/>
                  <a:gd name="connsiteY17" fmla="*/ 57287 h 756792"/>
                  <a:gd name="connsiteX18" fmla="*/ 732847 w 1123474"/>
                  <a:gd name="connsiteY18" fmla="*/ 39339 h 756792"/>
                  <a:gd name="connsiteX19" fmla="*/ 730208 w 1123474"/>
                  <a:gd name="connsiteY19" fmla="*/ 13473 h 756792"/>
                  <a:gd name="connsiteX20" fmla="*/ 760825 w 1123474"/>
                  <a:gd name="connsiteY20" fmla="*/ 8722 h 756792"/>
                  <a:gd name="connsiteX21" fmla="*/ 958778 w 1123474"/>
                  <a:gd name="connsiteY21" fmla="*/ 8722 h 756792"/>
                  <a:gd name="connsiteX22" fmla="*/ 1010509 w 1123474"/>
                  <a:gd name="connsiteY22" fmla="*/ 1332 h 756792"/>
                  <a:gd name="connsiteX23" fmla="*/ 1083356 w 1123474"/>
                  <a:gd name="connsiteY23" fmla="*/ 60982 h 756792"/>
                  <a:gd name="connsiteX24" fmla="*/ 1123474 w 1123474"/>
                  <a:gd name="connsiteY24" fmla="*/ 231485 h 756792"/>
                  <a:gd name="connsiteX25" fmla="*/ 1080716 w 1123474"/>
                  <a:gd name="connsiteY25" fmla="*/ 251544 h 756792"/>
                  <a:gd name="connsiteX26" fmla="*/ 1033208 w 1123474"/>
                  <a:gd name="connsiteY26" fmla="*/ 292718 h 756792"/>
                  <a:gd name="connsiteX27" fmla="*/ 1021594 w 1123474"/>
                  <a:gd name="connsiteY27" fmla="*/ 319640 h 756792"/>
                  <a:gd name="connsiteX0" fmla="*/ 1021594 w 1123474"/>
                  <a:gd name="connsiteY0" fmla="*/ 319429 h 756581"/>
                  <a:gd name="connsiteX1" fmla="*/ 737071 w 1123474"/>
                  <a:gd name="connsiteY1" fmla="*/ 728003 h 756581"/>
                  <a:gd name="connsiteX2" fmla="*/ 146907 w 1123474"/>
                  <a:gd name="connsiteY2" fmla="*/ 438728 h 756581"/>
                  <a:gd name="connsiteX3" fmla="*/ 128432 w 1123474"/>
                  <a:gd name="connsiteY3" fmla="*/ 316790 h 756581"/>
                  <a:gd name="connsiteX4" fmla="*/ 115763 w 1123474"/>
                  <a:gd name="connsiteY4" fmla="*/ 287229 h 756581"/>
                  <a:gd name="connsiteX5" fmla="*/ 81451 w 1123474"/>
                  <a:gd name="connsiteY5" fmla="*/ 251861 h 756581"/>
                  <a:gd name="connsiteX6" fmla="*/ 31831 w 1123474"/>
                  <a:gd name="connsiteY6" fmla="*/ 251333 h 756581"/>
                  <a:gd name="connsiteX7" fmla="*/ 4381 w 1123474"/>
                  <a:gd name="connsiteY7" fmla="*/ 238664 h 756581"/>
                  <a:gd name="connsiteX8" fmla="*/ 4909 w 1123474"/>
                  <a:gd name="connsiteY8" fmla="*/ 206464 h 756581"/>
                  <a:gd name="connsiteX9" fmla="*/ 59280 w 1123474"/>
                  <a:gd name="connsiteY9" fmla="*/ 52853 h 756581"/>
                  <a:gd name="connsiteX10" fmla="*/ 132655 w 1123474"/>
                  <a:gd name="connsiteY10" fmla="*/ 2177 h 756581"/>
                  <a:gd name="connsiteX11" fmla="*/ 421930 w 1123474"/>
                  <a:gd name="connsiteY11" fmla="*/ 12734 h 756581"/>
                  <a:gd name="connsiteX12" fmla="*/ 412428 w 1123474"/>
                  <a:gd name="connsiteY12" fmla="*/ 44407 h 756581"/>
                  <a:gd name="connsiteX13" fmla="*/ 320578 w 1123474"/>
                  <a:gd name="connsiteY13" fmla="*/ 129922 h 756581"/>
                  <a:gd name="connsiteX14" fmla="*/ 444101 w 1123474"/>
                  <a:gd name="connsiteY14" fmla="*/ 592340 h 756581"/>
                  <a:gd name="connsiteX15" fmla="*/ 881708 w 1123474"/>
                  <a:gd name="connsiteY15" fmla="*/ 365354 h 756581"/>
                  <a:gd name="connsiteX16" fmla="*/ 758713 w 1123474"/>
                  <a:gd name="connsiteY16" fmla="*/ 57076 h 756581"/>
                  <a:gd name="connsiteX17" fmla="*/ 732847 w 1123474"/>
                  <a:gd name="connsiteY17" fmla="*/ 39128 h 756581"/>
                  <a:gd name="connsiteX18" fmla="*/ 730208 w 1123474"/>
                  <a:gd name="connsiteY18" fmla="*/ 13262 h 756581"/>
                  <a:gd name="connsiteX19" fmla="*/ 760825 w 1123474"/>
                  <a:gd name="connsiteY19" fmla="*/ 8511 h 756581"/>
                  <a:gd name="connsiteX20" fmla="*/ 958778 w 1123474"/>
                  <a:gd name="connsiteY20" fmla="*/ 8511 h 756581"/>
                  <a:gd name="connsiteX21" fmla="*/ 1010509 w 1123474"/>
                  <a:gd name="connsiteY21" fmla="*/ 1121 h 756581"/>
                  <a:gd name="connsiteX22" fmla="*/ 1083356 w 1123474"/>
                  <a:gd name="connsiteY22" fmla="*/ 60771 h 756581"/>
                  <a:gd name="connsiteX23" fmla="*/ 1123474 w 1123474"/>
                  <a:gd name="connsiteY23" fmla="*/ 231274 h 756581"/>
                  <a:gd name="connsiteX24" fmla="*/ 1080716 w 1123474"/>
                  <a:gd name="connsiteY24" fmla="*/ 251333 h 756581"/>
                  <a:gd name="connsiteX25" fmla="*/ 1033208 w 1123474"/>
                  <a:gd name="connsiteY25" fmla="*/ 292507 h 756581"/>
                  <a:gd name="connsiteX26" fmla="*/ 1021594 w 1123474"/>
                  <a:gd name="connsiteY26" fmla="*/ 319429 h 75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23474" h="756581">
                    <a:moveTo>
                      <a:pt x="1021594" y="319429"/>
                    </a:moveTo>
                    <a:cubicBezTo>
                      <a:pt x="1016844" y="513687"/>
                      <a:pt x="914436" y="663075"/>
                      <a:pt x="737071" y="728003"/>
                    </a:cubicBezTo>
                    <a:cubicBezTo>
                      <a:pt x="502167" y="813519"/>
                      <a:pt x="220810" y="704249"/>
                      <a:pt x="146907" y="438728"/>
                    </a:cubicBezTo>
                    <a:cubicBezTo>
                      <a:pt x="135822" y="398610"/>
                      <a:pt x="133711" y="357964"/>
                      <a:pt x="128432" y="316790"/>
                    </a:cubicBezTo>
                    <a:cubicBezTo>
                      <a:pt x="116818" y="309927"/>
                      <a:pt x="116291" y="299370"/>
                      <a:pt x="115763" y="287229"/>
                    </a:cubicBezTo>
                    <a:cubicBezTo>
                      <a:pt x="115763" y="260835"/>
                      <a:pt x="108372" y="253445"/>
                      <a:pt x="81451" y="251861"/>
                    </a:cubicBezTo>
                    <a:cubicBezTo>
                      <a:pt x="65087" y="250805"/>
                      <a:pt x="48195" y="251861"/>
                      <a:pt x="31831" y="251333"/>
                    </a:cubicBezTo>
                    <a:cubicBezTo>
                      <a:pt x="20746" y="250805"/>
                      <a:pt x="11244" y="248166"/>
                      <a:pt x="4381" y="238664"/>
                    </a:cubicBezTo>
                    <a:cubicBezTo>
                      <a:pt x="-4065" y="227579"/>
                      <a:pt x="1742" y="217021"/>
                      <a:pt x="4909" y="206464"/>
                    </a:cubicBezTo>
                    <a:cubicBezTo>
                      <a:pt x="21801" y="154732"/>
                      <a:pt x="41333" y="104584"/>
                      <a:pt x="59280" y="52853"/>
                    </a:cubicBezTo>
                    <a:cubicBezTo>
                      <a:pt x="69838" y="21180"/>
                      <a:pt x="100982" y="8511"/>
                      <a:pt x="132655" y="2177"/>
                    </a:cubicBezTo>
                    <a:cubicBezTo>
                      <a:pt x="193097" y="-4509"/>
                      <a:pt x="375301" y="5696"/>
                      <a:pt x="421930" y="12734"/>
                    </a:cubicBezTo>
                    <a:cubicBezTo>
                      <a:pt x="438822" y="29626"/>
                      <a:pt x="424569" y="37017"/>
                      <a:pt x="412428" y="44407"/>
                    </a:cubicBezTo>
                    <a:cubicBezTo>
                      <a:pt x="375477" y="66050"/>
                      <a:pt x="344860" y="95083"/>
                      <a:pt x="320578" y="129922"/>
                    </a:cubicBezTo>
                    <a:cubicBezTo>
                      <a:pt x="210780" y="287757"/>
                      <a:pt x="267790" y="513159"/>
                      <a:pt x="444101" y="592340"/>
                    </a:cubicBezTo>
                    <a:cubicBezTo>
                      <a:pt x="631496" y="676272"/>
                      <a:pt x="848980" y="567002"/>
                      <a:pt x="881708" y="365354"/>
                    </a:cubicBezTo>
                    <a:cubicBezTo>
                      <a:pt x="902295" y="240248"/>
                      <a:pt x="863232" y="134145"/>
                      <a:pt x="758713" y="57076"/>
                    </a:cubicBezTo>
                    <a:cubicBezTo>
                      <a:pt x="750267" y="50741"/>
                      <a:pt x="741294" y="44935"/>
                      <a:pt x="732847" y="39128"/>
                    </a:cubicBezTo>
                    <a:cubicBezTo>
                      <a:pt x="722818" y="31738"/>
                      <a:pt x="719123" y="23292"/>
                      <a:pt x="730208" y="13262"/>
                    </a:cubicBezTo>
                    <a:cubicBezTo>
                      <a:pt x="739710" y="6400"/>
                      <a:pt x="750267" y="8511"/>
                      <a:pt x="760825" y="8511"/>
                    </a:cubicBezTo>
                    <a:lnTo>
                      <a:pt x="958778" y="8511"/>
                    </a:lnTo>
                    <a:cubicBezTo>
                      <a:pt x="976197" y="8511"/>
                      <a:pt x="994145" y="9039"/>
                      <a:pt x="1010509" y="1121"/>
                    </a:cubicBezTo>
                    <a:cubicBezTo>
                      <a:pt x="1049572" y="5872"/>
                      <a:pt x="1074910" y="25403"/>
                      <a:pt x="1083356" y="60771"/>
                    </a:cubicBezTo>
                    <a:cubicBezTo>
                      <a:pt x="1097080" y="117253"/>
                      <a:pt x="1115556" y="173208"/>
                      <a:pt x="1123474" y="231274"/>
                    </a:cubicBezTo>
                    <a:cubicBezTo>
                      <a:pt x="1113972" y="248166"/>
                      <a:pt x="1098136" y="250805"/>
                      <a:pt x="1080716" y="251333"/>
                    </a:cubicBezTo>
                    <a:cubicBezTo>
                      <a:pt x="1043237" y="252917"/>
                      <a:pt x="1038486" y="257140"/>
                      <a:pt x="1033208" y="292507"/>
                    </a:cubicBezTo>
                    <a:cubicBezTo>
                      <a:pt x="1031624" y="303593"/>
                      <a:pt x="1027401" y="312039"/>
                      <a:pt x="1021594" y="319429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780CF409-8050-4FCD-B3D3-011847B1C8CB}"/>
                  </a:ext>
                </a:extLst>
              </p:cNvPr>
              <p:cNvSpPr/>
              <p:nvPr/>
            </p:nvSpPr>
            <p:spPr>
              <a:xfrm>
                <a:off x="5859996" y="5936198"/>
                <a:ext cx="268124" cy="270330"/>
              </a:xfrm>
              <a:custGeom>
                <a:avLst/>
                <a:gdLst>
                  <a:gd name="connsiteX0" fmla="*/ 191203 w 268124"/>
                  <a:gd name="connsiteY0" fmla="*/ 244033 h 270330"/>
                  <a:gd name="connsiteX1" fmla="*/ 202016 w 268124"/>
                  <a:gd name="connsiteY1" fmla="*/ 250177 h 270330"/>
                  <a:gd name="connsiteX2" fmla="*/ 197347 w 268124"/>
                  <a:gd name="connsiteY2" fmla="*/ 257796 h 270330"/>
                  <a:gd name="connsiteX3" fmla="*/ 148933 w 268124"/>
                  <a:gd name="connsiteY3" fmla="*/ 270329 h 270330"/>
                  <a:gd name="connsiteX4" fmla="*/ 140823 w 268124"/>
                  <a:gd name="connsiteY4" fmla="*/ 270329 h 270330"/>
                  <a:gd name="connsiteX5" fmla="*/ 132958 w 268124"/>
                  <a:gd name="connsiteY5" fmla="*/ 265168 h 270330"/>
                  <a:gd name="connsiteX6" fmla="*/ 139594 w 268124"/>
                  <a:gd name="connsiteY6" fmla="*/ 257304 h 270330"/>
                  <a:gd name="connsiteX7" fmla="*/ 191203 w 268124"/>
                  <a:gd name="connsiteY7" fmla="*/ 244033 h 270330"/>
                  <a:gd name="connsiteX8" fmla="*/ 50632 w 268124"/>
                  <a:gd name="connsiteY8" fmla="*/ 223390 h 270330"/>
                  <a:gd name="connsiteX9" fmla="*/ 54318 w 268124"/>
                  <a:gd name="connsiteY9" fmla="*/ 226340 h 270330"/>
                  <a:gd name="connsiteX10" fmla="*/ 93393 w 268124"/>
                  <a:gd name="connsiteY10" fmla="*/ 250423 h 270330"/>
                  <a:gd name="connsiteX11" fmla="*/ 101011 w 268124"/>
                  <a:gd name="connsiteY11" fmla="*/ 261728 h 270330"/>
                  <a:gd name="connsiteX12" fmla="*/ 88969 w 268124"/>
                  <a:gd name="connsiteY12" fmla="*/ 262957 h 270330"/>
                  <a:gd name="connsiteX13" fmla="*/ 43259 w 268124"/>
                  <a:gd name="connsiteY13" fmla="*/ 237644 h 270330"/>
                  <a:gd name="connsiteX14" fmla="*/ 40310 w 268124"/>
                  <a:gd name="connsiteY14" fmla="*/ 231992 h 270330"/>
                  <a:gd name="connsiteX15" fmla="*/ 50632 w 268124"/>
                  <a:gd name="connsiteY15" fmla="*/ 223390 h 270330"/>
                  <a:gd name="connsiteX16" fmla="*/ 256819 w 268124"/>
                  <a:gd name="connsiteY16" fmla="*/ 168096 h 270330"/>
                  <a:gd name="connsiteX17" fmla="*/ 263208 w 268124"/>
                  <a:gd name="connsiteY17" fmla="*/ 175222 h 270330"/>
                  <a:gd name="connsiteX18" fmla="*/ 257064 w 268124"/>
                  <a:gd name="connsiteY18" fmla="*/ 193654 h 270330"/>
                  <a:gd name="connsiteX19" fmla="*/ 233718 w 268124"/>
                  <a:gd name="connsiteY19" fmla="*/ 227814 h 270330"/>
                  <a:gd name="connsiteX20" fmla="*/ 229540 w 268124"/>
                  <a:gd name="connsiteY20" fmla="*/ 235187 h 270330"/>
                  <a:gd name="connsiteX21" fmla="*/ 222905 w 268124"/>
                  <a:gd name="connsiteY21" fmla="*/ 226093 h 270330"/>
                  <a:gd name="connsiteX22" fmla="*/ 223642 w 268124"/>
                  <a:gd name="connsiteY22" fmla="*/ 218475 h 270330"/>
                  <a:gd name="connsiteX23" fmla="*/ 251412 w 268124"/>
                  <a:gd name="connsiteY23" fmla="*/ 170799 h 270330"/>
                  <a:gd name="connsiteX24" fmla="*/ 256819 w 268124"/>
                  <a:gd name="connsiteY24" fmla="*/ 168096 h 270330"/>
                  <a:gd name="connsiteX25" fmla="*/ 1788 w 268124"/>
                  <a:gd name="connsiteY25" fmla="*/ 135103 h 270330"/>
                  <a:gd name="connsiteX26" fmla="*/ 5167 w 268124"/>
                  <a:gd name="connsiteY26" fmla="*/ 135165 h 270330"/>
                  <a:gd name="connsiteX27" fmla="*/ 14997 w 268124"/>
                  <a:gd name="connsiteY27" fmla="*/ 142783 h 270330"/>
                  <a:gd name="connsiteX28" fmla="*/ 27531 w 268124"/>
                  <a:gd name="connsiteY28" fmla="*/ 191934 h 270330"/>
                  <a:gd name="connsiteX29" fmla="*/ 23845 w 268124"/>
                  <a:gd name="connsiteY29" fmla="*/ 203485 h 270330"/>
                  <a:gd name="connsiteX30" fmla="*/ 14260 w 268124"/>
                  <a:gd name="connsiteY30" fmla="*/ 198815 h 270330"/>
                  <a:gd name="connsiteX31" fmla="*/ 252 w 268124"/>
                  <a:gd name="connsiteY31" fmla="*/ 139834 h 270330"/>
                  <a:gd name="connsiteX32" fmla="*/ 1788 w 268124"/>
                  <a:gd name="connsiteY32" fmla="*/ 135103 h 270330"/>
                  <a:gd name="connsiteX33" fmla="*/ 252887 w 268124"/>
                  <a:gd name="connsiteY33" fmla="*/ 69641 h 270330"/>
                  <a:gd name="connsiteX34" fmla="*/ 255836 w 268124"/>
                  <a:gd name="connsiteY34" fmla="*/ 73972 h 270330"/>
                  <a:gd name="connsiteX35" fmla="*/ 268124 w 268124"/>
                  <a:gd name="connsiteY35" fmla="*/ 122632 h 270330"/>
                  <a:gd name="connsiteX36" fmla="*/ 268124 w 268124"/>
                  <a:gd name="connsiteY36" fmla="*/ 134427 h 270330"/>
                  <a:gd name="connsiteX37" fmla="*/ 262717 w 268124"/>
                  <a:gd name="connsiteY37" fmla="*/ 139343 h 270330"/>
                  <a:gd name="connsiteX38" fmla="*/ 256328 w 268124"/>
                  <a:gd name="connsiteY38" fmla="*/ 133936 h 270330"/>
                  <a:gd name="connsiteX39" fmla="*/ 242566 w 268124"/>
                  <a:gd name="connsiteY39" fmla="*/ 80607 h 270330"/>
                  <a:gd name="connsiteX40" fmla="*/ 247727 w 268124"/>
                  <a:gd name="connsiteY40" fmla="*/ 70286 h 270330"/>
                  <a:gd name="connsiteX41" fmla="*/ 252887 w 268124"/>
                  <a:gd name="connsiteY41" fmla="*/ 69641 h 270330"/>
                  <a:gd name="connsiteX42" fmla="*/ 40064 w 268124"/>
                  <a:gd name="connsiteY42" fmla="*/ 41779 h 270330"/>
                  <a:gd name="connsiteX43" fmla="*/ 48911 w 268124"/>
                  <a:gd name="connsiteY43" fmla="*/ 50380 h 270330"/>
                  <a:gd name="connsiteX44" fmla="*/ 46454 w 268124"/>
                  <a:gd name="connsiteY44" fmla="*/ 53821 h 270330"/>
                  <a:gd name="connsiteX45" fmla="*/ 18683 w 268124"/>
                  <a:gd name="connsiteY45" fmla="*/ 98793 h 270330"/>
                  <a:gd name="connsiteX46" fmla="*/ 9345 w 268124"/>
                  <a:gd name="connsiteY46" fmla="*/ 102971 h 270330"/>
                  <a:gd name="connsiteX47" fmla="*/ 7133 w 268124"/>
                  <a:gd name="connsiteY47" fmla="*/ 93878 h 270330"/>
                  <a:gd name="connsiteX48" fmla="*/ 35641 w 268124"/>
                  <a:gd name="connsiteY48" fmla="*/ 44236 h 270330"/>
                  <a:gd name="connsiteX49" fmla="*/ 40064 w 268124"/>
                  <a:gd name="connsiteY49" fmla="*/ 41779 h 270330"/>
                  <a:gd name="connsiteX50" fmla="*/ 174000 w 268124"/>
                  <a:gd name="connsiteY50" fmla="*/ 8356 h 270330"/>
                  <a:gd name="connsiteX51" fmla="*/ 226346 w 268124"/>
                  <a:gd name="connsiteY51" fmla="*/ 40305 h 270330"/>
                  <a:gd name="connsiteX52" fmla="*/ 224134 w 268124"/>
                  <a:gd name="connsiteY52" fmla="*/ 48414 h 270330"/>
                  <a:gd name="connsiteX53" fmla="*/ 216270 w 268124"/>
                  <a:gd name="connsiteY53" fmla="*/ 47677 h 270330"/>
                  <a:gd name="connsiteX54" fmla="*/ 169822 w 268124"/>
                  <a:gd name="connsiteY54" fmla="*/ 20152 h 270330"/>
                  <a:gd name="connsiteX55" fmla="*/ 166873 w 268124"/>
                  <a:gd name="connsiteY55" fmla="*/ 14254 h 270330"/>
                  <a:gd name="connsiteX56" fmla="*/ 174000 w 268124"/>
                  <a:gd name="connsiteY56" fmla="*/ 8356 h 270330"/>
                  <a:gd name="connsiteX57" fmla="*/ 135663 w 268124"/>
                  <a:gd name="connsiteY57" fmla="*/ 0 h 270330"/>
                  <a:gd name="connsiteX58" fmla="*/ 137629 w 268124"/>
                  <a:gd name="connsiteY58" fmla="*/ 737 h 270330"/>
                  <a:gd name="connsiteX59" fmla="*/ 122883 w 268124"/>
                  <a:gd name="connsiteY59" fmla="*/ 16957 h 270330"/>
                  <a:gd name="connsiteX60" fmla="*/ 81105 w 268124"/>
                  <a:gd name="connsiteY60" fmla="*/ 28999 h 270330"/>
                  <a:gd name="connsiteX61" fmla="*/ 68817 w 268124"/>
                  <a:gd name="connsiteY61" fmla="*/ 25067 h 270330"/>
                  <a:gd name="connsiteX62" fmla="*/ 74224 w 268124"/>
                  <a:gd name="connsiteY62" fmla="*/ 15728 h 270330"/>
                  <a:gd name="connsiteX63" fmla="*/ 135663 w 268124"/>
                  <a:gd name="connsiteY63" fmla="*/ 0 h 270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8124" h="270330">
                    <a:moveTo>
                      <a:pt x="191203" y="244033"/>
                    </a:moveTo>
                    <a:cubicBezTo>
                      <a:pt x="198084" y="240593"/>
                      <a:pt x="199558" y="246491"/>
                      <a:pt x="202016" y="250177"/>
                    </a:cubicBezTo>
                    <a:cubicBezTo>
                      <a:pt x="205457" y="255584"/>
                      <a:pt x="200050" y="256321"/>
                      <a:pt x="197347" y="257796"/>
                    </a:cubicBezTo>
                    <a:cubicBezTo>
                      <a:pt x="181372" y="266151"/>
                      <a:pt x="163678" y="269346"/>
                      <a:pt x="148933" y="270329"/>
                    </a:cubicBezTo>
                    <a:cubicBezTo>
                      <a:pt x="144263" y="270329"/>
                      <a:pt x="142543" y="270329"/>
                      <a:pt x="140823" y="270329"/>
                    </a:cubicBezTo>
                    <a:cubicBezTo>
                      <a:pt x="137136" y="270329"/>
                      <a:pt x="133450" y="270575"/>
                      <a:pt x="132958" y="265168"/>
                    </a:cubicBezTo>
                    <a:cubicBezTo>
                      <a:pt x="132713" y="260253"/>
                      <a:pt x="134187" y="257796"/>
                      <a:pt x="139594" y="257304"/>
                    </a:cubicBezTo>
                    <a:cubicBezTo>
                      <a:pt x="157534" y="255830"/>
                      <a:pt x="174983" y="252143"/>
                      <a:pt x="191203" y="244033"/>
                    </a:cubicBezTo>
                    <a:close/>
                    <a:moveTo>
                      <a:pt x="50632" y="223390"/>
                    </a:moveTo>
                    <a:cubicBezTo>
                      <a:pt x="51861" y="224374"/>
                      <a:pt x="53335" y="225110"/>
                      <a:pt x="54318" y="226340"/>
                    </a:cubicBezTo>
                    <a:cubicBezTo>
                      <a:pt x="64885" y="238135"/>
                      <a:pt x="78648" y="245017"/>
                      <a:pt x="93393" y="250423"/>
                    </a:cubicBezTo>
                    <a:cubicBezTo>
                      <a:pt x="99045" y="252389"/>
                      <a:pt x="103223" y="255584"/>
                      <a:pt x="101011" y="261728"/>
                    </a:cubicBezTo>
                    <a:cubicBezTo>
                      <a:pt x="98308" y="269346"/>
                      <a:pt x="92656" y="264185"/>
                      <a:pt x="88969" y="262957"/>
                    </a:cubicBezTo>
                    <a:cubicBezTo>
                      <a:pt x="72258" y="257550"/>
                      <a:pt x="57759" y="247474"/>
                      <a:pt x="43259" y="237644"/>
                    </a:cubicBezTo>
                    <a:cubicBezTo>
                      <a:pt x="41293" y="236415"/>
                      <a:pt x="38344" y="234941"/>
                      <a:pt x="40310" y="231992"/>
                    </a:cubicBezTo>
                    <a:cubicBezTo>
                      <a:pt x="43259" y="228551"/>
                      <a:pt x="45717" y="224865"/>
                      <a:pt x="50632" y="223390"/>
                    </a:cubicBezTo>
                    <a:close/>
                    <a:moveTo>
                      <a:pt x="256819" y="168096"/>
                    </a:moveTo>
                    <a:cubicBezTo>
                      <a:pt x="260260" y="169324"/>
                      <a:pt x="263946" y="169816"/>
                      <a:pt x="263208" y="175222"/>
                    </a:cubicBezTo>
                    <a:cubicBezTo>
                      <a:pt x="262226" y="181858"/>
                      <a:pt x="260014" y="187756"/>
                      <a:pt x="257064" y="193654"/>
                    </a:cubicBezTo>
                    <a:cubicBezTo>
                      <a:pt x="250921" y="206187"/>
                      <a:pt x="242565" y="217246"/>
                      <a:pt x="233718" y="227814"/>
                    </a:cubicBezTo>
                    <a:cubicBezTo>
                      <a:pt x="232243" y="229780"/>
                      <a:pt x="231506" y="231991"/>
                      <a:pt x="229540" y="235187"/>
                    </a:cubicBezTo>
                    <a:cubicBezTo>
                      <a:pt x="226099" y="230517"/>
                      <a:pt x="224625" y="228305"/>
                      <a:pt x="222905" y="226093"/>
                    </a:cubicBezTo>
                    <a:cubicBezTo>
                      <a:pt x="220693" y="223390"/>
                      <a:pt x="221185" y="220933"/>
                      <a:pt x="223642" y="218475"/>
                    </a:cubicBezTo>
                    <a:cubicBezTo>
                      <a:pt x="236667" y="204713"/>
                      <a:pt x="246743" y="189230"/>
                      <a:pt x="251412" y="170799"/>
                    </a:cubicBezTo>
                    <a:cubicBezTo>
                      <a:pt x="252150" y="167604"/>
                      <a:pt x="254116" y="167358"/>
                      <a:pt x="256819" y="168096"/>
                    </a:cubicBezTo>
                    <a:close/>
                    <a:moveTo>
                      <a:pt x="1788" y="135103"/>
                    </a:moveTo>
                    <a:cubicBezTo>
                      <a:pt x="3078" y="134796"/>
                      <a:pt x="4676" y="135288"/>
                      <a:pt x="5167" y="135165"/>
                    </a:cubicBezTo>
                    <a:cubicBezTo>
                      <a:pt x="13523" y="133936"/>
                      <a:pt x="15243" y="137131"/>
                      <a:pt x="14997" y="142783"/>
                    </a:cubicBezTo>
                    <a:cubicBezTo>
                      <a:pt x="14260" y="160478"/>
                      <a:pt x="18929" y="176697"/>
                      <a:pt x="27531" y="191934"/>
                    </a:cubicBezTo>
                    <a:cubicBezTo>
                      <a:pt x="30971" y="198078"/>
                      <a:pt x="28268" y="200535"/>
                      <a:pt x="23845" y="203485"/>
                    </a:cubicBezTo>
                    <a:cubicBezTo>
                      <a:pt x="17455" y="207908"/>
                      <a:pt x="16472" y="202501"/>
                      <a:pt x="14260" y="198815"/>
                    </a:cubicBezTo>
                    <a:cubicBezTo>
                      <a:pt x="3447" y="180629"/>
                      <a:pt x="4184" y="159494"/>
                      <a:pt x="252" y="139834"/>
                    </a:cubicBezTo>
                    <a:cubicBezTo>
                      <a:pt x="-485" y="136516"/>
                      <a:pt x="498" y="135410"/>
                      <a:pt x="1788" y="135103"/>
                    </a:cubicBezTo>
                    <a:close/>
                    <a:moveTo>
                      <a:pt x="252887" y="69641"/>
                    </a:moveTo>
                    <a:cubicBezTo>
                      <a:pt x="254116" y="70593"/>
                      <a:pt x="254976" y="72375"/>
                      <a:pt x="255836" y="73972"/>
                    </a:cubicBezTo>
                    <a:cubicBezTo>
                      <a:pt x="264683" y="89946"/>
                      <a:pt x="266649" y="107886"/>
                      <a:pt x="268124" y="122632"/>
                    </a:cubicBezTo>
                    <a:cubicBezTo>
                      <a:pt x="268124" y="128775"/>
                      <a:pt x="268124" y="131479"/>
                      <a:pt x="268124" y="134427"/>
                    </a:cubicBezTo>
                    <a:cubicBezTo>
                      <a:pt x="268124" y="138114"/>
                      <a:pt x="265912" y="139343"/>
                      <a:pt x="262717" y="139343"/>
                    </a:cubicBezTo>
                    <a:cubicBezTo>
                      <a:pt x="259031" y="139343"/>
                      <a:pt x="256574" y="138360"/>
                      <a:pt x="256328" y="133936"/>
                    </a:cubicBezTo>
                    <a:cubicBezTo>
                      <a:pt x="254853" y="115504"/>
                      <a:pt x="250430" y="97564"/>
                      <a:pt x="242566" y="80607"/>
                    </a:cubicBezTo>
                    <a:cubicBezTo>
                      <a:pt x="239617" y="74218"/>
                      <a:pt x="244286" y="72743"/>
                      <a:pt x="247727" y="70286"/>
                    </a:cubicBezTo>
                    <a:cubicBezTo>
                      <a:pt x="250061" y="68566"/>
                      <a:pt x="251659" y="68688"/>
                      <a:pt x="252887" y="69641"/>
                    </a:cubicBezTo>
                    <a:close/>
                    <a:moveTo>
                      <a:pt x="40064" y="41779"/>
                    </a:moveTo>
                    <a:cubicBezTo>
                      <a:pt x="43259" y="44236"/>
                      <a:pt x="45962" y="47431"/>
                      <a:pt x="48911" y="50380"/>
                    </a:cubicBezTo>
                    <a:cubicBezTo>
                      <a:pt x="47928" y="51855"/>
                      <a:pt x="47436" y="53083"/>
                      <a:pt x="46454" y="53821"/>
                    </a:cubicBezTo>
                    <a:cubicBezTo>
                      <a:pt x="32446" y="65863"/>
                      <a:pt x="27039" y="83311"/>
                      <a:pt x="18683" y="98793"/>
                    </a:cubicBezTo>
                    <a:cubicBezTo>
                      <a:pt x="15980" y="103954"/>
                      <a:pt x="12785" y="103954"/>
                      <a:pt x="9345" y="102971"/>
                    </a:cubicBezTo>
                    <a:cubicBezTo>
                      <a:pt x="4184" y="101497"/>
                      <a:pt x="5658" y="97073"/>
                      <a:pt x="7133" y="93878"/>
                    </a:cubicBezTo>
                    <a:cubicBezTo>
                      <a:pt x="15980" y="76921"/>
                      <a:pt x="22370" y="58736"/>
                      <a:pt x="35641" y="44236"/>
                    </a:cubicBezTo>
                    <a:cubicBezTo>
                      <a:pt x="36869" y="43008"/>
                      <a:pt x="37607" y="39813"/>
                      <a:pt x="40064" y="41779"/>
                    </a:cubicBezTo>
                    <a:close/>
                    <a:moveTo>
                      <a:pt x="174000" y="8356"/>
                    </a:moveTo>
                    <a:cubicBezTo>
                      <a:pt x="193661" y="14500"/>
                      <a:pt x="212092" y="23839"/>
                      <a:pt x="226346" y="40305"/>
                    </a:cubicBezTo>
                    <a:cubicBezTo>
                      <a:pt x="229541" y="43991"/>
                      <a:pt x="226101" y="45957"/>
                      <a:pt x="224134" y="48414"/>
                    </a:cubicBezTo>
                    <a:cubicBezTo>
                      <a:pt x="220939" y="52100"/>
                      <a:pt x="218728" y="50381"/>
                      <a:pt x="216270" y="47677"/>
                    </a:cubicBezTo>
                    <a:cubicBezTo>
                      <a:pt x="203982" y="33177"/>
                      <a:pt x="187025" y="26296"/>
                      <a:pt x="169822" y="20152"/>
                    </a:cubicBezTo>
                    <a:cubicBezTo>
                      <a:pt x="165890" y="18678"/>
                      <a:pt x="165890" y="17449"/>
                      <a:pt x="166873" y="14254"/>
                    </a:cubicBezTo>
                    <a:cubicBezTo>
                      <a:pt x="168102" y="9340"/>
                      <a:pt x="168839" y="8602"/>
                      <a:pt x="174000" y="8356"/>
                    </a:cubicBezTo>
                    <a:close/>
                    <a:moveTo>
                      <a:pt x="135663" y="0"/>
                    </a:moveTo>
                    <a:cubicBezTo>
                      <a:pt x="136154" y="246"/>
                      <a:pt x="136891" y="737"/>
                      <a:pt x="137629" y="737"/>
                    </a:cubicBezTo>
                    <a:cubicBezTo>
                      <a:pt x="139349" y="12288"/>
                      <a:pt x="136154" y="17695"/>
                      <a:pt x="122883" y="16957"/>
                    </a:cubicBezTo>
                    <a:cubicBezTo>
                      <a:pt x="108138" y="16220"/>
                      <a:pt x="93884" y="21627"/>
                      <a:pt x="81105" y="28999"/>
                    </a:cubicBezTo>
                    <a:cubicBezTo>
                      <a:pt x="74715" y="32685"/>
                      <a:pt x="72012" y="30228"/>
                      <a:pt x="68817" y="25067"/>
                    </a:cubicBezTo>
                    <a:cubicBezTo>
                      <a:pt x="64639" y="18186"/>
                      <a:pt x="70783" y="17449"/>
                      <a:pt x="74224" y="15728"/>
                    </a:cubicBezTo>
                    <a:cubicBezTo>
                      <a:pt x="93638" y="6389"/>
                      <a:pt x="114773" y="3686"/>
                      <a:pt x="135663" y="0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5FC0BFE-57FC-43ED-85DC-1C19B0FC7488}"/>
                </a:ext>
              </a:extLst>
            </p:cNvPr>
            <p:cNvSpPr/>
            <p:nvPr/>
          </p:nvSpPr>
          <p:spPr>
            <a:xfrm>
              <a:off x="4761936" y="5819957"/>
              <a:ext cx="2508940" cy="228551"/>
            </a:xfrm>
            <a:custGeom>
              <a:avLst/>
              <a:gdLst>
                <a:gd name="connsiteX0" fmla="*/ 0 w 5368478"/>
                <a:gd name="connsiteY0" fmla="*/ 376902 h 490922"/>
                <a:gd name="connsiteX1" fmla="*/ 29561 w 5368478"/>
                <a:gd name="connsiteY1" fmla="*/ 366872 h 490922"/>
                <a:gd name="connsiteX2" fmla="*/ 298777 w 5368478"/>
                <a:gd name="connsiteY2" fmla="*/ 366344 h 490922"/>
                <a:gd name="connsiteX3" fmla="*/ 1728787 w 5368478"/>
                <a:gd name="connsiteY3" fmla="*/ 366872 h 490922"/>
                <a:gd name="connsiteX4" fmla="*/ 1788437 w 5368478"/>
                <a:gd name="connsiteY4" fmla="*/ 332033 h 490922"/>
                <a:gd name="connsiteX5" fmla="*/ 1948911 w 5368478"/>
                <a:gd name="connsiteY5" fmla="*/ 56482 h 490922"/>
                <a:gd name="connsiteX6" fmla="*/ 2052374 w 5368478"/>
                <a:gd name="connsiteY6" fmla="*/ 528 h 490922"/>
                <a:gd name="connsiteX7" fmla="*/ 2316311 w 5368478"/>
                <a:gd name="connsiteY7" fmla="*/ 528 h 490922"/>
                <a:gd name="connsiteX8" fmla="*/ 3139267 w 5368478"/>
                <a:gd name="connsiteY8" fmla="*/ 0 h 490922"/>
                <a:gd name="connsiteX9" fmla="*/ 3288127 w 5368478"/>
                <a:gd name="connsiteY9" fmla="*/ 83932 h 490922"/>
                <a:gd name="connsiteX10" fmla="*/ 3437515 w 5368478"/>
                <a:gd name="connsiteY10" fmla="*/ 332560 h 490922"/>
                <a:gd name="connsiteX11" fmla="*/ 3482385 w 5368478"/>
                <a:gd name="connsiteY11" fmla="*/ 356843 h 490922"/>
                <a:gd name="connsiteX12" fmla="*/ 5369006 w 5368478"/>
                <a:gd name="connsiteY12" fmla="*/ 356315 h 490922"/>
                <a:gd name="connsiteX13" fmla="*/ 5290353 w 5368478"/>
                <a:gd name="connsiteY13" fmla="*/ 470336 h 490922"/>
                <a:gd name="connsiteX14" fmla="*/ 5037501 w 5368478"/>
                <a:gd name="connsiteY14" fmla="*/ 468752 h 490922"/>
                <a:gd name="connsiteX15" fmla="*/ 5006357 w 5368478"/>
                <a:gd name="connsiteY15" fmla="*/ 470336 h 490922"/>
                <a:gd name="connsiteX16" fmla="*/ 5002662 w 5368478"/>
                <a:gd name="connsiteY16" fmla="*/ 471919 h 490922"/>
                <a:gd name="connsiteX17" fmla="*/ 4937205 w 5368478"/>
                <a:gd name="connsiteY17" fmla="*/ 487228 h 490922"/>
                <a:gd name="connsiteX18" fmla="*/ 4415666 w 5368478"/>
                <a:gd name="connsiteY18" fmla="*/ 488283 h 490922"/>
                <a:gd name="connsiteX19" fmla="*/ 3506667 w 5368478"/>
                <a:gd name="connsiteY19" fmla="*/ 489867 h 490922"/>
                <a:gd name="connsiteX20" fmla="*/ 3216336 w 5368478"/>
                <a:gd name="connsiteY20" fmla="*/ 489339 h 490922"/>
                <a:gd name="connsiteX21" fmla="*/ 3177801 w 5368478"/>
                <a:gd name="connsiteY21" fmla="*/ 472447 h 490922"/>
                <a:gd name="connsiteX22" fmla="*/ 3212113 w 5368478"/>
                <a:gd name="connsiteY22" fmla="*/ 458722 h 490922"/>
                <a:gd name="connsiteX23" fmla="*/ 3328245 w 5368478"/>
                <a:gd name="connsiteY23" fmla="*/ 458195 h 490922"/>
                <a:gd name="connsiteX24" fmla="*/ 3349360 w 5368478"/>
                <a:gd name="connsiteY24" fmla="*/ 423883 h 490922"/>
                <a:gd name="connsiteX25" fmla="*/ 3187831 w 5368478"/>
                <a:gd name="connsiteY25" fmla="*/ 145693 h 490922"/>
                <a:gd name="connsiteX26" fmla="*/ 3111289 w 5368478"/>
                <a:gd name="connsiteY26" fmla="*/ 100296 h 490922"/>
                <a:gd name="connsiteX27" fmla="*/ 3074338 w 5368478"/>
                <a:gd name="connsiteY27" fmla="*/ 99240 h 490922"/>
                <a:gd name="connsiteX28" fmla="*/ 2119942 w 5368478"/>
                <a:gd name="connsiteY28" fmla="*/ 98185 h 490922"/>
                <a:gd name="connsiteX29" fmla="*/ 2009616 w 5368478"/>
                <a:gd name="connsiteY29" fmla="*/ 162585 h 490922"/>
                <a:gd name="connsiteX30" fmla="*/ 1872369 w 5368478"/>
                <a:gd name="connsiteY30" fmla="*/ 423883 h 490922"/>
                <a:gd name="connsiteX31" fmla="*/ 1839113 w 5368478"/>
                <a:gd name="connsiteY31" fmla="*/ 483533 h 490922"/>
                <a:gd name="connsiteX32" fmla="*/ 1810608 w 5368478"/>
                <a:gd name="connsiteY32" fmla="*/ 494090 h 490922"/>
                <a:gd name="connsiteX33" fmla="*/ 1771017 w 5368478"/>
                <a:gd name="connsiteY33" fmla="*/ 494618 h 490922"/>
                <a:gd name="connsiteX34" fmla="*/ 99768 w 5368478"/>
                <a:gd name="connsiteY34" fmla="*/ 494618 h 490922"/>
                <a:gd name="connsiteX35" fmla="*/ 49620 w 5368478"/>
                <a:gd name="connsiteY35" fmla="*/ 492506 h 490922"/>
                <a:gd name="connsiteX36" fmla="*/ 32728 w 5368478"/>
                <a:gd name="connsiteY36" fmla="*/ 453444 h 490922"/>
                <a:gd name="connsiteX37" fmla="*/ 0 w 5368478"/>
                <a:gd name="connsiteY37" fmla="*/ 376902 h 49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368478" h="490922">
                  <a:moveTo>
                    <a:pt x="0" y="376902"/>
                  </a:moveTo>
                  <a:cubicBezTo>
                    <a:pt x="5807" y="361593"/>
                    <a:pt x="19003" y="366872"/>
                    <a:pt x="29561" y="366872"/>
                  </a:cubicBezTo>
                  <a:cubicBezTo>
                    <a:pt x="119300" y="366344"/>
                    <a:pt x="209038" y="366344"/>
                    <a:pt x="298777" y="366344"/>
                  </a:cubicBezTo>
                  <a:cubicBezTo>
                    <a:pt x="775447" y="366344"/>
                    <a:pt x="1252117" y="365817"/>
                    <a:pt x="1728787" y="366872"/>
                  </a:cubicBezTo>
                  <a:cubicBezTo>
                    <a:pt x="1758348" y="366872"/>
                    <a:pt x="1774185" y="357371"/>
                    <a:pt x="1788437" y="332033"/>
                  </a:cubicBezTo>
                  <a:cubicBezTo>
                    <a:pt x="1840169" y="239127"/>
                    <a:pt x="1892956" y="146749"/>
                    <a:pt x="1948911" y="56482"/>
                  </a:cubicBezTo>
                  <a:cubicBezTo>
                    <a:pt x="1971081" y="20587"/>
                    <a:pt x="2006977" y="0"/>
                    <a:pt x="2052374" y="528"/>
                  </a:cubicBezTo>
                  <a:cubicBezTo>
                    <a:pt x="2140529" y="1056"/>
                    <a:pt x="2228156" y="528"/>
                    <a:pt x="2316311" y="528"/>
                  </a:cubicBezTo>
                  <a:cubicBezTo>
                    <a:pt x="2590805" y="528"/>
                    <a:pt x="2865300" y="1056"/>
                    <a:pt x="3139267" y="0"/>
                  </a:cubicBezTo>
                  <a:cubicBezTo>
                    <a:pt x="3205779" y="0"/>
                    <a:pt x="3254343" y="24282"/>
                    <a:pt x="3288127" y="83932"/>
                  </a:cubicBezTo>
                  <a:cubicBezTo>
                    <a:pt x="3335636" y="167864"/>
                    <a:pt x="3388423" y="249156"/>
                    <a:pt x="3437515" y="332560"/>
                  </a:cubicBezTo>
                  <a:cubicBezTo>
                    <a:pt x="3448601" y="351036"/>
                    <a:pt x="3461270" y="356843"/>
                    <a:pt x="3482385" y="356843"/>
                  </a:cubicBezTo>
                  <a:cubicBezTo>
                    <a:pt x="4111083" y="356315"/>
                    <a:pt x="4739781" y="356315"/>
                    <a:pt x="5369006" y="356315"/>
                  </a:cubicBezTo>
                  <a:cubicBezTo>
                    <a:pt x="5368479" y="412270"/>
                    <a:pt x="5333639" y="443942"/>
                    <a:pt x="5290353" y="470336"/>
                  </a:cubicBezTo>
                  <a:cubicBezTo>
                    <a:pt x="5205893" y="466113"/>
                    <a:pt x="5121962" y="469808"/>
                    <a:pt x="5037501" y="468752"/>
                  </a:cubicBezTo>
                  <a:cubicBezTo>
                    <a:pt x="5026944" y="468752"/>
                    <a:pt x="5016387" y="466641"/>
                    <a:pt x="5006357" y="470336"/>
                  </a:cubicBezTo>
                  <a:cubicBezTo>
                    <a:pt x="5005301" y="471392"/>
                    <a:pt x="5003718" y="471392"/>
                    <a:pt x="5002662" y="471919"/>
                  </a:cubicBezTo>
                  <a:cubicBezTo>
                    <a:pt x="4984714" y="492506"/>
                    <a:pt x="4959904" y="487228"/>
                    <a:pt x="4937205" y="487228"/>
                  </a:cubicBezTo>
                  <a:cubicBezTo>
                    <a:pt x="4763535" y="487228"/>
                    <a:pt x="4589337" y="486172"/>
                    <a:pt x="4415666" y="488283"/>
                  </a:cubicBezTo>
                  <a:cubicBezTo>
                    <a:pt x="4112666" y="491451"/>
                    <a:pt x="3809667" y="488811"/>
                    <a:pt x="3506667" y="489867"/>
                  </a:cubicBezTo>
                  <a:cubicBezTo>
                    <a:pt x="3410066" y="489867"/>
                    <a:pt x="3312937" y="490395"/>
                    <a:pt x="3216336" y="489339"/>
                  </a:cubicBezTo>
                  <a:cubicBezTo>
                    <a:pt x="3202083" y="489339"/>
                    <a:pt x="3182552" y="495674"/>
                    <a:pt x="3177801" y="472447"/>
                  </a:cubicBezTo>
                  <a:cubicBezTo>
                    <a:pt x="3185192" y="457667"/>
                    <a:pt x="3199444" y="459250"/>
                    <a:pt x="3212113" y="458722"/>
                  </a:cubicBezTo>
                  <a:cubicBezTo>
                    <a:pt x="3250648" y="457667"/>
                    <a:pt x="3289711" y="459250"/>
                    <a:pt x="3328245" y="458195"/>
                  </a:cubicBezTo>
                  <a:cubicBezTo>
                    <a:pt x="3356223" y="457667"/>
                    <a:pt x="3362557" y="447637"/>
                    <a:pt x="3349360" y="423883"/>
                  </a:cubicBezTo>
                  <a:cubicBezTo>
                    <a:pt x="3296573" y="330449"/>
                    <a:pt x="3244313" y="237015"/>
                    <a:pt x="3187831" y="145693"/>
                  </a:cubicBezTo>
                  <a:cubicBezTo>
                    <a:pt x="3169883" y="116660"/>
                    <a:pt x="3142962" y="105047"/>
                    <a:pt x="3111289" y="100296"/>
                  </a:cubicBezTo>
                  <a:cubicBezTo>
                    <a:pt x="3099148" y="98712"/>
                    <a:pt x="3086479" y="99240"/>
                    <a:pt x="3074338" y="99240"/>
                  </a:cubicBezTo>
                  <a:cubicBezTo>
                    <a:pt x="2756030" y="99240"/>
                    <a:pt x="2438250" y="100296"/>
                    <a:pt x="2119942" y="98185"/>
                  </a:cubicBezTo>
                  <a:cubicBezTo>
                    <a:pt x="2067155" y="97657"/>
                    <a:pt x="2032843" y="117716"/>
                    <a:pt x="2009616" y="162585"/>
                  </a:cubicBezTo>
                  <a:cubicBezTo>
                    <a:pt x="1963691" y="249684"/>
                    <a:pt x="1918822" y="337311"/>
                    <a:pt x="1872369" y="423883"/>
                  </a:cubicBezTo>
                  <a:cubicBezTo>
                    <a:pt x="1861812" y="443942"/>
                    <a:pt x="1849143" y="462945"/>
                    <a:pt x="1839113" y="483533"/>
                  </a:cubicBezTo>
                  <a:cubicBezTo>
                    <a:pt x="1831723" y="492506"/>
                    <a:pt x="1821165" y="493562"/>
                    <a:pt x="1810608" y="494090"/>
                  </a:cubicBezTo>
                  <a:cubicBezTo>
                    <a:pt x="1797411" y="494618"/>
                    <a:pt x="1784214" y="494618"/>
                    <a:pt x="1771017" y="494618"/>
                  </a:cubicBezTo>
                  <a:cubicBezTo>
                    <a:pt x="1214110" y="494618"/>
                    <a:pt x="656675" y="494618"/>
                    <a:pt x="99768" y="494618"/>
                  </a:cubicBezTo>
                  <a:cubicBezTo>
                    <a:pt x="82876" y="494618"/>
                    <a:pt x="65984" y="496201"/>
                    <a:pt x="49620" y="492506"/>
                  </a:cubicBezTo>
                  <a:cubicBezTo>
                    <a:pt x="26394" y="487228"/>
                    <a:pt x="20587" y="472975"/>
                    <a:pt x="32728" y="453444"/>
                  </a:cubicBezTo>
                  <a:cubicBezTo>
                    <a:pt x="21643" y="428634"/>
                    <a:pt x="10557" y="402768"/>
                    <a:pt x="0" y="37690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BF9155E-904B-4AD9-BC80-4B483D14B130}"/>
                </a:ext>
              </a:extLst>
            </p:cNvPr>
            <p:cNvSpPr/>
            <p:nvPr/>
          </p:nvSpPr>
          <p:spPr>
            <a:xfrm>
              <a:off x="4636491" y="5643506"/>
              <a:ext cx="1813661" cy="63896"/>
            </a:xfrm>
            <a:custGeom>
              <a:avLst/>
              <a:gdLst>
                <a:gd name="connsiteX0" fmla="*/ 27775 w 3895709"/>
                <a:gd name="connsiteY0" fmla="*/ 0 h 137247"/>
                <a:gd name="connsiteX1" fmla="*/ 64726 w 3895709"/>
                <a:gd name="connsiteY1" fmla="*/ 1584 h 137247"/>
                <a:gd name="connsiteX2" fmla="*/ 3857501 w 3895709"/>
                <a:gd name="connsiteY2" fmla="*/ 1584 h 137247"/>
                <a:gd name="connsiteX3" fmla="*/ 3886534 w 3895709"/>
                <a:gd name="connsiteY3" fmla="*/ 1056 h 137247"/>
                <a:gd name="connsiteX4" fmla="*/ 3896564 w 3895709"/>
                <a:gd name="connsiteY4" fmla="*/ 10030 h 137247"/>
                <a:gd name="connsiteX5" fmla="*/ 3897092 w 3895709"/>
                <a:gd name="connsiteY5" fmla="*/ 114549 h 137247"/>
                <a:gd name="connsiteX6" fmla="*/ 3891285 w 3895709"/>
                <a:gd name="connsiteY6" fmla="*/ 136192 h 137247"/>
                <a:gd name="connsiteX7" fmla="*/ 3858029 w 3895709"/>
                <a:gd name="connsiteY7" fmla="*/ 140942 h 137247"/>
                <a:gd name="connsiteX8" fmla="*/ 42028 w 3895709"/>
                <a:gd name="connsiteY8" fmla="*/ 140942 h 137247"/>
                <a:gd name="connsiteX9" fmla="*/ 1909 w 3895709"/>
                <a:gd name="connsiteY9" fmla="*/ 131968 h 137247"/>
                <a:gd name="connsiteX10" fmla="*/ 27775 w 3895709"/>
                <a:gd name="connsiteY10" fmla="*/ 0 h 13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5709" h="137247">
                  <a:moveTo>
                    <a:pt x="27775" y="0"/>
                  </a:moveTo>
                  <a:cubicBezTo>
                    <a:pt x="39916" y="528"/>
                    <a:pt x="52585" y="1584"/>
                    <a:pt x="64726" y="1584"/>
                  </a:cubicBezTo>
                  <a:cubicBezTo>
                    <a:pt x="1328985" y="1584"/>
                    <a:pt x="2593243" y="1584"/>
                    <a:pt x="3857501" y="1584"/>
                  </a:cubicBezTo>
                  <a:cubicBezTo>
                    <a:pt x="3867003" y="1584"/>
                    <a:pt x="3877032" y="1056"/>
                    <a:pt x="3886534" y="1056"/>
                  </a:cubicBezTo>
                  <a:cubicBezTo>
                    <a:pt x="3892341" y="1584"/>
                    <a:pt x="3895508" y="4751"/>
                    <a:pt x="3896564" y="10030"/>
                  </a:cubicBezTo>
                  <a:cubicBezTo>
                    <a:pt x="3898147" y="44869"/>
                    <a:pt x="3897092" y="79709"/>
                    <a:pt x="3897092" y="114549"/>
                  </a:cubicBezTo>
                  <a:cubicBezTo>
                    <a:pt x="3897092" y="121939"/>
                    <a:pt x="3899203" y="130385"/>
                    <a:pt x="3891285" y="136192"/>
                  </a:cubicBezTo>
                  <a:cubicBezTo>
                    <a:pt x="3880728" y="142526"/>
                    <a:pt x="3869114" y="140942"/>
                    <a:pt x="3858029" y="140942"/>
                  </a:cubicBezTo>
                  <a:cubicBezTo>
                    <a:pt x="2585853" y="140942"/>
                    <a:pt x="1314204" y="140942"/>
                    <a:pt x="42028" y="140942"/>
                  </a:cubicBezTo>
                  <a:cubicBezTo>
                    <a:pt x="28303" y="140942"/>
                    <a:pt x="13523" y="143054"/>
                    <a:pt x="1909" y="131968"/>
                  </a:cubicBezTo>
                  <a:cubicBezTo>
                    <a:pt x="-3369" y="85516"/>
                    <a:pt x="1382" y="40646"/>
                    <a:pt x="27775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C10B718-FF99-4CC2-B8C4-2B69FA2A31CB}"/>
                </a:ext>
              </a:extLst>
            </p:cNvPr>
            <p:cNvSpPr/>
            <p:nvPr/>
          </p:nvSpPr>
          <p:spPr>
            <a:xfrm>
              <a:off x="4932776" y="4994471"/>
              <a:ext cx="1511384" cy="41778"/>
            </a:xfrm>
            <a:custGeom>
              <a:avLst/>
              <a:gdLst>
                <a:gd name="connsiteX0" fmla="*/ 47509 w 3246424"/>
                <a:gd name="connsiteY0" fmla="*/ 0 h 89738"/>
                <a:gd name="connsiteX1" fmla="*/ 84460 w 3246424"/>
                <a:gd name="connsiteY1" fmla="*/ 2112 h 89738"/>
                <a:gd name="connsiteX2" fmla="*/ 3220031 w 3246424"/>
                <a:gd name="connsiteY2" fmla="*/ 2112 h 89738"/>
                <a:gd name="connsiteX3" fmla="*/ 3246425 w 3246424"/>
                <a:gd name="connsiteY3" fmla="*/ 1584 h 89738"/>
                <a:gd name="connsiteX4" fmla="*/ 3241674 w 3246424"/>
                <a:gd name="connsiteY4" fmla="*/ 8446 h 89738"/>
                <a:gd name="connsiteX5" fmla="*/ 73902 w 3246424"/>
                <a:gd name="connsiteY5" fmla="*/ 7390 h 89738"/>
                <a:gd name="connsiteX6" fmla="*/ 73902 w 3246424"/>
                <a:gd name="connsiteY6" fmla="*/ 6335 h 89738"/>
                <a:gd name="connsiteX7" fmla="*/ 74958 w 3246424"/>
                <a:gd name="connsiteY7" fmla="*/ 8446 h 89738"/>
                <a:gd name="connsiteX8" fmla="*/ 98712 w 3246424"/>
                <a:gd name="connsiteY8" fmla="*/ 8446 h 89738"/>
                <a:gd name="connsiteX9" fmla="*/ 3207362 w 3246424"/>
                <a:gd name="connsiteY9" fmla="*/ 8446 h 89738"/>
                <a:gd name="connsiteX10" fmla="*/ 3249592 w 3246424"/>
                <a:gd name="connsiteY10" fmla="*/ 50148 h 89738"/>
                <a:gd name="connsiteX11" fmla="*/ 3251176 w 3246424"/>
                <a:gd name="connsiteY11" fmla="*/ 81820 h 89738"/>
                <a:gd name="connsiteX12" fmla="*/ 3246953 w 3246424"/>
                <a:gd name="connsiteY12" fmla="*/ 90794 h 89738"/>
                <a:gd name="connsiteX13" fmla="*/ 3210002 w 3246424"/>
                <a:gd name="connsiteY13" fmla="*/ 90266 h 89738"/>
                <a:gd name="connsiteX14" fmla="*/ 39591 w 3246424"/>
                <a:gd name="connsiteY14" fmla="*/ 90266 h 89738"/>
                <a:gd name="connsiteX15" fmla="*/ 0 w 3246424"/>
                <a:gd name="connsiteY15" fmla="*/ 90794 h 89738"/>
                <a:gd name="connsiteX16" fmla="*/ 47509 w 3246424"/>
                <a:gd name="connsiteY16" fmla="*/ 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6424" h="89738">
                  <a:moveTo>
                    <a:pt x="47509" y="0"/>
                  </a:moveTo>
                  <a:cubicBezTo>
                    <a:pt x="59650" y="528"/>
                    <a:pt x="71791" y="2112"/>
                    <a:pt x="84460" y="2112"/>
                  </a:cubicBezTo>
                  <a:cubicBezTo>
                    <a:pt x="1129650" y="2112"/>
                    <a:pt x="2174841" y="2112"/>
                    <a:pt x="3220031" y="2112"/>
                  </a:cubicBezTo>
                  <a:cubicBezTo>
                    <a:pt x="3229005" y="2112"/>
                    <a:pt x="3237451" y="1584"/>
                    <a:pt x="3246425" y="1584"/>
                  </a:cubicBezTo>
                  <a:cubicBezTo>
                    <a:pt x="3247481" y="5807"/>
                    <a:pt x="3245897" y="7918"/>
                    <a:pt x="3241674" y="8446"/>
                  </a:cubicBezTo>
                  <a:cubicBezTo>
                    <a:pt x="2185926" y="8446"/>
                    <a:pt x="1130178" y="8446"/>
                    <a:pt x="73902" y="7390"/>
                  </a:cubicBezTo>
                  <a:cubicBezTo>
                    <a:pt x="70207" y="5807"/>
                    <a:pt x="75486" y="3167"/>
                    <a:pt x="73902" y="6335"/>
                  </a:cubicBezTo>
                  <a:cubicBezTo>
                    <a:pt x="72847" y="7918"/>
                    <a:pt x="73374" y="8446"/>
                    <a:pt x="74958" y="8446"/>
                  </a:cubicBezTo>
                  <a:cubicBezTo>
                    <a:pt x="82876" y="8446"/>
                    <a:pt x="90794" y="8446"/>
                    <a:pt x="98712" y="8446"/>
                  </a:cubicBezTo>
                  <a:cubicBezTo>
                    <a:pt x="1134929" y="8446"/>
                    <a:pt x="2171146" y="8446"/>
                    <a:pt x="3207362" y="8446"/>
                  </a:cubicBezTo>
                  <a:cubicBezTo>
                    <a:pt x="3248537" y="8446"/>
                    <a:pt x="3248537" y="8446"/>
                    <a:pt x="3249592" y="50148"/>
                  </a:cubicBezTo>
                  <a:cubicBezTo>
                    <a:pt x="3250120" y="60706"/>
                    <a:pt x="3250648" y="71263"/>
                    <a:pt x="3251176" y="81820"/>
                  </a:cubicBezTo>
                  <a:cubicBezTo>
                    <a:pt x="3251176" y="85516"/>
                    <a:pt x="3249592" y="88683"/>
                    <a:pt x="3246953" y="90794"/>
                  </a:cubicBezTo>
                  <a:cubicBezTo>
                    <a:pt x="3234812" y="90794"/>
                    <a:pt x="3222143" y="90266"/>
                    <a:pt x="3210002" y="90266"/>
                  </a:cubicBezTo>
                  <a:cubicBezTo>
                    <a:pt x="2153198" y="90266"/>
                    <a:pt x="1096394" y="90266"/>
                    <a:pt x="39591" y="90266"/>
                  </a:cubicBezTo>
                  <a:cubicBezTo>
                    <a:pt x="26394" y="90266"/>
                    <a:pt x="13197" y="90794"/>
                    <a:pt x="0" y="90794"/>
                  </a:cubicBezTo>
                  <a:cubicBezTo>
                    <a:pt x="11613" y="58594"/>
                    <a:pt x="24810" y="26922"/>
                    <a:pt x="47509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A769F63-2023-43BD-B740-EBDA8F754E19}"/>
                </a:ext>
              </a:extLst>
            </p:cNvPr>
            <p:cNvSpPr/>
            <p:nvPr/>
          </p:nvSpPr>
          <p:spPr>
            <a:xfrm>
              <a:off x="6847479" y="5643423"/>
              <a:ext cx="462016" cy="66353"/>
            </a:xfrm>
            <a:custGeom>
              <a:avLst/>
              <a:gdLst>
                <a:gd name="connsiteX0" fmla="*/ 13643 w 992403"/>
                <a:gd name="connsiteY0" fmla="*/ 1235 h 142525"/>
                <a:gd name="connsiteX1" fmla="*/ 76988 w 992403"/>
                <a:gd name="connsiteY1" fmla="*/ 2291 h 142525"/>
                <a:gd name="connsiteX2" fmla="*/ 994961 w 992403"/>
                <a:gd name="connsiteY2" fmla="*/ 2291 h 142525"/>
                <a:gd name="connsiteX3" fmla="*/ 979125 w 992403"/>
                <a:gd name="connsiteY3" fmla="*/ 142705 h 142525"/>
                <a:gd name="connsiteX4" fmla="*/ 974374 w 992403"/>
                <a:gd name="connsiteY4" fmla="*/ 143761 h 142525"/>
                <a:gd name="connsiteX5" fmla="*/ 948508 w 992403"/>
                <a:gd name="connsiteY5" fmla="*/ 146400 h 142525"/>
                <a:gd name="connsiteX6" fmla="*/ 31591 w 992403"/>
                <a:gd name="connsiteY6" fmla="*/ 146400 h 142525"/>
                <a:gd name="connsiteX7" fmla="*/ 975 w 992403"/>
                <a:gd name="connsiteY7" fmla="*/ 115784 h 142525"/>
                <a:gd name="connsiteX8" fmla="*/ 4669 w 992403"/>
                <a:gd name="connsiteY8" fmla="*/ 3346 h 142525"/>
                <a:gd name="connsiteX9" fmla="*/ 13643 w 992403"/>
                <a:gd name="connsiteY9" fmla="*/ 1235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2403" h="142525">
                  <a:moveTo>
                    <a:pt x="13643" y="1235"/>
                  </a:moveTo>
                  <a:cubicBezTo>
                    <a:pt x="34758" y="1763"/>
                    <a:pt x="55873" y="2291"/>
                    <a:pt x="76988" y="2291"/>
                  </a:cubicBezTo>
                  <a:cubicBezTo>
                    <a:pt x="383155" y="2291"/>
                    <a:pt x="688794" y="2291"/>
                    <a:pt x="994961" y="2291"/>
                  </a:cubicBezTo>
                  <a:cubicBezTo>
                    <a:pt x="989682" y="49272"/>
                    <a:pt x="984403" y="95724"/>
                    <a:pt x="979125" y="142705"/>
                  </a:cubicBezTo>
                  <a:cubicBezTo>
                    <a:pt x="977541" y="143233"/>
                    <a:pt x="975958" y="143233"/>
                    <a:pt x="974374" y="143761"/>
                  </a:cubicBezTo>
                  <a:cubicBezTo>
                    <a:pt x="966456" y="149040"/>
                    <a:pt x="957482" y="146400"/>
                    <a:pt x="948508" y="146400"/>
                  </a:cubicBezTo>
                  <a:cubicBezTo>
                    <a:pt x="642869" y="146400"/>
                    <a:pt x="337230" y="146400"/>
                    <a:pt x="31591" y="146400"/>
                  </a:cubicBezTo>
                  <a:cubicBezTo>
                    <a:pt x="975" y="146400"/>
                    <a:pt x="-81" y="146400"/>
                    <a:pt x="975" y="115784"/>
                  </a:cubicBezTo>
                  <a:cubicBezTo>
                    <a:pt x="2030" y="78305"/>
                    <a:pt x="-3776" y="40298"/>
                    <a:pt x="4669" y="3346"/>
                  </a:cubicBezTo>
                  <a:cubicBezTo>
                    <a:pt x="7309" y="-349"/>
                    <a:pt x="9948" y="-877"/>
                    <a:pt x="13643" y="123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6B40E89-4F1A-46AB-849D-92A54710BEDC}"/>
                </a:ext>
              </a:extLst>
            </p:cNvPr>
            <p:cNvSpPr/>
            <p:nvPr/>
          </p:nvSpPr>
          <p:spPr>
            <a:xfrm>
              <a:off x="6845293" y="4994717"/>
              <a:ext cx="422696" cy="41778"/>
            </a:xfrm>
            <a:custGeom>
              <a:avLst/>
              <a:gdLst>
                <a:gd name="connsiteX0" fmla="*/ 913084 w 907943"/>
                <a:gd name="connsiteY0" fmla="*/ 42230 h 89738"/>
                <a:gd name="connsiteX1" fmla="*/ 862936 w 907943"/>
                <a:gd name="connsiteY1" fmla="*/ 89739 h 89738"/>
                <a:gd name="connsiteX2" fmla="*/ 54233 w 907943"/>
                <a:gd name="connsiteY2" fmla="*/ 89739 h 89738"/>
                <a:gd name="connsiteX3" fmla="*/ 14642 w 907943"/>
                <a:gd name="connsiteY3" fmla="*/ 90794 h 89738"/>
                <a:gd name="connsiteX4" fmla="*/ 5669 w 907943"/>
                <a:gd name="connsiteY4" fmla="*/ 88683 h 89738"/>
                <a:gd name="connsiteX5" fmla="*/ 9892 w 907943"/>
                <a:gd name="connsiteY5" fmla="*/ 1584 h 89738"/>
                <a:gd name="connsiteX6" fmla="*/ 888802 w 907943"/>
                <a:gd name="connsiteY6" fmla="*/ 2111 h 89738"/>
                <a:gd name="connsiteX7" fmla="*/ 907277 w 907943"/>
                <a:gd name="connsiteY7" fmla="*/ 0 h 89738"/>
                <a:gd name="connsiteX8" fmla="*/ 913084 w 907943"/>
                <a:gd name="connsiteY8" fmla="*/ 4223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7943" h="89738">
                  <a:moveTo>
                    <a:pt x="913084" y="42230"/>
                  </a:moveTo>
                  <a:cubicBezTo>
                    <a:pt x="910973" y="89739"/>
                    <a:pt x="910973" y="89739"/>
                    <a:pt x="862936" y="89739"/>
                  </a:cubicBezTo>
                  <a:cubicBezTo>
                    <a:pt x="593192" y="89739"/>
                    <a:pt x="323977" y="89739"/>
                    <a:pt x="54233" y="89739"/>
                  </a:cubicBezTo>
                  <a:cubicBezTo>
                    <a:pt x="41036" y="89739"/>
                    <a:pt x="27839" y="90266"/>
                    <a:pt x="14642" y="90794"/>
                  </a:cubicBezTo>
                  <a:cubicBezTo>
                    <a:pt x="10947" y="92378"/>
                    <a:pt x="8308" y="91322"/>
                    <a:pt x="5669" y="88683"/>
                  </a:cubicBezTo>
                  <a:cubicBezTo>
                    <a:pt x="1445" y="59122"/>
                    <a:pt x="-6473" y="29561"/>
                    <a:pt x="9892" y="1584"/>
                  </a:cubicBezTo>
                  <a:cubicBezTo>
                    <a:pt x="302862" y="1584"/>
                    <a:pt x="595832" y="2111"/>
                    <a:pt x="888802" y="2111"/>
                  </a:cubicBezTo>
                  <a:cubicBezTo>
                    <a:pt x="895136" y="2111"/>
                    <a:pt x="900943" y="528"/>
                    <a:pt x="907277" y="0"/>
                  </a:cubicBezTo>
                  <a:cubicBezTo>
                    <a:pt x="915724" y="12669"/>
                    <a:pt x="910445" y="27977"/>
                    <a:pt x="913084" y="4223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84C70BC-E54E-47E9-930D-843AEAC350FF}"/>
                </a:ext>
              </a:extLst>
            </p:cNvPr>
            <p:cNvSpPr/>
            <p:nvPr/>
          </p:nvSpPr>
          <p:spPr>
            <a:xfrm>
              <a:off x="6518842" y="5029284"/>
              <a:ext cx="258041" cy="454644"/>
            </a:xfrm>
            <a:custGeom>
              <a:avLst/>
              <a:gdLst>
                <a:gd name="connsiteX0" fmla="*/ 584 w 554267"/>
                <a:gd name="connsiteY0" fmla="*/ 493214 h 976566"/>
                <a:gd name="connsiteX1" fmla="*/ 57 w 554267"/>
                <a:gd name="connsiteY1" fmla="*/ 155375 h 976566"/>
                <a:gd name="connsiteX2" fmla="*/ 168976 w 554267"/>
                <a:gd name="connsiteY2" fmla="*/ 5459 h 976566"/>
                <a:gd name="connsiteX3" fmla="*/ 339479 w 554267"/>
                <a:gd name="connsiteY3" fmla="*/ 1236 h 976566"/>
                <a:gd name="connsiteX4" fmla="*/ 446638 w 554267"/>
                <a:gd name="connsiteY4" fmla="*/ 9682 h 976566"/>
                <a:gd name="connsiteX5" fmla="*/ 554324 w 554267"/>
                <a:gd name="connsiteY5" fmla="*/ 162237 h 976566"/>
                <a:gd name="connsiteX6" fmla="*/ 553796 w 554267"/>
                <a:gd name="connsiteY6" fmla="*/ 826830 h 976566"/>
                <a:gd name="connsiteX7" fmla="*/ 498370 w 554267"/>
                <a:gd name="connsiteY7" fmla="*/ 950881 h 976566"/>
                <a:gd name="connsiteX8" fmla="*/ 419189 w 554267"/>
                <a:gd name="connsiteY8" fmla="*/ 981497 h 976566"/>
                <a:gd name="connsiteX9" fmla="*/ 142055 w 554267"/>
                <a:gd name="connsiteY9" fmla="*/ 981497 h 976566"/>
                <a:gd name="connsiteX10" fmla="*/ 584 w 554267"/>
                <a:gd name="connsiteY10" fmla="*/ 841083 h 976566"/>
                <a:gd name="connsiteX11" fmla="*/ 584 w 554267"/>
                <a:gd name="connsiteY11" fmla="*/ 493214 h 97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4267" h="976566">
                  <a:moveTo>
                    <a:pt x="584" y="493214"/>
                  </a:moveTo>
                  <a:cubicBezTo>
                    <a:pt x="584" y="380777"/>
                    <a:pt x="3224" y="267812"/>
                    <a:pt x="57" y="155375"/>
                  </a:cubicBezTo>
                  <a:cubicBezTo>
                    <a:pt x="-2583" y="52439"/>
                    <a:pt x="87683" y="-5099"/>
                    <a:pt x="168976" y="5459"/>
                  </a:cubicBezTo>
                  <a:cubicBezTo>
                    <a:pt x="225987" y="12321"/>
                    <a:pt x="282997" y="5459"/>
                    <a:pt x="339479" y="1236"/>
                  </a:cubicBezTo>
                  <a:cubicBezTo>
                    <a:pt x="375903" y="-1404"/>
                    <a:pt x="411798" y="-348"/>
                    <a:pt x="446638" y="9682"/>
                  </a:cubicBezTo>
                  <a:cubicBezTo>
                    <a:pt x="511038" y="28157"/>
                    <a:pt x="553796" y="87279"/>
                    <a:pt x="554324" y="162237"/>
                  </a:cubicBezTo>
                  <a:cubicBezTo>
                    <a:pt x="555908" y="383944"/>
                    <a:pt x="556436" y="605651"/>
                    <a:pt x="553796" y="826830"/>
                  </a:cubicBezTo>
                  <a:cubicBezTo>
                    <a:pt x="553268" y="873283"/>
                    <a:pt x="537432" y="918153"/>
                    <a:pt x="498370" y="950881"/>
                  </a:cubicBezTo>
                  <a:cubicBezTo>
                    <a:pt x="475143" y="969884"/>
                    <a:pt x="450333" y="981497"/>
                    <a:pt x="419189" y="981497"/>
                  </a:cubicBezTo>
                  <a:cubicBezTo>
                    <a:pt x="326811" y="980970"/>
                    <a:pt x="234433" y="979914"/>
                    <a:pt x="142055" y="981497"/>
                  </a:cubicBezTo>
                  <a:cubicBezTo>
                    <a:pt x="78710" y="982553"/>
                    <a:pt x="-471" y="923959"/>
                    <a:pt x="584" y="841083"/>
                  </a:cubicBezTo>
                  <a:cubicBezTo>
                    <a:pt x="1640" y="725479"/>
                    <a:pt x="584" y="609346"/>
                    <a:pt x="584" y="493214"/>
                  </a:cubicBezTo>
                  <a:close/>
                </a:path>
              </a:pathLst>
            </a:custGeom>
            <a:solidFill>
              <a:srgbClr val="DEDED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85D7F04-6692-4B73-A360-2B198DEAB23B}"/>
                </a:ext>
              </a:extLst>
            </p:cNvPr>
            <p:cNvSpPr/>
            <p:nvPr/>
          </p:nvSpPr>
          <p:spPr>
            <a:xfrm>
              <a:off x="5668192" y="5155840"/>
              <a:ext cx="407951" cy="250668"/>
            </a:xfrm>
            <a:custGeom>
              <a:avLst/>
              <a:gdLst>
                <a:gd name="connsiteX0" fmla="*/ 877593 w 876270"/>
                <a:gd name="connsiteY0" fmla="*/ 14447 h 538431"/>
                <a:gd name="connsiteX1" fmla="*/ 877066 w 876270"/>
                <a:gd name="connsiteY1" fmla="*/ 383959 h 538431"/>
                <a:gd name="connsiteX2" fmla="*/ 708674 w 876270"/>
                <a:gd name="connsiteY2" fmla="*/ 535986 h 538431"/>
                <a:gd name="connsiteX3" fmla="*/ 469019 w 876270"/>
                <a:gd name="connsiteY3" fmla="*/ 534403 h 538431"/>
                <a:gd name="connsiteX4" fmla="*/ 150711 w 876270"/>
                <a:gd name="connsiteY4" fmla="*/ 533875 h 538431"/>
                <a:gd name="connsiteX5" fmla="*/ 12408 w 876270"/>
                <a:gd name="connsiteY5" fmla="*/ 396100 h 538431"/>
                <a:gd name="connsiteX6" fmla="*/ 3962 w 876270"/>
                <a:gd name="connsiteY6" fmla="*/ 149055 h 538431"/>
                <a:gd name="connsiteX7" fmla="*/ 10297 w 876270"/>
                <a:gd name="connsiteY7" fmla="*/ 14975 h 538431"/>
                <a:gd name="connsiteX8" fmla="*/ 30884 w 876270"/>
                <a:gd name="connsiteY8" fmla="*/ 2306 h 538431"/>
                <a:gd name="connsiteX9" fmla="*/ 57277 w 876270"/>
                <a:gd name="connsiteY9" fmla="*/ 1250 h 538431"/>
                <a:gd name="connsiteX10" fmla="*/ 829557 w 876270"/>
                <a:gd name="connsiteY10" fmla="*/ 1778 h 538431"/>
                <a:gd name="connsiteX11" fmla="*/ 877593 w 876270"/>
                <a:gd name="connsiteY11" fmla="*/ 14447 h 53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76270" h="538431">
                  <a:moveTo>
                    <a:pt x="877593" y="14447"/>
                  </a:moveTo>
                  <a:cubicBezTo>
                    <a:pt x="877593" y="137442"/>
                    <a:pt x="876538" y="260964"/>
                    <a:pt x="877066" y="383959"/>
                  </a:cubicBezTo>
                  <a:cubicBezTo>
                    <a:pt x="877593" y="454694"/>
                    <a:pt x="808442" y="549711"/>
                    <a:pt x="708674" y="535986"/>
                  </a:cubicBezTo>
                  <a:cubicBezTo>
                    <a:pt x="629493" y="524901"/>
                    <a:pt x="549256" y="532291"/>
                    <a:pt x="469019" y="534403"/>
                  </a:cubicBezTo>
                  <a:cubicBezTo>
                    <a:pt x="362917" y="536514"/>
                    <a:pt x="256814" y="552351"/>
                    <a:pt x="150711" y="533875"/>
                  </a:cubicBezTo>
                  <a:cubicBezTo>
                    <a:pt x="69946" y="519622"/>
                    <a:pt x="26133" y="477920"/>
                    <a:pt x="12408" y="396100"/>
                  </a:cubicBezTo>
                  <a:cubicBezTo>
                    <a:pt x="-1317" y="314279"/>
                    <a:pt x="-2900" y="231931"/>
                    <a:pt x="3962" y="149055"/>
                  </a:cubicBezTo>
                  <a:cubicBezTo>
                    <a:pt x="7657" y="104713"/>
                    <a:pt x="8185" y="59316"/>
                    <a:pt x="10297" y="14975"/>
                  </a:cubicBezTo>
                  <a:cubicBezTo>
                    <a:pt x="13464" y="4417"/>
                    <a:pt x="22438" y="3362"/>
                    <a:pt x="30884" y="2306"/>
                  </a:cubicBezTo>
                  <a:cubicBezTo>
                    <a:pt x="39858" y="1250"/>
                    <a:pt x="48304" y="1250"/>
                    <a:pt x="57277" y="1250"/>
                  </a:cubicBezTo>
                  <a:cubicBezTo>
                    <a:pt x="314880" y="1250"/>
                    <a:pt x="571955" y="1250"/>
                    <a:pt x="829557" y="1778"/>
                  </a:cubicBezTo>
                  <a:cubicBezTo>
                    <a:pt x="846977" y="722"/>
                    <a:pt x="866508" y="-5612"/>
                    <a:pt x="877593" y="144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8CEEA8F-9509-4A79-B42C-D539515B1EFF}"/>
                </a:ext>
              </a:extLst>
            </p:cNvPr>
            <p:cNvSpPr/>
            <p:nvPr/>
          </p:nvSpPr>
          <p:spPr>
            <a:xfrm>
              <a:off x="5652833" y="5129881"/>
              <a:ext cx="442356" cy="31948"/>
            </a:xfrm>
            <a:custGeom>
              <a:avLst/>
              <a:gdLst>
                <a:gd name="connsiteX0" fmla="*/ 910582 w 950173"/>
                <a:gd name="connsiteY0" fmla="*/ 70207 h 68623"/>
                <a:gd name="connsiteX1" fmla="*/ 43813 w 950173"/>
                <a:gd name="connsiteY1" fmla="*/ 70207 h 68623"/>
                <a:gd name="connsiteX2" fmla="*/ 0 w 950173"/>
                <a:gd name="connsiteY2" fmla="*/ 33784 h 68623"/>
                <a:gd name="connsiteX3" fmla="*/ 45397 w 950173"/>
                <a:gd name="connsiteY3" fmla="*/ 0 h 68623"/>
                <a:gd name="connsiteX4" fmla="*/ 906888 w 950173"/>
                <a:gd name="connsiteY4" fmla="*/ 0 h 68623"/>
                <a:gd name="connsiteX5" fmla="*/ 951229 w 950173"/>
                <a:gd name="connsiteY5" fmla="*/ 40118 h 68623"/>
                <a:gd name="connsiteX6" fmla="*/ 910582 w 950173"/>
                <a:gd name="connsiteY6" fmla="*/ 70207 h 6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173" h="68623">
                  <a:moveTo>
                    <a:pt x="910582" y="70207"/>
                  </a:moveTo>
                  <a:cubicBezTo>
                    <a:pt x="621836" y="70207"/>
                    <a:pt x="332561" y="70207"/>
                    <a:pt x="43813" y="70207"/>
                  </a:cubicBezTo>
                  <a:cubicBezTo>
                    <a:pt x="18476" y="67568"/>
                    <a:pt x="0" y="52787"/>
                    <a:pt x="0" y="33784"/>
                  </a:cubicBezTo>
                  <a:cubicBezTo>
                    <a:pt x="0" y="15308"/>
                    <a:pt x="19531" y="0"/>
                    <a:pt x="45397" y="0"/>
                  </a:cubicBezTo>
                  <a:cubicBezTo>
                    <a:pt x="332561" y="0"/>
                    <a:pt x="619724" y="0"/>
                    <a:pt x="906888" y="0"/>
                  </a:cubicBezTo>
                  <a:cubicBezTo>
                    <a:pt x="940144" y="0"/>
                    <a:pt x="955452" y="14253"/>
                    <a:pt x="951229" y="40118"/>
                  </a:cubicBezTo>
                  <a:cubicBezTo>
                    <a:pt x="947534" y="63345"/>
                    <a:pt x="930642" y="68624"/>
                    <a:pt x="910582" y="7020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3D1DE2C-09E7-42EB-A238-D6E5C980520A}"/>
                </a:ext>
              </a:extLst>
            </p:cNvPr>
            <p:cNvSpPr/>
            <p:nvPr/>
          </p:nvSpPr>
          <p:spPr>
            <a:xfrm>
              <a:off x="5817379" y="4714067"/>
              <a:ext cx="324395" cy="24575"/>
            </a:xfrm>
            <a:custGeom>
              <a:avLst/>
              <a:gdLst>
                <a:gd name="connsiteX0" fmla="*/ 14488 w 696793"/>
                <a:gd name="connsiteY0" fmla="*/ 1584 h 52787"/>
                <a:gd name="connsiteX1" fmla="*/ 93141 w 696793"/>
                <a:gd name="connsiteY1" fmla="*/ 0 h 52787"/>
                <a:gd name="connsiteX2" fmla="*/ 638963 w 696793"/>
                <a:gd name="connsiteY2" fmla="*/ 1056 h 52787"/>
                <a:gd name="connsiteX3" fmla="*/ 673275 w 696793"/>
                <a:gd name="connsiteY3" fmla="*/ 2639 h 52787"/>
                <a:gd name="connsiteX4" fmla="*/ 700724 w 696793"/>
                <a:gd name="connsiteY4" fmla="*/ 32728 h 52787"/>
                <a:gd name="connsiteX5" fmla="*/ 669580 w 696793"/>
                <a:gd name="connsiteY5" fmla="*/ 53315 h 52787"/>
                <a:gd name="connsiteX6" fmla="*/ 279481 w 696793"/>
                <a:gd name="connsiteY6" fmla="*/ 53315 h 52787"/>
                <a:gd name="connsiteX7" fmla="*/ 39826 w 696793"/>
                <a:gd name="connsiteY7" fmla="*/ 53315 h 52787"/>
                <a:gd name="connsiteX8" fmla="*/ 3403 w 696793"/>
                <a:gd name="connsiteY8" fmla="*/ 38535 h 52787"/>
                <a:gd name="connsiteX9" fmla="*/ 14488 w 696793"/>
                <a:gd name="connsiteY9" fmla="*/ 1584 h 5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793" h="52787">
                  <a:moveTo>
                    <a:pt x="14488" y="1584"/>
                  </a:moveTo>
                  <a:cubicBezTo>
                    <a:pt x="40882" y="1056"/>
                    <a:pt x="66748" y="528"/>
                    <a:pt x="93141" y="0"/>
                  </a:cubicBezTo>
                  <a:cubicBezTo>
                    <a:pt x="275258" y="528"/>
                    <a:pt x="456846" y="528"/>
                    <a:pt x="638963" y="1056"/>
                  </a:cubicBezTo>
                  <a:cubicBezTo>
                    <a:pt x="650576" y="1056"/>
                    <a:pt x="662190" y="528"/>
                    <a:pt x="673275" y="2639"/>
                  </a:cubicBezTo>
                  <a:cubicBezTo>
                    <a:pt x="689111" y="5807"/>
                    <a:pt x="702308" y="14780"/>
                    <a:pt x="700724" y="32728"/>
                  </a:cubicBezTo>
                  <a:cubicBezTo>
                    <a:pt x="699141" y="50148"/>
                    <a:pt x="684888" y="53315"/>
                    <a:pt x="669580" y="53315"/>
                  </a:cubicBezTo>
                  <a:cubicBezTo>
                    <a:pt x="539723" y="53315"/>
                    <a:pt x="409338" y="53315"/>
                    <a:pt x="279481" y="53315"/>
                  </a:cubicBezTo>
                  <a:cubicBezTo>
                    <a:pt x="199772" y="53315"/>
                    <a:pt x="119535" y="53315"/>
                    <a:pt x="39826" y="53315"/>
                  </a:cubicBezTo>
                  <a:cubicBezTo>
                    <a:pt x="25573" y="53315"/>
                    <a:pt x="10793" y="54371"/>
                    <a:pt x="3403" y="38535"/>
                  </a:cubicBezTo>
                  <a:cubicBezTo>
                    <a:pt x="-5571" y="22699"/>
                    <a:pt x="4986" y="12141"/>
                    <a:pt x="14488" y="1584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038D892-964E-4EE6-8B4D-6D885F48CC6D}"/>
                </a:ext>
              </a:extLst>
            </p:cNvPr>
            <p:cNvSpPr/>
            <p:nvPr/>
          </p:nvSpPr>
          <p:spPr>
            <a:xfrm>
              <a:off x="6369696" y="4694652"/>
              <a:ext cx="95844" cy="27033"/>
            </a:xfrm>
            <a:custGeom>
              <a:avLst/>
              <a:gdLst>
                <a:gd name="connsiteX0" fmla="*/ 0 w 205870"/>
                <a:gd name="connsiteY0" fmla="*/ 15836 h 58066"/>
                <a:gd name="connsiteX1" fmla="*/ 26394 w 205870"/>
                <a:gd name="connsiteY1" fmla="*/ 0 h 58066"/>
                <a:gd name="connsiteX2" fmla="*/ 205871 w 205870"/>
                <a:gd name="connsiteY2" fmla="*/ 528 h 58066"/>
                <a:gd name="connsiteX3" fmla="*/ 143582 w 205870"/>
                <a:gd name="connsiteY3" fmla="*/ 62817 h 58066"/>
                <a:gd name="connsiteX4" fmla="*/ 48564 w 205870"/>
                <a:gd name="connsiteY4" fmla="*/ 62817 h 58066"/>
                <a:gd name="connsiteX5" fmla="*/ 0 w 205870"/>
                <a:gd name="connsiteY5" fmla="*/ 15836 h 5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870" h="58066">
                  <a:moveTo>
                    <a:pt x="0" y="15836"/>
                  </a:moveTo>
                  <a:cubicBezTo>
                    <a:pt x="2639" y="528"/>
                    <a:pt x="14253" y="0"/>
                    <a:pt x="26394" y="0"/>
                  </a:cubicBezTo>
                  <a:cubicBezTo>
                    <a:pt x="86043" y="0"/>
                    <a:pt x="146221" y="528"/>
                    <a:pt x="205871" y="528"/>
                  </a:cubicBezTo>
                  <a:cubicBezTo>
                    <a:pt x="206927" y="71263"/>
                    <a:pt x="209566" y="62289"/>
                    <a:pt x="143582" y="62817"/>
                  </a:cubicBezTo>
                  <a:cubicBezTo>
                    <a:pt x="111909" y="62817"/>
                    <a:pt x="80237" y="62817"/>
                    <a:pt x="48564" y="62817"/>
                  </a:cubicBezTo>
                  <a:cubicBezTo>
                    <a:pt x="528" y="63345"/>
                    <a:pt x="528" y="63345"/>
                    <a:pt x="0" y="1583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243477C-FBF4-4588-9F19-9FECC5D6EA29}"/>
                </a:ext>
              </a:extLst>
            </p:cNvPr>
            <p:cNvSpPr/>
            <p:nvPr/>
          </p:nvSpPr>
          <p:spPr>
            <a:xfrm>
              <a:off x="6356671" y="4726784"/>
              <a:ext cx="122877" cy="9830"/>
            </a:xfrm>
            <a:custGeom>
              <a:avLst/>
              <a:gdLst>
                <a:gd name="connsiteX0" fmla="*/ 136191 w 263936"/>
                <a:gd name="connsiteY0" fmla="*/ 132 h 21114"/>
                <a:gd name="connsiteX1" fmla="*/ 243878 w 263936"/>
                <a:gd name="connsiteY1" fmla="*/ 132 h 21114"/>
                <a:gd name="connsiteX2" fmla="*/ 267632 w 263936"/>
                <a:gd name="connsiteY2" fmla="*/ 13857 h 21114"/>
                <a:gd name="connsiteX3" fmla="*/ 245461 w 263936"/>
                <a:gd name="connsiteY3" fmla="*/ 25998 h 21114"/>
                <a:gd name="connsiteX4" fmla="*/ 22171 w 263936"/>
                <a:gd name="connsiteY4" fmla="*/ 25998 h 21114"/>
                <a:gd name="connsiteX5" fmla="*/ 0 w 263936"/>
                <a:gd name="connsiteY5" fmla="*/ 13857 h 21114"/>
                <a:gd name="connsiteX6" fmla="*/ 23754 w 263936"/>
                <a:gd name="connsiteY6" fmla="*/ 660 h 21114"/>
                <a:gd name="connsiteX7" fmla="*/ 136191 w 263936"/>
                <a:gd name="connsiteY7" fmla="*/ 132 h 21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936" h="21114">
                  <a:moveTo>
                    <a:pt x="136191" y="132"/>
                  </a:moveTo>
                  <a:cubicBezTo>
                    <a:pt x="172087" y="132"/>
                    <a:pt x="207982" y="132"/>
                    <a:pt x="243878" y="132"/>
                  </a:cubicBezTo>
                  <a:cubicBezTo>
                    <a:pt x="253907" y="132"/>
                    <a:pt x="267632" y="-1452"/>
                    <a:pt x="267632" y="13857"/>
                  </a:cubicBezTo>
                  <a:cubicBezTo>
                    <a:pt x="267104" y="27054"/>
                    <a:pt x="254435" y="25998"/>
                    <a:pt x="245461" y="25998"/>
                  </a:cubicBezTo>
                  <a:cubicBezTo>
                    <a:pt x="171031" y="25998"/>
                    <a:pt x="96601" y="25998"/>
                    <a:pt x="22171" y="25998"/>
                  </a:cubicBezTo>
                  <a:cubicBezTo>
                    <a:pt x="12669" y="25998"/>
                    <a:pt x="0" y="27054"/>
                    <a:pt x="0" y="13857"/>
                  </a:cubicBezTo>
                  <a:cubicBezTo>
                    <a:pt x="0" y="-1452"/>
                    <a:pt x="13725" y="660"/>
                    <a:pt x="23754" y="660"/>
                  </a:cubicBezTo>
                  <a:cubicBezTo>
                    <a:pt x="61233" y="-396"/>
                    <a:pt x="98713" y="132"/>
                    <a:pt x="136191" y="132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21466C6-5EB8-4296-9E42-CCE489718160}"/>
                </a:ext>
              </a:extLst>
            </p:cNvPr>
            <p:cNvSpPr/>
            <p:nvPr/>
          </p:nvSpPr>
          <p:spPr>
            <a:xfrm>
              <a:off x="6168386" y="5542502"/>
              <a:ext cx="250668" cy="68811"/>
            </a:xfrm>
            <a:custGeom>
              <a:avLst/>
              <a:gdLst>
                <a:gd name="connsiteX0" fmla="*/ 269826 w 538431"/>
                <a:gd name="connsiteY0" fmla="*/ 1056 h 147804"/>
                <a:gd name="connsiteX1" fmla="*/ 504730 w 538431"/>
                <a:gd name="connsiteY1" fmla="*/ 528 h 147804"/>
                <a:gd name="connsiteX2" fmla="*/ 538514 w 538431"/>
                <a:gd name="connsiteY2" fmla="*/ 34312 h 147804"/>
                <a:gd name="connsiteX3" fmla="*/ 538514 w 538431"/>
                <a:gd name="connsiteY3" fmla="*/ 121411 h 147804"/>
                <a:gd name="connsiteX4" fmla="*/ 512120 w 538431"/>
                <a:gd name="connsiteY4" fmla="*/ 148332 h 147804"/>
                <a:gd name="connsiteX5" fmla="*/ 27004 w 538431"/>
                <a:gd name="connsiteY5" fmla="*/ 148332 h 147804"/>
                <a:gd name="connsiteX6" fmla="*/ 82 w 538431"/>
                <a:gd name="connsiteY6" fmla="*/ 121411 h 147804"/>
                <a:gd name="connsiteX7" fmla="*/ 82 w 538431"/>
                <a:gd name="connsiteY7" fmla="*/ 34312 h 147804"/>
                <a:gd name="connsiteX8" fmla="*/ 33338 w 538431"/>
                <a:gd name="connsiteY8" fmla="*/ 0 h 147804"/>
                <a:gd name="connsiteX9" fmla="*/ 269826 w 538431"/>
                <a:gd name="connsiteY9" fmla="*/ 1056 h 147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7804">
                  <a:moveTo>
                    <a:pt x="269826" y="1056"/>
                  </a:moveTo>
                  <a:cubicBezTo>
                    <a:pt x="347951" y="1056"/>
                    <a:pt x="426077" y="1584"/>
                    <a:pt x="504730" y="528"/>
                  </a:cubicBezTo>
                  <a:cubicBezTo>
                    <a:pt x="530068" y="0"/>
                    <a:pt x="539569" y="9502"/>
                    <a:pt x="538514" y="34312"/>
                  </a:cubicBezTo>
                  <a:cubicBezTo>
                    <a:pt x="536930" y="63345"/>
                    <a:pt x="537458" y="92378"/>
                    <a:pt x="538514" y="121411"/>
                  </a:cubicBezTo>
                  <a:cubicBezTo>
                    <a:pt x="539042" y="140414"/>
                    <a:pt x="531124" y="148860"/>
                    <a:pt x="512120" y="148332"/>
                  </a:cubicBezTo>
                  <a:cubicBezTo>
                    <a:pt x="350591" y="148332"/>
                    <a:pt x="188533" y="148332"/>
                    <a:pt x="27004" y="148332"/>
                  </a:cubicBezTo>
                  <a:cubicBezTo>
                    <a:pt x="8001" y="148332"/>
                    <a:pt x="82" y="140414"/>
                    <a:pt x="82" y="121411"/>
                  </a:cubicBezTo>
                  <a:cubicBezTo>
                    <a:pt x="610" y="92378"/>
                    <a:pt x="1138" y="63345"/>
                    <a:pt x="82" y="34312"/>
                  </a:cubicBezTo>
                  <a:cubicBezTo>
                    <a:pt x="-973" y="9502"/>
                    <a:pt x="8001" y="0"/>
                    <a:pt x="33338" y="0"/>
                  </a:cubicBezTo>
                  <a:cubicBezTo>
                    <a:pt x="111464" y="2111"/>
                    <a:pt x="190645" y="1056"/>
                    <a:pt x="269826" y="105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9B8859F-80DE-4D44-BDBB-8594072F4973}"/>
                </a:ext>
              </a:extLst>
            </p:cNvPr>
            <p:cNvSpPr/>
            <p:nvPr/>
          </p:nvSpPr>
          <p:spPr>
            <a:xfrm>
              <a:off x="6167652" y="5435097"/>
              <a:ext cx="250668" cy="66353"/>
            </a:xfrm>
            <a:custGeom>
              <a:avLst/>
              <a:gdLst>
                <a:gd name="connsiteX0" fmla="*/ 267707 w 538431"/>
                <a:gd name="connsiteY0" fmla="*/ 142020 h 142525"/>
                <a:gd name="connsiteX1" fmla="*/ 32803 w 538431"/>
                <a:gd name="connsiteY1" fmla="*/ 142548 h 142525"/>
                <a:gd name="connsiteX2" fmla="*/ 75 w 538431"/>
                <a:gd name="connsiteY2" fmla="*/ 110348 h 142525"/>
                <a:gd name="connsiteX3" fmla="*/ 75 w 538431"/>
                <a:gd name="connsiteY3" fmla="*/ 28527 h 142525"/>
                <a:gd name="connsiteX4" fmla="*/ 28053 w 538431"/>
                <a:gd name="connsiteY4" fmla="*/ 22 h 142525"/>
                <a:gd name="connsiteX5" fmla="*/ 510529 w 538431"/>
                <a:gd name="connsiteY5" fmla="*/ 22 h 142525"/>
                <a:gd name="connsiteX6" fmla="*/ 539035 w 538431"/>
                <a:gd name="connsiteY6" fmla="*/ 27999 h 142525"/>
                <a:gd name="connsiteX7" fmla="*/ 539035 w 538431"/>
                <a:gd name="connsiteY7" fmla="*/ 104541 h 142525"/>
                <a:gd name="connsiteX8" fmla="*/ 502083 w 538431"/>
                <a:gd name="connsiteY8" fmla="*/ 142020 h 142525"/>
                <a:gd name="connsiteX9" fmla="*/ 267707 w 538431"/>
                <a:gd name="connsiteY9" fmla="*/ 142020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2525">
                  <a:moveTo>
                    <a:pt x="267707" y="142020"/>
                  </a:moveTo>
                  <a:cubicBezTo>
                    <a:pt x="189582" y="142020"/>
                    <a:pt x="111457" y="141492"/>
                    <a:pt x="32803" y="142548"/>
                  </a:cubicBezTo>
                  <a:cubicBezTo>
                    <a:pt x="9049" y="143076"/>
                    <a:pt x="-980" y="134630"/>
                    <a:pt x="75" y="110348"/>
                  </a:cubicBezTo>
                  <a:cubicBezTo>
                    <a:pt x="1131" y="83426"/>
                    <a:pt x="1131" y="55977"/>
                    <a:pt x="75" y="28527"/>
                  </a:cubicBezTo>
                  <a:cubicBezTo>
                    <a:pt x="-453" y="8468"/>
                    <a:pt x="7465" y="-506"/>
                    <a:pt x="28053" y="22"/>
                  </a:cubicBezTo>
                  <a:cubicBezTo>
                    <a:pt x="189054" y="550"/>
                    <a:pt x="349528" y="550"/>
                    <a:pt x="510529" y="22"/>
                  </a:cubicBezTo>
                  <a:cubicBezTo>
                    <a:pt x="530588" y="22"/>
                    <a:pt x="539562" y="7940"/>
                    <a:pt x="539035" y="27999"/>
                  </a:cubicBezTo>
                  <a:cubicBezTo>
                    <a:pt x="538507" y="53337"/>
                    <a:pt x="539035" y="79203"/>
                    <a:pt x="539035" y="104541"/>
                  </a:cubicBezTo>
                  <a:cubicBezTo>
                    <a:pt x="539035" y="140436"/>
                    <a:pt x="537451" y="142020"/>
                    <a:pt x="502083" y="142020"/>
                  </a:cubicBezTo>
                  <a:cubicBezTo>
                    <a:pt x="423958" y="142020"/>
                    <a:pt x="345833" y="142020"/>
                    <a:pt x="267707" y="142020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CEA8EF8-0BED-4DF5-9251-FFD8A1347BEB}"/>
                </a:ext>
              </a:extLst>
            </p:cNvPr>
            <p:cNvSpPr/>
            <p:nvPr/>
          </p:nvSpPr>
          <p:spPr>
            <a:xfrm>
              <a:off x="6450303" y="4847019"/>
              <a:ext cx="393205" cy="1118178"/>
            </a:xfrm>
            <a:custGeom>
              <a:avLst/>
              <a:gdLst>
                <a:gd name="connsiteX0" fmla="*/ 731105 w 844598"/>
                <a:gd name="connsiteY0" fmla="*/ 2403410 h 2401826"/>
                <a:gd name="connsiteX1" fmla="*/ 118244 w 844598"/>
                <a:gd name="connsiteY1" fmla="*/ 2403410 h 2401826"/>
                <a:gd name="connsiteX2" fmla="*/ 0 w 844598"/>
                <a:gd name="connsiteY2" fmla="*/ 2285166 h 2401826"/>
                <a:gd name="connsiteX3" fmla="*/ 0 w 844598"/>
                <a:gd name="connsiteY3" fmla="*/ 118244 h 2401826"/>
                <a:gd name="connsiteX4" fmla="*/ 118244 w 844598"/>
                <a:gd name="connsiteY4" fmla="*/ 0 h 2401826"/>
                <a:gd name="connsiteX5" fmla="*/ 731105 w 844598"/>
                <a:gd name="connsiteY5" fmla="*/ 0 h 2401826"/>
                <a:gd name="connsiteX6" fmla="*/ 849349 w 844598"/>
                <a:gd name="connsiteY6" fmla="*/ 118244 h 2401826"/>
                <a:gd name="connsiteX7" fmla="*/ 849349 w 844598"/>
                <a:gd name="connsiteY7" fmla="*/ 2284638 h 2401826"/>
                <a:gd name="connsiteX8" fmla="*/ 731105 w 844598"/>
                <a:gd name="connsiteY8" fmla="*/ 2403410 h 240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4598" h="2401826">
                  <a:moveTo>
                    <a:pt x="731105" y="2403410"/>
                  </a:moveTo>
                  <a:lnTo>
                    <a:pt x="118244" y="2403410"/>
                  </a:lnTo>
                  <a:cubicBezTo>
                    <a:pt x="53315" y="2403410"/>
                    <a:pt x="0" y="2350095"/>
                    <a:pt x="0" y="2285166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731105" y="0"/>
                  </a:lnTo>
                  <a:cubicBezTo>
                    <a:pt x="796034" y="0"/>
                    <a:pt x="849349" y="53315"/>
                    <a:pt x="849349" y="118244"/>
                  </a:cubicBezTo>
                  <a:lnTo>
                    <a:pt x="849349" y="2284638"/>
                  </a:lnTo>
                  <a:cubicBezTo>
                    <a:pt x="849877" y="2350095"/>
                    <a:pt x="796562" y="2403410"/>
                    <a:pt x="731105" y="2403410"/>
                  </a:cubicBezTo>
                  <a:close/>
                </a:path>
              </a:pathLst>
            </a:custGeom>
            <a:solidFill>
              <a:srgbClr val="ECECEC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BDF6B06-0804-4ED1-8E07-6B1F5264FE19}"/>
                </a:ext>
              </a:extLst>
            </p:cNvPr>
            <p:cNvSpPr/>
            <p:nvPr/>
          </p:nvSpPr>
          <p:spPr>
            <a:xfrm>
              <a:off x="6460133" y="4865636"/>
              <a:ext cx="376003" cy="1079655"/>
            </a:xfrm>
            <a:custGeom>
              <a:avLst/>
              <a:gdLst>
                <a:gd name="connsiteX0" fmla="*/ 689404 w 807647"/>
                <a:gd name="connsiteY0" fmla="*/ 2286222 h 2285694"/>
                <a:gd name="connsiteX1" fmla="*/ 118244 w 807647"/>
                <a:gd name="connsiteY1" fmla="*/ 2286222 h 2285694"/>
                <a:gd name="connsiteX2" fmla="*/ 0 w 807647"/>
                <a:gd name="connsiteY2" fmla="*/ 2167978 h 2285694"/>
                <a:gd name="connsiteX3" fmla="*/ 0 w 807647"/>
                <a:gd name="connsiteY3" fmla="*/ 118244 h 2285694"/>
                <a:gd name="connsiteX4" fmla="*/ 118244 w 807647"/>
                <a:gd name="connsiteY4" fmla="*/ 0 h 2285694"/>
                <a:gd name="connsiteX5" fmla="*/ 689404 w 807647"/>
                <a:gd name="connsiteY5" fmla="*/ 0 h 2285694"/>
                <a:gd name="connsiteX6" fmla="*/ 807647 w 807647"/>
                <a:gd name="connsiteY6" fmla="*/ 118244 h 2285694"/>
                <a:gd name="connsiteX7" fmla="*/ 807647 w 807647"/>
                <a:gd name="connsiteY7" fmla="*/ 2167451 h 2285694"/>
                <a:gd name="connsiteX8" fmla="*/ 689404 w 807647"/>
                <a:gd name="connsiteY8" fmla="*/ 2286222 h 228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7647" h="2285694">
                  <a:moveTo>
                    <a:pt x="689404" y="2286222"/>
                  </a:moveTo>
                  <a:lnTo>
                    <a:pt x="118244" y="2286222"/>
                  </a:lnTo>
                  <a:cubicBezTo>
                    <a:pt x="53315" y="2286222"/>
                    <a:pt x="0" y="2232907"/>
                    <a:pt x="0" y="2167978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689404" y="0"/>
                  </a:lnTo>
                  <a:cubicBezTo>
                    <a:pt x="754332" y="0"/>
                    <a:pt x="807647" y="53315"/>
                    <a:pt x="807647" y="118244"/>
                  </a:cubicBezTo>
                  <a:lnTo>
                    <a:pt x="807647" y="2167451"/>
                  </a:lnTo>
                  <a:cubicBezTo>
                    <a:pt x="807647" y="2232907"/>
                    <a:pt x="754332" y="2286222"/>
                    <a:pt x="689404" y="22862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60D7228-1222-4212-8F66-A8211D741E24}"/>
                </a:ext>
              </a:extLst>
            </p:cNvPr>
            <p:cNvSpPr/>
            <p:nvPr/>
          </p:nvSpPr>
          <p:spPr>
            <a:xfrm>
              <a:off x="6500437" y="4913864"/>
              <a:ext cx="294904" cy="481677"/>
            </a:xfrm>
            <a:custGeom>
              <a:avLst/>
              <a:gdLst>
                <a:gd name="connsiteX0" fmla="*/ 446581 w 633448"/>
                <a:gd name="connsiteY0" fmla="*/ 1039384 h 1034632"/>
                <a:gd name="connsiteX1" fmla="*/ 187923 w 633448"/>
                <a:gd name="connsiteY1" fmla="*/ 1039384 h 1034632"/>
                <a:gd name="connsiteX2" fmla="*/ 0 w 633448"/>
                <a:gd name="connsiteY2" fmla="*/ 851461 h 1034632"/>
                <a:gd name="connsiteX3" fmla="*/ 0 w 633448"/>
                <a:gd name="connsiteY3" fmla="*/ 187923 h 1034632"/>
                <a:gd name="connsiteX4" fmla="*/ 187923 w 633448"/>
                <a:gd name="connsiteY4" fmla="*/ 0 h 1034632"/>
                <a:gd name="connsiteX5" fmla="*/ 446581 w 633448"/>
                <a:gd name="connsiteY5" fmla="*/ 0 h 1034632"/>
                <a:gd name="connsiteX6" fmla="*/ 634505 w 633448"/>
                <a:gd name="connsiteY6" fmla="*/ 187923 h 1034632"/>
                <a:gd name="connsiteX7" fmla="*/ 634505 w 633448"/>
                <a:gd name="connsiteY7" fmla="*/ 850933 h 1034632"/>
                <a:gd name="connsiteX8" fmla="*/ 446581 w 633448"/>
                <a:gd name="connsiteY8" fmla="*/ 1039384 h 103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448" h="1034632">
                  <a:moveTo>
                    <a:pt x="446581" y="1039384"/>
                  </a:moveTo>
                  <a:lnTo>
                    <a:pt x="187923" y="1039384"/>
                  </a:lnTo>
                  <a:cubicBezTo>
                    <a:pt x="84460" y="1039384"/>
                    <a:pt x="0" y="954924"/>
                    <a:pt x="0" y="851461"/>
                  </a:cubicBezTo>
                  <a:lnTo>
                    <a:pt x="0" y="187923"/>
                  </a:lnTo>
                  <a:cubicBezTo>
                    <a:pt x="0" y="84460"/>
                    <a:pt x="84460" y="0"/>
                    <a:pt x="187923" y="0"/>
                  </a:cubicBezTo>
                  <a:lnTo>
                    <a:pt x="446581" y="0"/>
                  </a:lnTo>
                  <a:cubicBezTo>
                    <a:pt x="550045" y="0"/>
                    <a:pt x="634505" y="84460"/>
                    <a:pt x="634505" y="187923"/>
                  </a:cubicBezTo>
                  <a:lnTo>
                    <a:pt x="634505" y="850933"/>
                  </a:lnTo>
                  <a:cubicBezTo>
                    <a:pt x="634505" y="954924"/>
                    <a:pt x="550045" y="1039384"/>
                    <a:pt x="446581" y="103938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DC02290-8A8E-4D34-B550-E14AA8AB7F4E}"/>
                </a:ext>
              </a:extLst>
            </p:cNvPr>
            <p:cNvSpPr/>
            <p:nvPr/>
          </p:nvSpPr>
          <p:spPr>
            <a:xfrm>
              <a:off x="6515919" y="4933524"/>
              <a:ext cx="258041" cy="447271"/>
            </a:xfrm>
            <a:custGeom>
              <a:avLst/>
              <a:gdLst>
                <a:gd name="connsiteX0" fmla="*/ 407519 w 554267"/>
                <a:gd name="connsiteY0" fmla="*/ 961258 h 960730"/>
                <a:gd name="connsiteX1" fmla="*/ 150444 w 554267"/>
                <a:gd name="connsiteY1" fmla="*/ 961258 h 960730"/>
                <a:gd name="connsiteX2" fmla="*/ 0 w 554267"/>
                <a:gd name="connsiteY2" fmla="*/ 810814 h 960730"/>
                <a:gd name="connsiteX3" fmla="*/ 0 w 554267"/>
                <a:gd name="connsiteY3" fmla="*/ 150444 h 960730"/>
                <a:gd name="connsiteX4" fmla="*/ 150444 w 554267"/>
                <a:gd name="connsiteY4" fmla="*/ 0 h 960730"/>
                <a:gd name="connsiteX5" fmla="*/ 407519 w 554267"/>
                <a:gd name="connsiteY5" fmla="*/ 0 h 960730"/>
                <a:gd name="connsiteX6" fmla="*/ 557963 w 554267"/>
                <a:gd name="connsiteY6" fmla="*/ 150444 h 960730"/>
                <a:gd name="connsiteX7" fmla="*/ 557963 w 554267"/>
                <a:gd name="connsiteY7" fmla="*/ 810814 h 960730"/>
                <a:gd name="connsiteX8" fmla="*/ 407519 w 554267"/>
                <a:gd name="connsiteY8" fmla="*/ 961258 h 9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267" h="960730">
                  <a:moveTo>
                    <a:pt x="407519" y="961258"/>
                  </a:moveTo>
                  <a:lnTo>
                    <a:pt x="150444" y="961258"/>
                  </a:lnTo>
                  <a:cubicBezTo>
                    <a:pt x="67568" y="961258"/>
                    <a:pt x="0" y="893691"/>
                    <a:pt x="0" y="810814"/>
                  </a:cubicBezTo>
                  <a:lnTo>
                    <a:pt x="0" y="150444"/>
                  </a:lnTo>
                  <a:cubicBezTo>
                    <a:pt x="0" y="67568"/>
                    <a:pt x="67568" y="0"/>
                    <a:pt x="150444" y="0"/>
                  </a:cubicBezTo>
                  <a:lnTo>
                    <a:pt x="407519" y="0"/>
                  </a:lnTo>
                  <a:cubicBezTo>
                    <a:pt x="490395" y="0"/>
                    <a:pt x="557963" y="67568"/>
                    <a:pt x="557963" y="150444"/>
                  </a:cubicBezTo>
                  <a:lnTo>
                    <a:pt x="557963" y="810814"/>
                  </a:lnTo>
                  <a:cubicBezTo>
                    <a:pt x="557963" y="893691"/>
                    <a:pt x="490395" y="961258"/>
                    <a:pt x="407519" y="96125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E13C820-678E-42E5-98E3-915BC955014E}"/>
                </a:ext>
              </a:extLst>
            </p:cNvPr>
            <p:cNvSpPr/>
            <p:nvPr/>
          </p:nvSpPr>
          <p:spPr>
            <a:xfrm>
              <a:off x="6515919" y="5456979"/>
              <a:ext cx="71268" cy="71268"/>
            </a:xfrm>
            <a:custGeom>
              <a:avLst/>
              <a:gdLst>
                <a:gd name="connsiteX0" fmla="*/ 153083 w 153083"/>
                <a:gd name="connsiteY0" fmla="*/ 76542 h 153083"/>
                <a:gd name="connsiteX1" fmla="*/ 76542 w 153083"/>
                <a:gd name="connsiteY1" fmla="*/ 153083 h 153083"/>
                <a:gd name="connsiteX2" fmla="*/ 0 w 153083"/>
                <a:gd name="connsiteY2" fmla="*/ 76542 h 153083"/>
                <a:gd name="connsiteX3" fmla="*/ 76542 w 153083"/>
                <a:gd name="connsiteY3" fmla="*/ 0 h 153083"/>
                <a:gd name="connsiteX4" fmla="*/ 153083 w 153083"/>
                <a:gd name="connsiteY4" fmla="*/ 76542 h 15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83" h="153083">
                  <a:moveTo>
                    <a:pt x="153083" y="76542"/>
                  </a:moveTo>
                  <a:cubicBezTo>
                    <a:pt x="153083" y="118814"/>
                    <a:pt x="118814" y="153083"/>
                    <a:pt x="76542" y="153083"/>
                  </a:cubicBezTo>
                  <a:cubicBezTo>
                    <a:pt x="34269" y="153083"/>
                    <a:pt x="0" y="118814"/>
                    <a:pt x="0" y="76542"/>
                  </a:cubicBezTo>
                  <a:cubicBezTo>
                    <a:pt x="0" y="34269"/>
                    <a:pt x="34269" y="0"/>
                    <a:pt x="76542" y="0"/>
                  </a:cubicBezTo>
                  <a:cubicBezTo>
                    <a:pt x="118814" y="0"/>
                    <a:pt x="153083" y="34269"/>
                    <a:pt x="153083" y="7654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F0D3DF3-CA44-4CD8-8C9C-A68AF959EC05}"/>
                </a:ext>
              </a:extLst>
            </p:cNvPr>
            <p:cNvSpPr/>
            <p:nvPr/>
          </p:nvSpPr>
          <p:spPr>
            <a:xfrm>
              <a:off x="5002815" y="5099900"/>
              <a:ext cx="579978" cy="371088"/>
            </a:xfrm>
            <a:custGeom>
              <a:avLst/>
              <a:gdLst>
                <a:gd name="connsiteX0" fmla="*/ 1086365 w 1245782"/>
                <a:gd name="connsiteY0" fmla="*/ 798673 h 797089"/>
                <a:gd name="connsiteX1" fmla="*/ 162057 w 1245782"/>
                <a:gd name="connsiteY1" fmla="*/ 798673 h 797089"/>
                <a:gd name="connsiteX2" fmla="*/ 0 w 1245782"/>
                <a:gd name="connsiteY2" fmla="*/ 636616 h 797089"/>
                <a:gd name="connsiteX3" fmla="*/ 0 w 1245782"/>
                <a:gd name="connsiteY3" fmla="*/ 162057 h 797089"/>
                <a:gd name="connsiteX4" fmla="*/ 162057 w 1245782"/>
                <a:gd name="connsiteY4" fmla="*/ 0 h 797089"/>
                <a:gd name="connsiteX5" fmla="*/ 1086893 w 1245782"/>
                <a:gd name="connsiteY5" fmla="*/ 0 h 797089"/>
                <a:gd name="connsiteX6" fmla="*/ 1248950 w 1245782"/>
                <a:gd name="connsiteY6" fmla="*/ 162057 h 797089"/>
                <a:gd name="connsiteX7" fmla="*/ 1248950 w 1245782"/>
                <a:gd name="connsiteY7" fmla="*/ 636616 h 797089"/>
                <a:gd name="connsiteX8" fmla="*/ 1086365 w 1245782"/>
                <a:gd name="connsiteY8" fmla="*/ 798673 h 79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5782" h="797089">
                  <a:moveTo>
                    <a:pt x="1086365" y="798673"/>
                  </a:moveTo>
                  <a:lnTo>
                    <a:pt x="162057" y="798673"/>
                  </a:lnTo>
                  <a:cubicBezTo>
                    <a:pt x="72847" y="798673"/>
                    <a:pt x="0" y="725827"/>
                    <a:pt x="0" y="636616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086893" y="0"/>
                  </a:lnTo>
                  <a:cubicBezTo>
                    <a:pt x="1176103" y="0"/>
                    <a:pt x="1248950" y="72847"/>
                    <a:pt x="1248950" y="162057"/>
                  </a:cubicBezTo>
                  <a:lnTo>
                    <a:pt x="1248950" y="636616"/>
                  </a:lnTo>
                  <a:cubicBezTo>
                    <a:pt x="1248950" y="725827"/>
                    <a:pt x="1175575" y="798673"/>
                    <a:pt x="1086365" y="79867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4DA5EDB-3CD1-41D0-B656-02C4FA25E37D}"/>
                </a:ext>
              </a:extLst>
            </p:cNvPr>
            <p:cNvSpPr/>
            <p:nvPr/>
          </p:nvSpPr>
          <p:spPr>
            <a:xfrm>
              <a:off x="5692645" y="5180998"/>
              <a:ext cx="363715" cy="199060"/>
            </a:xfrm>
            <a:custGeom>
              <a:avLst/>
              <a:gdLst>
                <a:gd name="connsiteX0" fmla="*/ 687820 w 781253"/>
                <a:gd name="connsiteY0" fmla="*/ 429689 h 427577"/>
                <a:gd name="connsiteX1" fmla="*/ 94490 w 781253"/>
                <a:gd name="connsiteY1" fmla="*/ 429689 h 427577"/>
                <a:gd name="connsiteX2" fmla="*/ 0 w 781253"/>
                <a:gd name="connsiteY2" fmla="*/ 335200 h 427577"/>
                <a:gd name="connsiteX3" fmla="*/ 0 w 781253"/>
                <a:gd name="connsiteY3" fmla="*/ 94489 h 427577"/>
                <a:gd name="connsiteX4" fmla="*/ 94490 w 781253"/>
                <a:gd name="connsiteY4" fmla="*/ 0 h 427577"/>
                <a:gd name="connsiteX5" fmla="*/ 687820 w 781253"/>
                <a:gd name="connsiteY5" fmla="*/ 0 h 427577"/>
                <a:gd name="connsiteX6" fmla="*/ 782309 w 781253"/>
                <a:gd name="connsiteY6" fmla="*/ 94489 h 427577"/>
                <a:gd name="connsiteX7" fmla="*/ 782309 w 781253"/>
                <a:gd name="connsiteY7" fmla="*/ 335200 h 427577"/>
                <a:gd name="connsiteX8" fmla="*/ 687820 w 781253"/>
                <a:gd name="connsiteY8" fmla="*/ 429689 h 42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1253" h="427577">
                  <a:moveTo>
                    <a:pt x="687820" y="429689"/>
                  </a:moveTo>
                  <a:lnTo>
                    <a:pt x="94490" y="429689"/>
                  </a:lnTo>
                  <a:cubicBezTo>
                    <a:pt x="42230" y="429689"/>
                    <a:pt x="0" y="386932"/>
                    <a:pt x="0" y="335200"/>
                  </a:cubicBezTo>
                  <a:lnTo>
                    <a:pt x="0" y="94489"/>
                  </a:lnTo>
                  <a:cubicBezTo>
                    <a:pt x="0" y="42230"/>
                    <a:pt x="42758" y="0"/>
                    <a:pt x="94490" y="0"/>
                  </a:cubicBezTo>
                  <a:lnTo>
                    <a:pt x="687820" y="0"/>
                  </a:lnTo>
                  <a:cubicBezTo>
                    <a:pt x="740079" y="0"/>
                    <a:pt x="782309" y="42758"/>
                    <a:pt x="782309" y="94489"/>
                  </a:cubicBezTo>
                  <a:lnTo>
                    <a:pt x="782309" y="335200"/>
                  </a:lnTo>
                  <a:cubicBezTo>
                    <a:pt x="782309" y="386932"/>
                    <a:pt x="739552" y="429689"/>
                    <a:pt x="687820" y="42968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8070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EED74B-7B69-4251-AF29-10CECDF61F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865AD1D0-CEBA-42CA-B2E2-F5D0BBD7CEFB}"/>
              </a:ext>
            </a:extLst>
          </p:cNvPr>
          <p:cNvSpPr>
            <a:spLocks/>
          </p:cNvSpPr>
          <p:nvPr/>
        </p:nvSpPr>
        <p:spPr bwMode="auto">
          <a:xfrm>
            <a:off x="5926323" y="945750"/>
            <a:ext cx="5291940" cy="5093246"/>
          </a:xfrm>
          <a:custGeom>
            <a:avLst/>
            <a:gdLst>
              <a:gd name="connsiteX0" fmla="*/ 3175848 w 6187971"/>
              <a:gd name="connsiteY0" fmla="*/ 5544922 h 5955635"/>
              <a:gd name="connsiteX1" fmla="*/ 3184857 w 6187971"/>
              <a:gd name="connsiteY1" fmla="*/ 5542997 h 5955635"/>
              <a:gd name="connsiteX2" fmla="*/ 3185794 w 6187971"/>
              <a:gd name="connsiteY2" fmla="*/ 5544792 h 5955635"/>
              <a:gd name="connsiteX3" fmla="*/ 3509992 w 6187971"/>
              <a:gd name="connsiteY3" fmla="*/ 5452506 h 5955635"/>
              <a:gd name="connsiteX4" fmla="*/ 3560810 w 6187971"/>
              <a:gd name="connsiteY4" fmla="*/ 5445094 h 5955635"/>
              <a:gd name="connsiteX5" fmla="*/ 3523318 w 6187971"/>
              <a:gd name="connsiteY5" fmla="*/ 5451849 h 5955635"/>
              <a:gd name="connsiteX6" fmla="*/ 3518813 w 6187971"/>
              <a:gd name="connsiteY6" fmla="*/ 5452811 h 5955635"/>
              <a:gd name="connsiteX7" fmla="*/ 3472811 w 6187971"/>
              <a:gd name="connsiteY7" fmla="*/ 5457929 h 5955635"/>
              <a:gd name="connsiteX8" fmla="*/ 3477314 w 6187971"/>
              <a:gd name="connsiteY8" fmla="*/ 5456967 h 5955635"/>
              <a:gd name="connsiteX9" fmla="*/ 3481818 w 6187971"/>
              <a:gd name="connsiteY9" fmla="*/ 5456005 h 5955635"/>
              <a:gd name="connsiteX10" fmla="*/ 3499835 w 6187971"/>
              <a:gd name="connsiteY10" fmla="*/ 5452156 h 5955635"/>
              <a:gd name="connsiteX11" fmla="*/ 3509992 w 6187971"/>
              <a:gd name="connsiteY11" fmla="*/ 5452506 h 5955635"/>
              <a:gd name="connsiteX12" fmla="*/ 4648965 w 6187971"/>
              <a:gd name="connsiteY12" fmla="*/ 5205864 h 5955635"/>
              <a:gd name="connsiteX13" fmla="*/ 4648375 w 6187971"/>
              <a:gd name="connsiteY13" fmla="*/ 5206776 h 5955635"/>
              <a:gd name="connsiteX14" fmla="*/ 4643871 w 6187971"/>
              <a:gd name="connsiteY14" fmla="*/ 5207738 h 5955635"/>
              <a:gd name="connsiteX15" fmla="*/ 3439358 w 6187971"/>
              <a:gd name="connsiteY15" fmla="*/ 5455658 h 5955635"/>
              <a:gd name="connsiteX16" fmla="*/ 3443861 w 6187971"/>
              <a:gd name="connsiteY16" fmla="*/ 5454695 h 5955635"/>
              <a:gd name="connsiteX17" fmla="*/ 3462839 w 6187971"/>
              <a:gd name="connsiteY17" fmla="*/ 5455350 h 5955635"/>
              <a:gd name="connsiteX18" fmla="*/ 3463802 w 6187971"/>
              <a:gd name="connsiteY18" fmla="*/ 5459854 h 5955635"/>
              <a:gd name="connsiteX19" fmla="*/ 3464764 w 6187971"/>
              <a:gd name="connsiteY19" fmla="*/ 5464358 h 5955635"/>
              <a:gd name="connsiteX20" fmla="*/ 3386270 w 6187971"/>
              <a:gd name="connsiteY20" fmla="*/ 5471708 h 5955635"/>
              <a:gd name="connsiteX21" fmla="*/ 3439358 w 6187971"/>
              <a:gd name="connsiteY21" fmla="*/ 5455658 h 5955635"/>
              <a:gd name="connsiteX22" fmla="*/ 4926827 w 6187971"/>
              <a:gd name="connsiteY22" fmla="*/ 4878836 h 5955635"/>
              <a:gd name="connsiteX23" fmla="*/ 4931331 w 6187971"/>
              <a:gd name="connsiteY23" fmla="*/ 4877874 h 5955635"/>
              <a:gd name="connsiteX24" fmla="*/ 4927253 w 6187971"/>
              <a:gd name="connsiteY24" fmla="*/ 4880833 h 5955635"/>
              <a:gd name="connsiteX25" fmla="*/ 1616921 w 6187971"/>
              <a:gd name="connsiteY25" fmla="*/ 5147987 h 5955635"/>
              <a:gd name="connsiteX26" fmla="*/ 1621158 w 6187971"/>
              <a:gd name="connsiteY26" fmla="*/ 5151791 h 5955635"/>
              <a:gd name="connsiteX27" fmla="*/ 1617883 w 6187971"/>
              <a:gd name="connsiteY27" fmla="*/ 5152491 h 5955635"/>
              <a:gd name="connsiteX28" fmla="*/ 1616921 w 6187971"/>
              <a:gd name="connsiteY28" fmla="*/ 5147987 h 5955635"/>
              <a:gd name="connsiteX29" fmla="*/ 6029280 w 6187971"/>
              <a:gd name="connsiteY29" fmla="*/ 4202957 h 5955635"/>
              <a:gd name="connsiteX30" fmla="*/ 6033742 w 6187971"/>
              <a:gd name="connsiteY30" fmla="*/ 4205846 h 5955635"/>
              <a:gd name="connsiteX31" fmla="*/ 6030850 w 6187971"/>
              <a:gd name="connsiteY31" fmla="*/ 4210306 h 5955635"/>
              <a:gd name="connsiteX32" fmla="*/ 6030065 w 6187971"/>
              <a:gd name="connsiteY32" fmla="*/ 4206631 h 5955635"/>
              <a:gd name="connsiteX33" fmla="*/ 6029280 w 6187971"/>
              <a:gd name="connsiteY33" fmla="*/ 4202957 h 5955635"/>
              <a:gd name="connsiteX34" fmla="*/ 5195431 w 6187971"/>
              <a:gd name="connsiteY34" fmla="*/ 4350487 h 5955635"/>
              <a:gd name="connsiteX35" fmla="*/ 5195619 w 6187971"/>
              <a:gd name="connsiteY35" fmla="*/ 4350447 h 5955635"/>
              <a:gd name="connsiteX36" fmla="*/ 5191889 w 6187971"/>
              <a:gd name="connsiteY36" fmla="*/ 4355954 h 5955635"/>
              <a:gd name="connsiteX37" fmla="*/ 5195431 w 6187971"/>
              <a:gd name="connsiteY37" fmla="*/ 4350487 h 5955635"/>
              <a:gd name="connsiteX38" fmla="*/ 5135887 w 6187971"/>
              <a:gd name="connsiteY38" fmla="*/ 4358358 h 5955635"/>
              <a:gd name="connsiteX39" fmla="*/ 5135916 w 6187971"/>
              <a:gd name="connsiteY39" fmla="*/ 4358493 h 5955635"/>
              <a:gd name="connsiteX40" fmla="*/ 5132374 w 6187971"/>
              <a:gd name="connsiteY40" fmla="*/ 4363959 h 5955635"/>
              <a:gd name="connsiteX41" fmla="*/ 1535232 w 6187971"/>
              <a:gd name="connsiteY41" fmla="*/ 5118342 h 5955635"/>
              <a:gd name="connsiteX42" fmla="*/ 1540699 w 6187971"/>
              <a:gd name="connsiteY42" fmla="*/ 5121884 h 5955635"/>
              <a:gd name="connsiteX43" fmla="*/ 1546166 w 6187971"/>
              <a:gd name="connsiteY43" fmla="*/ 5125426 h 5955635"/>
              <a:gd name="connsiteX44" fmla="*/ 1541661 w 6187971"/>
              <a:gd name="connsiteY44" fmla="*/ 5126389 h 5955635"/>
              <a:gd name="connsiteX45" fmla="*/ 1535232 w 6187971"/>
              <a:gd name="connsiteY45" fmla="*/ 5118342 h 5955635"/>
              <a:gd name="connsiteX46" fmla="*/ 1296561 w 6187971"/>
              <a:gd name="connsiteY46" fmla="*/ 4951097 h 5955635"/>
              <a:gd name="connsiteX47" fmla="*/ 1298982 w 6187971"/>
              <a:gd name="connsiteY47" fmla="*/ 4952173 h 5955635"/>
              <a:gd name="connsiteX48" fmla="*/ 1302760 w 6187971"/>
              <a:gd name="connsiteY48" fmla="*/ 4956076 h 5955635"/>
              <a:gd name="connsiteX49" fmla="*/ 1297293 w 6187971"/>
              <a:gd name="connsiteY49" fmla="*/ 4952534 h 5955635"/>
              <a:gd name="connsiteX50" fmla="*/ 1299553 w 6187971"/>
              <a:gd name="connsiteY50" fmla="*/ 4938864 h 5955635"/>
              <a:gd name="connsiteX51" fmla="*/ 1305339 w 6187971"/>
              <a:gd name="connsiteY51" fmla="*/ 4946105 h 5955635"/>
              <a:gd name="connsiteX52" fmla="*/ 1299715 w 6187971"/>
              <a:gd name="connsiteY52" fmla="*/ 4939066 h 5955635"/>
              <a:gd name="connsiteX53" fmla="*/ 6187039 w 6187971"/>
              <a:gd name="connsiteY53" fmla="*/ 3627519 h 5955635"/>
              <a:gd name="connsiteX54" fmla="*/ 6185137 w 6187971"/>
              <a:gd name="connsiteY54" fmla="*/ 3708609 h 5955635"/>
              <a:gd name="connsiteX55" fmla="*/ 6163816 w 6187971"/>
              <a:gd name="connsiteY55" fmla="*/ 3770795 h 5955635"/>
              <a:gd name="connsiteX56" fmla="*/ 6168279 w 6187971"/>
              <a:gd name="connsiteY56" fmla="*/ 3773684 h 5955635"/>
              <a:gd name="connsiteX57" fmla="*/ 6163279 w 6187971"/>
              <a:gd name="connsiteY57" fmla="*/ 3786278 h 5955635"/>
              <a:gd name="connsiteX58" fmla="*/ 6160387 w 6187971"/>
              <a:gd name="connsiteY58" fmla="*/ 3790738 h 5955635"/>
              <a:gd name="connsiteX59" fmla="*/ 6164064 w 6187971"/>
              <a:gd name="connsiteY59" fmla="*/ 3789953 h 5955635"/>
              <a:gd name="connsiteX60" fmla="*/ 6153775 w 6187971"/>
              <a:gd name="connsiteY60" fmla="*/ 3849782 h 5955635"/>
              <a:gd name="connsiteX61" fmla="*/ 6154561 w 6187971"/>
              <a:gd name="connsiteY61" fmla="*/ 3853456 h 5955635"/>
              <a:gd name="connsiteX62" fmla="*/ 6155346 w 6187971"/>
              <a:gd name="connsiteY62" fmla="*/ 3857131 h 5955635"/>
              <a:gd name="connsiteX63" fmla="*/ 6156131 w 6187971"/>
              <a:gd name="connsiteY63" fmla="*/ 3860805 h 5955635"/>
              <a:gd name="connsiteX64" fmla="*/ 6152454 w 6187971"/>
              <a:gd name="connsiteY64" fmla="*/ 3861591 h 5955635"/>
              <a:gd name="connsiteX65" fmla="*/ 6156916 w 6187971"/>
              <a:gd name="connsiteY65" fmla="*/ 3864480 h 5955635"/>
              <a:gd name="connsiteX66" fmla="*/ 6155841 w 6187971"/>
              <a:gd name="connsiteY66" fmla="*/ 3895446 h 5955635"/>
              <a:gd name="connsiteX67" fmla="*/ 6171873 w 6187971"/>
              <a:gd name="connsiteY67" fmla="*/ 3880495 h 5955635"/>
              <a:gd name="connsiteX68" fmla="*/ 6171604 w 6187971"/>
              <a:gd name="connsiteY68" fmla="*/ 3888236 h 5955635"/>
              <a:gd name="connsiteX69" fmla="*/ 6171470 w 6187971"/>
              <a:gd name="connsiteY69" fmla="*/ 3892106 h 5955635"/>
              <a:gd name="connsiteX70" fmla="*/ 6170551 w 6187971"/>
              <a:gd name="connsiteY70" fmla="*/ 3892303 h 5955635"/>
              <a:gd name="connsiteX71" fmla="*/ 6171336 w 6187971"/>
              <a:gd name="connsiteY71" fmla="*/ 3895977 h 5955635"/>
              <a:gd name="connsiteX72" fmla="*/ 6171470 w 6187971"/>
              <a:gd name="connsiteY72" fmla="*/ 3892106 h 5955635"/>
              <a:gd name="connsiteX73" fmla="*/ 6174228 w 6187971"/>
              <a:gd name="connsiteY73" fmla="*/ 3891517 h 5955635"/>
              <a:gd name="connsiteX74" fmla="*/ 6175013 w 6187971"/>
              <a:gd name="connsiteY74" fmla="*/ 3895192 h 5955635"/>
              <a:gd name="connsiteX75" fmla="*/ 6175798 w 6187971"/>
              <a:gd name="connsiteY75" fmla="*/ 3898866 h 5955635"/>
              <a:gd name="connsiteX76" fmla="*/ 6168691 w 6187971"/>
              <a:gd name="connsiteY76" fmla="*/ 3919595 h 5955635"/>
              <a:gd name="connsiteX77" fmla="*/ 6165799 w 6187971"/>
              <a:gd name="connsiteY77" fmla="*/ 3924055 h 5955635"/>
              <a:gd name="connsiteX78" fmla="*/ 6163691 w 6187971"/>
              <a:gd name="connsiteY78" fmla="*/ 3932189 h 5955635"/>
              <a:gd name="connsiteX79" fmla="*/ 6160799 w 6187971"/>
              <a:gd name="connsiteY79" fmla="*/ 3936650 h 5955635"/>
              <a:gd name="connsiteX80" fmla="*/ 6162906 w 6187971"/>
              <a:gd name="connsiteY80" fmla="*/ 3928515 h 5955635"/>
              <a:gd name="connsiteX81" fmla="*/ 6165014 w 6187971"/>
              <a:gd name="connsiteY81" fmla="*/ 3920380 h 5955635"/>
              <a:gd name="connsiteX82" fmla="*/ 6150552 w 6187971"/>
              <a:gd name="connsiteY82" fmla="*/ 3942681 h 5955635"/>
              <a:gd name="connsiteX83" fmla="*/ 6137165 w 6187971"/>
              <a:gd name="connsiteY83" fmla="*/ 3934015 h 5955635"/>
              <a:gd name="connsiteX84" fmla="*/ 6088449 w 6187971"/>
              <a:gd name="connsiteY84" fmla="*/ 4101948 h 5955635"/>
              <a:gd name="connsiteX85" fmla="*/ 6086341 w 6187971"/>
              <a:gd name="connsiteY85" fmla="*/ 4110083 h 5955635"/>
              <a:gd name="connsiteX86" fmla="*/ 6083449 w 6187971"/>
              <a:gd name="connsiteY86" fmla="*/ 4114542 h 5955635"/>
              <a:gd name="connsiteX87" fmla="*/ 6059236 w 6187971"/>
              <a:gd name="connsiteY87" fmla="*/ 4181188 h 5955635"/>
              <a:gd name="connsiteX88" fmla="*/ 6030808 w 6187971"/>
              <a:gd name="connsiteY88" fmla="*/ 4264104 h 5955635"/>
              <a:gd name="connsiteX89" fmla="*/ 5990563 w 6187971"/>
              <a:gd name="connsiteY89" fmla="*/ 4345702 h 5955635"/>
              <a:gd name="connsiteX90" fmla="*/ 5931641 w 6187971"/>
              <a:gd name="connsiteY90" fmla="*/ 4465868 h 5955635"/>
              <a:gd name="connsiteX91" fmla="*/ 5868547 w 6187971"/>
              <a:gd name="connsiteY91" fmla="*/ 4548506 h 5955635"/>
              <a:gd name="connsiteX92" fmla="*/ 5877224 w 6187971"/>
              <a:gd name="connsiteY92" fmla="*/ 4535125 h 5955635"/>
              <a:gd name="connsiteX93" fmla="*/ 5870655 w 6187971"/>
              <a:gd name="connsiteY93" fmla="*/ 4540371 h 5955635"/>
              <a:gd name="connsiteX94" fmla="*/ 5867762 w 6187971"/>
              <a:gd name="connsiteY94" fmla="*/ 4544831 h 5955635"/>
              <a:gd name="connsiteX95" fmla="*/ 5869870 w 6187971"/>
              <a:gd name="connsiteY95" fmla="*/ 4536697 h 5955635"/>
              <a:gd name="connsiteX96" fmla="*/ 5869085 w 6187971"/>
              <a:gd name="connsiteY96" fmla="*/ 4533022 h 5955635"/>
              <a:gd name="connsiteX97" fmla="*/ 5809916 w 6187971"/>
              <a:gd name="connsiteY97" fmla="*/ 4634032 h 5955635"/>
              <a:gd name="connsiteX98" fmla="*/ 5732112 w 6187971"/>
              <a:gd name="connsiteY98" fmla="*/ 4719811 h 5955635"/>
              <a:gd name="connsiteX99" fmla="*/ 5839913 w 6187971"/>
              <a:gd name="connsiteY99" fmla="*/ 4558465 h 5955635"/>
              <a:gd name="connsiteX100" fmla="*/ 5846236 w 6187971"/>
              <a:gd name="connsiteY100" fmla="*/ 4534062 h 5955635"/>
              <a:gd name="connsiteX101" fmla="*/ 5879621 w 6187971"/>
              <a:gd name="connsiteY101" fmla="*/ 4492350 h 5955635"/>
              <a:gd name="connsiteX102" fmla="*/ 5893835 w 6187971"/>
              <a:gd name="connsiteY102" fmla="*/ 4450893 h 5955635"/>
              <a:gd name="connsiteX103" fmla="*/ 5930898 w 6187971"/>
              <a:gd name="connsiteY103" fmla="*/ 4408396 h 5955635"/>
              <a:gd name="connsiteX104" fmla="*/ 5939823 w 6187971"/>
              <a:gd name="connsiteY104" fmla="*/ 4414173 h 5955635"/>
              <a:gd name="connsiteX105" fmla="*/ 5959284 w 6187971"/>
              <a:gd name="connsiteY105" fmla="*/ 4379279 h 5955635"/>
              <a:gd name="connsiteX106" fmla="*/ 5955607 w 6187971"/>
              <a:gd name="connsiteY106" fmla="*/ 4380064 h 5955635"/>
              <a:gd name="connsiteX107" fmla="*/ 5952715 w 6187971"/>
              <a:gd name="connsiteY107" fmla="*/ 4384525 h 5955635"/>
              <a:gd name="connsiteX108" fmla="*/ 5951930 w 6187971"/>
              <a:gd name="connsiteY108" fmla="*/ 4380850 h 5955635"/>
              <a:gd name="connsiteX109" fmla="*/ 5941683 w 6187971"/>
              <a:gd name="connsiteY109" fmla="*/ 4386882 h 5955635"/>
              <a:gd name="connsiteX110" fmla="*/ 5955359 w 6187971"/>
              <a:gd name="connsiteY110" fmla="*/ 4360907 h 5955635"/>
              <a:gd name="connsiteX111" fmla="*/ 5954574 w 6187971"/>
              <a:gd name="connsiteY111" fmla="*/ 4357232 h 5955635"/>
              <a:gd name="connsiteX112" fmla="*/ 5958251 w 6187971"/>
              <a:gd name="connsiteY112" fmla="*/ 4356446 h 5955635"/>
              <a:gd name="connsiteX113" fmla="*/ 5960359 w 6187971"/>
              <a:gd name="connsiteY113" fmla="*/ 4348312 h 5955635"/>
              <a:gd name="connsiteX114" fmla="*/ 5964036 w 6187971"/>
              <a:gd name="connsiteY114" fmla="*/ 4347527 h 5955635"/>
              <a:gd name="connsiteX115" fmla="*/ 5980357 w 6187971"/>
              <a:gd name="connsiteY115" fmla="*/ 4297935 h 5955635"/>
              <a:gd name="connsiteX116" fmla="*/ 6007959 w 6187971"/>
              <a:gd name="connsiteY116" fmla="*/ 4265143 h 5955635"/>
              <a:gd name="connsiteX117" fmla="*/ 6010851 w 6187971"/>
              <a:gd name="connsiteY117" fmla="*/ 4260683 h 5955635"/>
              <a:gd name="connsiteX118" fmla="*/ 6016636 w 6187971"/>
              <a:gd name="connsiteY118" fmla="*/ 4251763 h 5955635"/>
              <a:gd name="connsiteX119" fmla="*/ 6017421 w 6187971"/>
              <a:gd name="connsiteY119" fmla="*/ 4255437 h 5955635"/>
              <a:gd name="connsiteX120" fmla="*/ 6014528 w 6187971"/>
              <a:gd name="connsiteY120" fmla="*/ 4259898 h 5955635"/>
              <a:gd name="connsiteX121" fmla="*/ 6015313 w 6187971"/>
              <a:gd name="connsiteY121" fmla="*/ 4263572 h 5955635"/>
              <a:gd name="connsiteX122" fmla="*/ 6024528 w 6187971"/>
              <a:gd name="connsiteY122" fmla="*/ 4234709 h 5955635"/>
              <a:gd name="connsiteX123" fmla="*/ 6021635 w 6187971"/>
              <a:gd name="connsiteY123" fmla="*/ 4239169 h 5955635"/>
              <a:gd name="connsiteX124" fmla="*/ 6020850 w 6187971"/>
              <a:gd name="connsiteY124" fmla="*/ 4235494 h 5955635"/>
              <a:gd name="connsiteX125" fmla="*/ 6020065 w 6187971"/>
              <a:gd name="connsiteY125" fmla="*/ 4231820 h 5955635"/>
              <a:gd name="connsiteX126" fmla="*/ 6013496 w 6187971"/>
              <a:gd name="connsiteY126" fmla="*/ 4237066 h 5955635"/>
              <a:gd name="connsiteX127" fmla="*/ 6027957 w 6187971"/>
              <a:gd name="connsiteY127" fmla="*/ 4214766 h 5955635"/>
              <a:gd name="connsiteX128" fmla="*/ 6030850 w 6187971"/>
              <a:gd name="connsiteY128" fmla="*/ 4210306 h 5955635"/>
              <a:gd name="connsiteX129" fmla="*/ 6078987 w 6187971"/>
              <a:gd name="connsiteY129" fmla="*/ 4111654 h 5955635"/>
              <a:gd name="connsiteX130" fmla="*/ 6081879 w 6187971"/>
              <a:gd name="connsiteY130" fmla="*/ 4107194 h 5955635"/>
              <a:gd name="connsiteX131" fmla="*/ 6083986 w 6187971"/>
              <a:gd name="connsiteY131" fmla="*/ 4099059 h 5955635"/>
              <a:gd name="connsiteX132" fmla="*/ 6084771 w 6187971"/>
              <a:gd name="connsiteY132" fmla="*/ 4102733 h 5955635"/>
              <a:gd name="connsiteX133" fmla="*/ 6087953 w 6187971"/>
              <a:gd name="connsiteY133" fmla="*/ 4063633 h 5955635"/>
              <a:gd name="connsiteX134" fmla="*/ 6085846 w 6187971"/>
              <a:gd name="connsiteY134" fmla="*/ 4071767 h 5955635"/>
              <a:gd name="connsiteX135" fmla="*/ 6082169 w 6187971"/>
              <a:gd name="connsiteY135" fmla="*/ 4072553 h 5955635"/>
              <a:gd name="connsiteX136" fmla="*/ 6084276 w 6187971"/>
              <a:gd name="connsiteY136" fmla="*/ 4064419 h 5955635"/>
              <a:gd name="connsiteX137" fmla="*/ 6083990 w 6187971"/>
              <a:gd name="connsiteY137" fmla="*/ 4063082 h 5955635"/>
              <a:gd name="connsiteX138" fmla="*/ 6084968 w 6187971"/>
              <a:gd name="connsiteY138" fmla="*/ 4060909 h 5955635"/>
              <a:gd name="connsiteX139" fmla="*/ 6086383 w 6187971"/>
              <a:gd name="connsiteY139" fmla="*/ 4056284 h 5955635"/>
              <a:gd name="connsiteX140" fmla="*/ 6083491 w 6187971"/>
              <a:gd name="connsiteY140" fmla="*/ 4060744 h 5955635"/>
              <a:gd name="connsiteX141" fmla="*/ 6083990 w 6187971"/>
              <a:gd name="connsiteY141" fmla="*/ 4063082 h 5955635"/>
              <a:gd name="connsiteX142" fmla="*/ 6081384 w 6187971"/>
              <a:gd name="connsiteY142" fmla="*/ 4068878 h 5955635"/>
              <a:gd name="connsiteX143" fmla="*/ 6123530 w 6187971"/>
              <a:gd name="connsiteY143" fmla="*/ 3906191 h 5955635"/>
              <a:gd name="connsiteX144" fmla="*/ 6134315 w 6187971"/>
              <a:gd name="connsiteY144" fmla="*/ 3884676 h 5955635"/>
              <a:gd name="connsiteX145" fmla="*/ 6129067 w 6187971"/>
              <a:gd name="connsiteY145" fmla="*/ 3878113 h 5955635"/>
              <a:gd name="connsiteX146" fmla="*/ 6131959 w 6187971"/>
              <a:gd name="connsiteY146" fmla="*/ 3873653 h 5955635"/>
              <a:gd name="connsiteX147" fmla="*/ 6134066 w 6187971"/>
              <a:gd name="connsiteY147" fmla="*/ 3865519 h 5955635"/>
              <a:gd name="connsiteX148" fmla="*/ 6157494 w 6187971"/>
              <a:gd name="connsiteY148" fmla="*/ 3795198 h 5955635"/>
              <a:gd name="connsiteX149" fmla="*/ 6154602 w 6187971"/>
              <a:gd name="connsiteY149" fmla="*/ 3799658 h 5955635"/>
              <a:gd name="connsiteX150" fmla="*/ 6150140 w 6187971"/>
              <a:gd name="connsiteY150" fmla="*/ 3796769 h 5955635"/>
              <a:gd name="connsiteX151" fmla="*/ 6153032 w 6187971"/>
              <a:gd name="connsiteY151" fmla="*/ 3792310 h 5955635"/>
              <a:gd name="connsiteX152" fmla="*/ 6152247 w 6187971"/>
              <a:gd name="connsiteY152" fmla="*/ 3788635 h 5955635"/>
              <a:gd name="connsiteX153" fmla="*/ 6172783 w 6187971"/>
              <a:gd name="connsiteY153" fmla="*/ 3722774 h 5955635"/>
              <a:gd name="connsiteX154" fmla="*/ 6187039 w 6187971"/>
              <a:gd name="connsiteY154" fmla="*/ 3627519 h 5955635"/>
              <a:gd name="connsiteX155" fmla="*/ 5453639 w 6187971"/>
              <a:gd name="connsiteY155" fmla="*/ 3702176 h 5955635"/>
              <a:gd name="connsiteX156" fmla="*/ 5453774 w 6187971"/>
              <a:gd name="connsiteY156" fmla="*/ 3702469 h 5955635"/>
              <a:gd name="connsiteX157" fmla="*/ 5449948 w 6187971"/>
              <a:gd name="connsiteY157" fmla="*/ 3712116 h 5955635"/>
              <a:gd name="connsiteX158" fmla="*/ 5548423 w 6187971"/>
              <a:gd name="connsiteY158" fmla="*/ 3643981 h 5955635"/>
              <a:gd name="connsiteX159" fmla="*/ 5544882 w 6187971"/>
              <a:gd name="connsiteY159" fmla="*/ 3649448 h 5955635"/>
              <a:gd name="connsiteX160" fmla="*/ 5548423 w 6187971"/>
              <a:gd name="connsiteY160" fmla="*/ 3643981 h 5955635"/>
              <a:gd name="connsiteX161" fmla="*/ 5501782 w 6187971"/>
              <a:gd name="connsiteY161" fmla="*/ 3594005 h 5955635"/>
              <a:gd name="connsiteX162" fmla="*/ 5500844 w 6187971"/>
              <a:gd name="connsiteY162" fmla="*/ 3597631 h 5955635"/>
              <a:gd name="connsiteX163" fmla="*/ 5501806 w 6187971"/>
              <a:gd name="connsiteY163" fmla="*/ 3602135 h 5955635"/>
              <a:gd name="connsiteX164" fmla="*/ 5498264 w 6187971"/>
              <a:gd name="connsiteY164" fmla="*/ 3607601 h 5955635"/>
              <a:gd name="connsiteX165" fmla="*/ 5496339 w 6187971"/>
              <a:gd name="connsiteY165" fmla="*/ 3598593 h 5955635"/>
              <a:gd name="connsiteX166" fmla="*/ 5505531 w 6187971"/>
              <a:gd name="connsiteY166" fmla="*/ 3584407 h 5955635"/>
              <a:gd name="connsiteX167" fmla="*/ 5502887 w 6187971"/>
              <a:gd name="connsiteY167" fmla="*/ 3593074 h 5955635"/>
              <a:gd name="connsiteX168" fmla="*/ 5501782 w 6187971"/>
              <a:gd name="connsiteY168" fmla="*/ 3594005 h 5955635"/>
              <a:gd name="connsiteX169" fmla="*/ 5503423 w 6187971"/>
              <a:gd name="connsiteY169" fmla="*/ 3587661 h 5955635"/>
              <a:gd name="connsiteX170" fmla="*/ 5509363 w 6187971"/>
              <a:gd name="connsiteY170" fmla="*/ 3567553 h 5955635"/>
              <a:gd name="connsiteX171" fmla="*/ 5513086 w 6187971"/>
              <a:gd name="connsiteY171" fmla="*/ 3566758 h 5955635"/>
              <a:gd name="connsiteX172" fmla="*/ 5506965 w 6187971"/>
              <a:gd name="connsiteY172" fmla="*/ 3582195 h 5955635"/>
              <a:gd name="connsiteX173" fmla="*/ 5505531 w 6187971"/>
              <a:gd name="connsiteY173" fmla="*/ 3584407 h 5955635"/>
              <a:gd name="connsiteX174" fmla="*/ 5507691 w 6187971"/>
              <a:gd name="connsiteY174" fmla="*/ 3577329 h 5955635"/>
              <a:gd name="connsiteX175" fmla="*/ 5510688 w 6187971"/>
              <a:gd name="connsiteY175" fmla="*/ 3559800 h 5955635"/>
              <a:gd name="connsiteX176" fmla="*/ 5509363 w 6187971"/>
              <a:gd name="connsiteY176" fmla="*/ 3567553 h 5955635"/>
              <a:gd name="connsiteX177" fmla="*/ 5508582 w 6187971"/>
              <a:gd name="connsiteY177" fmla="*/ 3567720 h 5955635"/>
              <a:gd name="connsiteX178" fmla="*/ 5161932 w 6187971"/>
              <a:gd name="connsiteY178" fmla="*/ 3575847 h 5955635"/>
              <a:gd name="connsiteX179" fmla="*/ 5160517 w 6187971"/>
              <a:gd name="connsiteY179" fmla="*/ 3580472 h 5955635"/>
              <a:gd name="connsiteX180" fmla="*/ 5159539 w 6187971"/>
              <a:gd name="connsiteY180" fmla="*/ 3582645 h 5955635"/>
              <a:gd name="connsiteX181" fmla="*/ 5159040 w 6187971"/>
              <a:gd name="connsiteY181" fmla="*/ 3580307 h 5955635"/>
              <a:gd name="connsiteX182" fmla="*/ 5161932 w 6187971"/>
              <a:gd name="connsiteY182" fmla="*/ 3575847 h 5955635"/>
              <a:gd name="connsiteX183" fmla="*/ 1120688 w 6187971"/>
              <a:gd name="connsiteY183" fmla="*/ 4434529 h 5955635"/>
              <a:gd name="connsiteX184" fmla="*/ 1126155 w 6187971"/>
              <a:gd name="connsiteY184" fmla="*/ 4438070 h 5955635"/>
              <a:gd name="connsiteX185" fmla="*/ 1121651 w 6187971"/>
              <a:gd name="connsiteY185" fmla="*/ 4439032 h 5955635"/>
              <a:gd name="connsiteX186" fmla="*/ 5592057 w 6187971"/>
              <a:gd name="connsiteY186" fmla="*/ 3360201 h 5955635"/>
              <a:gd name="connsiteX187" fmla="*/ 5593625 w 6187971"/>
              <a:gd name="connsiteY187" fmla="*/ 3370584 h 5955635"/>
              <a:gd name="connsiteX188" fmla="*/ 5592663 w 6187971"/>
              <a:gd name="connsiteY188" fmla="*/ 3366081 h 5955635"/>
              <a:gd name="connsiteX189" fmla="*/ 5591701 w 6187971"/>
              <a:gd name="connsiteY189" fmla="*/ 3361577 h 5955635"/>
              <a:gd name="connsiteX190" fmla="*/ 818034 w 6187971"/>
              <a:gd name="connsiteY190" fmla="*/ 4362609 h 5955635"/>
              <a:gd name="connsiteX191" fmla="*/ 820283 w 6187971"/>
              <a:gd name="connsiteY191" fmla="*/ 4366839 h 5955635"/>
              <a:gd name="connsiteX192" fmla="*/ 818996 w 6187971"/>
              <a:gd name="connsiteY192" fmla="*/ 4367114 h 5955635"/>
              <a:gd name="connsiteX193" fmla="*/ 818034 w 6187971"/>
              <a:gd name="connsiteY193" fmla="*/ 4362609 h 5955635"/>
              <a:gd name="connsiteX194" fmla="*/ 5246100 w 6187971"/>
              <a:gd name="connsiteY194" fmla="*/ 3411866 h 5955635"/>
              <a:gd name="connsiteX195" fmla="*/ 5247019 w 6187971"/>
              <a:gd name="connsiteY195" fmla="*/ 3411670 h 5955635"/>
              <a:gd name="connsiteX196" fmla="*/ 5246885 w 6187971"/>
              <a:gd name="connsiteY196" fmla="*/ 3415540 h 5955635"/>
              <a:gd name="connsiteX197" fmla="*/ 5246100 w 6187971"/>
              <a:gd name="connsiteY197" fmla="*/ 3411866 h 5955635"/>
              <a:gd name="connsiteX198" fmla="*/ 5262588 w 6187971"/>
              <a:gd name="connsiteY198" fmla="*/ 3147082 h 5955635"/>
              <a:gd name="connsiteX199" fmla="*/ 5248332 w 6187971"/>
              <a:gd name="connsiteY199" fmla="*/ 3242337 h 5955635"/>
              <a:gd name="connsiteX200" fmla="*/ 5227796 w 6187971"/>
              <a:gd name="connsiteY200" fmla="*/ 3308198 h 5955635"/>
              <a:gd name="connsiteX201" fmla="*/ 5228581 w 6187971"/>
              <a:gd name="connsiteY201" fmla="*/ 3311872 h 5955635"/>
              <a:gd name="connsiteX202" fmla="*/ 5225689 w 6187971"/>
              <a:gd name="connsiteY202" fmla="*/ 3316332 h 5955635"/>
              <a:gd name="connsiteX203" fmla="*/ 5230152 w 6187971"/>
              <a:gd name="connsiteY203" fmla="*/ 3319222 h 5955635"/>
              <a:gd name="connsiteX204" fmla="*/ 5233044 w 6187971"/>
              <a:gd name="connsiteY204" fmla="*/ 3314761 h 5955635"/>
              <a:gd name="connsiteX205" fmla="*/ 5209615 w 6187971"/>
              <a:gd name="connsiteY205" fmla="*/ 3385082 h 5955635"/>
              <a:gd name="connsiteX206" fmla="*/ 5207509 w 6187971"/>
              <a:gd name="connsiteY206" fmla="*/ 3393216 h 5955635"/>
              <a:gd name="connsiteX207" fmla="*/ 5204616 w 6187971"/>
              <a:gd name="connsiteY207" fmla="*/ 3397676 h 5955635"/>
              <a:gd name="connsiteX208" fmla="*/ 5209864 w 6187971"/>
              <a:gd name="connsiteY208" fmla="*/ 3404240 h 5955635"/>
              <a:gd name="connsiteX209" fmla="*/ 5199079 w 6187971"/>
              <a:gd name="connsiteY209" fmla="*/ 3425754 h 5955635"/>
              <a:gd name="connsiteX210" fmla="*/ 5156933 w 6187971"/>
              <a:gd name="connsiteY210" fmla="*/ 3588442 h 5955635"/>
              <a:gd name="connsiteX211" fmla="*/ 5159539 w 6187971"/>
              <a:gd name="connsiteY211" fmla="*/ 3582645 h 5955635"/>
              <a:gd name="connsiteX212" fmla="*/ 5159825 w 6187971"/>
              <a:gd name="connsiteY212" fmla="*/ 3583982 h 5955635"/>
              <a:gd name="connsiteX213" fmla="*/ 5157718 w 6187971"/>
              <a:gd name="connsiteY213" fmla="*/ 3592116 h 5955635"/>
              <a:gd name="connsiteX214" fmla="*/ 5161395 w 6187971"/>
              <a:gd name="connsiteY214" fmla="*/ 3591330 h 5955635"/>
              <a:gd name="connsiteX215" fmla="*/ 5163502 w 6187971"/>
              <a:gd name="connsiteY215" fmla="*/ 3583196 h 5955635"/>
              <a:gd name="connsiteX216" fmla="*/ 5160320 w 6187971"/>
              <a:gd name="connsiteY216" fmla="*/ 3622296 h 5955635"/>
              <a:gd name="connsiteX217" fmla="*/ 5159535 w 6187971"/>
              <a:gd name="connsiteY217" fmla="*/ 3618622 h 5955635"/>
              <a:gd name="connsiteX218" fmla="*/ 5157428 w 6187971"/>
              <a:gd name="connsiteY218" fmla="*/ 3626757 h 5955635"/>
              <a:gd name="connsiteX219" fmla="*/ 5154536 w 6187971"/>
              <a:gd name="connsiteY219" fmla="*/ 3631216 h 5955635"/>
              <a:gd name="connsiteX220" fmla="*/ 5106399 w 6187971"/>
              <a:gd name="connsiteY220" fmla="*/ 3729869 h 5955635"/>
              <a:gd name="connsiteX221" fmla="*/ 5109291 w 6187971"/>
              <a:gd name="connsiteY221" fmla="*/ 3725408 h 5955635"/>
              <a:gd name="connsiteX222" fmla="*/ 5104829 w 6187971"/>
              <a:gd name="connsiteY222" fmla="*/ 3722520 h 5955635"/>
              <a:gd name="connsiteX223" fmla="*/ 5105614 w 6187971"/>
              <a:gd name="connsiteY223" fmla="*/ 3726194 h 5955635"/>
              <a:gd name="connsiteX224" fmla="*/ 5106399 w 6187971"/>
              <a:gd name="connsiteY224" fmla="*/ 3729869 h 5955635"/>
              <a:gd name="connsiteX225" fmla="*/ 5103506 w 6187971"/>
              <a:gd name="connsiteY225" fmla="*/ 3734329 h 5955635"/>
              <a:gd name="connsiteX226" fmla="*/ 5089045 w 6187971"/>
              <a:gd name="connsiteY226" fmla="*/ 3756628 h 5955635"/>
              <a:gd name="connsiteX227" fmla="*/ 5095614 w 6187971"/>
              <a:gd name="connsiteY227" fmla="*/ 3751383 h 5955635"/>
              <a:gd name="connsiteX228" fmla="*/ 5096399 w 6187971"/>
              <a:gd name="connsiteY228" fmla="*/ 3755057 h 5955635"/>
              <a:gd name="connsiteX229" fmla="*/ 5097184 w 6187971"/>
              <a:gd name="connsiteY229" fmla="*/ 3758732 h 5955635"/>
              <a:gd name="connsiteX230" fmla="*/ 5100077 w 6187971"/>
              <a:gd name="connsiteY230" fmla="*/ 3754271 h 5955635"/>
              <a:gd name="connsiteX231" fmla="*/ 5090862 w 6187971"/>
              <a:gd name="connsiteY231" fmla="*/ 3783135 h 5955635"/>
              <a:gd name="connsiteX232" fmla="*/ 5090077 w 6187971"/>
              <a:gd name="connsiteY232" fmla="*/ 3779461 h 5955635"/>
              <a:gd name="connsiteX233" fmla="*/ 5092970 w 6187971"/>
              <a:gd name="connsiteY233" fmla="*/ 3775001 h 5955635"/>
              <a:gd name="connsiteX234" fmla="*/ 5092185 w 6187971"/>
              <a:gd name="connsiteY234" fmla="*/ 3771327 h 5955635"/>
              <a:gd name="connsiteX235" fmla="*/ 5086400 w 6187971"/>
              <a:gd name="connsiteY235" fmla="*/ 3780246 h 5955635"/>
              <a:gd name="connsiteX236" fmla="*/ 5083508 w 6187971"/>
              <a:gd name="connsiteY236" fmla="*/ 3784706 h 5955635"/>
              <a:gd name="connsiteX237" fmla="*/ 5055907 w 6187971"/>
              <a:gd name="connsiteY237" fmla="*/ 3817497 h 5955635"/>
              <a:gd name="connsiteX238" fmla="*/ 5039585 w 6187971"/>
              <a:gd name="connsiteY238" fmla="*/ 3867090 h 5955635"/>
              <a:gd name="connsiteX239" fmla="*/ 5035908 w 6187971"/>
              <a:gd name="connsiteY239" fmla="*/ 3867875 h 5955635"/>
              <a:gd name="connsiteX240" fmla="*/ 5033801 w 6187971"/>
              <a:gd name="connsiteY240" fmla="*/ 3876009 h 5955635"/>
              <a:gd name="connsiteX241" fmla="*/ 5030123 w 6187971"/>
              <a:gd name="connsiteY241" fmla="*/ 3876795 h 5955635"/>
              <a:gd name="connsiteX242" fmla="*/ 5030908 w 6187971"/>
              <a:gd name="connsiteY242" fmla="*/ 3880470 h 5955635"/>
              <a:gd name="connsiteX243" fmla="*/ 5017232 w 6187971"/>
              <a:gd name="connsiteY243" fmla="*/ 3906445 h 5955635"/>
              <a:gd name="connsiteX244" fmla="*/ 5027479 w 6187971"/>
              <a:gd name="connsiteY244" fmla="*/ 3900413 h 5955635"/>
              <a:gd name="connsiteX245" fmla="*/ 5028264 w 6187971"/>
              <a:gd name="connsiteY245" fmla="*/ 3904088 h 5955635"/>
              <a:gd name="connsiteX246" fmla="*/ 5031156 w 6187971"/>
              <a:gd name="connsiteY246" fmla="*/ 3899627 h 5955635"/>
              <a:gd name="connsiteX247" fmla="*/ 5034833 w 6187971"/>
              <a:gd name="connsiteY247" fmla="*/ 3898841 h 5955635"/>
              <a:gd name="connsiteX248" fmla="*/ 5015372 w 6187971"/>
              <a:gd name="connsiteY248" fmla="*/ 3933736 h 5955635"/>
              <a:gd name="connsiteX249" fmla="*/ 5006447 w 6187971"/>
              <a:gd name="connsiteY249" fmla="*/ 3927959 h 5955635"/>
              <a:gd name="connsiteX250" fmla="*/ 4969384 w 6187971"/>
              <a:gd name="connsiteY250" fmla="*/ 3970456 h 5955635"/>
              <a:gd name="connsiteX251" fmla="*/ 4955170 w 6187971"/>
              <a:gd name="connsiteY251" fmla="*/ 4011913 h 5955635"/>
              <a:gd name="connsiteX252" fmla="*/ 4921785 w 6187971"/>
              <a:gd name="connsiteY252" fmla="*/ 4053624 h 5955635"/>
              <a:gd name="connsiteX253" fmla="*/ 4915463 w 6187971"/>
              <a:gd name="connsiteY253" fmla="*/ 4078028 h 5955635"/>
              <a:gd name="connsiteX254" fmla="*/ 4807661 w 6187971"/>
              <a:gd name="connsiteY254" fmla="*/ 4239374 h 5955635"/>
              <a:gd name="connsiteX255" fmla="*/ 4885465 w 6187971"/>
              <a:gd name="connsiteY255" fmla="*/ 4153594 h 5955635"/>
              <a:gd name="connsiteX256" fmla="*/ 4944634 w 6187971"/>
              <a:gd name="connsiteY256" fmla="*/ 4052585 h 5955635"/>
              <a:gd name="connsiteX257" fmla="*/ 4945419 w 6187971"/>
              <a:gd name="connsiteY257" fmla="*/ 4056260 h 5955635"/>
              <a:gd name="connsiteX258" fmla="*/ 4943311 w 6187971"/>
              <a:gd name="connsiteY258" fmla="*/ 4064394 h 5955635"/>
              <a:gd name="connsiteX259" fmla="*/ 4946204 w 6187971"/>
              <a:gd name="connsiteY259" fmla="*/ 4059934 h 5955635"/>
              <a:gd name="connsiteX260" fmla="*/ 4952773 w 6187971"/>
              <a:gd name="connsiteY260" fmla="*/ 4054689 h 5955635"/>
              <a:gd name="connsiteX261" fmla="*/ 4944096 w 6187971"/>
              <a:gd name="connsiteY261" fmla="*/ 4068069 h 5955635"/>
              <a:gd name="connsiteX262" fmla="*/ 5007190 w 6187971"/>
              <a:gd name="connsiteY262" fmla="*/ 3985431 h 5955635"/>
              <a:gd name="connsiteX263" fmla="*/ 5066112 w 6187971"/>
              <a:gd name="connsiteY263" fmla="*/ 3865264 h 5955635"/>
              <a:gd name="connsiteX264" fmla="*/ 5106357 w 6187971"/>
              <a:gd name="connsiteY264" fmla="*/ 3783667 h 5955635"/>
              <a:gd name="connsiteX265" fmla="*/ 5134785 w 6187971"/>
              <a:gd name="connsiteY265" fmla="*/ 3700752 h 5955635"/>
              <a:gd name="connsiteX266" fmla="*/ 5158998 w 6187971"/>
              <a:gd name="connsiteY266" fmla="*/ 3634105 h 5955635"/>
              <a:gd name="connsiteX267" fmla="*/ 5161890 w 6187971"/>
              <a:gd name="connsiteY267" fmla="*/ 3629645 h 5955635"/>
              <a:gd name="connsiteX268" fmla="*/ 5163998 w 6187971"/>
              <a:gd name="connsiteY268" fmla="*/ 3621510 h 5955635"/>
              <a:gd name="connsiteX269" fmla="*/ 5212714 w 6187971"/>
              <a:gd name="connsiteY269" fmla="*/ 3453577 h 5955635"/>
              <a:gd name="connsiteX270" fmla="*/ 5226101 w 6187971"/>
              <a:gd name="connsiteY270" fmla="*/ 3462243 h 5955635"/>
              <a:gd name="connsiteX271" fmla="*/ 5240563 w 6187971"/>
              <a:gd name="connsiteY271" fmla="*/ 3439944 h 5955635"/>
              <a:gd name="connsiteX272" fmla="*/ 5238456 w 6187971"/>
              <a:gd name="connsiteY272" fmla="*/ 3448077 h 5955635"/>
              <a:gd name="connsiteX273" fmla="*/ 5236348 w 6187971"/>
              <a:gd name="connsiteY273" fmla="*/ 3456212 h 5955635"/>
              <a:gd name="connsiteX274" fmla="*/ 5239241 w 6187971"/>
              <a:gd name="connsiteY274" fmla="*/ 3451752 h 5955635"/>
              <a:gd name="connsiteX275" fmla="*/ 5241348 w 6187971"/>
              <a:gd name="connsiteY275" fmla="*/ 3443618 h 5955635"/>
              <a:gd name="connsiteX276" fmla="*/ 5244240 w 6187971"/>
              <a:gd name="connsiteY276" fmla="*/ 3439158 h 5955635"/>
              <a:gd name="connsiteX277" fmla="*/ 5251347 w 6187971"/>
              <a:gd name="connsiteY277" fmla="*/ 3418429 h 5955635"/>
              <a:gd name="connsiteX278" fmla="*/ 5250562 w 6187971"/>
              <a:gd name="connsiteY278" fmla="*/ 3414755 h 5955635"/>
              <a:gd name="connsiteX279" fmla="*/ 5249777 w 6187971"/>
              <a:gd name="connsiteY279" fmla="*/ 3411081 h 5955635"/>
              <a:gd name="connsiteX280" fmla="*/ 5247019 w 6187971"/>
              <a:gd name="connsiteY280" fmla="*/ 3411670 h 5955635"/>
              <a:gd name="connsiteX281" fmla="*/ 5247153 w 6187971"/>
              <a:gd name="connsiteY281" fmla="*/ 3407799 h 5955635"/>
              <a:gd name="connsiteX282" fmla="*/ 5247422 w 6187971"/>
              <a:gd name="connsiteY282" fmla="*/ 3400057 h 5955635"/>
              <a:gd name="connsiteX283" fmla="*/ 5231391 w 6187971"/>
              <a:gd name="connsiteY283" fmla="*/ 3415009 h 5955635"/>
              <a:gd name="connsiteX284" fmla="*/ 5232465 w 6187971"/>
              <a:gd name="connsiteY284" fmla="*/ 3384043 h 5955635"/>
              <a:gd name="connsiteX285" fmla="*/ 5228003 w 6187971"/>
              <a:gd name="connsiteY285" fmla="*/ 3381153 h 5955635"/>
              <a:gd name="connsiteX286" fmla="*/ 5231680 w 6187971"/>
              <a:gd name="connsiteY286" fmla="*/ 3380368 h 5955635"/>
              <a:gd name="connsiteX287" fmla="*/ 5230895 w 6187971"/>
              <a:gd name="connsiteY287" fmla="*/ 3376694 h 5955635"/>
              <a:gd name="connsiteX288" fmla="*/ 5230110 w 6187971"/>
              <a:gd name="connsiteY288" fmla="*/ 3373020 h 5955635"/>
              <a:gd name="connsiteX289" fmla="*/ 5229324 w 6187971"/>
              <a:gd name="connsiteY289" fmla="*/ 3369345 h 5955635"/>
              <a:gd name="connsiteX290" fmla="*/ 5239613 w 6187971"/>
              <a:gd name="connsiteY290" fmla="*/ 3309515 h 5955635"/>
              <a:gd name="connsiteX291" fmla="*/ 5235936 w 6187971"/>
              <a:gd name="connsiteY291" fmla="*/ 3310301 h 5955635"/>
              <a:gd name="connsiteX292" fmla="*/ 5238828 w 6187971"/>
              <a:gd name="connsiteY292" fmla="*/ 3305841 h 5955635"/>
              <a:gd name="connsiteX293" fmla="*/ 5243828 w 6187971"/>
              <a:gd name="connsiteY293" fmla="*/ 3293247 h 5955635"/>
              <a:gd name="connsiteX294" fmla="*/ 5239366 w 6187971"/>
              <a:gd name="connsiteY294" fmla="*/ 3290358 h 5955635"/>
              <a:gd name="connsiteX295" fmla="*/ 5260687 w 6187971"/>
              <a:gd name="connsiteY295" fmla="*/ 3228171 h 5955635"/>
              <a:gd name="connsiteX296" fmla="*/ 5262588 w 6187971"/>
              <a:gd name="connsiteY296" fmla="*/ 3147082 h 5955635"/>
              <a:gd name="connsiteX297" fmla="*/ 869439 w 6187971"/>
              <a:gd name="connsiteY297" fmla="*/ 3941889 h 5955635"/>
              <a:gd name="connsiteX298" fmla="*/ 870401 w 6187971"/>
              <a:gd name="connsiteY298" fmla="*/ 3946393 h 5955635"/>
              <a:gd name="connsiteX299" fmla="*/ 869247 w 6187971"/>
              <a:gd name="connsiteY299" fmla="*/ 3944432 h 5955635"/>
              <a:gd name="connsiteX300" fmla="*/ 5600071 w 6187971"/>
              <a:gd name="connsiteY300" fmla="*/ 2827600 h 5955635"/>
              <a:gd name="connsiteX301" fmla="*/ 5601033 w 6187971"/>
              <a:gd name="connsiteY301" fmla="*/ 2832105 h 5955635"/>
              <a:gd name="connsiteX302" fmla="*/ 5600701 w 6187971"/>
              <a:gd name="connsiteY302" fmla="*/ 2831889 h 5955635"/>
              <a:gd name="connsiteX303" fmla="*/ 5594604 w 6187971"/>
              <a:gd name="connsiteY303" fmla="*/ 2824058 h 5955635"/>
              <a:gd name="connsiteX304" fmla="*/ 5594817 w 6187971"/>
              <a:gd name="connsiteY304" fmla="*/ 2824013 h 5955635"/>
              <a:gd name="connsiteX305" fmla="*/ 5595567 w 6187971"/>
              <a:gd name="connsiteY305" fmla="*/ 2828563 h 5955635"/>
              <a:gd name="connsiteX306" fmla="*/ 5594604 w 6187971"/>
              <a:gd name="connsiteY306" fmla="*/ 2824058 h 5955635"/>
              <a:gd name="connsiteX307" fmla="*/ 756958 w 6187971"/>
              <a:gd name="connsiteY307" fmla="*/ 3768116 h 5955635"/>
              <a:gd name="connsiteX308" fmla="*/ 764349 w 6187971"/>
              <a:gd name="connsiteY308" fmla="*/ 3780665 h 5955635"/>
              <a:gd name="connsiteX309" fmla="*/ 759845 w 6187971"/>
              <a:gd name="connsiteY309" fmla="*/ 3781628 h 5955635"/>
              <a:gd name="connsiteX310" fmla="*/ 5540370 w 6187971"/>
              <a:gd name="connsiteY310" fmla="*/ 2614293 h 5955635"/>
              <a:gd name="connsiteX311" fmla="*/ 5545837 w 6187971"/>
              <a:gd name="connsiteY311" fmla="*/ 2617834 h 5955635"/>
              <a:gd name="connsiteX312" fmla="*/ 5541332 w 6187971"/>
              <a:gd name="connsiteY312" fmla="*/ 2618797 h 5955635"/>
              <a:gd name="connsiteX313" fmla="*/ 5540370 w 6187971"/>
              <a:gd name="connsiteY313" fmla="*/ 2614293 h 5955635"/>
              <a:gd name="connsiteX314" fmla="*/ 5744362 w 6187971"/>
              <a:gd name="connsiteY314" fmla="*/ 2533034 h 5955635"/>
              <a:gd name="connsiteX315" fmla="*/ 5751754 w 6187971"/>
              <a:gd name="connsiteY315" fmla="*/ 2545583 h 5955635"/>
              <a:gd name="connsiteX316" fmla="*/ 5770344 w 6187971"/>
              <a:gd name="connsiteY316" fmla="*/ 2654643 h 5955635"/>
              <a:gd name="connsiteX317" fmla="*/ 5792210 w 6187971"/>
              <a:gd name="connsiteY317" fmla="*/ 2668810 h 5955635"/>
              <a:gd name="connsiteX318" fmla="*/ 5800215 w 6187971"/>
              <a:gd name="connsiteY318" fmla="*/ 2728325 h 5955635"/>
              <a:gd name="connsiteX319" fmla="*/ 5803450 w 6187971"/>
              <a:gd name="connsiteY319" fmla="*/ 2699375 h 5955635"/>
              <a:gd name="connsiteX320" fmla="*/ 5811149 w 6187971"/>
              <a:gd name="connsiteY320" fmla="*/ 2735408 h 5955635"/>
              <a:gd name="connsiteX321" fmla="*/ 5820811 w 6187971"/>
              <a:gd name="connsiteY321" fmla="*/ 2714505 h 5955635"/>
              <a:gd name="connsiteX322" fmla="*/ 5838358 w 6187971"/>
              <a:gd name="connsiteY322" fmla="*/ 2950947 h 5955635"/>
              <a:gd name="connsiteX323" fmla="*/ 5838665 w 6187971"/>
              <a:gd name="connsiteY323" fmla="*/ 2974430 h 5955635"/>
              <a:gd name="connsiteX324" fmla="*/ 4638016 w 6187971"/>
              <a:gd name="connsiteY324" fmla="*/ 5312600 h 5955635"/>
              <a:gd name="connsiteX325" fmla="*/ 4633512 w 6187971"/>
              <a:gd name="connsiteY325" fmla="*/ 5313563 h 5955635"/>
              <a:gd name="connsiteX326" fmla="*/ 4629008 w 6187971"/>
              <a:gd name="connsiteY326" fmla="*/ 5314525 h 5955635"/>
              <a:gd name="connsiteX327" fmla="*/ 4623541 w 6187971"/>
              <a:gd name="connsiteY327" fmla="*/ 5310984 h 5955635"/>
              <a:gd name="connsiteX328" fmla="*/ 4631588 w 6187971"/>
              <a:gd name="connsiteY328" fmla="*/ 5304555 h 5955635"/>
              <a:gd name="connsiteX329" fmla="*/ 4629663 w 6187971"/>
              <a:gd name="connsiteY329" fmla="*/ 5295546 h 5955635"/>
              <a:gd name="connsiteX330" fmla="*/ 4621617 w 6187971"/>
              <a:gd name="connsiteY330" fmla="*/ 5301975 h 5955635"/>
              <a:gd name="connsiteX331" fmla="*/ 4618076 w 6187971"/>
              <a:gd name="connsiteY331" fmla="*/ 5307442 h 5955635"/>
              <a:gd name="connsiteX332" fmla="*/ 4613571 w 6187971"/>
              <a:gd name="connsiteY332" fmla="*/ 5308404 h 5955635"/>
              <a:gd name="connsiteX333" fmla="*/ 4599097 w 6187971"/>
              <a:gd name="connsiteY333" fmla="*/ 5306787 h 5955635"/>
              <a:gd name="connsiteX334" fmla="*/ 4597479 w 6187971"/>
              <a:gd name="connsiteY334" fmla="*/ 5321261 h 5955635"/>
              <a:gd name="connsiteX335" fmla="*/ 4605526 w 6187971"/>
              <a:gd name="connsiteY335" fmla="*/ 5314833 h 5955635"/>
              <a:gd name="connsiteX336" fmla="*/ 4602946 w 6187971"/>
              <a:gd name="connsiteY336" fmla="*/ 5324803 h 5955635"/>
              <a:gd name="connsiteX337" fmla="*/ 4615496 w 6187971"/>
              <a:gd name="connsiteY337" fmla="*/ 5317412 h 5955635"/>
              <a:gd name="connsiteX338" fmla="*/ 4619038 w 6187971"/>
              <a:gd name="connsiteY338" fmla="*/ 5311946 h 5955635"/>
              <a:gd name="connsiteX339" fmla="*/ 4616458 w 6187971"/>
              <a:gd name="connsiteY339" fmla="*/ 5321916 h 5955635"/>
              <a:gd name="connsiteX340" fmla="*/ 4611954 w 6187971"/>
              <a:gd name="connsiteY340" fmla="*/ 5322878 h 5955635"/>
              <a:gd name="connsiteX341" fmla="*/ 4608413 w 6187971"/>
              <a:gd name="connsiteY341" fmla="*/ 5328345 h 5955635"/>
              <a:gd name="connsiteX342" fmla="*/ 4609375 w 6187971"/>
              <a:gd name="connsiteY342" fmla="*/ 5332848 h 5955635"/>
              <a:gd name="connsiteX343" fmla="*/ 4413078 w 6187971"/>
              <a:gd name="connsiteY343" fmla="*/ 5450140 h 5955635"/>
              <a:gd name="connsiteX344" fmla="*/ 4398604 w 6187971"/>
              <a:gd name="connsiteY344" fmla="*/ 5448524 h 5955635"/>
              <a:gd name="connsiteX345" fmla="*/ 4399566 w 6187971"/>
              <a:gd name="connsiteY345" fmla="*/ 5453027 h 5955635"/>
              <a:gd name="connsiteX346" fmla="*/ 3692038 w 6187971"/>
              <a:gd name="connsiteY346" fmla="*/ 5712509 h 5955635"/>
              <a:gd name="connsiteX347" fmla="*/ 1989514 w 6187971"/>
              <a:gd name="connsiteY347" fmla="*/ 5525218 h 5955635"/>
              <a:gd name="connsiteX348" fmla="*/ 2003026 w 6187971"/>
              <a:gd name="connsiteY348" fmla="*/ 5522331 h 5955635"/>
              <a:gd name="connsiteX349" fmla="*/ 1925842 w 6187971"/>
              <a:gd name="connsiteY349" fmla="*/ 5491725 h 5955635"/>
              <a:gd name="connsiteX350" fmla="*/ 1926804 w 6187971"/>
              <a:gd name="connsiteY350" fmla="*/ 5496229 h 5955635"/>
              <a:gd name="connsiteX351" fmla="*/ 1836763 w 6187971"/>
              <a:gd name="connsiteY351" fmla="*/ 5449531 h 5955635"/>
              <a:gd name="connsiteX352" fmla="*/ 1783061 w 6187971"/>
              <a:gd name="connsiteY352" fmla="*/ 5418617 h 5955635"/>
              <a:gd name="connsiteX353" fmla="*/ 1777595 w 6187971"/>
              <a:gd name="connsiteY353" fmla="*/ 5415075 h 5955635"/>
              <a:gd name="connsiteX354" fmla="*/ 1773091 w 6187971"/>
              <a:gd name="connsiteY354" fmla="*/ 5416038 h 5955635"/>
              <a:gd name="connsiteX355" fmla="*/ 1766662 w 6187971"/>
              <a:gd name="connsiteY355" fmla="*/ 5407992 h 5955635"/>
              <a:gd name="connsiteX356" fmla="*/ 1740293 w 6187971"/>
              <a:gd name="connsiteY356" fmla="*/ 5394787 h 5955635"/>
              <a:gd name="connsiteX357" fmla="*/ 1664727 w 6187971"/>
              <a:gd name="connsiteY357" fmla="*/ 5349706 h 5955635"/>
              <a:gd name="connsiteX358" fmla="*/ 1631929 w 6187971"/>
              <a:gd name="connsiteY358" fmla="*/ 5328456 h 5955635"/>
              <a:gd name="connsiteX359" fmla="*/ 1565371 w 6187971"/>
              <a:gd name="connsiteY359" fmla="*/ 5281450 h 5955635"/>
              <a:gd name="connsiteX360" fmla="*/ 1569874 w 6187971"/>
              <a:gd name="connsiteY360" fmla="*/ 5280488 h 5955635"/>
              <a:gd name="connsiteX361" fmla="*/ 1554437 w 6187971"/>
              <a:gd name="connsiteY361" fmla="*/ 5274367 h 5955635"/>
              <a:gd name="connsiteX362" fmla="*/ 1044223 w 6187971"/>
              <a:gd name="connsiteY362" fmla="*/ 4804087 h 5955635"/>
              <a:gd name="connsiteX363" fmla="*/ 631951 w 6187971"/>
              <a:gd name="connsiteY363" fmla="*/ 4086820 h 5955635"/>
              <a:gd name="connsiteX364" fmla="*/ 635493 w 6187971"/>
              <a:gd name="connsiteY364" fmla="*/ 4081353 h 5955635"/>
              <a:gd name="connsiteX365" fmla="*/ 700742 w 6187971"/>
              <a:gd name="connsiteY365" fmla="*/ 4166316 h 5955635"/>
              <a:gd name="connsiteX366" fmla="*/ 711982 w 6187971"/>
              <a:gd name="connsiteY366" fmla="*/ 4196882 h 5955635"/>
              <a:gd name="connsiteX367" fmla="*/ 706515 w 6187971"/>
              <a:gd name="connsiteY367" fmla="*/ 4193340 h 5955635"/>
              <a:gd name="connsiteX368" fmla="*/ 702011 w 6187971"/>
              <a:gd name="connsiteY368" fmla="*/ 4194302 h 5955635"/>
              <a:gd name="connsiteX369" fmla="*/ 707478 w 6187971"/>
              <a:gd name="connsiteY369" fmla="*/ 4197844 h 5955635"/>
              <a:gd name="connsiteX370" fmla="*/ 708440 w 6187971"/>
              <a:gd name="connsiteY370" fmla="*/ 4202348 h 5955635"/>
              <a:gd name="connsiteX371" fmla="*/ 713906 w 6187971"/>
              <a:gd name="connsiteY371" fmla="*/ 4205890 h 5955635"/>
              <a:gd name="connsiteX372" fmla="*/ 732229 w 6187971"/>
              <a:gd name="connsiteY372" fmla="*/ 4225523 h 5955635"/>
              <a:gd name="connsiteX373" fmla="*/ 750861 w 6187971"/>
              <a:gd name="connsiteY373" fmla="*/ 4268639 h 5955635"/>
              <a:gd name="connsiteX374" fmla="*/ 759869 w 6187971"/>
              <a:gd name="connsiteY374" fmla="*/ 4266714 h 5955635"/>
              <a:gd name="connsiteX375" fmla="*/ 761138 w 6187971"/>
              <a:gd name="connsiteY375" fmla="*/ 4294702 h 5955635"/>
              <a:gd name="connsiteX376" fmla="*/ 770454 w 6187971"/>
              <a:gd name="connsiteY376" fmla="*/ 4316259 h 5955635"/>
              <a:gd name="connsiteX377" fmla="*/ 788122 w 6187971"/>
              <a:gd name="connsiteY377" fmla="*/ 4354871 h 5955635"/>
              <a:gd name="connsiteX378" fmla="*/ 816723 w 6187971"/>
              <a:gd name="connsiteY378" fmla="*/ 4400567 h 5955635"/>
              <a:gd name="connsiteX379" fmla="*/ 845324 w 6187971"/>
              <a:gd name="connsiteY379" fmla="*/ 4446262 h 5955635"/>
              <a:gd name="connsiteX380" fmla="*/ 848211 w 6187971"/>
              <a:gd name="connsiteY380" fmla="*/ 4459775 h 5955635"/>
              <a:gd name="connsiteX381" fmla="*/ 865572 w 6187971"/>
              <a:gd name="connsiteY381" fmla="*/ 4474903 h 5955635"/>
              <a:gd name="connsiteX382" fmla="*/ 883599 w 6187971"/>
              <a:gd name="connsiteY382" fmla="*/ 4512777 h 5955635"/>
              <a:gd name="connsiteX383" fmla="*/ 885976 w 6187971"/>
              <a:gd name="connsiteY383" fmla="*/ 4526170 h 5955635"/>
              <a:gd name="connsiteX384" fmla="*/ 885567 w 6187971"/>
              <a:gd name="connsiteY384" fmla="*/ 4525764 h 5955635"/>
              <a:gd name="connsiteX385" fmla="*/ 881591 w 6187971"/>
              <a:gd name="connsiteY385" fmla="*/ 4516811 h 5955635"/>
              <a:gd name="connsiteX386" fmla="*/ 877775 w 6187971"/>
              <a:gd name="connsiteY386" fmla="*/ 4509974 h 5955635"/>
              <a:gd name="connsiteX387" fmla="*/ 877625 w 6187971"/>
              <a:gd name="connsiteY387" fmla="*/ 4517880 h 5955635"/>
              <a:gd name="connsiteX388" fmla="*/ 885567 w 6187971"/>
              <a:gd name="connsiteY388" fmla="*/ 4525764 h 5955635"/>
              <a:gd name="connsiteX389" fmla="*/ 886128 w 6187971"/>
              <a:gd name="connsiteY389" fmla="*/ 4527028 h 5955635"/>
              <a:gd name="connsiteX390" fmla="*/ 885976 w 6187971"/>
              <a:gd name="connsiteY390" fmla="*/ 4526170 h 5955635"/>
              <a:gd name="connsiteX391" fmla="*/ 888178 w 6187971"/>
              <a:gd name="connsiteY391" fmla="*/ 4528356 h 5955635"/>
              <a:gd name="connsiteX392" fmla="*/ 894482 w 6187971"/>
              <a:gd name="connsiteY392" fmla="*/ 4544081 h 5955635"/>
              <a:gd name="connsiteX393" fmla="*/ 933053 w 6187971"/>
              <a:gd name="connsiteY393" fmla="*/ 4592357 h 5955635"/>
              <a:gd name="connsiteX394" fmla="*/ 934015 w 6187971"/>
              <a:gd name="connsiteY394" fmla="*/ 4596860 h 5955635"/>
              <a:gd name="connsiteX395" fmla="*/ 934978 w 6187971"/>
              <a:gd name="connsiteY395" fmla="*/ 4601364 h 5955635"/>
              <a:gd name="connsiteX396" fmla="*/ 939482 w 6187971"/>
              <a:gd name="connsiteY396" fmla="*/ 4600402 h 5955635"/>
              <a:gd name="connsiteX397" fmla="*/ 946872 w 6187971"/>
              <a:gd name="connsiteY397" fmla="*/ 4612952 h 5955635"/>
              <a:gd name="connsiteX398" fmla="*/ 955226 w 6187971"/>
              <a:gd name="connsiteY398" fmla="*/ 4630006 h 5955635"/>
              <a:gd name="connsiteX399" fmla="*/ 998301 w 6187971"/>
              <a:gd name="connsiteY399" fmla="*/ 4677318 h 5955635"/>
              <a:gd name="connsiteX400" fmla="*/ 1008272 w 6187971"/>
              <a:gd name="connsiteY400" fmla="*/ 4679898 h 5955635"/>
              <a:gd name="connsiteX401" fmla="*/ 1003768 w 6187971"/>
              <a:gd name="connsiteY401" fmla="*/ 4680860 h 5955635"/>
              <a:gd name="connsiteX402" fmla="*/ 999264 w 6187971"/>
              <a:gd name="connsiteY402" fmla="*/ 4681823 h 5955635"/>
              <a:gd name="connsiteX403" fmla="*/ 1005693 w 6187971"/>
              <a:gd name="connsiteY403" fmla="*/ 4689868 h 5955635"/>
              <a:gd name="connsiteX404" fmla="*/ 1010197 w 6187971"/>
              <a:gd name="connsiteY404" fmla="*/ 4688906 h 5955635"/>
              <a:gd name="connsiteX405" fmla="*/ 1011159 w 6187971"/>
              <a:gd name="connsiteY405" fmla="*/ 4693410 h 5955635"/>
              <a:gd name="connsiteX406" fmla="*/ 1068054 w 6187971"/>
              <a:gd name="connsiteY406" fmla="*/ 4761319 h 5955635"/>
              <a:gd name="connsiteX407" fmla="*/ 1070941 w 6187971"/>
              <a:gd name="connsiteY407" fmla="*/ 4774831 h 5955635"/>
              <a:gd name="connsiteX408" fmla="*/ 1088302 w 6187971"/>
              <a:gd name="connsiteY408" fmla="*/ 4789960 h 5955635"/>
              <a:gd name="connsiteX409" fmla="*/ 1082836 w 6187971"/>
              <a:gd name="connsiteY409" fmla="*/ 4786418 h 5955635"/>
              <a:gd name="connsiteX410" fmla="*/ 1084761 w 6187971"/>
              <a:gd name="connsiteY410" fmla="*/ 4795426 h 5955635"/>
              <a:gd name="connsiteX411" fmla="*/ 1089264 w 6187971"/>
              <a:gd name="connsiteY411" fmla="*/ 4794464 h 5955635"/>
              <a:gd name="connsiteX412" fmla="*/ 1090227 w 6187971"/>
              <a:gd name="connsiteY412" fmla="*/ 4798968 h 5955635"/>
              <a:gd name="connsiteX413" fmla="*/ 1121407 w 6187971"/>
              <a:gd name="connsiteY413" fmla="*/ 4834693 h 5955635"/>
              <a:gd name="connsiteX414" fmla="*/ 1169950 w 6187971"/>
              <a:gd name="connsiteY414" fmla="*/ 4885547 h 5955635"/>
              <a:gd name="connsiteX415" fmla="*/ 1230080 w 6187971"/>
              <a:gd name="connsiteY415" fmla="*/ 4924507 h 5955635"/>
              <a:gd name="connsiteX416" fmla="*/ 1183462 w 6187971"/>
              <a:gd name="connsiteY416" fmla="*/ 4882661 h 5955635"/>
              <a:gd name="connsiteX417" fmla="*/ 1187004 w 6187971"/>
              <a:gd name="connsiteY417" fmla="*/ 4877195 h 5955635"/>
              <a:gd name="connsiteX418" fmla="*/ 1176071 w 6187971"/>
              <a:gd name="connsiteY418" fmla="*/ 4870111 h 5955635"/>
              <a:gd name="connsiteX419" fmla="*/ 1103738 w 6187971"/>
              <a:gd name="connsiteY419" fmla="*/ 4796081 h 5955635"/>
              <a:gd name="connsiteX420" fmla="*/ 1102776 w 6187971"/>
              <a:gd name="connsiteY420" fmla="*/ 4791577 h 5955635"/>
              <a:gd name="connsiteX421" fmla="*/ 1101814 w 6187971"/>
              <a:gd name="connsiteY421" fmla="*/ 4787074 h 5955635"/>
              <a:gd name="connsiteX422" fmla="*/ 1097311 w 6187971"/>
              <a:gd name="connsiteY422" fmla="*/ 4788036 h 5955635"/>
              <a:gd name="connsiteX423" fmla="*/ 1052310 w 6187971"/>
              <a:gd name="connsiteY423" fmla="*/ 4731715 h 5955635"/>
              <a:gd name="connsiteX424" fmla="*/ 1062280 w 6187971"/>
              <a:gd name="connsiteY424" fmla="*/ 4734295 h 5955635"/>
              <a:gd name="connsiteX425" fmla="*/ 1044919 w 6187971"/>
              <a:gd name="connsiteY425" fmla="*/ 4719165 h 5955635"/>
              <a:gd name="connsiteX426" fmla="*/ 1049423 w 6187971"/>
              <a:gd name="connsiteY426" fmla="*/ 4718203 h 5955635"/>
              <a:gd name="connsiteX427" fmla="*/ 1048461 w 6187971"/>
              <a:gd name="connsiteY427" fmla="*/ 4713698 h 5955635"/>
              <a:gd name="connsiteX428" fmla="*/ 1042995 w 6187971"/>
              <a:gd name="connsiteY428" fmla="*/ 4710157 h 5955635"/>
              <a:gd name="connsiteX429" fmla="*/ 1038491 w 6187971"/>
              <a:gd name="connsiteY429" fmla="*/ 4711120 h 5955635"/>
              <a:gd name="connsiteX430" fmla="*/ 952032 w 6187971"/>
              <a:gd name="connsiteY430" fmla="*/ 4593011 h 5955635"/>
              <a:gd name="connsiteX431" fmla="*/ 951070 w 6187971"/>
              <a:gd name="connsiteY431" fmla="*/ 4588508 h 5955635"/>
              <a:gd name="connsiteX432" fmla="*/ 945603 w 6187971"/>
              <a:gd name="connsiteY432" fmla="*/ 4584966 h 5955635"/>
              <a:gd name="connsiteX433" fmla="*/ 923430 w 6187971"/>
              <a:gd name="connsiteY433" fmla="*/ 4547316 h 5955635"/>
              <a:gd name="connsiteX434" fmla="*/ 922468 w 6187971"/>
              <a:gd name="connsiteY434" fmla="*/ 4542812 h 5955635"/>
              <a:gd name="connsiteX435" fmla="*/ 921506 w 6187971"/>
              <a:gd name="connsiteY435" fmla="*/ 4538307 h 5955635"/>
              <a:gd name="connsiteX436" fmla="*/ 917002 w 6187971"/>
              <a:gd name="connsiteY436" fmla="*/ 4539270 h 5955635"/>
              <a:gd name="connsiteX437" fmla="*/ 903182 w 6187971"/>
              <a:gd name="connsiteY437" fmla="*/ 4518674 h 5955635"/>
              <a:gd name="connsiteX438" fmla="*/ 906724 w 6187971"/>
              <a:gd name="connsiteY438" fmla="*/ 4513208 h 5955635"/>
              <a:gd name="connsiteX439" fmla="*/ 835702 w 6187971"/>
              <a:gd name="connsiteY439" fmla="*/ 4401222 h 5955635"/>
              <a:gd name="connsiteX440" fmla="*/ 840206 w 6187971"/>
              <a:gd name="connsiteY440" fmla="*/ 4400260 h 5955635"/>
              <a:gd name="connsiteX441" fmla="*/ 839244 w 6187971"/>
              <a:gd name="connsiteY441" fmla="*/ 4395755 h 5955635"/>
              <a:gd name="connsiteX442" fmla="*/ 833777 w 6187971"/>
              <a:gd name="connsiteY442" fmla="*/ 4392213 h 5955635"/>
              <a:gd name="connsiteX443" fmla="*/ 822708 w 6187971"/>
              <a:gd name="connsiteY443" fmla="*/ 4371399 h 5955635"/>
              <a:gd name="connsiteX444" fmla="*/ 820283 w 6187971"/>
              <a:gd name="connsiteY444" fmla="*/ 4366839 h 5955635"/>
              <a:gd name="connsiteX445" fmla="*/ 823500 w 6187971"/>
              <a:gd name="connsiteY445" fmla="*/ 4366151 h 5955635"/>
              <a:gd name="connsiteX446" fmla="*/ 822538 w 6187971"/>
              <a:gd name="connsiteY446" fmla="*/ 4361647 h 5955635"/>
              <a:gd name="connsiteX447" fmla="*/ 817071 w 6187971"/>
              <a:gd name="connsiteY447" fmla="*/ 4358106 h 5955635"/>
              <a:gd name="connsiteX448" fmla="*/ 811605 w 6187971"/>
              <a:gd name="connsiteY448" fmla="*/ 4354564 h 5955635"/>
              <a:gd name="connsiteX449" fmla="*/ 801327 w 6187971"/>
              <a:gd name="connsiteY449" fmla="*/ 4328502 h 5955635"/>
              <a:gd name="connsiteX450" fmla="*/ 756982 w 6187971"/>
              <a:gd name="connsiteY450" fmla="*/ 4253202 h 5955635"/>
              <a:gd name="connsiteX451" fmla="*/ 761486 w 6187971"/>
              <a:gd name="connsiteY451" fmla="*/ 4252240 h 5955635"/>
              <a:gd name="connsiteX452" fmla="*/ 762448 w 6187971"/>
              <a:gd name="connsiteY452" fmla="*/ 4256744 h 5955635"/>
              <a:gd name="connsiteX453" fmla="*/ 767914 w 6187971"/>
              <a:gd name="connsiteY453" fmla="*/ 4260286 h 5955635"/>
              <a:gd name="connsiteX454" fmla="*/ 765989 w 6187971"/>
              <a:gd name="connsiteY454" fmla="*/ 4251278 h 5955635"/>
              <a:gd name="connsiteX455" fmla="*/ 759562 w 6187971"/>
              <a:gd name="connsiteY455" fmla="*/ 4243232 h 5955635"/>
              <a:gd name="connsiteX456" fmla="*/ 751208 w 6187971"/>
              <a:gd name="connsiteY456" fmla="*/ 4226178 h 5955635"/>
              <a:gd name="connsiteX457" fmla="*/ 745742 w 6187971"/>
              <a:gd name="connsiteY457" fmla="*/ 4222636 h 5955635"/>
              <a:gd name="connsiteX458" fmla="*/ 747666 w 6187971"/>
              <a:gd name="connsiteY458" fmla="*/ 4231645 h 5955635"/>
              <a:gd name="connsiteX459" fmla="*/ 734810 w 6187971"/>
              <a:gd name="connsiteY459" fmla="*/ 4215553 h 5955635"/>
              <a:gd name="connsiteX460" fmla="*/ 730960 w 6187971"/>
              <a:gd name="connsiteY460" fmla="*/ 4197536 h 5955635"/>
              <a:gd name="connsiteX461" fmla="*/ 724531 w 6187971"/>
              <a:gd name="connsiteY461" fmla="*/ 4189491 h 5955635"/>
              <a:gd name="connsiteX462" fmla="*/ 729998 w 6187971"/>
              <a:gd name="connsiteY462" fmla="*/ 4193033 h 5955635"/>
              <a:gd name="connsiteX463" fmla="*/ 729691 w 6187971"/>
              <a:gd name="connsiteY463" fmla="*/ 4169550 h 5955635"/>
              <a:gd name="connsiteX464" fmla="*/ 769532 w 6187971"/>
              <a:gd name="connsiteY464" fmla="*/ 4245812 h 5955635"/>
              <a:gd name="connsiteX465" fmla="*/ 808104 w 6187971"/>
              <a:gd name="connsiteY465" fmla="*/ 4294087 h 5955635"/>
              <a:gd name="connsiteX466" fmla="*/ 804909 w 6187971"/>
              <a:gd name="connsiteY466" fmla="*/ 4257092 h 5955635"/>
              <a:gd name="connsiteX467" fmla="*/ 954652 w 6187971"/>
              <a:gd name="connsiteY467" fmla="*/ 4517097 h 5955635"/>
              <a:gd name="connsiteX468" fmla="*/ 951110 w 6187971"/>
              <a:gd name="connsiteY468" fmla="*/ 4522564 h 5955635"/>
              <a:gd name="connsiteX469" fmla="*/ 950148 w 6187971"/>
              <a:gd name="connsiteY469" fmla="*/ 4518059 h 5955635"/>
              <a:gd name="connsiteX470" fmla="*/ 945643 w 6187971"/>
              <a:gd name="connsiteY470" fmla="*/ 4519022 h 5955635"/>
              <a:gd name="connsiteX471" fmla="*/ 947568 w 6187971"/>
              <a:gd name="connsiteY471" fmla="*/ 4528030 h 5955635"/>
              <a:gd name="connsiteX472" fmla="*/ 950455 w 6187971"/>
              <a:gd name="connsiteY472" fmla="*/ 4541543 h 5955635"/>
              <a:gd name="connsiteX473" fmla="*/ 971358 w 6187971"/>
              <a:gd name="connsiteY473" fmla="*/ 4551205 h 5955635"/>
              <a:gd name="connsiteX474" fmla="*/ 972320 w 6187971"/>
              <a:gd name="connsiteY474" fmla="*/ 4555710 h 5955635"/>
              <a:gd name="connsiteX475" fmla="*/ 973282 w 6187971"/>
              <a:gd name="connsiteY475" fmla="*/ 4560213 h 5955635"/>
              <a:gd name="connsiteX476" fmla="*/ 979711 w 6187971"/>
              <a:gd name="connsiteY476" fmla="*/ 4568259 h 5955635"/>
              <a:gd name="connsiteX477" fmla="*/ 986140 w 6187971"/>
              <a:gd name="connsiteY477" fmla="*/ 4576305 h 5955635"/>
              <a:gd name="connsiteX478" fmla="*/ 996417 w 6187971"/>
              <a:gd name="connsiteY478" fmla="*/ 4602367 h 5955635"/>
              <a:gd name="connsiteX479" fmla="*/ 990952 w 6187971"/>
              <a:gd name="connsiteY479" fmla="*/ 4598826 h 5955635"/>
              <a:gd name="connsiteX480" fmla="*/ 991914 w 6187971"/>
              <a:gd name="connsiteY480" fmla="*/ 4603329 h 5955635"/>
              <a:gd name="connsiteX481" fmla="*/ 997379 w 6187971"/>
              <a:gd name="connsiteY481" fmla="*/ 4606871 h 5955635"/>
              <a:gd name="connsiteX482" fmla="*/ 1010237 w 6187971"/>
              <a:gd name="connsiteY482" fmla="*/ 4622963 h 5955635"/>
              <a:gd name="connsiteX483" fmla="*/ 1011200 w 6187971"/>
              <a:gd name="connsiteY483" fmla="*/ 4627466 h 5955635"/>
              <a:gd name="connsiteX484" fmla="*/ 1017628 w 6187971"/>
              <a:gd name="connsiteY484" fmla="*/ 4635513 h 5955635"/>
              <a:gd name="connsiteX485" fmla="*/ 1023094 w 6187971"/>
              <a:gd name="connsiteY485" fmla="*/ 4639054 h 5955635"/>
              <a:gd name="connsiteX486" fmla="*/ 1022132 w 6187971"/>
              <a:gd name="connsiteY486" fmla="*/ 4634551 h 5955635"/>
              <a:gd name="connsiteX487" fmla="*/ 1029523 w 6187971"/>
              <a:gd name="connsiteY487" fmla="*/ 4647100 h 5955635"/>
              <a:gd name="connsiteX488" fmla="*/ 1034027 w 6187971"/>
              <a:gd name="connsiteY488" fmla="*/ 4646138 h 5955635"/>
              <a:gd name="connsiteX489" fmla="*/ 1040455 w 6187971"/>
              <a:gd name="connsiteY489" fmla="*/ 4654184 h 5955635"/>
              <a:gd name="connsiteX490" fmla="*/ 1041417 w 6187971"/>
              <a:gd name="connsiteY490" fmla="*/ 4658688 h 5955635"/>
              <a:gd name="connsiteX491" fmla="*/ 1042380 w 6187971"/>
              <a:gd name="connsiteY491" fmla="*/ 4663192 h 5955635"/>
              <a:gd name="connsiteX492" fmla="*/ 1047846 w 6187971"/>
              <a:gd name="connsiteY492" fmla="*/ 4666733 h 5955635"/>
              <a:gd name="connsiteX493" fmla="*/ 1046884 w 6187971"/>
              <a:gd name="connsiteY493" fmla="*/ 4662230 h 5955635"/>
              <a:gd name="connsiteX494" fmla="*/ 1089960 w 6187971"/>
              <a:gd name="connsiteY494" fmla="*/ 4709542 h 5955635"/>
              <a:gd name="connsiteX495" fmla="*/ 1096388 w 6187971"/>
              <a:gd name="connsiteY495" fmla="*/ 4717588 h 5955635"/>
              <a:gd name="connsiteX496" fmla="*/ 1101855 w 6187971"/>
              <a:gd name="connsiteY496" fmla="*/ 4721130 h 5955635"/>
              <a:gd name="connsiteX497" fmla="*/ 1100893 w 6187971"/>
              <a:gd name="connsiteY497" fmla="*/ 4716625 h 5955635"/>
              <a:gd name="connsiteX498" fmla="*/ 1099931 w 6187971"/>
              <a:gd name="connsiteY498" fmla="*/ 4712122 h 5955635"/>
              <a:gd name="connsiteX499" fmla="*/ 1157788 w 6187971"/>
              <a:gd name="connsiteY499" fmla="*/ 4784534 h 5955635"/>
              <a:gd name="connsiteX500" fmla="*/ 1178691 w 6187971"/>
              <a:gd name="connsiteY500" fmla="*/ 4794197 h 5955635"/>
              <a:gd name="connsiteX501" fmla="*/ 1186082 w 6187971"/>
              <a:gd name="connsiteY501" fmla="*/ 4806747 h 5955635"/>
              <a:gd name="connsiteX502" fmla="*/ 1205368 w 6187971"/>
              <a:gd name="connsiteY502" fmla="*/ 4830884 h 5955635"/>
              <a:gd name="connsiteX503" fmla="*/ 1226271 w 6187971"/>
              <a:gd name="connsiteY503" fmla="*/ 4840547 h 5955635"/>
              <a:gd name="connsiteX504" fmla="*/ 1241052 w 6187971"/>
              <a:gd name="connsiteY504" fmla="*/ 4865648 h 5955635"/>
              <a:gd name="connsiteX505" fmla="*/ 1235587 w 6187971"/>
              <a:gd name="connsiteY505" fmla="*/ 4862105 h 5955635"/>
              <a:gd name="connsiteX506" fmla="*/ 1230120 w 6187971"/>
              <a:gd name="connsiteY506" fmla="*/ 4858563 h 5955635"/>
              <a:gd name="connsiteX507" fmla="*/ 1232045 w 6187971"/>
              <a:gd name="connsiteY507" fmla="*/ 4867572 h 5955635"/>
              <a:gd name="connsiteX508" fmla="*/ 1238474 w 6187971"/>
              <a:gd name="connsiteY508" fmla="*/ 4875617 h 5955635"/>
              <a:gd name="connsiteX509" fmla="*/ 1222074 w 6187971"/>
              <a:gd name="connsiteY509" fmla="*/ 4864992 h 5955635"/>
              <a:gd name="connsiteX510" fmla="*/ 1243939 w 6187971"/>
              <a:gd name="connsiteY510" fmla="*/ 4879160 h 5955635"/>
              <a:gd name="connsiteX511" fmla="*/ 1249406 w 6187971"/>
              <a:gd name="connsiteY511" fmla="*/ 4882701 h 5955635"/>
              <a:gd name="connsiteX512" fmla="*/ 1260338 w 6187971"/>
              <a:gd name="connsiteY512" fmla="*/ 4889785 h 5955635"/>
              <a:gd name="connsiteX513" fmla="*/ 1259376 w 6187971"/>
              <a:gd name="connsiteY513" fmla="*/ 4885281 h 5955635"/>
              <a:gd name="connsiteX514" fmla="*/ 1253910 w 6187971"/>
              <a:gd name="connsiteY514" fmla="*/ 4881738 h 5955635"/>
              <a:gd name="connsiteX515" fmla="*/ 1252948 w 6187971"/>
              <a:gd name="connsiteY515" fmla="*/ 4877235 h 5955635"/>
              <a:gd name="connsiteX516" fmla="*/ 1270309 w 6187971"/>
              <a:gd name="connsiteY516" fmla="*/ 4892364 h 5955635"/>
              <a:gd name="connsiteX517" fmla="*/ 1266460 w 6187971"/>
              <a:gd name="connsiteY517" fmla="*/ 4874348 h 5955635"/>
              <a:gd name="connsiteX518" fmla="*/ 1286708 w 6187971"/>
              <a:gd name="connsiteY518" fmla="*/ 4902990 h 5955635"/>
              <a:gd name="connsiteX519" fmla="*/ 1282203 w 6187971"/>
              <a:gd name="connsiteY519" fmla="*/ 4903952 h 5955635"/>
              <a:gd name="connsiteX520" fmla="*/ 1272233 w 6187971"/>
              <a:gd name="connsiteY520" fmla="*/ 4901372 h 5955635"/>
              <a:gd name="connsiteX521" fmla="*/ 1278662 w 6187971"/>
              <a:gd name="connsiteY521" fmla="*/ 4909418 h 5955635"/>
              <a:gd name="connsiteX522" fmla="*/ 1285090 w 6187971"/>
              <a:gd name="connsiteY522" fmla="*/ 4917464 h 5955635"/>
              <a:gd name="connsiteX523" fmla="*/ 1280587 w 6187971"/>
              <a:gd name="connsiteY523" fmla="*/ 4918427 h 5955635"/>
              <a:gd name="connsiteX524" fmla="*/ 1287015 w 6187971"/>
              <a:gd name="connsiteY524" fmla="*/ 4926472 h 5955635"/>
              <a:gd name="connsiteX525" fmla="*/ 1291519 w 6187971"/>
              <a:gd name="connsiteY525" fmla="*/ 4925510 h 5955635"/>
              <a:gd name="connsiteX526" fmla="*/ 1292481 w 6187971"/>
              <a:gd name="connsiteY526" fmla="*/ 4930014 h 5955635"/>
              <a:gd name="connsiteX527" fmla="*/ 1298910 w 6187971"/>
              <a:gd name="connsiteY527" fmla="*/ 4938059 h 5955635"/>
              <a:gd name="connsiteX528" fmla="*/ 1292356 w 6187971"/>
              <a:gd name="connsiteY528" fmla="*/ 4937694 h 5955635"/>
              <a:gd name="connsiteX529" fmla="*/ 1289901 w 6187971"/>
              <a:gd name="connsiteY529" fmla="*/ 4939984 h 5955635"/>
              <a:gd name="connsiteX530" fmla="*/ 1293236 w 6187971"/>
              <a:gd name="connsiteY530" fmla="*/ 4944571 h 5955635"/>
              <a:gd name="connsiteX531" fmla="*/ 1296561 w 6187971"/>
              <a:gd name="connsiteY531" fmla="*/ 4951097 h 5955635"/>
              <a:gd name="connsiteX532" fmla="*/ 1291826 w 6187971"/>
              <a:gd name="connsiteY532" fmla="*/ 4948992 h 5955635"/>
              <a:gd name="connsiteX533" fmla="*/ 1310150 w 6187971"/>
              <a:gd name="connsiteY533" fmla="*/ 4968626 h 5955635"/>
              <a:gd name="connsiteX534" fmla="*/ 1315616 w 6187971"/>
              <a:gd name="connsiteY534" fmla="*/ 4972168 h 5955635"/>
              <a:gd name="connsiteX535" fmla="*/ 1316579 w 6187971"/>
              <a:gd name="connsiteY535" fmla="*/ 4976671 h 5955635"/>
              <a:gd name="connsiteX536" fmla="*/ 1321083 w 6187971"/>
              <a:gd name="connsiteY536" fmla="*/ 4975709 h 5955635"/>
              <a:gd name="connsiteX537" fmla="*/ 1315616 w 6187971"/>
              <a:gd name="connsiteY537" fmla="*/ 4972168 h 5955635"/>
              <a:gd name="connsiteX538" fmla="*/ 1302760 w 6187971"/>
              <a:gd name="connsiteY538" fmla="*/ 4956076 h 5955635"/>
              <a:gd name="connsiteX539" fmla="*/ 1308226 w 6187971"/>
              <a:gd name="connsiteY539" fmla="*/ 4959618 h 5955635"/>
              <a:gd name="connsiteX540" fmla="*/ 1317234 w 6187971"/>
              <a:gd name="connsiteY540" fmla="*/ 4957694 h 5955635"/>
              <a:gd name="connsiteX541" fmla="*/ 1310805 w 6187971"/>
              <a:gd name="connsiteY541" fmla="*/ 4949647 h 5955635"/>
              <a:gd name="connsiteX542" fmla="*/ 1305339 w 6187971"/>
              <a:gd name="connsiteY542" fmla="*/ 4946105 h 5955635"/>
              <a:gd name="connsiteX543" fmla="*/ 1296986 w 6187971"/>
              <a:gd name="connsiteY543" fmla="*/ 4929052 h 5955635"/>
              <a:gd name="connsiteX544" fmla="*/ 1302452 w 6187971"/>
              <a:gd name="connsiteY544" fmla="*/ 4932593 h 5955635"/>
              <a:gd name="connsiteX545" fmla="*/ 1301490 w 6187971"/>
              <a:gd name="connsiteY545" fmla="*/ 4928089 h 5955635"/>
              <a:gd name="connsiteX546" fmla="*/ 1300528 w 6187971"/>
              <a:gd name="connsiteY546" fmla="*/ 4923585 h 5955635"/>
              <a:gd name="connsiteX547" fmla="*/ 1295061 w 6187971"/>
              <a:gd name="connsiteY547" fmla="*/ 4920043 h 5955635"/>
              <a:gd name="connsiteX548" fmla="*/ 1293137 w 6187971"/>
              <a:gd name="connsiteY548" fmla="*/ 4911035 h 5955635"/>
              <a:gd name="connsiteX549" fmla="*/ 1322392 w 6187971"/>
              <a:gd name="connsiteY549" fmla="*/ 4937753 h 5955635"/>
              <a:gd name="connsiteX550" fmla="*/ 1317889 w 6187971"/>
              <a:gd name="connsiteY550" fmla="*/ 4938715 h 5955635"/>
              <a:gd name="connsiteX551" fmla="*/ 1318851 w 6187971"/>
              <a:gd name="connsiteY551" fmla="*/ 4943218 h 5955635"/>
              <a:gd name="connsiteX552" fmla="*/ 1323354 w 6187971"/>
              <a:gd name="connsiteY552" fmla="*/ 4942256 h 5955635"/>
              <a:gd name="connsiteX553" fmla="*/ 1324317 w 6187971"/>
              <a:gd name="connsiteY553" fmla="*/ 4946760 h 5955635"/>
              <a:gd name="connsiteX554" fmla="*/ 1328821 w 6187971"/>
              <a:gd name="connsiteY554" fmla="*/ 4945798 h 5955635"/>
              <a:gd name="connsiteX555" fmla="*/ 1342641 w 6187971"/>
              <a:gd name="connsiteY555" fmla="*/ 4966394 h 5955635"/>
              <a:gd name="connsiteX556" fmla="*/ 1343603 w 6187971"/>
              <a:gd name="connsiteY556" fmla="*/ 4970897 h 5955635"/>
              <a:gd name="connsiteX557" fmla="*/ 1349069 w 6187971"/>
              <a:gd name="connsiteY557" fmla="*/ 4974440 h 5955635"/>
              <a:gd name="connsiteX558" fmla="*/ 1348107 w 6187971"/>
              <a:gd name="connsiteY558" fmla="*/ 4969935 h 5955635"/>
              <a:gd name="connsiteX559" fmla="*/ 1370935 w 6187971"/>
              <a:gd name="connsiteY559" fmla="*/ 4988607 h 5955635"/>
              <a:gd name="connsiteX560" fmla="*/ 1377363 w 6187971"/>
              <a:gd name="connsiteY560" fmla="*/ 4996652 h 5955635"/>
              <a:gd name="connsiteX561" fmla="*/ 1376401 w 6187971"/>
              <a:gd name="connsiteY561" fmla="*/ 4992149 h 5955635"/>
              <a:gd name="connsiteX562" fmla="*/ 1397304 w 6187971"/>
              <a:gd name="connsiteY562" fmla="*/ 5001812 h 5955635"/>
              <a:gd name="connsiteX563" fmla="*/ 1457741 w 6187971"/>
              <a:gd name="connsiteY563" fmla="*/ 5064254 h 5955635"/>
              <a:gd name="connsiteX564" fmla="*/ 1462246 w 6187971"/>
              <a:gd name="connsiteY564" fmla="*/ 5063292 h 5955635"/>
              <a:gd name="connsiteX565" fmla="*/ 1467712 w 6187971"/>
              <a:gd name="connsiteY565" fmla="*/ 5066833 h 5955635"/>
              <a:gd name="connsiteX566" fmla="*/ 1498892 w 6187971"/>
              <a:gd name="connsiteY566" fmla="*/ 5102559 h 5955635"/>
              <a:gd name="connsiteX567" fmla="*/ 1507901 w 6187971"/>
              <a:gd name="connsiteY567" fmla="*/ 5100634 h 5955635"/>
              <a:gd name="connsiteX568" fmla="*/ 1509826 w 6187971"/>
              <a:gd name="connsiteY568" fmla="*/ 5109642 h 5955635"/>
              <a:gd name="connsiteX569" fmla="*/ 1525262 w 6187971"/>
              <a:gd name="connsiteY569" fmla="*/ 5115763 h 5955635"/>
              <a:gd name="connsiteX570" fmla="*/ 1520758 w 6187971"/>
              <a:gd name="connsiteY570" fmla="*/ 5116725 h 5955635"/>
              <a:gd name="connsiteX571" fmla="*/ 1527187 w 6187971"/>
              <a:gd name="connsiteY571" fmla="*/ 5124771 h 5955635"/>
              <a:gd name="connsiteX572" fmla="*/ 1531691 w 6187971"/>
              <a:gd name="connsiteY572" fmla="*/ 5123809 h 5955635"/>
              <a:gd name="connsiteX573" fmla="*/ 1565451 w 6187971"/>
              <a:gd name="connsiteY573" fmla="*/ 5149564 h 5955635"/>
              <a:gd name="connsiteX574" fmla="*/ 1558060 w 6187971"/>
              <a:gd name="connsiteY574" fmla="*/ 5137014 h 5955635"/>
              <a:gd name="connsiteX575" fmla="*/ 1537157 w 6187971"/>
              <a:gd name="connsiteY575" fmla="*/ 5127351 h 5955635"/>
              <a:gd name="connsiteX576" fmla="*/ 1542623 w 6187971"/>
              <a:gd name="connsiteY576" fmla="*/ 5130892 h 5955635"/>
              <a:gd name="connsiteX577" fmla="*/ 1548090 w 6187971"/>
              <a:gd name="connsiteY577" fmla="*/ 5134434 h 5955635"/>
              <a:gd name="connsiteX578" fmla="*/ 1546166 w 6187971"/>
              <a:gd name="connsiteY578" fmla="*/ 5125426 h 5955635"/>
              <a:gd name="connsiteX579" fmla="*/ 1551631 w 6187971"/>
              <a:gd name="connsiteY579" fmla="*/ 5128968 h 5955635"/>
              <a:gd name="connsiteX580" fmla="*/ 1550669 w 6187971"/>
              <a:gd name="connsiteY580" fmla="*/ 5124464 h 5955635"/>
              <a:gd name="connsiteX581" fmla="*/ 1545203 w 6187971"/>
              <a:gd name="connsiteY581" fmla="*/ 5120922 h 5955635"/>
              <a:gd name="connsiteX582" fmla="*/ 1539737 w 6187971"/>
              <a:gd name="connsiteY582" fmla="*/ 5117380 h 5955635"/>
              <a:gd name="connsiteX583" fmla="*/ 1554211 w 6187971"/>
              <a:gd name="connsiteY583" fmla="*/ 5118998 h 5955635"/>
              <a:gd name="connsiteX584" fmla="*/ 1555173 w 6187971"/>
              <a:gd name="connsiteY584" fmla="*/ 5123502 h 5955635"/>
              <a:gd name="connsiteX585" fmla="*/ 1556135 w 6187971"/>
              <a:gd name="connsiteY585" fmla="*/ 5128005 h 5955635"/>
              <a:gd name="connsiteX586" fmla="*/ 1571572 w 6187971"/>
              <a:gd name="connsiteY586" fmla="*/ 5134127 h 5955635"/>
              <a:gd name="connsiteX587" fmla="*/ 1570610 w 6187971"/>
              <a:gd name="connsiteY587" fmla="*/ 5129623 h 5955635"/>
              <a:gd name="connsiteX588" fmla="*/ 1569648 w 6187971"/>
              <a:gd name="connsiteY588" fmla="*/ 5125119 h 5955635"/>
              <a:gd name="connsiteX589" fmla="*/ 1587010 w 6187971"/>
              <a:gd name="connsiteY589" fmla="*/ 5140248 h 5955635"/>
              <a:gd name="connsiteX590" fmla="*/ 1587972 w 6187971"/>
              <a:gd name="connsiteY590" fmla="*/ 5144752 h 5955635"/>
              <a:gd name="connsiteX591" fmla="*/ 1593438 w 6187971"/>
              <a:gd name="connsiteY591" fmla="*/ 5148294 h 5955635"/>
              <a:gd name="connsiteX592" fmla="*/ 1598904 w 6187971"/>
              <a:gd name="connsiteY592" fmla="*/ 5151836 h 5955635"/>
              <a:gd name="connsiteX593" fmla="*/ 1610799 w 6187971"/>
              <a:gd name="connsiteY593" fmla="*/ 5163423 h 5955635"/>
              <a:gd name="connsiteX594" fmla="*/ 1638786 w 6187971"/>
              <a:gd name="connsiteY594" fmla="*/ 5162154 h 5955635"/>
              <a:gd name="connsiteX595" fmla="*/ 1628575 w 6187971"/>
              <a:gd name="connsiteY595" fmla="*/ 5158449 h 5955635"/>
              <a:gd name="connsiteX596" fmla="*/ 1621158 w 6187971"/>
              <a:gd name="connsiteY596" fmla="*/ 5151791 h 5955635"/>
              <a:gd name="connsiteX597" fmla="*/ 1626891 w 6187971"/>
              <a:gd name="connsiteY597" fmla="*/ 5150566 h 5955635"/>
              <a:gd name="connsiteX598" fmla="*/ 1698916 w 6187971"/>
              <a:gd name="connsiteY598" fmla="*/ 5201113 h 5955635"/>
              <a:gd name="connsiteX599" fmla="*/ 1704383 w 6187971"/>
              <a:gd name="connsiteY599" fmla="*/ 5204655 h 5955635"/>
              <a:gd name="connsiteX600" fmla="*/ 1695374 w 6187971"/>
              <a:gd name="connsiteY600" fmla="*/ 5206579 h 5955635"/>
              <a:gd name="connsiteX601" fmla="*/ 1713697 w 6187971"/>
              <a:gd name="connsiteY601" fmla="*/ 5226213 h 5955635"/>
              <a:gd name="connsiteX602" fmla="*/ 1734601 w 6187971"/>
              <a:gd name="connsiteY602" fmla="*/ 5235876 h 5955635"/>
              <a:gd name="connsiteX603" fmla="*/ 1739105 w 6187971"/>
              <a:gd name="connsiteY603" fmla="*/ 5234914 h 5955635"/>
              <a:gd name="connsiteX604" fmla="*/ 1743608 w 6187971"/>
              <a:gd name="connsiteY604" fmla="*/ 5233952 h 5955635"/>
              <a:gd name="connsiteX605" fmla="*/ 1765474 w 6187971"/>
              <a:gd name="connsiteY605" fmla="*/ 5248118 h 5955635"/>
              <a:gd name="connsiteX606" fmla="*/ 1774483 w 6187971"/>
              <a:gd name="connsiteY606" fmla="*/ 5246193 h 5955635"/>
              <a:gd name="connsiteX607" fmla="*/ 1840078 w 6187971"/>
              <a:gd name="connsiteY607" fmla="*/ 5288696 h 5955635"/>
              <a:gd name="connsiteX608" fmla="*/ 1860019 w 6187971"/>
              <a:gd name="connsiteY608" fmla="*/ 5293854 h 5955635"/>
              <a:gd name="connsiteX609" fmla="*/ 1872877 w 6187971"/>
              <a:gd name="connsiteY609" fmla="*/ 5309946 h 5955635"/>
              <a:gd name="connsiteX610" fmla="*/ 2056500 w 6187971"/>
              <a:gd name="connsiteY610" fmla="*/ 5397876 h 5955635"/>
              <a:gd name="connsiteX611" fmla="*/ 2135609 w 6187971"/>
              <a:gd name="connsiteY611" fmla="*/ 5437490 h 5955635"/>
              <a:gd name="connsiteX612" fmla="*/ 2180957 w 6187971"/>
              <a:gd name="connsiteY612" fmla="*/ 5451349 h 5955635"/>
              <a:gd name="connsiteX613" fmla="*/ 2187385 w 6187971"/>
              <a:gd name="connsiteY613" fmla="*/ 5459396 h 5955635"/>
              <a:gd name="connsiteX614" fmla="*/ 2228229 w 6187971"/>
              <a:gd name="connsiteY614" fmla="*/ 5474217 h 5955635"/>
              <a:gd name="connsiteX615" fmla="*/ 2305413 w 6187971"/>
              <a:gd name="connsiteY615" fmla="*/ 5504824 h 5955635"/>
              <a:gd name="connsiteX616" fmla="*/ 2473293 w 6187971"/>
              <a:gd name="connsiteY616" fmla="*/ 5563150 h 5955635"/>
              <a:gd name="connsiteX617" fmla="*/ 2572035 w 6187971"/>
              <a:gd name="connsiteY617" fmla="*/ 5584441 h 5955635"/>
              <a:gd name="connsiteX618" fmla="*/ 2679785 w 6187971"/>
              <a:gd name="connsiteY618" fmla="*/ 5603808 h 5955635"/>
              <a:gd name="connsiteX619" fmla="*/ 2856366 w 6187971"/>
              <a:gd name="connsiteY619" fmla="*/ 5636726 h 5955635"/>
              <a:gd name="connsiteX620" fmla="*/ 2989216 w 6187971"/>
              <a:gd name="connsiteY620" fmla="*/ 5641311 h 5955635"/>
              <a:gd name="connsiteX621" fmla="*/ 3079605 w 6187971"/>
              <a:gd name="connsiteY621" fmla="*/ 5645548 h 5955635"/>
              <a:gd name="connsiteX622" fmla="*/ 3189935 w 6187971"/>
              <a:gd name="connsiteY622" fmla="*/ 5654944 h 5955635"/>
              <a:gd name="connsiteX623" fmla="*/ 3300264 w 6187971"/>
              <a:gd name="connsiteY623" fmla="*/ 5664340 h 5955635"/>
              <a:gd name="connsiteX624" fmla="*/ 3342726 w 6187971"/>
              <a:gd name="connsiteY624" fmla="*/ 5664687 h 5955635"/>
              <a:gd name="connsiteX625" fmla="*/ 3412212 w 6187971"/>
              <a:gd name="connsiteY625" fmla="*/ 5659262 h 5955635"/>
              <a:gd name="connsiteX626" fmla="*/ 3430228 w 6187971"/>
              <a:gd name="connsiteY626" fmla="*/ 5655412 h 5955635"/>
              <a:gd name="connsiteX627" fmla="*/ 3505179 w 6187971"/>
              <a:gd name="connsiteY627" fmla="*/ 5653528 h 5955635"/>
              <a:gd name="connsiteX628" fmla="*/ 3509684 w 6187971"/>
              <a:gd name="connsiteY628" fmla="*/ 5652566 h 5955635"/>
              <a:gd name="connsiteX629" fmla="*/ 3510646 w 6187971"/>
              <a:gd name="connsiteY629" fmla="*/ 5657069 h 5955635"/>
              <a:gd name="connsiteX630" fmla="*/ 3519654 w 6187971"/>
              <a:gd name="connsiteY630" fmla="*/ 5655145 h 5955635"/>
              <a:gd name="connsiteX631" fmla="*/ 3518691 w 6187971"/>
              <a:gd name="connsiteY631" fmla="*/ 5650641 h 5955635"/>
              <a:gd name="connsiteX632" fmla="*/ 3514188 w 6187971"/>
              <a:gd name="connsiteY632" fmla="*/ 5651604 h 5955635"/>
              <a:gd name="connsiteX633" fmla="*/ 3535746 w 6187971"/>
              <a:gd name="connsiteY633" fmla="*/ 5642288 h 5955635"/>
              <a:gd name="connsiteX634" fmla="*/ 3771882 w 6187971"/>
              <a:gd name="connsiteY634" fmla="*/ 5601257 h 5955635"/>
              <a:gd name="connsiteX635" fmla="*/ 3861001 w 6187971"/>
              <a:gd name="connsiteY635" fmla="*/ 5577509 h 5955635"/>
              <a:gd name="connsiteX636" fmla="*/ 4010291 w 6187971"/>
              <a:gd name="connsiteY636" fmla="*/ 5526775 h 5955635"/>
              <a:gd name="connsiteX637" fmla="*/ 4162160 w 6187971"/>
              <a:gd name="connsiteY637" fmla="*/ 5466071 h 5955635"/>
              <a:gd name="connsiteX638" fmla="*/ 4252897 w 6187971"/>
              <a:gd name="connsiteY638" fmla="*/ 5427847 h 5955635"/>
              <a:gd name="connsiteX639" fmla="*/ 4283464 w 6187971"/>
              <a:gd name="connsiteY639" fmla="*/ 5416606 h 5955635"/>
              <a:gd name="connsiteX640" fmla="*/ 4342672 w 6187971"/>
              <a:gd name="connsiteY640" fmla="*/ 5385119 h 5955635"/>
              <a:gd name="connsiteX641" fmla="*/ 4343634 w 6187971"/>
              <a:gd name="connsiteY641" fmla="*/ 5389623 h 5955635"/>
              <a:gd name="connsiteX642" fmla="*/ 4348138 w 6187971"/>
              <a:gd name="connsiteY642" fmla="*/ 5388660 h 5955635"/>
              <a:gd name="connsiteX643" fmla="*/ 4357146 w 6187971"/>
              <a:gd name="connsiteY643" fmla="*/ 5386736 h 5955635"/>
              <a:gd name="connsiteX644" fmla="*/ 4360688 w 6187971"/>
              <a:gd name="connsiteY644" fmla="*/ 5381270 h 5955635"/>
              <a:gd name="connsiteX645" fmla="*/ 4370658 w 6187971"/>
              <a:gd name="connsiteY645" fmla="*/ 5383849 h 5955635"/>
              <a:gd name="connsiteX646" fmla="*/ 4368733 w 6187971"/>
              <a:gd name="connsiteY646" fmla="*/ 5374841 h 5955635"/>
              <a:gd name="connsiteX647" fmla="*/ 4373238 w 6187971"/>
              <a:gd name="connsiteY647" fmla="*/ 5373879 h 5955635"/>
              <a:gd name="connsiteX648" fmla="*/ 4381283 w 6187971"/>
              <a:gd name="connsiteY648" fmla="*/ 5367450 h 5955635"/>
              <a:gd name="connsiteX649" fmla="*/ 4371313 w 6187971"/>
              <a:gd name="connsiteY649" fmla="*/ 5364871 h 5955635"/>
              <a:gd name="connsiteX650" fmla="*/ 4372275 w 6187971"/>
              <a:gd name="connsiteY650" fmla="*/ 5369375 h 5955635"/>
              <a:gd name="connsiteX651" fmla="*/ 4366809 w 6187971"/>
              <a:gd name="connsiteY651" fmla="*/ 5365834 h 5955635"/>
              <a:gd name="connsiteX652" fmla="*/ 4471713 w 6187971"/>
              <a:gd name="connsiteY652" fmla="*/ 5305744 h 5955635"/>
              <a:gd name="connsiteX653" fmla="*/ 4629396 w 6187971"/>
              <a:gd name="connsiteY653" fmla="*/ 5206120 h 5955635"/>
              <a:gd name="connsiteX654" fmla="*/ 4630359 w 6187971"/>
              <a:gd name="connsiteY654" fmla="*/ 5210625 h 5955635"/>
              <a:gd name="connsiteX655" fmla="*/ 4625854 w 6187971"/>
              <a:gd name="connsiteY655" fmla="*/ 5211587 h 5955635"/>
              <a:gd name="connsiteX656" fmla="*/ 4623274 w 6187971"/>
              <a:gd name="connsiteY656" fmla="*/ 5221557 h 5955635"/>
              <a:gd name="connsiteX657" fmla="*/ 4631321 w 6187971"/>
              <a:gd name="connsiteY657" fmla="*/ 5215129 h 5955635"/>
              <a:gd name="connsiteX658" fmla="*/ 4639366 w 6187971"/>
              <a:gd name="connsiteY658" fmla="*/ 5208700 h 5955635"/>
              <a:gd name="connsiteX659" fmla="*/ 4653841 w 6187971"/>
              <a:gd name="connsiteY659" fmla="*/ 5210318 h 5955635"/>
              <a:gd name="connsiteX660" fmla="*/ 4651512 w 6187971"/>
              <a:gd name="connsiteY660" fmla="*/ 5204927 h 5955635"/>
              <a:gd name="connsiteX661" fmla="*/ 4648965 w 6187971"/>
              <a:gd name="connsiteY661" fmla="*/ 5205864 h 5955635"/>
              <a:gd name="connsiteX662" fmla="*/ 4655458 w 6187971"/>
              <a:gd name="connsiteY662" fmla="*/ 5195843 h 5955635"/>
              <a:gd name="connsiteX663" fmla="*/ 4641946 w 6187971"/>
              <a:gd name="connsiteY663" fmla="*/ 5198730 h 5955635"/>
              <a:gd name="connsiteX664" fmla="*/ 4680251 w 6187971"/>
              <a:gd name="connsiteY664" fmla="*/ 5157579 h 5955635"/>
              <a:gd name="connsiteX665" fmla="*/ 4685717 w 6187971"/>
              <a:gd name="connsiteY665" fmla="*/ 5161120 h 5955635"/>
              <a:gd name="connsiteX666" fmla="*/ 4736572 w 6187971"/>
              <a:gd name="connsiteY666" fmla="*/ 5112579 h 5955635"/>
              <a:gd name="connsiteX667" fmla="*/ 4733031 w 6187971"/>
              <a:gd name="connsiteY667" fmla="*/ 5118045 h 5955635"/>
              <a:gd name="connsiteX668" fmla="*/ 4793855 w 6187971"/>
              <a:gd name="connsiteY668" fmla="*/ 5072083 h 5955635"/>
              <a:gd name="connsiteX669" fmla="*/ 4797397 w 6187971"/>
              <a:gd name="connsiteY669" fmla="*/ 5066616 h 5955635"/>
              <a:gd name="connsiteX670" fmla="*/ 4779381 w 6187971"/>
              <a:gd name="connsiteY670" fmla="*/ 5070465 h 5955635"/>
              <a:gd name="connsiteX671" fmla="*/ 4818648 w 6187971"/>
              <a:gd name="connsiteY671" fmla="*/ 5033818 h 5955635"/>
              <a:gd name="connsiteX672" fmla="*/ 4828619 w 6187971"/>
              <a:gd name="connsiteY672" fmla="*/ 5036398 h 5955635"/>
              <a:gd name="connsiteX673" fmla="*/ 4834740 w 6187971"/>
              <a:gd name="connsiteY673" fmla="*/ 5020962 h 5955635"/>
              <a:gd name="connsiteX674" fmla="*/ 4838282 w 6187971"/>
              <a:gd name="connsiteY674" fmla="*/ 5015495 h 5955635"/>
              <a:gd name="connsiteX675" fmla="*/ 4845366 w 6187971"/>
              <a:gd name="connsiteY675" fmla="*/ 5004562 h 5955635"/>
              <a:gd name="connsiteX676" fmla="*/ 4836357 w 6187971"/>
              <a:gd name="connsiteY676" fmla="*/ 5006486 h 5955635"/>
              <a:gd name="connsiteX677" fmla="*/ 4831853 w 6187971"/>
              <a:gd name="connsiteY677" fmla="*/ 5007449 h 5955635"/>
              <a:gd name="connsiteX678" fmla="*/ 4916509 w 6187971"/>
              <a:gd name="connsiteY678" fmla="*/ 4918718 h 5955635"/>
              <a:gd name="connsiteX679" fmla="*/ 4950617 w 6187971"/>
              <a:gd name="connsiteY679" fmla="*/ 4902012 h 5955635"/>
              <a:gd name="connsiteX680" fmla="*/ 4951579 w 6187971"/>
              <a:gd name="connsiteY680" fmla="*/ 4906516 h 5955635"/>
              <a:gd name="connsiteX681" fmla="*/ 4956084 w 6187971"/>
              <a:gd name="connsiteY681" fmla="*/ 4905553 h 5955635"/>
              <a:gd name="connsiteX682" fmla="*/ 4963167 w 6187971"/>
              <a:gd name="connsiteY682" fmla="*/ 4894621 h 5955635"/>
              <a:gd name="connsiteX683" fmla="*/ 4966709 w 6187971"/>
              <a:gd name="connsiteY683" fmla="*/ 4889154 h 5955635"/>
              <a:gd name="connsiteX684" fmla="*/ 4968326 w 6187971"/>
              <a:gd name="connsiteY684" fmla="*/ 4874680 h 5955635"/>
              <a:gd name="connsiteX685" fmla="*/ 4983456 w 6187971"/>
              <a:gd name="connsiteY685" fmla="*/ 4857319 h 5955635"/>
              <a:gd name="connsiteX686" fmla="*/ 4959318 w 6187971"/>
              <a:gd name="connsiteY686" fmla="*/ 4876605 h 5955635"/>
              <a:gd name="connsiteX687" fmla="*/ 4961242 w 6187971"/>
              <a:gd name="connsiteY687" fmla="*/ 4885613 h 5955635"/>
              <a:gd name="connsiteX688" fmla="*/ 4957701 w 6187971"/>
              <a:gd name="connsiteY688" fmla="*/ 4891079 h 5955635"/>
              <a:gd name="connsiteX689" fmla="*/ 4953197 w 6187971"/>
              <a:gd name="connsiteY689" fmla="*/ 4892041 h 5955635"/>
              <a:gd name="connsiteX690" fmla="*/ 4950617 w 6187971"/>
              <a:gd name="connsiteY690" fmla="*/ 4902012 h 5955635"/>
              <a:gd name="connsiteX691" fmla="*/ 4875317 w 6187971"/>
              <a:gd name="connsiteY691" fmla="*/ 4946357 h 5955635"/>
              <a:gd name="connsiteX692" fmla="*/ 4866310 w 6187971"/>
              <a:gd name="connsiteY692" fmla="*/ 4948282 h 5955635"/>
              <a:gd name="connsiteX693" fmla="*/ 4865347 w 6187971"/>
              <a:gd name="connsiteY693" fmla="*/ 4943777 h 5955635"/>
              <a:gd name="connsiteX694" fmla="*/ 4861805 w 6187971"/>
              <a:gd name="connsiteY694" fmla="*/ 4949244 h 5955635"/>
              <a:gd name="connsiteX695" fmla="*/ 4857301 w 6187971"/>
              <a:gd name="connsiteY695" fmla="*/ 4950206 h 5955635"/>
              <a:gd name="connsiteX696" fmla="*/ 4886477 w 6187971"/>
              <a:gd name="connsiteY696" fmla="*/ 4910416 h 5955635"/>
              <a:gd name="connsiteX697" fmla="*/ 4927253 w 6187971"/>
              <a:gd name="connsiteY697" fmla="*/ 4880833 h 5955635"/>
              <a:gd name="connsiteX698" fmla="*/ 4927789 w 6187971"/>
              <a:gd name="connsiteY698" fmla="*/ 4883341 h 5955635"/>
              <a:gd name="connsiteX699" fmla="*/ 4931331 w 6187971"/>
              <a:gd name="connsiteY699" fmla="*/ 4877874 h 5955635"/>
              <a:gd name="connsiteX700" fmla="*/ 4947423 w 6187971"/>
              <a:gd name="connsiteY700" fmla="*/ 4865017 h 5955635"/>
              <a:gd name="connsiteX701" fmla="*/ 4943881 w 6187971"/>
              <a:gd name="connsiteY701" fmla="*/ 4870484 h 5955635"/>
              <a:gd name="connsiteX702" fmla="*/ 4948386 w 6187971"/>
              <a:gd name="connsiteY702" fmla="*/ 4869521 h 5955635"/>
              <a:gd name="connsiteX703" fmla="*/ 4951928 w 6187971"/>
              <a:gd name="connsiteY703" fmla="*/ 4864055 h 5955635"/>
              <a:gd name="connsiteX704" fmla="*/ 5016294 w 6187971"/>
              <a:gd name="connsiteY704" fmla="*/ 4812627 h 5955635"/>
              <a:gd name="connsiteX705" fmla="*/ 5026265 w 6187971"/>
              <a:gd name="connsiteY705" fmla="*/ 4815205 h 5955635"/>
              <a:gd name="connsiteX706" fmla="*/ 5008556 w 6187971"/>
              <a:gd name="connsiteY706" fmla="*/ 4842537 h 5955635"/>
              <a:gd name="connsiteX707" fmla="*/ 5081624 w 6187971"/>
              <a:gd name="connsiteY707" fmla="*/ 4765702 h 5955635"/>
              <a:gd name="connsiteX708" fmla="*/ 5090632 w 6187971"/>
              <a:gd name="connsiteY708" fmla="*/ 4763777 h 5955635"/>
              <a:gd name="connsiteX709" fmla="*/ 5093211 w 6187971"/>
              <a:gd name="connsiteY709" fmla="*/ 4753806 h 5955635"/>
              <a:gd name="connsiteX710" fmla="*/ 5109959 w 6187971"/>
              <a:gd name="connsiteY710" fmla="*/ 4721971 h 5955635"/>
              <a:gd name="connsiteX711" fmla="*/ 5116387 w 6187971"/>
              <a:gd name="connsiteY711" fmla="*/ 4730017 h 5955635"/>
              <a:gd name="connsiteX712" fmla="*/ 5122508 w 6187971"/>
              <a:gd name="connsiteY712" fmla="*/ 4714579 h 5955635"/>
              <a:gd name="connsiteX713" fmla="*/ 5126050 w 6187971"/>
              <a:gd name="connsiteY713" fmla="*/ 4709114 h 5955635"/>
              <a:gd name="connsiteX714" fmla="*/ 5130554 w 6187971"/>
              <a:gd name="connsiteY714" fmla="*/ 4708152 h 5955635"/>
              <a:gd name="connsiteX715" fmla="*/ 5129592 w 6187971"/>
              <a:gd name="connsiteY715" fmla="*/ 4703647 h 5955635"/>
              <a:gd name="connsiteX716" fmla="*/ 5126050 w 6187971"/>
              <a:gd name="connsiteY716" fmla="*/ 4709114 h 5955635"/>
              <a:gd name="connsiteX717" fmla="*/ 5121546 w 6187971"/>
              <a:gd name="connsiteY717" fmla="*/ 4710076 h 5955635"/>
              <a:gd name="connsiteX718" fmla="*/ 5136676 w 6187971"/>
              <a:gd name="connsiteY718" fmla="*/ 4692715 h 5955635"/>
              <a:gd name="connsiteX719" fmla="*/ 5137638 w 6187971"/>
              <a:gd name="connsiteY719" fmla="*/ 4697218 h 5955635"/>
              <a:gd name="connsiteX720" fmla="*/ 5217830 w 6187971"/>
              <a:gd name="connsiteY720" fmla="*/ 4543506 h 5955635"/>
              <a:gd name="connsiteX721" fmla="*/ 5282585 w 6187971"/>
              <a:gd name="connsiteY721" fmla="*/ 4383674 h 5955635"/>
              <a:gd name="connsiteX722" fmla="*/ 5294480 w 6187971"/>
              <a:gd name="connsiteY722" fmla="*/ 4395261 h 5955635"/>
              <a:gd name="connsiteX723" fmla="*/ 5327359 w 6187971"/>
              <a:gd name="connsiteY723" fmla="*/ 4284625 h 5955635"/>
              <a:gd name="connsiteX724" fmla="*/ 5363780 w 6187971"/>
              <a:gd name="connsiteY724" fmla="*/ 4168522 h 5955635"/>
              <a:gd name="connsiteX725" fmla="*/ 5364742 w 6187971"/>
              <a:gd name="connsiteY725" fmla="*/ 4173025 h 5955635"/>
              <a:gd name="connsiteX726" fmla="*/ 5372788 w 6187971"/>
              <a:gd name="connsiteY726" fmla="*/ 4166598 h 5955635"/>
              <a:gd name="connsiteX727" fmla="*/ 5377292 w 6187971"/>
              <a:gd name="connsiteY727" fmla="*/ 4165635 h 5955635"/>
              <a:gd name="connsiteX728" fmla="*/ 5381488 w 6187971"/>
              <a:gd name="connsiteY728" fmla="*/ 4141190 h 5955635"/>
              <a:gd name="connsiteX729" fmla="*/ 5388573 w 6187971"/>
              <a:gd name="connsiteY729" fmla="*/ 4130258 h 5955635"/>
              <a:gd name="connsiteX730" fmla="*/ 5387610 w 6187971"/>
              <a:gd name="connsiteY730" fmla="*/ 4125753 h 5955635"/>
              <a:gd name="connsiteX731" fmla="*/ 5383106 w 6187971"/>
              <a:gd name="connsiteY731" fmla="*/ 4126716 h 5955635"/>
              <a:gd name="connsiteX732" fmla="*/ 5406629 w 6187971"/>
              <a:gd name="connsiteY732" fmla="*/ 4060465 h 5955635"/>
              <a:gd name="connsiteX733" fmla="*/ 5403743 w 6187971"/>
              <a:gd name="connsiteY733" fmla="*/ 4046953 h 5955635"/>
              <a:gd name="connsiteX734" fmla="*/ 5388613 w 6187971"/>
              <a:gd name="connsiteY734" fmla="*/ 4064314 h 5955635"/>
              <a:gd name="connsiteX735" fmla="*/ 5395042 w 6187971"/>
              <a:gd name="connsiteY735" fmla="*/ 4072359 h 5955635"/>
              <a:gd name="connsiteX736" fmla="*/ 5373790 w 6187971"/>
              <a:gd name="connsiteY736" fmla="*/ 4105158 h 5955635"/>
              <a:gd name="connsiteX737" fmla="*/ 5379912 w 6187971"/>
              <a:gd name="connsiteY737" fmla="*/ 4089721 h 5955635"/>
              <a:gd name="connsiteX738" fmla="*/ 5334176 w 6187971"/>
              <a:gd name="connsiteY738" fmla="*/ 4184266 h 5955635"/>
              <a:gd name="connsiteX739" fmla="*/ 5290365 w 6187971"/>
              <a:gd name="connsiteY739" fmla="*/ 4287819 h 5955635"/>
              <a:gd name="connsiteX740" fmla="*/ 5281356 w 6187971"/>
              <a:gd name="connsiteY740" fmla="*/ 4289743 h 5955635"/>
              <a:gd name="connsiteX741" fmla="*/ 5229191 w 6187971"/>
              <a:gd name="connsiteY741" fmla="*/ 4376242 h 5955635"/>
              <a:gd name="connsiteX742" fmla="*/ 5207940 w 6187971"/>
              <a:gd name="connsiteY742" fmla="*/ 4409040 h 5955635"/>
              <a:gd name="connsiteX743" fmla="*/ 5201818 w 6187971"/>
              <a:gd name="connsiteY743" fmla="*/ 4424477 h 5955635"/>
              <a:gd name="connsiteX744" fmla="*/ 5183148 w 6187971"/>
              <a:gd name="connsiteY744" fmla="*/ 4447304 h 5955635"/>
              <a:gd name="connsiteX745" fmla="*/ 5152233 w 6187971"/>
              <a:gd name="connsiteY745" fmla="*/ 4501005 h 5955635"/>
              <a:gd name="connsiteX746" fmla="*/ 5120357 w 6187971"/>
              <a:gd name="connsiteY746" fmla="*/ 4550202 h 5955635"/>
              <a:gd name="connsiteX747" fmla="*/ 5021841 w 6187971"/>
              <a:gd name="connsiteY747" fmla="*/ 4684281 h 5955635"/>
              <a:gd name="connsiteX748" fmla="*/ 4992545 w 6187971"/>
              <a:gd name="connsiteY748" fmla="*/ 4723508 h 5955635"/>
              <a:gd name="connsiteX749" fmla="*/ 4987079 w 6187971"/>
              <a:gd name="connsiteY749" fmla="*/ 4719966 h 5955635"/>
              <a:gd name="connsiteX750" fmla="*/ 4875706 w 6187971"/>
              <a:gd name="connsiteY750" fmla="*/ 4837953 h 5955635"/>
              <a:gd name="connsiteX751" fmla="*/ 4848989 w 6187971"/>
              <a:gd name="connsiteY751" fmla="*/ 4867208 h 5955635"/>
              <a:gd name="connsiteX752" fmla="*/ 4806180 w 6187971"/>
              <a:gd name="connsiteY752" fmla="*/ 4909322 h 5955635"/>
              <a:gd name="connsiteX753" fmla="*/ 4646224 w 6187971"/>
              <a:gd name="connsiteY753" fmla="*/ 5042398 h 5955635"/>
              <a:gd name="connsiteX754" fmla="*/ 4598911 w 6187971"/>
              <a:gd name="connsiteY754" fmla="*/ 5085474 h 5955635"/>
              <a:gd name="connsiteX755" fmla="*/ 4589903 w 6187971"/>
              <a:gd name="connsiteY755" fmla="*/ 5087399 h 5955635"/>
              <a:gd name="connsiteX756" fmla="*/ 4552253 w 6187971"/>
              <a:gd name="connsiteY756" fmla="*/ 5109571 h 5955635"/>
              <a:gd name="connsiteX757" fmla="*/ 4524573 w 6187971"/>
              <a:gd name="connsiteY757" fmla="*/ 5134323 h 5955635"/>
              <a:gd name="connsiteX758" fmla="*/ 4429640 w 6187971"/>
              <a:gd name="connsiteY758" fmla="*/ 5196992 h 5955635"/>
              <a:gd name="connsiteX759" fmla="*/ 4375898 w 6187971"/>
              <a:gd name="connsiteY759" fmla="*/ 5232021 h 5955635"/>
              <a:gd name="connsiteX760" fmla="*/ 4295132 w 6187971"/>
              <a:gd name="connsiteY760" fmla="*/ 5272825 h 5955635"/>
              <a:gd name="connsiteX761" fmla="*/ 4283544 w 6187971"/>
              <a:gd name="connsiteY761" fmla="*/ 5284720 h 5955635"/>
              <a:gd name="connsiteX762" fmla="*/ 4249436 w 6187971"/>
              <a:gd name="connsiteY762" fmla="*/ 5301426 h 5955635"/>
              <a:gd name="connsiteX763" fmla="*/ 4200853 w 6187971"/>
              <a:gd name="connsiteY763" fmla="*/ 5316515 h 5955635"/>
              <a:gd name="connsiteX764" fmla="*/ 4195695 w 6187971"/>
              <a:gd name="connsiteY764" fmla="*/ 5336456 h 5955635"/>
              <a:gd name="connsiteX765" fmla="*/ 4175098 w 6187971"/>
              <a:gd name="connsiteY765" fmla="*/ 5350275 h 5955635"/>
              <a:gd name="connsiteX766" fmla="*/ 4070850 w 6187971"/>
              <a:gd name="connsiteY766" fmla="*/ 5391386 h 5955635"/>
              <a:gd name="connsiteX767" fmla="*/ 4051871 w 6187971"/>
              <a:gd name="connsiteY767" fmla="*/ 5390731 h 5955635"/>
              <a:gd name="connsiteX768" fmla="*/ 4040284 w 6187971"/>
              <a:gd name="connsiteY768" fmla="*/ 5402627 h 5955635"/>
              <a:gd name="connsiteX769" fmla="*/ 4035780 w 6187971"/>
              <a:gd name="connsiteY769" fmla="*/ 5403589 h 5955635"/>
              <a:gd name="connsiteX770" fmla="*/ 3926065 w 6187971"/>
              <a:gd name="connsiteY770" fmla="*/ 5441158 h 5955635"/>
              <a:gd name="connsiteX771" fmla="*/ 3925102 w 6187971"/>
              <a:gd name="connsiteY771" fmla="*/ 5436653 h 5955635"/>
              <a:gd name="connsiteX772" fmla="*/ 3902581 w 6187971"/>
              <a:gd name="connsiteY772" fmla="*/ 5441465 h 5955635"/>
              <a:gd name="connsiteX773" fmla="*/ 3877482 w 6187971"/>
              <a:gd name="connsiteY773" fmla="*/ 5456246 h 5955635"/>
              <a:gd name="connsiteX774" fmla="*/ 3862045 w 6187971"/>
              <a:gd name="connsiteY774" fmla="*/ 5450125 h 5955635"/>
              <a:gd name="connsiteX775" fmla="*/ 3804454 w 6187971"/>
              <a:gd name="connsiteY775" fmla="*/ 5467139 h 5955635"/>
              <a:gd name="connsiteX776" fmla="*/ 3761338 w 6187971"/>
              <a:gd name="connsiteY776" fmla="*/ 5485770 h 5955635"/>
              <a:gd name="connsiteX777" fmla="*/ 3755871 w 6187971"/>
              <a:gd name="connsiteY777" fmla="*/ 5482228 h 5955635"/>
              <a:gd name="connsiteX778" fmla="*/ 3684769 w 6187971"/>
              <a:gd name="connsiteY778" fmla="*/ 5502128 h 5955635"/>
              <a:gd name="connsiteX779" fmla="*/ 3675760 w 6187971"/>
              <a:gd name="connsiteY779" fmla="*/ 5504053 h 5955635"/>
              <a:gd name="connsiteX780" fmla="*/ 3674798 w 6187971"/>
              <a:gd name="connsiteY780" fmla="*/ 5499549 h 5955635"/>
              <a:gd name="connsiteX781" fmla="*/ 3669332 w 6187971"/>
              <a:gd name="connsiteY781" fmla="*/ 5496007 h 5955635"/>
              <a:gd name="connsiteX782" fmla="*/ 3665790 w 6187971"/>
              <a:gd name="connsiteY782" fmla="*/ 5501473 h 5955635"/>
              <a:gd name="connsiteX783" fmla="*/ 3618170 w 6187971"/>
              <a:gd name="connsiteY783" fmla="*/ 5521067 h 5955635"/>
              <a:gd name="connsiteX784" fmla="*/ 3602733 w 6187971"/>
              <a:gd name="connsiteY784" fmla="*/ 5514945 h 5955635"/>
              <a:gd name="connsiteX785" fmla="*/ 3603695 w 6187971"/>
              <a:gd name="connsiteY785" fmla="*/ 5519449 h 5955635"/>
              <a:gd name="connsiteX786" fmla="*/ 3584717 w 6187971"/>
              <a:gd name="connsiteY786" fmla="*/ 5518794 h 5955635"/>
              <a:gd name="connsiteX787" fmla="*/ 3558655 w 6187971"/>
              <a:gd name="connsiteY787" fmla="*/ 5529072 h 5955635"/>
              <a:gd name="connsiteX788" fmla="*/ 3531630 w 6187971"/>
              <a:gd name="connsiteY788" fmla="*/ 5534846 h 5955635"/>
              <a:gd name="connsiteX789" fmla="*/ 3521660 w 6187971"/>
              <a:gd name="connsiteY789" fmla="*/ 5532266 h 5955635"/>
              <a:gd name="connsiteX790" fmla="*/ 3507186 w 6187971"/>
              <a:gd name="connsiteY790" fmla="*/ 5530649 h 5955635"/>
              <a:gd name="connsiteX791" fmla="*/ 3502681 w 6187971"/>
              <a:gd name="connsiteY791" fmla="*/ 5531612 h 5955635"/>
              <a:gd name="connsiteX792" fmla="*/ 3424187 w 6187971"/>
              <a:gd name="connsiteY792" fmla="*/ 5538962 h 5955635"/>
              <a:gd name="connsiteX793" fmla="*/ 3328639 w 6187971"/>
              <a:gd name="connsiteY793" fmla="*/ 5554666 h 5955635"/>
              <a:gd name="connsiteX794" fmla="*/ 3319631 w 6187971"/>
              <a:gd name="connsiteY794" fmla="*/ 5556591 h 5955635"/>
              <a:gd name="connsiteX795" fmla="*/ 3314165 w 6187971"/>
              <a:gd name="connsiteY795" fmla="*/ 5553049 h 5955635"/>
              <a:gd name="connsiteX796" fmla="*/ 3309661 w 6187971"/>
              <a:gd name="connsiteY796" fmla="*/ 5554011 h 5955635"/>
              <a:gd name="connsiteX797" fmla="*/ 3282636 w 6187971"/>
              <a:gd name="connsiteY797" fmla="*/ 5559784 h 5955635"/>
              <a:gd name="connsiteX798" fmla="*/ 3278132 w 6187971"/>
              <a:gd name="connsiteY798" fmla="*/ 5560747 h 5955635"/>
              <a:gd name="connsiteX799" fmla="*/ 3272666 w 6187971"/>
              <a:gd name="connsiteY799" fmla="*/ 5557205 h 5955635"/>
              <a:gd name="connsiteX800" fmla="*/ 3268162 w 6187971"/>
              <a:gd name="connsiteY800" fmla="*/ 5558167 h 5955635"/>
              <a:gd name="connsiteX801" fmla="*/ 3231167 w 6187971"/>
              <a:gd name="connsiteY801" fmla="*/ 5561362 h 5955635"/>
              <a:gd name="connsiteX802" fmla="*/ 3221197 w 6187971"/>
              <a:gd name="connsiteY802" fmla="*/ 5558782 h 5955635"/>
              <a:gd name="connsiteX803" fmla="*/ 3192247 w 6187971"/>
              <a:gd name="connsiteY803" fmla="*/ 5555548 h 5955635"/>
              <a:gd name="connsiteX804" fmla="*/ 3193209 w 6187971"/>
              <a:gd name="connsiteY804" fmla="*/ 5560051 h 5955635"/>
              <a:gd name="connsiteX805" fmla="*/ 3183239 w 6187971"/>
              <a:gd name="connsiteY805" fmla="*/ 5557472 h 5955635"/>
              <a:gd name="connsiteX806" fmla="*/ 3189836 w 6187971"/>
              <a:gd name="connsiteY806" fmla="*/ 5552530 h 5955635"/>
              <a:gd name="connsiteX807" fmla="*/ 3185794 w 6187971"/>
              <a:gd name="connsiteY807" fmla="*/ 5544792 h 5955635"/>
              <a:gd name="connsiteX808" fmla="*/ 3199331 w 6187971"/>
              <a:gd name="connsiteY808" fmla="*/ 5544615 h 5955635"/>
              <a:gd name="connsiteX809" fmla="*/ 3342806 w 6187971"/>
              <a:gd name="connsiteY809" fmla="*/ 5532801 h 5955635"/>
              <a:gd name="connsiteX810" fmla="*/ 3695394 w 6187971"/>
              <a:gd name="connsiteY810" fmla="*/ 5485729 h 5955635"/>
              <a:gd name="connsiteX811" fmla="*/ 3771963 w 6187971"/>
              <a:gd name="connsiteY811" fmla="*/ 5469371 h 5955635"/>
              <a:gd name="connsiteX812" fmla="*/ 3784514 w 6187971"/>
              <a:gd name="connsiteY812" fmla="*/ 5461979 h 5955635"/>
              <a:gd name="connsiteX813" fmla="*/ 3789017 w 6187971"/>
              <a:gd name="connsiteY813" fmla="*/ 5461017 h 5955635"/>
              <a:gd name="connsiteX814" fmla="*/ 3798026 w 6187971"/>
              <a:gd name="connsiteY814" fmla="*/ 5459093 h 5955635"/>
              <a:gd name="connsiteX815" fmla="*/ 3891649 w 6187971"/>
              <a:gd name="connsiteY815" fmla="*/ 5434382 h 5955635"/>
              <a:gd name="connsiteX816" fmla="*/ 4026464 w 6187971"/>
              <a:gd name="connsiteY816" fmla="*/ 5382030 h 5955635"/>
              <a:gd name="connsiteX817" fmla="*/ 4129751 w 6187971"/>
              <a:gd name="connsiteY817" fmla="*/ 5336416 h 5955635"/>
              <a:gd name="connsiteX818" fmla="*/ 4167400 w 6187971"/>
              <a:gd name="connsiteY818" fmla="*/ 5314243 h 5955635"/>
              <a:gd name="connsiteX819" fmla="*/ 4181875 w 6187971"/>
              <a:gd name="connsiteY819" fmla="*/ 5315860 h 5955635"/>
              <a:gd name="connsiteX820" fmla="*/ 4197004 w 6187971"/>
              <a:gd name="connsiteY820" fmla="*/ 5298499 h 5955635"/>
              <a:gd name="connsiteX821" fmla="*/ 4232075 w 6187971"/>
              <a:gd name="connsiteY821" fmla="*/ 5286297 h 5955635"/>
              <a:gd name="connsiteX822" fmla="*/ 4350491 w 6187971"/>
              <a:gd name="connsiteY822" fmla="*/ 5223321 h 5955635"/>
              <a:gd name="connsiteX823" fmla="*/ 4370125 w 6187971"/>
              <a:gd name="connsiteY823" fmla="*/ 5204997 h 5955635"/>
              <a:gd name="connsiteX824" fmla="*/ 4490158 w 6187971"/>
              <a:gd name="connsiteY824" fmla="*/ 5127546 h 5955635"/>
              <a:gd name="connsiteX825" fmla="*/ 4596679 w 6187971"/>
              <a:gd name="connsiteY825" fmla="*/ 5052983 h 5955635"/>
              <a:gd name="connsiteX826" fmla="*/ 4603762 w 6187971"/>
              <a:gd name="connsiteY826" fmla="*/ 5042050 h 5955635"/>
              <a:gd name="connsiteX827" fmla="*/ 4604725 w 6187971"/>
              <a:gd name="connsiteY827" fmla="*/ 5046554 h 5955635"/>
              <a:gd name="connsiteX828" fmla="*/ 4652038 w 6187971"/>
              <a:gd name="connsiteY828" fmla="*/ 5003479 h 5955635"/>
              <a:gd name="connsiteX829" fmla="*/ 4681642 w 6187971"/>
              <a:gd name="connsiteY829" fmla="*/ 4987735 h 5955635"/>
              <a:gd name="connsiteX830" fmla="*/ 4675213 w 6187971"/>
              <a:gd name="connsiteY830" fmla="*/ 4979689 h 5955635"/>
              <a:gd name="connsiteX831" fmla="*/ 4694847 w 6187971"/>
              <a:gd name="connsiteY831" fmla="*/ 4961365 h 5955635"/>
              <a:gd name="connsiteX832" fmla="*/ 4709321 w 6187971"/>
              <a:gd name="connsiteY832" fmla="*/ 4962983 h 5955635"/>
              <a:gd name="connsiteX833" fmla="*/ 4798482 w 6187971"/>
              <a:gd name="connsiteY833" fmla="*/ 4873290 h 5955635"/>
              <a:gd name="connsiteX834" fmla="*/ 4806527 w 6187971"/>
              <a:gd name="connsiteY834" fmla="*/ 4866861 h 5955635"/>
              <a:gd name="connsiteX835" fmla="*/ 4810069 w 6187971"/>
              <a:gd name="connsiteY835" fmla="*/ 4861394 h 5955635"/>
              <a:gd name="connsiteX836" fmla="*/ 4805565 w 6187971"/>
              <a:gd name="connsiteY836" fmla="*/ 4862357 h 5955635"/>
              <a:gd name="connsiteX837" fmla="*/ 4801060 w 6187971"/>
              <a:gd name="connsiteY837" fmla="*/ 4863319 h 5955635"/>
              <a:gd name="connsiteX838" fmla="*/ 4898266 w 6187971"/>
              <a:gd name="connsiteY838" fmla="*/ 4767198 h 5955635"/>
              <a:gd name="connsiteX839" fmla="*/ 4912741 w 6187971"/>
              <a:gd name="connsiteY839" fmla="*/ 4768815 h 5955635"/>
              <a:gd name="connsiteX840" fmla="*/ 5052449 w 6187971"/>
              <a:gd name="connsiteY840" fmla="*/ 4607097 h 5955635"/>
              <a:gd name="connsiteX841" fmla="*/ 5184765 w 6187971"/>
              <a:gd name="connsiteY841" fmla="*/ 4432830 h 5955635"/>
              <a:gd name="connsiteX842" fmla="*/ 5143881 w 6187971"/>
              <a:gd name="connsiteY842" fmla="*/ 4483951 h 5955635"/>
              <a:gd name="connsiteX843" fmla="*/ 5131330 w 6187971"/>
              <a:gd name="connsiteY843" fmla="*/ 4491343 h 5955635"/>
              <a:gd name="connsiteX844" fmla="*/ 5037974 w 6187971"/>
              <a:gd name="connsiteY844" fmla="*/ 4605480 h 5955635"/>
              <a:gd name="connsiteX845" fmla="*/ 4920480 w 6187971"/>
              <a:gd name="connsiteY845" fmla="*/ 4738904 h 5955635"/>
              <a:gd name="connsiteX846" fmla="*/ 4903425 w 6187971"/>
              <a:gd name="connsiteY846" fmla="*/ 4747257 h 5955635"/>
              <a:gd name="connsiteX847" fmla="*/ 4838404 w 6187971"/>
              <a:gd name="connsiteY847" fmla="*/ 4817664 h 5955635"/>
              <a:gd name="connsiteX848" fmla="*/ 4829395 w 6187971"/>
              <a:gd name="connsiteY848" fmla="*/ 4819589 h 5955635"/>
              <a:gd name="connsiteX849" fmla="*/ 4831320 w 6187971"/>
              <a:gd name="connsiteY849" fmla="*/ 4828597 h 5955635"/>
              <a:gd name="connsiteX850" fmla="*/ 4739274 w 6187971"/>
              <a:gd name="connsiteY850" fmla="*/ 4904777 h 5955635"/>
              <a:gd name="connsiteX851" fmla="*/ 4750861 w 6187971"/>
              <a:gd name="connsiteY851" fmla="*/ 4892883 h 5955635"/>
              <a:gd name="connsiteX852" fmla="*/ 4781119 w 6187971"/>
              <a:gd name="connsiteY852" fmla="*/ 4858161 h 5955635"/>
              <a:gd name="connsiteX853" fmla="*/ 4838096 w 6187971"/>
              <a:gd name="connsiteY853" fmla="*/ 4794182 h 5955635"/>
              <a:gd name="connsiteX854" fmla="*/ 4846142 w 6187971"/>
              <a:gd name="connsiteY854" fmla="*/ 4787753 h 5955635"/>
              <a:gd name="connsiteX855" fmla="*/ 4855150 w 6187971"/>
              <a:gd name="connsiteY855" fmla="*/ 4785829 h 5955635"/>
              <a:gd name="connsiteX856" fmla="*/ 4872859 w 6187971"/>
              <a:gd name="connsiteY856" fmla="*/ 4758497 h 5955635"/>
              <a:gd name="connsiteX857" fmla="*/ 4899577 w 6187971"/>
              <a:gd name="connsiteY857" fmla="*/ 4729241 h 5955635"/>
              <a:gd name="connsiteX858" fmla="*/ 4951393 w 6187971"/>
              <a:gd name="connsiteY858" fmla="*/ 4685203 h 5955635"/>
              <a:gd name="connsiteX859" fmla="*/ 4950431 w 6187971"/>
              <a:gd name="connsiteY859" fmla="*/ 4680699 h 5955635"/>
              <a:gd name="connsiteX860" fmla="*/ 4965561 w 6187971"/>
              <a:gd name="connsiteY860" fmla="*/ 4663338 h 5955635"/>
              <a:gd name="connsiteX861" fmla="*/ 4969103 w 6187971"/>
              <a:gd name="connsiteY861" fmla="*/ 4657871 h 5955635"/>
              <a:gd name="connsiteX862" fmla="*/ 4999362 w 6187971"/>
              <a:gd name="connsiteY862" fmla="*/ 4623149 h 5955635"/>
              <a:gd name="connsiteX863" fmla="*/ 5014491 w 6187971"/>
              <a:gd name="connsiteY863" fmla="*/ 4605787 h 5955635"/>
              <a:gd name="connsiteX864" fmla="*/ 5059879 w 6187971"/>
              <a:gd name="connsiteY864" fmla="*/ 4553704 h 5955635"/>
              <a:gd name="connsiteX865" fmla="*/ 5078551 w 6187971"/>
              <a:gd name="connsiteY865" fmla="*/ 4530876 h 5955635"/>
              <a:gd name="connsiteX866" fmla="*/ 5083055 w 6187971"/>
              <a:gd name="connsiteY866" fmla="*/ 4529914 h 5955635"/>
              <a:gd name="connsiteX867" fmla="*/ 5086597 w 6187971"/>
              <a:gd name="connsiteY867" fmla="*/ 4524447 h 5955635"/>
              <a:gd name="connsiteX868" fmla="*/ 5085635 w 6187971"/>
              <a:gd name="connsiteY868" fmla="*/ 4519944 h 5955635"/>
              <a:gd name="connsiteX869" fmla="*/ 5090139 w 6187971"/>
              <a:gd name="connsiteY869" fmla="*/ 4518982 h 5955635"/>
              <a:gd name="connsiteX870" fmla="*/ 5159358 w 6187971"/>
              <a:gd name="connsiteY870" fmla="*/ 4424129 h 5955635"/>
              <a:gd name="connsiteX871" fmla="*/ 5167403 w 6187971"/>
              <a:gd name="connsiteY871" fmla="*/ 4417701 h 5955635"/>
              <a:gd name="connsiteX872" fmla="*/ 5171907 w 6187971"/>
              <a:gd name="connsiteY872" fmla="*/ 4416738 h 5955635"/>
              <a:gd name="connsiteX873" fmla="*/ 5175450 w 6187971"/>
              <a:gd name="connsiteY873" fmla="*/ 4411272 h 5955635"/>
              <a:gd name="connsiteX874" fmla="*/ 5174487 w 6187971"/>
              <a:gd name="connsiteY874" fmla="*/ 4406768 h 5955635"/>
              <a:gd name="connsiteX875" fmla="*/ 5198318 w 6187971"/>
              <a:gd name="connsiteY875" fmla="*/ 4363999 h 5955635"/>
              <a:gd name="connsiteX876" fmla="*/ 5201860 w 6187971"/>
              <a:gd name="connsiteY876" fmla="*/ 4358534 h 5955635"/>
              <a:gd name="connsiteX877" fmla="*/ 5204439 w 6187971"/>
              <a:gd name="connsiteY877" fmla="*/ 4348563 h 5955635"/>
              <a:gd name="connsiteX878" fmla="*/ 5195619 w 6187971"/>
              <a:gd name="connsiteY878" fmla="*/ 4350447 h 5955635"/>
              <a:gd name="connsiteX879" fmla="*/ 5203077 w 6187971"/>
              <a:gd name="connsiteY879" fmla="*/ 4339435 h 5955635"/>
              <a:gd name="connsiteX880" fmla="*/ 5204128 w 6187971"/>
              <a:gd name="connsiteY880" fmla="*/ 4325131 h 5955635"/>
              <a:gd name="connsiteX881" fmla="*/ 5204204 w 6187971"/>
              <a:gd name="connsiteY881" fmla="*/ 4325020 h 5955635"/>
              <a:gd name="connsiteX882" fmla="*/ 5218092 w 6187971"/>
              <a:gd name="connsiteY882" fmla="*/ 4313267 h 5955635"/>
              <a:gd name="connsiteX883" fmla="*/ 5229887 w 6187971"/>
              <a:gd name="connsiteY883" fmla="*/ 4291321 h 5955635"/>
              <a:gd name="connsiteX884" fmla="*/ 5234391 w 6187971"/>
              <a:gd name="connsiteY884" fmla="*/ 4290358 h 5955635"/>
              <a:gd name="connsiteX885" fmla="*/ 5233429 w 6187971"/>
              <a:gd name="connsiteY885" fmla="*/ 4285854 h 5955635"/>
              <a:gd name="connsiteX886" fmla="*/ 5232466 w 6187971"/>
              <a:gd name="connsiteY886" fmla="*/ 4281350 h 5955635"/>
              <a:gd name="connsiteX887" fmla="*/ 5245016 w 6187971"/>
              <a:gd name="connsiteY887" fmla="*/ 4273959 h 5955635"/>
              <a:gd name="connsiteX888" fmla="*/ 5241474 w 6187971"/>
              <a:gd name="connsiteY888" fmla="*/ 4279425 h 5955635"/>
              <a:gd name="connsiteX889" fmla="*/ 5238895 w 6187971"/>
              <a:gd name="connsiteY889" fmla="*/ 4289396 h 5955635"/>
              <a:gd name="connsiteX890" fmla="*/ 5246941 w 6187971"/>
              <a:gd name="connsiteY890" fmla="*/ 4282967 h 5955635"/>
              <a:gd name="connsiteX891" fmla="*/ 5251445 w 6187971"/>
              <a:gd name="connsiteY891" fmla="*/ 4282005 h 5955635"/>
              <a:gd name="connsiteX892" fmla="*/ 5238240 w 6187971"/>
              <a:gd name="connsiteY892" fmla="*/ 4308374 h 5955635"/>
              <a:gd name="connsiteX893" fmla="*/ 5347073 w 6187971"/>
              <a:gd name="connsiteY893" fmla="*/ 4134414 h 5955635"/>
              <a:gd name="connsiteX894" fmla="*/ 5356737 w 6187971"/>
              <a:gd name="connsiteY894" fmla="*/ 4113510 h 5955635"/>
              <a:gd name="connsiteX895" fmla="*/ 5360278 w 6187971"/>
              <a:gd name="connsiteY895" fmla="*/ 4108045 h 5955635"/>
              <a:gd name="connsiteX896" fmla="*/ 5440163 w 6187971"/>
              <a:gd name="connsiteY896" fmla="*/ 3930850 h 5955635"/>
              <a:gd name="connsiteX897" fmla="*/ 5447247 w 6187971"/>
              <a:gd name="connsiteY897" fmla="*/ 3919918 h 5955635"/>
              <a:gd name="connsiteX898" fmla="*/ 5441125 w 6187971"/>
              <a:gd name="connsiteY898" fmla="*/ 3935354 h 5955635"/>
              <a:gd name="connsiteX899" fmla="*/ 5443050 w 6187971"/>
              <a:gd name="connsiteY899" fmla="*/ 3944362 h 5955635"/>
              <a:gd name="connsiteX900" fmla="*/ 5437891 w 6187971"/>
              <a:gd name="connsiteY900" fmla="*/ 3964303 h 5955635"/>
              <a:gd name="connsiteX901" fmla="*/ 5434349 w 6187971"/>
              <a:gd name="connsiteY901" fmla="*/ 3969770 h 5955635"/>
              <a:gd name="connsiteX902" fmla="*/ 5435311 w 6187971"/>
              <a:gd name="connsiteY902" fmla="*/ 3974273 h 5955635"/>
              <a:gd name="connsiteX903" fmla="*/ 5425955 w 6187971"/>
              <a:gd name="connsiteY903" fmla="*/ 4018659 h 5955635"/>
              <a:gd name="connsiteX904" fmla="*/ 5428535 w 6187971"/>
              <a:gd name="connsiteY904" fmla="*/ 4008688 h 5955635"/>
              <a:gd name="connsiteX905" fmla="*/ 5430460 w 6187971"/>
              <a:gd name="connsiteY905" fmla="*/ 4017697 h 5955635"/>
              <a:gd name="connsiteX906" fmla="*/ 5438505 w 6187971"/>
              <a:gd name="connsiteY906" fmla="*/ 4011268 h 5955635"/>
              <a:gd name="connsiteX907" fmla="*/ 5439468 w 6187971"/>
              <a:gd name="connsiteY907" fmla="*/ 4015773 h 5955635"/>
              <a:gd name="connsiteX908" fmla="*/ 5435926 w 6187971"/>
              <a:gd name="connsiteY908" fmla="*/ 4021238 h 5955635"/>
              <a:gd name="connsiteX909" fmla="*/ 5436889 w 6187971"/>
              <a:gd name="connsiteY909" fmla="*/ 4025742 h 5955635"/>
              <a:gd name="connsiteX910" fmla="*/ 5429150 w 6187971"/>
              <a:gd name="connsiteY910" fmla="*/ 4055653 h 5955635"/>
              <a:gd name="connsiteX911" fmla="*/ 5430112 w 6187971"/>
              <a:gd name="connsiteY911" fmla="*/ 4060158 h 5955635"/>
              <a:gd name="connsiteX912" fmla="*/ 5433654 w 6187971"/>
              <a:gd name="connsiteY912" fmla="*/ 4054691 h 5955635"/>
              <a:gd name="connsiteX913" fmla="*/ 5438158 w 6187971"/>
              <a:gd name="connsiteY913" fmla="*/ 4053729 h 5955635"/>
              <a:gd name="connsiteX914" fmla="*/ 5410438 w 6187971"/>
              <a:gd name="connsiteY914" fmla="*/ 4144425 h 5955635"/>
              <a:gd name="connsiteX915" fmla="*/ 5377252 w 6187971"/>
              <a:gd name="connsiteY915" fmla="*/ 4231578 h 5955635"/>
              <a:gd name="connsiteX916" fmla="*/ 5378214 w 6187971"/>
              <a:gd name="connsiteY916" fmla="*/ 4236082 h 5955635"/>
              <a:gd name="connsiteX917" fmla="*/ 5373710 w 6187971"/>
              <a:gd name="connsiteY917" fmla="*/ 4237045 h 5955635"/>
              <a:gd name="connsiteX918" fmla="*/ 5374672 w 6187971"/>
              <a:gd name="connsiteY918" fmla="*/ 4241549 h 5955635"/>
              <a:gd name="connsiteX919" fmla="*/ 5371130 w 6187971"/>
              <a:gd name="connsiteY919" fmla="*/ 4247016 h 5955635"/>
              <a:gd name="connsiteX920" fmla="*/ 5365009 w 6187971"/>
              <a:gd name="connsiteY920" fmla="*/ 4262452 h 5955635"/>
              <a:gd name="connsiteX921" fmla="*/ 5366934 w 6187971"/>
              <a:gd name="connsiteY921" fmla="*/ 4271460 h 5955635"/>
              <a:gd name="connsiteX922" fmla="*/ 5372092 w 6187971"/>
              <a:gd name="connsiteY922" fmla="*/ 4251519 h 5955635"/>
              <a:gd name="connsiteX923" fmla="*/ 5376597 w 6187971"/>
              <a:gd name="connsiteY923" fmla="*/ 4250557 h 5955635"/>
              <a:gd name="connsiteX924" fmla="*/ 5377559 w 6187971"/>
              <a:gd name="connsiteY924" fmla="*/ 4255061 h 5955635"/>
              <a:gd name="connsiteX925" fmla="*/ 5381101 w 6187971"/>
              <a:gd name="connsiteY925" fmla="*/ 4249594 h 5955635"/>
              <a:gd name="connsiteX926" fmla="*/ 5380139 w 6187971"/>
              <a:gd name="connsiteY926" fmla="*/ 4245091 h 5955635"/>
              <a:gd name="connsiteX927" fmla="*/ 5383681 w 6187971"/>
              <a:gd name="connsiteY927" fmla="*/ 4239624 h 5955635"/>
              <a:gd name="connsiteX928" fmla="*/ 5389802 w 6187971"/>
              <a:gd name="connsiteY928" fmla="*/ 4224188 h 5955635"/>
              <a:gd name="connsiteX929" fmla="*/ 5387877 w 6187971"/>
              <a:gd name="connsiteY929" fmla="*/ 4215179 h 5955635"/>
              <a:gd name="connsiteX930" fmla="*/ 5396885 w 6187971"/>
              <a:gd name="connsiteY930" fmla="*/ 4213255 h 5955635"/>
              <a:gd name="connsiteX931" fmla="*/ 5403662 w 6187971"/>
              <a:gd name="connsiteY931" fmla="*/ 4178840 h 5955635"/>
              <a:gd name="connsiteX932" fmla="*/ 5428147 w 6187971"/>
              <a:gd name="connsiteY932" fmla="*/ 4117093 h 5955635"/>
              <a:gd name="connsiteX933" fmla="*/ 5423643 w 6187971"/>
              <a:gd name="connsiteY933" fmla="*/ 4118055 h 5955635"/>
              <a:gd name="connsiteX934" fmla="*/ 5430726 w 6187971"/>
              <a:gd name="connsiteY934" fmla="*/ 4107123 h 5955635"/>
              <a:gd name="connsiteX935" fmla="*/ 5428802 w 6187971"/>
              <a:gd name="connsiteY935" fmla="*/ 4098114 h 5955635"/>
              <a:gd name="connsiteX936" fmla="*/ 5433306 w 6187971"/>
              <a:gd name="connsiteY936" fmla="*/ 4097152 h 5955635"/>
              <a:gd name="connsiteX937" fmla="*/ 5440389 w 6187971"/>
              <a:gd name="connsiteY937" fmla="*/ 4086220 h 5955635"/>
              <a:gd name="connsiteX938" fmla="*/ 5458446 w 6187971"/>
              <a:gd name="connsiteY938" fmla="*/ 4016427 h 5955635"/>
              <a:gd name="connsiteX939" fmla="*/ 5449438 w 6187971"/>
              <a:gd name="connsiteY939" fmla="*/ 4018351 h 5955635"/>
              <a:gd name="connsiteX940" fmla="*/ 5482318 w 6187971"/>
              <a:gd name="connsiteY940" fmla="*/ 3907715 h 5955635"/>
              <a:gd name="connsiteX941" fmla="*/ 5505533 w 6187971"/>
              <a:gd name="connsiteY941" fmla="*/ 3817982 h 5955635"/>
              <a:gd name="connsiteX942" fmla="*/ 5510038 w 6187971"/>
              <a:gd name="connsiteY942" fmla="*/ 3817020 h 5955635"/>
              <a:gd name="connsiteX943" fmla="*/ 5525514 w 6187971"/>
              <a:gd name="connsiteY943" fmla="*/ 3757197 h 5955635"/>
              <a:gd name="connsiteX944" fmla="*/ 5528401 w 6187971"/>
              <a:gd name="connsiteY944" fmla="*/ 3770709 h 5955635"/>
              <a:gd name="connsiteX945" fmla="*/ 5520048 w 6187971"/>
              <a:gd name="connsiteY945" fmla="*/ 3753656 h 5955635"/>
              <a:gd name="connsiteX946" fmla="*/ 5543571 w 6187971"/>
              <a:gd name="connsiteY946" fmla="*/ 3687405 h 5955635"/>
              <a:gd name="connsiteX947" fmla="*/ 5547113 w 6187971"/>
              <a:gd name="connsiteY947" fmla="*/ 3681939 h 5955635"/>
              <a:gd name="connsiteX948" fmla="*/ 5546151 w 6187971"/>
              <a:gd name="connsiteY948" fmla="*/ 3677434 h 5955635"/>
              <a:gd name="connsiteX949" fmla="*/ 5541647 w 6187971"/>
              <a:gd name="connsiteY949" fmla="*/ 3678397 h 5955635"/>
              <a:gd name="connsiteX950" fmla="*/ 5544226 w 6187971"/>
              <a:gd name="connsiteY950" fmla="*/ 3668427 h 5955635"/>
              <a:gd name="connsiteX951" fmla="*/ 5545189 w 6187971"/>
              <a:gd name="connsiteY951" fmla="*/ 3672930 h 5955635"/>
              <a:gd name="connsiteX952" fmla="*/ 5549693 w 6187971"/>
              <a:gd name="connsiteY952" fmla="*/ 3671968 h 5955635"/>
              <a:gd name="connsiteX953" fmla="*/ 5547768 w 6187971"/>
              <a:gd name="connsiteY953" fmla="*/ 3662960 h 5955635"/>
              <a:gd name="connsiteX954" fmla="*/ 5551310 w 6187971"/>
              <a:gd name="connsiteY954" fmla="*/ 3657493 h 5955635"/>
              <a:gd name="connsiteX955" fmla="*/ 5548423 w 6187971"/>
              <a:gd name="connsiteY955" fmla="*/ 3643981 h 5955635"/>
              <a:gd name="connsiteX956" fmla="*/ 5551003 w 6187971"/>
              <a:gd name="connsiteY956" fmla="*/ 3634011 h 5955635"/>
              <a:gd name="connsiteX957" fmla="*/ 5547461 w 6187971"/>
              <a:gd name="connsiteY957" fmla="*/ 3639478 h 5955635"/>
              <a:gd name="connsiteX958" fmla="*/ 5543919 w 6187971"/>
              <a:gd name="connsiteY958" fmla="*/ 3644943 h 5955635"/>
              <a:gd name="connsiteX959" fmla="*/ 5541995 w 6187971"/>
              <a:gd name="connsiteY959" fmla="*/ 3635936 h 5955635"/>
              <a:gd name="connsiteX960" fmla="*/ 5549733 w 6187971"/>
              <a:gd name="connsiteY960" fmla="*/ 3606025 h 5955635"/>
              <a:gd name="connsiteX961" fmla="*/ 5561668 w 6187971"/>
              <a:gd name="connsiteY961" fmla="*/ 3551669 h 5955635"/>
              <a:gd name="connsiteX962" fmla="*/ 5565210 w 6187971"/>
              <a:gd name="connsiteY962" fmla="*/ 3546202 h 5955635"/>
              <a:gd name="connsiteX963" fmla="*/ 5564248 w 6187971"/>
              <a:gd name="connsiteY963" fmla="*/ 3541699 h 5955635"/>
              <a:gd name="connsiteX964" fmla="*/ 5568445 w 6187971"/>
              <a:gd name="connsiteY964" fmla="*/ 3517253 h 5955635"/>
              <a:gd name="connsiteX965" fmla="*/ 5569100 w 6187971"/>
              <a:gd name="connsiteY965" fmla="*/ 3498276 h 5955635"/>
              <a:gd name="connsiteX966" fmla="*/ 5580380 w 6187971"/>
              <a:gd name="connsiteY966" fmla="*/ 3462898 h 5955635"/>
              <a:gd name="connsiteX967" fmla="*/ 5584885 w 6187971"/>
              <a:gd name="connsiteY967" fmla="*/ 3461936 h 5955635"/>
              <a:gd name="connsiteX968" fmla="*/ 5582960 w 6187971"/>
              <a:gd name="connsiteY968" fmla="*/ 3452927 h 5955635"/>
              <a:gd name="connsiteX969" fmla="*/ 5581998 w 6187971"/>
              <a:gd name="connsiteY969" fmla="*/ 3448424 h 5955635"/>
              <a:gd name="connsiteX970" fmla="*/ 5578456 w 6187971"/>
              <a:gd name="connsiteY970" fmla="*/ 3453889 h 5955635"/>
              <a:gd name="connsiteX971" fmla="*/ 5585232 w 6187971"/>
              <a:gd name="connsiteY971" fmla="*/ 3419474 h 5955635"/>
              <a:gd name="connsiteX972" fmla="*/ 5588774 w 6187971"/>
              <a:gd name="connsiteY972" fmla="*/ 3414008 h 5955635"/>
              <a:gd name="connsiteX973" fmla="*/ 5587812 w 6187971"/>
              <a:gd name="connsiteY973" fmla="*/ 3409504 h 5955635"/>
              <a:gd name="connsiteX974" fmla="*/ 5590084 w 6187971"/>
              <a:gd name="connsiteY974" fmla="*/ 3376051 h 5955635"/>
              <a:gd name="connsiteX975" fmla="*/ 5591047 w 6187971"/>
              <a:gd name="connsiteY975" fmla="*/ 3380555 h 5955635"/>
              <a:gd name="connsiteX976" fmla="*/ 5593934 w 6187971"/>
              <a:gd name="connsiteY976" fmla="*/ 3394067 h 5955635"/>
              <a:gd name="connsiteX977" fmla="*/ 5596512 w 6187971"/>
              <a:gd name="connsiteY977" fmla="*/ 3384097 h 5955635"/>
              <a:gd name="connsiteX978" fmla="*/ 5600054 w 6187971"/>
              <a:gd name="connsiteY978" fmla="*/ 3378631 h 5955635"/>
              <a:gd name="connsiteX979" fmla="*/ 5599399 w 6187971"/>
              <a:gd name="connsiteY979" fmla="*/ 3397610 h 5955635"/>
              <a:gd name="connsiteX980" fmla="*/ 5609370 w 6187971"/>
              <a:gd name="connsiteY980" fmla="*/ 3400188 h 5955635"/>
              <a:gd name="connsiteX981" fmla="*/ 5616146 w 6187971"/>
              <a:gd name="connsiteY981" fmla="*/ 3365773 h 5955635"/>
              <a:gd name="connsiteX982" fmla="*/ 5619688 w 6187971"/>
              <a:gd name="connsiteY982" fmla="*/ 3360307 h 5955635"/>
              <a:gd name="connsiteX983" fmla="*/ 5618726 w 6187971"/>
              <a:gd name="connsiteY983" fmla="*/ 3355803 h 5955635"/>
              <a:gd name="connsiteX984" fmla="*/ 5617764 w 6187971"/>
              <a:gd name="connsiteY984" fmla="*/ 3351299 h 5955635"/>
              <a:gd name="connsiteX985" fmla="*/ 5614222 w 6187971"/>
              <a:gd name="connsiteY985" fmla="*/ 3356765 h 5955635"/>
              <a:gd name="connsiteX986" fmla="*/ 5611335 w 6187971"/>
              <a:gd name="connsiteY986" fmla="*/ 3343253 h 5955635"/>
              <a:gd name="connsiteX987" fmla="*/ 5605868 w 6187971"/>
              <a:gd name="connsiteY987" fmla="*/ 3339711 h 5955635"/>
              <a:gd name="connsiteX988" fmla="*/ 5601672 w 6187971"/>
              <a:gd name="connsiteY988" fmla="*/ 3364156 h 5955635"/>
              <a:gd name="connsiteX989" fmla="*/ 5600710 w 6187971"/>
              <a:gd name="connsiteY989" fmla="*/ 3359652 h 5955635"/>
              <a:gd name="connsiteX990" fmla="*/ 5594281 w 6187971"/>
              <a:gd name="connsiteY990" fmla="*/ 3351607 h 5955635"/>
              <a:gd name="connsiteX991" fmla="*/ 5592057 w 6187971"/>
              <a:gd name="connsiteY991" fmla="*/ 3360201 h 5955635"/>
              <a:gd name="connsiteX992" fmla="*/ 5590783 w 6187971"/>
              <a:gd name="connsiteY992" fmla="*/ 3351765 h 5955635"/>
              <a:gd name="connsiteX993" fmla="*/ 5593974 w 6187971"/>
              <a:gd name="connsiteY993" fmla="*/ 3328124 h 5955635"/>
              <a:gd name="connsiteX994" fmla="*/ 5577575 w 6187971"/>
              <a:gd name="connsiteY994" fmla="*/ 3317498 h 5955635"/>
              <a:gd name="connsiteX995" fmla="*/ 5583041 w 6187971"/>
              <a:gd name="connsiteY995" fmla="*/ 3321040 h 5955635"/>
              <a:gd name="connsiteX996" fmla="*/ 5587545 w 6187971"/>
              <a:gd name="connsiteY996" fmla="*/ 3320078 h 5955635"/>
              <a:gd name="connsiteX997" fmla="*/ 5592049 w 6187971"/>
              <a:gd name="connsiteY997" fmla="*/ 3319116 h 5955635"/>
              <a:gd name="connsiteX998" fmla="*/ 5590125 w 6187971"/>
              <a:gd name="connsiteY998" fmla="*/ 3310107 h 5955635"/>
              <a:gd name="connsiteX999" fmla="*/ 5589163 w 6187971"/>
              <a:gd name="connsiteY999" fmla="*/ 3305604 h 5955635"/>
              <a:gd name="connsiteX1000" fmla="*/ 5596246 w 6187971"/>
              <a:gd name="connsiteY1000" fmla="*/ 3294671 h 5955635"/>
              <a:gd name="connsiteX1001" fmla="*/ 5598170 w 6187971"/>
              <a:gd name="connsiteY1001" fmla="*/ 3303679 h 5955635"/>
              <a:gd name="connsiteX1002" fmla="*/ 5602675 w 6187971"/>
              <a:gd name="connsiteY1002" fmla="*/ 3302717 h 5955635"/>
              <a:gd name="connsiteX1003" fmla="*/ 5605254 w 6187971"/>
              <a:gd name="connsiteY1003" fmla="*/ 3292746 h 5955635"/>
              <a:gd name="connsiteX1004" fmla="*/ 5603330 w 6187971"/>
              <a:gd name="connsiteY1004" fmla="*/ 3283738 h 5955635"/>
              <a:gd name="connsiteX1005" fmla="*/ 5592397 w 6187971"/>
              <a:gd name="connsiteY1005" fmla="*/ 3276655 h 5955635"/>
              <a:gd name="connsiteX1006" fmla="*/ 5586930 w 6187971"/>
              <a:gd name="connsiteY1006" fmla="*/ 3273113 h 5955635"/>
              <a:gd name="connsiteX1007" fmla="*/ 5583389 w 6187971"/>
              <a:gd name="connsiteY1007" fmla="*/ 3278580 h 5955635"/>
              <a:gd name="connsiteX1008" fmla="*/ 5583081 w 6187971"/>
              <a:gd name="connsiteY1008" fmla="*/ 3255097 h 5955635"/>
              <a:gd name="connsiteX1009" fmla="*/ 5585968 w 6187971"/>
              <a:gd name="connsiteY1009" fmla="*/ 3268609 h 5955635"/>
              <a:gd name="connsiteX1010" fmla="*/ 5591127 w 6187971"/>
              <a:gd name="connsiteY1010" fmla="*/ 3248668 h 5955635"/>
              <a:gd name="connsiteX1011" fmla="*/ 5595632 w 6187971"/>
              <a:gd name="connsiteY1011" fmla="*/ 3247705 h 5955635"/>
              <a:gd name="connsiteX1012" fmla="*/ 5594669 w 6187971"/>
              <a:gd name="connsiteY1012" fmla="*/ 3243202 h 5955635"/>
              <a:gd name="connsiteX1013" fmla="*/ 5593707 w 6187971"/>
              <a:gd name="connsiteY1013" fmla="*/ 3238698 h 5955635"/>
              <a:gd name="connsiteX1014" fmla="*/ 5589203 w 6187971"/>
              <a:gd name="connsiteY1014" fmla="*/ 3239660 h 5955635"/>
              <a:gd name="connsiteX1015" fmla="*/ 5596286 w 6187971"/>
              <a:gd name="connsiteY1015" fmla="*/ 3228728 h 5955635"/>
              <a:gd name="connsiteX1016" fmla="*/ 5590512 w 6187971"/>
              <a:gd name="connsiteY1016" fmla="*/ 3201704 h 5955635"/>
              <a:gd name="connsiteX1017" fmla="*/ 5592437 w 6187971"/>
              <a:gd name="connsiteY1017" fmla="*/ 3210711 h 5955635"/>
              <a:gd name="connsiteX1018" fmla="*/ 5595672 w 6187971"/>
              <a:gd name="connsiteY1018" fmla="*/ 3181763 h 5955635"/>
              <a:gd name="connsiteX1019" fmla="*/ 5601139 w 6187971"/>
              <a:gd name="connsiteY1019" fmla="*/ 3185304 h 5955635"/>
              <a:gd name="connsiteX1020" fmla="*/ 5600176 w 6187971"/>
              <a:gd name="connsiteY1020" fmla="*/ 3180800 h 5955635"/>
              <a:gd name="connsiteX1021" fmla="*/ 5604680 w 6187971"/>
              <a:gd name="connsiteY1021" fmla="*/ 3179838 h 5955635"/>
              <a:gd name="connsiteX1022" fmla="*/ 5610146 w 6187971"/>
              <a:gd name="connsiteY1022" fmla="*/ 3183379 h 5955635"/>
              <a:gd name="connsiteX1023" fmla="*/ 5609799 w 6187971"/>
              <a:gd name="connsiteY1023" fmla="*/ 3225841 h 5955635"/>
              <a:gd name="connsiteX1024" fmla="*/ 5605295 w 6187971"/>
              <a:gd name="connsiteY1024" fmla="*/ 3226803 h 5955635"/>
              <a:gd name="connsiteX1025" fmla="*/ 5604639 w 6187971"/>
              <a:gd name="connsiteY1025" fmla="*/ 3245781 h 5955635"/>
              <a:gd name="connsiteX1026" fmla="*/ 5610761 w 6187971"/>
              <a:gd name="connsiteY1026" fmla="*/ 3230344 h 5955635"/>
              <a:gd name="connsiteX1027" fmla="*/ 5611068 w 6187971"/>
              <a:gd name="connsiteY1027" fmla="*/ 3253827 h 5955635"/>
              <a:gd name="connsiteX1028" fmla="*/ 5607526 w 6187971"/>
              <a:gd name="connsiteY1028" fmla="*/ 3259294 h 5955635"/>
              <a:gd name="connsiteX1029" fmla="*/ 5608488 w 6187971"/>
              <a:gd name="connsiteY1029" fmla="*/ 3263797 h 5955635"/>
              <a:gd name="connsiteX1030" fmla="*/ 5613955 w 6187971"/>
              <a:gd name="connsiteY1030" fmla="*/ 3267339 h 5955635"/>
              <a:gd name="connsiteX1031" fmla="*/ 5617497 w 6187971"/>
              <a:gd name="connsiteY1031" fmla="*/ 3261873 h 5955635"/>
              <a:gd name="connsiteX1032" fmla="*/ 5620076 w 6187971"/>
              <a:gd name="connsiteY1032" fmla="*/ 3251903 h 5955635"/>
              <a:gd name="connsiteX1033" fmla="*/ 5619114 w 6187971"/>
              <a:gd name="connsiteY1033" fmla="*/ 3247399 h 5955635"/>
              <a:gd name="connsiteX1034" fmla="*/ 5614610 w 6187971"/>
              <a:gd name="connsiteY1034" fmla="*/ 3248361 h 5955635"/>
              <a:gd name="connsiteX1035" fmla="*/ 5614651 w 6187971"/>
              <a:gd name="connsiteY1035" fmla="*/ 3182417 h 5955635"/>
              <a:gd name="connsiteX1036" fmla="*/ 5618192 w 6187971"/>
              <a:gd name="connsiteY1036" fmla="*/ 3176951 h 5955635"/>
              <a:gd name="connsiteX1037" fmla="*/ 5617229 w 6187971"/>
              <a:gd name="connsiteY1037" fmla="*/ 3172447 h 5955635"/>
              <a:gd name="connsiteX1038" fmla="*/ 5616267 w 6187971"/>
              <a:gd name="connsiteY1038" fmla="*/ 3167943 h 5955635"/>
              <a:gd name="connsiteX1039" fmla="*/ 5619502 w 6187971"/>
              <a:gd name="connsiteY1039" fmla="*/ 3138994 h 5955635"/>
              <a:gd name="connsiteX1040" fmla="*/ 5614998 w 6187971"/>
              <a:gd name="connsiteY1040" fmla="*/ 3139956 h 5955635"/>
              <a:gd name="connsiteX1041" fmla="*/ 5618540 w 6187971"/>
              <a:gd name="connsiteY1041" fmla="*/ 3134491 h 5955635"/>
              <a:gd name="connsiteX1042" fmla="*/ 5621120 w 6187971"/>
              <a:gd name="connsiteY1042" fmla="*/ 3124519 h 5955635"/>
              <a:gd name="connsiteX1043" fmla="*/ 5615653 w 6187971"/>
              <a:gd name="connsiteY1043" fmla="*/ 3120977 h 5955635"/>
              <a:gd name="connsiteX1044" fmla="*/ 5607995 w 6187971"/>
              <a:gd name="connsiteY1044" fmla="*/ 3019002 h 5955635"/>
              <a:gd name="connsiteX1045" fmla="*/ 5610575 w 6187971"/>
              <a:gd name="connsiteY1045" fmla="*/ 3009032 h 5955635"/>
              <a:gd name="connsiteX1046" fmla="*/ 5609613 w 6187971"/>
              <a:gd name="connsiteY1046" fmla="*/ 3004527 h 5955635"/>
              <a:gd name="connsiteX1047" fmla="*/ 5605109 w 6187971"/>
              <a:gd name="connsiteY1047" fmla="*/ 3005490 h 5955635"/>
              <a:gd name="connsiteX1048" fmla="*/ 5608343 w 6187971"/>
              <a:gd name="connsiteY1048" fmla="*/ 2976541 h 5955635"/>
              <a:gd name="connsiteX1049" fmla="*/ 5607380 w 6187971"/>
              <a:gd name="connsiteY1049" fmla="*/ 2972037 h 5955635"/>
              <a:gd name="connsiteX1050" fmla="*/ 5605456 w 6187971"/>
              <a:gd name="connsiteY1050" fmla="*/ 2963029 h 5955635"/>
              <a:gd name="connsiteX1051" fmla="*/ 5604494 w 6187971"/>
              <a:gd name="connsiteY1051" fmla="*/ 2958525 h 5955635"/>
              <a:gd name="connsiteX1052" fmla="*/ 5608036 w 6187971"/>
              <a:gd name="connsiteY1052" fmla="*/ 2953059 h 5955635"/>
              <a:gd name="connsiteX1053" fmla="*/ 5607073 w 6187971"/>
              <a:gd name="connsiteY1053" fmla="*/ 2948555 h 5955635"/>
              <a:gd name="connsiteX1054" fmla="*/ 5601300 w 6187971"/>
              <a:gd name="connsiteY1054" fmla="*/ 2921531 h 5955635"/>
              <a:gd name="connsiteX1055" fmla="*/ 5600338 w 6187971"/>
              <a:gd name="connsiteY1055" fmla="*/ 2917026 h 5955635"/>
              <a:gd name="connsiteX1056" fmla="*/ 5598413 w 6187971"/>
              <a:gd name="connsiteY1056" fmla="*/ 2908019 h 5955635"/>
              <a:gd name="connsiteX1057" fmla="*/ 5597451 w 6187971"/>
              <a:gd name="connsiteY1057" fmla="*/ 2903514 h 5955635"/>
              <a:gd name="connsiteX1058" fmla="*/ 5590715 w 6187971"/>
              <a:gd name="connsiteY1058" fmla="*/ 2871986 h 5955635"/>
              <a:gd name="connsiteX1059" fmla="*/ 5595874 w 6187971"/>
              <a:gd name="connsiteY1059" fmla="*/ 2852045 h 5955635"/>
              <a:gd name="connsiteX1060" fmla="*/ 5599416 w 6187971"/>
              <a:gd name="connsiteY1060" fmla="*/ 2846579 h 5955635"/>
              <a:gd name="connsiteX1061" fmla="*/ 5598453 w 6187971"/>
              <a:gd name="connsiteY1061" fmla="*/ 2842075 h 5955635"/>
              <a:gd name="connsiteX1062" fmla="*/ 5593950 w 6187971"/>
              <a:gd name="connsiteY1062" fmla="*/ 2843037 h 5955635"/>
              <a:gd name="connsiteX1063" fmla="*/ 5594912 w 6187971"/>
              <a:gd name="connsiteY1063" fmla="*/ 2847541 h 5955635"/>
              <a:gd name="connsiteX1064" fmla="*/ 5586559 w 6187971"/>
              <a:gd name="connsiteY1064" fmla="*/ 2830487 h 5955635"/>
              <a:gd name="connsiteX1065" fmla="*/ 5595567 w 6187971"/>
              <a:gd name="connsiteY1065" fmla="*/ 2828563 h 5955635"/>
              <a:gd name="connsiteX1066" fmla="*/ 5600701 w 6187971"/>
              <a:gd name="connsiteY1066" fmla="*/ 2831889 h 5955635"/>
              <a:gd name="connsiteX1067" fmla="*/ 5604441 w 6187971"/>
              <a:gd name="connsiteY1067" fmla="*/ 2857353 h 5955635"/>
              <a:gd name="connsiteX1068" fmla="*/ 5620278 w 6187971"/>
              <a:gd name="connsiteY1068" fmla="*/ 2922185 h 5955635"/>
              <a:gd name="connsiteX1069" fmla="*/ 5616736 w 6187971"/>
              <a:gd name="connsiteY1069" fmla="*/ 2927652 h 5955635"/>
              <a:gd name="connsiteX1070" fmla="*/ 5617699 w 6187971"/>
              <a:gd name="connsiteY1070" fmla="*/ 2932156 h 5955635"/>
              <a:gd name="connsiteX1071" fmla="*/ 5627014 w 6187971"/>
              <a:gd name="connsiteY1071" fmla="*/ 2953713 h 5955635"/>
              <a:gd name="connsiteX1072" fmla="*/ 5623165 w 6187971"/>
              <a:gd name="connsiteY1072" fmla="*/ 2935697 h 5955635"/>
              <a:gd name="connsiteX1073" fmla="*/ 5628632 w 6187971"/>
              <a:gd name="connsiteY1073" fmla="*/ 2939239 h 5955635"/>
              <a:gd name="connsiteX1074" fmla="*/ 5627670 w 6187971"/>
              <a:gd name="connsiteY1074" fmla="*/ 2934735 h 5955635"/>
              <a:gd name="connsiteX1075" fmla="*/ 5626707 w 6187971"/>
              <a:gd name="connsiteY1075" fmla="*/ 2930231 h 5955635"/>
              <a:gd name="connsiteX1076" fmla="*/ 5625745 w 6187971"/>
              <a:gd name="connsiteY1076" fmla="*/ 2925727 h 5955635"/>
              <a:gd name="connsiteX1077" fmla="*/ 5638642 w 6187971"/>
              <a:gd name="connsiteY1077" fmla="*/ 2875875 h 5955635"/>
              <a:gd name="connsiteX1078" fmla="*/ 5658009 w 6187971"/>
              <a:gd name="connsiteY1078" fmla="*/ 2768126 h 5955635"/>
              <a:gd name="connsiteX1079" fmla="*/ 5661551 w 6187971"/>
              <a:gd name="connsiteY1079" fmla="*/ 2762659 h 5955635"/>
              <a:gd name="connsiteX1080" fmla="*/ 5665093 w 6187971"/>
              <a:gd name="connsiteY1080" fmla="*/ 2757194 h 5955635"/>
              <a:gd name="connsiteX1081" fmla="*/ 5670559 w 6187971"/>
              <a:gd name="connsiteY1081" fmla="*/ 2760735 h 5955635"/>
              <a:gd name="connsiteX1082" fmla="*/ 5667672 w 6187971"/>
              <a:gd name="connsiteY1082" fmla="*/ 2747222 h 5955635"/>
              <a:gd name="connsiteX1083" fmla="*/ 5667406 w 6187971"/>
              <a:gd name="connsiteY1083" fmla="*/ 2657797 h 5955635"/>
              <a:gd name="connsiteX1084" fmla="*/ 5673834 w 6187971"/>
              <a:gd name="connsiteY1084" fmla="*/ 2665842 h 5955635"/>
              <a:gd name="connsiteX1085" fmla="*/ 5689312 w 6187971"/>
              <a:gd name="connsiteY1085" fmla="*/ 2606020 h 5955635"/>
              <a:gd name="connsiteX1086" fmla="*/ 5691236 w 6187971"/>
              <a:gd name="connsiteY1086" fmla="*/ 2615028 h 5955635"/>
              <a:gd name="connsiteX1087" fmla="*/ 5692198 w 6187971"/>
              <a:gd name="connsiteY1087" fmla="*/ 2619532 h 5955635"/>
              <a:gd name="connsiteX1088" fmla="*/ 5695739 w 6187971"/>
              <a:gd name="connsiteY1088" fmla="*/ 2614066 h 5955635"/>
              <a:gd name="connsiteX1089" fmla="*/ 5693815 w 6187971"/>
              <a:gd name="connsiteY1089" fmla="*/ 2605058 h 5955635"/>
              <a:gd name="connsiteX1090" fmla="*/ 5709211 w 6187971"/>
              <a:gd name="connsiteY1090" fmla="*/ 2677123 h 5955635"/>
              <a:gd name="connsiteX1091" fmla="*/ 5729234 w 6187971"/>
              <a:gd name="connsiteY1091" fmla="*/ 2550395 h 5955635"/>
              <a:gd name="connsiteX1092" fmla="*/ 5744362 w 6187971"/>
              <a:gd name="connsiteY1092" fmla="*/ 2533034 h 5955635"/>
              <a:gd name="connsiteX1093" fmla="*/ 5538793 w 6187971"/>
              <a:gd name="connsiteY1093" fmla="*/ 2562824 h 5955635"/>
              <a:gd name="connsiteX1094" fmla="*/ 5560618 w 6187971"/>
              <a:gd name="connsiteY1094" fmla="*/ 2642934 h 5955635"/>
              <a:gd name="connsiteX1095" fmla="*/ 5581828 w 6187971"/>
              <a:gd name="connsiteY1095" fmla="*/ 2676080 h 5955635"/>
              <a:gd name="connsiteX1096" fmla="*/ 5595955 w 6187971"/>
              <a:gd name="connsiteY1096" fmla="*/ 2720158 h 5955635"/>
              <a:gd name="connsiteX1097" fmla="*/ 5603306 w 6187971"/>
              <a:gd name="connsiteY1097" fmla="*/ 2798652 h 5955635"/>
              <a:gd name="connsiteX1098" fmla="*/ 5597839 w 6187971"/>
              <a:gd name="connsiteY1098" fmla="*/ 2795110 h 5955635"/>
              <a:gd name="connsiteX1099" fmla="*/ 5598802 w 6187971"/>
              <a:gd name="connsiteY1099" fmla="*/ 2799614 h 5955635"/>
              <a:gd name="connsiteX1100" fmla="*/ 5598146 w 6187971"/>
              <a:gd name="connsiteY1100" fmla="*/ 2818592 h 5955635"/>
              <a:gd name="connsiteX1101" fmla="*/ 5599109 w 6187971"/>
              <a:gd name="connsiteY1101" fmla="*/ 2823096 h 5955635"/>
              <a:gd name="connsiteX1102" fmla="*/ 5594817 w 6187971"/>
              <a:gd name="connsiteY1102" fmla="*/ 2824013 h 5955635"/>
              <a:gd name="connsiteX1103" fmla="*/ 5593589 w 6187971"/>
              <a:gd name="connsiteY1103" fmla="*/ 2816549 h 5955635"/>
              <a:gd name="connsiteX1104" fmla="*/ 5584327 w 6187971"/>
              <a:gd name="connsiteY1104" fmla="*/ 2797996 h 5955635"/>
              <a:gd name="connsiteX1105" fmla="*/ 5587868 w 6187971"/>
              <a:gd name="connsiteY1105" fmla="*/ 2792530 h 5955635"/>
              <a:gd name="connsiteX1106" fmla="*/ 5586906 w 6187971"/>
              <a:gd name="connsiteY1106" fmla="*/ 2788027 h 5955635"/>
              <a:gd name="connsiteX1107" fmla="*/ 5590448 w 6187971"/>
              <a:gd name="connsiteY1107" fmla="*/ 2782560 h 5955635"/>
              <a:gd name="connsiteX1108" fmla="*/ 5589486 w 6187971"/>
              <a:gd name="connsiteY1108" fmla="*/ 2778056 h 5955635"/>
              <a:gd name="connsiteX1109" fmla="*/ 5584982 w 6187971"/>
              <a:gd name="connsiteY1109" fmla="*/ 2779018 h 5955635"/>
              <a:gd name="connsiteX1110" fmla="*/ 5572780 w 6187971"/>
              <a:gd name="connsiteY1110" fmla="*/ 2743948 h 5955635"/>
              <a:gd name="connsiteX1111" fmla="*/ 5577284 w 6187971"/>
              <a:gd name="connsiteY1111" fmla="*/ 2742986 h 5955635"/>
              <a:gd name="connsiteX1112" fmla="*/ 5575359 w 6187971"/>
              <a:gd name="connsiteY1112" fmla="*/ 2733977 h 5955635"/>
              <a:gd name="connsiteX1113" fmla="*/ 5574397 w 6187971"/>
              <a:gd name="connsiteY1113" fmla="*/ 2729474 h 5955635"/>
              <a:gd name="connsiteX1114" fmla="*/ 5569278 w 6187971"/>
              <a:gd name="connsiteY1114" fmla="*/ 2683471 h 5955635"/>
              <a:gd name="connsiteX1115" fmla="*/ 5564774 w 6187971"/>
              <a:gd name="connsiteY1115" fmla="*/ 2684433 h 5955635"/>
              <a:gd name="connsiteX1116" fmla="*/ 5568316 w 6187971"/>
              <a:gd name="connsiteY1116" fmla="*/ 2678967 h 5955635"/>
              <a:gd name="connsiteX1117" fmla="*/ 5562849 w 6187971"/>
              <a:gd name="connsiteY1117" fmla="*/ 2675425 h 5955635"/>
              <a:gd name="connsiteX1118" fmla="*/ 5557076 w 6187971"/>
              <a:gd name="connsiteY1118" fmla="*/ 2648401 h 5955635"/>
              <a:gd name="connsiteX1119" fmla="*/ 5549686 w 6187971"/>
              <a:gd name="connsiteY1119" fmla="*/ 2635851 h 5955635"/>
              <a:gd name="connsiteX1120" fmla="*/ 5553227 w 6187971"/>
              <a:gd name="connsiteY1120" fmla="*/ 2630384 h 5955635"/>
              <a:gd name="connsiteX1121" fmla="*/ 5543257 w 6187971"/>
              <a:gd name="connsiteY1121" fmla="*/ 2627805 h 5955635"/>
              <a:gd name="connsiteX1122" fmla="*/ 5547761 w 6187971"/>
              <a:gd name="connsiteY1122" fmla="*/ 2626843 h 5955635"/>
              <a:gd name="connsiteX1123" fmla="*/ 5546799 w 6187971"/>
              <a:gd name="connsiteY1123" fmla="*/ 2622339 h 5955635"/>
              <a:gd name="connsiteX1124" fmla="*/ 5545837 w 6187971"/>
              <a:gd name="connsiteY1124" fmla="*/ 2617834 h 5955635"/>
              <a:gd name="connsiteX1125" fmla="*/ 5544874 w 6187971"/>
              <a:gd name="connsiteY1125" fmla="*/ 2613331 h 5955635"/>
              <a:gd name="connsiteX1126" fmla="*/ 5543912 w 6187971"/>
              <a:gd name="connsiteY1126" fmla="*/ 2608826 h 5955635"/>
              <a:gd name="connsiteX1127" fmla="*/ 5546491 w 6187971"/>
              <a:gd name="connsiteY1127" fmla="*/ 2598857 h 5955635"/>
              <a:gd name="connsiteX1128" fmla="*/ 5540063 w 6187971"/>
              <a:gd name="connsiteY1128" fmla="*/ 2590810 h 5955635"/>
              <a:gd name="connsiteX1129" fmla="*/ 5538793 w 6187971"/>
              <a:gd name="connsiteY1129" fmla="*/ 2562824 h 5955635"/>
              <a:gd name="connsiteX1130" fmla="*/ 665421 w 6187971"/>
              <a:gd name="connsiteY1130" fmla="*/ 3538061 h 5955635"/>
              <a:gd name="connsiteX1131" fmla="*/ 668307 w 6187971"/>
              <a:gd name="connsiteY1131" fmla="*/ 3551573 h 5955635"/>
              <a:gd name="connsiteX1132" fmla="*/ 661880 w 6187971"/>
              <a:gd name="connsiteY1132" fmla="*/ 3543528 h 5955635"/>
              <a:gd name="connsiteX1133" fmla="*/ 665421 w 6187971"/>
              <a:gd name="connsiteY1133" fmla="*/ 3538061 h 5955635"/>
              <a:gd name="connsiteX1134" fmla="*/ 727864 w 6187971"/>
              <a:gd name="connsiteY1134" fmla="*/ 3477624 h 5955635"/>
              <a:gd name="connsiteX1135" fmla="*/ 733330 w 6187971"/>
              <a:gd name="connsiteY1135" fmla="*/ 3481166 h 5955635"/>
              <a:gd name="connsiteX1136" fmla="*/ 729788 w 6187971"/>
              <a:gd name="connsiteY1136" fmla="*/ 3486633 h 5955635"/>
              <a:gd name="connsiteX1137" fmla="*/ 727864 w 6187971"/>
              <a:gd name="connsiteY1137" fmla="*/ 3477624 h 5955635"/>
              <a:gd name="connsiteX1138" fmla="*/ 5425431 w 6187971"/>
              <a:gd name="connsiteY1138" fmla="*/ 2252659 h 5955635"/>
              <a:gd name="connsiteX1139" fmla="*/ 5432822 w 6187971"/>
              <a:gd name="connsiteY1139" fmla="*/ 2265209 h 5955635"/>
              <a:gd name="connsiteX1140" fmla="*/ 5433785 w 6187971"/>
              <a:gd name="connsiteY1140" fmla="*/ 2269713 h 5955635"/>
              <a:gd name="connsiteX1141" fmla="*/ 5434747 w 6187971"/>
              <a:gd name="connsiteY1141" fmla="*/ 2274217 h 5955635"/>
              <a:gd name="connsiteX1142" fmla="*/ 5435709 w 6187971"/>
              <a:gd name="connsiteY1142" fmla="*/ 2278721 h 5955635"/>
              <a:gd name="connsiteX1143" fmla="*/ 5429280 w 6187971"/>
              <a:gd name="connsiteY1143" fmla="*/ 2270676 h 5955635"/>
              <a:gd name="connsiteX1144" fmla="*/ 5425431 w 6187971"/>
              <a:gd name="connsiteY1144" fmla="*/ 2252659 h 5955635"/>
              <a:gd name="connsiteX1145" fmla="*/ 697152 w 6187971"/>
              <a:gd name="connsiteY1145" fmla="*/ 3201608 h 5955635"/>
              <a:gd name="connsiteX1146" fmla="*/ 701656 w 6187971"/>
              <a:gd name="connsiteY1146" fmla="*/ 3200646 h 5955635"/>
              <a:gd name="connsiteX1147" fmla="*/ 702618 w 6187971"/>
              <a:gd name="connsiteY1147" fmla="*/ 3205149 h 5955635"/>
              <a:gd name="connsiteX1148" fmla="*/ 697152 w 6187971"/>
              <a:gd name="connsiteY1148" fmla="*/ 3201608 h 5955635"/>
              <a:gd name="connsiteX1149" fmla="*/ 23704 w 6187971"/>
              <a:gd name="connsiteY1149" fmla="*/ 3000785 h 5955635"/>
              <a:gd name="connsiteX1150" fmla="*/ 25950 w 6187971"/>
              <a:gd name="connsiteY1150" fmla="*/ 3003797 h 5955635"/>
              <a:gd name="connsiteX1151" fmla="*/ 28196 w 6187971"/>
              <a:gd name="connsiteY1151" fmla="*/ 3006809 h 5955635"/>
              <a:gd name="connsiteX1152" fmla="*/ 22935 w 6187971"/>
              <a:gd name="connsiteY1152" fmla="*/ 3006044 h 5955635"/>
              <a:gd name="connsiteX1153" fmla="*/ 23704 w 6187971"/>
              <a:gd name="connsiteY1153" fmla="*/ 3000785 h 5955635"/>
              <a:gd name="connsiteX1154" fmla="*/ 5144618 w 6187971"/>
              <a:gd name="connsiteY1154" fmla="*/ 1709820 h 5955635"/>
              <a:gd name="connsiteX1155" fmla="*/ 5178685 w 6187971"/>
              <a:gd name="connsiteY1155" fmla="*/ 1759057 h 5955635"/>
              <a:gd name="connsiteX1156" fmla="*/ 5174182 w 6187971"/>
              <a:gd name="connsiteY1156" fmla="*/ 1760019 h 5955635"/>
              <a:gd name="connsiteX1157" fmla="*/ 5165829 w 6187971"/>
              <a:gd name="connsiteY1157" fmla="*/ 1742966 h 5955635"/>
              <a:gd name="connsiteX1158" fmla="*/ 5152972 w 6187971"/>
              <a:gd name="connsiteY1158" fmla="*/ 1726875 h 5955635"/>
              <a:gd name="connsiteX1159" fmla="*/ 5147505 w 6187971"/>
              <a:gd name="connsiteY1159" fmla="*/ 1723332 h 5955635"/>
              <a:gd name="connsiteX1160" fmla="*/ 5141076 w 6187971"/>
              <a:gd name="connsiteY1160" fmla="*/ 1715287 h 5955635"/>
              <a:gd name="connsiteX1161" fmla="*/ 5144618 w 6187971"/>
              <a:gd name="connsiteY1161" fmla="*/ 1709820 h 5955635"/>
              <a:gd name="connsiteX1162" fmla="*/ 726773 w 6187971"/>
              <a:gd name="connsiteY1162" fmla="*/ 2634833 h 5955635"/>
              <a:gd name="connsiteX1163" fmla="*/ 727736 w 6187971"/>
              <a:gd name="connsiteY1163" fmla="*/ 2639338 h 5955635"/>
              <a:gd name="connsiteX1164" fmla="*/ 723231 w 6187971"/>
              <a:gd name="connsiteY1164" fmla="*/ 2640300 h 5955635"/>
              <a:gd name="connsiteX1165" fmla="*/ 726773 w 6187971"/>
              <a:gd name="connsiteY1165" fmla="*/ 2634833 h 5955635"/>
              <a:gd name="connsiteX1166" fmla="*/ 760478 w 6187971"/>
              <a:gd name="connsiteY1166" fmla="*/ 2435480 h 5955635"/>
              <a:gd name="connsiteX1167" fmla="*/ 760347 w 6187971"/>
              <a:gd name="connsiteY1167" fmla="*/ 2439276 h 5955635"/>
              <a:gd name="connsiteX1168" fmla="*/ 756805 w 6187971"/>
              <a:gd name="connsiteY1168" fmla="*/ 2444741 h 5955635"/>
              <a:gd name="connsiteX1169" fmla="*/ 779150 w 6187971"/>
              <a:gd name="connsiteY1169" fmla="*/ 2373847 h 5955635"/>
              <a:gd name="connsiteX1170" fmla="*/ 779366 w 6187971"/>
              <a:gd name="connsiteY1170" fmla="*/ 2373987 h 5955635"/>
              <a:gd name="connsiteX1171" fmla="*/ 778898 w 6187971"/>
              <a:gd name="connsiteY1171" fmla="*/ 2374800 h 5955635"/>
              <a:gd name="connsiteX1172" fmla="*/ 82769 w 6187971"/>
              <a:gd name="connsiteY1172" fmla="*/ 2413119 h 5955635"/>
              <a:gd name="connsiteX1173" fmla="*/ 52067 w 6187971"/>
              <a:gd name="connsiteY1173" fmla="*/ 2604720 h 5955635"/>
              <a:gd name="connsiteX1174" fmla="*/ 56497 w 6187971"/>
              <a:gd name="connsiteY1174" fmla="*/ 2629537 h 5955635"/>
              <a:gd name="connsiteX1175" fmla="*/ 43546 w 6187971"/>
              <a:gd name="connsiteY1175" fmla="*/ 2681370 h 5955635"/>
              <a:gd name="connsiteX1176" fmla="*/ 47915 w 6187971"/>
              <a:gd name="connsiteY1176" fmla="*/ 2724979 h 5955635"/>
              <a:gd name="connsiteX1177" fmla="*/ 31949 w 6187971"/>
              <a:gd name="connsiteY1177" fmla="*/ 2779060 h 5955635"/>
              <a:gd name="connsiteX1178" fmla="*/ 21428 w 6187971"/>
              <a:gd name="connsiteY1178" fmla="*/ 2777530 h 5955635"/>
              <a:gd name="connsiteX1179" fmla="*/ 18290 w 6187971"/>
              <a:gd name="connsiteY1179" fmla="*/ 2817361 h 5955635"/>
              <a:gd name="connsiteX1180" fmla="*/ 21305 w 6187971"/>
              <a:gd name="connsiteY1180" fmla="*/ 2815114 h 5955635"/>
              <a:gd name="connsiteX1181" fmla="*/ 22074 w 6187971"/>
              <a:gd name="connsiteY1181" fmla="*/ 2809854 h 5955635"/>
              <a:gd name="connsiteX1182" fmla="*/ 24320 w 6187971"/>
              <a:gd name="connsiteY1182" fmla="*/ 2812866 h 5955635"/>
              <a:gd name="connsiteX1183" fmla="*/ 31118 w 6187971"/>
              <a:gd name="connsiteY1183" fmla="*/ 2803112 h 5955635"/>
              <a:gd name="connsiteX1184" fmla="*/ 29518 w 6187971"/>
              <a:gd name="connsiteY1184" fmla="*/ 2832423 h 5955635"/>
              <a:gd name="connsiteX1185" fmla="*/ 31764 w 6187971"/>
              <a:gd name="connsiteY1185" fmla="*/ 2835435 h 5955635"/>
              <a:gd name="connsiteX1186" fmla="*/ 28750 w 6187971"/>
              <a:gd name="connsiteY1186" fmla="*/ 2837683 h 5955635"/>
              <a:gd name="connsiteX1187" fmla="*/ 30226 w 6187971"/>
              <a:gd name="connsiteY1187" fmla="*/ 2845955 h 5955635"/>
              <a:gd name="connsiteX1188" fmla="*/ 27211 w 6187971"/>
              <a:gd name="connsiteY1188" fmla="*/ 2848202 h 5955635"/>
              <a:gd name="connsiteX1189" fmla="*/ 33057 w 6187971"/>
              <a:gd name="connsiteY1189" fmla="*/ 2900083 h 5955635"/>
              <a:gd name="connsiteX1190" fmla="*/ 21643 w 6187971"/>
              <a:gd name="connsiteY1190" fmla="*/ 2941397 h 5955635"/>
              <a:gd name="connsiteX1191" fmla="*/ 20874 w 6187971"/>
              <a:gd name="connsiteY1191" fmla="*/ 2946657 h 5955635"/>
              <a:gd name="connsiteX1192" fmla="*/ 19336 w 6187971"/>
              <a:gd name="connsiteY1192" fmla="*/ 2957176 h 5955635"/>
              <a:gd name="connsiteX1193" fmla="*/ 17091 w 6187971"/>
              <a:gd name="connsiteY1193" fmla="*/ 2954164 h 5955635"/>
              <a:gd name="connsiteX1194" fmla="*/ 17860 w 6187971"/>
              <a:gd name="connsiteY1194" fmla="*/ 2948904 h 5955635"/>
              <a:gd name="connsiteX1195" fmla="*/ 15614 w 6187971"/>
              <a:gd name="connsiteY1195" fmla="*/ 2945892 h 5955635"/>
              <a:gd name="connsiteX1196" fmla="*/ 19275 w 6187971"/>
              <a:gd name="connsiteY1196" fmla="*/ 2975968 h 5955635"/>
              <a:gd name="connsiteX1197" fmla="*/ 20044 w 6187971"/>
              <a:gd name="connsiteY1197" fmla="*/ 2970708 h 5955635"/>
              <a:gd name="connsiteX1198" fmla="*/ 22290 w 6187971"/>
              <a:gd name="connsiteY1198" fmla="*/ 2973720 h 5955635"/>
              <a:gd name="connsiteX1199" fmla="*/ 24535 w 6187971"/>
              <a:gd name="connsiteY1199" fmla="*/ 2976733 h 5955635"/>
              <a:gd name="connsiteX1200" fmla="*/ 28319 w 6187971"/>
              <a:gd name="connsiteY1200" fmla="*/ 2969225 h 5955635"/>
              <a:gd name="connsiteX1201" fmla="*/ 24474 w 6187971"/>
              <a:gd name="connsiteY1201" fmla="*/ 2995525 h 5955635"/>
              <a:gd name="connsiteX1202" fmla="*/ 23704 w 6187971"/>
              <a:gd name="connsiteY1202" fmla="*/ 3000785 h 5955635"/>
              <a:gd name="connsiteX1203" fmla="*/ 21090 w 6187971"/>
              <a:gd name="connsiteY1203" fmla="*/ 3110523 h 5955635"/>
              <a:gd name="connsiteX1204" fmla="*/ 20321 w 6187971"/>
              <a:gd name="connsiteY1204" fmla="*/ 3115783 h 5955635"/>
              <a:gd name="connsiteX1205" fmla="*/ 21797 w 6187971"/>
              <a:gd name="connsiteY1205" fmla="*/ 3124055 h 5955635"/>
              <a:gd name="connsiteX1206" fmla="*/ 19552 w 6187971"/>
              <a:gd name="connsiteY1206" fmla="*/ 3121043 h 5955635"/>
              <a:gd name="connsiteX1207" fmla="*/ 32964 w 6187971"/>
              <a:gd name="connsiteY1207" fmla="*/ 3157909 h 5955635"/>
              <a:gd name="connsiteX1208" fmla="*/ 31488 w 6187971"/>
              <a:gd name="connsiteY1208" fmla="*/ 3149636 h 5955635"/>
              <a:gd name="connsiteX1209" fmla="*/ 34503 w 6187971"/>
              <a:gd name="connsiteY1209" fmla="*/ 3147389 h 5955635"/>
              <a:gd name="connsiteX1210" fmla="*/ 35979 w 6187971"/>
              <a:gd name="connsiteY1210" fmla="*/ 3155661 h 5955635"/>
              <a:gd name="connsiteX1211" fmla="*/ 36796 w 6187971"/>
              <a:gd name="connsiteY1211" fmla="*/ 3156756 h 5955635"/>
              <a:gd name="connsiteX1212" fmla="*/ 36814 w 6187971"/>
              <a:gd name="connsiteY1212" fmla="*/ 3159140 h 5955635"/>
              <a:gd name="connsiteX1213" fmla="*/ 37456 w 6187971"/>
              <a:gd name="connsiteY1213" fmla="*/ 3163933 h 5955635"/>
              <a:gd name="connsiteX1214" fmla="*/ 38225 w 6187971"/>
              <a:gd name="connsiteY1214" fmla="*/ 3158673 h 5955635"/>
              <a:gd name="connsiteX1215" fmla="*/ 36796 w 6187971"/>
              <a:gd name="connsiteY1215" fmla="*/ 3156756 h 5955635"/>
              <a:gd name="connsiteX1216" fmla="*/ 36748 w 6187971"/>
              <a:gd name="connsiteY1216" fmla="*/ 3150401 h 5955635"/>
              <a:gd name="connsiteX1217" fmla="*/ 66281 w 6187971"/>
              <a:gd name="connsiteY1217" fmla="*/ 3315844 h 5955635"/>
              <a:gd name="connsiteX1218" fmla="*/ 65450 w 6187971"/>
              <a:gd name="connsiteY1218" fmla="*/ 3339896 h 5955635"/>
              <a:gd name="connsiteX1219" fmla="*/ 72956 w 6187971"/>
              <a:gd name="connsiteY1219" fmla="*/ 3343673 h 5955635"/>
              <a:gd name="connsiteX1220" fmla="*/ 72187 w 6187971"/>
              <a:gd name="connsiteY1220" fmla="*/ 3348933 h 5955635"/>
              <a:gd name="connsiteX1221" fmla="*/ 73664 w 6187971"/>
              <a:gd name="connsiteY1221" fmla="*/ 3357205 h 5955635"/>
              <a:gd name="connsiteX1222" fmla="*/ 81694 w 6187971"/>
              <a:gd name="connsiteY1222" fmla="*/ 3430890 h 5955635"/>
              <a:gd name="connsiteX1223" fmla="*/ 82462 w 6187971"/>
              <a:gd name="connsiteY1223" fmla="*/ 3425630 h 5955635"/>
              <a:gd name="connsiteX1224" fmla="*/ 87723 w 6187971"/>
              <a:gd name="connsiteY1224" fmla="*/ 3426395 h 5955635"/>
              <a:gd name="connsiteX1225" fmla="*/ 86954 w 6187971"/>
              <a:gd name="connsiteY1225" fmla="*/ 3431654 h 5955635"/>
              <a:gd name="connsiteX1226" fmla="*/ 89199 w 6187971"/>
              <a:gd name="connsiteY1226" fmla="*/ 3434667 h 5955635"/>
              <a:gd name="connsiteX1227" fmla="*/ 97998 w 6187971"/>
              <a:gd name="connsiteY1227" fmla="*/ 3503092 h 5955635"/>
              <a:gd name="connsiteX1228" fmla="*/ 124762 w 6187971"/>
              <a:gd name="connsiteY1228" fmla="*/ 3595615 h 5955635"/>
              <a:gd name="connsiteX1229" fmla="*/ 92676 w 6187971"/>
              <a:gd name="connsiteY1229" fmla="*/ 3521119 h 5955635"/>
              <a:gd name="connsiteX1230" fmla="*/ 86123 w 6187971"/>
              <a:gd name="connsiteY1230" fmla="*/ 3455706 h 5955635"/>
              <a:gd name="connsiteX1231" fmla="*/ 80863 w 6187971"/>
              <a:gd name="connsiteY1231" fmla="*/ 3454941 h 5955635"/>
              <a:gd name="connsiteX1232" fmla="*/ 80155 w 6187971"/>
              <a:gd name="connsiteY1232" fmla="*/ 3441409 h 5955635"/>
              <a:gd name="connsiteX1233" fmla="*/ 80924 w 6187971"/>
              <a:gd name="connsiteY1233" fmla="*/ 3436150 h 5955635"/>
              <a:gd name="connsiteX1234" fmla="*/ 77909 w 6187971"/>
              <a:gd name="connsiteY1234" fmla="*/ 3438397 h 5955635"/>
              <a:gd name="connsiteX1235" fmla="*/ 62313 w 6187971"/>
              <a:gd name="connsiteY1235" fmla="*/ 3379727 h 5955635"/>
              <a:gd name="connsiteX1236" fmla="*/ 60067 w 6187971"/>
              <a:gd name="connsiteY1236" fmla="*/ 3376715 h 5955635"/>
              <a:gd name="connsiteX1237" fmla="*/ 57821 w 6187971"/>
              <a:gd name="connsiteY1237" fmla="*/ 3373703 h 5955635"/>
              <a:gd name="connsiteX1238" fmla="*/ 55576 w 6187971"/>
              <a:gd name="connsiteY1238" fmla="*/ 3370690 h 5955635"/>
              <a:gd name="connsiteX1239" fmla="*/ 58590 w 6187971"/>
              <a:gd name="connsiteY1239" fmla="*/ 3368443 h 5955635"/>
              <a:gd name="connsiteX1240" fmla="*/ 53330 w 6187971"/>
              <a:gd name="connsiteY1240" fmla="*/ 3367678 h 5955635"/>
              <a:gd name="connsiteX1241" fmla="*/ 41394 w 6187971"/>
              <a:gd name="connsiteY1241" fmla="*/ 3339084 h 5955635"/>
              <a:gd name="connsiteX1242" fmla="*/ 33057 w 6187971"/>
              <a:gd name="connsiteY1242" fmla="*/ 3359359 h 5955635"/>
              <a:gd name="connsiteX1243" fmla="*/ 30073 w 6187971"/>
              <a:gd name="connsiteY1243" fmla="*/ 3352210 h 5955635"/>
              <a:gd name="connsiteX1244" fmla="*/ 28581 w 6187971"/>
              <a:gd name="connsiteY1244" fmla="*/ 3348636 h 5955635"/>
              <a:gd name="connsiteX1245" fmla="*/ 29335 w 6187971"/>
              <a:gd name="connsiteY1245" fmla="*/ 3348074 h 5955635"/>
              <a:gd name="connsiteX1246" fmla="*/ 27089 w 6187971"/>
              <a:gd name="connsiteY1246" fmla="*/ 3345062 h 5955635"/>
              <a:gd name="connsiteX1247" fmla="*/ 28581 w 6187971"/>
              <a:gd name="connsiteY1247" fmla="*/ 3348636 h 5955635"/>
              <a:gd name="connsiteX1248" fmla="*/ 26320 w 6187971"/>
              <a:gd name="connsiteY1248" fmla="*/ 3350322 h 5955635"/>
              <a:gd name="connsiteX1249" fmla="*/ 24074 w 6187971"/>
              <a:gd name="connsiteY1249" fmla="*/ 3347310 h 5955635"/>
              <a:gd name="connsiteX1250" fmla="*/ 21828 w 6187971"/>
              <a:gd name="connsiteY1250" fmla="*/ 3344297 h 5955635"/>
              <a:gd name="connsiteX1251" fmla="*/ 19644 w 6187971"/>
              <a:gd name="connsiteY1251" fmla="*/ 3322493 h 5955635"/>
              <a:gd name="connsiteX1252" fmla="*/ 20413 w 6187971"/>
              <a:gd name="connsiteY1252" fmla="*/ 3317233 h 5955635"/>
              <a:gd name="connsiteX1253" fmla="*/ 18937 w 6187971"/>
              <a:gd name="connsiteY1253" fmla="*/ 3308961 h 5955635"/>
              <a:gd name="connsiteX1254" fmla="*/ 19706 w 6187971"/>
              <a:gd name="connsiteY1254" fmla="*/ 3303701 h 5955635"/>
              <a:gd name="connsiteX1255" fmla="*/ 21182 w 6187971"/>
              <a:gd name="connsiteY1255" fmla="*/ 3311973 h 5955635"/>
              <a:gd name="connsiteX1256" fmla="*/ 22659 w 6187971"/>
              <a:gd name="connsiteY1256" fmla="*/ 3320245 h 5955635"/>
              <a:gd name="connsiteX1257" fmla="*/ 26504 w 6187971"/>
              <a:gd name="connsiteY1257" fmla="*/ 3293946 h 5955635"/>
              <a:gd name="connsiteX1258" fmla="*/ 42286 w 6187971"/>
              <a:gd name="connsiteY1258" fmla="*/ 3296241 h 5955635"/>
              <a:gd name="connsiteX1259" fmla="*/ 16537 w 6187971"/>
              <a:gd name="connsiteY1259" fmla="*/ 3123291 h 5955635"/>
              <a:gd name="connsiteX1260" fmla="*/ 15060 w 6187971"/>
              <a:gd name="connsiteY1260" fmla="*/ 3115018 h 5955635"/>
              <a:gd name="connsiteX1261" fmla="*/ 15829 w 6187971"/>
              <a:gd name="connsiteY1261" fmla="*/ 3109758 h 5955635"/>
              <a:gd name="connsiteX1262" fmla="*/ 10046 w 6187971"/>
              <a:gd name="connsiteY1262" fmla="*/ 3039086 h 5955635"/>
              <a:gd name="connsiteX1263" fmla="*/ 1309 w 6187971"/>
              <a:gd name="connsiteY1263" fmla="*/ 2951870 h 5955635"/>
              <a:gd name="connsiteX1264" fmla="*/ 3862 w 6187971"/>
              <a:gd name="connsiteY1264" fmla="*/ 2860923 h 5955635"/>
              <a:gd name="connsiteX1265" fmla="*/ 7308 w 6187971"/>
              <a:gd name="connsiteY1265" fmla="*/ 2727132 h 5955635"/>
              <a:gd name="connsiteX1266" fmla="*/ 30195 w 6187971"/>
              <a:gd name="connsiteY1266" fmla="*/ 2625713 h 5955635"/>
              <a:gd name="connsiteX1267" fmla="*/ 27888 w 6187971"/>
              <a:gd name="connsiteY1267" fmla="*/ 2641492 h 5955635"/>
              <a:gd name="connsiteX1268" fmla="*/ 31672 w 6187971"/>
              <a:gd name="connsiteY1268" fmla="*/ 2633985 h 5955635"/>
              <a:gd name="connsiteX1269" fmla="*/ 32441 w 6187971"/>
              <a:gd name="connsiteY1269" fmla="*/ 2628725 h 5955635"/>
              <a:gd name="connsiteX1270" fmla="*/ 33917 w 6187971"/>
              <a:gd name="connsiteY1270" fmla="*/ 2636997 h 5955635"/>
              <a:gd name="connsiteX1271" fmla="*/ 36163 w 6187971"/>
              <a:gd name="connsiteY1271" fmla="*/ 2640009 h 5955635"/>
              <a:gd name="connsiteX1272" fmla="*/ 47822 w 6187971"/>
              <a:gd name="connsiteY1272" fmla="*/ 2523528 h 5955635"/>
              <a:gd name="connsiteX1273" fmla="*/ 82769 w 6187971"/>
              <a:gd name="connsiteY1273" fmla="*/ 2413119 h 5955635"/>
              <a:gd name="connsiteX1274" fmla="*/ 842852 w 6187971"/>
              <a:gd name="connsiteY1274" fmla="*/ 2186167 h 5955635"/>
              <a:gd name="connsiteX1275" fmla="*/ 844776 w 6187971"/>
              <a:gd name="connsiteY1275" fmla="*/ 2195175 h 5955635"/>
              <a:gd name="connsiteX1276" fmla="*/ 807086 w 6187971"/>
              <a:gd name="connsiteY1276" fmla="*/ 2283291 h 5955635"/>
              <a:gd name="connsiteX1277" fmla="*/ 802365 w 6187971"/>
              <a:gd name="connsiteY1277" fmla="*/ 2310792 h 5955635"/>
              <a:gd name="connsiteX1278" fmla="*/ 785915 w 6187971"/>
              <a:gd name="connsiteY1278" fmla="*/ 2348273 h 5955635"/>
              <a:gd name="connsiteX1279" fmla="*/ 807499 w 6187971"/>
              <a:gd name="connsiteY1279" fmla="*/ 2266692 h 5955635"/>
              <a:gd name="connsiteX1280" fmla="*/ 823460 w 6187971"/>
              <a:gd name="connsiteY1280" fmla="*/ 2218568 h 5955635"/>
              <a:gd name="connsiteX1281" fmla="*/ 830609 w 6187971"/>
              <a:gd name="connsiteY1281" fmla="*/ 2217040 h 5955635"/>
              <a:gd name="connsiteX1282" fmla="*/ 839310 w 6187971"/>
              <a:gd name="connsiteY1282" fmla="*/ 2191634 h 5955635"/>
              <a:gd name="connsiteX1283" fmla="*/ 842852 w 6187971"/>
              <a:gd name="connsiteY1283" fmla="*/ 2186167 h 5955635"/>
              <a:gd name="connsiteX1284" fmla="*/ 840927 w 6187971"/>
              <a:gd name="connsiteY1284" fmla="*/ 2177159 h 5955635"/>
              <a:gd name="connsiteX1285" fmla="*/ 838347 w 6187971"/>
              <a:gd name="connsiteY1285" fmla="*/ 2187130 h 5955635"/>
              <a:gd name="connsiteX1286" fmla="*/ 834806 w 6187971"/>
              <a:gd name="connsiteY1286" fmla="*/ 2192596 h 5955635"/>
              <a:gd name="connsiteX1287" fmla="*/ 827275 w 6187971"/>
              <a:gd name="connsiteY1287" fmla="*/ 2207064 h 5955635"/>
              <a:gd name="connsiteX1288" fmla="*/ 834303 w 6187971"/>
              <a:gd name="connsiteY1288" fmla="*/ 2185873 h 5955635"/>
              <a:gd name="connsiteX1289" fmla="*/ 837385 w 6187971"/>
              <a:gd name="connsiteY1289" fmla="*/ 2182625 h 5955635"/>
              <a:gd name="connsiteX1290" fmla="*/ 836151 w 6187971"/>
              <a:gd name="connsiteY1290" fmla="*/ 2180302 h 5955635"/>
              <a:gd name="connsiteX1291" fmla="*/ 836748 w 6187971"/>
              <a:gd name="connsiteY1291" fmla="*/ 2178498 h 5955635"/>
              <a:gd name="connsiteX1292" fmla="*/ 839464 w 6187971"/>
              <a:gd name="connsiteY1292" fmla="*/ 2170309 h 5955635"/>
              <a:gd name="connsiteX1293" fmla="*/ 839965 w 6187971"/>
              <a:gd name="connsiteY1293" fmla="*/ 2172655 h 5955635"/>
              <a:gd name="connsiteX1294" fmla="*/ 838208 w 6187971"/>
              <a:gd name="connsiteY1294" fmla="*/ 2174097 h 5955635"/>
              <a:gd name="connsiteX1295" fmla="*/ 845313 w 6187971"/>
              <a:gd name="connsiteY1295" fmla="*/ 2152674 h 5955635"/>
              <a:gd name="connsiteX1296" fmla="*/ 849628 w 6187971"/>
              <a:gd name="connsiteY1296" fmla="*/ 2151752 h 5955635"/>
              <a:gd name="connsiteX1297" fmla="*/ 847050 w 6187971"/>
              <a:gd name="connsiteY1297" fmla="*/ 2161723 h 5955635"/>
              <a:gd name="connsiteX1298" fmla="*/ 846087 w 6187971"/>
              <a:gd name="connsiteY1298" fmla="*/ 2157218 h 5955635"/>
              <a:gd name="connsiteX1299" fmla="*/ 843632 w 6187971"/>
              <a:gd name="connsiteY1299" fmla="*/ 2157743 h 5955635"/>
              <a:gd name="connsiteX1300" fmla="*/ 875203 w 6187971"/>
              <a:gd name="connsiteY1300" fmla="*/ 2077877 h 5955635"/>
              <a:gd name="connsiteX1301" fmla="*/ 874366 w 6187971"/>
              <a:gd name="connsiteY1301" fmla="*/ 2081194 h 5955635"/>
              <a:gd name="connsiteX1302" fmla="*/ 881198 w 6187971"/>
              <a:gd name="connsiteY1302" fmla="*/ 2079073 h 5955635"/>
              <a:gd name="connsiteX1303" fmla="*/ 852208 w 6187971"/>
              <a:gd name="connsiteY1303" fmla="*/ 2141782 h 5955635"/>
              <a:gd name="connsiteX1304" fmla="*/ 848676 w 6187971"/>
              <a:gd name="connsiteY1304" fmla="*/ 2142537 h 5955635"/>
              <a:gd name="connsiteX1305" fmla="*/ 849759 w 6187971"/>
              <a:gd name="connsiteY1305" fmla="*/ 2139271 h 5955635"/>
              <a:gd name="connsiteX1306" fmla="*/ 4931467 w 6187971"/>
              <a:gd name="connsiteY1306" fmla="*/ 1175063 h 5955635"/>
              <a:gd name="connsiteX1307" fmla="*/ 4937140 w 6187971"/>
              <a:gd name="connsiteY1307" fmla="*/ 1179573 h 5955635"/>
              <a:gd name="connsiteX1308" fmla="*/ 4931674 w 6187971"/>
              <a:gd name="connsiteY1308" fmla="*/ 1176031 h 5955635"/>
              <a:gd name="connsiteX1309" fmla="*/ 561352 w 6187971"/>
              <a:gd name="connsiteY1309" fmla="*/ 2088239 h 5955635"/>
              <a:gd name="connsiteX1310" fmla="*/ 573826 w 6187971"/>
              <a:gd name="connsiteY1310" fmla="*/ 2087987 h 5955635"/>
              <a:gd name="connsiteX1311" fmla="*/ 582872 w 6187971"/>
              <a:gd name="connsiteY1311" fmla="*/ 2092891 h 5955635"/>
              <a:gd name="connsiteX1312" fmla="*/ 578185 w 6187971"/>
              <a:gd name="connsiteY1312" fmla="*/ 2103852 h 5955635"/>
              <a:gd name="connsiteX1313" fmla="*/ 404548 w 6187971"/>
              <a:gd name="connsiteY1313" fmla="*/ 3073332 h 5955635"/>
              <a:gd name="connsiteX1314" fmla="*/ 414356 w 6187971"/>
              <a:gd name="connsiteY1314" fmla="*/ 3260413 h 5955635"/>
              <a:gd name="connsiteX1315" fmla="*/ 410289 w 6187971"/>
              <a:gd name="connsiteY1315" fmla="*/ 3235547 h 5955635"/>
              <a:gd name="connsiteX1316" fmla="*/ 403101 w 6187971"/>
              <a:gd name="connsiteY1316" fmla="*/ 2771698 h 5955635"/>
              <a:gd name="connsiteX1317" fmla="*/ 408415 w 6187971"/>
              <a:gd name="connsiteY1317" fmla="*/ 2604354 h 5955635"/>
              <a:gd name="connsiteX1318" fmla="*/ 435141 w 6187971"/>
              <a:gd name="connsiteY1318" fmla="*/ 2583001 h 5955635"/>
              <a:gd name="connsiteX1319" fmla="*/ 449176 w 6187971"/>
              <a:gd name="connsiteY1319" fmla="*/ 2566314 h 5955635"/>
              <a:gd name="connsiteX1320" fmla="*/ 552039 w 6187971"/>
              <a:gd name="connsiteY1320" fmla="*/ 2114152 h 5955635"/>
              <a:gd name="connsiteX1321" fmla="*/ 561352 w 6187971"/>
              <a:gd name="connsiteY1321" fmla="*/ 2088239 h 5955635"/>
              <a:gd name="connsiteX1322" fmla="*/ 5705773 w 6187971"/>
              <a:gd name="connsiteY1322" fmla="*/ 955466 h 5955635"/>
              <a:gd name="connsiteX1323" fmla="*/ 5709740 w 6187971"/>
              <a:gd name="connsiteY1323" fmla="*/ 967367 h 5955635"/>
              <a:gd name="connsiteX1324" fmla="*/ 5705773 w 6187971"/>
              <a:gd name="connsiteY1324" fmla="*/ 955466 h 5955635"/>
              <a:gd name="connsiteX1325" fmla="*/ 968004 w 6187971"/>
              <a:gd name="connsiteY1325" fmla="*/ 1863229 h 5955635"/>
              <a:gd name="connsiteX1326" fmla="*/ 968776 w 6187971"/>
              <a:gd name="connsiteY1326" fmla="*/ 1863422 h 5955635"/>
              <a:gd name="connsiteX1327" fmla="*/ 957715 w 6187971"/>
              <a:gd name="connsiteY1327" fmla="*/ 1886114 h 5955635"/>
              <a:gd name="connsiteX1328" fmla="*/ 938869 w 6187971"/>
              <a:gd name="connsiteY1328" fmla="*/ 1930172 h 5955635"/>
              <a:gd name="connsiteX1329" fmla="*/ 906645 w 6187971"/>
              <a:gd name="connsiteY1329" fmla="*/ 2021830 h 5955635"/>
              <a:gd name="connsiteX1330" fmla="*/ 901179 w 6187971"/>
              <a:gd name="connsiteY1330" fmla="*/ 2018288 h 5955635"/>
              <a:gd name="connsiteX1331" fmla="*/ 890505 w 6187971"/>
              <a:gd name="connsiteY1331" fmla="*/ 2048238 h 5955635"/>
              <a:gd name="connsiteX1332" fmla="*/ 877626 w 6187971"/>
              <a:gd name="connsiteY1332" fmla="*/ 2072031 h 5955635"/>
              <a:gd name="connsiteX1333" fmla="*/ 952342 w 6187971"/>
              <a:gd name="connsiteY1333" fmla="*/ 1891751 h 5955635"/>
              <a:gd name="connsiteX1334" fmla="*/ 959967 w 6187971"/>
              <a:gd name="connsiteY1334" fmla="*/ 1872523 h 5955635"/>
              <a:gd name="connsiteX1335" fmla="*/ 968004 w 6187971"/>
              <a:gd name="connsiteY1335" fmla="*/ 1863229 h 5955635"/>
              <a:gd name="connsiteX1336" fmla="*/ 4343712 w 6187971"/>
              <a:gd name="connsiteY1336" fmla="*/ 1135297 h 5955635"/>
              <a:gd name="connsiteX1337" fmla="*/ 4388447 w 6187971"/>
              <a:gd name="connsiteY1337" fmla="*/ 1168954 h 5955635"/>
              <a:gd name="connsiteX1338" fmla="*/ 4474271 w 6187971"/>
              <a:gd name="connsiteY1338" fmla="*/ 1238784 h 5955635"/>
              <a:gd name="connsiteX1339" fmla="*/ 4471193 w 6187971"/>
              <a:gd name="connsiteY1339" fmla="*/ 1238219 h 5955635"/>
              <a:gd name="connsiteX1340" fmla="*/ 4461959 w 6187971"/>
              <a:gd name="connsiteY1340" fmla="*/ 1236526 h 5955635"/>
              <a:gd name="connsiteX1341" fmla="*/ 4467551 w 6187971"/>
              <a:gd name="connsiteY1341" fmla="*/ 1240734 h 5955635"/>
              <a:gd name="connsiteX1342" fmla="*/ 4368285 w 6187971"/>
              <a:gd name="connsiteY1342" fmla="*/ 1174804 h 5955635"/>
              <a:gd name="connsiteX1343" fmla="*/ 4302825 w 6187971"/>
              <a:gd name="connsiteY1343" fmla="*/ 1150076 h 5955635"/>
              <a:gd name="connsiteX1344" fmla="*/ 4474219 w 6187971"/>
              <a:gd name="connsiteY1344" fmla="*/ 1273777 h 5955635"/>
              <a:gd name="connsiteX1345" fmla="*/ 4527622 w 6187971"/>
              <a:gd name="connsiteY1345" fmla="*/ 1312207 h 5955635"/>
              <a:gd name="connsiteX1346" fmla="*/ 4519208 w 6187971"/>
              <a:gd name="connsiteY1346" fmla="*/ 1323392 h 5955635"/>
              <a:gd name="connsiteX1347" fmla="*/ 4535984 w 6187971"/>
              <a:gd name="connsiteY1347" fmla="*/ 1336014 h 5955635"/>
              <a:gd name="connsiteX1348" fmla="*/ 4543833 w 6187971"/>
              <a:gd name="connsiteY1348" fmla="*/ 1327907 h 5955635"/>
              <a:gd name="connsiteX1349" fmla="*/ 4631607 w 6187971"/>
              <a:gd name="connsiteY1349" fmla="*/ 1404458 h 5955635"/>
              <a:gd name="connsiteX1350" fmla="*/ 4674083 w 6187971"/>
              <a:gd name="connsiteY1350" fmla="*/ 1450430 h 5955635"/>
              <a:gd name="connsiteX1351" fmla="*/ 4719073 w 6187971"/>
              <a:gd name="connsiteY1351" fmla="*/ 1500045 h 5955635"/>
              <a:gd name="connsiteX1352" fmla="*/ 4701734 w 6187971"/>
              <a:gd name="connsiteY1352" fmla="*/ 1490503 h 5955635"/>
              <a:gd name="connsiteX1353" fmla="*/ 4700605 w 6187971"/>
              <a:gd name="connsiteY1353" fmla="*/ 1496660 h 5955635"/>
              <a:gd name="connsiteX1354" fmla="*/ 4734976 w 6187971"/>
              <a:gd name="connsiteY1354" fmla="*/ 1534781 h 5955635"/>
              <a:gd name="connsiteX1355" fmla="*/ 4743645 w 6187971"/>
              <a:gd name="connsiteY1355" fmla="*/ 1539553 h 5955635"/>
              <a:gd name="connsiteX1356" fmla="*/ 4748981 w 6187971"/>
              <a:gd name="connsiteY1356" fmla="*/ 1527803 h 5955635"/>
              <a:gd name="connsiteX1357" fmla="*/ 4787814 w 6187971"/>
              <a:gd name="connsiteY1357" fmla="*/ 1576290 h 5955635"/>
              <a:gd name="connsiteX1358" fmla="*/ 4835318 w 6187971"/>
              <a:gd name="connsiteY1358" fmla="*/ 1629548 h 5955635"/>
              <a:gd name="connsiteX1359" fmla="*/ 4841474 w 6187971"/>
              <a:gd name="connsiteY1359" fmla="*/ 1630676 h 5955635"/>
              <a:gd name="connsiteX1360" fmla="*/ 4867175 w 6187971"/>
              <a:gd name="connsiteY1360" fmla="*/ 1664027 h 5955635"/>
              <a:gd name="connsiteX1361" fmla="*/ 4885335 w 6187971"/>
              <a:gd name="connsiteY1361" fmla="*/ 1686449 h 5955635"/>
              <a:gd name="connsiteX1362" fmla="*/ 4983932 w 6187971"/>
              <a:gd name="connsiteY1362" fmla="*/ 1825444 h 5955635"/>
              <a:gd name="connsiteX1363" fmla="*/ 4997064 w 6187971"/>
              <a:gd name="connsiteY1363" fmla="*/ 1840580 h 5955635"/>
              <a:gd name="connsiteX1364" fmla="*/ 5000399 w 6187971"/>
              <a:gd name="connsiteY1364" fmla="*/ 1857102 h 5955635"/>
              <a:gd name="connsiteX1365" fmla="*/ 4978032 w 6187971"/>
              <a:gd name="connsiteY1365" fmla="*/ 1840273 h 5955635"/>
              <a:gd name="connsiteX1366" fmla="*/ 4997577 w 6187971"/>
              <a:gd name="connsiteY1366" fmla="*/ 1872495 h 5955635"/>
              <a:gd name="connsiteX1367" fmla="*/ 4998962 w 6187971"/>
              <a:gd name="connsiteY1367" fmla="*/ 1882295 h 5955635"/>
              <a:gd name="connsiteX1368" fmla="*/ 4997577 w 6187971"/>
              <a:gd name="connsiteY1368" fmla="*/ 1872495 h 5955635"/>
              <a:gd name="connsiteX1369" fmla="*/ 5021329 w 6187971"/>
              <a:gd name="connsiteY1369" fmla="*/ 1899124 h 5955635"/>
              <a:gd name="connsiteX1370" fmla="*/ 5021072 w 6187971"/>
              <a:gd name="connsiteY1370" fmla="*/ 1883167 h 5955635"/>
              <a:gd name="connsiteX1371" fmla="*/ 5029742 w 6187971"/>
              <a:gd name="connsiteY1371" fmla="*/ 1887937 h 5955635"/>
              <a:gd name="connsiteX1372" fmla="*/ 5038977 w 6187971"/>
              <a:gd name="connsiteY1372" fmla="*/ 1889630 h 5955635"/>
              <a:gd name="connsiteX1373" fmla="*/ 5036463 w 6187971"/>
              <a:gd name="connsiteY1373" fmla="*/ 1885988 h 5955635"/>
              <a:gd name="connsiteX1374" fmla="*/ 5035898 w 6187971"/>
              <a:gd name="connsiteY1374" fmla="*/ 1889066 h 5955635"/>
              <a:gd name="connsiteX1375" fmla="*/ 5035334 w 6187971"/>
              <a:gd name="connsiteY1375" fmla="*/ 1892145 h 5955635"/>
              <a:gd name="connsiteX1376" fmla="*/ 5040926 w 6187971"/>
              <a:gd name="connsiteY1376" fmla="*/ 1896352 h 5955635"/>
              <a:gd name="connsiteX1377" fmla="*/ 5052930 w 6187971"/>
              <a:gd name="connsiteY1377" fmla="*/ 1917645 h 5955635"/>
              <a:gd name="connsiteX1378" fmla="*/ 5057957 w 6187971"/>
              <a:gd name="connsiteY1378" fmla="*/ 1924931 h 5955635"/>
              <a:gd name="connsiteX1379" fmla="*/ 5056008 w 6187971"/>
              <a:gd name="connsiteY1379" fmla="*/ 1918210 h 5955635"/>
              <a:gd name="connsiteX1380" fmla="*/ 5056572 w 6187971"/>
              <a:gd name="connsiteY1380" fmla="*/ 1915131 h 5955635"/>
              <a:gd name="connsiteX1381" fmla="*/ 5100125 w 6187971"/>
              <a:gd name="connsiteY1381" fmla="*/ 1989940 h 5955635"/>
              <a:gd name="connsiteX1382" fmla="*/ 5074115 w 6187971"/>
              <a:gd name="connsiteY1382" fmla="*/ 1975625 h 5955635"/>
              <a:gd name="connsiteX1383" fmla="*/ 5074372 w 6187971"/>
              <a:gd name="connsiteY1383" fmla="*/ 1991583 h 5955635"/>
              <a:gd name="connsiteX1384" fmla="*/ 5095301 w 6187971"/>
              <a:gd name="connsiteY1384" fmla="*/ 2033605 h 5955635"/>
              <a:gd name="connsiteX1385" fmla="*/ 5098943 w 6187971"/>
              <a:gd name="connsiteY1385" fmla="*/ 2031091 h 5955635"/>
              <a:gd name="connsiteX1386" fmla="*/ 5116231 w 6187971"/>
              <a:gd name="connsiteY1386" fmla="*/ 2075627 h 5955635"/>
              <a:gd name="connsiteX1387" fmla="*/ 5153627 w 6187971"/>
              <a:gd name="connsiteY1387" fmla="*/ 2149306 h 5955635"/>
              <a:gd name="connsiteX1388" fmla="*/ 5149420 w 6187971"/>
              <a:gd name="connsiteY1388" fmla="*/ 2154900 h 5955635"/>
              <a:gd name="connsiteX1389" fmla="*/ 5179788 w 6187971"/>
              <a:gd name="connsiteY1389" fmla="*/ 2249565 h 5955635"/>
              <a:gd name="connsiteX1390" fmla="*/ 5208206 w 6187971"/>
              <a:gd name="connsiteY1390" fmla="*/ 2337510 h 5955635"/>
              <a:gd name="connsiteX1391" fmla="*/ 5214363 w 6187971"/>
              <a:gd name="connsiteY1391" fmla="*/ 2338638 h 5955635"/>
              <a:gd name="connsiteX1392" fmla="*/ 5216568 w 6187971"/>
              <a:gd name="connsiteY1392" fmla="*/ 2361317 h 5955635"/>
              <a:gd name="connsiteX1393" fmla="*/ 5236624 w 6187971"/>
              <a:gd name="connsiteY1393" fmla="*/ 2425454 h 5955635"/>
              <a:gd name="connsiteX1394" fmla="*/ 5235187 w 6187971"/>
              <a:gd name="connsiteY1394" fmla="*/ 2450647 h 5955635"/>
              <a:gd name="connsiteX1395" fmla="*/ 5243805 w 6187971"/>
              <a:gd name="connsiteY1395" fmla="*/ 2490413 h 5955635"/>
              <a:gd name="connsiteX1396" fmla="*/ 5256629 w 6187971"/>
              <a:gd name="connsiteY1396" fmla="*/ 2524584 h 5955635"/>
              <a:gd name="connsiteX1397" fmla="*/ 5251963 w 6187971"/>
              <a:gd name="connsiteY1397" fmla="*/ 2463269 h 5955635"/>
              <a:gd name="connsiteX1398" fmla="*/ 5233034 w 6187971"/>
              <a:gd name="connsiteY1398" fmla="*/ 2392975 h 5955635"/>
              <a:gd name="connsiteX1399" fmla="*/ 5229701 w 6187971"/>
              <a:gd name="connsiteY1399" fmla="*/ 2376453 h 5955635"/>
              <a:gd name="connsiteX1400" fmla="*/ 5206362 w 6187971"/>
              <a:gd name="connsiteY1400" fmla="*/ 2260801 h 5955635"/>
              <a:gd name="connsiteX1401" fmla="*/ 5137469 w 6187971"/>
              <a:gd name="connsiteY1401" fmla="*/ 2098614 h 5955635"/>
              <a:gd name="connsiteX1402" fmla="*/ 5143369 w 6187971"/>
              <a:gd name="connsiteY1402" fmla="*/ 2083784 h 5955635"/>
              <a:gd name="connsiteX1403" fmla="*/ 5128031 w 6187971"/>
              <a:gd name="connsiteY1403" fmla="*/ 2045969 h 5955635"/>
              <a:gd name="connsiteX1404" fmla="*/ 5130544 w 6187971"/>
              <a:gd name="connsiteY1404" fmla="*/ 2049612 h 5955635"/>
              <a:gd name="connsiteX1405" fmla="*/ 5133058 w 6187971"/>
              <a:gd name="connsiteY1405" fmla="*/ 2053255 h 5955635"/>
              <a:gd name="connsiteX1406" fmla="*/ 5131109 w 6187971"/>
              <a:gd name="connsiteY1406" fmla="*/ 2046534 h 5955635"/>
              <a:gd name="connsiteX1407" fmla="*/ 5128595 w 6187971"/>
              <a:gd name="connsiteY1407" fmla="*/ 2042891 h 5955635"/>
              <a:gd name="connsiteX1408" fmla="*/ 5129159 w 6187971"/>
              <a:gd name="connsiteY1408" fmla="*/ 2039812 h 5955635"/>
              <a:gd name="connsiteX1409" fmla="*/ 5099868 w 6187971"/>
              <a:gd name="connsiteY1409" fmla="*/ 1973982 h 5955635"/>
              <a:gd name="connsiteX1410" fmla="*/ 5039284 w 6187971"/>
              <a:gd name="connsiteY1410" fmla="*/ 1870595 h 5955635"/>
              <a:gd name="connsiteX1411" fmla="*/ 5022818 w 6187971"/>
              <a:gd name="connsiteY1411" fmla="*/ 1838937 h 5955635"/>
              <a:gd name="connsiteX1412" fmla="*/ 4949357 w 6187971"/>
              <a:gd name="connsiteY1412" fmla="*/ 1736371 h 5955635"/>
              <a:gd name="connsiteX1413" fmla="*/ 4937353 w 6187971"/>
              <a:gd name="connsiteY1413" fmla="*/ 1715077 h 5955635"/>
              <a:gd name="connsiteX1414" fmla="*/ 4939867 w 6187971"/>
              <a:gd name="connsiteY1414" fmla="*/ 1718720 h 5955635"/>
              <a:gd name="connsiteX1415" fmla="*/ 4942945 w 6187971"/>
              <a:gd name="connsiteY1415" fmla="*/ 1719285 h 5955635"/>
              <a:gd name="connsiteX1416" fmla="*/ 4937918 w 6187971"/>
              <a:gd name="connsiteY1416" fmla="*/ 1711999 h 5955635"/>
              <a:gd name="connsiteX1417" fmla="*/ 4935404 w 6187971"/>
              <a:gd name="connsiteY1417" fmla="*/ 1708356 h 5955635"/>
              <a:gd name="connsiteX1418" fmla="*/ 4962234 w 6187971"/>
              <a:gd name="connsiteY1418" fmla="*/ 1735550 h 5955635"/>
              <a:gd name="connsiteX1419" fmla="*/ 4950794 w 6187971"/>
              <a:gd name="connsiteY1419" fmla="*/ 1711178 h 5955635"/>
              <a:gd name="connsiteX1420" fmla="*/ 4953873 w 6187971"/>
              <a:gd name="connsiteY1420" fmla="*/ 1711742 h 5955635"/>
              <a:gd name="connsiteX1421" fmla="*/ 4956387 w 6187971"/>
              <a:gd name="connsiteY1421" fmla="*/ 1715384 h 5955635"/>
              <a:gd name="connsiteX1422" fmla="*/ 4954437 w 6187971"/>
              <a:gd name="connsiteY1422" fmla="*/ 1708663 h 5955635"/>
              <a:gd name="connsiteX1423" fmla="*/ 4951924 w 6187971"/>
              <a:gd name="connsiteY1423" fmla="*/ 1705020 h 5955635"/>
              <a:gd name="connsiteX1424" fmla="*/ 4963107 w 6187971"/>
              <a:gd name="connsiteY1424" fmla="*/ 1713436 h 5955635"/>
              <a:gd name="connsiteX1425" fmla="*/ 4922888 w 6187971"/>
              <a:gd name="connsiteY1425" fmla="*/ 1655149 h 5955635"/>
              <a:gd name="connsiteX1426" fmla="*/ 4892416 w 6187971"/>
              <a:gd name="connsiteY1426" fmla="*/ 1630469 h 5955635"/>
              <a:gd name="connsiteX1427" fmla="*/ 4889903 w 6187971"/>
              <a:gd name="connsiteY1427" fmla="*/ 1626826 h 5955635"/>
              <a:gd name="connsiteX1428" fmla="*/ 4884876 w 6187971"/>
              <a:gd name="connsiteY1428" fmla="*/ 1619540 h 5955635"/>
              <a:gd name="connsiteX1429" fmla="*/ 4884310 w 6187971"/>
              <a:gd name="connsiteY1429" fmla="*/ 1622619 h 5955635"/>
              <a:gd name="connsiteX1430" fmla="*/ 4886824 w 6187971"/>
              <a:gd name="connsiteY1430" fmla="*/ 1626263 h 5955635"/>
              <a:gd name="connsiteX1431" fmla="*/ 4870050 w 6187971"/>
              <a:gd name="connsiteY1431" fmla="*/ 1613640 h 5955635"/>
              <a:gd name="connsiteX1432" fmla="*/ 4856608 w 6187971"/>
              <a:gd name="connsiteY1432" fmla="*/ 1617541 h 5955635"/>
              <a:gd name="connsiteX1433" fmla="*/ 4794023 w 6187971"/>
              <a:gd name="connsiteY1433" fmla="*/ 1542425 h 5955635"/>
              <a:gd name="connsiteX1434" fmla="*/ 4774734 w 6187971"/>
              <a:gd name="connsiteY1434" fmla="*/ 1526160 h 5955635"/>
              <a:gd name="connsiteX1435" fmla="*/ 4686704 w 6187971"/>
              <a:gd name="connsiteY1435" fmla="*/ 1433652 h 5955635"/>
              <a:gd name="connsiteX1436" fmla="*/ 4598109 w 6187971"/>
              <a:gd name="connsiteY1436" fmla="*/ 1344221 h 5955635"/>
              <a:gd name="connsiteX1437" fmla="*/ 4601187 w 6187971"/>
              <a:gd name="connsiteY1437" fmla="*/ 1344786 h 5955635"/>
              <a:gd name="connsiteX1438" fmla="*/ 4606779 w 6187971"/>
              <a:gd name="connsiteY1438" fmla="*/ 1348993 h 5955635"/>
              <a:gd name="connsiteX1439" fmla="*/ 4601751 w 6187971"/>
              <a:gd name="connsiteY1439" fmla="*/ 1341707 h 5955635"/>
              <a:gd name="connsiteX1440" fmla="*/ 4596160 w 6187971"/>
              <a:gd name="connsiteY1440" fmla="*/ 1337500 h 5955635"/>
              <a:gd name="connsiteX1441" fmla="*/ 4602316 w 6187971"/>
              <a:gd name="connsiteY1441" fmla="*/ 1338629 h 5955635"/>
              <a:gd name="connsiteX1442" fmla="*/ 4687012 w 6187971"/>
              <a:gd name="connsiteY1442" fmla="*/ 1414615 h 5955635"/>
              <a:gd name="connsiteX1443" fmla="*/ 4688706 w 6187971"/>
              <a:gd name="connsiteY1443" fmla="*/ 1405380 h 5955635"/>
              <a:gd name="connsiteX1444" fmla="*/ 4663260 w 6187971"/>
              <a:gd name="connsiteY1444" fmla="*/ 1387986 h 5955635"/>
              <a:gd name="connsiteX1445" fmla="*/ 4628326 w 6187971"/>
              <a:gd name="connsiteY1445" fmla="*/ 1352943 h 5955635"/>
              <a:gd name="connsiteX1446" fmla="*/ 4505052 w 6187971"/>
              <a:gd name="connsiteY1446" fmla="*/ 1244426 h 5955635"/>
              <a:gd name="connsiteX1447" fmla="*/ 4490790 w 6187971"/>
              <a:gd name="connsiteY1447" fmla="*/ 1235448 h 5955635"/>
              <a:gd name="connsiteX1448" fmla="*/ 4434308 w 6187971"/>
              <a:gd name="connsiteY1448" fmla="*/ 1196454 h 5955635"/>
              <a:gd name="connsiteX1449" fmla="*/ 4430410 w 6187971"/>
              <a:gd name="connsiteY1449" fmla="*/ 1183012 h 5955635"/>
              <a:gd name="connsiteX1450" fmla="*/ 4400759 w 6187971"/>
              <a:gd name="connsiteY1450" fmla="*/ 1171212 h 5955635"/>
              <a:gd name="connsiteX1451" fmla="*/ 4407479 w 6187971"/>
              <a:gd name="connsiteY1451" fmla="*/ 1169261 h 5955635"/>
              <a:gd name="connsiteX1452" fmla="*/ 4343712 w 6187971"/>
              <a:gd name="connsiteY1452" fmla="*/ 1135297 h 5955635"/>
              <a:gd name="connsiteX1453" fmla="*/ 1318845 w 6187971"/>
              <a:gd name="connsiteY1453" fmla="*/ 1535771 h 5955635"/>
              <a:gd name="connsiteX1454" fmla="*/ 1298829 w 6187971"/>
              <a:gd name="connsiteY1454" fmla="*/ 1573056 h 5955635"/>
              <a:gd name="connsiteX1455" fmla="*/ 1293203 w 6187971"/>
              <a:gd name="connsiteY1455" fmla="*/ 1595921 h 5955635"/>
              <a:gd name="connsiteX1456" fmla="*/ 1293532 w 6187971"/>
              <a:gd name="connsiteY1456" fmla="*/ 1599724 h 5955635"/>
              <a:gd name="connsiteX1457" fmla="*/ 1289333 w 6187971"/>
              <a:gd name="connsiteY1457" fmla="*/ 1608630 h 5955635"/>
              <a:gd name="connsiteX1458" fmla="*/ 1270060 w 6187971"/>
              <a:gd name="connsiteY1458" fmla="*/ 1628642 h 5955635"/>
              <a:gd name="connsiteX1459" fmla="*/ 1238185 w 6187971"/>
              <a:gd name="connsiteY1459" fmla="*/ 1677840 h 5955635"/>
              <a:gd name="connsiteX1460" fmla="*/ 1233025 w 6187971"/>
              <a:gd name="connsiteY1460" fmla="*/ 1697780 h 5955635"/>
              <a:gd name="connsiteX1461" fmla="*/ 1232063 w 6187971"/>
              <a:gd name="connsiteY1461" fmla="*/ 1693276 h 5955635"/>
              <a:gd name="connsiteX1462" fmla="*/ 1231100 w 6187971"/>
              <a:gd name="connsiteY1462" fmla="*/ 1688772 h 5955635"/>
              <a:gd name="connsiteX1463" fmla="*/ 1226596 w 6187971"/>
              <a:gd name="connsiteY1463" fmla="*/ 1689735 h 5955635"/>
              <a:gd name="connsiteX1464" fmla="*/ 1223055 w 6187971"/>
              <a:gd name="connsiteY1464" fmla="*/ 1695201 h 5955635"/>
              <a:gd name="connsiteX1465" fmla="*/ 1225942 w 6187971"/>
              <a:gd name="connsiteY1465" fmla="*/ 1708713 h 5955635"/>
              <a:gd name="connsiteX1466" fmla="*/ 1219820 w 6187971"/>
              <a:gd name="connsiteY1466" fmla="*/ 1724150 h 5955635"/>
              <a:gd name="connsiteX1467" fmla="*/ 1210812 w 6187971"/>
              <a:gd name="connsiteY1467" fmla="*/ 1726074 h 5955635"/>
              <a:gd name="connsiteX1468" fmla="*/ 1209850 w 6187971"/>
              <a:gd name="connsiteY1468" fmla="*/ 1721570 h 5955635"/>
              <a:gd name="connsiteX1469" fmla="*/ 1205346 w 6187971"/>
              <a:gd name="connsiteY1469" fmla="*/ 1722532 h 5955635"/>
              <a:gd name="connsiteX1470" fmla="*/ 1206308 w 6187971"/>
              <a:gd name="connsiteY1470" fmla="*/ 1727037 h 5955635"/>
              <a:gd name="connsiteX1471" fmla="*/ 1207270 w 6187971"/>
              <a:gd name="connsiteY1471" fmla="*/ 1731541 h 5955635"/>
              <a:gd name="connsiteX1472" fmla="*/ 1204690 w 6187971"/>
              <a:gd name="connsiteY1472" fmla="*/ 1741511 h 5955635"/>
              <a:gd name="connsiteX1473" fmla="*/ 1201149 w 6187971"/>
              <a:gd name="connsiteY1473" fmla="*/ 1746977 h 5955635"/>
              <a:gd name="connsiteX1474" fmla="*/ 1196645 w 6187971"/>
              <a:gd name="connsiteY1474" fmla="*/ 1747940 h 5955635"/>
              <a:gd name="connsiteX1475" fmla="*/ 1193103 w 6187971"/>
              <a:gd name="connsiteY1475" fmla="*/ 1753405 h 5955635"/>
              <a:gd name="connsiteX1476" fmla="*/ 1197607 w 6187971"/>
              <a:gd name="connsiteY1476" fmla="*/ 1752443 h 5955635"/>
              <a:gd name="connsiteX1477" fmla="*/ 1194065 w 6187971"/>
              <a:gd name="connsiteY1477" fmla="*/ 1757910 h 5955635"/>
              <a:gd name="connsiteX1478" fmla="*/ 1155105 w 6187971"/>
              <a:gd name="connsiteY1478" fmla="*/ 1818040 h 5955635"/>
              <a:gd name="connsiteX1479" fmla="*/ 1150601 w 6187971"/>
              <a:gd name="connsiteY1479" fmla="*/ 1819002 h 5955635"/>
              <a:gd name="connsiteX1480" fmla="*/ 1151563 w 6187971"/>
              <a:gd name="connsiteY1480" fmla="*/ 1823506 h 5955635"/>
              <a:gd name="connsiteX1481" fmla="*/ 1148022 w 6187971"/>
              <a:gd name="connsiteY1481" fmla="*/ 1828972 h 5955635"/>
              <a:gd name="connsiteX1482" fmla="*/ 1148984 w 6187971"/>
              <a:gd name="connsiteY1482" fmla="*/ 1833476 h 5955635"/>
              <a:gd name="connsiteX1483" fmla="*/ 1142555 w 6187971"/>
              <a:gd name="connsiteY1483" fmla="*/ 1825430 h 5955635"/>
              <a:gd name="connsiteX1484" fmla="*/ 1128388 w 6187971"/>
              <a:gd name="connsiteY1484" fmla="*/ 1847295 h 5955635"/>
              <a:gd name="connsiteX1485" fmla="*/ 1123884 w 6187971"/>
              <a:gd name="connsiteY1485" fmla="*/ 1848258 h 5955635"/>
              <a:gd name="connsiteX1486" fmla="*/ 1121709 w 6187971"/>
              <a:gd name="connsiteY1486" fmla="*/ 1845626 h 5955635"/>
              <a:gd name="connsiteX1487" fmla="*/ 1123442 w 6187971"/>
              <a:gd name="connsiteY1487" fmla="*/ 1842951 h 5955635"/>
              <a:gd name="connsiteX1488" fmla="*/ 1125256 w 6187971"/>
              <a:gd name="connsiteY1488" fmla="*/ 1840901 h 5955635"/>
              <a:gd name="connsiteX1489" fmla="*/ 1130005 w 6187971"/>
              <a:gd name="connsiteY1489" fmla="*/ 1832821 h 5955635"/>
              <a:gd name="connsiteX1490" fmla="*/ 1123442 w 6187971"/>
              <a:gd name="connsiteY1490" fmla="*/ 1842951 h 5955635"/>
              <a:gd name="connsiteX1491" fmla="*/ 1121403 w 6187971"/>
              <a:gd name="connsiteY1491" fmla="*/ 1845256 h 5955635"/>
              <a:gd name="connsiteX1492" fmla="*/ 1121709 w 6187971"/>
              <a:gd name="connsiteY1492" fmla="*/ 1845626 h 5955635"/>
              <a:gd name="connsiteX1493" fmla="*/ 1105213 w 6187971"/>
              <a:gd name="connsiteY1493" fmla="*/ 1871085 h 5955635"/>
              <a:gd name="connsiteX1494" fmla="*/ 1087503 w 6187971"/>
              <a:gd name="connsiteY1494" fmla="*/ 1898417 h 5955635"/>
              <a:gd name="connsiteX1495" fmla="*/ 1074299 w 6187971"/>
              <a:gd name="connsiteY1495" fmla="*/ 1924786 h 5955635"/>
              <a:gd name="connsiteX1496" fmla="*/ 1042423 w 6187971"/>
              <a:gd name="connsiteY1496" fmla="*/ 1973983 h 5955635"/>
              <a:gd name="connsiteX1497" fmla="*/ 1036301 w 6187971"/>
              <a:gd name="connsiteY1497" fmla="*/ 1989420 h 5955635"/>
              <a:gd name="connsiteX1498" fmla="*/ 1028255 w 6187971"/>
              <a:gd name="connsiteY1498" fmla="*/ 1995849 h 5955635"/>
              <a:gd name="connsiteX1499" fmla="*/ 1024713 w 6187971"/>
              <a:gd name="connsiteY1499" fmla="*/ 2001315 h 5955635"/>
              <a:gd name="connsiteX1500" fmla="*/ 1015050 w 6187971"/>
              <a:gd name="connsiteY1500" fmla="*/ 2022217 h 5955635"/>
              <a:gd name="connsiteX1501" fmla="*/ 1008928 w 6187971"/>
              <a:gd name="connsiteY1501" fmla="*/ 2037654 h 5955635"/>
              <a:gd name="connsiteX1502" fmla="*/ 998303 w 6187971"/>
              <a:gd name="connsiteY1502" fmla="*/ 2054054 h 5955635"/>
              <a:gd name="connsiteX1503" fmla="*/ 910066 w 6187971"/>
              <a:gd name="connsiteY1503" fmla="*/ 2214194 h 5955635"/>
              <a:gd name="connsiteX1504" fmla="*/ 907117 w 6187971"/>
              <a:gd name="connsiteY1504" fmla="*/ 2214824 h 5955635"/>
              <a:gd name="connsiteX1505" fmla="*/ 908116 w 6187971"/>
              <a:gd name="connsiteY1505" fmla="*/ 2211343 h 5955635"/>
              <a:gd name="connsiteX1506" fmla="*/ 972795 w 6187971"/>
              <a:gd name="connsiteY1506" fmla="*/ 2040882 h 5955635"/>
              <a:gd name="connsiteX1507" fmla="*/ 979961 w 6187971"/>
              <a:gd name="connsiteY1507" fmla="*/ 2024343 h 5955635"/>
              <a:gd name="connsiteX1508" fmla="*/ 983522 w 6187971"/>
              <a:gd name="connsiteY1508" fmla="*/ 2028953 h 5955635"/>
              <a:gd name="connsiteX1509" fmla="*/ 986429 w 6187971"/>
              <a:gd name="connsiteY1509" fmla="*/ 2010313 h 5955635"/>
              <a:gd name="connsiteX1510" fmla="*/ 991511 w 6187971"/>
              <a:gd name="connsiteY1510" fmla="*/ 1999574 h 5955635"/>
              <a:gd name="connsiteX1511" fmla="*/ 994802 w 6187971"/>
              <a:gd name="connsiteY1511" fmla="*/ 1993577 h 5955635"/>
              <a:gd name="connsiteX1512" fmla="*/ 999306 w 6187971"/>
              <a:gd name="connsiteY1512" fmla="*/ 1992615 h 5955635"/>
              <a:gd name="connsiteX1513" fmla="*/ 1000115 w 6187971"/>
              <a:gd name="connsiteY1513" fmla="*/ 1985377 h 5955635"/>
              <a:gd name="connsiteX1514" fmla="*/ 1000698 w 6187971"/>
              <a:gd name="connsiteY1514" fmla="*/ 1980161 h 5955635"/>
              <a:gd name="connsiteX1515" fmla="*/ 1001566 w 6187971"/>
              <a:gd name="connsiteY1515" fmla="*/ 1978326 h 5955635"/>
              <a:gd name="connsiteX1516" fmla="*/ 1004140 w 6187971"/>
              <a:gd name="connsiteY1516" fmla="*/ 1979072 h 5955635"/>
              <a:gd name="connsiteX1517" fmla="*/ 1018633 w 6187971"/>
              <a:gd name="connsiteY1517" fmla="*/ 1950808 h 5955635"/>
              <a:gd name="connsiteX1518" fmla="*/ 1038266 w 6187971"/>
              <a:gd name="connsiteY1518" fmla="*/ 1932485 h 5955635"/>
              <a:gd name="connsiteX1519" fmla="*/ 1099132 w 6187971"/>
              <a:gd name="connsiteY1519" fmla="*/ 1820578 h 5955635"/>
              <a:gd name="connsiteX1520" fmla="*/ 1113299 w 6187971"/>
              <a:gd name="connsiteY1520" fmla="*/ 1798714 h 5955635"/>
              <a:gd name="connsiteX1521" fmla="*/ 1204731 w 6187971"/>
              <a:gd name="connsiteY1521" fmla="*/ 1675567 h 5955635"/>
              <a:gd name="connsiteX1522" fmla="*/ 1226944 w 6187971"/>
              <a:gd name="connsiteY1522" fmla="*/ 1647273 h 5955635"/>
              <a:gd name="connsiteX1523" fmla="*/ 1225982 w 6187971"/>
              <a:gd name="connsiteY1523" fmla="*/ 1642769 h 5955635"/>
              <a:gd name="connsiteX1524" fmla="*/ 1231449 w 6187971"/>
              <a:gd name="connsiteY1524" fmla="*/ 1646311 h 5955635"/>
              <a:gd name="connsiteX1525" fmla="*/ 1238532 w 6187971"/>
              <a:gd name="connsiteY1525" fmla="*/ 1635378 h 5955635"/>
              <a:gd name="connsiteX1526" fmla="*/ 1242074 w 6187971"/>
              <a:gd name="connsiteY1526" fmla="*/ 1629913 h 5955635"/>
              <a:gd name="connsiteX1527" fmla="*/ 1237570 w 6187971"/>
              <a:gd name="connsiteY1527" fmla="*/ 1630875 h 5955635"/>
              <a:gd name="connsiteX1528" fmla="*/ 1290042 w 6187971"/>
              <a:gd name="connsiteY1528" fmla="*/ 1567858 h 5955635"/>
              <a:gd name="connsiteX1529" fmla="*/ 1314235 w 6187971"/>
              <a:gd name="connsiteY1529" fmla="*/ 1540908 h 5955635"/>
              <a:gd name="connsiteX1530" fmla="*/ 4439702 w 6187971"/>
              <a:gd name="connsiteY1530" fmla="*/ 857271 h 5955635"/>
              <a:gd name="connsiteX1531" fmla="*/ 4444206 w 6187971"/>
              <a:gd name="connsiteY1531" fmla="*/ 856309 h 5955635"/>
              <a:gd name="connsiteX1532" fmla="*/ 4445168 w 6187971"/>
              <a:gd name="connsiteY1532" fmla="*/ 860813 h 5955635"/>
              <a:gd name="connsiteX1533" fmla="*/ 4439702 w 6187971"/>
              <a:gd name="connsiteY1533" fmla="*/ 857271 h 5955635"/>
              <a:gd name="connsiteX1534" fmla="*/ 4439395 w 6187971"/>
              <a:gd name="connsiteY1534" fmla="*/ 833789 h 5955635"/>
              <a:gd name="connsiteX1535" fmla="*/ 4444862 w 6187971"/>
              <a:gd name="connsiteY1535" fmla="*/ 837331 h 5955635"/>
              <a:gd name="connsiteX1536" fmla="*/ 4440357 w 6187971"/>
              <a:gd name="connsiteY1536" fmla="*/ 838293 h 5955635"/>
              <a:gd name="connsiteX1537" fmla="*/ 4439395 w 6187971"/>
              <a:gd name="connsiteY1537" fmla="*/ 833789 h 5955635"/>
              <a:gd name="connsiteX1538" fmla="*/ 3878041 w 6187971"/>
              <a:gd name="connsiteY1538" fmla="*/ 775787 h 5955635"/>
              <a:gd name="connsiteX1539" fmla="*/ 3885822 w 6187971"/>
              <a:gd name="connsiteY1539" fmla="*/ 777801 h 5955635"/>
              <a:gd name="connsiteX1540" fmla="*/ 3881318 w 6187971"/>
              <a:gd name="connsiteY1540" fmla="*/ 778763 h 5955635"/>
              <a:gd name="connsiteX1541" fmla="*/ 1104676 w 6187971"/>
              <a:gd name="connsiteY1541" fmla="*/ 1330248 h 5955635"/>
              <a:gd name="connsiteX1542" fmla="*/ 1094527 w 6187971"/>
              <a:gd name="connsiteY1542" fmla="*/ 1352482 h 5955635"/>
              <a:gd name="connsiteX1543" fmla="*/ 1064045 w 6187971"/>
              <a:gd name="connsiteY1543" fmla="*/ 1398591 h 5955635"/>
              <a:gd name="connsiteX1544" fmla="*/ 578456 w 6187971"/>
              <a:gd name="connsiteY1544" fmla="*/ 2585624 h 5955635"/>
              <a:gd name="connsiteX1545" fmla="*/ 575225 w 6187971"/>
              <a:gd name="connsiteY1545" fmla="*/ 2625422 h 5955635"/>
              <a:gd name="connsiteX1546" fmla="*/ 589292 w 6187971"/>
              <a:gd name="connsiteY1546" fmla="*/ 2984165 h 5955635"/>
              <a:gd name="connsiteX1547" fmla="*/ 621678 w 6187971"/>
              <a:gd name="connsiteY1547" fmla="*/ 3309663 h 5955635"/>
              <a:gd name="connsiteX1548" fmla="*/ 637489 w 6187971"/>
              <a:gd name="connsiteY1548" fmla="*/ 3228070 h 5955635"/>
              <a:gd name="connsiteX1549" fmla="*/ 616036 w 6187971"/>
              <a:gd name="connsiteY1549" fmla="*/ 2935433 h 5955635"/>
              <a:gd name="connsiteX1550" fmla="*/ 887499 w 6187971"/>
              <a:gd name="connsiteY1550" fmla="*/ 1780458 h 5955635"/>
              <a:gd name="connsiteX1551" fmla="*/ 997109 w 6187971"/>
              <a:gd name="connsiteY1551" fmla="*/ 1643628 h 5955635"/>
              <a:gd name="connsiteX1552" fmla="*/ 1014774 w 6187971"/>
              <a:gd name="connsiteY1552" fmla="*/ 1589014 h 5955635"/>
              <a:gd name="connsiteX1553" fmla="*/ 1051413 w 6187971"/>
              <a:gd name="connsiteY1553" fmla="*/ 1522524 h 5955635"/>
              <a:gd name="connsiteX1554" fmla="*/ 1104050 w 6187971"/>
              <a:gd name="connsiteY1554" fmla="*/ 1503457 h 5955635"/>
              <a:gd name="connsiteX1555" fmla="*/ 1050162 w 6187971"/>
              <a:gd name="connsiteY1555" fmla="*/ 1599052 h 5955635"/>
              <a:gd name="connsiteX1556" fmla="*/ 889954 w 6187971"/>
              <a:gd name="connsiteY1556" fmla="*/ 1910945 h 5955635"/>
              <a:gd name="connsiteX1557" fmla="*/ 871201 w 6187971"/>
              <a:gd name="connsiteY1557" fmla="*/ 1997079 h 5955635"/>
              <a:gd name="connsiteX1558" fmla="*/ 857404 w 6187971"/>
              <a:gd name="connsiteY1558" fmla="*/ 2060644 h 5955635"/>
              <a:gd name="connsiteX1559" fmla="*/ 753411 w 6187971"/>
              <a:gd name="connsiteY1559" fmla="*/ 2397680 h 5955635"/>
              <a:gd name="connsiteX1560" fmla="*/ 756336 w 6187971"/>
              <a:gd name="connsiteY1560" fmla="*/ 2420520 h 5955635"/>
              <a:gd name="connsiteX1561" fmla="*/ 764421 w 6187971"/>
              <a:gd name="connsiteY1561" fmla="*/ 2415547 h 5955635"/>
              <a:gd name="connsiteX1562" fmla="*/ 761396 w 6187971"/>
              <a:gd name="connsiteY1562" fmla="*/ 2433165 h 5955635"/>
              <a:gd name="connsiteX1563" fmla="*/ 760478 w 6187971"/>
              <a:gd name="connsiteY1563" fmla="*/ 2435480 h 5955635"/>
              <a:gd name="connsiteX1564" fmla="*/ 760592 w 6187971"/>
              <a:gd name="connsiteY1564" fmla="*/ 2432158 h 5955635"/>
              <a:gd name="connsiteX1565" fmla="*/ 757460 w 6187971"/>
              <a:gd name="connsiteY1565" fmla="*/ 2425764 h 5955635"/>
              <a:gd name="connsiteX1566" fmla="*/ 750377 w 6187971"/>
              <a:gd name="connsiteY1566" fmla="*/ 2436696 h 5955635"/>
              <a:gd name="connsiteX1567" fmla="*/ 751339 w 6187971"/>
              <a:gd name="connsiteY1567" fmla="*/ 2441200 h 5955635"/>
              <a:gd name="connsiteX1568" fmla="*/ 751994 w 6187971"/>
              <a:gd name="connsiteY1568" fmla="*/ 2422222 h 5955635"/>
              <a:gd name="connsiteX1569" fmla="*/ 742023 w 6187971"/>
              <a:gd name="connsiteY1569" fmla="*/ 2419642 h 5955635"/>
              <a:gd name="connsiteX1570" fmla="*/ 729781 w 6187971"/>
              <a:gd name="connsiteY1570" fmla="*/ 2450515 h 5955635"/>
              <a:gd name="connsiteX1571" fmla="*/ 730743 w 6187971"/>
              <a:gd name="connsiteY1571" fmla="*/ 2455019 h 5955635"/>
              <a:gd name="connsiteX1572" fmla="*/ 726239 w 6187971"/>
              <a:gd name="connsiteY1572" fmla="*/ 2455982 h 5955635"/>
              <a:gd name="connsiteX1573" fmla="*/ 727201 w 6187971"/>
              <a:gd name="connsiteY1573" fmla="*/ 2460486 h 5955635"/>
              <a:gd name="connsiteX1574" fmla="*/ 728163 w 6187971"/>
              <a:gd name="connsiteY1574" fmla="*/ 2464990 h 5955635"/>
              <a:gd name="connsiteX1575" fmla="*/ 731705 w 6187971"/>
              <a:gd name="connsiteY1575" fmla="*/ 2459524 h 5955635"/>
              <a:gd name="connsiteX1576" fmla="*/ 731050 w 6187971"/>
              <a:gd name="connsiteY1576" fmla="*/ 2478502 h 5955635"/>
              <a:gd name="connsiteX1577" fmla="*/ 735554 w 6187971"/>
              <a:gd name="connsiteY1577" fmla="*/ 2477540 h 5955635"/>
              <a:gd name="connsiteX1578" fmla="*/ 745218 w 6187971"/>
              <a:gd name="connsiteY1578" fmla="*/ 2456637 h 5955635"/>
              <a:gd name="connsiteX1579" fmla="*/ 749722 w 6187971"/>
              <a:gd name="connsiteY1579" fmla="*/ 2455675 h 5955635"/>
              <a:gd name="connsiteX1580" fmla="*/ 746180 w 6187971"/>
              <a:gd name="connsiteY1580" fmla="*/ 2461140 h 5955635"/>
              <a:gd name="connsiteX1581" fmla="*/ 752609 w 6187971"/>
              <a:gd name="connsiteY1581" fmla="*/ 2469187 h 5955635"/>
              <a:gd name="connsiteX1582" fmla="*/ 755188 w 6187971"/>
              <a:gd name="connsiteY1582" fmla="*/ 2459216 h 5955635"/>
              <a:gd name="connsiteX1583" fmla="*/ 754226 w 6187971"/>
              <a:gd name="connsiteY1583" fmla="*/ 2454712 h 5955635"/>
              <a:gd name="connsiteX1584" fmla="*/ 757767 w 6187971"/>
              <a:gd name="connsiteY1584" fmla="*/ 2449246 h 5955635"/>
              <a:gd name="connsiteX1585" fmla="*/ 748411 w 6187971"/>
              <a:gd name="connsiteY1585" fmla="*/ 2493631 h 5955635"/>
              <a:gd name="connsiteX1586" fmla="*/ 759344 w 6187971"/>
              <a:gd name="connsiteY1586" fmla="*/ 2500715 h 5955635"/>
              <a:gd name="connsiteX1587" fmla="*/ 760307 w 6187971"/>
              <a:gd name="connsiteY1587" fmla="*/ 2505219 h 5955635"/>
              <a:gd name="connsiteX1588" fmla="*/ 754840 w 6187971"/>
              <a:gd name="connsiteY1588" fmla="*/ 2501678 h 5955635"/>
              <a:gd name="connsiteX1589" fmla="*/ 753878 w 6187971"/>
              <a:gd name="connsiteY1589" fmla="*/ 2497173 h 5955635"/>
              <a:gd name="connsiteX1590" fmla="*/ 749373 w 6187971"/>
              <a:gd name="connsiteY1590" fmla="*/ 2498135 h 5955635"/>
              <a:gd name="connsiteX1591" fmla="*/ 746794 w 6187971"/>
              <a:gd name="connsiteY1591" fmla="*/ 2508105 h 5955635"/>
              <a:gd name="connsiteX1592" fmla="*/ 747757 w 6187971"/>
              <a:gd name="connsiteY1592" fmla="*/ 2512610 h 5955635"/>
              <a:gd name="connsiteX1593" fmla="*/ 740673 w 6187971"/>
              <a:gd name="connsiteY1593" fmla="*/ 2523542 h 5955635"/>
              <a:gd name="connsiteX1594" fmla="*/ 738748 w 6187971"/>
              <a:gd name="connsiteY1594" fmla="*/ 2514534 h 5955635"/>
              <a:gd name="connsiteX1595" fmla="*/ 734245 w 6187971"/>
              <a:gd name="connsiteY1595" fmla="*/ 2515496 h 5955635"/>
              <a:gd name="connsiteX1596" fmla="*/ 731665 w 6187971"/>
              <a:gd name="connsiteY1596" fmla="*/ 2525466 h 5955635"/>
              <a:gd name="connsiteX1597" fmla="*/ 733590 w 6187971"/>
              <a:gd name="connsiteY1597" fmla="*/ 2534475 h 5955635"/>
              <a:gd name="connsiteX1598" fmla="*/ 745484 w 6187971"/>
              <a:gd name="connsiteY1598" fmla="*/ 2546063 h 5955635"/>
              <a:gd name="connsiteX1599" fmla="*/ 743868 w 6187971"/>
              <a:gd name="connsiteY1599" fmla="*/ 2560537 h 5955635"/>
              <a:gd name="connsiteX1600" fmla="*/ 726773 w 6187971"/>
              <a:gd name="connsiteY1600" fmla="*/ 2634833 h 5955635"/>
              <a:gd name="connsiteX1601" fmla="*/ 721306 w 6187971"/>
              <a:gd name="connsiteY1601" fmla="*/ 2631292 h 5955635"/>
              <a:gd name="connsiteX1602" fmla="*/ 722269 w 6187971"/>
              <a:gd name="connsiteY1602" fmla="*/ 2635796 h 5955635"/>
              <a:gd name="connsiteX1603" fmla="*/ 717764 w 6187971"/>
              <a:gd name="connsiteY1603" fmla="*/ 2636758 h 5955635"/>
              <a:gd name="connsiteX1604" fmla="*/ 712298 w 6187971"/>
              <a:gd name="connsiteY1604" fmla="*/ 2633217 h 5955635"/>
              <a:gd name="connsiteX1605" fmla="*/ 717150 w 6187971"/>
              <a:gd name="connsiteY1605" fmla="*/ 2589793 h 5955635"/>
              <a:gd name="connsiteX1606" fmla="*/ 722616 w 6187971"/>
              <a:gd name="connsiteY1606" fmla="*/ 2593335 h 5955635"/>
              <a:gd name="connsiteX1607" fmla="*/ 727775 w 6187971"/>
              <a:gd name="connsiteY1607" fmla="*/ 2573394 h 5955635"/>
              <a:gd name="connsiteX1608" fmla="*/ 720691 w 6187971"/>
              <a:gd name="connsiteY1608" fmla="*/ 2584327 h 5955635"/>
              <a:gd name="connsiteX1609" fmla="*/ 721347 w 6187971"/>
              <a:gd name="connsiteY1609" fmla="*/ 2565348 h 5955635"/>
              <a:gd name="connsiteX1610" fmla="*/ 720385 w 6187971"/>
              <a:gd name="connsiteY1610" fmla="*/ 2560844 h 5955635"/>
              <a:gd name="connsiteX1611" fmla="*/ 723927 w 6187971"/>
              <a:gd name="connsiteY1611" fmla="*/ 2555379 h 5955635"/>
              <a:gd name="connsiteX1612" fmla="*/ 722964 w 6187971"/>
              <a:gd name="connsiteY1612" fmla="*/ 2550874 h 5955635"/>
              <a:gd name="connsiteX1613" fmla="*/ 722002 w 6187971"/>
              <a:gd name="connsiteY1613" fmla="*/ 2546370 h 5955635"/>
              <a:gd name="connsiteX1614" fmla="*/ 713956 w 6187971"/>
              <a:gd name="connsiteY1614" fmla="*/ 2552799 h 5955635"/>
              <a:gd name="connsiteX1615" fmla="*/ 711377 w 6187971"/>
              <a:gd name="connsiteY1615" fmla="*/ 2562769 h 5955635"/>
              <a:gd name="connsiteX1616" fmla="*/ 712339 w 6187971"/>
              <a:gd name="connsiteY1616" fmla="*/ 2567273 h 5955635"/>
              <a:gd name="connsiteX1617" fmla="*/ 716842 w 6187971"/>
              <a:gd name="connsiteY1617" fmla="*/ 2566311 h 5955635"/>
              <a:gd name="connsiteX1618" fmla="*/ 707794 w 6187971"/>
              <a:gd name="connsiteY1618" fmla="*/ 2634179 h 5955635"/>
              <a:gd name="connsiteX1619" fmla="*/ 704252 w 6187971"/>
              <a:gd name="connsiteY1619" fmla="*/ 2639645 h 5955635"/>
              <a:gd name="connsiteX1620" fmla="*/ 701673 w 6187971"/>
              <a:gd name="connsiteY1620" fmla="*/ 2649616 h 5955635"/>
              <a:gd name="connsiteX1621" fmla="*/ 706177 w 6187971"/>
              <a:gd name="connsiteY1621" fmla="*/ 2648653 h 5955635"/>
              <a:gd name="connsiteX1622" fmla="*/ 698438 w 6187971"/>
              <a:gd name="connsiteY1622" fmla="*/ 2678565 h 5955635"/>
              <a:gd name="connsiteX1623" fmla="*/ 695858 w 6187971"/>
              <a:gd name="connsiteY1623" fmla="*/ 2688534 h 5955635"/>
              <a:gd name="connsiteX1624" fmla="*/ 696821 w 6187971"/>
              <a:gd name="connsiteY1624" fmla="*/ 2693039 h 5955635"/>
              <a:gd name="connsiteX1625" fmla="*/ 701325 w 6187971"/>
              <a:gd name="connsiteY1625" fmla="*/ 2692076 h 5955635"/>
              <a:gd name="connsiteX1626" fmla="*/ 690967 w 6187971"/>
              <a:gd name="connsiteY1626" fmla="*/ 2797901 h 5955635"/>
              <a:gd name="connsiteX1627" fmla="*/ 687424 w 6187971"/>
              <a:gd name="connsiteY1627" fmla="*/ 2803368 h 5955635"/>
              <a:gd name="connsiteX1628" fmla="*/ 688387 w 6187971"/>
              <a:gd name="connsiteY1628" fmla="*/ 2807872 h 5955635"/>
              <a:gd name="connsiteX1629" fmla="*/ 689349 w 6187971"/>
              <a:gd name="connsiteY1629" fmla="*/ 2812375 h 5955635"/>
              <a:gd name="connsiteX1630" fmla="*/ 685152 w 6187971"/>
              <a:gd name="connsiteY1630" fmla="*/ 2836821 h 5955635"/>
              <a:gd name="connsiteX1631" fmla="*/ 681611 w 6187971"/>
              <a:gd name="connsiteY1631" fmla="*/ 2842288 h 5955635"/>
              <a:gd name="connsiteX1632" fmla="*/ 683535 w 6187971"/>
              <a:gd name="connsiteY1632" fmla="*/ 2851295 h 5955635"/>
              <a:gd name="connsiteX1633" fmla="*/ 684497 w 6187971"/>
              <a:gd name="connsiteY1633" fmla="*/ 2855799 h 5955635"/>
              <a:gd name="connsiteX1634" fmla="*/ 680955 w 6187971"/>
              <a:gd name="connsiteY1634" fmla="*/ 2861265 h 5955635"/>
              <a:gd name="connsiteX1635" fmla="*/ 681918 w 6187971"/>
              <a:gd name="connsiteY1635" fmla="*/ 2865770 h 5955635"/>
              <a:gd name="connsiteX1636" fmla="*/ 687691 w 6187971"/>
              <a:gd name="connsiteY1636" fmla="*/ 2892794 h 5955635"/>
              <a:gd name="connsiteX1637" fmla="*/ 684149 w 6187971"/>
              <a:gd name="connsiteY1637" fmla="*/ 2898260 h 5955635"/>
              <a:gd name="connsiteX1638" fmla="*/ 685112 w 6187971"/>
              <a:gd name="connsiteY1638" fmla="*/ 2902765 h 5955635"/>
              <a:gd name="connsiteX1639" fmla="*/ 683495 w 6187971"/>
              <a:gd name="connsiteY1639" fmla="*/ 2917239 h 5955635"/>
              <a:gd name="connsiteX1640" fmla="*/ 684457 w 6187971"/>
              <a:gd name="connsiteY1640" fmla="*/ 2921742 h 5955635"/>
              <a:gd name="connsiteX1641" fmla="*/ 678642 w 6187971"/>
              <a:gd name="connsiteY1641" fmla="*/ 2960662 h 5955635"/>
              <a:gd name="connsiteX1642" fmla="*/ 679604 w 6187971"/>
              <a:gd name="connsiteY1642" fmla="*/ 2965165 h 5955635"/>
              <a:gd name="connsiteX1643" fmla="*/ 675101 w 6187971"/>
              <a:gd name="connsiteY1643" fmla="*/ 2966128 h 5955635"/>
              <a:gd name="connsiteX1644" fmla="*/ 676063 w 6187971"/>
              <a:gd name="connsiteY1644" fmla="*/ 2970632 h 5955635"/>
              <a:gd name="connsiteX1645" fmla="*/ 677026 w 6187971"/>
              <a:gd name="connsiteY1645" fmla="*/ 2975136 h 5955635"/>
              <a:gd name="connsiteX1646" fmla="*/ 681529 w 6187971"/>
              <a:gd name="connsiteY1646" fmla="*/ 2974174 h 5955635"/>
              <a:gd name="connsiteX1647" fmla="*/ 679912 w 6187971"/>
              <a:gd name="connsiteY1647" fmla="*/ 2988648 h 5955635"/>
              <a:gd name="connsiteX1648" fmla="*/ 678950 w 6187971"/>
              <a:gd name="connsiteY1648" fmla="*/ 2984144 h 5955635"/>
              <a:gd name="connsiteX1649" fmla="*/ 678295 w 6187971"/>
              <a:gd name="connsiteY1649" fmla="*/ 3003123 h 5955635"/>
              <a:gd name="connsiteX1650" fmla="*/ 681182 w 6187971"/>
              <a:gd name="connsiteY1650" fmla="*/ 3016635 h 5955635"/>
              <a:gd name="connsiteX1651" fmla="*/ 677640 w 6187971"/>
              <a:gd name="connsiteY1651" fmla="*/ 3022102 h 5955635"/>
              <a:gd name="connsiteX1652" fmla="*/ 678602 w 6187971"/>
              <a:gd name="connsiteY1652" fmla="*/ 3026605 h 5955635"/>
              <a:gd name="connsiteX1653" fmla="*/ 675061 w 6187971"/>
              <a:gd name="connsiteY1653" fmla="*/ 3032071 h 5955635"/>
              <a:gd name="connsiteX1654" fmla="*/ 676023 w 6187971"/>
              <a:gd name="connsiteY1654" fmla="*/ 3036576 h 5955635"/>
              <a:gd name="connsiteX1655" fmla="*/ 680527 w 6187971"/>
              <a:gd name="connsiteY1655" fmla="*/ 3035613 h 5955635"/>
              <a:gd name="connsiteX1656" fmla="*/ 689187 w 6187971"/>
              <a:gd name="connsiteY1656" fmla="*/ 3076150 h 5955635"/>
              <a:gd name="connsiteX1657" fmla="*/ 683721 w 6187971"/>
              <a:gd name="connsiteY1657" fmla="*/ 3072608 h 5955635"/>
              <a:gd name="connsiteX1658" fmla="*/ 679217 w 6187971"/>
              <a:gd name="connsiteY1658" fmla="*/ 3073570 h 5955635"/>
              <a:gd name="connsiteX1659" fmla="*/ 681142 w 6187971"/>
              <a:gd name="connsiteY1659" fmla="*/ 3082578 h 5955635"/>
              <a:gd name="connsiteX1660" fmla="*/ 682104 w 6187971"/>
              <a:gd name="connsiteY1660" fmla="*/ 3087082 h 5955635"/>
              <a:gd name="connsiteX1661" fmla="*/ 682718 w 6187971"/>
              <a:gd name="connsiteY1661" fmla="*/ 3134047 h 5955635"/>
              <a:gd name="connsiteX1662" fmla="*/ 687222 w 6187971"/>
              <a:gd name="connsiteY1662" fmla="*/ 3133085 h 5955635"/>
              <a:gd name="connsiteX1663" fmla="*/ 683680 w 6187971"/>
              <a:gd name="connsiteY1663" fmla="*/ 3138551 h 5955635"/>
              <a:gd name="connsiteX1664" fmla="*/ 684642 w 6187971"/>
              <a:gd name="connsiteY1664" fmla="*/ 3143056 h 5955635"/>
              <a:gd name="connsiteX1665" fmla="*/ 690416 w 6187971"/>
              <a:gd name="connsiteY1665" fmla="*/ 3170080 h 5955635"/>
              <a:gd name="connsiteX1666" fmla="*/ 694395 w 6187971"/>
              <a:gd name="connsiteY1666" fmla="*/ 3173203 h 5955635"/>
              <a:gd name="connsiteX1667" fmla="*/ 697712 w 6187971"/>
              <a:gd name="connsiteY1667" fmla="*/ 3182366 h 5955635"/>
              <a:gd name="connsiteX1668" fmla="*/ 697129 w 6187971"/>
              <a:gd name="connsiteY1668" fmla="*/ 3182651 h 5955635"/>
              <a:gd name="connsiteX1669" fmla="*/ 691373 w 6187971"/>
              <a:gd name="connsiteY1669" fmla="*/ 3182827 h 5955635"/>
              <a:gd name="connsiteX1670" fmla="*/ 689762 w 6187971"/>
              <a:gd name="connsiteY1670" fmla="*/ 3189059 h 5955635"/>
              <a:gd name="connsiteX1671" fmla="*/ 696682 w 6187971"/>
              <a:gd name="connsiteY1671" fmla="*/ 3182870 h 5955635"/>
              <a:gd name="connsiteX1672" fmla="*/ 697129 w 6187971"/>
              <a:gd name="connsiteY1672" fmla="*/ 3182651 h 5955635"/>
              <a:gd name="connsiteX1673" fmla="*/ 697807 w 6187971"/>
              <a:gd name="connsiteY1673" fmla="*/ 3182630 h 5955635"/>
              <a:gd name="connsiteX1674" fmla="*/ 697712 w 6187971"/>
              <a:gd name="connsiteY1674" fmla="*/ 3182366 h 5955635"/>
              <a:gd name="connsiteX1675" fmla="*/ 698813 w 6187971"/>
              <a:gd name="connsiteY1675" fmla="*/ 3181826 h 5955635"/>
              <a:gd name="connsiteX1676" fmla="*/ 699731 w 6187971"/>
              <a:gd name="connsiteY1676" fmla="*/ 3191637 h 5955635"/>
              <a:gd name="connsiteX1677" fmla="*/ 696189 w 6187971"/>
              <a:gd name="connsiteY1677" fmla="*/ 3197104 h 5955635"/>
              <a:gd name="connsiteX1678" fmla="*/ 697152 w 6187971"/>
              <a:gd name="connsiteY1678" fmla="*/ 3201608 h 5955635"/>
              <a:gd name="connsiteX1679" fmla="*/ 693610 w 6187971"/>
              <a:gd name="connsiteY1679" fmla="*/ 3207074 h 5955635"/>
              <a:gd name="connsiteX1680" fmla="*/ 694573 w 6187971"/>
              <a:gd name="connsiteY1680" fmla="*/ 3211578 h 5955635"/>
              <a:gd name="connsiteX1681" fmla="*/ 696497 w 6187971"/>
              <a:gd name="connsiteY1681" fmla="*/ 3220587 h 5955635"/>
              <a:gd name="connsiteX1682" fmla="*/ 698422 w 6187971"/>
              <a:gd name="connsiteY1682" fmla="*/ 3229595 h 5955635"/>
              <a:gd name="connsiteX1683" fmla="*/ 695842 w 6187971"/>
              <a:gd name="connsiteY1683" fmla="*/ 3239565 h 5955635"/>
              <a:gd name="connsiteX1684" fmla="*/ 693262 w 6187971"/>
              <a:gd name="connsiteY1684" fmla="*/ 3249536 h 5955635"/>
              <a:gd name="connsiteX1685" fmla="*/ 694224 w 6187971"/>
              <a:gd name="connsiteY1685" fmla="*/ 3254039 h 5955635"/>
              <a:gd name="connsiteX1686" fmla="*/ 695187 w 6187971"/>
              <a:gd name="connsiteY1686" fmla="*/ 3258543 h 5955635"/>
              <a:gd name="connsiteX1687" fmla="*/ 690683 w 6187971"/>
              <a:gd name="connsiteY1687" fmla="*/ 3259506 h 5955635"/>
              <a:gd name="connsiteX1688" fmla="*/ 687141 w 6187971"/>
              <a:gd name="connsiteY1688" fmla="*/ 3264972 h 5955635"/>
              <a:gd name="connsiteX1689" fmla="*/ 688103 w 6187971"/>
              <a:gd name="connsiteY1689" fmla="*/ 3269476 h 5955635"/>
              <a:gd name="connsiteX1690" fmla="*/ 693569 w 6187971"/>
              <a:gd name="connsiteY1690" fmla="*/ 3273018 h 5955635"/>
              <a:gd name="connsiteX1691" fmla="*/ 694532 w 6187971"/>
              <a:gd name="connsiteY1691" fmla="*/ 3277522 h 5955635"/>
              <a:gd name="connsiteX1692" fmla="*/ 695494 w 6187971"/>
              <a:gd name="connsiteY1692" fmla="*/ 3282027 h 5955635"/>
              <a:gd name="connsiteX1693" fmla="*/ 698381 w 6187971"/>
              <a:gd name="connsiteY1693" fmla="*/ 3295539 h 5955635"/>
              <a:gd name="connsiteX1694" fmla="*/ 696764 w 6187971"/>
              <a:gd name="connsiteY1694" fmla="*/ 3310013 h 5955635"/>
              <a:gd name="connsiteX1695" fmla="*/ 697726 w 6187971"/>
              <a:gd name="connsiteY1695" fmla="*/ 3314516 h 5955635"/>
              <a:gd name="connsiteX1696" fmla="*/ 699651 w 6187971"/>
              <a:gd name="connsiteY1696" fmla="*/ 3323525 h 5955635"/>
              <a:gd name="connsiteX1697" fmla="*/ 704154 w 6187971"/>
              <a:gd name="connsiteY1697" fmla="*/ 3322563 h 5955635"/>
              <a:gd name="connsiteX1698" fmla="*/ 700613 w 6187971"/>
              <a:gd name="connsiteY1698" fmla="*/ 3328029 h 5955635"/>
              <a:gd name="connsiteX1699" fmla="*/ 702538 w 6187971"/>
              <a:gd name="connsiteY1699" fmla="*/ 3337037 h 5955635"/>
              <a:gd name="connsiteX1700" fmla="*/ 711198 w 6187971"/>
              <a:gd name="connsiteY1700" fmla="*/ 3377573 h 5955635"/>
              <a:gd name="connsiteX1701" fmla="*/ 707656 w 6187971"/>
              <a:gd name="connsiteY1701" fmla="*/ 3383040 h 5955635"/>
              <a:gd name="connsiteX1702" fmla="*/ 708618 w 6187971"/>
              <a:gd name="connsiteY1702" fmla="*/ 3387543 h 5955635"/>
              <a:gd name="connsiteX1703" fmla="*/ 713122 w 6187971"/>
              <a:gd name="connsiteY1703" fmla="*/ 3386581 h 5955635"/>
              <a:gd name="connsiteX1704" fmla="*/ 713430 w 6187971"/>
              <a:gd name="connsiteY1704" fmla="*/ 3410064 h 5955635"/>
              <a:gd name="connsiteX1705" fmla="*/ 714392 w 6187971"/>
              <a:gd name="connsiteY1705" fmla="*/ 3414569 h 5955635"/>
              <a:gd name="connsiteX1706" fmla="*/ 719858 w 6187971"/>
              <a:gd name="connsiteY1706" fmla="*/ 3418109 h 5955635"/>
              <a:gd name="connsiteX1707" fmla="*/ 722090 w 6187971"/>
              <a:gd name="connsiteY1707" fmla="*/ 3450600 h 5955635"/>
              <a:gd name="connsiteX1708" fmla="*/ 726594 w 6187971"/>
              <a:gd name="connsiteY1708" fmla="*/ 3449638 h 5955635"/>
              <a:gd name="connsiteX1709" fmla="*/ 730443 w 6187971"/>
              <a:gd name="connsiteY1709" fmla="*/ 3467654 h 5955635"/>
              <a:gd name="connsiteX1710" fmla="*/ 726902 w 6187971"/>
              <a:gd name="connsiteY1710" fmla="*/ 3473121 h 5955635"/>
              <a:gd name="connsiteX1711" fmla="*/ 716932 w 6187971"/>
              <a:gd name="connsiteY1711" fmla="*/ 3470541 h 5955635"/>
              <a:gd name="connsiteX1712" fmla="*/ 729788 w 6187971"/>
              <a:gd name="connsiteY1712" fmla="*/ 3486633 h 5955635"/>
              <a:gd name="connsiteX1713" fmla="*/ 749689 w 6187971"/>
              <a:gd name="connsiteY1713" fmla="*/ 3557735 h 5955635"/>
              <a:gd name="connsiteX1714" fmla="*/ 745185 w 6187971"/>
              <a:gd name="connsiteY1714" fmla="*/ 3558698 h 5955635"/>
              <a:gd name="connsiteX1715" fmla="*/ 747109 w 6187971"/>
              <a:gd name="connsiteY1715" fmla="*/ 3567705 h 5955635"/>
              <a:gd name="connsiteX1716" fmla="*/ 758656 w 6187971"/>
              <a:gd name="connsiteY1716" fmla="*/ 3621755 h 5955635"/>
              <a:gd name="connsiteX1717" fmla="*/ 759619 w 6187971"/>
              <a:gd name="connsiteY1717" fmla="*/ 3626258 h 5955635"/>
              <a:gd name="connsiteX1718" fmla="*/ 760581 w 6187971"/>
              <a:gd name="connsiteY1718" fmla="*/ 3630762 h 5955635"/>
              <a:gd name="connsiteX1719" fmla="*/ 773438 w 6187971"/>
              <a:gd name="connsiteY1719" fmla="*/ 3646854 h 5955635"/>
              <a:gd name="connsiteX1720" fmla="*/ 770859 w 6187971"/>
              <a:gd name="connsiteY1720" fmla="*/ 3656824 h 5955635"/>
              <a:gd name="connsiteX1721" fmla="*/ 771821 w 6187971"/>
              <a:gd name="connsiteY1721" fmla="*/ 3661329 h 5955635"/>
              <a:gd name="connsiteX1722" fmla="*/ 772783 w 6187971"/>
              <a:gd name="connsiteY1722" fmla="*/ 3665832 h 5955635"/>
              <a:gd name="connsiteX1723" fmla="*/ 773745 w 6187971"/>
              <a:gd name="connsiteY1723" fmla="*/ 3670336 h 5955635"/>
              <a:gd name="connsiteX1724" fmla="*/ 768586 w 6187971"/>
              <a:gd name="connsiteY1724" fmla="*/ 3690277 h 5955635"/>
              <a:gd name="connsiteX1725" fmla="*/ 779826 w 6187971"/>
              <a:gd name="connsiteY1725" fmla="*/ 3720843 h 5955635"/>
              <a:gd name="connsiteX1726" fmla="*/ 798149 w 6187971"/>
              <a:gd name="connsiteY1726" fmla="*/ 3740476 h 5955635"/>
              <a:gd name="connsiteX1727" fmla="*/ 793953 w 6187971"/>
              <a:gd name="connsiteY1727" fmla="*/ 3764922 h 5955635"/>
              <a:gd name="connsiteX1728" fmla="*/ 803268 w 6187971"/>
              <a:gd name="connsiteY1728" fmla="*/ 3786479 h 5955635"/>
              <a:gd name="connsiteX1729" fmla="*/ 815163 w 6187971"/>
              <a:gd name="connsiteY1729" fmla="*/ 3798067 h 5955635"/>
              <a:gd name="connsiteX1730" fmla="*/ 832177 w 6187971"/>
              <a:gd name="connsiteY1730" fmla="*/ 3855657 h 5955635"/>
              <a:gd name="connsiteX1731" fmla="*/ 823168 w 6187971"/>
              <a:gd name="connsiteY1731" fmla="*/ 3857582 h 5955635"/>
              <a:gd name="connsiteX1732" fmla="*/ 835064 w 6187971"/>
              <a:gd name="connsiteY1732" fmla="*/ 3869169 h 5955635"/>
              <a:gd name="connsiteX1733" fmla="*/ 834409 w 6187971"/>
              <a:gd name="connsiteY1733" fmla="*/ 3888148 h 5955635"/>
              <a:gd name="connsiteX1734" fmla="*/ 849190 w 6187971"/>
              <a:gd name="connsiteY1734" fmla="*/ 3913248 h 5955635"/>
              <a:gd name="connsiteX1735" fmla="*/ 845537 w 6187971"/>
              <a:gd name="connsiteY1735" fmla="*/ 3910175 h 5955635"/>
              <a:gd name="connsiteX1736" fmla="*/ 841800 w 6187971"/>
              <a:gd name="connsiteY1736" fmla="*/ 3900698 h 5955635"/>
              <a:gd name="connsiteX1737" fmla="*/ 844166 w 6187971"/>
              <a:gd name="connsiteY1737" fmla="*/ 3909023 h 5955635"/>
              <a:gd name="connsiteX1738" fmla="*/ 845537 w 6187971"/>
              <a:gd name="connsiteY1738" fmla="*/ 3910175 h 5955635"/>
              <a:gd name="connsiteX1739" fmla="*/ 852077 w 6187971"/>
              <a:gd name="connsiteY1739" fmla="*/ 3926760 h 5955635"/>
              <a:gd name="connsiteX1740" fmla="*/ 838565 w 6187971"/>
              <a:gd name="connsiteY1740" fmla="*/ 3929646 h 5955635"/>
              <a:gd name="connsiteX1741" fmla="*/ 808694 w 6187971"/>
              <a:gd name="connsiteY1741" fmla="*/ 3855965 h 5955635"/>
              <a:gd name="connsiteX1742" fmla="*/ 782980 w 6187971"/>
              <a:gd name="connsiteY1742" fmla="*/ 3823781 h 5955635"/>
              <a:gd name="connsiteX1743" fmla="*/ 773664 w 6187971"/>
              <a:gd name="connsiteY1743" fmla="*/ 3802224 h 5955635"/>
              <a:gd name="connsiteX1744" fmla="*/ 769815 w 6187971"/>
              <a:gd name="connsiteY1744" fmla="*/ 3784208 h 5955635"/>
              <a:gd name="connsiteX1745" fmla="*/ 756958 w 6187971"/>
              <a:gd name="connsiteY1745" fmla="*/ 3768116 h 5955635"/>
              <a:gd name="connsiteX1746" fmla="*/ 750222 w 6187971"/>
              <a:gd name="connsiteY1746" fmla="*/ 3736587 h 5955635"/>
              <a:gd name="connsiteX1747" fmla="*/ 751840 w 6187971"/>
              <a:gd name="connsiteY1747" fmla="*/ 3722113 h 5955635"/>
              <a:gd name="connsiteX1748" fmla="*/ 748953 w 6187971"/>
              <a:gd name="connsiteY1748" fmla="*/ 3708601 h 5955635"/>
              <a:gd name="connsiteX1749" fmla="*/ 747991 w 6187971"/>
              <a:gd name="connsiteY1749" fmla="*/ 3704096 h 5955635"/>
              <a:gd name="connsiteX1750" fmla="*/ 747028 w 6187971"/>
              <a:gd name="connsiteY1750" fmla="*/ 3699593 h 5955635"/>
              <a:gd name="connsiteX1751" fmla="*/ 752494 w 6187971"/>
              <a:gd name="connsiteY1751" fmla="*/ 3703134 h 5955635"/>
              <a:gd name="connsiteX1752" fmla="*/ 744142 w 6187971"/>
              <a:gd name="connsiteY1752" fmla="*/ 3686081 h 5955635"/>
              <a:gd name="connsiteX1753" fmla="*/ 747683 w 6187971"/>
              <a:gd name="connsiteY1753" fmla="*/ 3680614 h 5955635"/>
              <a:gd name="connsiteX1754" fmla="*/ 746720 w 6187971"/>
              <a:gd name="connsiteY1754" fmla="*/ 3676110 h 5955635"/>
              <a:gd name="connsiteX1755" fmla="*/ 745758 w 6187971"/>
              <a:gd name="connsiteY1755" fmla="*/ 3671606 h 5955635"/>
              <a:gd name="connsiteX1756" fmla="*/ 740292 w 6187971"/>
              <a:gd name="connsiteY1756" fmla="*/ 3668064 h 5955635"/>
              <a:gd name="connsiteX1757" fmla="*/ 734519 w 6187971"/>
              <a:gd name="connsiteY1757" fmla="*/ 3641040 h 5955635"/>
              <a:gd name="connsiteX1758" fmla="*/ 729052 w 6187971"/>
              <a:gd name="connsiteY1758" fmla="*/ 3637498 h 5955635"/>
              <a:gd name="connsiteX1759" fmla="*/ 723279 w 6187971"/>
              <a:gd name="connsiteY1759" fmla="*/ 3610474 h 5955635"/>
              <a:gd name="connsiteX1760" fmla="*/ 722316 w 6187971"/>
              <a:gd name="connsiteY1760" fmla="*/ 3605970 h 5955635"/>
              <a:gd name="connsiteX1761" fmla="*/ 721354 w 6187971"/>
              <a:gd name="connsiteY1761" fmla="*/ 3601465 h 5955635"/>
              <a:gd name="connsiteX1762" fmla="*/ 717812 w 6187971"/>
              <a:gd name="connsiteY1762" fmla="*/ 3606932 h 5955635"/>
              <a:gd name="connsiteX1763" fmla="*/ 707227 w 6187971"/>
              <a:gd name="connsiteY1763" fmla="*/ 3557387 h 5955635"/>
              <a:gd name="connsiteX1764" fmla="*/ 710114 w 6187971"/>
              <a:gd name="connsiteY1764" fmla="*/ 3570900 h 5955635"/>
              <a:gd name="connsiteX1765" fmla="*/ 702723 w 6187971"/>
              <a:gd name="connsiteY1765" fmla="*/ 3558350 h 5955635"/>
              <a:gd name="connsiteX1766" fmla="*/ 705610 w 6187971"/>
              <a:gd name="connsiteY1766" fmla="*/ 3571863 h 5955635"/>
              <a:gd name="connsiteX1767" fmla="*/ 700144 w 6187971"/>
              <a:gd name="connsiteY1767" fmla="*/ 3568320 h 5955635"/>
              <a:gd name="connsiteX1768" fmla="*/ 702068 w 6187971"/>
              <a:gd name="connsiteY1768" fmla="*/ 3577328 h 5955635"/>
              <a:gd name="connsiteX1769" fmla="*/ 703031 w 6187971"/>
              <a:gd name="connsiteY1769" fmla="*/ 3581832 h 5955635"/>
              <a:gd name="connsiteX1770" fmla="*/ 695599 w 6187971"/>
              <a:gd name="connsiteY1770" fmla="*/ 3635226 h 5955635"/>
              <a:gd name="connsiteX1771" fmla="*/ 697524 w 6187971"/>
              <a:gd name="connsiteY1771" fmla="*/ 3644234 h 5955635"/>
              <a:gd name="connsiteX1772" fmla="*/ 687553 w 6187971"/>
              <a:gd name="connsiteY1772" fmla="*/ 3641655 h 5955635"/>
              <a:gd name="connsiteX1773" fmla="*/ 685628 w 6187971"/>
              <a:gd name="connsiteY1773" fmla="*/ 3632647 h 5955635"/>
              <a:gd name="connsiteX1774" fmla="*/ 681125 w 6187971"/>
              <a:gd name="connsiteY1774" fmla="*/ 3633609 h 5955635"/>
              <a:gd name="connsiteX1775" fmla="*/ 682087 w 6187971"/>
              <a:gd name="connsiteY1775" fmla="*/ 3638113 h 5955635"/>
              <a:gd name="connsiteX1776" fmla="*/ 660262 w 6187971"/>
              <a:gd name="connsiteY1776" fmla="*/ 3558002 h 5955635"/>
              <a:gd name="connsiteX1777" fmla="*/ 665729 w 6187971"/>
              <a:gd name="connsiteY1777" fmla="*/ 3561544 h 5955635"/>
              <a:gd name="connsiteX1778" fmla="*/ 669270 w 6187971"/>
              <a:gd name="connsiteY1778" fmla="*/ 3556078 h 5955635"/>
              <a:gd name="connsiteX1779" fmla="*/ 671194 w 6187971"/>
              <a:gd name="connsiteY1779" fmla="*/ 3565085 h 5955635"/>
              <a:gd name="connsiteX1780" fmla="*/ 660609 w 6187971"/>
              <a:gd name="connsiteY1780" fmla="*/ 3515542 h 5955635"/>
              <a:gd name="connsiteX1781" fmla="*/ 665114 w 6187971"/>
              <a:gd name="connsiteY1781" fmla="*/ 3514579 h 5955635"/>
              <a:gd name="connsiteX1782" fmla="*/ 664152 w 6187971"/>
              <a:gd name="connsiteY1782" fmla="*/ 3510075 h 5955635"/>
              <a:gd name="connsiteX1783" fmla="*/ 662227 w 6187971"/>
              <a:gd name="connsiteY1783" fmla="*/ 3501067 h 5955635"/>
              <a:gd name="connsiteX1784" fmla="*/ 655491 w 6187971"/>
              <a:gd name="connsiteY1784" fmla="*/ 3469539 h 5955635"/>
              <a:gd name="connsiteX1785" fmla="*/ 654529 w 6187971"/>
              <a:gd name="connsiteY1785" fmla="*/ 3465034 h 5955635"/>
              <a:gd name="connsiteX1786" fmla="*/ 653567 w 6187971"/>
              <a:gd name="connsiteY1786" fmla="*/ 3460530 h 5955635"/>
              <a:gd name="connsiteX1787" fmla="*/ 639439 w 6187971"/>
              <a:gd name="connsiteY1787" fmla="*/ 3416453 h 5955635"/>
              <a:gd name="connsiteX1788" fmla="*/ 638477 w 6187971"/>
              <a:gd name="connsiteY1788" fmla="*/ 3411948 h 5955635"/>
              <a:gd name="connsiteX1789" fmla="*/ 637515 w 6187971"/>
              <a:gd name="connsiteY1789" fmla="*/ 3407444 h 5955635"/>
              <a:gd name="connsiteX1790" fmla="*/ 635590 w 6187971"/>
              <a:gd name="connsiteY1790" fmla="*/ 3398436 h 5955635"/>
              <a:gd name="connsiteX1791" fmla="*/ 633012 w 6187971"/>
              <a:gd name="connsiteY1791" fmla="*/ 3408406 h 5955635"/>
              <a:gd name="connsiteX1792" fmla="*/ 629469 w 6187971"/>
              <a:gd name="connsiteY1792" fmla="*/ 3413873 h 5955635"/>
              <a:gd name="connsiteX1793" fmla="*/ 625620 w 6187971"/>
              <a:gd name="connsiteY1793" fmla="*/ 3395856 h 5955635"/>
              <a:gd name="connsiteX1794" fmla="*/ 630125 w 6187971"/>
              <a:gd name="connsiteY1794" fmla="*/ 3394894 h 5955635"/>
              <a:gd name="connsiteX1795" fmla="*/ 629163 w 6187971"/>
              <a:gd name="connsiteY1795" fmla="*/ 3390391 h 5955635"/>
              <a:gd name="connsiteX1796" fmla="*/ 628200 w 6187971"/>
              <a:gd name="connsiteY1796" fmla="*/ 3385887 h 5955635"/>
              <a:gd name="connsiteX1797" fmla="*/ 623696 w 6187971"/>
              <a:gd name="connsiteY1797" fmla="*/ 3386849 h 5955635"/>
              <a:gd name="connsiteX1798" fmla="*/ 627892 w 6187971"/>
              <a:gd name="connsiteY1798" fmla="*/ 3362404 h 5955635"/>
              <a:gd name="connsiteX1799" fmla="*/ 615998 w 6187971"/>
              <a:gd name="connsiteY1799" fmla="*/ 3350816 h 5955635"/>
              <a:gd name="connsiteX1800" fmla="*/ 618229 w 6187971"/>
              <a:gd name="connsiteY1800" fmla="*/ 3383307 h 5955635"/>
              <a:gd name="connsiteX1801" fmla="*/ 623696 w 6187971"/>
              <a:gd name="connsiteY1801" fmla="*/ 3386849 h 5955635"/>
              <a:gd name="connsiteX1802" fmla="*/ 619192 w 6187971"/>
              <a:gd name="connsiteY1802" fmla="*/ 3387811 h 5955635"/>
              <a:gd name="connsiteX1803" fmla="*/ 620154 w 6187971"/>
              <a:gd name="connsiteY1803" fmla="*/ 3392315 h 5955635"/>
              <a:gd name="connsiteX1804" fmla="*/ 621116 w 6187971"/>
              <a:gd name="connsiteY1804" fmla="*/ 3396819 h 5955635"/>
              <a:gd name="connsiteX1805" fmla="*/ 625620 w 6187971"/>
              <a:gd name="connsiteY1805" fmla="*/ 3395856 h 5955635"/>
              <a:gd name="connsiteX1806" fmla="*/ 628026 w 6187971"/>
              <a:gd name="connsiteY1806" fmla="*/ 3407116 h 5955635"/>
              <a:gd name="connsiteX1807" fmla="*/ 629469 w 6187971"/>
              <a:gd name="connsiteY1807" fmla="*/ 3413873 h 5955635"/>
              <a:gd name="connsiteX1808" fmla="*/ 630432 w 6187971"/>
              <a:gd name="connsiteY1808" fmla="*/ 3418377 h 5955635"/>
              <a:gd name="connsiteX1809" fmla="*/ 625927 w 6187971"/>
              <a:gd name="connsiteY1809" fmla="*/ 3419340 h 5955635"/>
              <a:gd name="connsiteX1810" fmla="*/ 626889 w 6187971"/>
              <a:gd name="connsiteY1810" fmla="*/ 3423843 h 5955635"/>
              <a:gd name="connsiteX1811" fmla="*/ 627852 w 6187971"/>
              <a:gd name="connsiteY1811" fmla="*/ 3428347 h 5955635"/>
              <a:gd name="connsiteX1812" fmla="*/ 654488 w 6187971"/>
              <a:gd name="connsiteY1812" fmla="*/ 3530978 h 5955635"/>
              <a:gd name="connsiteX1813" fmla="*/ 649984 w 6187971"/>
              <a:gd name="connsiteY1813" fmla="*/ 3531940 h 5955635"/>
              <a:gd name="connsiteX1814" fmla="*/ 651908 w 6187971"/>
              <a:gd name="connsiteY1814" fmla="*/ 3540948 h 5955635"/>
              <a:gd name="connsiteX1815" fmla="*/ 655758 w 6187971"/>
              <a:gd name="connsiteY1815" fmla="*/ 3558965 h 5955635"/>
              <a:gd name="connsiteX1816" fmla="*/ 671154 w 6187971"/>
              <a:gd name="connsiteY1816" fmla="*/ 3631029 h 5955635"/>
              <a:gd name="connsiteX1817" fmla="*/ 691054 w 6187971"/>
              <a:gd name="connsiteY1817" fmla="*/ 3702132 h 5955635"/>
              <a:gd name="connsiteX1818" fmla="*/ 695211 w 6187971"/>
              <a:gd name="connsiteY1818" fmla="*/ 3743630 h 5955635"/>
              <a:gd name="connsiteX1819" fmla="*/ 689090 w 6187971"/>
              <a:gd name="connsiteY1819" fmla="*/ 3759068 h 5955635"/>
              <a:gd name="connsiteX1820" fmla="*/ 700289 w 6187971"/>
              <a:gd name="connsiteY1820" fmla="*/ 3855577 h 5955635"/>
              <a:gd name="connsiteX1821" fmla="*/ 693861 w 6187971"/>
              <a:gd name="connsiteY1821" fmla="*/ 3847531 h 5955635"/>
              <a:gd name="connsiteX1822" fmla="*/ 687392 w 6187971"/>
              <a:gd name="connsiteY1822" fmla="*/ 3905429 h 5955635"/>
              <a:gd name="connsiteX1823" fmla="*/ 680963 w 6187971"/>
              <a:gd name="connsiteY1823" fmla="*/ 3897383 h 5955635"/>
              <a:gd name="connsiteX1824" fmla="*/ 682887 w 6187971"/>
              <a:gd name="connsiteY1824" fmla="*/ 3906391 h 5955635"/>
              <a:gd name="connsiteX1825" fmla="*/ 655904 w 6187971"/>
              <a:gd name="connsiteY1825" fmla="*/ 3846221 h 5955635"/>
              <a:gd name="connsiteX1826" fmla="*/ 647550 w 6187971"/>
              <a:gd name="connsiteY1826" fmla="*/ 3829168 h 5955635"/>
              <a:gd name="connsiteX1827" fmla="*/ 646588 w 6187971"/>
              <a:gd name="connsiteY1827" fmla="*/ 3824663 h 5955635"/>
              <a:gd name="connsiteX1828" fmla="*/ 642083 w 6187971"/>
              <a:gd name="connsiteY1828" fmla="*/ 3825626 h 5955635"/>
              <a:gd name="connsiteX1829" fmla="*/ 637272 w 6187971"/>
              <a:gd name="connsiteY1829" fmla="*/ 3803105 h 5955635"/>
              <a:gd name="connsiteX1830" fmla="*/ 628264 w 6187971"/>
              <a:gd name="connsiteY1830" fmla="*/ 3805029 h 5955635"/>
              <a:gd name="connsiteX1831" fmla="*/ 631151 w 6187971"/>
              <a:gd name="connsiteY1831" fmla="*/ 3818541 h 5955635"/>
              <a:gd name="connsiteX1832" fmla="*/ 641429 w 6187971"/>
              <a:gd name="connsiteY1832" fmla="*/ 3844604 h 5955635"/>
              <a:gd name="connsiteX1833" fmla="*/ 653897 w 6187971"/>
              <a:gd name="connsiteY1833" fmla="*/ 3969100 h 5955635"/>
              <a:gd name="connsiteX1834" fmla="*/ 646814 w 6187971"/>
              <a:gd name="connsiteY1834" fmla="*/ 3980033 h 5955635"/>
              <a:gd name="connsiteX1835" fmla="*/ 639423 w 6187971"/>
              <a:gd name="connsiteY1835" fmla="*/ 3967483 h 5955635"/>
              <a:gd name="connsiteX1836" fmla="*/ 638461 w 6187971"/>
              <a:gd name="connsiteY1836" fmla="*/ 3962979 h 5955635"/>
              <a:gd name="connsiteX1837" fmla="*/ 632995 w 6187971"/>
              <a:gd name="connsiteY1837" fmla="*/ 3959436 h 5955635"/>
              <a:gd name="connsiteX1838" fmla="*/ 633958 w 6187971"/>
              <a:gd name="connsiteY1838" fmla="*/ 3963941 h 5955635"/>
              <a:gd name="connsiteX1839" fmla="*/ 634920 w 6187971"/>
              <a:gd name="connsiteY1839" fmla="*/ 3968445 h 5955635"/>
              <a:gd name="connsiteX1840" fmla="*/ 628491 w 6187971"/>
              <a:gd name="connsiteY1840" fmla="*/ 3960399 h 5955635"/>
              <a:gd name="connsiteX1841" fmla="*/ 623679 w 6187971"/>
              <a:gd name="connsiteY1841" fmla="*/ 3937879 h 5955635"/>
              <a:gd name="connsiteX1842" fmla="*/ 631167 w 6187971"/>
              <a:gd name="connsiteY1842" fmla="*/ 3950879 h 5955635"/>
              <a:gd name="connsiteX1843" fmla="*/ 632033 w 6187971"/>
              <a:gd name="connsiteY1843" fmla="*/ 3954933 h 5955635"/>
              <a:gd name="connsiteX1844" fmla="*/ 633038 w 6187971"/>
              <a:gd name="connsiteY1844" fmla="*/ 3954129 h 5955635"/>
              <a:gd name="connsiteX1845" fmla="*/ 631167 w 6187971"/>
              <a:gd name="connsiteY1845" fmla="*/ 3950879 h 5955635"/>
              <a:gd name="connsiteX1846" fmla="*/ 629507 w 6187971"/>
              <a:gd name="connsiteY1846" fmla="*/ 3943110 h 5955635"/>
              <a:gd name="connsiteX1847" fmla="*/ 629146 w 6187971"/>
              <a:gd name="connsiteY1847" fmla="*/ 3941420 h 5955635"/>
              <a:gd name="connsiteX1848" fmla="*/ 633649 w 6187971"/>
              <a:gd name="connsiteY1848" fmla="*/ 3940458 h 5955635"/>
              <a:gd name="connsiteX1849" fmla="*/ 632687 w 6187971"/>
              <a:gd name="connsiteY1849" fmla="*/ 3935955 h 5955635"/>
              <a:gd name="connsiteX1850" fmla="*/ 631725 w 6187971"/>
              <a:gd name="connsiteY1850" fmla="*/ 3931450 h 5955635"/>
              <a:gd name="connsiteX1851" fmla="*/ 627222 w 6187971"/>
              <a:gd name="connsiteY1851" fmla="*/ 3932412 h 5955635"/>
              <a:gd name="connsiteX1852" fmla="*/ 620793 w 6187971"/>
              <a:gd name="connsiteY1852" fmla="*/ 3924367 h 5955635"/>
              <a:gd name="connsiteX1853" fmla="*/ 619830 w 6187971"/>
              <a:gd name="connsiteY1853" fmla="*/ 3919863 h 5955635"/>
              <a:gd name="connsiteX1854" fmla="*/ 618868 w 6187971"/>
              <a:gd name="connsiteY1854" fmla="*/ 3915358 h 5955635"/>
              <a:gd name="connsiteX1855" fmla="*/ 614177 w 6187971"/>
              <a:gd name="connsiteY1855" fmla="*/ 3893402 h 5955635"/>
              <a:gd name="connsiteX1856" fmla="*/ 613094 w 6187971"/>
              <a:gd name="connsiteY1856" fmla="*/ 3888334 h 5955635"/>
              <a:gd name="connsiteX1857" fmla="*/ 613401 w 6187971"/>
              <a:gd name="connsiteY1857" fmla="*/ 3911817 h 5955635"/>
              <a:gd name="connsiteX1858" fmla="*/ 600237 w 6187971"/>
              <a:gd name="connsiteY1858" fmla="*/ 3872242 h 5955635"/>
              <a:gd name="connsiteX1859" fmla="*/ 579335 w 6187971"/>
              <a:gd name="connsiteY1859" fmla="*/ 3862579 h 5955635"/>
              <a:gd name="connsiteX1860" fmla="*/ 556854 w 6187971"/>
              <a:gd name="connsiteY1860" fmla="*/ 3801448 h 5955635"/>
              <a:gd name="connsiteX1861" fmla="*/ 558123 w 6187971"/>
              <a:gd name="connsiteY1861" fmla="*/ 3829434 h 5955635"/>
              <a:gd name="connsiteX1862" fmla="*/ 546884 w 6187971"/>
              <a:gd name="connsiteY1862" fmla="*/ 3798868 h 5955635"/>
              <a:gd name="connsiteX1863" fmla="*/ 542686 w 6187971"/>
              <a:gd name="connsiteY1863" fmla="*/ 3823313 h 5955635"/>
              <a:gd name="connsiteX1864" fmla="*/ 541724 w 6187971"/>
              <a:gd name="connsiteY1864" fmla="*/ 3818809 h 5955635"/>
              <a:gd name="connsiteX1865" fmla="*/ 488144 w 6187971"/>
              <a:gd name="connsiteY1865" fmla="*/ 3590064 h 5955635"/>
              <a:gd name="connsiteX1866" fmla="*/ 482371 w 6187971"/>
              <a:gd name="connsiteY1866" fmla="*/ 3563040 h 5955635"/>
              <a:gd name="connsiteX1867" fmla="*/ 578133 w 6187971"/>
              <a:gd name="connsiteY1867" fmla="*/ 2267918 h 5955635"/>
              <a:gd name="connsiteX1868" fmla="*/ 592980 w 6187971"/>
              <a:gd name="connsiteY1868" fmla="*/ 2227702 h 5955635"/>
              <a:gd name="connsiteX1869" fmla="*/ 600194 w 6187971"/>
              <a:gd name="connsiteY1869" fmla="*/ 2211410 h 5955635"/>
              <a:gd name="connsiteX1870" fmla="*/ 638131 w 6187971"/>
              <a:gd name="connsiteY1870" fmla="*/ 2105404 h 5955635"/>
              <a:gd name="connsiteX1871" fmla="*/ 652761 w 6187971"/>
              <a:gd name="connsiteY1871" fmla="*/ 2065777 h 5955635"/>
              <a:gd name="connsiteX1872" fmla="*/ 1102577 w 6187971"/>
              <a:gd name="connsiteY1872" fmla="*/ 1332509 h 5955635"/>
              <a:gd name="connsiteX1873" fmla="*/ 1683816 w 6187971"/>
              <a:gd name="connsiteY1873" fmla="*/ 1083716 h 5955635"/>
              <a:gd name="connsiteX1874" fmla="*/ 1679236 w 6187971"/>
              <a:gd name="connsiteY1874" fmla="*/ 1086770 h 5955635"/>
              <a:gd name="connsiteX1875" fmla="*/ 1682424 w 6187971"/>
              <a:gd name="connsiteY1875" fmla="*/ 1084298 h 5955635"/>
              <a:gd name="connsiteX1876" fmla="*/ 3808051 w 6187971"/>
              <a:gd name="connsiteY1876" fmla="*/ 599460 h 5955635"/>
              <a:gd name="connsiteX1877" fmla="*/ 3814670 w 6187971"/>
              <a:gd name="connsiteY1877" fmla="*/ 600728 h 5955635"/>
              <a:gd name="connsiteX1878" fmla="*/ 3819307 w 6187971"/>
              <a:gd name="connsiteY1878" fmla="*/ 603027 h 5955635"/>
              <a:gd name="connsiteX1879" fmla="*/ 1626222 w 6187971"/>
              <a:gd name="connsiteY1879" fmla="*/ 1047191 h 5955635"/>
              <a:gd name="connsiteX1880" fmla="*/ 1626514 w 6187971"/>
              <a:gd name="connsiteY1880" fmla="*/ 1048557 h 5955635"/>
              <a:gd name="connsiteX1881" fmla="*/ 1622009 w 6187971"/>
              <a:gd name="connsiteY1881" fmla="*/ 1049520 h 5955635"/>
              <a:gd name="connsiteX1882" fmla="*/ 3198980 w 6187971"/>
              <a:gd name="connsiteY1882" fmla="*/ 688397 h 5955635"/>
              <a:gd name="connsiteX1883" fmla="*/ 3202634 w 6187971"/>
              <a:gd name="connsiteY1883" fmla="*/ 688279 h 5955635"/>
              <a:gd name="connsiteX1884" fmla="*/ 3199068 w 6187971"/>
              <a:gd name="connsiteY1884" fmla="*/ 688412 h 5955635"/>
              <a:gd name="connsiteX1885" fmla="*/ 1688956 w 6187971"/>
              <a:gd name="connsiteY1885" fmla="*/ 988120 h 5955635"/>
              <a:gd name="connsiteX1886" fmla="*/ 1697964 w 6187971"/>
              <a:gd name="connsiteY1886" fmla="*/ 986196 h 5955635"/>
              <a:gd name="connsiteX1887" fmla="*/ 1694422 w 6187971"/>
              <a:gd name="connsiteY1887" fmla="*/ 991662 h 5955635"/>
              <a:gd name="connsiteX1888" fmla="*/ 1703431 w 6187971"/>
              <a:gd name="connsiteY1888" fmla="*/ 989738 h 5955635"/>
              <a:gd name="connsiteX1889" fmla="*/ 1668870 w 6187971"/>
              <a:gd name="connsiteY1889" fmla="*/ 1023613 h 5955635"/>
              <a:gd name="connsiteX1890" fmla="*/ 1626222 w 6187971"/>
              <a:gd name="connsiteY1890" fmla="*/ 1047191 h 5955635"/>
              <a:gd name="connsiteX1891" fmla="*/ 1625552 w 6187971"/>
              <a:gd name="connsiteY1891" fmla="*/ 1044054 h 5955635"/>
              <a:gd name="connsiteX1892" fmla="*/ 1622009 w 6187971"/>
              <a:gd name="connsiteY1892" fmla="*/ 1049520 h 5955635"/>
              <a:gd name="connsiteX1893" fmla="*/ 1604955 w 6187971"/>
              <a:gd name="connsiteY1893" fmla="*/ 1057873 h 5955635"/>
              <a:gd name="connsiteX1894" fmla="*/ 1600452 w 6187971"/>
              <a:gd name="connsiteY1894" fmla="*/ 1058835 h 5955635"/>
              <a:gd name="connsiteX1895" fmla="*/ 1601414 w 6187971"/>
              <a:gd name="connsiteY1895" fmla="*/ 1063339 h 5955635"/>
              <a:gd name="connsiteX1896" fmla="*/ 1596910 w 6187971"/>
              <a:gd name="connsiteY1896" fmla="*/ 1064302 h 5955635"/>
              <a:gd name="connsiteX1897" fmla="*/ 1568524 w 6187971"/>
              <a:gd name="connsiteY1897" fmla="*/ 1077178 h 5955635"/>
              <a:gd name="connsiteX1898" fmla="*/ 1633720 w 6187971"/>
              <a:gd name="connsiteY1898" fmla="*/ 1022132 h 5955635"/>
              <a:gd name="connsiteX1899" fmla="*/ 1644223 w 6187971"/>
              <a:gd name="connsiteY1899" fmla="*/ 1021226 h 5955635"/>
              <a:gd name="connsiteX1900" fmla="*/ 1688956 w 6187971"/>
              <a:gd name="connsiteY1900" fmla="*/ 988120 h 5955635"/>
              <a:gd name="connsiteX1901" fmla="*/ 1987536 w 6187971"/>
              <a:gd name="connsiteY1901" fmla="*/ 886654 h 5955635"/>
              <a:gd name="connsiteX1902" fmla="*/ 2023568 w 6187971"/>
              <a:gd name="connsiteY1902" fmla="*/ 878956 h 5955635"/>
              <a:gd name="connsiteX1903" fmla="*/ 1940222 w 6187971"/>
              <a:gd name="connsiteY1903" fmla="*/ 929729 h 5955635"/>
              <a:gd name="connsiteX1904" fmla="*/ 1864697 w 6187971"/>
              <a:gd name="connsiteY1904" fmla="*/ 973018 h 5955635"/>
              <a:gd name="connsiteX1905" fmla="*/ 1854248 w 6187971"/>
              <a:gd name="connsiteY1905" fmla="*/ 982182 h 5955635"/>
              <a:gd name="connsiteX1906" fmla="*/ 1798385 w 6187971"/>
              <a:gd name="connsiteY1906" fmla="*/ 1012071 h 5955635"/>
              <a:gd name="connsiteX1907" fmla="*/ 1797668 w 6187971"/>
              <a:gd name="connsiteY1907" fmla="*/ 1011991 h 5955635"/>
              <a:gd name="connsiteX1908" fmla="*/ 1797543 w 6187971"/>
              <a:gd name="connsiteY1908" fmla="*/ 1012522 h 5955635"/>
              <a:gd name="connsiteX1909" fmla="*/ 1762279 w 6187971"/>
              <a:gd name="connsiteY1909" fmla="*/ 1031390 h 5955635"/>
              <a:gd name="connsiteX1910" fmla="*/ 1729692 w 6187971"/>
              <a:gd name="connsiteY1910" fmla="*/ 1053121 h 5955635"/>
              <a:gd name="connsiteX1911" fmla="*/ 1751010 w 6187971"/>
              <a:gd name="connsiteY1911" fmla="*/ 1036088 h 5955635"/>
              <a:gd name="connsiteX1912" fmla="*/ 1930252 w 6187971"/>
              <a:gd name="connsiteY1912" fmla="*/ 927150 h 5955635"/>
              <a:gd name="connsiteX1913" fmla="*/ 1987536 w 6187971"/>
              <a:gd name="connsiteY1913" fmla="*/ 886654 h 5955635"/>
              <a:gd name="connsiteX1914" fmla="*/ 2481059 w 6187971"/>
              <a:gd name="connsiteY1914" fmla="*/ 771795 h 5955635"/>
              <a:gd name="connsiteX1915" fmla="*/ 2477517 w 6187971"/>
              <a:gd name="connsiteY1915" fmla="*/ 777261 h 5955635"/>
              <a:gd name="connsiteX1916" fmla="*/ 2473014 w 6187971"/>
              <a:gd name="connsiteY1916" fmla="*/ 778224 h 5955635"/>
              <a:gd name="connsiteX1917" fmla="*/ 2454997 w 6187971"/>
              <a:gd name="connsiteY1917" fmla="*/ 782073 h 5955635"/>
              <a:gd name="connsiteX1918" fmla="*/ 2432476 w 6187971"/>
              <a:gd name="connsiteY1918" fmla="*/ 786884 h 5955635"/>
              <a:gd name="connsiteX1919" fmla="*/ 2427973 w 6187971"/>
              <a:gd name="connsiteY1919" fmla="*/ 787846 h 5955635"/>
              <a:gd name="connsiteX1920" fmla="*/ 2484601 w 6187971"/>
              <a:gd name="connsiteY1920" fmla="*/ 766329 h 5955635"/>
              <a:gd name="connsiteX1921" fmla="*/ 2489106 w 6187971"/>
              <a:gd name="connsiteY1921" fmla="*/ 765367 h 5955635"/>
              <a:gd name="connsiteX1922" fmla="*/ 2565675 w 6187971"/>
              <a:gd name="connsiteY1922" fmla="*/ 749008 h 5955635"/>
              <a:gd name="connsiteX1923" fmla="*/ 2513550 w 6187971"/>
              <a:gd name="connsiteY1923" fmla="*/ 769563 h 5955635"/>
              <a:gd name="connsiteX1924" fmla="*/ 2509046 w 6187971"/>
              <a:gd name="connsiteY1924" fmla="*/ 770525 h 5955635"/>
              <a:gd name="connsiteX1925" fmla="*/ 2491030 w 6187971"/>
              <a:gd name="connsiteY1925" fmla="*/ 774374 h 5955635"/>
              <a:gd name="connsiteX1926" fmla="*/ 2487488 w 6187971"/>
              <a:gd name="connsiteY1926" fmla="*/ 779841 h 5955635"/>
              <a:gd name="connsiteX1927" fmla="*/ 2492955 w 6187971"/>
              <a:gd name="connsiteY1927" fmla="*/ 783383 h 5955635"/>
              <a:gd name="connsiteX1928" fmla="*/ 2497458 w 6187971"/>
              <a:gd name="connsiteY1928" fmla="*/ 782421 h 5955635"/>
              <a:gd name="connsiteX1929" fmla="*/ 2501000 w 6187971"/>
              <a:gd name="connsiteY1929" fmla="*/ 776954 h 5955635"/>
              <a:gd name="connsiteX1930" fmla="*/ 2505504 w 6187971"/>
              <a:gd name="connsiteY1930" fmla="*/ 775992 h 5955635"/>
              <a:gd name="connsiteX1931" fmla="*/ 2523521 w 6187971"/>
              <a:gd name="connsiteY1931" fmla="*/ 772143 h 5955635"/>
              <a:gd name="connsiteX1932" fmla="*/ 2533491 w 6187971"/>
              <a:gd name="connsiteY1932" fmla="*/ 774723 h 5955635"/>
              <a:gd name="connsiteX1933" fmla="*/ 2565982 w 6187971"/>
              <a:gd name="connsiteY1933" fmla="*/ 772490 h 5955635"/>
              <a:gd name="connsiteX1934" fmla="*/ 2568561 w 6187971"/>
              <a:gd name="connsiteY1934" fmla="*/ 762520 h 5955635"/>
              <a:gd name="connsiteX1935" fmla="*/ 2578532 w 6187971"/>
              <a:gd name="connsiteY1935" fmla="*/ 765100 h 5955635"/>
              <a:gd name="connsiteX1936" fmla="*/ 2600090 w 6187971"/>
              <a:gd name="connsiteY1936" fmla="*/ 755784 h 5955635"/>
              <a:gd name="connsiteX1937" fmla="*/ 2631618 w 6187971"/>
              <a:gd name="connsiteY1937" fmla="*/ 749048 h 5955635"/>
              <a:gd name="connsiteX1938" fmla="*/ 2635160 w 6187971"/>
              <a:gd name="connsiteY1938" fmla="*/ 743582 h 5955635"/>
              <a:gd name="connsiteX1939" fmla="*/ 2650597 w 6187971"/>
              <a:gd name="connsiteY1939" fmla="*/ 749704 h 5955635"/>
              <a:gd name="connsiteX1940" fmla="*/ 2684705 w 6187971"/>
              <a:gd name="connsiteY1940" fmla="*/ 732997 h 5955635"/>
              <a:gd name="connsiteX1941" fmla="*/ 2726204 w 6187971"/>
              <a:gd name="connsiteY1941" fmla="*/ 728841 h 5955635"/>
              <a:gd name="connsiteX1942" fmla="*/ 2739716 w 6187971"/>
              <a:gd name="connsiteY1942" fmla="*/ 725954 h 5955635"/>
              <a:gd name="connsiteX1943" fmla="*/ 2768666 w 6187971"/>
              <a:gd name="connsiteY1943" fmla="*/ 729188 h 5955635"/>
              <a:gd name="connsiteX1944" fmla="*/ 2858747 w 6187971"/>
              <a:gd name="connsiteY1944" fmla="*/ 709942 h 5955635"/>
              <a:gd name="connsiteX1945" fmla="*/ 2860999 w 6187971"/>
              <a:gd name="connsiteY1945" fmla="*/ 709461 h 5955635"/>
              <a:gd name="connsiteX1946" fmla="*/ 2876763 w 6187971"/>
              <a:gd name="connsiteY1946" fmla="*/ 706093 h 5955635"/>
              <a:gd name="connsiteX1947" fmla="*/ 2881267 w 6187971"/>
              <a:gd name="connsiteY1947" fmla="*/ 705131 h 5955635"/>
              <a:gd name="connsiteX1948" fmla="*/ 2890275 w 6187971"/>
              <a:gd name="connsiteY1948" fmla="*/ 703207 h 5955635"/>
              <a:gd name="connsiteX1949" fmla="*/ 3013155 w 6187971"/>
              <a:gd name="connsiteY1949" fmla="*/ 705211 h 5955635"/>
              <a:gd name="connsiteX1950" fmla="*/ 3063662 w 6187971"/>
              <a:gd name="connsiteY1950" fmla="*/ 699131 h 5955635"/>
              <a:gd name="connsiteX1951" fmla="*/ 3095191 w 6187971"/>
              <a:gd name="connsiteY1951" fmla="*/ 692395 h 5955635"/>
              <a:gd name="connsiteX1952" fmla="*/ 3087145 w 6187971"/>
              <a:gd name="connsiteY1952" fmla="*/ 698824 h 5955635"/>
              <a:gd name="connsiteX1953" fmla="*/ 3142478 w 6187971"/>
              <a:gd name="connsiteY1953" fmla="*/ 690534 h 5955635"/>
              <a:gd name="connsiteX1954" fmla="*/ 3199068 w 6187971"/>
              <a:gd name="connsiteY1954" fmla="*/ 688412 h 5955635"/>
              <a:gd name="connsiteX1955" fmla="*/ 3205247 w 6187971"/>
              <a:gd name="connsiteY1955" fmla="*/ 689487 h 5955635"/>
              <a:gd name="connsiteX1956" fmla="*/ 3220650 w 6187971"/>
              <a:gd name="connsiteY1956" fmla="*/ 684430 h 5955635"/>
              <a:gd name="connsiteX1957" fmla="*/ 3249599 w 6187971"/>
              <a:gd name="connsiteY1957" fmla="*/ 687664 h 5955635"/>
              <a:gd name="connsiteX1958" fmla="*/ 3250561 w 6187971"/>
              <a:gd name="connsiteY1958" fmla="*/ 692168 h 5955635"/>
              <a:gd name="connsiteX1959" fmla="*/ 3326476 w 6187971"/>
              <a:gd name="connsiteY1959" fmla="*/ 694788 h 5955635"/>
              <a:gd name="connsiteX1960" fmla="*/ 3358004 w 6187971"/>
              <a:gd name="connsiteY1960" fmla="*/ 688052 h 5955635"/>
              <a:gd name="connsiteX1961" fmla="*/ 3349958 w 6187971"/>
              <a:gd name="connsiteY1961" fmla="*/ 694480 h 5955635"/>
              <a:gd name="connsiteX1962" fmla="*/ 3421368 w 6187971"/>
              <a:gd name="connsiteY1962" fmla="*/ 698063 h 5955635"/>
              <a:gd name="connsiteX1963" fmla="*/ 3507253 w 6187971"/>
              <a:gd name="connsiteY1963" fmla="*/ 703262 h 5955635"/>
              <a:gd name="connsiteX1964" fmla="*/ 3513682 w 6187971"/>
              <a:gd name="connsiteY1964" fmla="*/ 711308 h 5955635"/>
              <a:gd name="connsiteX1965" fmla="*/ 3526232 w 6187971"/>
              <a:gd name="connsiteY1965" fmla="*/ 703917 h 5955635"/>
              <a:gd name="connsiteX1966" fmla="*/ 3569656 w 6187971"/>
              <a:gd name="connsiteY1966" fmla="*/ 708768 h 5955635"/>
              <a:gd name="connsiteX1967" fmla="*/ 3587017 w 6187971"/>
              <a:gd name="connsiteY1967" fmla="*/ 723898 h 5955635"/>
              <a:gd name="connsiteX1968" fmla="*/ 3614041 w 6187971"/>
              <a:gd name="connsiteY1968" fmla="*/ 718124 h 5955635"/>
              <a:gd name="connsiteX1969" fmla="*/ 3610499 w 6187971"/>
              <a:gd name="connsiteY1969" fmla="*/ 723591 h 5955635"/>
              <a:gd name="connsiteX1970" fmla="*/ 3687376 w 6187971"/>
              <a:gd name="connsiteY1970" fmla="*/ 730714 h 5955635"/>
              <a:gd name="connsiteX1971" fmla="*/ 3669360 w 6187971"/>
              <a:gd name="connsiteY1971" fmla="*/ 734563 h 5955635"/>
              <a:gd name="connsiteX1972" fmla="*/ 3729182 w 6187971"/>
              <a:gd name="connsiteY1972" fmla="*/ 750040 h 5955635"/>
              <a:gd name="connsiteX1973" fmla="*/ 3731761 w 6187971"/>
              <a:gd name="connsiteY1973" fmla="*/ 740070 h 5955635"/>
              <a:gd name="connsiteX1974" fmla="*/ 3748161 w 6187971"/>
              <a:gd name="connsiteY1974" fmla="*/ 750695 h 5955635"/>
              <a:gd name="connsiteX1975" fmla="*/ 3786118 w 6187971"/>
              <a:gd name="connsiteY1975" fmla="*/ 752006 h 5955635"/>
              <a:gd name="connsiteX1976" fmla="*/ 3797051 w 6187971"/>
              <a:gd name="connsiteY1976" fmla="*/ 759089 h 5955635"/>
              <a:gd name="connsiteX1977" fmla="*/ 3802517 w 6187971"/>
              <a:gd name="connsiteY1977" fmla="*/ 762631 h 5955635"/>
              <a:gd name="connsiteX1978" fmla="*/ 3801555 w 6187971"/>
              <a:gd name="connsiteY1978" fmla="*/ 758127 h 5955635"/>
              <a:gd name="connsiteX1979" fmla="*/ 3791584 w 6187971"/>
              <a:gd name="connsiteY1979" fmla="*/ 755547 h 5955635"/>
              <a:gd name="connsiteX1980" fmla="*/ 3832428 w 6187971"/>
              <a:gd name="connsiteY1980" fmla="*/ 770370 h 5955635"/>
              <a:gd name="connsiteX1981" fmla="*/ 3852369 w 6187971"/>
              <a:gd name="connsiteY1981" fmla="*/ 775528 h 5955635"/>
              <a:gd name="connsiteX1982" fmla="*/ 3848520 w 6187971"/>
              <a:gd name="connsiteY1982" fmla="*/ 757512 h 5955635"/>
              <a:gd name="connsiteX1983" fmla="*/ 3875019 w 6187971"/>
              <a:gd name="connsiteY1983" fmla="*/ 773044 h 5955635"/>
              <a:gd name="connsiteX1984" fmla="*/ 3878041 w 6187971"/>
              <a:gd name="connsiteY1984" fmla="*/ 775787 h 5955635"/>
              <a:gd name="connsiteX1985" fmla="*/ 3875851 w 6187971"/>
              <a:gd name="connsiteY1985" fmla="*/ 775221 h 5955635"/>
              <a:gd name="connsiteX1986" fmla="*/ 3866844 w 6187971"/>
              <a:gd name="connsiteY1986" fmla="*/ 777146 h 5955635"/>
              <a:gd name="connsiteX1987" fmla="*/ 3872310 w 6187971"/>
              <a:gd name="connsiteY1987" fmla="*/ 780688 h 5955635"/>
              <a:gd name="connsiteX1988" fmla="*/ 3886784 w 6187971"/>
              <a:gd name="connsiteY1988" fmla="*/ 782304 h 5955635"/>
              <a:gd name="connsiteX1989" fmla="*/ 3912191 w 6187971"/>
              <a:gd name="connsiteY1989" fmla="*/ 791005 h 5955635"/>
              <a:gd name="connsiteX1990" fmla="*/ 3991955 w 6187971"/>
              <a:gd name="connsiteY1990" fmla="*/ 811642 h 5955635"/>
              <a:gd name="connsiteX1991" fmla="*/ 3996459 w 6187971"/>
              <a:gd name="connsiteY1991" fmla="*/ 810679 h 5955635"/>
              <a:gd name="connsiteX1992" fmla="*/ 3988413 w 6187971"/>
              <a:gd name="connsiteY1992" fmla="*/ 817108 h 5955635"/>
              <a:gd name="connsiteX1993" fmla="*/ 3993879 w 6187971"/>
              <a:gd name="connsiteY1993" fmla="*/ 820649 h 5955635"/>
              <a:gd name="connsiteX1994" fmla="*/ 3997422 w 6187971"/>
              <a:gd name="connsiteY1994" fmla="*/ 815183 h 5955635"/>
              <a:gd name="connsiteX1995" fmla="*/ 4029257 w 6187971"/>
              <a:gd name="connsiteY1995" fmla="*/ 831930 h 5955635"/>
              <a:gd name="connsiteX1996" fmla="*/ 4075568 w 6187971"/>
              <a:gd name="connsiteY1996" fmla="*/ 850293 h 5955635"/>
              <a:gd name="connsiteX1997" fmla="*/ 4079109 w 6187971"/>
              <a:gd name="connsiteY1997" fmla="*/ 844827 h 5955635"/>
              <a:gd name="connsiteX1998" fmla="*/ 4094547 w 6187971"/>
              <a:gd name="connsiteY1998" fmla="*/ 850949 h 5955635"/>
              <a:gd name="connsiteX1999" fmla="*/ 4102899 w 6187971"/>
              <a:gd name="connsiteY1999" fmla="*/ 868003 h 5955635"/>
              <a:gd name="connsiteX2000" fmla="*/ 4130886 w 6187971"/>
              <a:gd name="connsiteY2000" fmla="*/ 866732 h 5955635"/>
              <a:gd name="connsiteX2001" fmla="*/ 4131849 w 6187971"/>
              <a:gd name="connsiteY2001" fmla="*/ 871237 h 5955635"/>
              <a:gd name="connsiteX2002" fmla="*/ 4143743 w 6187971"/>
              <a:gd name="connsiteY2002" fmla="*/ 882824 h 5955635"/>
              <a:gd name="connsiteX2003" fmla="*/ 4158217 w 6187971"/>
              <a:gd name="connsiteY2003" fmla="*/ 884442 h 5955635"/>
              <a:gd name="connsiteX2004" fmla="*/ 4163684 w 6187971"/>
              <a:gd name="connsiteY2004" fmla="*/ 887983 h 5955635"/>
              <a:gd name="connsiteX2005" fmla="*/ 4164646 w 6187971"/>
              <a:gd name="connsiteY2005" fmla="*/ 892487 h 5955635"/>
              <a:gd name="connsiteX2006" fmla="*/ 4169151 w 6187971"/>
              <a:gd name="connsiteY2006" fmla="*/ 891525 h 5955635"/>
              <a:gd name="connsiteX2007" fmla="*/ 4167226 w 6187971"/>
              <a:gd name="connsiteY2007" fmla="*/ 882517 h 5955635"/>
              <a:gd name="connsiteX2008" fmla="*/ 4188129 w 6187971"/>
              <a:gd name="connsiteY2008" fmla="*/ 892180 h 5955635"/>
              <a:gd name="connsiteX2009" fmla="*/ 4192633 w 6187971"/>
              <a:gd name="connsiteY2009" fmla="*/ 891218 h 5955635"/>
              <a:gd name="connsiteX2010" fmla="*/ 4195520 w 6187971"/>
              <a:gd name="connsiteY2010" fmla="*/ 904730 h 5955635"/>
              <a:gd name="connsiteX2011" fmla="*/ 4236364 w 6187971"/>
              <a:gd name="connsiteY2011" fmla="*/ 919552 h 5955635"/>
              <a:gd name="connsiteX2012" fmla="*/ 4241830 w 6187971"/>
              <a:gd name="connsiteY2012" fmla="*/ 923094 h 5955635"/>
              <a:gd name="connsiteX2013" fmla="*/ 4237326 w 6187971"/>
              <a:gd name="connsiteY2013" fmla="*/ 924056 h 5955635"/>
              <a:gd name="connsiteX2014" fmla="*/ 4227356 w 6187971"/>
              <a:gd name="connsiteY2014" fmla="*/ 921476 h 5955635"/>
              <a:gd name="connsiteX2015" fmla="*/ 4228318 w 6187971"/>
              <a:gd name="connsiteY2015" fmla="*/ 925981 h 5955635"/>
              <a:gd name="connsiteX2016" fmla="*/ 4242793 w 6187971"/>
              <a:gd name="connsiteY2016" fmla="*/ 927598 h 5955635"/>
              <a:gd name="connsiteX2017" fmla="*/ 4284599 w 6187971"/>
              <a:gd name="connsiteY2017" fmla="*/ 946924 h 5955635"/>
              <a:gd name="connsiteX2018" fmla="*/ 4288140 w 6187971"/>
              <a:gd name="connsiteY2018" fmla="*/ 941457 h 5955635"/>
              <a:gd name="connsiteX2019" fmla="*/ 4300036 w 6187971"/>
              <a:gd name="connsiteY2019" fmla="*/ 953045 h 5955635"/>
              <a:gd name="connsiteX2020" fmla="*/ 4310968 w 6187971"/>
              <a:gd name="connsiteY2020" fmla="*/ 960129 h 5955635"/>
              <a:gd name="connsiteX2021" fmla="*/ 4331871 w 6187971"/>
              <a:gd name="connsiteY2021" fmla="*/ 969792 h 5955635"/>
              <a:gd name="connsiteX2022" fmla="*/ 4358241 w 6187971"/>
              <a:gd name="connsiteY2022" fmla="*/ 982997 h 5955635"/>
              <a:gd name="connsiteX2023" fmla="*/ 4360165 w 6187971"/>
              <a:gd name="connsiteY2023" fmla="*/ 992005 h 5955635"/>
              <a:gd name="connsiteX2024" fmla="*/ 4365632 w 6187971"/>
              <a:gd name="connsiteY2024" fmla="*/ 995547 h 5955635"/>
              <a:gd name="connsiteX2025" fmla="*/ 4375602 w 6187971"/>
              <a:gd name="connsiteY2025" fmla="*/ 998126 h 5955635"/>
              <a:gd name="connsiteX2026" fmla="*/ 4380106 w 6187971"/>
              <a:gd name="connsiteY2026" fmla="*/ 997163 h 5955635"/>
              <a:gd name="connsiteX2027" fmla="*/ 4401972 w 6187971"/>
              <a:gd name="connsiteY2027" fmla="*/ 1011331 h 5955635"/>
              <a:gd name="connsiteX2028" fmla="*/ 4406475 w 6187971"/>
              <a:gd name="connsiteY2028" fmla="*/ 1010369 h 5955635"/>
              <a:gd name="connsiteX2029" fmla="*/ 4466605 w 6187971"/>
              <a:gd name="connsiteY2029" fmla="*/ 1049328 h 5955635"/>
              <a:gd name="connsiteX2030" fmla="*/ 4467567 w 6187971"/>
              <a:gd name="connsiteY2030" fmla="*/ 1053832 h 5955635"/>
              <a:gd name="connsiteX2031" fmla="*/ 4472072 w 6187971"/>
              <a:gd name="connsiteY2031" fmla="*/ 1052869 h 5955635"/>
              <a:gd name="connsiteX2032" fmla="*/ 4585248 w 6187971"/>
              <a:gd name="connsiteY2032" fmla="*/ 1141721 h 5955635"/>
              <a:gd name="connsiteX2033" fmla="*/ 4665626 w 6187971"/>
              <a:gd name="connsiteY2033" fmla="*/ 1209323 h 5955635"/>
              <a:gd name="connsiteX2034" fmla="*/ 4690378 w 6187971"/>
              <a:gd name="connsiteY2034" fmla="*/ 1237001 h 5955635"/>
              <a:gd name="connsiteX2035" fmla="*/ 4825726 w 6187971"/>
              <a:gd name="connsiteY2035" fmla="*/ 1363503 h 5955635"/>
              <a:gd name="connsiteX2036" fmla="*/ 4836660 w 6187971"/>
              <a:gd name="connsiteY2036" fmla="*/ 1370586 h 5955635"/>
              <a:gd name="connsiteX2037" fmla="*/ 4837622 w 6187971"/>
              <a:gd name="connsiteY2037" fmla="*/ 1375090 h 5955635"/>
              <a:gd name="connsiteX2038" fmla="*/ 4878773 w 6187971"/>
              <a:gd name="connsiteY2038" fmla="*/ 1413395 h 5955635"/>
              <a:gd name="connsiteX2039" fmla="*/ 4884239 w 6187971"/>
              <a:gd name="connsiteY2039" fmla="*/ 1416937 h 5955635"/>
              <a:gd name="connsiteX2040" fmla="*/ 4889705 w 6187971"/>
              <a:gd name="connsiteY2040" fmla="*/ 1420479 h 5955635"/>
              <a:gd name="connsiteX2041" fmla="*/ 4938248 w 6187971"/>
              <a:gd name="connsiteY2041" fmla="*/ 1471333 h 5955635"/>
              <a:gd name="connsiteX2042" fmla="*/ 4929894 w 6187971"/>
              <a:gd name="connsiteY2042" fmla="*/ 1454279 h 5955635"/>
              <a:gd name="connsiteX2043" fmla="*/ 4935361 w 6187971"/>
              <a:gd name="connsiteY2043" fmla="*/ 1457821 h 5955635"/>
              <a:gd name="connsiteX2044" fmla="*/ 4936323 w 6187971"/>
              <a:gd name="connsiteY2044" fmla="*/ 1462325 h 5955635"/>
              <a:gd name="connsiteX2045" fmla="*/ 4940827 w 6187971"/>
              <a:gd name="connsiteY2045" fmla="*/ 1461362 h 5955635"/>
              <a:gd name="connsiteX2046" fmla="*/ 4945331 w 6187971"/>
              <a:gd name="connsiteY2046" fmla="*/ 1460400 h 5955635"/>
              <a:gd name="connsiteX2047" fmla="*/ 4950797 w 6187971"/>
              <a:gd name="connsiteY2047" fmla="*/ 1463942 h 5955635"/>
              <a:gd name="connsiteX2048" fmla="*/ 4975550 w 6187971"/>
              <a:gd name="connsiteY2048" fmla="*/ 1491621 h 5955635"/>
              <a:gd name="connsiteX2049" fmla="*/ 4974587 w 6187971"/>
              <a:gd name="connsiteY2049" fmla="*/ 1487117 h 5955635"/>
              <a:gd name="connsiteX2050" fmla="*/ 4980054 w 6187971"/>
              <a:gd name="connsiteY2050" fmla="*/ 1490659 h 5955635"/>
              <a:gd name="connsiteX2051" fmla="*/ 4986482 w 6187971"/>
              <a:gd name="connsiteY2051" fmla="*/ 1498705 h 5955635"/>
              <a:gd name="connsiteX2052" fmla="*/ 4971045 w 6187971"/>
              <a:gd name="connsiteY2052" fmla="*/ 1492584 h 5955635"/>
              <a:gd name="connsiteX2053" fmla="*/ 4978437 w 6187971"/>
              <a:gd name="connsiteY2053" fmla="*/ 1505133 h 5955635"/>
              <a:gd name="connsiteX2054" fmla="*/ 4973932 w 6187971"/>
              <a:gd name="connsiteY2054" fmla="*/ 1506096 h 5955635"/>
              <a:gd name="connsiteX2055" fmla="*/ 4974894 w 6187971"/>
              <a:gd name="connsiteY2055" fmla="*/ 1510600 h 5955635"/>
              <a:gd name="connsiteX2056" fmla="*/ 4984865 w 6187971"/>
              <a:gd name="connsiteY2056" fmla="*/ 1513179 h 5955635"/>
              <a:gd name="connsiteX2057" fmla="*/ 4998684 w 6187971"/>
              <a:gd name="connsiteY2057" fmla="*/ 1533775 h 5955635"/>
              <a:gd name="connsiteX2058" fmla="*/ 4995142 w 6187971"/>
              <a:gd name="connsiteY2058" fmla="*/ 1539241 h 5955635"/>
              <a:gd name="connsiteX2059" fmla="*/ 5015391 w 6187971"/>
              <a:gd name="connsiteY2059" fmla="*/ 1567882 h 5955635"/>
              <a:gd name="connsiteX2060" fmla="*/ 5020857 w 6187971"/>
              <a:gd name="connsiteY2060" fmla="*/ 1571425 h 5955635"/>
              <a:gd name="connsiteX2061" fmla="*/ 5027286 w 6187971"/>
              <a:gd name="connsiteY2061" fmla="*/ 1579470 h 5955635"/>
              <a:gd name="connsiteX2062" fmla="*/ 5037257 w 6187971"/>
              <a:gd name="connsiteY2062" fmla="*/ 1582050 h 5955635"/>
              <a:gd name="connsiteX2063" fmla="*/ 5038219 w 6187971"/>
              <a:gd name="connsiteY2063" fmla="*/ 1586554 h 5955635"/>
              <a:gd name="connsiteX2064" fmla="*/ 5034677 w 6187971"/>
              <a:gd name="connsiteY2064" fmla="*/ 1592020 h 5955635"/>
              <a:gd name="connsiteX2065" fmla="*/ 5035639 w 6187971"/>
              <a:gd name="connsiteY2065" fmla="*/ 1596524 h 5955635"/>
              <a:gd name="connsiteX2066" fmla="*/ 5041106 w 6187971"/>
              <a:gd name="connsiteY2066" fmla="*/ 1600066 h 5955635"/>
              <a:gd name="connsiteX2067" fmla="*/ 5044647 w 6187971"/>
              <a:gd name="connsiteY2067" fmla="*/ 1594600 h 5955635"/>
              <a:gd name="connsiteX2068" fmla="*/ 5043685 w 6187971"/>
              <a:gd name="connsiteY2068" fmla="*/ 1590095 h 5955635"/>
              <a:gd name="connsiteX2069" fmla="*/ 5042723 w 6187971"/>
              <a:gd name="connsiteY2069" fmla="*/ 1585592 h 5955635"/>
              <a:gd name="connsiteX2070" fmla="*/ 5046264 w 6187971"/>
              <a:gd name="connsiteY2070" fmla="*/ 1580125 h 5955635"/>
              <a:gd name="connsiteX2071" fmla="*/ 5050769 w 6187971"/>
              <a:gd name="connsiteY2071" fmla="*/ 1579163 h 5955635"/>
              <a:gd name="connsiteX2072" fmla="*/ 5057197 w 6187971"/>
              <a:gd name="connsiteY2072" fmla="*/ 1587208 h 5955635"/>
              <a:gd name="connsiteX2073" fmla="*/ 5058159 w 6187971"/>
              <a:gd name="connsiteY2073" fmla="*/ 1591713 h 5955635"/>
              <a:gd name="connsiteX2074" fmla="*/ 5054618 w 6187971"/>
              <a:gd name="connsiteY2074" fmla="*/ 1597179 h 5955635"/>
              <a:gd name="connsiteX2075" fmla="*/ 5062008 w 6187971"/>
              <a:gd name="connsiteY2075" fmla="*/ 1609729 h 5955635"/>
              <a:gd name="connsiteX2076" fmla="*/ 5067475 w 6187971"/>
              <a:gd name="connsiteY2076" fmla="*/ 1613271 h 5955635"/>
              <a:gd name="connsiteX2077" fmla="*/ 5066513 w 6187971"/>
              <a:gd name="connsiteY2077" fmla="*/ 1608767 h 5955635"/>
              <a:gd name="connsiteX2078" fmla="*/ 5060083 w 6187971"/>
              <a:gd name="connsiteY2078" fmla="*/ 1600720 h 5955635"/>
              <a:gd name="connsiteX2079" fmla="*/ 5063626 w 6187971"/>
              <a:gd name="connsiteY2079" fmla="*/ 1595255 h 5955635"/>
              <a:gd name="connsiteX2080" fmla="*/ 5070054 w 6187971"/>
              <a:gd name="connsiteY2080" fmla="*/ 1603300 h 5955635"/>
              <a:gd name="connsiteX2081" fmla="*/ 5086760 w 6187971"/>
              <a:gd name="connsiteY2081" fmla="*/ 1637409 h 5955635"/>
              <a:gd name="connsiteX2082" fmla="*/ 5083219 w 6187971"/>
              <a:gd name="connsiteY2082" fmla="*/ 1642874 h 5955635"/>
              <a:gd name="connsiteX2083" fmla="*/ 5072286 w 6187971"/>
              <a:gd name="connsiteY2083" fmla="*/ 1635791 h 5955635"/>
              <a:gd name="connsiteX2084" fmla="*/ 5108279 w 6187971"/>
              <a:gd name="connsiteY2084" fmla="*/ 1694036 h 5955635"/>
              <a:gd name="connsiteX2085" fmla="*/ 5132069 w 6187971"/>
              <a:gd name="connsiteY2085" fmla="*/ 1717212 h 5955635"/>
              <a:gd name="connsiteX2086" fmla="*/ 5136572 w 6187971"/>
              <a:gd name="connsiteY2086" fmla="*/ 1716250 h 5955635"/>
              <a:gd name="connsiteX2087" fmla="*/ 5143963 w 6187971"/>
              <a:gd name="connsiteY2087" fmla="*/ 1728799 h 5955635"/>
              <a:gd name="connsiteX2088" fmla="*/ 5147505 w 6187971"/>
              <a:gd name="connsiteY2088" fmla="*/ 1723332 h 5955635"/>
              <a:gd name="connsiteX2089" fmla="*/ 5148468 w 6187971"/>
              <a:gd name="connsiteY2089" fmla="*/ 1727837 h 5955635"/>
              <a:gd name="connsiteX2090" fmla="*/ 5162286 w 6187971"/>
              <a:gd name="connsiteY2090" fmla="*/ 1748432 h 5955635"/>
              <a:gd name="connsiteX2091" fmla="*/ 5175144 w 6187971"/>
              <a:gd name="connsiteY2091" fmla="*/ 1764524 h 5955635"/>
              <a:gd name="connsiteX2092" fmla="*/ 5184459 w 6187971"/>
              <a:gd name="connsiteY2092" fmla="*/ 1786082 h 5955635"/>
              <a:gd name="connsiteX2093" fmla="*/ 5198934 w 6187971"/>
              <a:gd name="connsiteY2093" fmla="*/ 1787699 h 5955635"/>
              <a:gd name="connsiteX2094" fmla="*/ 5200859 w 6187971"/>
              <a:gd name="connsiteY2094" fmla="*/ 1796708 h 5955635"/>
              <a:gd name="connsiteX2095" fmla="*/ 5196355 w 6187971"/>
              <a:gd name="connsiteY2095" fmla="*/ 1797670 h 5955635"/>
              <a:gd name="connsiteX2096" fmla="*/ 5197317 w 6187971"/>
              <a:gd name="connsiteY2096" fmla="*/ 1802173 h 5955635"/>
              <a:gd name="connsiteX2097" fmla="*/ 5198279 w 6187971"/>
              <a:gd name="connsiteY2097" fmla="*/ 1806678 h 5955635"/>
              <a:gd name="connsiteX2098" fmla="*/ 5190233 w 6187971"/>
              <a:gd name="connsiteY2098" fmla="*/ 1813107 h 5955635"/>
              <a:gd name="connsiteX2099" fmla="*/ 5281503 w 6187971"/>
              <a:gd name="connsiteY2099" fmla="*/ 1953734 h 5955635"/>
              <a:gd name="connsiteX2100" fmla="*/ 5295322 w 6187971"/>
              <a:gd name="connsiteY2100" fmla="*/ 1974330 h 5955635"/>
              <a:gd name="connsiteX2101" fmla="*/ 5305600 w 6187971"/>
              <a:gd name="connsiteY2101" fmla="*/ 2000392 h 5955635"/>
              <a:gd name="connsiteX2102" fmla="*/ 5321344 w 6187971"/>
              <a:gd name="connsiteY2102" fmla="*/ 2029996 h 5955635"/>
              <a:gd name="connsiteX2103" fmla="*/ 5339975 w 6187971"/>
              <a:gd name="connsiteY2103" fmla="*/ 2073112 h 5955635"/>
              <a:gd name="connsiteX2104" fmla="*/ 5354757 w 6187971"/>
              <a:gd name="connsiteY2104" fmla="*/ 2098212 h 5955635"/>
              <a:gd name="connsiteX2105" fmla="*/ 5355719 w 6187971"/>
              <a:gd name="connsiteY2105" fmla="*/ 2102716 h 5955635"/>
              <a:gd name="connsiteX2106" fmla="*/ 5372426 w 6187971"/>
              <a:gd name="connsiteY2106" fmla="*/ 2136823 h 5955635"/>
              <a:gd name="connsiteX2107" fmla="*/ 5388169 w 6187971"/>
              <a:gd name="connsiteY2107" fmla="*/ 2166427 h 5955635"/>
              <a:gd name="connsiteX2108" fmla="*/ 5395560 w 6187971"/>
              <a:gd name="connsiteY2108" fmla="*/ 2178977 h 5955635"/>
              <a:gd name="connsiteX2109" fmla="*/ 5396523 w 6187971"/>
              <a:gd name="connsiteY2109" fmla="*/ 2183482 h 5955635"/>
              <a:gd name="connsiteX2110" fmla="*/ 5394905 w 6187971"/>
              <a:gd name="connsiteY2110" fmla="*/ 2197956 h 5955635"/>
              <a:gd name="connsiteX2111" fmla="*/ 5395867 w 6187971"/>
              <a:gd name="connsiteY2111" fmla="*/ 2202459 h 5955635"/>
              <a:gd name="connsiteX2112" fmla="*/ 5402296 w 6187971"/>
              <a:gd name="connsiteY2112" fmla="*/ 2210505 h 5955635"/>
              <a:gd name="connsiteX2113" fmla="*/ 5406801 w 6187971"/>
              <a:gd name="connsiteY2113" fmla="*/ 2209543 h 5955635"/>
              <a:gd name="connsiteX2114" fmla="*/ 5411612 w 6187971"/>
              <a:gd name="connsiteY2114" fmla="*/ 2232063 h 5955635"/>
              <a:gd name="connsiteX2115" fmla="*/ 5417078 w 6187971"/>
              <a:gd name="connsiteY2115" fmla="*/ 2235605 h 5955635"/>
              <a:gd name="connsiteX2116" fmla="*/ 5416115 w 6187971"/>
              <a:gd name="connsiteY2116" fmla="*/ 2231101 h 5955635"/>
              <a:gd name="connsiteX2117" fmla="*/ 5406801 w 6187971"/>
              <a:gd name="connsiteY2117" fmla="*/ 2209543 h 5955635"/>
              <a:gd name="connsiteX2118" fmla="*/ 5411304 w 6187971"/>
              <a:gd name="connsiteY2118" fmla="*/ 2208581 h 5955635"/>
              <a:gd name="connsiteX2119" fmla="*/ 5413229 w 6187971"/>
              <a:gd name="connsiteY2119" fmla="*/ 2217589 h 5955635"/>
              <a:gd name="connsiteX2120" fmla="*/ 5414191 w 6187971"/>
              <a:gd name="connsiteY2120" fmla="*/ 2222093 h 5955635"/>
              <a:gd name="connsiteX2121" fmla="*/ 5421582 w 6187971"/>
              <a:gd name="connsiteY2121" fmla="*/ 2234643 h 5955635"/>
              <a:gd name="connsiteX2122" fmla="*/ 5425431 w 6187971"/>
              <a:gd name="connsiteY2122" fmla="*/ 2252659 h 5955635"/>
              <a:gd name="connsiteX2123" fmla="*/ 5419964 w 6187971"/>
              <a:gd name="connsiteY2123" fmla="*/ 2249117 h 5955635"/>
              <a:gd name="connsiteX2124" fmla="*/ 5421889 w 6187971"/>
              <a:gd name="connsiteY2124" fmla="*/ 2258125 h 5955635"/>
              <a:gd name="connsiteX2125" fmla="*/ 5423814 w 6187971"/>
              <a:gd name="connsiteY2125" fmla="*/ 2267134 h 5955635"/>
              <a:gd name="connsiteX2126" fmla="*/ 5431205 w 6187971"/>
              <a:gd name="connsiteY2126" fmla="*/ 2279684 h 5955635"/>
              <a:gd name="connsiteX2127" fmla="*/ 5433129 w 6187971"/>
              <a:gd name="connsiteY2127" fmla="*/ 2288691 h 5955635"/>
              <a:gd name="connsiteX2128" fmla="*/ 5438596 w 6187971"/>
              <a:gd name="connsiteY2128" fmla="*/ 2292233 h 5955635"/>
              <a:gd name="connsiteX2129" fmla="*/ 5445987 w 6187971"/>
              <a:gd name="connsiteY2129" fmla="*/ 2304783 h 5955635"/>
              <a:gd name="connsiteX2130" fmla="*/ 5447912 w 6187971"/>
              <a:gd name="connsiteY2130" fmla="*/ 2313792 h 5955635"/>
              <a:gd name="connsiteX2131" fmla="*/ 5444369 w 6187971"/>
              <a:gd name="connsiteY2131" fmla="*/ 2319257 h 5955635"/>
              <a:gd name="connsiteX2132" fmla="*/ 5449836 w 6187971"/>
              <a:gd name="connsiteY2132" fmla="*/ 2322799 h 5955635"/>
              <a:gd name="connsiteX2133" fmla="*/ 5447256 w 6187971"/>
              <a:gd name="connsiteY2133" fmla="*/ 2332770 h 5955635"/>
              <a:gd name="connsiteX2134" fmla="*/ 5453685 w 6187971"/>
              <a:gd name="connsiteY2134" fmla="*/ 2340816 h 5955635"/>
              <a:gd name="connsiteX2135" fmla="*/ 5457226 w 6187971"/>
              <a:gd name="connsiteY2135" fmla="*/ 2335349 h 5955635"/>
              <a:gd name="connsiteX2136" fmla="*/ 5460113 w 6187971"/>
              <a:gd name="connsiteY2136" fmla="*/ 2348861 h 5955635"/>
              <a:gd name="connsiteX2137" fmla="*/ 5461075 w 6187971"/>
              <a:gd name="connsiteY2137" fmla="*/ 2353366 h 5955635"/>
              <a:gd name="connsiteX2138" fmla="*/ 5469429 w 6187971"/>
              <a:gd name="connsiteY2138" fmla="*/ 2370419 h 5955635"/>
              <a:gd name="connsiteX2139" fmla="*/ 5473278 w 6187971"/>
              <a:gd name="connsiteY2139" fmla="*/ 2388435 h 5955635"/>
              <a:gd name="connsiteX2140" fmla="*/ 5476165 w 6187971"/>
              <a:gd name="connsiteY2140" fmla="*/ 2401947 h 5955635"/>
              <a:gd name="connsiteX2141" fmla="*/ 5481938 w 6187971"/>
              <a:gd name="connsiteY2141" fmla="*/ 2428972 h 5955635"/>
              <a:gd name="connsiteX2142" fmla="*/ 5480321 w 6187971"/>
              <a:gd name="connsiteY2142" fmla="*/ 2443447 h 5955635"/>
              <a:gd name="connsiteX2143" fmla="*/ 5474855 w 6187971"/>
              <a:gd name="connsiteY2143" fmla="*/ 2439905 h 5955635"/>
              <a:gd name="connsiteX2144" fmla="*/ 5469388 w 6187971"/>
              <a:gd name="connsiteY2144" fmla="*/ 2436363 h 5955635"/>
              <a:gd name="connsiteX2145" fmla="*/ 5470351 w 6187971"/>
              <a:gd name="connsiteY2145" fmla="*/ 2440867 h 5955635"/>
              <a:gd name="connsiteX2146" fmla="*/ 5471313 w 6187971"/>
              <a:gd name="connsiteY2146" fmla="*/ 2445371 h 5955635"/>
              <a:gd name="connsiteX2147" fmla="*/ 5476780 w 6187971"/>
              <a:gd name="connsiteY2147" fmla="*/ 2448912 h 5955635"/>
              <a:gd name="connsiteX2148" fmla="*/ 5482245 w 6187971"/>
              <a:gd name="connsiteY2148" fmla="*/ 2452454 h 5955635"/>
              <a:gd name="connsiteX2149" fmla="*/ 5486750 w 6187971"/>
              <a:gd name="connsiteY2149" fmla="*/ 2451492 h 5955635"/>
              <a:gd name="connsiteX2150" fmla="*/ 5486443 w 6187971"/>
              <a:gd name="connsiteY2150" fmla="*/ 2428009 h 5955635"/>
              <a:gd name="connsiteX2151" fmla="*/ 5485480 w 6187971"/>
              <a:gd name="connsiteY2151" fmla="*/ 2423506 h 5955635"/>
              <a:gd name="connsiteX2152" fmla="*/ 5481631 w 6187971"/>
              <a:gd name="connsiteY2152" fmla="*/ 2405489 h 5955635"/>
              <a:gd name="connsiteX2153" fmla="*/ 5479707 w 6187971"/>
              <a:gd name="connsiteY2153" fmla="*/ 2396482 h 5955635"/>
              <a:gd name="connsiteX2154" fmla="*/ 5489021 w 6187971"/>
              <a:gd name="connsiteY2154" fmla="*/ 2418039 h 5955635"/>
              <a:gd name="connsiteX2155" fmla="*/ 5499299 w 6187971"/>
              <a:gd name="connsiteY2155" fmla="*/ 2444101 h 5955635"/>
              <a:gd name="connsiteX2156" fmla="*/ 5496720 w 6187971"/>
              <a:gd name="connsiteY2156" fmla="*/ 2454072 h 5955635"/>
              <a:gd name="connsiteX2157" fmla="*/ 5498644 w 6187971"/>
              <a:gd name="connsiteY2157" fmla="*/ 2463080 h 5955635"/>
              <a:gd name="connsiteX2158" fmla="*/ 5503455 w 6187971"/>
              <a:gd name="connsiteY2158" fmla="*/ 2485600 h 5955635"/>
              <a:gd name="connsiteX2159" fmla="*/ 5497990 w 6187971"/>
              <a:gd name="connsiteY2159" fmla="*/ 2482058 h 5955635"/>
              <a:gd name="connsiteX2160" fmla="*/ 5493486 w 6187971"/>
              <a:gd name="connsiteY2160" fmla="*/ 2483021 h 5955635"/>
              <a:gd name="connsiteX2161" fmla="*/ 5494448 w 6187971"/>
              <a:gd name="connsiteY2161" fmla="*/ 2487524 h 5955635"/>
              <a:gd name="connsiteX2162" fmla="*/ 5495410 w 6187971"/>
              <a:gd name="connsiteY2162" fmla="*/ 2492028 h 5955635"/>
              <a:gd name="connsiteX2163" fmla="*/ 5500877 w 6187971"/>
              <a:gd name="connsiteY2163" fmla="*/ 2495570 h 5955635"/>
              <a:gd name="connsiteX2164" fmla="*/ 5501839 w 6187971"/>
              <a:gd name="connsiteY2164" fmla="*/ 2500075 h 5955635"/>
              <a:gd name="connsiteX2165" fmla="*/ 5502801 w 6187971"/>
              <a:gd name="connsiteY2165" fmla="*/ 2504578 h 5955635"/>
              <a:gd name="connsiteX2166" fmla="*/ 5511154 w 6187971"/>
              <a:gd name="connsiteY2166" fmla="*/ 2521632 h 5955635"/>
              <a:gd name="connsiteX2167" fmla="*/ 5515965 w 6187971"/>
              <a:gd name="connsiteY2167" fmla="*/ 2544153 h 5955635"/>
              <a:gd name="connsiteX2168" fmla="*/ 5512424 w 6187971"/>
              <a:gd name="connsiteY2168" fmla="*/ 2549619 h 5955635"/>
              <a:gd name="connsiteX2169" fmla="*/ 5506957 w 6187971"/>
              <a:gd name="connsiteY2169" fmla="*/ 2546078 h 5955635"/>
              <a:gd name="connsiteX2170" fmla="*/ 5490906 w 6187971"/>
              <a:gd name="connsiteY2170" fmla="*/ 2492991 h 5955635"/>
              <a:gd name="connsiteX2171" fmla="*/ 5489943 w 6187971"/>
              <a:gd name="connsiteY2171" fmla="*/ 2488486 h 5955635"/>
              <a:gd name="connsiteX2172" fmla="*/ 5486402 w 6187971"/>
              <a:gd name="connsiteY2172" fmla="*/ 2493953 h 5955635"/>
              <a:gd name="connsiteX2173" fmla="*/ 5502453 w 6187971"/>
              <a:gd name="connsiteY2173" fmla="*/ 2547040 h 5955635"/>
              <a:gd name="connsiteX2174" fmla="*/ 5490865 w 6187971"/>
              <a:gd name="connsiteY2174" fmla="*/ 2558934 h 5955635"/>
              <a:gd name="connsiteX2175" fmla="*/ 5492443 w 6187971"/>
              <a:gd name="connsiteY2175" fmla="*/ 2610404 h 5955635"/>
              <a:gd name="connsiteX2176" fmla="*/ 5494900 w 6187971"/>
              <a:gd name="connsiteY2176" fmla="*/ 2798263 h 5955635"/>
              <a:gd name="connsiteX2177" fmla="*/ 5495863 w 6187971"/>
              <a:gd name="connsiteY2177" fmla="*/ 2802768 h 5955635"/>
              <a:gd name="connsiteX2178" fmla="*/ 5496825 w 6187971"/>
              <a:gd name="connsiteY2178" fmla="*/ 2807272 h 5955635"/>
              <a:gd name="connsiteX2179" fmla="*/ 5500367 w 6187971"/>
              <a:gd name="connsiteY2179" fmla="*/ 2801805 h 5955635"/>
              <a:gd name="connsiteX2180" fmla="*/ 5498871 w 6187971"/>
              <a:gd name="connsiteY2180" fmla="*/ 2618449 h 5955635"/>
              <a:gd name="connsiteX2181" fmla="*/ 5499833 w 6187971"/>
              <a:gd name="connsiteY2181" fmla="*/ 2622954 h 5955635"/>
              <a:gd name="connsiteX2182" fmla="*/ 5506917 w 6187971"/>
              <a:gd name="connsiteY2182" fmla="*/ 2612020 h 5955635"/>
              <a:gd name="connsiteX2183" fmla="*/ 5509804 w 6187971"/>
              <a:gd name="connsiteY2183" fmla="*/ 2625532 h 5955635"/>
              <a:gd name="connsiteX2184" fmla="*/ 5505299 w 6187971"/>
              <a:gd name="connsiteY2184" fmla="*/ 2626495 h 5955635"/>
              <a:gd name="connsiteX2185" fmla="*/ 5506262 w 6187971"/>
              <a:gd name="connsiteY2185" fmla="*/ 2630999 h 5955635"/>
              <a:gd name="connsiteX2186" fmla="*/ 5507224 w 6187971"/>
              <a:gd name="connsiteY2186" fmla="*/ 2635503 h 5955635"/>
              <a:gd name="connsiteX2187" fmla="*/ 5511728 w 6187971"/>
              <a:gd name="connsiteY2187" fmla="*/ 2634541 h 5955635"/>
              <a:gd name="connsiteX2188" fmla="*/ 5512035 w 6187971"/>
              <a:gd name="connsiteY2188" fmla="*/ 2658023 h 5955635"/>
              <a:gd name="connsiteX2189" fmla="*/ 5513960 w 6187971"/>
              <a:gd name="connsiteY2189" fmla="*/ 2667032 h 5955635"/>
              <a:gd name="connsiteX2190" fmla="*/ 5516847 w 6187971"/>
              <a:gd name="connsiteY2190" fmla="*/ 2680544 h 5955635"/>
              <a:gd name="connsiteX2191" fmla="*/ 5517809 w 6187971"/>
              <a:gd name="connsiteY2191" fmla="*/ 2685047 h 5955635"/>
              <a:gd name="connsiteX2192" fmla="*/ 5514267 w 6187971"/>
              <a:gd name="connsiteY2192" fmla="*/ 2690514 h 5955635"/>
              <a:gd name="connsiteX2193" fmla="*/ 5516191 w 6187971"/>
              <a:gd name="connsiteY2193" fmla="*/ 2699522 h 5955635"/>
              <a:gd name="connsiteX2194" fmla="*/ 5521658 w 6187971"/>
              <a:gd name="connsiteY2194" fmla="*/ 2703064 h 5955635"/>
              <a:gd name="connsiteX2195" fmla="*/ 5544752 w 6187971"/>
              <a:gd name="connsiteY2195" fmla="*/ 2811161 h 5955635"/>
              <a:gd name="connsiteX2196" fmla="*/ 5546330 w 6187971"/>
              <a:gd name="connsiteY2196" fmla="*/ 2862630 h 5955635"/>
              <a:gd name="connsiteX2197" fmla="*/ 5549871 w 6187971"/>
              <a:gd name="connsiteY2197" fmla="*/ 2857164 h 5955635"/>
              <a:gd name="connsiteX2198" fmla="*/ 5560108 w 6187971"/>
              <a:gd name="connsiteY2198" fmla="*/ 2949169 h 5955635"/>
              <a:gd name="connsiteX2199" fmla="*/ 5565575 w 6187971"/>
              <a:gd name="connsiteY2199" fmla="*/ 2952711 h 5955635"/>
              <a:gd name="connsiteX2200" fmla="*/ 5565882 w 6187971"/>
              <a:gd name="connsiteY2200" fmla="*/ 2976194 h 5955635"/>
              <a:gd name="connsiteX2201" fmla="*/ 5562340 w 6187971"/>
              <a:gd name="connsiteY2201" fmla="*/ 2981660 h 5955635"/>
              <a:gd name="connsiteX2202" fmla="*/ 5568769 w 6187971"/>
              <a:gd name="connsiteY2202" fmla="*/ 2989706 h 5955635"/>
              <a:gd name="connsiteX2203" fmla="*/ 5570038 w 6187971"/>
              <a:gd name="connsiteY2203" fmla="*/ 3017692 h 5955635"/>
              <a:gd name="connsiteX2204" fmla="*/ 5571000 w 6187971"/>
              <a:gd name="connsiteY2204" fmla="*/ 3022197 h 5955635"/>
              <a:gd name="connsiteX2205" fmla="*/ 5569384 w 6187971"/>
              <a:gd name="connsiteY2205" fmla="*/ 3036671 h 5955635"/>
              <a:gd name="connsiteX2206" fmla="*/ 5570346 w 6187971"/>
              <a:gd name="connsiteY2206" fmla="*/ 3041174 h 5955635"/>
              <a:gd name="connsiteX2207" fmla="*/ 5571308 w 6187971"/>
              <a:gd name="connsiteY2207" fmla="*/ 3045679 h 5955635"/>
              <a:gd name="connsiteX2208" fmla="*/ 5569650 w 6187971"/>
              <a:gd name="connsiteY2208" fmla="*/ 3126097 h 5955635"/>
              <a:gd name="connsiteX2209" fmla="*/ 5572537 w 6187971"/>
              <a:gd name="connsiteY2209" fmla="*/ 3139609 h 5955635"/>
              <a:gd name="connsiteX2210" fmla="*/ 5573500 w 6187971"/>
              <a:gd name="connsiteY2210" fmla="*/ 3144113 h 5955635"/>
              <a:gd name="connsiteX2211" fmla="*/ 5577349 w 6187971"/>
              <a:gd name="connsiteY2211" fmla="*/ 3162129 h 5955635"/>
              <a:gd name="connsiteX2212" fmla="*/ 5569917 w 6187971"/>
              <a:gd name="connsiteY2212" fmla="*/ 3215523 h 5955635"/>
              <a:gd name="connsiteX2213" fmla="*/ 5551779 w 6187971"/>
              <a:gd name="connsiteY2213" fmla="*/ 3417202 h 5955635"/>
              <a:gd name="connsiteX2214" fmla="*/ 5552741 w 6187971"/>
              <a:gd name="connsiteY2214" fmla="*/ 3421707 h 5955635"/>
              <a:gd name="connsiteX2215" fmla="*/ 5549200 w 6187971"/>
              <a:gd name="connsiteY2215" fmla="*/ 3427172 h 5955635"/>
              <a:gd name="connsiteX2216" fmla="*/ 5528169 w 6187971"/>
              <a:gd name="connsiteY2216" fmla="*/ 3494068 h 5955635"/>
              <a:gd name="connsiteX2217" fmla="*/ 5510688 w 6187971"/>
              <a:gd name="connsiteY2217" fmla="*/ 3559800 h 5955635"/>
              <a:gd name="connsiteX2218" fmla="*/ 5510930 w 6187971"/>
              <a:gd name="connsiteY2218" fmla="*/ 3558388 h 5955635"/>
              <a:gd name="connsiteX2219" fmla="*/ 5512778 w 6187971"/>
              <a:gd name="connsiteY2219" fmla="*/ 3543275 h 5955635"/>
              <a:gd name="connsiteX2220" fmla="*/ 5515358 w 6187971"/>
              <a:gd name="connsiteY2220" fmla="*/ 3533305 h 5955635"/>
              <a:gd name="connsiteX2221" fmla="*/ 5522135 w 6187971"/>
              <a:gd name="connsiteY2221" fmla="*/ 3498890 h 5955635"/>
              <a:gd name="connsiteX2222" fmla="*/ 5533108 w 6187971"/>
              <a:gd name="connsiteY2222" fmla="*/ 3440030 h 5955635"/>
              <a:gd name="connsiteX2223" fmla="*/ 5535687 w 6187971"/>
              <a:gd name="connsiteY2223" fmla="*/ 3430059 h 5955635"/>
              <a:gd name="connsiteX2224" fmla="*/ 5538267 w 6187971"/>
              <a:gd name="connsiteY2224" fmla="*/ 3420089 h 5955635"/>
              <a:gd name="connsiteX2225" fmla="*/ 5532800 w 6187971"/>
              <a:gd name="connsiteY2225" fmla="*/ 3416547 h 5955635"/>
              <a:gd name="connsiteX2226" fmla="*/ 5523137 w 6187971"/>
              <a:gd name="connsiteY2226" fmla="*/ 3437450 h 5955635"/>
              <a:gd name="connsiteX2227" fmla="*/ 5524099 w 6187971"/>
              <a:gd name="connsiteY2227" fmla="*/ 3441955 h 5955635"/>
              <a:gd name="connsiteX2228" fmla="*/ 5505387 w 6187971"/>
              <a:gd name="connsiteY2228" fmla="*/ 3530725 h 5955635"/>
              <a:gd name="connsiteX2229" fmla="*/ 5506350 w 6187971"/>
              <a:gd name="connsiteY2229" fmla="*/ 3535230 h 5955635"/>
              <a:gd name="connsiteX2230" fmla="*/ 5493145 w 6187971"/>
              <a:gd name="connsiteY2230" fmla="*/ 3561598 h 5955635"/>
              <a:gd name="connsiteX2231" fmla="*/ 5485406 w 6187971"/>
              <a:gd name="connsiteY2231" fmla="*/ 3591510 h 5955635"/>
              <a:gd name="connsiteX2232" fmla="*/ 5472745 w 6187971"/>
              <a:gd name="connsiteY2232" fmla="*/ 3650731 h 5955635"/>
              <a:gd name="connsiteX2233" fmla="*/ 5453639 w 6187971"/>
              <a:gd name="connsiteY2233" fmla="*/ 3702176 h 5955635"/>
              <a:gd name="connsiteX2234" fmla="*/ 5451565 w 6187971"/>
              <a:gd name="connsiteY2234" fmla="*/ 3697642 h 5955635"/>
              <a:gd name="connsiteX2235" fmla="*/ 5369715 w 6187971"/>
              <a:gd name="connsiteY2235" fmla="*/ 3931772 h 5955635"/>
              <a:gd name="connsiteX2236" fmla="*/ 5365212 w 6187971"/>
              <a:gd name="connsiteY2236" fmla="*/ 3932734 h 5955635"/>
              <a:gd name="connsiteX2237" fmla="*/ 5366174 w 6187971"/>
              <a:gd name="connsiteY2237" fmla="*/ 3937239 h 5955635"/>
              <a:gd name="connsiteX2238" fmla="*/ 5367136 w 6187971"/>
              <a:gd name="connsiteY2238" fmla="*/ 3941742 h 5955635"/>
              <a:gd name="connsiteX2239" fmla="*/ 5352006 w 6187971"/>
              <a:gd name="connsiteY2239" fmla="*/ 3959103 h 5955635"/>
              <a:gd name="connsiteX2240" fmla="*/ 5329445 w 6187971"/>
              <a:gd name="connsiteY2240" fmla="*/ 4029858 h 5955635"/>
              <a:gd name="connsiteX2241" fmla="*/ 5326559 w 6187971"/>
              <a:gd name="connsiteY2241" fmla="*/ 4016346 h 5955635"/>
              <a:gd name="connsiteX2242" fmla="*/ 5319782 w 6187971"/>
              <a:gd name="connsiteY2242" fmla="*/ 4050762 h 5955635"/>
              <a:gd name="connsiteX2243" fmla="*/ 5314316 w 6187971"/>
              <a:gd name="connsiteY2243" fmla="*/ 4047220 h 5955635"/>
              <a:gd name="connsiteX2244" fmla="*/ 5276625 w 6187971"/>
              <a:gd name="connsiteY2244" fmla="*/ 4135336 h 5955635"/>
              <a:gd name="connsiteX2245" fmla="*/ 5272122 w 6187971"/>
              <a:gd name="connsiteY2245" fmla="*/ 4136298 h 5955635"/>
              <a:gd name="connsiteX2246" fmla="*/ 5234124 w 6187971"/>
              <a:gd name="connsiteY2246" fmla="*/ 4200931 h 5955635"/>
              <a:gd name="connsiteX2247" fmla="*/ 5190005 w 6187971"/>
              <a:gd name="connsiteY2247" fmla="*/ 4281002 h 5955635"/>
              <a:gd name="connsiteX2248" fmla="*/ 5161796 w 6187971"/>
              <a:gd name="connsiteY2248" fmla="*/ 4317053 h 5955635"/>
              <a:gd name="connsiteX2249" fmla="*/ 5135887 w 6187971"/>
              <a:gd name="connsiteY2249" fmla="*/ 4358358 h 5955635"/>
              <a:gd name="connsiteX2250" fmla="*/ 5134954 w 6187971"/>
              <a:gd name="connsiteY2250" fmla="*/ 4353989 h 5955635"/>
              <a:gd name="connsiteX2251" fmla="*/ 5131412 w 6187971"/>
              <a:gd name="connsiteY2251" fmla="*/ 4359456 h 5955635"/>
              <a:gd name="connsiteX2252" fmla="*/ 5128832 w 6187971"/>
              <a:gd name="connsiteY2252" fmla="*/ 4369426 h 5955635"/>
              <a:gd name="connsiteX2253" fmla="*/ 5127869 w 6187971"/>
              <a:gd name="connsiteY2253" fmla="*/ 4364921 h 5955635"/>
              <a:gd name="connsiteX2254" fmla="*/ 5106619 w 6187971"/>
              <a:gd name="connsiteY2254" fmla="*/ 4397719 h 5955635"/>
              <a:gd name="connsiteX2255" fmla="*/ 5107581 w 6187971"/>
              <a:gd name="connsiteY2255" fmla="*/ 4402224 h 5955635"/>
              <a:gd name="connsiteX2256" fmla="*/ 5105001 w 6187971"/>
              <a:gd name="connsiteY2256" fmla="*/ 4412194 h 5955635"/>
              <a:gd name="connsiteX2257" fmla="*/ 5103077 w 6187971"/>
              <a:gd name="connsiteY2257" fmla="*/ 4403186 h 5955635"/>
              <a:gd name="connsiteX2258" fmla="*/ 5092452 w 6187971"/>
              <a:gd name="connsiteY2258" fmla="*/ 4419585 h 5955635"/>
              <a:gd name="connsiteX2259" fmla="*/ 5091489 w 6187971"/>
              <a:gd name="connsiteY2259" fmla="*/ 4415080 h 5955635"/>
              <a:gd name="connsiteX2260" fmla="*/ 5090527 w 6187971"/>
              <a:gd name="connsiteY2260" fmla="*/ 4410577 h 5955635"/>
              <a:gd name="connsiteX2261" fmla="*/ 5086023 w 6187971"/>
              <a:gd name="connsiteY2261" fmla="*/ 4411539 h 5955635"/>
              <a:gd name="connsiteX2262" fmla="*/ 5087947 w 6187971"/>
              <a:gd name="connsiteY2262" fmla="*/ 4420547 h 5955635"/>
              <a:gd name="connsiteX2263" fmla="*/ 5088910 w 6187971"/>
              <a:gd name="connsiteY2263" fmla="*/ 4425051 h 5955635"/>
              <a:gd name="connsiteX2264" fmla="*/ 5085368 w 6187971"/>
              <a:gd name="connsiteY2264" fmla="*/ 4430518 h 5955635"/>
              <a:gd name="connsiteX2265" fmla="*/ 5080864 w 6187971"/>
              <a:gd name="connsiteY2265" fmla="*/ 4431480 h 5955635"/>
              <a:gd name="connsiteX2266" fmla="*/ 5076360 w 6187971"/>
              <a:gd name="connsiteY2266" fmla="*/ 4432443 h 5955635"/>
              <a:gd name="connsiteX2267" fmla="*/ 5077322 w 6187971"/>
              <a:gd name="connsiteY2267" fmla="*/ 4436946 h 5955635"/>
              <a:gd name="connsiteX2268" fmla="*/ 5078284 w 6187971"/>
              <a:gd name="connsiteY2268" fmla="*/ 4441450 h 5955635"/>
              <a:gd name="connsiteX2269" fmla="*/ 5066697 w 6187971"/>
              <a:gd name="connsiteY2269" fmla="*/ 4453345 h 5955635"/>
              <a:gd name="connsiteX2270" fmla="*/ 5065735 w 6187971"/>
              <a:gd name="connsiteY2270" fmla="*/ 4448841 h 5955635"/>
              <a:gd name="connsiteX2271" fmla="*/ 5062192 w 6187971"/>
              <a:gd name="connsiteY2271" fmla="*/ 4454307 h 5955635"/>
              <a:gd name="connsiteX2272" fmla="*/ 5058650 w 6187971"/>
              <a:gd name="connsiteY2272" fmla="*/ 4459774 h 5955635"/>
              <a:gd name="connsiteX2273" fmla="*/ 5056071 w 6187971"/>
              <a:gd name="connsiteY2273" fmla="*/ 4469744 h 5955635"/>
              <a:gd name="connsiteX2274" fmla="*/ 5055109 w 6187971"/>
              <a:gd name="connsiteY2274" fmla="*/ 4465240 h 5955635"/>
              <a:gd name="connsiteX2275" fmla="*/ 5039017 w 6187971"/>
              <a:gd name="connsiteY2275" fmla="*/ 4478097 h 5955635"/>
              <a:gd name="connsiteX2276" fmla="*/ 5037093 w 6187971"/>
              <a:gd name="connsiteY2276" fmla="*/ 4469089 h 5955635"/>
              <a:gd name="connsiteX2277" fmla="*/ 5021963 w 6187971"/>
              <a:gd name="connsiteY2277" fmla="*/ 4486451 h 5955635"/>
              <a:gd name="connsiteX2278" fmla="*/ 5021001 w 6187971"/>
              <a:gd name="connsiteY2278" fmla="*/ 4481946 h 5955635"/>
              <a:gd name="connsiteX2279" fmla="*/ 5024543 w 6187971"/>
              <a:gd name="connsiteY2279" fmla="*/ 4476480 h 5955635"/>
              <a:gd name="connsiteX2280" fmla="*/ 5023581 w 6187971"/>
              <a:gd name="connsiteY2280" fmla="*/ 4471976 h 5955635"/>
              <a:gd name="connsiteX2281" fmla="*/ 5020039 w 6187971"/>
              <a:gd name="connsiteY2281" fmla="*/ 4477442 h 5955635"/>
              <a:gd name="connsiteX2282" fmla="*/ 5016497 w 6187971"/>
              <a:gd name="connsiteY2282" fmla="*/ 4482909 h 5955635"/>
              <a:gd name="connsiteX2283" fmla="*/ 5013917 w 6187971"/>
              <a:gd name="connsiteY2283" fmla="*/ 4492879 h 5955635"/>
              <a:gd name="connsiteX2284" fmla="*/ 5022925 w 6187971"/>
              <a:gd name="connsiteY2284" fmla="*/ 4490954 h 5955635"/>
              <a:gd name="connsiteX2285" fmla="*/ 5019383 w 6187971"/>
              <a:gd name="connsiteY2285" fmla="*/ 4496421 h 5955635"/>
              <a:gd name="connsiteX2286" fmla="*/ 5002636 w 6187971"/>
              <a:gd name="connsiteY2286" fmla="*/ 4528256 h 5955635"/>
              <a:gd name="connsiteX2287" fmla="*/ 5019690 w 6187971"/>
              <a:gd name="connsiteY2287" fmla="*/ 4519904 h 5955635"/>
              <a:gd name="connsiteX2288" fmla="*/ 5004561 w 6187971"/>
              <a:gd name="connsiteY2288" fmla="*/ 4537265 h 5955635"/>
              <a:gd name="connsiteX2289" fmla="*/ 4993936 w 6187971"/>
              <a:gd name="connsiteY2289" fmla="*/ 4553664 h 5955635"/>
              <a:gd name="connsiteX2290" fmla="*/ 4985890 w 6187971"/>
              <a:gd name="connsiteY2290" fmla="*/ 4560092 h 5955635"/>
              <a:gd name="connsiteX2291" fmla="*/ 4983966 w 6187971"/>
              <a:gd name="connsiteY2291" fmla="*/ 4551084 h 5955635"/>
              <a:gd name="connsiteX2292" fmla="*/ 4969798 w 6187971"/>
              <a:gd name="connsiteY2292" fmla="*/ 4572949 h 5955635"/>
              <a:gd name="connsiteX2293" fmla="*/ 4964332 w 6187971"/>
              <a:gd name="connsiteY2293" fmla="*/ 4569407 h 5955635"/>
              <a:gd name="connsiteX2294" fmla="*/ 4967874 w 6187971"/>
              <a:gd name="connsiteY2294" fmla="*/ 4563941 h 5955635"/>
              <a:gd name="connsiteX2295" fmla="*/ 4966911 w 6187971"/>
              <a:gd name="connsiteY2295" fmla="*/ 4559437 h 5955635"/>
              <a:gd name="connsiteX2296" fmla="*/ 4962407 w 6187971"/>
              <a:gd name="connsiteY2296" fmla="*/ 4560400 h 5955635"/>
              <a:gd name="connsiteX2297" fmla="*/ 4958866 w 6187971"/>
              <a:gd name="connsiteY2297" fmla="*/ 4565865 h 5955635"/>
              <a:gd name="connsiteX2298" fmla="*/ 4959828 w 6187971"/>
              <a:gd name="connsiteY2298" fmla="*/ 4570370 h 5955635"/>
              <a:gd name="connsiteX2299" fmla="*/ 4956286 w 6187971"/>
              <a:gd name="connsiteY2299" fmla="*/ 4575836 h 5955635"/>
              <a:gd name="connsiteX2300" fmla="*/ 4952744 w 6187971"/>
              <a:gd name="connsiteY2300" fmla="*/ 4581303 h 5955635"/>
              <a:gd name="connsiteX2301" fmla="*/ 4948240 w 6187971"/>
              <a:gd name="connsiteY2301" fmla="*/ 4582265 h 5955635"/>
              <a:gd name="connsiteX2302" fmla="*/ 4949202 w 6187971"/>
              <a:gd name="connsiteY2302" fmla="*/ 4586769 h 5955635"/>
              <a:gd name="connsiteX2303" fmla="*/ 4944698 w 6187971"/>
              <a:gd name="connsiteY2303" fmla="*/ 4587731 h 5955635"/>
              <a:gd name="connsiteX2304" fmla="*/ 4943735 w 6187971"/>
              <a:gd name="connsiteY2304" fmla="*/ 4583228 h 5955635"/>
              <a:gd name="connsiteX2305" fmla="*/ 4946315 w 6187971"/>
              <a:gd name="connsiteY2305" fmla="*/ 4573257 h 5955635"/>
              <a:gd name="connsiteX2306" fmla="*/ 4953399 w 6187971"/>
              <a:gd name="connsiteY2306" fmla="*/ 4562324 h 5955635"/>
              <a:gd name="connsiteX2307" fmla="*/ 4948895 w 6187971"/>
              <a:gd name="connsiteY2307" fmla="*/ 4563286 h 5955635"/>
              <a:gd name="connsiteX2308" fmla="*/ 4945353 w 6187971"/>
              <a:gd name="connsiteY2308" fmla="*/ 4568752 h 5955635"/>
              <a:gd name="connsiteX2309" fmla="*/ 4934728 w 6187971"/>
              <a:gd name="connsiteY2309" fmla="*/ 4585152 h 5955635"/>
              <a:gd name="connsiteX2310" fmla="*/ 4935690 w 6187971"/>
              <a:gd name="connsiteY2310" fmla="*/ 4589655 h 5955635"/>
              <a:gd name="connsiteX2311" fmla="*/ 4929569 w 6187971"/>
              <a:gd name="connsiteY2311" fmla="*/ 4605092 h 5955635"/>
              <a:gd name="connsiteX2312" fmla="*/ 4880638 w 6187971"/>
              <a:gd name="connsiteY2312" fmla="*/ 4662642 h 5955635"/>
              <a:gd name="connsiteX2313" fmla="*/ 4876134 w 6187971"/>
              <a:gd name="connsiteY2313" fmla="*/ 4663604 h 5955635"/>
              <a:gd name="connsiteX2314" fmla="*/ 4872593 w 6187971"/>
              <a:gd name="connsiteY2314" fmla="*/ 4669071 h 5955635"/>
              <a:gd name="connsiteX2315" fmla="*/ 4861005 w 6187971"/>
              <a:gd name="connsiteY2315" fmla="*/ 4680965 h 5955635"/>
              <a:gd name="connsiteX2316" fmla="*/ 4857463 w 6187971"/>
              <a:gd name="connsiteY2316" fmla="*/ 4686432 h 5955635"/>
              <a:gd name="connsiteX2317" fmla="*/ 4845875 w 6187971"/>
              <a:gd name="connsiteY2317" fmla="*/ 4698327 h 5955635"/>
              <a:gd name="connsiteX2318" fmla="*/ 4834288 w 6187971"/>
              <a:gd name="connsiteY2318" fmla="*/ 4710222 h 5955635"/>
              <a:gd name="connsiteX2319" fmla="*/ 4798562 w 6187971"/>
              <a:gd name="connsiteY2319" fmla="*/ 4741402 h 5955635"/>
              <a:gd name="connsiteX2320" fmla="*/ 4762182 w 6187971"/>
              <a:gd name="connsiteY2320" fmla="*/ 4791561 h 5955635"/>
              <a:gd name="connsiteX2321" fmla="*/ 4750594 w 6187971"/>
              <a:gd name="connsiteY2321" fmla="*/ 4803457 h 5955635"/>
              <a:gd name="connsiteX2322" fmla="*/ 4761527 w 6187971"/>
              <a:gd name="connsiteY2322" fmla="*/ 4810540 h 5955635"/>
              <a:gd name="connsiteX2323" fmla="*/ 4792748 w 6187971"/>
              <a:gd name="connsiteY2323" fmla="*/ 4780322 h 5955635"/>
              <a:gd name="connsiteX2324" fmla="*/ 4825586 w 6187971"/>
              <a:gd name="connsiteY2324" fmla="*/ 4735629 h 5955635"/>
              <a:gd name="connsiteX2325" fmla="*/ 4840716 w 6187971"/>
              <a:gd name="connsiteY2325" fmla="*/ 4718268 h 5955635"/>
              <a:gd name="connsiteX2326" fmla="*/ 4841678 w 6187971"/>
              <a:gd name="connsiteY2326" fmla="*/ 4722772 h 5955635"/>
              <a:gd name="connsiteX2327" fmla="*/ 4837175 w 6187971"/>
              <a:gd name="connsiteY2327" fmla="*/ 4723734 h 5955635"/>
              <a:gd name="connsiteX2328" fmla="*/ 4838137 w 6187971"/>
              <a:gd name="connsiteY2328" fmla="*/ 4728239 h 5955635"/>
              <a:gd name="connsiteX2329" fmla="*/ 4842641 w 6187971"/>
              <a:gd name="connsiteY2329" fmla="*/ 4727276 h 5955635"/>
              <a:gd name="connsiteX2330" fmla="*/ 4846183 w 6187971"/>
              <a:gd name="connsiteY2330" fmla="*/ 4721810 h 5955635"/>
              <a:gd name="connsiteX2331" fmla="*/ 4843296 w 6187971"/>
              <a:gd name="connsiteY2331" fmla="*/ 4708298 h 5955635"/>
              <a:gd name="connsiteX2332" fmla="*/ 4854883 w 6187971"/>
              <a:gd name="connsiteY2332" fmla="*/ 4696402 h 5955635"/>
              <a:gd name="connsiteX2333" fmla="*/ 4863892 w 6187971"/>
              <a:gd name="connsiteY2333" fmla="*/ 4694478 h 5955635"/>
              <a:gd name="connsiteX2334" fmla="*/ 4864854 w 6187971"/>
              <a:gd name="connsiteY2334" fmla="*/ 4698982 h 5955635"/>
              <a:gd name="connsiteX2335" fmla="*/ 4868395 w 6187971"/>
              <a:gd name="connsiteY2335" fmla="*/ 4693515 h 5955635"/>
              <a:gd name="connsiteX2336" fmla="*/ 4867433 w 6187971"/>
              <a:gd name="connsiteY2336" fmla="*/ 4689012 h 5955635"/>
              <a:gd name="connsiteX2337" fmla="*/ 4870013 w 6187971"/>
              <a:gd name="connsiteY2337" fmla="*/ 4679041 h 5955635"/>
              <a:gd name="connsiteX2338" fmla="*/ 4878058 w 6187971"/>
              <a:gd name="connsiteY2338" fmla="*/ 4672613 h 5955635"/>
              <a:gd name="connsiteX2339" fmla="*/ 4882563 w 6187971"/>
              <a:gd name="connsiteY2339" fmla="*/ 4671651 h 5955635"/>
              <a:gd name="connsiteX2340" fmla="*/ 4881600 w 6187971"/>
              <a:gd name="connsiteY2340" fmla="*/ 4667146 h 5955635"/>
              <a:gd name="connsiteX2341" fmla="*/ 4885142 w 6187971"/>
              <a:gd name="connsiteY2341" fmla="*/ 4661680 h 5955635"/>
              <a:gd name="connsiteX2342" fmla="*/ 4935035 w 6187971"/>
              <a:gd name="connsiteY2342" fmla="*/ 4608634 h 5955635"/>
              <a:gd name="connsiteX2343" fmla="*/ 4938577 w 6187971"/>
              <a:gd name="connsiteY2343" fmla="*/ 4603167 h 5955635"/>
              <a:gd name="connsiteX2344" fmla="*/ 4937615 w 6187971"/>
              <a:gd name="connsiteY2344" fmla="*/ 4598664 h 5955635"/>
              <a:gd name="connsiteX2345" fmla="*/ 4942119 w 6187971"/>
              <a:gd name="connsiteY2345" fmla="*/ 4597702 h 5955635"/>
              <a:gd name="connsiteX2346" fmla="*/ 4943081 w 6187971"/>
              <a:gd name="connsiteY2346" fmla="*/ 4602205 h 5955635"/>
              <a:gd name="connsiteX2347" fmla="*/ 4963677 w 6187971"/>
              <a:gd name="connsiteY2347" fmla="*/ 4588386 h 5955635"/>
              <a:gd name="connsiteX2348" fmla="*/ 4962715 w 6187971"/>
              <a:gd name="connsiteY2348" fmla="*/ 4583882 h 5955635"/>
              <a:gd name="connsiteX2349" fmla="*/ 4961097 w 6187971"/>
              <a:gd name="connsiteY2349" fmla="*/ 4598356 h 5955635"/>
              <a:gd name="connsiteX2350" fmla="*/ 4991357 w 6187971"/>
              <a:gd name="connsiteY2350" fmla="*/ 4563634 h 5955635"/>
              <a:gd name="connsiteX2351" fmla="*/ 5010027 w 6187971"/>
              <a:gd name="connsiteY2351" fmla="*/ 4540806 h 5955635"/>
              <a:gd name="connsiteX2352" fmla="*/ 5028699 w 6187971"/>
              <a:gd name="connsiteY2352" fmla="*/ 4517979 h 5955635"/>
              <a:gd name="connsiteX2353" fmla="*/ 5061537 w 6187971"/>
              <a:gd name="connsiteY2353" fmla="*/ 4473286 h 5955635"/>
              <a:gd name="connsiteX2354" fmla="*/ 5073126 w 6187971"/>
              <a:gd name="connsiteY2354" fmla="*/ 4461391 h 5955635"/>
              <a:gd name="connsiteX2355" fmla="*/ 5080209 w 6187971"/>
              <a:gd name="connsiteY2355" fmla="*/ 4450458 h 5955635"/>
              <a:gd name="connsiteX2356" fmla="*/ 5088254 w 6187971"/>
              <a:gd name="connsiteY2356" fmla="*/ 4444030 h 5955635"/>
              <a:gd name="connsiteX2357" fmla="*/ 5098881 w 6187971"/>
              <a:gd name="connsiteY2357" fmla="*/ 4427631 h 5955635"/>
              <a:gd name="connsiteX2358" fmla="*/ 5110468 w 6187971"/>
              <a:gd name="connsiteY2358" fmla="*/ 4415736 h 5955635"/>
              <a:gd name="connsiteX2359" fmla="*/ 5116589 w 6187971"/>
              <a:gd name="connsiteY2359" fmla="*/ 4400299 h 5955635"/>
              <a:gd name="connsiteX2360" fmla="*/ 5121093 w 6187971"/>
              <a:gd name="connsiteY2360" fmla="*/ 4399337 h 5955635"/>
              <a:gd name="connsiteX2361" fmla="*/ 5231197 w 6187971"/>
              <a:gd name="connsiteY2361" fmla="*/ 4253363 h 5955635"/>
              <a:gd name="connsiteX2362" fmla="*/ 5235700 w 6187971"/>
              <a:gd name="connsiteY2362" fmla="*/ 4252401 h 5955635"/>
              <a:gd name="connsiteX2363" fmla="*/ 5240205 w 6187971"/>
              <a:gd name="connsiteY2363" fmla="*/ 4251439 h 5955635"/>
              <a:gd name="connsiteX2364" fmla="*/ 5233121 w 6187971"/>
              <a:gd name="connsiteY2364" fmla="*/ 4262371 h 5955635"/>
              <a:gd name="connsiteX2365" fmla="*/ 5226037 w 6187971"/>
              <a:gd name="connsiteY2365" fmla="*/ 4273304 h 5955635"/>
              <a:gd name="connsiteX2366" fmla="*/ 5218954 w 6187971"/>
              <a:gd name="connsiteY2366" fmla="*/ 4284236 h 5955635"/>
              <a:gd name="connsiteX2367" fmla="*/ 5219916 w 6187971"/>
              <a:gd name="connsiteY2367" fmla="*/ 4288741 h 5955635"/>
              <a:gd name="connsiteX2368" fmla="*/ 5202207 w 6187971"/>
              <a:gd name="connsiteY2368" fmla="*/ 4316072 h 5955635"/>
              <a:gd name="connsiteX2369" fmla="*/ 5203169 w 6187971"/>
              <a:gd name="connsiteY2369" fmla="*/ 4320576 h 5955635"/>
              <a:gd name="connsiteX2370" fmla="*/ 5207674 w 6187971"/>
              <a:gd name="connsiteY2370" fmla="*/ 4319614 h 5955635"/>
              <a:gd name="connsiteX2371" fmla="*/ 5211216 w 6187971"/>
              <a:gd name="connsiteY2371" fmla="*/ 4314147 h 5955635"/>
              <a:gd name="connsiteX2372" fmla="*/ 5214757 w 6187971"/>
              <a:gd name="connsiteY2372" fmla="*/ 4308682 h 5955635"/>
              <a:gd name="connsiteX2373" fmla="*/ 5218299 w 6187971"/>
              <a:gd name="connsiteY2373" fmla="*/ 4303215 h 5955635"/>
              <a:gd name="connsiteX2374" fmla="*/ 5225382 w 6187971"/>
              <a:gd name="connsiteY2374" fmla="*/ 4292283 h 5955635"/>
              <a:gd name="connsiteX2375" fmla="*/ 5214073 w 6187971"/>
              <a:gd name="connsiteY2375" fmla="*/ 4310299 h 5955635"/>
              <a:gd name="connsiteX2376" fmla="*/ 5204204 w 6187971"/>
              <a:gd name="connsiteY2376" fmla="*/ 4325020 h 5955635"/>
              <a:gd name="connsiteX2377" fmla="*/ 5204132 w 6187971"/>
              <a:gd name="connsiteY2377" fmla="*/ 4325081 h 5955635"/>
              <a:gd name="connsiteX2378" fmla="*/ 5204128 w 6187971"/>
              <a:gd name="connsiteY2378" fmla="*/ 4325131 h 5955635"/>
              <a:gd name="connsiteX2379" fmla="*/ 5203246 w 6187971"/>
              <a:gd name="connsiteY2379" fmla="*/ 4326447 h 5955635"/>
              <a:gd name="connsiteX2380" fmla="*/ 5194162 w 6187971"/>
              <a:gd name="connsiteY2380" fmla="*/ 4322501 h 5955635"/>
              <a:gd name="connsiteX2381" fmla="*/ 5159705 w 6187971"/>
              <a:gd name="connsiteY2381" fmla="*/ 4381669 h 5955635"/>
              <a:gd name="connsiteX2382" fmla="*/ 5164209 w 6187971"/>
              <a:gd name="connsiteY2382" fmla="*/ 4380706 h 5955635"/>
              <a:gd name="connsiteX2383" fmla="*/ 5153584 w 6187971"/>
              <a:gd name="connsiteY2383" fmla="*/ 4397105 h 5955635"/>
              <a:gd name="connsiteX2384" fmla="*/ 5149080 w 6187971"/>
              <a:gd name="connsiteY2384" fmla="*/ 4398068 h 5955635"/>
              <a:gd name="connsiteX2385" fmla="*/ 5150042 w 6187971"/>
              <a:gd name="connsiteY2385" fmla="*/ 4402571 h 5955635"/>
              <a:gd name="connsiteX2386" fmla="*/ 5145539 w 6187971"/>
              <a:gd name="connsiteY2386" fmla="*/ 4403533 h 5955635"/>
              <a:gd name="connsiteX2387" fmla="*/ 5138455 w 6187971"/>
              <a:gd name="connsiteY2387" fmla="*/ 4414466 h 5955635"/>
              <a:gd name="connsiteX2388" fmla="*/ 5135875 w 6187971"/>
              <a:gd name="connsiteY2388" fmla="*/ 4424436 h 5955635"/>
              <a:gd name="connsiteX2389" fmla="*/ 5132334 w 6187971"/>
              <a:gd name="connsiteY2389" fmla="*/ 4429903 h 5955635"/>
              <a:gd name="connsiteX2390" fmla="*/ 5121707 w 6187971"/>
              <a:gd name="connsiteY2390" fmla="*/ 4446302 h 5955635"/>
              <a:gd name="connsiteX2391" fmla="*/ 5122670 w 6187971"/>
              <a:gd name="connsiteY2391" fmla="*/ 4450806 h 5955635"/>
              <a:gd name="connsiteX2392" fmla="*/ 5119128 w 6187971"/>
              <a:gd name="connsiteY2392" fmla="*/ 4456272 h 5955635"/>
              <a:gd name="connsiteX2393" fmla="*/ 5086289 w 6187971"/>
              <a:gd name="connsiteY2393" fmla="*/ 4500965 h 5955635"/>
              <a:gd name="connsiteX2394" fmla="*/ 5080824 w 6187971"/>
              <a:gd name="connsiteY2394" fmla="*/ 4497423 h 5955635"/>
              <a:gd name="connsiteX2395" fmla="*/ 5084365 w 6187971"/>
              <a:gd name="connsiteY2395" fmla="*/ 4491957 h 5955635"/>
              <a:gd name="connsiteX2396" fmla="*/ 5087907 w 6187971"/>
              <a:gd name="connsiteY2396" fmla="*/ 4486491 h 5955635"/>
              <a:gd name="connsiteX2397" fmla="*/ 5083403 w 6187971"/>
              <a:gd name="connsiteY2397" fmla="*/ 4487453 h 5955635"/>
              <a:gd name="connsiteX2398" fmla="*/ 5079862 w 6187971"/>
              <a:gd name="connsiteY2398" fmla="*/ 4492920 h 5955635"/>
              <a:gd name="connsiteX2399" fmla="*/ 5076319 w 6187971"/>
              <a:gd name="connsiteY2399" fmla="*/ 4498385 h 5955635"/>
              <a:gd name="connsiteX2400" fmla="*/ 5077282 w 6187971"/>
              <a:gd name="connsiteY2400" fmla="*/ 4502890 h 5955635"/>
              <a:gd name="connsiteX2401" fmla="*/ 5078244 w 6187971"/>
              <a:gd name="connsiteY2401" fmla="*/ 4507394 h 5955635"/>
              <a:gd name="connsiteX2402" fmla="*/ 5044443 w 6187971"/>
              <a:gd name="connsiteY2402" fmla="*/ 4547582 h 5955635"/>
              <a:gd name="connsiteX2403" fmla="*/ 5045405 w 6187971"/>
              <a:gd name="connsiteY2403" fmla="*/ 4552086 h 5955635"/>
              <a:gd name="connsiteX2404" fmla="*/ 4968796 w 6187971"/>
              <a:gd name="connsiteY2404" fmla="*/ 4634389 h 5955635"/>
              <a:gd name="connsiteX2405" fmla="*/ 4860964 w 6187971"/>
              <a:gd name="connsiteY2405" fmla="*/ 4746909 h 5955635"/>
              <a:gd name="connsiteX2406" fmla="*/ 4837789 w 6187971"/>
              <a:gd name="connsiteY2406" fmla="*/ 4770699 h 5955635"/>
              <a:gd name="connsiteX2407" fmla="*/ 4833284 w 6187971"/>
              <a:gd name="connsiteY2407" fmla="*/ 4771662 h 5955635"/>
              <a:gd name="connsiteX2408" fmla="*/ 4820735 w 6187971"/>
              <a:gd name="connsiteY2408" fmla="*/ 4779052 h 5955635"/>
              <a:gd name="connsiteX2409" fmla="*/ 4817192 w 6187971"/>
              <a:gd name="connsiteY2409" fmla="*/ 4784519 h 5955635"/>
              <a:gd name="connsiteX2410" fmla="*/ 4821697 w 6187971"/>
              <a:gd name="connsiteY2410" fmla="*/ 4783556 h 5955635"/>
              <a:gd name="connsiteX2411" fmla="*/ 4762796 w 6187971"/>
              <a:gd name="connsiteY2411" fmla="*/ 4838527 h 5955635"/>
              <a:gd name="connsiteX2412" fmla="*/ 4715484 w 6187971"/>
              <a:gd name="connsiteY2412" fmla="*/ 4881602 h 5955635"/>
              <a:gd name="connsiteX2413" fmla="*/ 4699392 w 6187971"/>
              <a:gd name="connsiteY2413" fmla="*/ 4894460 h 5955635"/>
              <a:gd name="connsiteX2414" fmla="*/ 4654658 w 6187971"/>
              <a:gd name="connsiteY2414" fmla="*/ 4927565 h 5955635"/>
              <a:gd name="connsiteX2415" fmla="*/ 4623437 w 6187971"/>
              <a:gd name="connsiteY2415" fmla="*/ 4957784 h 5955635"/>
              <a:gd name="connsiteX2416" fmla="*/ 4440960 w 6187971"/>
              <a:gd name="connsiteY2416" fmla="*/ 5095671 h 5955635"/>
              <a:gd name="connsiteX2417" fmla="*/ 4291323 w 6187971"/>
              <a:gd name="connsiteY2417" fmla="*/ 5188865 h 5955635"/>
              <a:gd name="connsiteX2418" fmla="*/ 4134296 w 6187971"/>
              <a:gd name="connsiteY2418" fmla="*/ 5269510 h 5955635"/>
              <a:gd name="connsiteX2419" fmla="*/ 4117242 w 6187971"/>
              <a:gd name="connsiteY2419" fmla="*/ 5277863 h 5955635"/>
              <a:gd name="connsiteX2420" fmla="*/ 3802571 w 6187971"/>
              <a:gd name="connsiteY2420" fmla="*/ 5392188 h 5955635"/>
              <a:gd name="connsiteX2421" fmla="*/ 3637806 w 6187971"/>
              <a:gd name="connsiteY2421" fmla="*/ 5433865 h 5955635"/>
              <a:gd name="connsiteX2422" fmla="*/ 3560810 w 6187971"/>
              <a:gd name="connsiteY2422" fmla="*/ 5445094 h 5955635"/>
              <a:gd name="connsiteX2423" fmla="*/ 3576039 w 6187971"/>
              <a:gd name="connsiteY2423" fmla="*/ 5442351 h 5955635"/>
              <a:gd name="connsiteX2424" fmla="*/ 3617903 w 6187971"/>
              <a:gd name="connsiteY2424" fmla="*/ 5431641 h 5955635"/>
              <a:gd name="connsiteX2425" fmla="*/ 3622408 w 6187971"/>
              <a:gd name="connsiteY2425" fmla="*/ 5430679 h 5955635"/>
              <a:gd name="connsiteX2426" fmla="*/ 3756567 w 6187971"/>
              <a:gd name="connsiteY2426" fmla="*/ 5397306 h 5955635"/>
              <a:gd name="connsiteX2427" fmla="*/ 3761071 w 6187971"/>
              <a:gd name="connsiteY2427" fmla="*/ 5396344 h 5955635"/>
              <a:gd name="connsiteX2428" fmla="*/ 3764613 w 6187971"/>
              <a:gd name="connsiteY2428" fmla="*/ 5390877 h 5955635"/>
              <a:gd name="connsiteX2429" fmla="*/ 3755605 w 6187971"/>
              <a:gd name="connsiteY2429" fmla="*/ 5392802 h 5955635"/>
              <a:gd name="connsiteX2430" fmla="*/ 3756567 w 6187971"/>
              <a:gd name="connsiteY2430" fmla="*/ 5397306 h 5955635"/>
              <a:gd name="connsiteX2431" fmla="*/ 3621445 w 6187971"/>
              <a:gd name="connsiteY2431" fmla="*/ 5426174 h 5955635"/>
              <a:gd name="connsiteX2432" fmla="*/ 3615016 w 6187971"/>
              <a:gd name="connsiteY2432" fmla="*/ 5418129 h 5955635"/>
              <a:gd name="connsiteX2433" fmla="*/ 3610512 w 6187971"/>
              <a:gd name="connsiteY2433" fmla="*/ 5419091 h 5955635"/>
              <a:gd name="connsiteX2434" fmla="*/ 3611474 w 6187971"/>
              <a:gd name="connsiteY2434" fmla="*/ 5423595 h 5955635"/>
              <a:gd name="connsiteX2435" fmla="*/ 3516889 w 6187971"/>
              <a:gd name="connsiteY2435" fmla="*/ 5443802 h 5955635"/>
              <a:gd name="connsiteX2436" fmla="*/ 3517851 w 6187971"/>
              <a:gd name="connsiteY2436" fmla="*/ 5448307 h 5955635"/>
              <a:gd name="connsiteX2437" fmla="*/ 3498872 w 6187971"/>
              <a:gd name="connsiteY2437" fmla="*/ 5447651 h 5955635"/>
              <a:gd name="connsiteX2438" fmla="*/ 3489865 w 6187971"/>
              <a:gd name="connsiteY2438" fmla="*/ 5449576 h 5955635"/>
              <a:gd name="connsiteX2439" fmla="*/ 3490519 w 6187971"/>
              <a:gd name="connsiteY2439" fmla="*/ 5430598 h 5955635"/>
              <a:gd name="connsiteX2440" fmla="*/ 3508535 w 6187971"/>
              <a:gd name="connsiteY2440" fmla="*/ 5426749 h 5955635"/>
              <a:gd name="connsiteX2441" fmla="*/ 3535561 w 6187971"/>
              <a:gd name="connsiteY2441" fmla="*/ 5420975 h 5955635"/>
              <a:gd name="connsiteX2442" fmla="*/ 3540064 w 6187971"/>
              <a:gd name="connsiteY2442" fmla="*/ 5420013 h 5955635"/>
              <a:gd name="connsiteX2443" fmla="*/ 3544568 w 6187971"/>
              <a:gd name="connsiteY2443" fmla="*/ 5419051 h 5955635"/>
              <a:gd name="connsiteX2444" fmla="*/ 3553577 w 6187971"/>
              <a:gd name="connsiteY2444" fmla="*/ 5417126 h 5955635"/>
              <a:gd name="connsiteX2445" fmla="*/ 3558080 w 6187971"/>
              <a:gd name="connsiteY2445" fmla="*/ 5416164 h 5955635"/>
              <a:gd name="connsiteX2446" fmla="*/ 3552615 w 6187971"/>
              <a:gd name="connsiteY2446" fmla="*/ 5412622 h 5955635"/>
              <a:gd name="connsiteX2447" fmla="*/ 3543606 w 6187971"/>
              <a:gd name="connsiteY2447" fmla="*/ 5414547 h 5955635"/>
              <a:gd name="connsiteX2448" fmla="*/ 3539102 w 6187971"/>
              <a:gd name="connsiteY2448" fmla="*/ 5415509 h 5955635"/>
              <a:gd name="connsiteX2449" fmla="*/ 3538139 w 6187971"/>
              <a:gd name="connsiteY2449" fmla="*/ 5411005 h 5955635"/>
              <a:gd name="connsiteX2450" fmla="*/ 3533636 w 6187971"/>
              <a:gd name="connsiteY2450" fmla="*/ 5411967 h 5955635"/>
              <a:gd name="connsiteX2451" fmla="*/ 3529132 w 6187971"/>
              <a:gd name="connsiteY2451" fmla="*/ 5412929 h 5955635"/>
              <a:gd name="connsiteX2452" fmla="*/ 3530094 w 6187971"/>
              <a:gd name="connsiteY2452" fmla="*/ 5417433 h 5955635"/>
              <a:gd name="connsiteX2453" fmla="*/ 3507573 w 6187971"/>
              <a:gd name="connsiteY2453" fmla="*/ 5422245 h 5955635"/>
              <a:gd name="connsiteX2454" fmla="*/ 3489557 w 6187971"/>
              <a:gd name="connsiteY2454" fmla="*/ 5426094 h 5955635"/>
              <a:gd name="connsiteX2455" fmla="*/ 3462533 w 6187971"/>
              <a:gd name="connsiteY2455" fmla="*/ 5431868 h 5955635"/>
              <a:gd name="connsiteX2456" fmla="*/ 3458028 w 6187971"/>
              <a:gd name="connsiteY2456" fmla="*/ 5432830 h 5955635"/>
              <a:gd name="connsiteX2457" fmla="*/ 3463495 w 6187971"/>
              <a:gd name="connsiteY2457" fmla="*/ 5436372 h 5955635"/>
              <a:gd name="connsiteX2458" fmla="*/ 3481511 w 6187971"/>
              <a:gd name="connsiteY2458" fmla="*/ 5432523 h 5955635"/>
              <a:gd name="connsiteX2459" fmla="*/ 3476352 w 6187971"/>
              <a:gd name="connsiteY2459" fmla="*/ 5452463 h 5955635"/>
              <a:gd name="connsiteX2460" fmla="*/ 3467344 w 6187971"/>
              <a:gd name="connsiteY2460" fmla="*/ 5454387 h 5955635"/>
              <a:gd name="connsiteX2461" fmla="*/ 3462839 w 6187971"/>
              <a:gd name="connsiteY2461" fmla="*/ 5455350 h 5955635"/>
              <a:gd name="connsiteX2462" fmla="*/ 3466382 w 6187971"/>
              <a:gd name="connsiteY2462" fmla="*/ 5449884 h 5955635"/>
              <a:gd name="connsiteX2463" fmla="*/ 3460915 w 6187971"/>
              <a:gd name="connsiteY2463" fmla="*/ 5446342 h 5955635"/>
              <a:gd name="connsiteX2464" fmla="*/ 3452870 w 6187971"/>
              <a:gd name="connsiteY2464" fmla="*/ 5452771 h 5955635"/>
              <a:gd name="connsiteX2465" fmla="*/ 3448365 w 6187971"/>
              <a:gd name="connsiteY2465" fmla="*/ 5453733 h 5955635"/>
              <a:gd name="connsiteX2466" fmla="*/ 3429387 w 6187971"/>
              <a:gd name="connsiteY2466" fmla="*/ 5453078 h 5955635"/>
              <a:gd name="connsiteX2467" fmla="*/ 3418454 w 6187971"/>
              <a:gd name="connsiteY2467" fmla="*/ 5445995 h 5955635"/>
              <a:gd name="connsiteX2468" fmla="*/ 3385964 w 6187971"/>
              <a:gd name="connsiteY2468" fmla="*/ 5448226 h 5955635"/>
              <a:gd name="connsiteX2469" fmla="*/ 3383384 w 6187971"/>
              <a:gd name="connsiteY2469" fmla="*/ 5458196 h 5955635"/>
              <a:gd name="connsiteX2470" fmla="*/ 3376955 w 6187971"/>
              <a:gd name="connsiteY2470" fmla="*/ 5450151 h 5955635"/>
              <a:gd name="connsiteX2471" fmla="*/ 3350893 w 6187971"/>
              <a:gd name="connsiteY2471" fmla="*/ 5460429 h 5955635"/>
              <a:gd name="connsiteX2472" fmla="*/ 3318402 w 6187971"/>
              <a:gd name="connsiteY2472" fmla="*/ 5462660 h 5955635"/>
              <a:gd name="connsiteX2473" fmla="*/ 3313898 w 6187971"/>
              <a:gd name="connsiteY2473" fmla="*/ 5463623 h 5955635"/>
              <a:gd name="connsiteX2474" fmla="*/ 3298461 w 6187971"/>
              <a:gd name="connsiteY2474" fmla="*/ 5457501 h 5955635"/>
              <a:gd name="connsiteX2475" fmla="*/ 3263391 w 6187971"/>
              <a:gd name="connsiteY2475" fmla="*/ 5469703 h 5955635"/>
              <a:gd name="connsiteX2476" fmla="*/ 3225433 w 6187971"/>
              <a:gd name="connsiteY2476" fmla="*/ 5468394 h 5955635"/>
              <a:gd name="connsiteX2477" fmla="*/ 3206456 w 6187971"/>
              <a:gd name="connsiteY2477" fmla="*/ 5467738 h 5955635"/>
              <a:gd name="connsiteX2478" fmla="*/ 3181048 w 6187971"/>
              <a:gd name="connsiteY2478" fmla="*/ 5459038 h 5955635"/>
              <a:gd name="connsiteX2479" fmla="*/ 3088079 w 6187971"/>
              <a:gd name="connsiteY2479" fmla="*/ 5464771 h 5955635"/>
              <a:gd name="connsiteX2480" fmla="*/ 3070064 w 6187971"/>
              <a:gd name="connsiteY2480" fmla="*/ 5468620 h 5955635"/>
              <a:gd name="connsiteX2481" fmla="*/ 3056551 w 6187971"/>
              <a:gd name="connsiteY2481" fmla="*/ 5471507 h 5955635"/>
              <a:gd name="connsiteX2482" fmla="*/ 2934326 w 6187971"/>
              <a:gd name="connsiteY2482" fmla="*/ 5450524 h 5955635"/>
              <a:gd name="connsiteX2483" fmla="*/ 2882857 w 6187971"/>
              <a:gd name="connsiteY2483" fmla="*/ 5452101 h 5955635"/>
              <a:gd name="connsiteX2484" fmla="*/ 2853908 w 6187971"/>
              <a:gd name="connsiteY2484" fmla="*/ 5448866 h 5955635"/>
              <a:gd name="connsiteX2485" fmla="*/ 2858412 w 6187971"/>
              <a:gd name="connsiteY2485" fmla="*/ 5447903 h 5955635"/>
              <a:gd name="connsiteX2486" fmla="*/ 2748082 w 6187971"/>
              <a:gd name="connsiteY2486" fmla="*/ 5438507 h 5955635"/>
              <a:gd name="connsiteX2487" fmla="*/ 2730066 w 6187971"/>
              <a:gd name="connsiteY2487" fmla="*/ 5442356 h 5955635"/>
              <a:gd name="connsiteX2488" fmla="*/ 2695651 w 6187971"/>
              <a:gd name="connsiteY2488" fmla="*/ 5435580 h 5955635"/>
              <a:gd name="connsiteX2489" fmla="*/ 2699193 w 6187971"/>
              <a:gd name="connsiteY2489" fmla="*/ 5430115 h 5955635"/>
              <a:gd name="connsiteX2490" fmla="*/ 2625858 w 6187971"/>
              <a:gd name="connsiteY2490" fmla="*/ 5417524 h 5955635"/>
              <a:gd name="connsiteX2491" fmla="*/ 2592405 w 6187971"/>
              <a:gd name="connsiteY2491" fmla="*/ 5415252 h 5955635"/>
              <a:gd name="connsiteX2492" fmla="*/ 2601413 w 6187971"/>
              <a:gd name="connsiteY2492" fmla="*/ 5413327 h 5955635"/>
              <a:gd name="connsiteX2493" fmla="*/ 2528079 w 6187971"/>
              <a:gd name="connsiteY2493" fmla="*/ 5400737 h 5955635"/>
              <a:gd name="connsiteX2494" fmla="*/ 2448315 w 6187971"/>
              <a:gd name="connsiteY2494" fmla="*/ 5380101 h 5955635"/>
              <a:gd name="connsiteX2495" fmla="*/ 2442848 w 6187971"/>
              <a:gd name="connsiteY2495" fmla="*/ 5376560 h 5955635"/>
              <a:gd name="connsiteX2496" fmla="*/ 2429336 w 6187971"/>
              <a:gd name="connsiteY2496" fmla="*/ 5379447 h 5955635"/>
              <a:gd name="connsiteX2497" fmla="*/ 2384951 w 6187971"/>
              <a:gd name="connsiteY2497" fmla="*/ 5370091 h 5955635"/>
              <a:gd name="connsiteX2498" fmla="*/ 2372093 w 6187971"/>
              <a:gd name="connsiteY2498" fmla="*/ 5353999 h 5955635"/>
              <a:gd name="connsiteX2499" fmla="*/ 2344107 w 6187971"/>
              <a:gd name="connsiteY2499" fmla="*/ 5355268 h 5955635"/>
              <a:gd name="connsiteX2500" fmla="*/ 2343144 w 6187971"/>
              <a:gd name="connsiteY2500" fmla="*/ 5350765 h 5955635"/>
              <a:gd name="connsiteX2501" fmla="*/ 2273352 w 6187971"/>
              <a:gd name="connsiteY2501" fmla="*/ 5332708 h 5955635"/>
              <a:gd name="connsiteX2502" fmla="*/ 2292330 w 6187971"/>
              <a:gd name="connsiteY2502" fmla="*/ 5333363 h 5955635"/>
              <a:gd name="connsiteX2503" fmla="*/ 2235087 w 6187971"/>
              <a:gd name="connsiteY2503" fmla="*/ 5307915 h 5955635"/>
              <a:gd name="connsiteX2504" fmla="*/ 2231545 w 6187971"/>
              <a:gd name="connsiteY2504" fmla="*/ 5313382 h 5955635"/>
              <a:gd name="connsiteX2505" fmla="*/ 2215146 w 6187971"/>
              <a:gd name="connsiteY2505" fmla="*/ 5302757 h 5955635"/>
              <a:gd name="connsiteX2506" fmla="*/ 2180731 w 6187971"/>
              <a:gd name="connsiteY2506" fmla="*/ 5295981 h 5955635"/>
              <a:gd name="connsiteX2507" fmla="*/ 2164331 w 6187971"/>
              <a:gd name="connsiteY2507" fmla="*/ 5285355 h 5955635"/>
              <a:gd name="connsiteX2508" fmla="*/ 2159828 w 6187971"/>
              <a:gd name="connsiteY2508" fmla="*/ 5286317 h 5955635"/>
              <a:gd name="connsiteX2509" fmla="*/ 2170760 w 6187971"/>
              <a:gd name="connsiteY2509" fmla="*/ 5293401 h 5955635"/>
              <a:gd name="connsiteX2510" fmla="*/ 2132496 w 6187971"/>
              <a:gd name="connsiteY2510" fmla="*/ 5268608 h 5955635"/>
              <a:gd name="connsiteX2511" fmla="*/ 2117059 w 6187971"/>
              <a:gd name="connsiteY2511" fmla="*/ 5262487 h 5955635"/>
              <a:gd name="connsiteX2512" fmla="*/ 2119946 w 6187971"/>
              <a:gd name="connsiteY2512" fmla="*/ 5276000 h 5955635"/>
              <a:gd name="connsiteX2513" fmla="*/ 2115441 w 6187971"/>
              <a:gd name="connsiteY2513" fmla="*/ 5276962 h 5955635"/>
              <a:gd name="connsiteX2514" fmla="*/ 2083606 w 6187971"/>
              <a:gd name="connsiteY2514" fmla="*/ 5260215 h 5955635"/>
              <a:gd name="connsiteX2515" fmla="*/ 2082644 w 6187971"/>
              <a:gd name="connsiteY2515" fmla="*/ 5255711 h 5955635"/>
              <a:gd name="connsiteX2516" fmla="*/ 2092614 w 6187971"/>
              <a:gd name="connsiteY2516" fmla="*/ 5258290 h 5955635"/>
              <a:gd name="connsiteX2517" fmla="*/ 2098080 w 6187971"/>
              <a:gd name="connsiteY2517" fmla="*/ 5261832 h 5955635"/>
              <a:gd name="connsiteX2518" fmla="*/ 2097118 w 6187971"/>
              <a:gd name="connsiteY2518" fmla="*/ 5257328 h 5955635"/>
              <a:gd name="connsiteX2519" fmla="*/ 2081681 w 6187971"/>
              <a:gd name="connsiteY2519" fmla="*/ 5251207 h 5955635"/>
              <a:gd name="connsiteX2520" fmla="*/ 2059816 w 6187971"/>
              <a:gd name="connsiteY2520" fmla="*/ 5237040 h 5955635"/>
              <a:gd name="connsiteX2521" fmla="*/ 2014467 w 6187971"/>
              <a:gd name="connsiteY2521" fmla="*/ 5223180 h 5955635"/>
              <a:gd name="connsiteX2522" fmla="*/ 1987136 w 6187971"/>
              <a:gd name="connsiteY2522" fmla="*/ 5205471 h 5955635"/>
              <a:gd name="connsiteX2523" fmla="*/ 1981670 w 6187971"/>
              <a:gd name="connsiteY2523" fmla="*/ 5201929 h 5955635"/>
              <a:gd name="connsiteX2524" fmla="*/ 1977165 w 6187971"/>
              <a:gd name="connsiteY2524" fmla="*/ 5202891 h 5955635"/>
              <a:gd name="connsiteX2525" fmla="*/ 1895171 w 6187971"/>
              <a:gd name="connsiteY2525" fmla="*/ 5149765 h 5955635"/>
              <a:gd name="connsiteX2526" fmla="*/ 1865914 w 6187971"/>
              <a:gd name="connsiteY2526" fmla="*/ 5123048 h 5955635"/>
              <a:gd name="connsiteX2527" fmla="*/ 1715436 w 6187971"/>
              <a:gd name="connsiteY2527" fmla="*/ 5013908 h 5955635"/>
              <a:gd name="connsiteX2528" fmla="*/ 1588748 w 6187971"/>
              <a:gd name="connsiteY2528" fmla="*/ 4927943 h 5955635"/>
              <a:gd name="connsiteX2529" fmla="*/ 1598064 w 6187971"/>
              <a:gd name="connsiteY2529" fmla="*/ 4949501 h 5955635"/>
              <a:gd name="connsiteX2530" fmla="*/ 1564303 w 6187971"/>
              <a:gd name="connsiteY2530" fmla="*/ 4923746 h 5955635"/>
              <a:gd name="connsiteX2531" fmla="*/ 1547904 w 6187971"/>
              <a:gd name="connsiteY2531" fmla="*/ 4913121 h 5955635"/>
              <a:gd name="connsiteX2532" fmla="*/ 1545979 w 6187971"/>
              <a:gd name="connsiteY2532" fmla="*/ 4904113 h 5955635"/>
              <a:gd name="connsiteX2533" fmla="*/ 1541475 w 6187971"/>
              <a:gd name="connsiteY2533" fmla="*/ 4905075 h 5955635"/>
              <a:gd name="connsiteX2534" fmla="*/ 1523807 w 6187971"/>
              <a:gd name="connsiteY2534" fmla="*/ 4866464 h 5955635"/>
              <a:gd name="connsiteX2535" fmla="*/ 1517378 w 6187971"/>
              <a:gd name="connsiteY2535" fmla="*/ 4858417 h 5955635"/>
              <a:gd name="connsiteX2536" fmla="*/ 1511912 w 6187971"/>
              <a:gd name="connsiteY2536" fmla="*/ 4854876 h 5955635"/>
              <a:gd name="connsiteX2537" fmla="*/ 1506446 w 6187971"/>
              <a:gd name="connsiteY2537" fmla="*/ 4851334 h 5955635"/>
              <a:gd name="connsiteX2538" fmla="*/ 1483618 w 6187971"/>
              <a:gd name="connsiteY2538" fmla="*/ 4832662 h 5955635"/>
              <a:gd name="connsiteX2539" fmla="*/ 1478151 w 6187971"/>
              <a:gd name="connsiteY2539" fmla="*/ 4829121 h 5955635"/>
              <a:gd name="connsiteX2540" fmla="*/ 1479114 w 6187971"/>
              <a:gd name="connsiteY2540" fmla="*/ 4833625 h 5955635"/>
              <a:gd name="connsiteX2541" fmla="*/ 1485543 w 6187971"/>
              <a:gd name="connsiteY2541" fmla="*/ 4841671 h 5955635"/>
              <a:gd name="connsiteX2542" fmla="*/ 1462060 w 6187971"/>
              <a:gd name="connsiteY2542" fmla="*/ 4841978 h 5955635"/>
              <a:gd name="connsiteX2543" fmla="*/ 1461097 w 6187971"/>
              <a:gd name="connsiteY2543" fmla="*/ 4837474 h 5955635"/>
              <a:gd name="connsiteX2544" fmla="*/ 1435076 w 6187971"/>
              <a:gd name="connsiteY2544" fmla="*/ 4781808 h 5955635"/>
              <a:gd name="connsiteX2545" fmla="*/ 1429609 w 6187971"/>
              <a:gd name="connsiteY2545" fmla="*/ 4778267 h 5955635"/>
              <a:gd name="connsiteX2546" fmla="*/ 1428647 w 6187971"/>
              <a:gd name="connsiteY2546" fmla="*/ 4773763 h 5955635"/>
              <a:gd name="connsiteX2547" fmla="*/ 1391038 w 6187971"/>
              <a:gd name="connsiteY2547" fmla="*/ 4729991 h 5955635"/>
              <a:gd name="connsiteX2548" fmla="*/ 1363706 w 6187971"/>
              <a:gd name="connsiteY2548" fmla="*/ 4712283 h 5955635"/>
              <a:gd name="connsiteX2549" fmla="*/ 1362744 w 6187971"/>
              <a:gd name="connsiteY2549" fmla="*/ 4707779 h 5955635"/>
              <a:gd name="connsiteX2550" fmla="*/ 1358239 w 6187971"/>
              <a:gd name="connsiteY2550" fmla="*/ 4708741 h 5955635"/>
              <a:gd name="connsiteX2551" fmla="*/ 1347307 w 6187971"/>
              <a:gd name="connsiteY2551" fmla="*/ 4701658 h 5955635"/>
              <a:gd name="connsiteX2552" fmla="*/ 1348269 w 6187971"/>
              <a:gd name="connsiteY2552" fmla="*/ 4706162 h 5955635"/>
              <a:gd name="connsiteX2553" fmla="*/ 1354698 w 6187971"/>
              <a:gd name="connsiteY2553" fmla="*/ 4714207 h 5955635"/>
              <a:gd name="connsiteX2554" fmla="*/ 1338299 w 6187971"/>
              <a:gd name="connsiteY2554" fmla="*/ 4703582 h 5955635"/>
              <a:gd name="connsiteX2555" fmla="*/ 1318358 w 6187971"/>
              <a:gd name="connsiteY2555" fmla="*/ 4698423 h 5955635"/>
              <a:gd name="connsiteX2556" fmla="*/ 1303576 w 6187971"/>
              <a:gd name="connsiteY2556" fmla="*/ 4673323 h 5955635"/>
              <a:gd name="connsiteX2557" fmla="*/ 1308080 w 6187971"/>
              <a:gd name="connsiteY2557" fmla="*/ 4672361 h 5955635"/>
              <a:gd name="connsiteX2558" fmla="*/ 1307118 w 6187971"/>
              <a:gd name="connsiteY2558" fmla="*/ 4667857 h 5955635"/>
              <a:gd name="connsiteX2559" fmla="*/ 1301651 w 6187971"/>
              <a:gd name="connsiteY2559" fmla="*/ 4664315 h 5955635"/>
              <a:gd name="connsiteX2560" fmla="*/ 1294261 w 6187971"/>
              <a:gd name="connsiteY2560" fmla="*/ 4651766 h 5955635"/>
              <a:gd name="connsiteX2561" fmla="*/ 1288794 w 6187971"/>
              <a:gd name="connsiteY2561" fmla="*/ 4648223 h 5955635"/>
              <a:gd name="connsiteX2562" fmla="*/ 1284945 w 6187971"/>
              <a:gd name="connsiteY2562" fmla="*/ 4630207 h 5955635"/>
              <a:gd name="connsiteX2563" fmla="*/ 1303269 w 6187971"/>
              <a:gd name="connsiteY2563" fmla="*/ 4649841 h 5955635"/>
              <a:gd name="connsiteX2564" fmla="*/ 1300382 w 6187971"/>
              <a:gd name="connsiteY2564" fmla="*/ 4636329 h 5955635"/>
              <a:gd name="connsiteX2565" fmla="*/ 1288488 w 6187971"/>
              <a:gd name="connsiteY2565" fmla="*/ 4624741 h 5955635"/>
              <a:gd name="connsiteX2566" fmla="*/ 1225818 w 6187971"/>
              <a:gd name="connsiteY2566" fmla="*/ 4529809 h 5955635"/>
              <a:gd name="connsiteX2567" fmla="*/ 1185629 w 6187971"/>
              <a:gd name="connsiteY2567" fmla="*/ 4496009 h 5955635"/>
              <a:gd name="connsiteX2568" fmla="*/ 1189171 w 6187971"/>
              <a:gd name="connsiteY2568" fmla="*/ 4490542 h 5955635"/>
              <a:gd name="connsiteX2569" fmla="*/ 1182742 w 6187971"/>
              <a:gd name="connsiteY2569" fmla="*/ 4482495 h 5955635"/>
              <a:gd name="connsiteX2570" fmla="*/ 1177276 w 6187971"/>
              <a:gd name="connsiteY2570" fmla="*/ 4478954 h 5955635"/>
              <a:gd name="connsiteX2571" fmla="*/ 1178238 w 6187971"/>
              <a:gd name="connsiteY2571" fmla="*/ 4483458 h 5955635"/>
              <a:gd name="connsiteX2572" fmla="*/ 1166343 w 6187971"/>
              <a:gd name="connsiteY2572" fmla="*/ 4471870 h 5955635"/>
              <a:gd name="connsiteX2573" fmla="*/ 1169885 w 6187971"/>
              <a:gd name="connsiteY2573" fmla="*/ 4466405 h 5955635"/>
              <a:gd name="connsiteX2574" fmla="*/ 1139667 w 6187971"/>
              <a:gd name="connsiteY2574" fmla="*/ 4435183 h 5955635"/>
              <a:gd name="connsiteX2575" fmla="*/ 1138704 w 6187971"/>
              <a:gd name="connsiteY2575" fmla="*/ 4430679 h 5955635"/>
              <a:gd name="connsiteX2576" fmla="*/ 1134200 w 6187971"/>
              <a:gd name="connsiteY2576" fmla="*/ 4431641 h 5955635"/>
              <a:gd name="connsiteX2577" fmla="*/ 1129696 w 6187971"/>
              <a:gd name="connsiteY2577" fmla="*/ 4432603 h 5955635"/>
              <a:gd name="connsiteX2578" fmla="*/ 1128734 w 6187971"/>
              <a:gd name="connsiteY2578" fmla="*/ 4428100 h 5955635"/>
              <a:gd name="connsiteX2579" fmla="*/ 1118764 w 6187971"/>
              <a:gd name="connsiteY2579" fmla="*/ 4425520 h 5955635"/>
              <a:gd name="connsiteX2580" fmla="*/ 1120688 w 6187971"/>
              <a:gd name="connsiteY2580" fmla="*/ 4434529 h 5955635"/>
              <a:gd name="connsiteX2581" fmla="*/ 1115221 w 6187971"/>
              <a:gd name="connsiteY2581" fmla="*/ 4430987 h 5955635"/>
              <a:gd name="connsiteX2582" fmla="*/ 1091431 w 6187971"/>
              <a:gd name="connsiteY2582" fmla="*/ 4407812 h 5955635"/>
              <a:gd name="connsiteX2583" fmla="*/ 1073763 w 6187971"/>
              <a:gd name="connsiteY2583" fmla="*/ 4369199 h 5955635"/>
              <a:gd name="connsiteX2584" fmla="*/ 1063792 w 6187971"/>
              <a:gd name="connsiteY2584" fmla="*/ 4366620 h 5955635"/>
              <a:gd name="connsiteX2585" fmla="*/ 1058981 w 6187971"/>
              <a:gd name="connsiteY2585" fmla="*/ 4344100 h 5955635"/>
              <a:gd name="connsiteX2586" fmla="*/ 1050936 w 6187971"/>
              <a:gd name="connsiteY2586" fmla="*/ 4350528 h 5955635"/>
              <a:gd name="connsiteX2587" fmla="*/ 1048049 w 6187971"/>
              <a:gd name="connsiteY2587" fmla="*/ 4337016 h 5955635"/>
              <a:gd name="connsiteX2588" fmla="*/ 988922 w 6187971"/>
              <a:gd name="connsiteY2588" fmla="*/ 4236617 h 5955635"/>
              <a:gd name="connsiteX2589" fmla="*/ 981224 w 6187971"/>
              <a:gd name="connsiteY2589" fmla="*/ 4200585 h 5955635"/>
              <a:gd name="connsiteX2590" fmla="*/ 970291 w 6187971"/>
              <a:gd name="connsiteY2590" fmla="*/ 4193501 h 5955635"/>
              <a:gd name="connsiteX2591" fmla="*/ 953584 w 6187971"/>
              <a:gd name="connsiteY2591" fmla="*/ 4159394 h 5955635"/>
              <a:gd name="connsiteX2592" fmla="*/ 943614 w 6187971"/>
              <a:gd name="connsiteY2592" fmla="*/ 4156814 h 5955635"/>
              <a:gd name="connsiteX2593" fmla="*/ 947156 w 6187971"/>
              <a:gd name="connsiteY2593" fmla="*/ 4151347 h 5955635"/>
              <a:gd name="connsiteX2594" fmla="*/ 918555 w 6187971"/>
              <a:gd name="connsiteY2594" fmla="*/ 4105652 h 5955635"/>
              <a:gd name="connsiteX2595" fmla="*/ 910857 w 6187971"/>
              <a:gd name="connsiteY2595" fmla="*/ 4069620 h 5955635"/>
              <a:gd name="connsiteX2596" fmla="*/ 892533 w 6187971"/>
              <a:gd name="connsiteY2596" fmla="*/ 4049987 h 5955635"/>
              <a:gd name="connsiteX2597" fmla="*/ 891263 w 6187971"/>
              <a:gd name="connsiteY2597" fmla="*/ 4022000 h 5955635"/>
              <a:gd name="connsiteX2598" fmla="*/ 869091 w 6187971"/>
              <a:gd name="connsiteY2598" fmla="*/ 3984350 h 5955635"/>
              <a:gd name="connsiteX2599" fmla="*/ 873595 w 6187971"/>
              <a:gd name="connsiteY2599" fmla="*/ 3983387 h 5955635"/>
              <a:gd name="connsiteX2600" fmla="*/ 852077 w 6187971"/>
              <a:gd name="connsiteY2600" fmla="*/ 3926760 h 5955635"/>
              <a:gd name="connsiteX2601" fmla="*/ 863010 w 6187971"/>
              <a:gd name="connsiteY2601" fmla="*/ 3933844 h 5955635"/>
              <a:gd name="connsiteX2602" fmla="*/ 869247 w 6187971"/>
              <a:gd name="connsiteY2602" fmla="*/ 3944432 h 5955635"/>
              <a:gd name="connsiteX2603" fmla="*/ 868668 w 6187971"/>
              <a:gd name="connsiteY2603" fmla="*/ 3952062 h 5955635"/>
              <a:gd name="connsiteX2604" fmla="*/ 862355 w 6187971"/>
              <a:gd name="connsiteY2604" fmla="*/ 3952821 h 5955635"/>
              <a:gd name="connsiteX2605" fmla="*/ 875212 w 6187971"/>
              <a:gd name="connsiteY2605" fmla="*/ 3968913 h 5955635"/>
              <a:gd name="connsiteX2606" fmla="*/ 890956 w 6187971"/>
              <a:gd name="connsiteY2606" fmla="*/ 3998517 h 5955635"/>
              <a:gd name="connsiteX2607" fmla="*/ 891918 w 6187971"/>
              <a:gd name="connsiteY2607" fmla="*/ 4003022 h 5955635"/>
              <a:gd name="connsiteX2608" fmla="*/ 892881 w 6187971"/>
              <a:gd name="connsiteY2608" fmla="*/ 4007525 h 5955635"/>
              <a:gd name="connsiteX2609" fmla="*/ 897385 w 6187971"/>
              <a:gd name="connsiteY2609" fmla="*/ 4006563 h 5955635"/>
              <a:gd name="connsiteX2610" fmla="*/ 897077 w 6187971"/>
              <a:gd name="connsiteY2610" fmla="*/ 3983081 h 5955635"/>
              <a:gd name="connsiteX2611" fmla="*/ 891611 w 6187971"/>
              <a:gd name="connsiteY2611" fmla="*/ 3979538 h 5955635"/>
              <a:gd name="connsiteX2612" fmla="*/ 890649 w 6187971"/>
              <a:gd name="connsiteY2612" fmla="*/ 3975035 h 5955635"/>
              <a:gd name="connsiteX2613" fmla="*/ 885183 w 6187971"/>
              <a:gd name="connsiteY2613" fmla="*/ 3971493 h 5955635"/>
              <a:gd name="connsiteX2614" fmla="*/ 878447 w 6187971"/>
              <a:gd name="connsiteY2614" fmla="*/ 3939965 h 5955635"/>
              <a:gd name="connsiteX2615" fmla="*/ 890034 w 6187971"/>
              <a:gd name="connsiteY2615" fmla="*/ 3928070 h 5955635"/>
              <a:gd name="connsiteX2616" fmla="*/ 879449 w 6187971"/>
              <a:gd name="connsiteY2616" fmla="*/ 3878525 h 5955635"/>
              <a:gd name="connsiteX2617" fmla="*/ 852546 w 6187971"/>
              <a:gd name="connsiteY2617" fmla="*/ 3686468 h 5955635"/>
              <a:gd name="connsiteX2618" fmla="*/ 847081 w 6187971"/>
              <a:gd name="connsiteY2618" fmla="*/ 3682926 h 5955635"/>
              <a:gd name="connsiteX2619" fmla="*/ 843539 w 6187971"/>
              <a:gd name="connsiteY2619" fmla="*/ 3688393 h 5955635"/>
              <a:gd name="connsiteX2620" fmla="*/ 872058 w 6187971"/>
              <a:gd name="connsiteY2620" fmla="*/ 3865975 h 5955635"/>
              <a:gd name="connsiteX2621" fmla="*/ 867555 w 6187971"/>
              <a:gd name="connsiteY2621" fmla="*/ 3866938 h 5955635"/>
              <a:gd name="connsiteX2622" fmla="*/ 861126 w 6187971"/>
              <a:gd name="connsiteY2622" fmla="*/ 3858892 h 5955635"/>
              <a:gd name="connsiteX2623" fmla="*/ 868517 w 6187971"/>
              <a:gd name="connsiteY2623" fmla="*/ 3871442 h 5955635"/>
              <a:gd name="connsiteX2624" fmla="*/ 864975 w 6187971"/>
              <a:gd name="connsiteY2624" fmla="*/ 3876908 h 5955635"/>
              <a:gd name="connsiteX2625" fmla="*/ 849886 w 6187971"/>
              <a:gd name="connsiteY2625" fmla="*/ 3828326 h 5955635"/>
              <a:gd name="connsiteX2626" fmla="*/ 848269 w 6187971"/>
              <a:gd name="connsiteY2626" fmla="*/ 3842800 h 5955635"/>
              <a:gd name="connsiteX2627" fmla="*/ 832524 w 6187971"/>
              <a:gd name="connsiteY2627" fmla="*/ 3813196 h 5955635"/>
              <a:gd name="connsiteX2628" fmla="*/ 822902 w 6187971"/>
              <a:gd name="connsiteY2628" fmla="*/ 3768156 h 5955635"/>
              <a:gd name="connsiteX2629" fmla="*/ 812624 w 6187971"/>
              <a:gd name="connsiteY2629" fmla="*/ 3742094 h 5955635"/>
              <a:gd name="connsiteX2630" fmla="*/ 789529 w 6187971"/>
              <a:gd name="connsiteY2630" fmla="*/ 3633997 h 5955635"/>
              <a:gd name="connsiteX2631" fmla="*/ 786951 w 6187971"/>
              <a:gd name="connsiteY2631" fmla="*/ 3643967 h 5955635"/>
              <a:gd name="connsiteX2632" fmla="*/ 785988 w 6187971"/>
              <a:gd name="connsiteY2632" fmla="*/ 3639463 h 5955635"/>
              <a:gd name="connsiteX2633" fmla="*/ 785026 w 6187971"/>
              <a:gd name="connsiteY2633" fmla="*/ 3634959 h 5955635"/>
              <a:gd name="connsiteX2634" fmla="*/ 783101 w 6187971"/>
              <a:gd name="connsiteY2634" fmla="*/ 3625951 h 5955635"/>
              <a:gd name="connsiteX2635" fmla="*/ 765126 w 6187971"/>
              <a:gd name="connsiteY2635" fmla="*/ 3563856 h 5955635"/>
              <a:gd name="connsiteX2636" fmla="*/ 763201 w 6187971"/>
              <a:gd name="connsiteY2636" fmla="*/ 3554849 h 5955635"/>
              <a:gd name="connsiteX2637" fmla="*/ 760314 w 6187971"/>
              <a:gd name="connsiteY2637" fmla="*/ 3541336 h 5955635"/>
              <a:gd name="connsiteX2638" fmla="*/ 754541 w 6187971"/>
              <a:gd name="connsiteY2638" fmla="*/ 3514312 h 5955635"/>
              <a:gd name="connsiteX2639" fmla="*/ 753578 w 6187971"/>
              <a:gd name="connsiteY2639" fmla="*/ 3509808 h 5955635"/>
              <a:gd name="connsiteX2640" fmla="*/ 752616 w 6187971"/>
              <a:gd name="connsiteY2640" fmla="*/ 3505304 h 5955635"/>
              <a:gd name="connsiteX2641" fmla="*/ 748111 w 6187971"/>
              <a:gd name="connsiteY2641" fmla="*/ 3506266 h 5955635"/>
              <a:gd name="connsiteX2642" fmla="*/ 756158 w 6187971"/>
              <a:gd name="connsiteY2642" fmla="*/ 3499837 h 5955635"/>
              <a:gd name="connsiteX2643" fmla="*/ 748767 w 6187971"/>
              <a:gd name="connsiteY2643" fmla="*/ 3487287 h 5955635"/>
              <a:gd name="connsiteX2644" fmla="*/ 745225 w 6187971"/>
              <a:gd name="connsiteY2644" fmla="*/ 3492754 h 5955635"/>
              <a:gd name="connsiteX2645" fmla="*/ 743300 w 6187971"/>
              <a:gd name="connsiteY2645" fmla="*/ 3483746 h 5955635"/>
              <a:gd name="connsiteX2646" fmla="*/ 735295 w 6187971"/>
              <a:gd name="connsiteY2646" fmla="*/ 3424231 h 5955635"/>
              <a:gd name="connsiteX2647" fmla="*/ 735950 w 6187971"/>
              <a:gd name="connsiteY2647" fmla="*/ 3405253 h 5955635"/>
              <a:gd name="connsiteX2648" fmla="*/ 734026 w 6187971"/>
              <a:gd name="connsiteY2648" fmla="*/ 3396245 h 5955635"/>
              <a:gd name="connsiteX2649" fmla="*/ 736605 w 6187971"/>
              <a:gd name="connsiteY2649" fmla="*/ 3386274 h 5955635"/>
              <a:gd name="connsiteX2650" fmla="*/ 742071 w 6187971"/>
              <a:gd name="connsiteY2650" fmla="*/ 3389816 h 5955635"/>
              <a:gd name="connsiteX2651" fmla="*/ 747538 w 6187971"/>
              <a:gd name="connsiteY2651" fmla="*/ 3393358 h 5955635"/>
              <a:gd name="connsiteX2652" fmla="*/ 746576 w 6187971"/>
              <a:gd name="connsiteY2652" fmla="*/ 3388854 h 5955635"/>
              <a:gd name="connsiteX2653" fmla="*/ 751080 w 6187971"/>
              <a:gd name="connsiteY2653" fmla="*/ 3387891 h 5955635"/>
              <a:gd name="connsiteX2654" fmla="*/ 744651 w 6187971"/>
              <a:gd name="connsiteY2654" fmla="*/ 3379845 h 5955635"/>
              <a:gd name="connsiteX2655" fmla="*/ 733718 w 6187971"/>
              <a:gd name="connsiteY2655" fmla="*/ 3372762 h 5955635"/>
              <a:gd name="connsiteX2656" fmla="*/ 730177 w 6187971"/>
              <a:gd name="connsiteY2656" fmla="*/ 3378228 h 5955635"/>
              <a:gd name="connsiteX2657" fmla="*/ 722786 w 6187971"/>
              <a:gd name="connsiteY2657" fmla="*/ 3365679 h 5955635"/>
              <a:gd name="connsiteX2658" fmla="*/ 722479 w 6187971"/>
              <a:gd name="connsiteY2658" fmla="*/ 3342196 h 5955635"/>
              <a:gd name="connsiteX2659" fmla="*/ 727944 w 6187971"/>
              <a:gd name="connsiteY2659" fmla="*/ 3345738 h 5955635"/>
              <a:gd name="connsiteX2660" fmla="*/ 726982 w 6187971"/>
              <a:gd name="connsiteY2660" fmla="*/ 3341234 h 5955635"/>
              <a:gd name="connsiteX2661" fmla="*/ 725057 w 6187971"/>
              <a:gd name="connsiteY2661" fmla="*/ 3332226 h 5955635"/>
              <a:gd name="connsiteX2662" fmla="*/ 724095 w 6187971"/>
              <a:gd name="connsiteY2662" fmla="*/ 3327721 h 5955635"/>
              <a:gd name="connsiteX2663" fmla="*/ 723133 w 6187971"/>
              <a:gd name="connsiteY2663" fmla="*/ 3323218 h 5955635"/>
              <a:gd name="connsiteX2664" fmla="*/ 719284 w 6187971"/>
              <a:gd name="connsiteY2664" fmla="*/ 3305202 h 5955635"/>
              <a:gd name="connsiteX2665" fmla="*/ 716397 w 6187971"/>
              <a:gd name="connsiteY2665" fmla="*/ 3291690 h 5955635"/>
              <a:gd name="connsiteX2666" fmla="*/ 718015 w 6187971"/>
              <a:gd name="connsiteY2666" fmla="*/ 3277215 h 5955635"/>
              <a:gd name="connsiteX2667" fmla="*/ 716438 w 6187971"/>
              <a:gd name="connsiteY2667" fmla="*/ 3225746 h 5955635"/>
              <a:gd name="connsiteX2668" fmla="*/ 711934 w 6187971"/>
              <a:gd name="connsiteY2668" fmla="*/ 3226708 h 5955635"/>
              <a:gd name="connsiteX2669" fmla="*/ 710705 w 6187971"/>
              <a:gd name="connsiteY2669" fmla="*/ 3132778 h 5955635"/>
              <a:gd name="connsiteX2670" fmla="*/ 713284 w 6187971"/>
              <a:gd name="connsiteY2670" fmla="*/ 3122808 h 5955635"/>
              <a:gd name="connsiteX2671" fmla="*/ 712322 w 6187971"/>
              <a:gd name="connsiteY2671" fmla="*/ 3118304 h 5955635"/>
              <a:gd name="connsiteX2672" fmla="*/ 708780 w 6187971"/>
              <a:gd name="connsiteY2672" fmla="*/ 3123770 h 5955635"/>
              <a:gd name="connsiteX2673" fmla="*/ 708472 w 6187971"/>
              <a:gd name="connsiteY2673" fmla="*/ 3100287 h 5955635"/>
              <a:gd name="connsiteX2674" fmla="*/ 712015 w 6187971"/>
              <a:gd name="connsiteY2674" fmla="*/ 3094821 h 5955635"/>
              <a:gd name="connsiteX2675" fmla="*/ 706548 w 6187971"/>
              <a:gd name="connsiteY2675" fmla="*/ 3091280 h 5955635"/>
              <a:gd name="connsiteX2676" fmla="*/ 709128 w 6187971"/>
              <a:gd name="connsiteY2676" fmla="*/ 3081309 h 5955635"/>
              <a:gd name="connsiteX2677" fmla="*/ 709783 w 6187971"/>
              <a:gd name="connsiteY2677" fmla="*/ 3062331 h 5955635"/>
              <a:gd name="connsiteX2678" fmla="*/ 708821 w 6187971"/>
              <a:gd name="connsiteY2678" fmla="*/ 3057826 h 5955635"/>
              <a:gd name="connsiteX2679" fmla="*/ 705934 w 6187971"/>
              <a:gd name="connsiteY2679" fmla="*/ 3044314 h 5955635"/>
              <a:gd name="connsiteX2680" fmla="*/ 710439 w 6187971"/>
              <a:gd name="connsiteY2680" fmla="*/ 3043352 h 5955635"/>
              <a:gd name="connsiteX2681" fmla="*/ 717295 w 6187971"/>
              <a:gd name="connsiteY2681" fmla="*/ 2877050 h 5955635"/>
              <a:gd name="connsiteX2682" fmla="*/ 721799 w 6187971"/>
              <a:gd name="connsiteY2682" fmla="*/ 2876088 h 5955635"/>
              <a:gd name="connsiteX2683" fmla="*/ 722107 w 6187971"/>
              <a:gd name="connsiteY2683" fmla="*/ 2899570 h 5955635"/>
              <a:gd name="connsiteX2684" fmla="*/ 723376 w 6187971"/>
              <a:gd name="connsiteY2684" fmla="*/ 2927557 h 5955635"/>
              <a:gd name="connsiteX2685" fmla="*/ 719487 w 6187971"/>
              <a:gd name="connsiteY2685" fmla="*/ 2975484 h 5955635"/>
              <a:gd name="connsiteX2686" fmla="*/ 727759 w 6187971"/>
              <a:gd name="connsiteY2686" fmla="*/ 3124424 h 5955635"/>
              <a:gd name="connsiteX2687" fmla="*/ 724217 w 6187971"/>
              <a:gd name="connsiteY2687" fmla="*/ 3129891 h 5955635"/>
              <a:gd name="connsiteX2688" fmla="*/ 726142 w 6187971"/>
              <a:gd name="connsiteY2688" fmla="*/ 3138899 h 5955635"/>
              <a:gd name="connsiteX2689" fmla="*/ 724524 w 6187971"/>
              <a:gd name="connsiteY2689" fmla="*/ 3153374 h 5955635"/>
              <a:gd name="connsiteX2690" fmla="*/ 728066 w 6187971"/>
              <a:gd name="connsiteY2690" fmla="*/ 3147907 h 5955635"/>
              <a:gd name="connsiteX2691" fmla="*/ 726449 w 6187971"/>
              <a:gd name="connsiteY2691" fmla="*/ 3162382 h 5955635"/>
              <a:gd name="connsiteX2692" fmla="*/ 729335 w 6187971"/>
              <a:gd name="connsiteY2692" fmla="*/ 3175894 h 5955635"/>
              <a:gd name="connsiteX2693" fmla="*/ 732878 w 6187971"/>
              <a:gd name="connsiteY2693" fmla="*/ 3170427 h 5955635"/>
              <a:gd name="connsiteX2694" fmla="*/ 735458 w 6187971"/>
              <a:gd name="connsiteY2694" fmla="*/ 3160457 h 5955635"/>
              <a:gd name="connsiteX2695" fmla="*/ 731608 w 6187971"/>
              <a:gd name="connsiteY2695" fmla="*/ 3142441 h 5955635"/>
              <a:gd name="connsiteX2696" fmla="*/ 735149 w 6187971"/>
              <a:gd name="connsiteY2696" fmla="*/ 3136974 h 5955635"/>
              <a:gd name="connsiteX2697" fmla="*/ 739654 w 6187971"/>
              <a:gd name="connsiteY2697" fmla="*/ 3136012 h 5955635"/>
              <a:gd name="connsiteX2698" fmla="*/ 738691 w 6187971"/>
              <a:gd name="connsiteY2698" fmla="*/ 3131509 h 5955635"/>
              <a:gd name="connsiteX2699" fmla="*/ 737729 w 6187971"/>
              <a:gd name="connsiteY2699" fmla="*/ 3127004 h 5955635"/>
              <a:gd name="connsiteX2700" fmla="*/ 731301 w 6187971"/>
              <a:gd name="connsiteY2700" fmla="*/ 3118959 h 5955635"/>
              <a:gd name="connsiteX2701" fmla="*/ 730338 w 6187971"/>
              <a:gd name="connsiteY2701" fmla="*/ 3114455 h 5955635"/>
              <a:gd name="connsiteX2702" fmla="*/ 729376 w 6187971"/>
              <a:gd name="connsiteY2702" fmla="*/ 3109950 h 5955635"/>
              <a:gd name="connsiteX2703" fmla="*/ 729069 w 6187971"/>
              <a:gd name="connsiteY2703" fmla="*/ 3086468 h 5955635"/>
              <a:gd name="connsiteX2704" fmla="*/ 733265 w 6187971"/>
              <a:gd name="connsiteY2704" fmla="*/ 3062023 h 5955635"/>
              <a:gd name="connsiteX2705" fmla="*/ 733987 w 6187971"/>
              <a:gd name="connsiteY2705" fmla="*/ 3065401 h 5955635"/>
              <a:gd name="connsiteX2706" fmla="*/ 734227 w 6187971"/>
              <a:gd name="connsiteY2706" fmla="*/ 3066527 h 5955635"/>
              <a:gd name="connsiteX2707" fmla="*/ 735190 w 6187971"/>
              <a:gd name="connsiteY2707" fmla="*/ 3071031 h 5955635"/>
              <a:gd name="connsiteX2708" fmla="*/ 738732 w 6187971"/>
              <a:gd name="connsiteY2708" fmla="*/ 3065565 h 5955635"/>
              <a:gd name="connsiteX2709" fmla="*/ 735845 w 6187971"/>
              <a:gd name="connsiteY2709" fmla="*/ 3052053 h 5955635"/>
              <a:gd name="connsiteX2710" fmla="*/ 733921 w 6187971"/>
              <a:gd name="connsiteY2710" fmla="*/ 3043045 h 5955635"/>
              <a:gd name="connsiteX2711" fmla="*/ 736541 w 6187971"/>
              <a:gd name="connsiteY2711" fmla="*/ 2967131 h 5955635"/>
              <a:gd name="connsiteX2712" fmla="*/ 735578 w 6187971"/>
              <a:gd name="connsiteY2712" fmla="*/ 2962627 h 5955635"/>
              <a:gd name="connsiteX2713" fmla="*/ 744279 w 6187971"/>
              <a:gd name="connsiteY2713" fmla="*/ 2937219 h 5955635"/>
              <a:gd name="connsiteX2714" fmla="*/ 747514 w 6187971"/>
              <a:gd name="connsiteY2714" fmla="*/ 2908270 h 5955635"/>
              <a:gd name="connsiteX2715" fmla="*/ 767536 w 6187971"/>
              <a:gd name="connsiteY2715" fmla="*/ 2781543 h 5955635"/>
              <a:gd name="connsiteX2716" fmla="*/ 767175 w 6187971"/>
              <a:gd name="connsiteY2716" fmla="*/ 2788737 h 5955635"/>
              <a:gd name="connsiteX2717" fmla="*/ 765918 w 6187971"/>
              <a:gd name="connsiteY2717" fmla="*/ 2796017 h 5955635"/>
              <a:gd name="connsiteX2718" fmla="*/ 767088 w 6187971"/>
              <a:gd name="connsiteY2718" fmla="*/ 2790469 h 5955635"/>
              <a:gd name="connsiteX2719" fmla="*/ 767175 w 6187971"/>
              <a:gd name="connsiteY2719" fmla="*/ 2788737 h 5955635"/>
              <a:gd name="connsiteX2720" fmla="*/ 777228 w 6187971"/>
              <a:gd name="connsiteY2720" fmla="*/ 2730482 h 5955635"/>
              <a:gd name="connsiteX2721" fmla="*/ 774987 w 6187971"/>
              <a:gd name="connsiteY2721" fmla="*/ 2827750 h 5955635"/>
              <a:gd name="connsiteX2722" fmla="*/ 824931 w 6187971"/>
              <a:gd name="connsiteY2722" fmla="*/ 3364010 h 5955635"/>
              <a:gd name="connsiteX2723" fmla="*/ 829326 w 6187971"/>
              <a:gd name="connsiteY2723" fmla="*/ 3384580 h 5955635"/>
              <a:gd name="connsiteX2724" fmla="*/ 837369 w 6187971"/>
              <a:gd name="connsiteY2724" fmla="*/ 3339843 h 5955635"/>
              <a:gd name="connsiteX2725" fmla="*/ 819665 w 6187971"/>
              <a:gd name="connsiteY2725" fmla="*/ 2577354 h 5955635"/>
              <a:gd name="connsiteX2726" fmla="*/ 843923 w 6187971"/>
              <a:gd name="connsiteY2726" fmla="*/ 2454020 h 5955635"/>
              <a:gd name="connsiteX2727" fmla="*/ 844696 w 6187971"/>
              <a:gd name="connsiteY2727" fmla="*/ 2456577 h 5955635"/>
              <a:gd name="connsiteX2728" fmla="*/ 850081 w 6187971"/>
              <a:gd name="connsiteY2728" fmla="*/ 2462491 h 5955635"/>
              <a:gd name="connsiteX2729" fmla="*/ 847719 w 6187971"/>
              <a:gd name="connsiteY2729" fmla="*/ 2445923 h 5955635"/>
              <a:gd name="connsiteX2730" fmla="*/ 846151 w 6187971"/>
              <a:gd name="connsiteY2730" fmla="*/ 2442693 h 5955635"/>
              <a:gd name="connsiteX2731" fmla="*/ 847411 w 6187971"/>
              <a:gd name="connsiteY2731" fmla="*/ 2436286 h 5955635"/>
              <a:gd name="connsiteX2732" fmla="*/ 851391 w 6187971"/>
              <a:gd name="connsiteY2732" fmla="*/ 2424533 h 5955635"/>
              <a:gd name="connsiteX2733" fmla="*/ 853316 w 6187971"/>
              <a:gd name="connsiteY2733" fmla="*/ 2433542 h 5955635"/>
              <a:gd name="connsiteX2734" fmla="*/ 879111 w 6187971"/>
              <a:gd name="connsiteY2734" fmla="*/ 2333838 h 5955635"/>
              <a:gd name="connsiteX2735" fmla="*/ 884578 w 6187971"/>
              <a:gd name="connsiteY2735" fmla="*/ 2337381 h 5955635"/>
              <a:gd name="connsiteX2736" fmla="*/ 911642 w 6187971"/>
              <a:gd name="connsiteY2736" fmla="*/ 2265663 h 5955635"/>
              <a:gd name="connsiteX2737" fmla="*/ 944828 w 6187971"/>
              <a:gd name="connsiteY2737" fmla="*/ 2178509 h 5955635"/>
              <a:gd name="connsiteX2738" fmla="*/ 987023 w 6187971"/>
              <a:gd name="connsiteY2738" fmla="*/ 2089431 h 5955635"/>
              <a:gd name="connsiteX2739" fmla="*/ 991527 w 6187971"/>
              <a:gd name="connsiteY2739" fmla="*/ 2088468 h 5955635"/>
              <a:gd name="connsiteX2740" fmla="*/ 988948 w 6187971"/>
              <a:gd name="connsiteY2740" fmla="*/ 2098439 h 5955635"/>
              <a:gd name="connsiteX2741" fmla="*/ 993452 w 6187971"/>
              <a:gd name="connsiteY2741" fmla="*/ 2097477 h 5955635"/>
              <a:gd name="connsiteX2742" fmla="*/ 992489 w 6187971"/>
              <a:gd name="connsiteY2742" fmla="*/ 2092973 h 5955635"/>
              <a:gd name="connsiteX2743" fmla="*/ 996031 w 6187971"/>
              <a:gd name="connsiteY2743" fmla="*/ 2087506 h 5955635"/>
              <a:gd name="connsiteX2744" fmla="*/ 1012778 w 6187971"/>
              <a:gd name="connsiteY2744" fmla="*/ 2055671 h 5955635"/>
              <a:gd name="connsiteX2745" fmla="*/ 1010853 w 6187971"/>
              <a:gd name="connsiteY2745" fmla="*/ 2046663 h 5955635"/>
              <a:gd name="connsiteX2746" fmla="*/ 1014395 w 6187971"/>
              <a:gd name="connsiteY2746" fmla="*/ 2041196 h 5955635"/>
              <a:gd name="connsiteX2747" fmla="*/ 1016320 w 6187971"/>
              <a:gd name="connsiteY2747" fmla="*/ 2050205 h 5955635"/>
              <a:gd name="connsiteX2748" fmla="*/ 1021479 w 6187971"/>
              <a:gd name="connsiteY2748" fmla="*/ 2030264 h 5955635"/>
              <a:gd name="connsiteX2749" fmla="*/ 1022441 w 6187971"/>
              <a:gd name="connsiteY2749" fmla="*/ 2034767 h 5955635"/>
              <a:gd name="connsiteX2750" fmla="*/ 1023404 w 6187971"/>
              <a:gd name="connsiteY2750" fmla="*/ 2039271 h 5955635"/>
              <a:gd name="connsiteX2751" fmla="*/ 1027908 w 6187971"/>
              <a:gd name="connsiteY2751" fmla="*/ 2038309 h 5955635"/>
              <a:gd name="connsiteX2752" fmla="*/ 1026946 w 6187971"/>
              <a:gd name="connsiteY2752" fmla="*/ 2033805 h 5955635"/>
              <a:gd name="connsiteX2753" fmla="*/ 1025021 w 6187971"/>
              <a:gd name="connsiteY2753" fmla="*/ 2024797 h 5955635"/>
              <a:gd name="connsiteX2754" fmla="*/ 1027600 w 6187971"/>
              <a:gd name="connsiteY2754" fmla="*/ 2014827 h 5955635"/>
              <a:gd name="connsiteX2755" fmla="*/ 1032104 w 6187971"/>
              <a:gd name="connsiteY2755" fmla="*/ 2013865 h 5955635"/>
              <a:gd name="connsiteX2756" fmla="*/ 1035647 w 6187971"/>
              <a:gd name="connsiteY2756" fmla="*/ 2008398 h 5955635"/>
              <a:gd name="connsiteX2757" fmla="*/ 1034684 w 6187971"/>
              <a:gd name="connsiteY2757" fmla="*/ 2003894 h 5955635"/>
              <a:gd name="connsiteX2758" fmla="*/ 1041767 w 6187971"/>
              <a:gd name="connsiteY2758" fmla="*/ 1992962 h 5955635"/>
              <a:gd name="connsiteX2759" fmla="*/ 1045309 w 6187971"/>
              <a:gd name="connsiteY2759" fmla="*/ 1987495 h 5955635"/>
              <a:gd name="connsiteX2760" fmla="*/ 1046272 w 6187971"/>
              <a:gd name="connsiteY2760" fmla="*/ 1991999 h 5955635"/>
              <a:gd name="connsiteX2761" fmla="*/ 1049813 w 6187971"/>
              <a:gd name="connsiteY2761" fmla="*/ 1986533 h 5955635"/>
              <a:gd name="connsiteX2762" fmla="*/ 1052393 w 6187971"/>
              <a:gd name="connsiteY2762" fmla="*/ 1976563 h 5955635"/>
              <a:gd name="connsiteX2763" fmla="*/ 1063980 w 6187971"/>
              <a:gd name="connsiteY2763" fmla="*/ 1964667 h 5955635"/>
              <a:gd name="connsiteX2764" fmla="*/ 1070409 w 6187971"/>
              <a:gd name="connsiteY2764" fmla="*/ 1972714 h 5955635"/>
              <a:gd name="connsiteX2765" fmla="*/ 1080072 w 6187971"/>
              <a:gd name="connsiteY2765" fmla="*/ 1951811 h 5955635"/>
              <a:gd name="connsiteX2766" fmla="*/ 1084576 w 6187971"/>
              <a:gd name="connsiteY2766" fmla="*/ 1950848 h 5955635"/>
              <a:gd name="connsiteX2767" fmla="*/ 1085539 w 6187971"/>
              <a:gd name="connsiteY2767" fmla="*/ 1955353 h 5955635"/>
              <a:gd name="connsiteX2768" fmla="*/ 1081997 w 6187971"/>
              <a:gd name="connsiteY2768" fmla="*/ 1960818 h 5955635"/>
              <a:gd name="connsiteX2769" fmla="*/ 1082959 w 6187971"/>
              <a:gd name="connsiteY2769" fmla="*/ 1965323 h 5955635"/>
              <a:gd name="connsiteX2770" fmla="*/ 1087463 w 6187971"/>
              <a:gd name="connsiteY2770" fmla="*/ 1964361 h 5955635"/>
              <a:gd name="connsiteX2771" fmla="*/ 1086501 w 6187971"/>
              <a:gd name="connsiteY2771" fmla="*/ 1959856 h 5955635"/>
              <a:gd name="connsiteX2772" fmla="*/ 1090043 w 6187971"/>
              <a:gd name="connsiteY2772" fmla="*/ 1954390 h 5955635"/>
              <a:gd name="connsiteX2773" fmla="*/ 1088118 w 6187971"/>
              <a:gd name="connsiteY2773" fmla="*/ 1945382 h 5955635"/>
              <a:gd name="connsiteX2774" fmla="*/ 1083614 w 6187971"/>
              <a:gd name="connsiteY2774" fmla="*/ 1946344 h 5955635"/>
              <a:gd name="connsiteX2775" fmla="*/ 1094895 w 6187971"/>
              <a:gd name="connsiteY2775" fmla="*/ 1910966 h 5955635"/>
              <a:gd name="connsiteX2776" fmla="*/ 1082345 w 6187971"/>
              <a:gd name="connsiteY2776" fmla="*/ 1918358 h 5955635"/>
              <a:gd name="connsiteX2777" fmla="*/ 1092970 w 6187971"/>
              <a:gd name="connsiteY2777" fmla="*/ 1901959 h 5955635"/>
              <a:gd name="connsiteX2778" fmla="*/ 1103595 w 6187971"/>
              <a:gd name="connsiteY2778" fmla="*/ 1885560 h 5955635"/>
              <a:gd name="connsiteX2779" fmla="*/ 1110679 w 6187971"/>
              <a:gd name="connsiteY2779" fmla="*/ 1874628 h 5955635"/>
              <a:gd name="connsiteX2780" fmla="*/ 1112603 w 6187971"/>
              <a:gd name="connsiteY2780" fmla="*/ 1883635 h 5955635"/>
              <a:gd name="connsiteX2781" fmla="*/ 1122267 w 6187971"/>
              <a:gd name="connsiteY2781" fmla="*/ 1862732 h 5955635"/>
              <a:gd name="connsiteX2782" fmla="*/ 1126770 w 6187971"/>
              <a:gd name="connsiteY2782" fmla="*/ 1861770 h 5955635"/>
              <a:gd name="connsiteX2783" fmla="*/ 1128695 w 6187971"/>
              <a:gd name="connsiteY2783" fmla="*/ 1870778 h 5955635"/>
              <a:gd name="connsiteX2784" fmla="*/ 1133200 w 6187971"/>
              <a:gd name="connsiteY2784" fmla="*/ 1869816 h 5955635"/>
              <a:gd name="connsiteX2785" fmla="*/ 1132237 w 6187971"/>
              <a:gd name="connsiteY2785" fmla="*/ 1865312 h 5955635"/>
              <a:gd name="connsiteX2786" fmla="*/ 1136741 w 6187971"/>
              <a:gd name="connsiteY2786" fmla="*/ 1864349 h 5955635"/>
              <a:gd name="connsiteX2787" fmla="*/ 1134817 w 6187971"/>
              <a:gd name="connsiteY2787" fmla="*/ 1855341 h 5955635"/>
              <a:gd name="connsiteX2788" fmla="*/ 1138359 w 6187971"/>
              <a:gd name="connsiteY2788" fmla="*/ 1849875 h 5955635"/>
              <a:gd name="connsiteX2789" fmla="*/ 1141900 w 6187971"/>
              <a:gd name="connsiteY2789" fmla="*/ 1844409 h 5955635"/>
              <a:gd name="connsiteX2790" fmla="*/ 1146404 w 6187971"/>
              <a:gd name="connsiteY2790" fmla="*/ 1843446 h 5955635"/>
              <a:gd name="connsiteX2791" fmla="*/ 1147367 w 6187971"/>
              <a:gd name="connsiteY2791" fmla="*/ 1847951 h 5955635"/>
              <a:gd name="connsiteX2792" fmla="*/ 1144787 w 6187971"/>
              <a:gd name="connsiteY2792" fmla="*/ 1857921 h 5955635"/>
              <a:gd name="connsiteX2793" fmla="*/ 1142208 w 6187971"/>
              <a:gd name="connsiteY2793" fmla="*/ 1867891 h 5955635"/>
              <a:gd name="connsiteX2794" fmla="*/ 1150253 w 6187971"/>
              <a:gd name="connsiteY2794" fmla="*/ 1861463 h 5955635"/>
              <a:gd name="connsiteX2795" fmla="*/ 1155412 w 6187971"/>
              <a:gd name="connsiteY2795" fmla="*/ 1841522 h 5955635"/>
              <a:gd name="connsiteX2796" fmla="*/ 1154450 w 6187971"/>
              <a:gd name="connsiteY2796" fmla="*/ 1837018 h 5955635"/>
              <a:gd name="connsiteX2797" fmla="*/ 1156068 w 6187971"/>
              <a:gd name="connsiteY2797" fmla="*/ 1822543 h 5955635"/>
              <a:gd name="connsiteX2798" fmla="*/ 1160572 w 6187971"/>
              <a:gd name="connsiteY2798" fmla="*/ 1821581 h 5955635"/>
              <a:gd name="connsiteX2799" fmla="*/ 1199532 w 6187971"/>
              <a:gd name="connsiteY2799" fmla="*/ 1761452 h 5955635"/>
              <a:gd name="connsiteX2800" fmla="*/ 1203074 w 6187971"/>
              <a:gd name="connsiteY2800" fmla="*/ 1755985 h 5955635"/>
              <a:gd name="connsiteX2801" fmla="*/ 1206615 w 6187971"/>
              <a:gd name="connsiteY2801" fmla="*/ 1750519 h 5955635"/>
              <a:gd name="connsiteX2802" fmla="*/ 1213699 w 6187971"/>
              <a:gd name="connsiteY2802" fmla="*/ 1739586 h 5955635"/>
              <a:gd name="connsiteX2803" fmla="*/ 1217240 w 6187971"/>
              <a:gd name="connsiteY2803" fmla="*/ 1734120 h 5955635"/>
              <a:gd name="connsiteX2804" fmla="*/ 1227866 w 6187971"/>
              <a:gd name="connsiteY2804" fmla="*/ 1717721 h 5955635"/>
              <a:gd name="connsiteX2805" fmla="*/ 1234950 w 6187971"/>
              <a:gd name="connsiteY2805" fmla="*/ 1706789 h 5955635"/>
              <a:gd name="connsiteX2806" fmla="*/ 1239454 w 6187971"/>
              <a:gd name="connsiteY2806" fmla="*/ 1705826 h 5955635"/>
              <a:gd name="connsiteX2807" fmla="*/ 1268751 w 6187971"/>
              <a:gd name="connsiteY2807" fmla="*/ 1666599 h 5955635"/>
              <a:gd name="connsiteX2808" fmla="*/ 1280989 w 6187971"/>
              <a:gd name="connsiteY2808" fmla="*/ 1643969 h 5955635"/>
              <a:gd name="connsiteX2809" fmla="*/ 1294822 w 6187971"/>
              <a:gd name="connsiteY2809" fmla="*/ 1614580 h 5955635"/>
              <a:gd name="connsiteX2810" fmla="*/ 1295376 w 6187971"/>
              <a:gd name="connsiteY2810" fmla="*/ 1620968 h 5955635"/>
              <a:gd name="connsiteX2811" fmla="*/ 1280397 w 6187971"/>
              <a:gd name="connsiteY2811" fmla="*/ 1651544 h 5955635"/>
              <a:gd name="connsiteX2812" fmla="*/ 1150037 w 6187971"/>
              <a:gd name="connsiteY2812" fmla="*/ 1865158 h 5955635"/>
              <a:gd name="connsiteX2813" fmla="*/ 1157500 w 6187971"/>
              <a:gd name="connsiteY2813" fmla="*/ 1890938 h 5955635"/>
              <a:gd name="connsiteX2814" fmla="*/ 1155212 w 6187971"/>
              <a:gd name="connsiteY2814" fmla="*/ 1916847 h 5955635"/>
              <a:gd name="connsiteX2815" fmla="*/ 966688 w 6187971"/>
              <a:gd name="connsiteY2815" fmla="*/ 2444019 h 5955635"/>
              <a:gd name="connsiteX2816" fmla="*/ 940585 w 6187971"/>
              <a:gd name="connsiteY2816" fmla="*/ 3173091 h 5955635"/>
              <a:gd name="connsiteX2817" fmla="*/ 947522 w 6187971"/>
              <a:gd name="connsiteY2817" fmla="*/ 3187253 h 5955635"/>
              <a:gd name="connsiteX2818" fmla="*/ 961347 w 6187971"/>
              <a:gd name="connsiteY2818" fmla="*/ 2867525 h 5955635"/>
              <a:gd name="connsiteX2819" fmla="*/ 983906 w 6187971"/>
              <a:gd name="connsiteY2819" fmla="*/ 3101263 h 5955635"/>
              <a:gd name="connsiteX2820" fmla="*/ 992151 w 6187971"/>
              <a:gd name="connsiteY2820" fmla="*/ 3158164 h 5955635"/>
              <a:gd name="connsiteX2821" fmla="*/ 1014015 w 6187971"/>
              <a:gd name="connsiteY2821" fmla="*/ 3223887 h 5955635"/>
              <a:gd name="connsiteX2822" fmla="*/ 1162759 w 6187971"/>
              <a:gd name="connsiteY2822" fmla="*/ 3727888 h 5955635"/>
              <a:gd name="connsiteX2823" fmla="*/ 1178341 w 6187971"/>
              <a:gd name="connsiteY2823" fmla="*/ 3800819 h 5955635"/>
              <a:gd name="connsiteX2824" fmla="*/ 1193412 w 6187971"/>
              <a:gd name="connsiteY2824" fmla="*/ 3834752 h 5955635"/>
              <a:gd name="connsiteX2825" fmla="*/ 1287744 w 6187971"/>
              <a:gd name="connsiteY2825" fmla="*/ 3992539 h 5955635"/>
              <a:gd name="connsiteX2826" fmla="*/ 1330979 w 6187971"/>
              <a:gd name="connsiteY2826" fmla="*/ 4057607 h 5955635"/>
              <a:gd name="connsiteX2827" fmla="*/ 1343653 w 6187971"/>
              <a:gd name="connsiteY2827" fmla="*/ 4080319 h 5955635"/>
              <a:gd name="connsiteX2828" fmla="*/ 1369002 w 6187971"/>
              <a:gd name="connsiteY2828" fmla="*/ 4125744 h 5955635"/>
              <a:gd name="connsiteX2829" fmla="*/ 1538651 w 6187971"/>
              <a:gd name="connsiteY2829" fmla="*/ 4306548 h 5955635"/>
              <a:gd name="connsiteX2830" fmla="*/ 2686262 w 6187971"/>
              <a:gd name="connsiteY2830" fmla="*/ 4927608 h 5955635"/>
              <a:gd name="connsiteX2831" fmla="*/ 3070633 w 6187971"/>
              <a:gd name="connsiteY2831" fmla="*/ 4978456 h 5955635"/>
              <a:gd name="connsiteX2832" fmla="*/ 3564597 w 6187971"/>
              <a:gd name="connsiteY2832" fmla="*/ 4919852 h 5955635"/>
              <a:gd name="connsiteX2833" fmla="*/ 3668800 w 6187971"/>
              <a:gd name="connsiteY2833" fmla="*/ 4885857 h 5955635"/>
              <a:gd name="connsiteX2834" fmla="*/ 3697923 w 6187971"/>
              <a:gd name="connsiteY2834" fmla="*/ 4875725 h 5955635"/>
              <a:gd name="connsiteX2835" fmla="*/ 3859302 w 6187971"/>
              <a:gd name="connsiteY2835" fmla="*/ 4825603 h 5955635"/>
              <a:gd name="connsiteX2836" fmla="*/ 4218717 w 6187971"/>
              <a:gd name="connsiteY2836" fmla="*/ 4631492 h 5955635"/>
              <a:gd name="connsiteX2837" fmla="*/ 5136420 w 6187971"/>
              <a:gd name="connsiteY2837" fmla="*/ 3187886 h 5955635"/>
              <a:gd name="connsiteX2838" fmla="*/ 5095093 w 6187971"/>
              <a:gd name="connsiteY2838" fmla="*/ 2637473 h 5955635"/>
              <a:gd name="connsiteX2839" fmla="*/ 4552027 w 6187971"/>
              <a:gd name="connsiteY2839" fmla="*/ 1550927 h 5955635"/>
              <a:gd name="connsiteX2840" fmla="*/ 4206285 w 6187971"/>
              <a:gd name="connsiteY2840" fmla="*/ 1241535 h 5955635"/>
              <a:gd name="connsiteX2841" fmla="*/ 4017916 w 6187971"/>
              <a:gd name="connsiteY2841" fmla="*/ 1092106 h 5955635"/>
              <a:gd name="connsiteX2842" fmla="*/ 3766634 w 6187971"/>
              <a:gd name="connsiteY2842" fmla="*/ 950252 h 5955635"/>
              <a:gd name="connsiteX2843" fmla="*/ 2533034 w 6187971"/>
              <a:gd name="connsiteY2843" fmla="*/ 924406 h 5955635"/>
              <a:gd name="connsiteX2844" fmla="*/ 2362177 w 6187971"/>
              <a:gd name="connsiteY2844" fmla="*/ 966775 h 5955635"/>
              <a:gd name="connsiteX2845" fmla="*/ 2692688 w 6187971"/>
              <a:gd name="connsiteY2845" fmla="*/ 857055 h 5955635"/>
              <a:gd name="connsiteX2846" fmla="*/ 2526787 w 6187971"/>
              <a:gd name="connsiteY2846" fmla="*/ 876855 h 5955635"/>
              <a:gd name="connsiteX2847" fmla="*/ 2357128 w 6187971"/>
              <a:gd name="connsiteY2847" fmla="*/ 924834 h 5955635"/>
              <a:gd name="connsiteX2848" fmla="*/ 2195476 w 6187971"/>
              <a:gd name="connsiteY2848" fmla="*/ 982835 h 5955635"/>
              <a:gd name="connsiteX2849" fmla="*/ 2038892 w 6187971"/>
              <a:gd name="connsiteY2849" fmla="*/ 1055397 h 5955635"/>
              <a:gd name="connsiteX2850" fmla="*/ 2051328 w 6187971"/>
              <a:gd name="connsiteY2850" fmla="*/ 1031230 h 5955635"/>
              <a:gd name="connsiteX2851" fmla="*/ 2044919 w 6187971"/>
              <a:gd name="connsiteY2851" fmla="*/ 1028689 h 5955635"/>
              <a:gd name="connsiteX2852" fmla="*/ 1942714 w 6187971"/>
              <a:gd name="connsiteY2852" fmla="*/ 1072034 h 5955635"/>
              <a:gd name="connsiteX2853" fmla="*/ 1659433 w 6187971"/>
              <a:gd name="connsiteY2853" fmla="*/ 1265523 h 5955635"/>
              <a:gd name="connsiteX2854" fmla="*/ 1591162 w 6187971"/>
              <a:gd name="connsiteY2854" fmla="*/ 1293796 h 5955635"/>
              <a:gd name="connsiteX2855" fmla="*/ 1530900 w 6187971"/>
              <a:gd name="connsiteY2855" fmla="*/ 1332091 h 5955635"/>
              <a:gd name="connsiteX2856" fmla="*/ 1480860 w 6187971"/>
              <a:gd name="connsiteY2856" fmla="*/ 1363313 h 5955635"/>
              <a:gd name="connsiteX2857" fmla="*/ 1469896 w 6187971"/>
              <a:gd name="connsiteY2857" fmla="*/ 1366433 h 5955635"/>
              <a:gd name="connsiteX2858" fmla="*/ 1485917 w 6187971"/>
              <a:gd name="connsiteY2858" fmla="*/ 1349400 h 5955635"/>
              <a:gd name="connsiteX2859" fmla="*/ 1574268 w 6187971"/>
              <a:gd name="connsiteY2859" fmla="*/ 1266943 h 5955635"/>
              <a:gd name="connsiteX2860" fmla="*/ 1710085 w 6187971"/>
              <a:gd name="connsiteY2860" fmla="*/ 1153153 h 5955635"/>
              <a:gd name="connsiteX2861" fmla="*/ 1853295 w 6187971"/>
              <a:gd name="connsiteY2861" fmla="*/ 1051913 h 5955635"/>
              <a:gd name="connsiteX2862" fmla="*/ 1870349 w 6187971"/>
              <a:gd name="connsiteY2862" fmla="*/ 1043559 h 5955635"/>
              <a:gd name="connsiteX2863" fmla="*/ 2165426 w 6187971"/>
              <a:gd name="connsiteY2863" fmla="*/ 881616 h 5955635"/>
              <a:gd name="connsiteX2864" fmla="*/ 2321799 w 6187971"/>
              <a:gd name="connsiteY2864" fmla="*/ 819950 h 5955635"/>
              <a:gd name="connsiteX2865" fmla="*/ 2427971 w 6187971"/>
              <a:gd name="connsiteY2865" fmla="*/ 787847 h 5955635"/>
              <a:gd name="connsiteX2866" fmla="*/ 2380636 w 6187971"/>
              <a:gd name="connsiteY2866" fmla="*/ 803258 h 5955635"/>
              <a:gd name="connsiteX2867" fmla="*/ 2340778 w 6187971"/>
              <a:gd name="connsiteY2867" fmla="*/ 820604 h 5955635"/>
              <a:gd name="connsiteX2868" fmla="*/ 2336273 w 6187971"/>
              <a:gd name="connsiteY2868" fmla="*/ 821566 h 5955635"/>
              <a:gd name="connsiteX2869" fmla="*/ 2205963 w 6187971"/>
              <a:gd name="connsiteY2869" fmla="*/ 872955 h 5955635"/>
              <a:gd name="connsiteX2870" fmla="*/ 2201459 w 6187971"/>
              <a:gd name="connsiteY2870" fmla="*/ 873917 h 5955635"/>
              <a:gd name="connsiteX2871" fmla="*/ 2202421 w 6187971"/>
              <a:gd name="connsiteY2871" fmla="*/ 878421 h 5955635"/>
              <a:gd name="connsiteX2872" fmla="*/ 2211429 w 6187971"/>
              <a:gd name="connsiteY2872" fmla="*/ 876496 h 5955635"/>
              <a:gd name="connsiteX2873" fmla="*/ 2337236 w 6187971"/>
              <a:gd name="connsiteY2873" fmla="*/ 826071 h 5955635"/>
              <a:gd name="connsiteX2874" fmla="*/ 2342703 w 6187971"/>
              <a:gd name="connsiteY2874" fmla="*/ 829613 h 5955635"/>
              <a:gd name="connsiteX2875" fmla="*/ 2347207 w 6187971"/>
              <a:gd name="connsiteY2875" fmla="*/ 828650 h 5955635"/>
              <a:gd name="connsiteX2876" fmla="*/ 2346245 w 6187971"/>
              <a:gd name="connsiteY2876" fmla="*/ 824146 h 5955635"/>
              <a:gd name="connsiteX2877" fmla="*/ 2437943 w 6187971"/>
              <a:gd name="connsiteY2877" fmla="*/ 790426 h 5955635"/>
              <a:gd name="connsiteX2878" fmla="*/ 2455960 w 6187971"/>
              <a:gd name="connsiteY2878" fmla="*/ 786577 h 5955635"/>
              <a:gd name="connsiteX2879" fmla="*/ 2464967 w 6187971"/>
              <a:gd name="connsiteY2879" fmla="*/ 784653 h 5955635"/>
              <a:gd name="connsiteX2880" fmla="*/ 2464313 w 6187971"/>
              <a:gd name="connsiteY2880" fmla="*/ 803631 h 5955635"/>
              <a:gd name="connsiteX2881" fmla="*/ 2450800 w 6187971"/>
              <a:gd name="connsiteY2881" fmla="*/ 806518 h 5955635"/>
              <a:gd name="connsiteX2882" fmla="*/ 2420234 w 6187971"/>
              <a:gd name="connsiteY2882" fmla="*/ 817758 h 5955635"/>
              <a:gd name="connsiteX2883" fmla="*/ 2415730 w 6187971"/>
              <a:gd name="connsiteY2883" fmla="*/ 818720 h 5955635"/>
              <a:gd name="connsiteX2884" fmla="*/ 2403180 w 6187971"/>
              <a:gd name="connsiteY2884" fmla="*/ 826111 h 5955635"/>
              <a:gd name="connsiteX2885" fmla="*/ 2398676 w 6187971"/>
              <a:gd name="connsiteY2885" fmla="*/ 827073 h 5955635"/>
              <a:gd name="connsiteX2886" fmla="*/ 2404142 w 6187971"/>
              <a:gd name="connsiteY2886" fmla="*/ 830615 h 5955635"/>
              <a:gd name="connsiteX2887" fmla="*/ 2416693 w 6187971"/>
              <a:gd name="connsiteY2887" fmla="*/ 823224 h 5955635"/>
              <a:gd name="connsiteX2888" fmla="*/ 2421196 w 6187971"/>
              <a:gd name="connsiteY2888" fmla="*/ 822262 h 5955635"/>
              <a:gd name="connsiteX2889" fmla="*/ 2417655 w 6187971"/>
              <a:gd name="connsiteY2889" fmla="*/ 827728 h 5955635"/>
              <a:gd name="connsiteX2890" fmla="*/ 2422158 w 6187971"/>
              <a:gd name="connsiteY2890" fmla="*/ 826766 h 5955635"/>
              <a:gd name="connsiteX2891" fmla="*/ 2431167 w 6187971"/>
              <a:gd name="connsiteY2891" fmla="*/ 824841 h 5955635"/>
              <a:gd name="connsiteX2892" fmla="*/ 2430205 w 6187971"/>
              <a:gd name="connsiteY2892" fmla="*/ 820337 h 5955635"/>
              <a:gd name="connsiteX2893" fmla="*/ 2447259 w 6187971"/>
              <a:gd name="connsiteY2893" fmla="*/ 811984 h 5955635"/>
              <a:gd name="connsiteX2894" fmla="*/ 2469779 w 6187971"/>
              <a:gd name="connsiteY2894" fmla="*/ 807172 h 5955635"/>
              <a:gd name="connsiteX2895" fmla="*/ 2492299 w 6187971"/>
              <a:gd name="connsiteY2895" fmla="*/ 802361 h 5955635"/>
              <a:gd name="connsiteX2896" fmla="*/ 2500345 w 6187971"/>
              <a:gd name="connsiteY2896" fmla="*/ 795933 h 5955635"/>
              <a:gd name="connsiteX2897" fmla="*/ 2491337 w 6187971"/>
              <a:gd name="connsiteY2897" fmla="*/ 797858 h 5955635"/>
              <a:gd name="connsiteX2898" fmla="*/ 2473321 w 6187971"/>
              <a:gd name="connsiteY2898" fmla="*/ 801707 h 5955635"/>
              <a:gd name="connsiteX2899" fmla="*/ 2478479 w 6187971"/>
              <a:gd name="connsiteY2899" fmla="*/ 781766 h 5955635"/>
              <a:gd name="connsiteX2900" fmla="*/ 2477517 w 6187971"/>
              <a:gd name="connsiteY2900" fmla="*/ 777261 h 5955635"/>
              <a:gd name="connsiteX2901" fmla="*/ 2486526 w 6187971"/>
              <a:gd name="connsiteY2901" fmla="*/ 775337 h 5955635"/>
              <a:gd name="connsiteX2902" fmla="*/ 2490068 w 6187971"/>
              <a:gd name="connsiteY2902" fmla="*/ 769870 h 5955635"/>
              <a:gd name="connsiteX2903" fmla="*/ 2484601 w 6187971"/>
              <a:gd name="connsiteY2903" fmla="*/ 766329 h 5955635"/>
              <a:gd name="connsiteX2904" fmla="*/ 4722193 w 6187971"/>
              <a:gd name="connsiteY2904" fmla="*/ 185911 h 5955635"/>
              <a:gd name="connsiteX2905" fmla="*/ 4809446 w 6187971"/>
              <a:gd name="connsiteY2905" fmla="*/ 213679 h 5955635"/>
              <a:gd name="connsiteX2906" fmla="*/ 4801514 w 6187971"/>
              <a:gd name="connsiteY2906" fmla="*/ 217645 h 5955635"/>
              <a:gd name="connsiteX2907" fmla="*/ 4841174 w 6187971"/>
              <a:gd name="connsiteY2907" fmla="*/ 225579 h 5955635"/>
              <a:gd name="connsiteX2908" fmla="*/ 4849106 w 6187971"/>
              <a:gd name="connsiteY2908" fmla="*/ 241446 h 5955635"/>
              <a:gd name="connsiteX2909" fmla="*/ 4928427 w 6187971"/>
              <a:gd name="connsiteY2909" fmla="*/ 277147 h 5955635"/>
              <a:gd name="connsiteX2910" fmla="*/ 4948258 w 6187971"/>
              <a:gd name="connsiteY2910" fmla="*/ 285081 h 5955635"/>
              <a:gd name="connsiteX2911" fmla="*/ 5126730 w 6187971"/>
              <a:gd name="connsiteY2911" fmla="*/ 392184 h 5955635"/>
              <a:gd name="connsiteX2912" fmla="*/ 5178288 w 6187971"/>
              <a:gd name="connsiteY2912" fmla="*/ 427885 h 5955635"/>
              <a:gd name="connsiteX2913" fmla="*/ 5213983 w 6187971"/>
              <a:gd name="connsiteY2913" fmla="*/ 443752 h 5955635"/>
              <a:gd name="connsiteX2914" fmla="*/ 5213984 w 6187971"/>
              <a:gd name="connsiteY2914" fmla="*/ 455652 h 5955635"/>
              <a:gd name="connsiteX2915" fmla="*/ 5091035 w 6187971"/>
              <a:gd name="connsiteY2915" fmla="*/ 380284 h 5955635"/>
              <a:gd name="connsiteX2916" fmla="*/ 5083103 w 6187971"/>
              <a:gd name="connsiteY2916" fmla="*/ 380284 h 5955635"/>
              <a:gd name="connsiteX2917" fmla="*/ 5091036 w 6187971"/>
              <a:gd name="connsiteY2917" fmla="*/ 384250 h 5955635"/>
              <a:gd name="connsiteX2918" fmla="*/ 5098968 w 6187971"/>
              <a:gd name="connsiteY2918" fmla="*/ 392184 h 5955635"/>
              <a:gd name="connsiteX2919" fmla="*/ 5091035 w 6187971"/>
              <a:gd name="connsiteY2919" fmla="*/ 388217 h 5955635"/>
              <a:gd name="connsiteX2920" fmla="*/ 5087069 w 6187971"/>
              <a:gd name="connsiteY2920" fmla="*/ 388217 h 5955635"/>
              <a:gd name="connsiteX2921" fmla="*/ 5217950 w 6187971"/>
              <a:gd name="connsiteY2921" fmla="*/ 479453 h 5955635"/>
              <a:gd name="connsiteX2922" fmla="*/ 5348829 w 6187971"/>
              <a:gd name="connsiteY2922" fmla="*/ 574656 h 5955635"/>
              <a:gd name="connsiteX2923" fmla="*/ 5376592 w 6187971"/>
              <a:gd name="connsiteY2923" fmla="*/ 590523 h 5955635"/>
              <a:gd name="connsiteX2924" fmla="*/ 5471777 w 6187971"/>
              <a:gd name="connsiteY2924" fmla="*/ 669858 h 5955635"/>
              <a:gd name="connsiteX2925" fmla="*/ 5487641 w 6187971"/>
              <a:gd name="connsiteY2925" fmla="*/ 661925 h 5955635"/>
              <a:gd name="connsiteX2926" fmla="*/ 5511437 w 6187971"/>
              <a:gd name="connsiteY2926" fmla="*/ 673825 h 5955635"/>
              <a:gd name="connsiteX2927" fmla="*/ 5507471 w 6187971"/>
              <a:gd name="connsiteY2927" fmla="*/ 669858 h 5955635"/>
              <a:gd name="connsiteX2928" fmla="*/ 5507471 w 6187971"/>
              <a:gd name="connsiteY2928" fmla="*/ 665891 h 5955635"/>
              <a:gd name="connsiteX2929" fmla="*/ 5515404 w 6187971"/>
              <a:gd name="connsiteY2929" fmla="*/ 673825 h 5955635"/>
              <a:gd name="connsiteX2930" fmla="*/ 5519369 w 6187971"/>
              <a:gd name="connsiteY2930" fmla="*/ 677792 h 5955635"/>
              <a:gd name="connsiteX2931" fmla="*/ 5562995 w 6187971"/>
              <a:gd name="connsiteY2931" fmla="*/ 701593 h 5955635"/>
              <a:gd name="connsiteX2932" fmla="*/ 5626452 w 6187971"/>
              <a:gd name="connsiteY2932" fmla="*/ 765061 h 5955635"/>
              <a:gd name="connsiteX2933" fmla="*/ 5610589 w 6187971"/>
              <a:gd name="connsiteY2933" fmla="*/ 757128 h 5955635"/>
              <a:gd name="connsiteX2934" fmla="*/ 5614555 w 6187971"/>
              <a:gd name="connsiteY2934" fmla="*/ 761094 h 5955635"/>
              <a:gd name="connsiteX2935" fmla="*/ 5618521 w 6187971"/>
              <a:gd name="connsiteY2935" fmla="*/ 769028 h 5955635"/>
              <a:gd name="connsiteX2936" fmla="*/ 5614555 w 6187971"/>
              <a:gd name="connsiteY2936" fmla="*/ 765061 h 5955635"/>
              <a:gd name="connsiteX2937" fmla="*/ 5610588 w 6187971"/>
              <a:gd name="connsiteY2937" fmla="*/ 765061 h 5955635"/>
              <a:gd name="connsiteX2938" fmla="*/ 5630418 w 6187971"/>
              <a:gd name="connsiteY2938" fmla="*/ 792829 h 5955635"/>
              <a:gd name="connsiteX2939" fmla="*/ 5590759 w 6187971"/>
              <a:gd name="connsiteY2939" fmla="*/ 765061 h 5955635"/>
              <a:gd name="connsiteX2940" fmla="*/ 5594724 w 6187971"/>
              <a:gd name="connsiteY2940" fmla="*/ 769028 h 5955635"/>
              <a:gd name="connsiteX2941" fmla="*/ 5602657 w 6187971"/>
              <a:gd name="connsiteY2941" fmla="*/ 776961 h 5955635"/>
              <a:gd name="connsiteX2942" fmla="*/ 5598690 w 6187971"/>
              <a:gd name="connsiteY2942" fmla="*/ 776961 h 5955635"/>
              <a:gd name="connsiteX2943" fmla="*/ 5594725 w 6187971"/>
              <a:gd name="connsiteY2943" fmla="*/ 772995 h 5955635"/>
              <a:gd name="connsiteX2944" fmla="*/ 5614555 w 6187971"/>
              <a:gd name="connsiteY2944" fmla="*/ 796795 h 5955635"/>
              <a:gd name="connsiteX2945" fmla="*/ 5729570 w 6187971"/>
              <a:gd name="connsiteY2945" fmla="*/ 907865 h 5955635"/>
              <a:gd name="connsiteX2946" fmla="*/ 5757333 w 6187971"/>
              <a:gd name="connsiteY2946" fmla="*/ 943566 h 5955635"/>
              <a:gd name="connsiteX2947" fmla="*/ 5856484 w 6187971"/>
              <a:gd name="connsiteY2947" fmla="*/ 1058602 h 5955635"/>
              <a:gd name="connsiteX2948" fmla="*/ 5908043 w 6187971"/>
              <a:gd name="connsiteY2948" fmla="*/ 1133972 h 5955635"/>
              <a:gd name="connsiteX2949" fmla="*/ 5908042 w 6187971"/>
              <a:gd name="connsiteY2949" fmla="*/ 1137938 h 5955635"/>
              <a:gd name="connsiteX2950" fmla="*/ 5912009 w 6187971"/>
              <a:gd name="connsiteY2950" fmla="*/ 1141905 h 5955635"/>
              <a:gd name="connsiteX2951" fmla="*/ 5915975 w 6187971"/>
              <a:gd name="connsiteY2951" fmla="*/ 1149838 h 5955635"/>
              <a:gd name="connsiteX2952" fmla="*/ 5912008 w 6187971"/>
              <a:gd name="connsiteY2952" fmla="*/ 1145872 h 5955635"/>
              <a:gd name="connsiteX2953" fmla="*/ 5908042 w 6187971"/>
              <a:gd name="connsiteY2953" fmla="*/ 1141905 h 5955635"/>
              <a:gd name="connsiteX2954" fmla="*/ 5935805 w 6187971"/>
              <a:gd name="connsiteY2954" fmla="*/ 1185539 h 5955635"/>
              <a:gd name="connsiteX2955" fmla="*/ 5931839 w 6187971"/>
              <a:gd name="connsiteY2955" fmla="*/ 1205373 h 5955635"/>
              <a:gd name="connsiteX2956" fmla="*/ 6054787 w 6187971"/>
              <a:gd name="connsiteY2956" fmla="*/ 1391812 h 5955635"/>
              <a:gd name="connsiteX2957" fmla="*/ 6110311 w 6187971"/>
              <a:gd name="connsiteY2957" fmla="*/ 1530649 h 5955635"/>
              <a:gd name="connsiteX2958" fmla="*/ 6118243 w 6187971"/>
              <a:gd name="connsiteY2958" fmla="*/ 1550483 h 5955635"/>
              <a:gd name="connsiteX2959" fmla="*/ 6157904 w 6187971"/>
              <a:gd name="connsiteY2959" fmla="*/ 1633786 h 5955635"/>
              <a:gd name="connsiteX2960" fmla="*/ 6177734 w 6187971"/>
              <a:gd name="connsiteY2960" fmla="*/ 1709154 h 5955635"/>
              <a:gd name="connsiteX2961" fmla="*/ 6153938 w 6187971"/>
              <a:gd name="connsiteY2961" fmla="*/ 1669486 h 5955635"/>
              <a:gd name="connsiteX2962" fmla="*/ 6134108 w 6187971"/>
              <a:gd name="connsiteY2962" fmla="*/ 1621885 h 5955635"/>
              <a:gd name="connsiteX2963" fmla="*/ 6130142 w 6187971"/>
              <a:gd name="connsiteY2963" fmla="*/ 1590151 h 5955635"/>
              <a:gd name="connsiteX2964" fmla="*/ 6090481 w 6187971"/>
              <a:gd name="connsiteY2964" fmla="*/ 1514782 h 5955635"/>
              <a:gd name="connsiteX2965" fmla="*/ 6082549 w 6187971"/>
              <a:gd name="connsiteY2965" fmla="*/ 1487014 h 5955635"/>
              <a:gd name="connsiteX2966" fmla="*/ 6074617 w 6187971"/>
              <a:gd name="connsiteY2966" fmla="*/ 1487014 h 5955635"/>
              <a:gd name="connsiteX2967" fmla="*/ 6019092 w 6187971"/>
              <a:gd name="connsiteY2967" fmla="*/ 1383878 h 5955635"/>
              <a:gd name="connsiteX2968" fmla="*/ 5959602 w 6187971"/>
              <a:gd name="connsiteY2968" fmla="*/ 1272808 h 5955635"/>
              <a:gd name="connsiteX2969" fmla="*/ 5963568 w 6187971"/>
              <a:gd name="connsiteY2969" fmla="*/ 1264875 h 5955635"/>
              <a:gd name="connsiteX2970" fmla="*/ 5900111 w 6187971"/>
              <a:gd name="connsiteY2970" fmla="*/ 1181572 h 5955635"/>
              <a:gd name="connsiteX2971" fmla="*/ 5868382 w 6187971"/>
              <a:gd name="connsiteY2971" fmla="*/ 1130005 h 5955635"/>
              <a:gd name="connsiteX2972" fmla="*/ 5864416 w 6187971"/>
              <a:gd name="connsiteY2972" fmla="*/ 1133972 h 5955635"/>
              <a:gd name="connsiteX2973" fmla="*/ 5828722 w 6187971"/>
              <a:gd name="connsiteY2973" fmla="*/ 1086370 h 5955635"/>
              <a:gd name="connsiteX2974" fmla="*/ 5824755 w 6187971"/>
              <a:gd name="connsiteY2974" fmla="*/ 1066536 h 5955635"/>
              <a:gd name="connsiteX2975" fmla="*/ 5860450 w 6187971"/>
              <a:gd name="connsiteY2975" fmla="*/ 1078437 h 5955635"/>
              <a:gd name="connsiteX2976" fmla="*/ 5789061 w 6187971"/>
              <a:gd name="connsiteY2976" fmla="*/ 995134 h 5955635"/>
              <a:gd name="connsiteX2977" fmla="*/ 5789061 w 6187971"/>
              <a:gd name="connsiteY2977" fmla="*/ 999101 h 5955635"/>
              <a:gd name="connsiteX2978" fmla="*/ 5793027 w 6187971"/>
              <a:gd name="connsiteY2978" fmla="*/ 1007034 h 5955635"/>
              <a:gd name="connsiteX2979" fmla="*/ 5785095 w 6187971"/>
              <a:gd name="connsiteY2979" fmla="*/ 999101 h 5955635"/>
              <a:gd name="connsiteX2980" fmla="*/ 5765264 w 6187971"/>
              <a:gd name="connsiteY2980" fmla="*/ 975300 h 5955635"/>
              <a:gd name="connsiteX2981" fmla="*/ 5757332 w 6187971"/>
              <a:gd name="connsiteY2981" fmla="*/ 971334 h 5955635"/>
              <a:gd name="connsiteX2982" fmla="*/ 5757333 w 6187971"/>
              <a:gd name="connsiteY2982" fmla="*/ 967367 h 5955635"/>
              <a:gd name="connsiteX2983" fmla="*/ 5757333 w 6187971"/>
              <a:gd name="connsiteY2983" fmla="*/ 963400 h 5955635"/>
              <a:gd name="connsiteX2984" fmla="*/ 5761298 w 6187971"/>
              <a:gd name="connsiteY2984" fmla="*/ 967367 h 5955635"/>
              <a:gd name="connsiteX2985" fmla="*/ 5749401 w 6187971"/>
              <a:gd name="connsiteY2985" fmla="*/ 967367 h 5955635"/>
              <a:gd name="connsiteX2986" fmla="*/ 5737502 w 6187971"/>
              <a:gd name="connsiteY2986" fmla="*/ 963400 h 5955635"/>
              <a:gd name="connsiteX2987" fmla="*/ 5741469 w 6187971"/>
              <a:gd name="connsiteY2987" fmla="*/ 983234 h 5955635"/>
              <a:gd name="connsiteX2988" fmla="*/ 5705773 w 6187971"/>
              <a:gd name="connsiteY2988" fmla="*/ 955466 h 5955635"/>
              <a:gd name="connsiteX2989" fmla="*/ 5674045 w 6187971"/>
              <a:gd name="connsiteY2989" fmla="*/ 919765 h 5955635"/>
              <a:gd name="connsiteX2990" fmla="*/ 5705774 w 6187971"/>
              <a:gd name="connsiteY2990" fmla="*/ 935633 h 5955635"/>
              <a:gd name="connsiteX2991" fmla="*/ 5697842 w 6187971"/>
              <a:gd name="connsiteY2991" fmla="*/ 915799 h 5955635"/>
              <a:gd name="connsiteX2992" fmla="*/ 5678012 w 6187971"/>
              <a:gd name="connsiteY2992" fmla="*/ 899931 h 5955635"/>
              <a:gd name="connsiteX2993" fmla="*/ 5523336 w 6187971"/>
              <a:gd name="connsiteY2993" fmla="*/ 749194 h 5955635"/>
              <a:gd name="connsiteX2994" fmla="*/ 5495573 w 6187971"/>
              <a:gd name="connsiteY2994" fmla="*/ 725393 h 5955635"/>
              <a:gd name="connsiteX2995" fmla="*/ 5455913 w 6187971"/>
              <a:gd name="connsiteY2995" fmla="*/ 689692 h 5955635"/>
              <a:gd name="connsiteX2996" fmla="*/ 5447981 w 6187971"/>
              <a:gd name="connsiteY2996" fmla="*/ 689692 h 5955635"/>
              <a:gd name="connsiteX2997" fmla="*/ 5376591 w 6187971"/>
              <a:gd name="connsiteY2997" fmla="*/ 634157 h 5955635"/>
              <a:gd name="connsiteX2998" fmla="*/ 5317100 w 6187971"/>
              <a:gd name="connsiteY2998" fmla="*/ 582589 h 5955635"/>
              <a:gd name="connsiteX2999" fmla="*/ 5313135 w 6187971"/>
              <a:gd name="connsiteY2999" fmla="*/ 598456 h 5955635"/>
              <a:gd name="connsiteX3000" fmla="*/ 5301237 w 6187971"/>
              <a:gd name="connsiteY3000" fmla="*/ 594489 h 5955635"/>
              <a:gd name="connsiteX3001" fmla="*/ 5249678 w 6187971"/>
              <a:gd name="connsiteY3001" fmla="*/ 554822 h 5955635"/>
              <a:gd name="connsiteX3002" fmla="*/ 5249677 w 6187971"/>
              <a:gd name="connsiteY3002" fmla="*/ 546888 h 5955635"/>
              <a:gd name="connsiteX3003" fmla="*/ 5273474 w 6187971"/>
              <a:gd name="connsiteY3003" fmla="*/ 554822 h 5955635"/>
              <a:gd name="connsiteX3004" fmla="*/ 5206051 w 6187971"/>
              <a:gd name="connsiteY3004" fmla="*/ 503254 h 5955635"/>
              <a:gd name="connsiteX3005" fmla="*/ 5142594 w 6187971"/>
              <a:gd name="connsiteY3005" fmla="*/ 455652 h 5955635"/>
              <a:gd name="connsiteX3006" fmla="*/ 5015681 w 6187971"/>
              <a:gd name="connsiteY3006" fmla="*/ 380283 h 5955635"/>
              <a:gd name="connsiteX3007" fmla="*/ 5007749 w 6187971"/>
              <a:gd name="connsiteY3007" fmla="*/ 392184 h 5955635"/>
              <a:gd name="connsiteX3008" fmla="*/ 4983952 w 6187971"/>
              <a:gd name="connsiteY3008" fmla="*/ 380284 h 5955635"/>
              <a:gd name="connsiteX3009" fmla="*/ 4991884 w 6187971"/>
              <a:gd name="connsiteY3009" fmla="*/ 364416 h 5955635"/>
              <a:gd name="connsiteX3010" fmla="*/ 4916529 w 6187971"/>
              <a:gd name="connsiteY3010" fmla="*/ 328715 h 5955635"/>
              <a:gd name="connsiteX3011" fmla="*/ 4674600 w 6187971"/>
              <a:gd name="connsiteY3011" fmla="*/ 213679 h 5955635"/>
              <a:gd name="connsiteX3012" fmla="*/ 4761853 w 6187971"/>
              <a:gd name="connsiteY3012" fmla="*/ 229546 h 5955635"/>
              <a:gd name="connsiteX3013" fmla="*/ 4900665 w 6187971"/>
              <a:gd name="connsiteY3013" fmla="*/ 289047 h 5955635"/>
              <a:gd name="connsiteX3014" fmla="*/ 4892733 w 6187971"/>
              <a:gd name="connsiteY3014" fmla="*/ 285081 h 5955635"/>
              <a:gd name="connsiteX3015" fmla="*/ 4904631 w 6187971"/>
              <a:gd name="connsiteY3015" fmla="*/ 285081 h 5955635"/>
              <a:gd name="connsiteX3016" fmla="*/ 4908597 w 6187971"/>
              <a:gd name="connsiteY3016" fmla="*/ 285081 h 5955635"/>
              <a:gd name="connsiteX3017" fmla="*/ 4785650 w 6187971"/>
              <a:gd name="connsiteY3017" fmla="*/ 217645 h 5955635"/>
              <a:gd name="connsiteX3018" fmla="*/ 4722193 w 6187971"/>
              <a:gd name="connsiteY3018" fmla="*/ 185911 h 5955635"/>
              <a:gd name="connsiteX3019" fmla="*/ 1947650 w 6187971"/>
              <a:gd name="connsiteY3019" fmla="*/ 777856 h 5955635"/>
              <a:gd name="connsiteX3020" fmla="*/ 1935362 w 6187971"/>
              <a:gd name="connsiteY3020" fmla="*/ 791245 h 5955635"/>
              <a:gd name="connsiteX3021" fmla="*/ 1909737 w 6187971"/>
              <a:gd name="connsiteY3021" fmla="*/ 809082 h 5955635"/>
              <a:gd name="connsiteX3022" fmla="*/ 1904271 w 6187971"/>
              <a:gd name="connsiteY3022" fmla="*/ 805540 h 5955635"/>
              <a:gd name="connsiteX3023" fmla="*/ 1846987 w 6187971"/>
              <a:gd name="connsiteY3023" fmla="*/ 846036 h 5955635"/>
              <a:gd name="connsiteX3024" fmla="*/ 1850529 w 6187971"/>
              <a:gd name="connsiteY3024" fmla="*/ 840570 h 5955635"/>
              <a:gd name="connsiteX3025" fmla="*/ 1787779 w 6187971"/>
              <a:gd name="connsiteY3025" fmla="*/ 877524 h 5955635"/>
              <a:gd name="connsiteX3026" fmla="*/ 1784238 w 6187971"/>
              <a:gd name="connsiteY3026" fmla="*/ 882991 h 5955635"/>
              <a:gd name="connsiteX3027" fmla="*/ 1797750 w 6187971"/>
              <a:gd name="connsiteY3027" fmla="*/ 880104 h 5955635"/>
              <a:gd name="connsiteX3028" fmla="*/ 1770316 w 6187971"/>
              <a:gd name="connsiteY3028" fmla="*/ 897739 h 5955635"/>
              <a:gd name="connsiteX3029" fmla="*/ 1753457 w 6187971"/>
              <a:gd name="connsiteY3029" fmla="*/ 912815 h 5955635"/>
              <a:gd name="connsiteX3030" fmla="*/ 1753020 w 6187971"/>
              <a:gd name="connsiteY3030" fmla="*/ 913030 h 5955635"/>
              <a:gd name="connsiteX3031" fmla="*/ 1753224 w 6187971"/>
              <a:gd name="connsiteY3031" fmla="*/ 903157 h 5955635"/>
              <a:gd name="connsiteX3032" fmla="*/ 1742083 w 6187971"/>
              <a:gd name="connsiteY3032" fmla="*/ 906126 h 5955635"/>
              <a:gd name="connsiteX3033" fmla="*/ 1743445 w 6187971"/>
              <a:gd name="connsiteY3033" fmla="*/ 915254 h 5955635"/>
              <a:gd name="connsiteX3034" fmla="*/ 1742879 w 6187971"/>
              <a:gd name="connsiteY3034" fmla="*/ 918021 h 5955635"/>
              <a:gd name="connsiteX3035" fmla="*/ 1735613 w 6187971"/>
              <a:gd name="connsiteY3035" fmla="*/ 921596 h 5955635"/>
              <a:gd name="connsiteX3036" fmla="*/ 1666447 w 6187971"/>
              <a:gd name="connsiteY3036" fmla="*/ 941384 h 5955635"/>
              <a:gd name="connsiteX3037" fmla="*/ 1730595 w 6187971"/>
              <a:gd name="connsiteY3037" fmla="*/ 884660 h 5955635"/>
              <a:gd name="connsiteX3038" fmla="*/ 1900144 w 6187971"/>
              <a:gd name="connsiteY3038" fmla="*/ 799552 h 5955635"/>
              <a:gd name="connsiteX3039" fmla="*/ 1932099 w 6187971"/>
              <a:gd name="connsiteY3039" fmla="*/ 782795 h 5955635"/>
              <a:gd name="connsiteX3040" fmla="*/ 2248188 w 6187971"/>
              <a:gd name="connsiteY3040" fmla="*/ 634910 h 5955635"/>
              <a:gd name="connsiteX3041" fmla="*/ 2249855 w 6187971"/>
              <a:gd name="connsiteY3041" fmla="*/ 637515 h 5955635"/>
              <a:gd name="connsiteX3042" fmla="*/ 2245351 w 6187971"/>
              <a:gd name="connsiteY3042" fmla="*/ 638477 h 5955635"/>
              <a:gd name="connsiteX3043" fmla="*/ 2237306 w 6187971"/>
              <a:gd name="connsiteY3043" fmla="*/ 644906 h 5955635"/>
              <a:gd name="connsiteX3044" fmla="*/ 2241810 w 6187971"/>
              <a:gd name="connsiteY3044" fmla="*/ 643944 h 5955635"/>
              <a:gd name="connsiteX3045" fmla="*/ 2246313 w 6187971"/>
              <a:gd name="connsiteY3045" fmla="*/ 642981 h 5955635"/>
              <a:gd name="connsiteX3046" fmla="*/ 2139485 w 6187971"/>
              <a:gd name="connsiteY3046" fmla="*/ 694062 h 5955635"/>
              <a:gd name="connsiteX3047" fmla="*/ 2105648 w 6187971"/>
              <a:gd name="connsiteY3047" fmla="*/ 704456 h 5955635"/>
              <a:gd name="connsiteX3048" fmla="*/ 2080196 w 6187971"/>
              <a:gd name="connsiteY3048" fmla="*/ 714942 h 5955635"/>
              <a:gd name="connsiteX3049" fmla="*/ 2084254 w 6187971"/>
              <a:gd name="connsiteY3049" fmla="*/ 709377 h 5955635"/>
              <a:gd name="connsiteX3050" fmla="*/ 2119532 w 6187971"/>
              <a:gd name="connsiteY3050" fmla="*/ 682286 h 5955635"/>
              <a:gd name="connsiteX3051" fmla="*/ 2411064 w 6187971"/>
              <a:gd name="connsiteY3051" fmla="*/ 586743 h 5955635"/>
              <a:gd name="connsiteX3052" fmla="*/ 2413620 w 6187971"/>
              <a:gd name="connsiteY3052" fmla="*/ 588398 h 5955635"/>
              <a:gd name="connsiteX3053" fmla="*/ 2392061 w 6187971"/>
              <a:gd name="connsiteY3053" fmla="*/ 597714 h 5955635"/>
              <a:gd name="connsiteX3054" fmla="*/ 2374045 w 6187971"/>
              <a:gd name="connsiteY3054" fmla="*/ 601563 h 5955635"/>
              <a:gd name="connsiteX3055" fmla="*/ 2338013 w 6187971"/>
              <a:gd name="connsiteY3055" fmla="*/ 609261 h 5955635"/>
              <a:gd name="connsiteX3056" fmla="*/ 2275917 w 6187971"/>
              <a:gd name="connsiteY3056" fmla="*/ 627238 h 5955635"/>
              <a:gd name="connsiteX3057" fmla="*/ 2276204 w 6187971"/>
              <a:gd name="connsiteY3057" fmla="*/ 626130 h 5955635"/>
              <a:gd name="connsiteX3058" fmla="*/ 2387086 w 6187971"/>
              <a:gd name="connsiteY3058" fmla="*/ 592524 h 5955635"/>
              <a:gd name="connsiteX3059" fmla="*/ 2522905 w 6187971"/>
              <a:gd name="connsiteY3059" fmla="*/ 559776 h 5955635"/>
              <a:gd name="connsiteX3060" fmla="*/ 2540871 w 6187971"/>
              <a:gd name="connsiteY3060" fmla="*/ 556503 h 5955635"/>
              <a:gd name="connsiteX3061" fmla="*/ 2502340 w 6187971"/>
              <a:gd name="connsiteY3061" fmla="*/ 564735 h 5955635"/>
              <a:gd name="connsiteX3062" fmla="*/ 2659387 w 6187971"/>
              <a:gd name="connsiteY3062" fmla="*/ 432280 h 5955635"/>
              <a:gd name="connsiteX3063" fmla="*/ 2798433 w 6187971"/>
              <a:gd name="connsiteY3063" fmla="*/ 411539 h 5955635"/>
              <a:gd name="connsiteX3064" fmla="*/ 2817780 w 6187971"/>
              <a:gd name="connsiteY3064" fmla="*/ 409701 h 5955635"/>
              <a:gd name="connsiteX3065" fmla="*/ 2950086 w 6187971"/>
              <a:gd name="connsiteY3065" fmla="*/ 405117 h 5955635"/>
              <a:gd name="connsiteX3066" fmla="*/ 2996187 w 6187971"/>
              <a:gd name="connsiteY3066" fmla="*/ 398934 h 5955635"/>
              <a:gd name="connsiteX3067" fmla="*/ 3005378 w 6187971"/>
              <a:gd name="connsiteY3067" fmla="*/ 391284 h 5955635"/>
              <a:gd name="connsiteX3068" fmla="*/ 3093771 w 6187971"/>
              <a:gd name="connsiteY3068" fmla="*/ 385395 h 5955635"/>
              <a:gd name="connsiteX3069" fmla="*/ 3939070 w 6187971"/>
              <a:gd name="connsiteY3069" fmla="*/ 497975 h 5955635"/>
              <a:gd name="connsiteX3070" fmla="*/ 3925558 w 6187971"/>
              <a:gd name="connsiteY3070" fmla="*/ 500862 h 5955635"/>
              <a:gd name="connsiteX3071" fmla="*/ 4005322 w 6187971"/>
              <a:gd name="connsiteY3071" fmla="*/ 521498 h 5955635"/>
              <a:gd name="connsiteX3072" fmla="*/ 4101485 w 6187971"/>
              <a:gd name="connsiteY3072" fmla="*/ 552759 h 5955635"/>
              <a:gd name="connsiteX3073" fmla="*/ 4157765 w 6187971"/>
              <a:gd name="connsiteY3073" fmla="*/ 573703 h 5955635"/>
              <a:gd name="connsiteX3074" fmla="*/ 4158727 w 6187971"/>
              <a:gd name="connsiteY3074" fmla="*/ 578207 h 5955635"/>
              <a:gd name="connsiteX3075" fmla="*/ 4163231 w 6187971"/>
              <a:gd name="connsiteY3075" fmla="*/ 577244 h 5955635"/>
              <a:gd name="connsiteX3076" fmla="*/ 4168698 w 6187971"/>
              <a:gd name="connsiteY3076" fmla="*/ 580786 h 5955635"/>
              <a:gd name="connsiteX3077" fmla="*/ 4178668 w 6187971"/>
              <a:gd name="connsiteY3077" fmla="*/ 583366 h 5955635"/>
              <a:gd name="connsiteX3078" fmla="*/ 4204075 w 6187971"/>
              <a:gd name="connsiteY3078" fmla="*/ 592066 h 5955635"/>
              <a:gd name="connsiteX3079" fmla="*/ 4286726 w 6187971"/>
              <a:gd name="connsiteY3079" fmla="*/ 626215 h 5955635"/>
              <a:gd name="connsiteX3080" fmla="*/ 4318562 w 6187971"/>
              <a:gd name="connsiteY3080" fmla="*/ 642961 h 5955635"/>
              <a:gd name="connsiteX3081" fmla="*/ 4392203 w 6187971"/>
              <a:gd name="connsiteY3081" fmla="*/ 679034 h 5955635"/>
              <a:gd name="connsiteX3082" fmla="*/ 4387699 w 6187971"/>
              <a:gd name="connsiteY3082" fmla="*/ 679996 h 5955635"/>
              <a:gd name="connsiteX3083" fmla="*/ 4403136 w 6187971"/>
              <a:gd name="connsiteY3083" fmla="*/ 686117 h 5955635"/>
              <a:gd name="connsiteX3084" fmla="*/ 5230091 w 6187971"/>
              <a:gd name="connsiteY3084" fmla="*/ 1338337 h 5955635"/>
              <a:gd name="connsiteX3085" fmla="*/ 5771121 w 6187971"/>
              <a:gd name="connsiteY3085" fmla="*/ 2437834 h 5955635"/>
              <a:gd name="connsiteX3086" fmla="*/ 5762112 w 6187971"/>
              <a:gd name="connsiteY3086" fmla="*/ 2439759 h 5955635"/>
              <a:gd name="connsiteX3087" fmla="*/ 5684663 w 6187971"/>
              <a:gd name="connsiteY3087" fmla="*/ 2319726 h 5955635"/>
              <a:gd name="connsiteX3088" fmla="*/ 5684007 w 6187971"/>
              <a:gd name="connsiteY3088" fmla="*/ 2338705 h 5955635"/>
              <a:gd name="connsiteX3089" fmla="*/ 5657678 w 6187971"/>
              <a:gd name="connsiteY3089" fmla="*/ 2259556 h 5955635"/>
              <a:gd name="connsiteX3090" fmla="*/ 5622648 w 6187971"/>
              <a:gd name="connsiteY3090" fmla="*/ 2205815 h 5955635"/>
              <a:gd name="connsiteX3091" fmla="*/ 5623262 w 6187971"/>
              <a:gd name="connsiteY3091" fmla="*/ 2252780 h 5955635"/>
              <a:gd name="connsiteX3092" fmla="*/ 5617796 w 6187971"/>
              <a:gd name="connsiteY3092" fmla="*/ 2249238 h 5955635"/>
              <a:gd name="connsiteX3093" fmla="*/ 5616834 w 6187971"/>
              <a:gd name="connsiteY3093" fmla="*/ 2244735 h 5955635"/>
              <a:gd name="connsiteX3094" fmla="*/ 5615871 w 6187971"/>
              <a:gd name="connsiteY3094" fmla="*/ 2240230 h 5955635"/>
              <a:gd name="connsiteX3095" fmla="*/ 5613947 w 6187971"/>
              <a:gd name="connsiteY3095" fmla="*/ 2231223 h 5955635"/>
              <a:gd name="connsiteX3096" fmla="*/ 5610406 w 6187971"/>
              <a:gd name="connsiteY3096" fmla="*/ 2236688 h 5955635"/>
              <a:gd name="connsiteX3097" fmla="*/ 5611368 w 6187971"/>
              <a:gd name="connsiteY3097" fmla="*/ 2241193 h 5955635"/>
              <a:gd name="connsiteX3098" fmla="*/ 5612330 w 6187971"/>
              <a:gd name="connsiteY3098" fmla="*/ 2245697 h 5955635"/>
              <a:gd name="connsiteX3099" fmla="*/ 5610713 w 6187971"/>
              <a:gd name="connsiteY3099" fmla="*/ 2260171 h 5955635"/>
              <a:gd name="connsiteX3100" fmla="*/ 5616179 w 6187971"/>
              <a:gd name="connsiteY3100" fmla="*/ 2263712 h 5955635"/>
              <a:gd name="connsiteX3101" fmla="*/ 5615217 w 6187971"/>
              <a:gd name="connsiteY3101" fmla="*/ 2259209 h 5955635"/>
              <a:gd name="connsiteX3102" fmla="*/ 5618758 w 6187971"/>
              <a:gd name="connsiteY3102" fmla="*/ 2253742 h 5955635"/>
              <a:gd name="connsiteX3103" fmla="*/ 5621645 w 6187971"/>
              <a:gd name="connsiteY3103" fmla="*/ 2267254 h 5955635"/>
              <a:gd name="connsiteX3104" fmla="*/ 5622607 w 6187971"/>
              <a:gd name="connsiteY3104" fmla="*/ 2271759 h 5955635"/>
              <a:gd name="connsiteX3105" fmla="*/ 5607785 w 6187971"/>
              <a:gd name="connsiteY3105" fmla="*/ 2312602 h 5955635"/>
              <a:gd name="connsiteX3106" fmla="*/ 5591734 w 6187971"/>
              <a:gd name="connsiteY3106" fmla="*/ 2259516 h 5955635"/>
              <a:gd name="connsiteX3107" fmla="*/ 5577568 w 6187971"/>
              <a:gd name="connsiteY3107" fmla="*/ 2281381 h 5955635"/>
              <a:gd name="connsiteX3108" fmla="*/ 5509432 w 6187971"/>
              <a:gd name="connsiteY3108" fmla="*/ 2182907 h 5955635"/>
              <a:gd name="connsiteX3109" fmla="*/ 5508469 w 6187971"/>
              <a:gd name="connsiteY3109" fmla="*/ 2178402 h 5955635"/>
              <a:gd name="connsiteX3110" fmla="*/ 5506545 w 6187971"/>
              <a:gd name="connsiteY3110" fmla="*/ 2169395 h 5955635"/>
              <a:gd name="connsiteX3111" fmla="*/ 5501079 w 6187971"/>
              <a:gd name="connsiteY3111" fmla="*/ 2165852 h 5955635"/>
              <a:gd name="connsiteX3112" fmla="*/ 5476981 w 6187971"/>
              <a:gd name="connsiteY3112" fmla="*/ 2119196 h 5955635"/>
              <a:gd name="connsiteX3113" fmla="*/ 5468629 w 6187971"/>
              <a:gd name="connsiteY3113" fmla="*/ 2102141 h 5955635"/>
              <a:gd name="connsiteX3114" fmla="*/ 5463162 w 6187971"/>
              <a:gd name="connsiteY3114" fmla="*/ 2098599 h 5955635"/>
              <a:gd name="connsiteX3115" fmla="*/ 5462200 w 6187971"/>
              <a:gd name="connsiteY3115" fmla="*/ 2094096 h 5955635"/>
              <a:gd name="connsiteX3116" fmla="*/ 5457696 w 6187971"/>
              <a:gd name="connsiteY3116" fmla="*/ 2095058 h 5955635"/>
              <a:gd name="connsiteX3117" fmla="*/ 5456733 w 6187971"/>
              <a:gd name="connsiteY3117" fmla="*/ 2090554 h 5955635"/>
              <a:gd name="connsiteX3118" fmla="*/ 5443876 w 6187971"/>
              <a:gd name="connsiteY3118" fmla="*/ 2074462 h 5955635"/>
              <a:gd name="connsiteX3119" fmla="*/ 5442259 w 6187971"/>
              <a:gd name="connsiteY3119" fmla="*/ 2088936 h 5955635"/>
              <a:gd name="connsiteX3120" fmla="*/ 5431327 w 6187971"/>
              <a:gd name="connsiteY3120" fmla="*/ 2081853 h 5955635"/>
              <a:gd name="connsiteX3121" fmla="*/ 5418162 w 6187971"/>
              <a:gd name="connsiteY3121" fmla="*/ 2042279 h 5955635"/>
              <a:gd name="connsiteX3122" fmla="*/ 5359035 w 6187971"/>
              <a:gd name="connsiteY3122" fmla="*/ 1941880 h 5955635"/>
              <a:gd name="connsiteX3123" fmla="*/ 5344253 w 6187971"/>
              <a:gd name="connsiteY3123" fmla="*/ 1916780 h 5955635"/>
              <a:gd name="connsiteX3124" fmla="*/ 5293479 w 6187971"/>
              <a:gd name="connsiteY3124" fmla="*/ 1833435 h 5955635"/>
              <a:gd name="connsiteX3125" fmla="*/ 5290593 w 6187971"/>
              <a:gd name="connsiteY3125" fmla="*/ 1819923 h 5955635"/>
              <a:gd name="connsiteX3126" fmla="*/ 5279659 w 6187971"/>
              <a:gd name="connsiteY3126" fmla="*/ 1812840 h 5955635"/>
              <a:gd name="connsiteX3127" fmla="*/ 5283202 w 6187971"/>
              <a:gd name="connsiteY3127" fmla="*/ 1807373 h 5955635"/>
              <a:gd name="connsiteX3128" fmla="*/ 5242706 w 6187971"/>
              <a:gd name="connsiteY3128" fmla="*/ 1750090 h 5955635"/>
              <a:gd name="connsiteX3129" fmla="*/ 5251713 w 6187971"/>
              <a:gd name="connsiteY3129" fmla="*/ 1748165 h 5955635"/>
              <a:gd name="connsiteX3130" fmla="*/ 5235314 w 6187971"/>
              <a:gd name="connsiteY3130" fmla="*/ 1737540 h 5955635"/>
              <a:gd name="connsiteX3131" fmla="*/ 5215066 w 6187971"/>
              <a:gd name="connsiteY3131" fmla="*/ 1708898 h 5955635"/>
              <a:gd name="connsiteX3132" fmla="*/ 5214104 w 6187971"/>
              <a:gd name="connsiteY3132" fmla="*/ 1704395 h 5955635"/>
              <a:gd name="connsiteX3133" fmla="*/ 5218608 w 6187971"/>
              <a:gd name="connsiteY3133" fmla="*/ 1703433 h 5955635"/>
              <a:gd name="connsiteX3134" fmla="*/ 5223112 w 6187971"/>
              <a:gd name="connsiteY3134" fmla="*/ 1702470 h 5955635"/>
              <a:gd name="connsiteX3135" fmla="*/ 5222150 w 6187971"/>
              <a:gd name="connsiteY3135" fmla="*/ 1697966 h 5955635"/>
              <a:gd name="connsiteX3136" fmla="*/ 5212834 w 6187971"/>
              <a:gd name="connsiteY3136" fmla="*/ 1676408 h 5955635"/>
              <a:gd name="connsiteX3137" fmla="*/ 5217338 w 6187971"/>
              <a:gd name="connsiteY3137" fmla="*/ 1675445 h 5955635"/>
              <a:gd name="connsiteX3138" fmla="*/ 5216376 w 6187971"/>
              <a:gd name="connsiteY3138" fmla="*/ 1670942 h 5955635"/>
              <a:gd name="connsiteX3139" fmla="*/ 5210910 w 6187971"/>
              <a:gd name="connsiteY3139" fmla="*/ 1667400 h 5955635"/>
              <a:gd name="connsiteX3140" fmla="*/ 5156595 w 6187971"/>
              <a:gd name="connsiteY3140" fmla="*/ 1589521 h 5955635"/>
              <a:gd name="connsiteX3141" fmla="*/ 5088767 w 6187971"/>
              <a:gd name="connsiteY3141" fmla="*/ 1514530 h 5955635"/>
              <a:gd name="connsiteX3142" fmla="*/ 5031871 w 6187971"/>
              <a:gd name="connsiteY3142" fmla="*/ 1446621 h 5955635"/>
              <a:gd name="connsiteX3143" fmla="*/ 4977555 w 6187971"/>
              <a:gd name="connsiteY3143" fmla="*/ 1368743 h 5955635"/>
              <a:gd name="connsiteX3144" fmla="*/ 4950224 w 6187971"/>
              <a:gd name="connsiteY3144" fmla="*/ 1351033 h 5955635"/>
              <a:gd name="connsiteX3145" fmla="*/ 4949261 w 6187971"/>
              <a:gd name="connsiteY3145" fmla="*/ 1346529 h 5955635"/>
              <a:gd name="connsiteX3146" fmla="*/ 4942833 w 6187971"/>
              <a:gd name="connsiteY3146" fmla="*/ 1338484 h 5955635"/>
              <a:gd name="connsiteX3147" fmla="*/ 4939291 w 6187971"/>
              <a:gd name="connsiteY3147" fmla="*/ 1343950 h 5955635"/>
              <a:gd name="connsiteX3148" fmla="*/ 4736115 w 6187971"/>
              <a:gd name="connsiteY3148" fmla="*/ 1142457 h 5955635"/>
              <a:gd name="connsiteX3149" fmla="*/ 4735152 w 6187971"/>
              <a:gd name="connsiteY3149" fmla="*/ 1137953 h 5955635"/>
              <a:gd name="connsiteX3150" fmla="*/ 4778882 w 6187971"/>
              <a:gd name="connsiteY3150" fmla="*/ 1166287 h 5955635"/>
              <a:gd name="connsiteX3151" fmla="*/ 4782731 w 6187971"/>
              <a:gd name="connsiteY3151" fmla="*/ 1184304 h 5955635"/>
              <a:gd name="connsiteX3152" fmla="*/ 4821959 w 6187971"/>
              <a:gd name="connsiteY3152" fmla="*/ 1213600 h 5955635"/>
              <a:gd name="connsiteX3153" fmla="*/ 4857643 w 6187971"/>
              <a:gd name="connsiteY3153" fmla="*/ 1248362 h 5955635"/>
              <a:gd name="connsiteX3154" fmla="*/ 4916156 w 6187971"/>
              <a:gd name="connsiteY3154" fmla="*/ 1301797 h 5955635"/>
              <a:gd name="connsiteX3155" fmla="*/ 4953765 w 6187971"/>
              <a:gd name="connsiteY3155" fmla="*/ 1345567 h 5955635"/>
              <a:gd name="connsiteX3156" fmla="*/ 5006812 w 6187971"/>
              <a:gd name="connsiteY3156" fmla="*/ 1395460 h 5955635"/>
              <a:gd name="connsiteX3157" fmla="*/ 5007774 w 6187971"/>
              <a:gd name="connsiteY3157" fmla="*/ 1399963 h 5955635"/>
              <a:gd name="connsiteX3158" fmla="*/ 5008736 w 6187971"/>
              <a:gd name="connsiteY3158" fmla="*/ 1404467 h 5955635"/>
              <a:gd name="connsiteX3159" fmla="*/ 5013240 w 6187971"/>
              <a:gd name="connsiteY3159" fmla="*/ 1403505 h 5955635"/>
              <a:gd name="connsiteX3160" fmla="*/ 5027059 w 6187971"/>
              <a:gd name="connsiteY3160" fmla="*/ 1424100 h 5955635"/>
              <a:gd name="connsiteX3161" fmla="*/ 5028022 w 6187971"/>
              <a:gd name="connsiteY3161" fmla="*/ 1428605 h 5955635"/>
              <a:gd name="connsiteX3162" fmla="*/ 5033488 w 6187971"/>
              <a:gd name="connsiteY3162" fmla="*/ 1432147 h 5955635"/>
              <a:gd name="connsiteX3163" fmla="*/ 5032526 w 6187971"/>
              <a:gd name="connsiteY3163" fmla="*/ 1427642 h 5955635"/>
              <a:gd name="connsiteX3164" fmla="*/ 5074640 w 6187971"/>
              <a:gd name="connsiteY3164" fmla="*/ 1470451 h 5955635"/>
              <a:gd name="connsiteX3165" fmla="*/ 5070135 w 6187971"/>
              <a:gd name="connsiteY3165" fmla="*/ 1471414 h 5955635"/>
              <a:gd name="connsiteX3166" fmla="*/ 5071097 w 6187971"/>
              <a:gd name="connsiteY3166" fmla="*/ 1475917 h 5955635"/>
              <a:gd name="connsiteX3167" fmla="*/ 5076564 w 6187971"/>
              <a:gd name="connsiteY3167" fmla="*/ 1479459 h 5955635"/>
              <a:gd name="connsiteX3168" fmla="*/ 5081068 w 6187971"/>
              <a:gd name="connsiteY3168" fmla="*/ 1478497 h 5955635"/>
              <a:gd name="connsiteX3169" fmla="*/ 5082031 w 6187971"/>
              <a:gd name="connsiteY3169" fmla="*/ 1483001 h 5955635"/>
              <a:gd name="connsiteX3170" fmla="*/ 5096812 w 6187971"/>
              <a:gd name="connsiteY3170" fmla="*/ 1508101 h 5955635"/>
              <a:gd name="connsiteX3171" fmla="*/ 5106783 w 6187971"/>
              <a:gd name="connsiteY3171" fmla="*/ 1510680 h 5955635"/>
              <a:gd name="connsiteX3172" fmla="*/ 5113211 w 6187971"/>
              <a:gd name="connsiteY3172" fmla="*/ 1518726 h 5955635"/>
              <a:gd name="connsiteX3173" fmla="*/ 5109670 w 6187971"/>
              <a:gd name="connsiteY3173" fmla="*/ 1524192 h 5955635"/>
              <a:gd name="connsiteX3174" fmla="*/ 5115135 w 6187971"/>
              <a:gd name="connsiteY3174" fmla="*/ 1527734 h 5955635"/>
              <a:gd name="connsiteX3175" fmla="*/ 5120602 w 6187971"/>
              <a:gd name="connsiteY3175" fmla="*/ 1531276 h 5955635"/>
              <a:gd name="connsiteX3176" fmla="*/ 5151783 w 6187971"/>
              <a:gd name="connsiteY3176" fmla="*/ 1567000 h 5955635"/>
              <a:gd name="connsiteX3177" fmla="*/ 5143430 w 6187971"/>
              <a:gd name="connsiteY3177" fmla="*/ 1549947 h 5955635"/>
              <a:gd name="connsiteX3178" fmla="*/ 5126069 w 6187971"/>
              <a:gd name="connsiteY3178" fmla="*/ 1534818 h 5955635"/>
              <a:gd name="connsiteX3179" fmla="*/ 5125106 w 6187971"/>
              <a:gd name="connsiteY3179" fmla="*/ 1530313 h 5955635"/>
              <a:gd name="connsiteX3180" fmla="*/ 5124144 w 6187971"/>
              <a:gd name="connsiteY3180" fmla="*/ 1525809 h 5955635"/>
              <a:gd name="connsiteX3181" fmla="*/ 5117715 w 6187971"/>
              <a:gd name="connsiteY3181" fmla="*/ 1517764 h 5955635"/>
              <a:gd name="connsiteX3182" fmla="*/ 5087496 w 6187971"/>
              <a:gd name="connsiteY3182" fmla="*/ 1486543 h 5955635"/>
              <a:gd name="connsiteX3183" fmla="*/ 5085572 w 6187971"/>
              <a:gd name="connsiteY3183" fmla="*/ 1477535 h 5955635"/>
              <a:gd name="connsiteX3184" fmla="*/ 5084609 w 6187971"/>
              <a:gd name="connsiteY3184" fmla="*/ 1473030 h 5955635"/>
              <a:gd name="connsiteX3185" fmla="*/ 5082685 w 6187971"/>
              <a:gd name="connsiteY3185" fmla="*/ 1464022 h 5955635"/>
              <a:gd name="connsiteX3186" fmla="*/ 5078182 w 6187971"/>
              <a:gd name="connsiteY3186" fmla="*/ 1464985 h 5955635"/>
              <a:gd name="connsiteX3187" fmla="*/ 5073677 w 6187971"/>
              <a:gd name="connsiteY3187" fmla="*/ 1465947 h 5955635"/>
              <a:gd name="connsiteX3188" fmla="*/ 5056316 w 6187971"/>
              <a:gd name="connsiteY3188" fmla="*/ 1450817 h 5955635"/>
              <a:gd name="connsiteX3189" fmla="*/ 5037030 w 6187971"/>
              <a:gd name="connsiteY3189" fmla="*/ 1426680 h 5955635"/>
              <a:gd name="connsiteX3190" fmla="*/ 5036068 w 6187971"/>
              <a:gd name="connsiteY3190" fmla="*/ 1422176 h 5955635"/>
              <a:gd name="connsiteX3191" fmla="*/ 5035106 w 6187971"/>
              <a:gd name="connsiteY3191" fmla="*/ 1417673 h 5955635"/>
              <a:gd name="connsiteX3192" fmla="*/ 5017744 w 6187971"/>
              <a:gd name="connsiteY3192" fmla="*/ 1402543 h 5955635"/>
              <a:gd name="connsiteX3193" fmla="*/ 5023210 w 6187971"/>
              <a:gd name="connsiteY3193" fmla="*/ 1406085 h 5955635"/>
              <a:gd name="connsiteX3194" fmla="*/ 5022248 w 6187971"/>
              <a:gd name="connsiteY3194" fmla="*/ 1401581 h 5955635"/>
              <a:gd name="connsiteX3195" fmla="*/ 5016781 w 6187971"/>
              <a:gd name="connsiteY3195" fmla="*/ 1398039 h 5955635"/>
              <a:gd name="connsiteX3196" fmla="*/ 5011316 w 6187971"/>
              <a:gd name="connsiteY3196" fmla="*/ 1394497 h 5955635"/>
              <a:gd name="connsiteX3197" fmla="*/ 5003925 w 6187971"/>
              <a:gd name="connsiteY3197" fmla="*/ 1381948 h 5955635"/>
              <a:gd name="connsiteX3198" fmla="*/ 4992992 w 6187971"/>
              <a:gd name="connsiteY3198" fmla="*/ 1374863 h 5955635"/>
              <a:gd name="connsiteX3199" fmla="*/ 5002962 w 6187971"/>
              <a:gd name="connsiteY3199" fmla="*/ 1377443 h 5955635"/>
              <a:gd name="connsiteX3200" fmla="*/ 4986564 w 6187971"/>
              <a:gd name="connsiteY3200" fmla="*/ 1366818 h 5955635"/>
              <a:gd name="connsiteX3201" fmla="*/ 4968240 w 6187971"/>
              <a:gd name="connsiteY3201" fmla="*/ 1347184 h 5955635"/>
              <a:gd name="connsiteX3202" fmla="*/ 4981752 w 6187971"/>
              <a:gd name="connsiteY3202" fmla="*/ 1344297 h 5955635"/>
              <a:gd name="connsiteX3203" fmla="*/ 4959887 w 6187971"/>
              <a:gd name="connsiteY3203" fmla="*/ 1330131 h 5955635"/>
              <a:gd name="connsiteX3204" fmla="*/ 4964391 w 6187971"/>
              <a:gd name="connsiteY3204" fmla="*/ 1329169 h 5955635"/>
              <a:gd name="connsiteX3205" fmla="*/ 4963429 w 6187971"/>
              <a:gd name="connsiteY3205" fmla="*/ 1324664 h 5955635"/>
              <a:gd name="connsiteX3206" fmla="*/ 4957962 w 6187971"/>
              <a:gd name="connsiteY3206" fmla="*/ 1321122 h 5955635"/>
              <a:gd name="connsiteX3207" fmla="*/ 4941563 w 6187971"/>
              <a:gd name="connsiteY3207" fmla="*/ 1310497 h 5955635"/>
              <a:gd name="connsiteX3208" fmla="*/ 4935134 w 6187971"/>
              <a:gd name="connsiteY3208" fmla="*/ 1302452 h 5955635"/>
              <a:gd name="connsiteX3209" fmla="*/ 4929668 w 6187971"/>
              <a:gd name="connsiteY3209" fmla="*/ 1298910 h 5955635"/>
              <a:gd name="connsiteX3210" fmla="*/ 4930630 w 6187971"/>
              <a:gd name="connsiteY3210" fmla="*/ 1303414 h 5955635"/>
              <a:gd name="connsiteX3211" fmla="*/ 4931592 w 6187971"/>
              <a:gd name="connsiteY3211" fmla="*/ 1307917 h 5955635"/>
              <a:gd name="connsiteX3212" fmla="*/ 4901375 w 6187971"/>
              <a:gd name="connsiteY3212" fmla="*/ 1276697 h 5955635"/>
              <a:gd name="connsiteX3213" fmla="*/ 4915849 w 6187971"/>
              <a:gd name="connsiteY3213" fmla="*/ 1278314 h 5955635"/>
              <a:gd name="connsiteX3214" fmla="*/ 4883050 w 6187971"/>
              <a:gd name="connsiteY3214" fmla="*/ 1257063 h 5955635"/>
              <a:gd name="connsiteX3215" fmla="*/ 4852832 w 6187971"/>
              <a:gd name="connsiteY3215" fmla="*/ 1225842 h 5955635"/>
              <a:gd name="connsiteX3216" fmla="*/ 4858299 w 6187971"/>
              <a:gd name="connsiteY3216" fmla="*/ 1229384 h 5955635"/>
              <a:gd name="connsiteX3217" fmla="*/ 4862802 w 6187971"/>
              <a:gd name="connsiteY3217" fmla="*/ 1228422 h 5955635"/>
              <a:gd name="connsiteX3218" fmla="*/ 4867307 w 6187971"/>
              <a:gd name="connsiteY3218" fmla="*/ 1227460 h 5955635"/>
              <a:gd name="connsiteX3219" fmla="*/ 4860878 w 6187971"/>
              <a:gd name="connsiteY3219" fmla="*/ 1219413 h 5955635"/>
              <a:gd name="connsiteX3220" fmla="*/ 4865382 w 6187971"/>
              <a:gd name="connsiteY3220" fmla="*/ 1218451 h 5955635"/>
              <a:gd name="connsiteX3221" fmla="*/ 4870849 w 6187971"/>
              <a:gd name="connsiteY3221" fmla="*/ 1221993 h 5955635"/>
              <a:gd name="connsiteX3222" fmla="*/ 4871811 w 6187971"/>
              <a:gd name="connsiteY3222" fmla="*/ 1226498 h 5955635"/>
              <a:gd name="connsiteX3223" fmla="*/ 4877276 w 6187971"/>
              <a:gd name="connsiteY3223" fmla="*/ 1230039 h 5955635"/>
              <a:gd name="connsiteX3224" fmla="*/ 4882743 w 6187971"/>
              <a:gd name="connsiteY3224" fmla="*/ 1233581 h 5955635"/>
              <a:gd name="connsiteX3225" fmla="*/ 5003618 w 6187971"/>
              <a:gd name="connsiteY3225" fmla="*/ 1358465 h 5955635"/>
              <a:gd name="connsiteX3226" fmla="*/ 5004580 w 6187971"/>
              <a:gd name="connsiteY3226" fmla="*/ 1362969 h 5955635"/>
              <a:gd name="connsiteX3227" fmla="*/ 5010045 w 6187971"/>
              <a:gd name="connsiteY3227" fmla="*/ 1366510 h 5955635"/>
              <a:gd name="connsiteX3228" fmla="*/ 5033836 w 6187971"/>
              <a:gd name="connsiteY3228" fmla="*/ 1389686 h 5955635"/>
              <a:gd name="connsiteX3229" fmla="*/ 5041227 w 6187971"/>
              <a:gd name="connsiteY3229" fmla="*/ 1402236 h 5955635"/>
              <a:gd name="connsiteX3230" fmla="*/ 5046693 w 6187971"/>
              <a:gd name="connsiteY3230" fmla="*/ 1405777 h 5955635"/>
              <a:gd name="connsiteX3231" fmla="*/ 5075949 w 6187971"/>
              <a:gd name="connsiteY3231" fmla="*/ 1432494 h 5955635"/>
              <a:gd name="connsiteX3232" fmla="*/ 5081416 w 6187971"/>
              <a:gd name="connsiteY3232" fmla="*/ 1436036 h 5955635"/>
              <a:gd name="connsiteX3233" fmla="*/ 5084302 w 6187971"/>
              <a:gd name="connsiteY3233" fmla="*/ 1449548 h 5955635"/>
              <a:gd name="connsiteX3234" fmla="*/ 5113559 w 6187971"/>
              <a:gd name="connsiteY3234" fmla="*/ 1476265 h 5955635"/>
              <a:gd name="connsiteX3235" fmla="*/ 5119025 w 6187971"/>
              <a:gd name="connsiteY3235" fmla="*/ 1479807 h 5955635"/>
              <a:gd name="connsiteX3236" fmla="*/ 5119987 w 6187971"/>
              <a:gd name="connsiteY3236" fmla="*/ 1484311 h 5955635"/>
              <a:gd name="connsiteX3237" fmla="*/ 5205484 w 6187971"/>
              <a:gd name="connsiteY3237" fmla="*/ 1597915 h 5955635"/>
              <a:gd name="connsiteX3238" fmla="*/ 5217379 w 6187971"/>
              <a:gd name="connsiteY3238" fmla="*/ 1609503 h 5955635"/>
              <a:gd name="connsiteX3239" fmla="*/ 5220266 w 6187971"/>
              <a:gd name="connsiteY3239" fmla="*/ 1623015 h 5955635"/>
              <a:gd name="connsiteX3240" fmla="*/ 5229274 w 6187971"/>
              <a:gd name="connsiteY3240" fmla="*/ 1621090 h 5955635"/>
              <a:gd name="connsiteX3241" fmla="*/ 5235702 w 6187971"/>
              <a:gd name="connsiteY3241" fmla="*/ 1629136 h 5955635"/>
              <a:gd name="connsiteX3242" fmla="*/ 5271695 w 6187971"/>
              <a:gd name="connsiteY3242" fmla="*/ 1687381 h 5955635"/>
              <a:gd name="connsiteX3243" fmla="*/ 5272657 w 6187971"/>
              <a:gd name="connsiteY3243" fmla="*/ 1691885 h 5955635"/>
              <a:gd name="connsiteX3244" fmla="*/ 5274581 w 6187971"/>
              <a:gd name="connsiteY3244" fmla="*/ 1700893 h 5955635"/>
              <a:gd name="connsiteX3245" fmla="*/ 5279086 w 6187971"/>
              <a:gd name="connsiteY3245" fmla="*/ 1699931 h 5955635"/>
              <a:gd name="connsiteX3246" fmla="*/ 5325048 w 6187971"/>
              <a:gd name="connsiteY3246" fmla="*/ 1760755 h 5955635"/>
              <a:gd name="connsiteX3247" fmla="*/ 5380326 w 6187971"/>
              <a:gd name="connsiteY3247" fmla="*/ 1843138 h 5955635"/>
              <a:gd name="connsiteX3248" fmla="*/ 5408928 w 6187971"/>
              <a:gd name="connsiteY3248" fmla="*/ 1888834 h 5955635"/>
              <a:gd name="connsiteX3249" fmla="*/ 5409890 w 6187971"/>
              <a:gd name="connsiteY3249" fmla="*/ 1893338 h 5955635"/>
              <a:gd name="connsiteX3250" fmla="*/ 5410852 w 6187971"/>
              <a:gd name="connsiteY3250" fmla="*/ 1897842 h 5955635"/>
              <a:gd name="connsiteX3251" fmla="*/ 5411815 w 6187971"/>
              <a:gd name="connsiteY3251" fmla="*/ 1902346 h 5955635"/>
              <a:gd name="connsiteX3252" fmla="*/ 5416318 w 6187971"/>
              <a:gd name="connsiteY3252" fmla="*/ 1901384 h 5955635"/>
              <a:gd name="connsiteX3253" fmla="*/ 5426289 w 6187971"/>
              <a:gd name="connsiteY3253" fmla="*/ 1903964 h 5955635"/>
              <a:gd name="connsiteX3254" fmla="*/ 5442032 w 6187971"/>
              <a:gd name="connsiteY3254" fmla="*/ 1933567 h 5955635"/>
              <a:gd name="connsiteX3255" fmla="*/ 5452966 w 6187971"/>
              <a:gd name="connsiteY3255" fmla="*/ 1940651 h 5955635"/>
              <a:gd name="connsiteX3256" fmla="*/ 5418898 w 6187971"/>
              <a:gd name="connsiteY3256" fmla="*/ 1891414 h 5955635"/>
              <a:gd name="connsiteX3257" fmla="*/ 5416973 w 6187971"/>
              <a:gd name="connsiteY3257" fmla="*/ 1882405 h 5955635"/>
              <a:gd name="connsiteX3258" fmla="*/ 5411507 w 6187971"/>
              <a:gd name="connsiteY3258" fmla="*/ 1878863 h 5955635"/>
              <a:gd name="connsiteX3259" fmla="*/ 5373590 w 6187971"/>
              <a:gd name="connsiteY3259" fmla="*/ 1811610 h 5955635"/>
              <a:gd name="connsiteX3260" fmla="*/ 5274930 w 6187971"/>
              <a:gd name="connsiteY3260" fmla="*/ 1658432 h 5955635"/>
              <a:gd name="connsiteX3261" fmla="*/ 5173689 w 6187971"/>
              <a:gd name="connsiteY3261" fmla="*/ 1515224 h 5955635"/>
              <a:gd name="connsiteX3262" fmla="*/ 5155366 w 6187971"/>
              <a:gd name="connsiteY3262" fmla="*/ 1495591 h 5955635"/>
              <a:gd name="connsiteX3263" fmla="*/ 5077260 w 6187971"/>
              <a:gd name="connsiteY3263" fmla="*/ 1394538 h 5955635"/>
              <a:gd name="connsiteX3264" fmla="*/ 5047041 w 6187971"/>
              <a:gd name="connsiteY3264" fmla="*/ 1363316 h 5955635"/>
              <a:gd name="connsiteX3265" fmla="*/ 4981137 w 6187971"/>
              <a:gd name="connsiteY3265" fmla="*/ 1297332 h 5955635"/>
              <a:gd name="connsiteX3266" fmla="*/ 4867654 w 6187971"/>
              <a:gd name="connsiteY3266" fmla="*/ 1184998 h 5955635"/>
              <a:gd name="connsiteX3267" fmla="*/ 4840323 w 6187971"/>
              <a:gd name="connsiteY3267" fmla="*/ 1167290 h 5955635"/>
              <a:gd name="connsiteX3268" fmla="*/ 4809142 w 6187971"/>
              <a:gd name="connsiteY3268" fmla="*/ 1131565 h 5955635"/>
              <a:gd name="connsiteX3269" fmla="*/ 4799171 w 6187971"/>
              <a:gd name="connsiteY3269" fmla="*/ 1128985 h 5955635"/>
              <a:gd name="connsiteX3270" fmla="*/ 4740659 w 6187971"/>
              <a:gd name="connsiteY3270" fmla="*/ 1075551 h 5955635"/>
              <a:gd name="connsiteX3271" fmla="*/ 4720718 w 6187971"/>
              <a:gd name="connsiteY3271" fmla="*/ 1070392 h 5955635"/>
              <a:gd name="connsiteX3272" fmla="*/ 4707860 w 6187971"/>
              <a:gd name="connsiteY3272" fmla="*/ 1054300 h 5955635"/>
              <a:gd name="connsiteX3273" fmla="*/ 4541946 w 6187971"/>
              <a:gd name="connsiteY3273" fmla="*/ 939039 h 5955635"/>
              <a:gd name="connsiteX3274" fmla="*/ 4469921 w 6187971"/>
              <a:gd name="connsiteY3274" fmla="*/ 888492 h 5955635"/>
              <a:gd name="connsiteX3275" fmla="*/ 4428114 w 6187971"/>
              <a:gd name="connsiteY3275" fmla="*/ 869166 h 5955635"/>
              <a:gd name="connsiteX3276" fmla="*/ 4416220 w 6187971"/>
              <a:gd name="connsiteY3276" fmla="*/ 857578 h 5955635"/>
              <a:gd name="connsiteX3277" fmla="*/ 4395317 w 6187971"/>
              <a:gd name="connsiteY3277" fmla="*/ 847916 h 5955635"/>
              <a:gd name="connsiteX3278" fmla="*/ 4394354 w 6187971"/>
              <a:gd name="connsiteY3278" fmla="*/ 843411 h 5955635"/>
              <a:gd name="connsiteX3279" fmla="*/ 4419762 w 6187971"/>
              <a:gd name="connsiteY3279" fmla="*/ 852112 h 5955635"/>
              <a:gd name="connsiteX3280" fmla="*/ 4420724 w 6187971"/>
              <a:gd name="connsiteY3280" fmla="*/ 856616 h 5955635"/>
              <a:gd name="connsiteX3281" fmla="*/ 4430694 w 6187971"/>
              <a:gd name="connsiteY3281" fmla="*/ 859196 h 5955635"/>
              <a:gd name="connsiteX3282" fmla="*/ 4435199 w 6187971"/>
              <a:gd name="connsiteY3282" fmla="*/ 858234 h 5955635"/>
              <a:gd name="connsiteX3283" fmla="*/ 4440664 w 6187971"/>
              <a:gd name="connsiteY3283" fmla="*/ 861775 h 5955635"/>
              <a:gd name="connsiteX3284" fmla="*/ 4445168 w 6187971"/>
              <a:gd name="connsiteY3284" fmla="*/ 860813 h 5955635"/>
              <a:gd name="connsiteX3285" fmla="*/ 4477005 w 6187971"/>
              <a:gd name="connsiteY3285" fmla="*/ 877560 h 5955635"/>
              <a:gd name="connsiteX3286" fmla="*/ 4482471 w 6187971"/>
              <a:gd name="connsiteY3286" fmla="*/ 881101 h 5955635"/>
              <a:gd name="connsiteX3287" fmla="*/ 4486975 w 6187971"/>
              <a:gd name="connsiteY3287" fmla="*/ 880139 h 5955635"/>
              <a:gd name="connsiteX3288" fmla="*/ 4487937 w 6187971"/>
              <a:gd name="connsiteY3288" fmla="*/ 884643 h 5955635"/>
              <a:gd name="connsiteX3289" fmla="*/ 4484395 w 6187971"/>
              <a:gd name="connsiteY3289" fmla="*/ 890110 h 5955635"/>
              <a:gd name="connsiteX3290" fmla="*/ 4507878 w 6187971"/>
              <a:gd name="connsiteY3290" fmla="*/ 889801 h 5955635"/>
              <a:gd name="connsiteX3291" fmla="*/ 4547105 w 6187971"/>
              <a:gd name="connsiteY3291" fmla="*/ 919098 h 5955635"/>
              <a:gd name="connsiteX3292" fmla="*/ 4542600 w 6187971"/>
              <a:gd name="connsiteY3292" fmla="*/ 920061 h 5955635"/>
              <a:gd name="connsiteX3293" fmla="*/ 4548067 w 6187971"/>
              <a:gd name="connsiteY3293" fmla="*/ 923603 h 5955635"/>
              <a:gd name="connsiteX3294" fmla="*/ 4533593 w 6187971"/>
              <a:gd name="connsiteY3294" fmla="*/ 921985 h 5955635"/>
              <a:gd name="connsiteX3295" fmla="*/ 4558999 w 6187971"/>
              <a:gd name="connsiteY3295" fmla="*/ 930686 h 5955635"/>
              <a:gd name="connsiteX3296" fmla="*/ 4565428 w 6187971"/>
              <a:gd name="connsiteY3296" fmla="*/ 938732 h 5955635"/>
              <a:gd name="connsiteX3297" fmla="*/ 4570895 w 6187971"/>
              <a:gd name="connsiteY3297" fmla="*/ 942274 h 5955635"/>
              <a:gd name="connsiteX3298" fmla="*/ 4574437 w 6187971"/>
              <a:gd name="connsiteY3298" fmla="*/ 936808 h 5955635"/>
              <a:gd name="connsiteX3299" fmla="*/ 4607235 w 6187971"/>
              <a:gd name="connsiteY3299" fmla="*/ 958058 h 5955635"/>
              <a:gd name="connsiteX3300" fmla="*/ 4612701 w 6187971"/>
              <a:gd name="connsiteY3300" fmla="*/ 961599 h 5955635"/>
              <a:gd name="connsiteX3301" fmla="*/ 4617205 w 6187971"/>
              <a:gd name="connsiteY3301" fmla="*/ 960637 h 5955635"/>
              <a:gd name="connsiteX3302" fmla="*/ 4721066 w 6187971"/>
              <a:gd name="connsiteY3302" fmla="*/ 1027932 h 5955635"/>
              <a:gd name="connsiteX3303" fmla="*/ 4728457 w 6187971"/>
              <a:gd name="connsiteY3303" fmla="*/ 1040481 h 5955635"/>
              <a:gd name="connsiteX3304" fmla="*/ 4738427 w 6187971"/>
              <a:gd name="connsiteY3304" fmla="*/ 1043060 h 5955635"/>
              <a:gd name="connsiteX3305" fmla="*/ 4817842 w 6187971"/>
              <a:gd name="connsiteY3305" fmla="*/ 1106158 h 5955635"/>
              <a:gd name="connsiteX3306" fmla="*/ 4898221 w 6187971"/>
              <a:gd name="connsiteY3306" fmla="*/ 1173759 h 5955635"/>
              <a:gd name="connsiteX3307" fmla="*/ 4905611 w 6187971"/>
              <a:gd name="connsiteY3307" fmla="*/ 1186309 h 5955635"/>
              <a:gd name="connsiteX3308" fmla="*/ 4909153 w 6187971"/>
              <a:gd name="connsiteY3308" fmla="*/ 1180842 h 5955635"/>
              <a:gd name="connsiteX3309" fmla="*/ 4951267 w 6187971"/>
              <a:gd name="connsiteY3309" fmla="*/ 1223651 h 5955635"/>
              <a:gd name="connsiteX3310" fmla="*/ 4980523 w 6187971"/>
              <a:gd name="connsiteY3310" fmla="*/ 1250367 h 5955635"/>
              <a:gd name="connsiteX3311" fmla="*/ 5028102 w 6187971"/>
              <a:gd name="connsiteY3311" fmla="*/ 1296718 h 5955635"/>
              <a:gd name="connsiteX3312" fmla="*/ 5088540 w 6187971"/>
              <a:gd name="connsiteY3312" fmla="*/ 1359160 h 5955635"/>
              <a:gd name="connsiteX3313" fmla="*/ 5090465 w 6187971"/>
              <a:gd name="connsiteY3313" fmla="*/ 1368168 h 5955635"/>
              <a:gd name="connsiteX3314" fmla="*/ 5152826 w 6187971"/>
              <a:gd name="connsiteY3314" fmla="*/ 1439619 h 5955635"/>
              <a:gd name="connsiteX3315" fmla="*/ 5163758 w 6187971"/>
              <a:gd name="connsiteY3315" fmla="*/ 1446702 h 5955635"/>
              <a:gd name="connsiteX3316" fmla="*/ 5190435 w 6187971"/>
              <a:gd name="connsiteY3316" fmla="*/ 1483389 h 5955635"/>
              <a:gd name="connsiteX3317" fmla="*/ 5213263 w 6187971"/>
              <a:gd name="connsiteY3317" fmla="*/ 1502060 h 5955635"/>
              <a:gd name="connsiteX3318" fmla="*/ 5270466 w 6187971"/>
              <a:gd name="connsiteY3318" fmla="*/ 1593451 h 5955635"/>
              <a:gd name="connsiteX3319" fmla="*/ 5352421 w 6187971"/>
              <a:gd name="connsiteY3319" fmla="*/ 1712521 h 5955635"/>
              <a:gd name="connsiteX3320" fmla="*/ 5378135 w 6187971"/>
              <a:gd name="connsiteY3320" fmla="*/ 1744704 h 5955635"/>
              <a:gd name="connsiteX3321" fmla="*/ 5372669 w 6187971"/>
              <a:gd name="connsiteY3321" fmla="*/ 1741162 h 5955635"/>
              <a:gd name="connsiteX3322" fmla="*/ 5401270 w 6187971"/>
              <a:gd name="connsiteY3322" fmla="*/ 1786858 h 5955635"/>
              <a:gd name="connsiteX3323" fmla="*/ 5404157 w 6187971"/>
              <a:gd name="connsiteY3323" fmla="*/ 1800370 h 5955635"/>
              <a:gd name="connsiteX3324" fmla="*/ 5479989 w 6187971"/>
              <a:gd name="connsiteY3324" fmla="*/ 1934877 h 5955635"/>
              <a:gd name="connsiteX3325" fmla="*/ 5475486 w 6187971"/>
              <a:gd name="connsiteY3325" fmla="*/ 1935839 h 5955635"/>
              <a:gd name="connsiteX3326" fmla="*/ 5476448 w 6187971"/>
              <a:gd name="connsiteY3326" fmla="*/ 1940343 h 5955635"/>
              <a:gd name="connsiteX3327" fmla="*/ 5481913 w 6187971"/>
              <a:gd name="connsiteY3327" fmla="*/ 1943885 h 5955635"/>
              <a:gd name="connsiteX3328" fmla="*/ 5506012 w 6187971"/>
              <a:gd name="connsiteY3328" fmla="*/ 1990543 h 5955635"/>
              <a:gd name="connsiteX3329" fmla="*/ 5506974 w 6187971"/>
              <a:gd name="connsiteY3329" fmla="*/ 1995046 h 5955635"/>
              <a:gd name="connsiteX3330" fmla="*/ 5507936 w 6187971"/>
              <a:gd name="connsiteY3330" fmla="*/ 1999551 h 5955635"/>
              <a:gd name="connsiteX3331" fmla="*/ 5512440 w 6187971"/>
              <a:gd name="connsiteY3331" fmla="*/ 1998588 h 5955635"/>
              <a:gd name="connsiteX3332" fmla="*/ 5511478 w 6187971"/>
              <a:gd name="connsiteY3332" fmla="*/ 1994084 h 5955635"/>
              <a:gd name="connsiteX3333" fmla="*/ 5519831 w 6187971"/>
              <a:gd name="connsiteY3333" fmla="*/ 2011138 h 5955635"/>
              <a:gd name="connsiteX3334" fmla="*/ 5528839 w 6187971"/>
              <a:gd name="connsiteY3334" fmla="*/ 2009213 h 5955635"/>
              <a:gd name="connsiteX3335" fmla="*/ 5521448 w 6187971"/>
              <a:gd name="connsiteY3335" fmla="*/ 1996664 h 5955635"/>
              <a:gd name="connsiteX3336" fmla="*/ 5525952 w 6187971"/>
              <a:gd name="connsiteY3336" fmla="*/ 1995701 h 5955635"/>
              <a:gd name="connsiteX3337" fmla="*/ 5500238 w 6187971"/>
              <a:gd name="connsiteY3337" fmla="*/ 1963519 h 5955635"/>
              <a:gd name="connsiteX3338" fmla="*/ 5498313 w 6187971"/>
              <a:gd name="connsiteY3338" fmla="*/ 1954510 h 5955635"/>
              <a:gd name="connsiteX3339" fmla="*/ 5497351 w 6187971"/>
              <a:gd name="connsiteY3339" fmla="*/ 1950007 h 5955635"/>
              <a:gd name="connsiteX3340" fmla="*/ 5496389 w 6187971"/>
              <a:gd name="connsiteY3340" fmla="*/ 1945502 h 5955635"/>
              <a:gd name="connsiteX3341" fmla="*/ 5491884 w 6187971"/>
              <a:gd name="connsiteY3341" fmla="*/ 1946465 h 5955635"/>
              <a:gd name="connsiteX3342" fmla="*/ 5489960 w 6187971"/>
              <a:gd name="connsiteY3342" fmla="*/ 1937456 h 5955635"/>
              <a:gd name="connsiteX3343" fmla="*/ 5499931 w 6187971"/>
              <a:gd name="connsiteY3343" fmla="*/ 1940036 h 5955635"/>
              <a:gd name="connsiteX3344" fmla="*/ 5492540 w 6187971"/>
              <a:gd name="connsiteY3344" fmla="*/ 1927486 h 5955635"/>
              <a:gd name="connsiteX3345" fmla="*/ 5491577 w 6187971"/>
              <a:gd name="connsiteY3345" fmla="*/ 1922981 h 5955635"/>
              <a:gd name="connsiteX3346" fmla="*/ 5490615 w 6187971"/>
              <a:gd name="connsiteY3346" fmla="*/ 1918478 h 5955635"/>
              <a:gd name="connsiteX3347" fmla="*/ 5489653 w 6187971"/>
              <a:gd name="connsiteY3347" fmla="*/ 1913974 h 5955635"/>
              <a:gd name="connsiteX3348" fmla="*/ 5481299 w 6187971"/>
              <a:gd name="connsiteY3348" fmla="*/ 1896920 h 5955635"/>
              <a:gd name="connsiteX3349" fmla="*/ 5475833 w 6187971"/>
              <a:gd name="connsiteY3349" fmla="*/ 1893379 h 5955635"/>
              <a:gd name="connsiteX3350" fmla="*/ 5474871 w 6187971"/>
              <a:gd name="connsiteY3350" fmla="*/ 1888874 h 5955635"/>
              <a:gd name="connsiteX3351" fmla="*/ 5475833 w 6187971"/>
              <a:gd name="connsiteY3351" fmla="*/ 1893379 h 5955635"/>
              <a:gd name="connsiteX3352" fmla="*/ 5452699 w 6187971"/>
              <a:gd name="connsiteY3352" fmla="*/ 1851225 h 5955635"/>
              <a:gd name="connsiteX3353" fmla="*/ 5450774 w 6187971"/>
              <a:gd name="connsiteY3353" fmla="*/ 1842216 h 5955635"/>
              <a:gd name="connsiteX3354" fmla="*/ 5446270 w 6187971"/>
              <a:gd name="connsiteY3354" fmla="*/ 1843178 h 5955635"/>
              <a:gd name="connsiteX3355" fmla="*/ 5424098 w 6187971"/>
              <a:gd name="connsiteY3355" fmla="*/ 1805529 h 5955635"/>
              <a:gd name="connsiteX3356" fmla="*/ 5419593 w 6187971"/>
              <a:gd name="connsiteY3356" fmla="*/ 1806491 h 5955635"/>
              <a:gd name="connsiteX3357" fmla="*/ 5418631 w 6187971"/>
              <a:gd name="connsiteY3357" fmla="*/ 1801987 h 5955635"/>
              <a:gd name="connsiteX3358" fmla="*/ 5423135 w 6187971"/>
              <a:gd name="connsiteY3358" fmla="*/ 1801025 h 5955635"/>
              <a:gd name="connsiteX3359" fmla="*/ 5422173 w 6187971"/>
              <a:gd name="connsiteY3359" fmla="*/ 1796521 h 5955635"/>
              <a:gd name="connsiteX3360" fmla="*/ 5416707 w 6187971"/>
              <a:gd name="connsiteY3360" fmla="*/ 1792979 h 5955635"/>
              <a:gd name="connsiteX3361" fmla="*/ 5349226 w 6187971"/>
              <a:gd name="connsiteY3361" fmla="*/ 1675527 h 5955635"/>
              <a:gd name="connsiteX3362" fmla="*/ 5332520 w 6187971"/>
              <a:gd name="connsiteY3362" fmla="*/ 1641419 h 5955635"/>
              <a:gd name="connsiteX3363" fmla="*/ 5314197 w 6187971"/>
              <a:gd name="connsiteY3363" fmla="*/ 1621785 h 5955635"/>
              <a:gd name="connsiteX3364" fmla="*/ 5288482 w 6187971"/>
              <a:gd name="connsiteY3364" fmla="*/ 1589602 h 5955635"/>
              <a:gd name="connsiteX3365" fmla="*/ 5106557 w 6187971"/>
              <a:gd name="connsiteY3365" fmla="*/ 1355311 h 5955635"/>
              <a:gd name="connsiteX3366" fmla="*/ 5109135 w 6187971"/>
              <a:gd name="connsiteY3366" fmla="*/ 1345340 h 5955635"/>
              <a:gd name="connsiteX3367" fmla="*/ 5110098 w 6187971"/>
              <a:gd name="connsiteY3367" fmla="*/ 1349844 h 5955635"/>
              <a:gd name="connsiteX3368" fmla="*/ 5114602 w 6187971"/>
              <a:gd name="connsiteY3368" fmla="*/ 1348882 h 5955635"/>
              <a:gd name="connsiteX3369" fmla="*/ 5108173 w 6187971"/>
              <a:gd name="connsiteY3369" fmla="*/ 1340837 h 5955635"/>
              <a:gd name="connsiteX3370" fmla="*/ 5105286 w 6187971"/>
              <a:gd name="connsiteY3370" fmla="*/ 1327325 h 5955635"/>
              <a:gd name="connsiteX3371" fmla="*/ 5084383 w 6187971"/>
              <a:gd name="connsiteY3371" fmla="*/ 1317661 h 5955635"/>
              <a:gd name="connsiteX3372" fmla="*/ 5083421 w 6187971"/>
              <a:gd name="connsiteY3372" fmla="*/ 1313158 h 5955635"/>
              <a:gd name="connsiteX3373" fmla="*/ 5077955 w 6187971"/>
              <a:gd name="connsiteY3373" fmla="*/ 1309615 h 5955635"/>
              <a:gd name="connsiteX3374" fmla="*/ 5076993 w 6187971"/>
              <a:gd name="connsiteY3374" fmla="*/ 1305112 h 5955635"/>
              <a:gd name="connsiteX3375" fmla="*/ 5072489 w 6187971"/>
              <a:gd name="connsiteY3375" fmla="*/ 1306074 h 5955635"/>
              <a:gd name="connsiteX3376" fmla="*/ 5066060 w 6187971"/>
              <a:gd name="connsiteY3376" fmla="*/ 1298028 h 5955635"/>
              <a:gd name="connsiteX3377" fmla="*/ 5052241 w 6187971"/>
              <a:gd name="connsiteY3377" fmla="*/ 1277432 h 5955635"/>
              <a:gd name="connsiteX3378" fmla="*/ 5056745 w 6187971"/>
              <a:gd name="connsiteY3378" fmla="*/ 1276470 h 5955635"/>
              <a:gd name="connsiteX3379" fmla="*/ 5062211 w 6187971"/>
              <a:gd name="connsiteY3379" fmla="*/ 1280011 h 5955635"/>
              <a:gd name="connsiteX3380" fmla="*/ 5055783 w 6187971"/>
              <a:gd name="connsiteY3380" fmla="*/ 1271966 h 5955635"/>
              <a:gd name="connsiteX3381" fmla="*/ 5050316 w 6187971"/>
              <a:gd name="connsiteY3381" fmla="*/ 1268424 h 5955635"/>
              <a:gd name="connsiteX3382" fmla="*/ 5032955 w 6187971"/>
              <a:gd name="connsiteY3382" fmla="*/ 1253295 h 5955635"/>
              <a:gd name="connsiteX3383" fmla="*/ 5031993 w 6187971"/>
              <a:gd name="connsiteY3383" fmla="*/ 1248791 h 5955635"/>
              <a:gd name="connsiteX3384" fmla="*/ 5025564 w 6187971"/>
              <a:gd name="connsiteY3384" fmla="*/ 1240744 h 5955635"/>
              <a:gd name="connsiteX3385" fmla="*/ 5021059 w 6187971"/>
              <a:gd name="connsiteY3385" fmla="*/ 1241707 h 5955635"/>
              <a:gd name="connsiteX3386" fmla="*/ 5022022 w 6187971"/>
              <a:gd name="connsiteY3386" fmla="*/ 1246211 h 5955635"/>
              <a:gd name="connsiteX3387" fmla="*/ 5014631 w 6187971"/>
              <a:gd name="connsiteY3387" fmla="*/ 1233661 h 5955635"/>
              <a:gd name="connsiteX3388" fmla="*/ 5005623 w 6187971"/>
              <a:gd name="connsiteY3388" fmla="*/ 1235586 h 5955635"/>
              <a:gd name="connsiteX3389" fmla="*/ 5003698 w 6187971"/>
              <a:gd name="connsiteY3389" fmla="*/ 1226578 h 5955635"/>
              <a:gd name="connsiteX3390" fmla="*/ 4998232 w 6187971"/>
              <a:gd name="connsiteY3390" fmla="*/ 1223036 h 5955635"/>
              <a:gd name="connsiteX3391" fmla="*/ 4997269 w 6187971"/>
              <a:gd name="connsiteY3391" fmla="*/ 1218532 h 5955635"/>
              <a:gd name="connsiteX3392" fmla="*/ 4992766 w 6187971"/>
              <a:gd name="connsiteY3392" fmla="*/ 1219494 h 5955635"/>
              <a:gd name="connsiteX3393" fmla="*/ 4993728 w 6187971"/>
              <a:gd name="connsiteY3393" fmla="*/ 1223998 h 5955635"/>
              <a:gd name="connsiteX3394" fmla="*/ 4947111 w 6187971"/>
              <a:gd name="connsiteY3394" fmla="*/ 1182152 h 5955635"/>
              <a:gd name="connsiteX3395" fmla="*/ 4940682 w 6187971"/>
              <a:gd name="connsiteY3395" fmla="*/ 1174106 h 5955635"/>
              <a:gd name="connsiteX3396" fmla="*/ 4930712 w 6187971"/>
              <a:gd name="connsiteY3396" fmla="*/ 1171526 h 5955635"/>
              <a:gd name="connsiteX3397" fmla="*/ 4931467 w 6187971"/>
              <a:gd name="connsiteY3397" fmla="*/ 1175063 h 5955635"/>
              <a:gd name="connsiteX3398" fmla="*/ 4916930 w 6187971"/>
              <a:gd name="connsiteY3398" fmla="*/ 1163507 h 5955635"/>
              <a:gd name="connsiteX3399" fmla="*/ 4867695 w 6187971"/>
              <a:gd name="connsiteY3399" fmla="*/ 1119055 h 5955635"/>
              <a:gd name="connsiteX3400" fmla="*/ 4842287 w 6187971"/>
              <a:gd name="connsiteY3400" fmla="*/ 1110354 h 5955635"/>
              <a:gd name="connsiteX3401" fmla="*/ 4839401 w 6187971"/>
              <a:gd name="connsiteY3401" fmla="*/ 1096842 h 5955635"/>
              <a:gd name="connsiteX3402" fmla="*/ 4811106 w 6187971"/>
              <a:gd name="connsiteY3402" fmla="*/ 1074629 h 5955635"/>
              <a:gd name="connsiteX3403" fmla="*/ 4791166 w 6187971"/>
              <a:gd name="connsiteY3403" fmla="*/ 1069470 h 5955635"/>
              <a:gd name="connsiteX3404" fmla="*/ 4772842 w 6187971"/>
              <a:gd name="connsiteY3404" fmla="*/ 1049837 h 5955635"/>
              <a:gd name="connsiteX3405" fmla="*/ 4777346 w 6187971"/>
              <a:gd name="connsiteY3405" fmla="*/ 1048874 h 5955635"/>
              <a:gd name="connsiteX3406" fmla="*/ 4787317 w 6187971"/>
              <a:gd name="connsiteY3406" fmla="*/ 1051454 h 5955635"/>
              <a:gd name="connsiteX3407" fmla="*/ 4780888 w 6187971"/>
              <a:gd name="connsiteY3407" fmla="*/ 1043408 h 5955635"/>
              <a:gd name="connsiteX3408" fmla="*/ 4775422 w 6187971"/>
              <a:gd name="connsiteY3408" fmla="*/ 1039866 h 5955635"/>
              <a:gd name="connsiteX3409" fmla="*/ 4790858 w 6187971"/>
              <a:gd name="connsiteY3409" fmla="*/ 1045987 h 5955635"/>
              <a:gd name="connsiteX3410" fmla="*/ 4768993 w 6187971"/>
              <a:gd name="connsiteY3410" fmla="*/ 1031821 h 5955635"/>
              <a:gd name="connsiteX3411" fmla="*/ 4763527 w 6187971"/>
              <a:gd name="connsiteY3411" fmla="*/ 1028279 h 5955635"/>
              <a:gd name="connsiteX3412" fmla="*/ 4748090 w 6187971"/>
              <a:gd name="connsiteY3412" fmla="*/ 1022158 h 5955635"/>
              <a:gd name="connsiteX3413" fmla="*/ 4754519 w 6187971"/>
              <a:gd name="connsiteY3413" fmla="*/ 1030204 h 5955635"/>
              <a:gd name="connsiteX3414" fmla="*/ 4755481 w 6187971"/>
              <a:gd name="connsiteY3414" fmla="*/ 1034708 h 5955635"/>
              <a:gd name="connsiteX3415" fmla="*/ 4739082 w 6187971"/>
              <a:gd name="connsiteY3415" fmla="*/ 1024083 h 5955635"/>
              <a:gd name="connsiteX3416" fmla="*/ 4747435 w 6187971"/>
              <a:gd name="connsiteY3416" fmla="*/ 1041136 h 5955635"/>
              <a:gd name="connsiteX3417" fmla="*/ 4722683 w 6187971"/>
              <a:gd name="connsiteY3417" fmla="*/ 1013457 h 5955635"/>
              <a:gd name="connsiteX3418" fmla="*/ 4728150 w 6187971"/>
              <a:gd name="connsiteY3418" fmla="*/ 1016998 h 5955635"/>
              <a:gd name="connsiteX3419" fmla="*/ 4737157 w 6187971"/>
              <a:gd name="connsiteY3419" fmla="*/ 1015074 h 5955635"/>
              <a:gd name="connsiteX3420" fmla="*/ 4726225 w 6187971"/>
              <a:gd name="connsiteY3420" fmla="*/ 1007991 h 5955635"/>
              <a:gd name="connsiteX3421" fmla="*/ 4725263 w 6187971"/>
              <a:gd name="connsiteY3421" fmla="*/ 1003486 h 5955635"/>
              <a:gd name="connsiteX3422" fmla="*/ 4724301 w 6187971"/>
              <a:gd name="connsiteY3422" fmla="*/ 998982 h 5955635"/>
              <a:gd name="connsiteX3423" fmla="*/ 4728804 w 6187971"/>
              <a:gd name="connsiteY3423" fmla="*/ 998020 h 5955635"/>
              <a:gd name="connsiteX3424" fmla="*/ 4718834 w 6187971"/>
              <a:gd name="connsiteY3424" fmla="*/ 995441 h 5955635"/>
              <a:gd name="connsiteX3425" fmla="*/ 4713367 w 6187971"/>
              <a:gd name="connsiteY3425" fmla="*/ 991899 h 5955635"/>
              <a:gd name="connsiteX3426" fmla="*/ 4700511 w 6187971"/>
              <a:gd name="connsiteY3426" fmla="*/ 975807 h 5955635"/>
              <a:gd name="connsiteX3427" fmla="*/ 4705976 w 6187971"/>
              <a:gd name="connsiteY3427" fmla="*/ 979349 h 5955635"/>
              <a:gd name="connsiteX3428" fmla="*/ 4715947 w 6187971"/>
              <a:gd name="connsiteY3428" fmla="*/ 981929 h 5955635"/>
              <a:gd name="connsiteX3429" fmla="*/ 4704052 w 6187971"/>
              <a:gd name="connsiteY3429" fmla="*/ 970341 h 5955635"/>
              <a:gd name="connsiteX3430" fmla="*/ 4698586 w 6187971"/>
              <a:gd name="connsiteY3430" fmla="*/ 966799 h 5955635"/>
              <a:gd name="connsiteX3431" fmla="*/ 4693119 w 6187971"/>
              <a:gd name="connsiteY3431" fmla="*/ 963257 h 5955635"/>
              <a:gd name="connsiteX3432" fmla="*/ 4684112 w 6187971"/>
              <a:gd name="connsiteY3432" fmla="*/ 965182 h 5955635"/>
              <a:gd name="connsiteX3433" fmla="*/ 4690540 w 6187971"/>
              <a:gd name="connsiteY3433" fmla="*/ 973228 h 5955635"/>
              <a:gd name="connsiteX3434" fmla="*/ 4695044 w 6187971"/>
              <a:gd name="connsiteY3434" fmla="*/ 972266 h 5955635"/>
              <a:gd name="connsiteX3435" fmla="*/ 4700511 w 6187971"/>
              <a:gd name="connsiteY3435" fmla="*/ 975807 h 5955635"/>
              <a:gd name="connsiteX3436" fmla="*/ 4708863 w 6187971"/>
              <a:gd name="connsiteY3436" fmla="*/ 992861 h 5955635"/>
              <a:gd name="connsiteX3437" fmla="*/ 4703397 w 6187971"/>
              <a:gd name="connsiteY3437" fmla="*/ 989319 h 5955635"/>
              <a:gd name="connsiteX3438" fmla="*/ 4704360 w 6187971"/>
              <a:gd name="connsiteY3438" fmla="*/ 993823 h 5955635"/>
              <a:gd name="connsiteX3439" fmla="*/ 4705322 w 6187971"/>
              <a:gd name="connsiteY3439" fmla="*/ 998327 h 5955635"/>
              <a:gd name="connsiteX3440" fmla="*/ 4709825 w 6187971"/>
              <a:gd name="connsiteY3440" fmla="*/ 997365 h 5955635"/>
              <a:gd name="connsiteX3441" fmla="*/ 4715292 w 6187971"/>
              <a:gd name="connsiteY3441" fmla="*/ 1000907 h 5955635"/>
              <a:gd name="connsiteX3442" fmla="*/ 4710787 w 6187971"/>
              <a:gd name="connsiteY3442" fmla="*/ 1001869 h 5955635"/>
              <a:gd name="connsiteX3443" fmla="*/ 4716254 w 6187971"/>
              <a:gd name="connsiteY3443" fmla="*/ 1005411 h 5955635"/>
              <a:gd name="connsiteX3444" fmla="*/ 4717216 w 6187971"/>
              <a:gd name="connsiteY3444" fmla="*/ 1009915 h 5955635"/>
              <a:gd name="connsiteX3445" fmla="*/ 4678952 w 6187971"/>
              <a:gd name="connsiteY3445" fmla="*/ 985123 h 5955635"/>
              <a:gd name="connsiteX3446" fmla="*/ 4683456 w 6187971"/>
              <a:gd name="connsiteY3446" fmla="*/ 984160 h 5955635"/>
              <a:gd name="connsiteX3447" fmla="*/ 4687961 w 6187971"/>
              <a:gd name="connsiteY3447" fmla="*/ 983198 h 5955635"/>
              <a:gd name="connsiteX3448" fmla="*/ 4682494 w 6187971"/>
              <a:gd name="connsiteY3448" fmla="*/ 979656 h 5955635"/>
              <a:gd name="connsiteX3449" fmla="*/ 4677990 w 6187971"/>
              <a:gd name="connsiteY3449" fmla="*/ 980618 h 5955635"/>
              <a:gd name="connsiteX3450" fmla="*/ 4672523 w 6187971"/>
              <a:gd name="connsiteY3450" fmla="*/ 977077 h 5955635"/>
              <a:gd name="connsiteX3451" fmla="*/ 4659666 w 6187971"/>
              <a:gd name="connsiteY3451" fmla="*/ 960985 h 5955635"/>
              <a:gd name="connsiteX3452" fmla="*/ 4658704 w 6187971"/>
              <a:gd name="connsiteY3452" fmla="*/ 956481 h 5955635"/>
              <a:gd name="connsiteX3453" fmla="*/ 4653237 w 6187971"/>
              <a:gd name="connsiteY3453" fmla="*/ 952939 h 5955635"/>
              <a:gd name="connsiteX3454" fmla="*/ 4648733 w 6187971"/>
              <a:gd name="connsiteY3454" fmla="*/ 953901 h 5955635"/>
              <a:gd name="connsiteX3455" fmla="*/ 4649695 w 6187971"/>
              <a:gd name="connsiteY3455" fmla="*/ 958406 h 5955635"/>
              <a:gd name="connsiteX3456" fmla="*/ 4626869 w 6187971"/>
              <a:gd name="connsiteY3456" fmla="*/ 939735 h 5955635"/>
              <a:gd name="connsiteX3457" fmla="*/ 4621402 w 6187971"/>
              <a:gd name="connsiteY3457" fmla="*/ 936193 h 5955635"/>
              <a:gd name="connsiteX3458" fmla="*/ 4616898 w 6187971"/>
              <a:gd name="connsiteY3458" fmla="*/ 937155 h 5955635"/>
              <a:gd name="connsiteX3459" fmla="*/ 4617860 w 6187971"/>
              <a:gd name="connsiteY3459" fmla="*/ 941660 h 5955635"/>
              <a:gd name="connsiteX3460" fmla="*/ 4597919 w 6187971"/>
              <a:gd name="connsiteY3460" fmla="*/ 936500 h 5955635"/>
              <a:gd name="connsiteX3461" fmla="*/ 4529437 w 6187971"/>
              <a:gd name="connsiteY3461" fmla="*/ 880487 h 5955635"/>
              <a:gd name="connsiteX3462" fmla="*/ 4525895 w 6187971"/>
              <a:gd name="connsiteY3462" fmla="*/ 885952 h 5955635"/>
              <a:gd name="connsiteX3463" fmla="*/ 4524932 w 6187971"/>
              <a:gd name="connsiteY3463" fmla="*/ 881449 h 5955635"/>
              <a:gd name="connsiteX3464" fmla="*/ 4519466 w 6187971"/>
              <a:gd name="connsiteY3464" fmla="*/ 877907 h 5955635"/>
              <a:gd name="connsiteX3465" fmla="*/ 4520428 w 6187971"/>
              <a:gd name="connsiteY3465" fmla="*/ 882411 h 5955635"/>
              <a:gd name="connsiteX3466" fmla="*/ 4484744 w 6187971"/>
              <a:gd name="connsiteY3466" fmla="*/ 847649 h 5955635"/>
              <a:gd name="connsiteX3467" fmla="*/ 4476697 w 6187971"/>
              <a:gd name="connsiteY3467" fmla="*/ 854077 h 5955635"/>
              <a:gd name="connsiteX3468" fmla="*/ 4470269 w 6187971"/>
              <a:gd name="connsiteY3468" fmla="*/ 846031 h 5955635"/>
              <a:gd name="connsiteX3469" fmla="*/ 4459336 w 6187971"/>
              <a:gd name="connsiteY3469" fmla="*/ 838948 h 5955635"/>
              <a:gd name="connsiteX3470" fmla="*/ 4463840 w 6187971"/>
              <a:gd name="connsiteY3470" fmla="*/ 837986 h 5955635"/>
              <a:gd name="connsiteX3471" fmla="*/ 4462878 w 6187971"/>
              <a:gd name="connsiteY3471" fmla="*/ 833481 h 5955635"/>
              <a:gd name="connsiteX3472" fmla="*/ 4452907 w 6187971"/>
              <a:gd name="connsiteY3472" fmla="*/ 830902 h 5955635"/>
              <a:gd name="connsiteX3473" fmla="*/ 4448404 w 6187971"/>
              <a:gd name="connsiteY3473" fmla="*/ 831864 h 5955635"/>
              <a:gd name="connsiteX3474" fmla="*/ 4411102 w 6187971"/>
              <a:gd name="connsiteY3474" fmla="*/ 811576 h 5955635"/>
              <a:gd name="connsiteX3475" fmla="*/ 4422996 w 6187971"/>
              <a:gd name="connsiteY3475" fmla="*/ 823163 h 5955635"/>
              <a:gd name="connsiteX3476" fmla="*/ 4442937 w 6187971"/>
              <a:gd name="connsiteY3476" fmla="*/ 828322 h 5955635"/>
              <a:gd name="connsiteX3477" fmla="*/ 4437470 w 6187971"/>
              <a:gd name="connsiteY3477" fmla="*/ 824781 h 5955635"/>
              <a:gd name="connsiteX3478" fmla="*/ 4432966 w 6187971"/>
              <a:gd name="connsiteY3478" fmla="*/ 825743 h 5955635"/>
              <a:gd name="connsiteX3479" fmla="*/ 4433928 w 6187971"/>
              <a:gd name="connsiteY3479" fmla="*/ 830246 h 5955635"/>
              <a:gd name="connsiteX3480" fmla="*/ 4439395 w 6187971"/>
              <a:gd name="connsiteY3480" fmla="*/ 833789 h 5955635"/>
              <a:gd name="connsiteX3481" fmla="*/ 4434891 w 6187971"/>
              <a:gd name="connsiteY3481" fmla="*/ 834751 h 5955635"/>
              <a:gd name="connsiteX3482" fmla="*/ 4429425 w 6187971"/>
              <a:gd name="connsiteY3482" fmla="*/ 831209 h 5955635"/>
              <a:gd name="connsiteX3483" fmla="*/ 4430387 w 6187971"/>
              <a:gd name="connsiteY3483" fmla="*/ 835713 h 5955635"/>
              <a:gd name="connsiteX3484" fmla="*/ 4435853 w 6187971"/>
              <a:gd name="connsiteY3484" fmla="*/ 839255 h 5955635"/>
              <a:gd name="connsiteX3485" fmla="*/ 4441320 w 6187971"/>
              <a:gd name="connsiteY3485" fmla="*/ 842797 h 5955635"/>
              <a:gd name="connsiteX3486" fmla="*/ 4431350 w 6187971"/>
              <a:gd name="connsiteY3486" fmla="*/ 840217 h 5955635"/>
              <a:gd name="connsiteX3487" fmla="*/ 4425883 w 6187971"/>
              <a:gd name="connsiteY3487" fmla="*/ 836675 h 5955635"/>
              <a:gd name="connsiteX3488" fmla="*/ 4420416 w 6187971"/>
              <a:gd name="connsiteY3488" fmla="*/ 833133 h 5955635"/>
              <a:gd name="connsiteX3489" fmla="*/ 4409484 w 6187971"/>
              <a:gd name="connsiteY3489" fmla="*/ 826050 h 5955635"/>
              <a:gd name="connsiteX3490" fmla="*/ 4411408 w 6187971"/>
              <a:gd name="connsiteY3490" fmla="*/ 835058 h 5955635"/>
              <a:gd name="connsiteX3491" fmla="*/ 4412371 w 6187971"/>
              <a:gd name="connsiteY3491" fmla="*/ 839562 h 5955635"/>
              <a:gd name="connsiteX3492" fmla="*/ 4389543 w 6187971"/>
              <a:gd name="connsiteY3492" fmla="*/ 820892 h 5955635"/>
              <a:gd name="connsiteX3493" fmla="*/ 4394047 w 6187971"/>
              <a:gd name="connsiteY3493" fmla="*/ 819929 h 5955635"/>
              <a:gd name="connsiteX3494" fmla="*/ 4393085 w 6187971"/>
              <a:gd name="connsiteY3494" fmla="*/ 815425 h 5955635"/>
              <a:gd name="connsiteX3495" fmla="*/ 4388581 w 6187971"/>
              <a:gd name="connsiteY3495" fmla="*/ 816387 h 5955635"/>
              <a:gd name="connsiteX3496" fmla="*/ 4384076 w 6187971"/>
              <a:gd name="connsiteY3496" fmla="*/ 817349 h 5955635"/>
              <a:gd name="connsiteX3497" fmla="*/ 4378611 w 6187971"/>
              <a:gd name="connsiteY3497" fmla="*/ 813807 h 5955635"/>
              <a:gd name="connsiteX3498" fmla="*/ 4362211 w 6187971"/>
              <a:gd name="connsiteY3498" fmla="*/ 803182 h 5955635"/>
              <a:gd name="connsiteX3499" fmla="*/ 4335187 w 6187971"/>
              <a:gd name="connsiteY3499" fmla="*/ 808956 h 5955635"/>
              <a:gd name="connsiteX3500" fmla="*/ 4360594 w 6187971"/>
              <a:gd name="connsiteY3500" fmla="*/ 817656 h 5955635"/>
              <a:gd name="connsiteX3501" fmla="*/ 4351586 w 6187971"/>
              <a:gd name="connsiteY3501" fmla="*/ 819581 h 5955635"/>
              <a:gd name="connsiteX3502" fmla="*/ 4352548 w 6187971"/>
              <a:gd name="connsiteY3502" fmla="*/ 824085 h 5955635"/>
              <a:gd name="connsiteX3503" fmla="*/ 4308817 w 6187971"/>
              <a:gd name="connsiteY3503" fmla="*/ 795751 h 5955635"/>
              <a:gd name="connsiteX3504" fmla="*/ 4266049 w 6187971"/>
              <a:gd name="connsiteY3504" fmla="*/ 771921 h 5955635"/>
              <a:gd name="connsiteX3505" fmla="*/ 4275057 w 6187971"/>
              <a:gd name="connsiteY3505" fmla="*/ 769997 h 5955635"/>
              <a:gd name="connsiteX3506" fmla="*/ 4253192 w 6187971"/>
              <a:gd name="connsiteY3506" fmla="*/ 755830 h 5955635"/>
              <a:gd name="connsiteX3507" fmla="*/ 4233250 w 6187971"/>
              <a:gd name="connsiteY3507" fmla="*/ 750670 h 5955635"/>
              <a:gd name="connsiteX3508" fmla="*/ 4224243 w 6187971"/>
              <a:gd name="connsiteY3508" fmla="*/ 752594 h 5955635"/>
              <a:gd name="connsiteX3509" fmla="*/ 4150601 w 6187971"/>
              <a:gd name="connsiteY3509" fmla="*/ 716522 h 5955635"/>
              <a:gd name="connsiteX3510" fmla="*/ 4135164 w 6187971"/>
              <a:gd name="connsiteY3510" fmla="*/ 710400 h 5955635"/>
              <a:gd name="connsiteX3511" fmla="*/ 4189520 w 6187971"/>
              <a:gd name="connsiteY3511" fmla="*/ 722336 h 5955635"/>
              <a:gd name="connsiteX3512" fmla="*/ 4188557 w 6187971"/>
              <a:gd name="connsiteY3512" fmla="*/ 717832 h 5955635"/>
              <a:gd name="connsiteX3513" fmla="*/ 4197566 w 6187971"/>
              <a:gd name="connsiteY3513" fmla="*/ 715907 h 5955635"/>
              <a:gd name="connsiteX3514" fmla="*/ 4134202 w 6187971"/>
              <a:gd name="connsiteY3514" fmla="*/ 705897 h 5955635"/>
              <a:gd name="connsiteX3515" fmla="*/ 4133240 w 6187971"/>
              <a:gd name="connsiteY3515" fmla="*/ 701393 h 5955635"/>
              <a:gd name="connsiteX3516" fmla="*/ 4137743 w 6187971"/>
              <a:gd name="connsiteY3516" fmla="*/ 700431 h 5955635"/>
              <a:gd name="connsiteX3517" fmla="*/ 4132277 w 6187971"/>
              <a:gd name="connsiteY3517" fmla="*/ 696888 h 5955635"/>
              <a:gd name="connsiteX3518" fmla="*/ 4111373 w 6187971"/>
              <a:gd name="connsiteY3518" fmla="*/ 687226 h 5955635"/>
              <a:gd name="connsiteX3519" fmla="*/ 4106870 w 6187971"/>
              <a:gd name="connsiteY3519" fmla="*/ 688188 h 5955635"/>
              <a:gd name="connsiteX3520" fmla="*/ 4101403 w 6187971"/>
              <a:gd name="connsiteY3520" fmla="*/ 684647 h 5955635"/>
              <a:gd name="connsiteX3521" fmla="*/ 4090471 w 6187971"/>
              <a:gd name="connsiteY3521" fmla="*/ 677562 h 5955635"/>
              <a:gd name="connsiteX3522" fmla="*/ 4089509 w 6187971"/>
              <a:gd name="connsiteY3522" fmla="*/ 673058 h 5955635"/>
              <a:gd name="connsiteX3523" fmla="*/ 4084042 w 6187971"/>
              <a:gd name="connsiteY3523" fmla="*/ 669517 h 5955635"/>
              <a:gd name="connsiteX3524" fmla="*/ 4080500 w 6187971"/>
              <a:gd name="connsiteY3524" fmla="*/ 674983 h 5955635"/>
              <a:gd name="connsiteX3525" fmla="*/ 4050589 w 6187971"/>
              <a:gd name="connsiteY3525" fmla="*/ 667244 h 5955635"/>
              <a:gd name="connsiteX3526" fmla="*/ 4055093 w 6187971"/>
              <a:gd name="connsiteY3526" fmla="*/ 666282 h 5955635"/>
              <a:gd name="connsiteX3527" fmla="*/ 4054131 w 6187971"/>
              <a:gd name="connsiteY3527" fmla="*/ 661779 h 5955635"/>
              <a:gd name="connsiteX3528" fmla="*/ 4049627 w 6187971"/>
              <a:gd name="connsiteY3528" fmla="*/ 662741 h 5955635"/>
              <a:gd name="connsiteX3529" fmla="*/ 4045123 w 6187971"/>
              <a:gd name="connsiteY3529" fmla="*/ 663703 h 5955635"/>
              <a:gd name="connsiteX3530" fmla="*/ 4030648 w 6187971"/>
              <a:gd name="connsiteY3530" fmla="*/ 662086 h 5955635"/>
              <a:gd name="connsiteX3531" fmla="*/ 4036115 w 6187971"/>
              <a:gd name="connsiteY3531" fmla="*/ 665628 h 5955635"/>
              <a:gd name="connsiteX3532" fmla="*/ 4080500 w 6187971"/>
              <a:gd name="connsiteY3532" fmla="*/ 674983 h 5955635"/>
              <a:gd name="connsiteX3533" fmla="*/ 4071492 w 6187971"/>
              <a:gd name="connsiteY3533" fmla="*/ 676907 h 5955635"/>
              <a:gd name="connsiteX3534" fmla="*/ 4072455 w 6187971"/>
              <a:gd name="connsiteY3534" fmla="*/ 681412 h 5955635"/>
              <a:gd name="connsiteX3535" fmla="*/ 4076958 w 6187971"/>
              <a:gd name="connsiteY3535" fmla="*/ 680449 h 5955635"/>
              <a:gd name="connsiteX3536" fmla="*/ 4082425 w 6187971"/>
              <a:gd name="connsiteY3536" fmla="*/ 683991 h 5955635"/>
              <a:gd name="connsiteX3537" fmla="*/ 4086929 w 6187971"/>
              <a:gd name="connsiteY3537" fmla="*/ 683029 h 5955635"/>
              <a:gd name="connsiteX3538" fmla="*/ 4083387 w 6187971"/>
              <a:gd name="connsiteY3538" fmla="*/ 688496 h 5955635"/>
              <a:gd name="connsiteX3539" fmla="*/ 4053476 w 6187971"/>
              <a:gd name="connsiteY3539" fmla="*/ 680756 h 5955635"/>
              <a:gd name="connsiteX3540" fmla="*/ 3998561 w 6187971"/>
              <a:gd name="connsiteY3540" fmla="*/ 660699 h 5955635"/>
              <a:gd name="connsiteX3541" fmla="*/ 3993680 w 6187971"/>
              <a:gd name="connsiteY3541" fmla="*/ 659158 h 5955635"/>
              <a:gd name="connsiteX3542" fmla="*/ 3795199 w 6187971"/>
              <a:gd name="connsiteY3542" fmla="*/ 553069 h 5955635"/>
              <a:gd name="connsiteX3543" fmla="*/ 3610375 w 6187971"/>
              <a:gd name="connsiteY3543" fmla="*/ 502608 h 5955635"/>
              <a:gd name="connsiteX3544" fmla="*/ 3188329 w 6187971"/>
              <a:gd name="connsiteY3544" fmla="*/ 467631 h 5955635"/>
              <a:gd name="connsiteX3545" fmla="*/ 2059975 w 6187971"/>
              <a:gd name="connsiteY3545" fmla="*/ 659812 h 5955635"/>
              <a:gd name="connsiteX3546" fmla="*/ 1819343 w 6187971"/>
              <a:gd name="connsiteY3546" fmla="*/ 787483 h 5955635"/>
              <a:gd name="connsiteX3547" fmla="*/ 1454955 w 6187971"/>
              <a:gd name="connsiteY3547" fmla="*/ 1031541 h 5955635"/>
              <a:gd name="connsiteX3548" fmla="*/ 1413812 w 6187971"/>
              <a:gd name="connsiteY3548" fmla="*/ 1040331 h 5955635"/>
              <a:gd name="connsiteX3549" fmla="*/ 1408084 w 6187971"/>
              <a:gd name="connsiteY3549" fmla="*/ 1030679 h 5955635"/>
              <a:gd name="connsiteX3550" fmla="*/ 1408033 w 6187971"/>
              <a:gd name="connsiteY3550" fmla="*/ 1028519 h 5955635"/>
              <a:gd name="connsiteX3551" fmla="*/ 1412039 w 6187971"/>
              <a:gd name="connsiteY3551" fmla="*/ 1024844 h 5955635"/>
              <a:gd name="connsiteX3552" fmla="*/ 1971913 w 6187971"/>
              <a:gd name="connsiteY3552" fmla="*/ 659219 h 5955635"/>
              <a:gd name="connsiteX3553" fmla="*/ 1977379 w 6187971"/>
              <a:gd name="connsiteY3553" fmla="*/ 662762 h 5955635"/>
              <a:gd name="connsiteX3554" fmla="*/ 1981883 w 6187971"/>
              <a:gd name="connsiteY3554" fmla="*/ 661799 h 5955635"/>
              <a:gd name="connsiteX3555" fmla="*/ 1987350 w 6187971"/>
              <a:gd name="connsiteY3555" fmla="*/ 665340 h 5955635"/>
              <a:gd name="connsiteX3556" fmla="*/ 1979303 w 6187971"/>
              <a:gd name="connsiteY3556" fmla="*/ 671769 h 5955635"/>
              <a:gd name="connsiteX3557" fmla="*/ 1980266 w 6187971"/>
              <a:gd name="connsiteY3557" fmla="*/ 676274 h 5955635"/>
              <a:gd name="connsiteX3558" fmla="*/ 1984770 w 6187971"/>
              <a:gd name="connsiteY3558" fmla="*/ 675311 h 5955635"/>
              <a:gd name="connsiteX3559" fmla="*/ 1989274 w 6187971"/>
              <a:gd name="connsiteY3559" fmla="*/ 674349 h 5955635"/>
              <a:gd name="connsiteX3560" fmla="*/ 1992816 w 6187971"/>
              <a:gd name="connsiteY3560" fmla="*/ 668882 h 5955635"/>
              <a:gd name="connsiteX3561" fmla="*/ 1997320 w 6187971"/>
              <a:gd name="connsiteY3561" fmla="*/ 667920 h 5955635"/>
              <a:gd name="connsiteX3562" fmla="*/ 2012756 w 6187971"/>
              <a:gd name="connsiteY3562" fmla="*/ 674041 h 5955635"/>
              <a:gd name="connsiteX3563" fmla="*/ 2014374 w 6187971"/>
              <a:gd name="connsiteY3563" fmla="*/ 659567 h 5955635"/>
              <a:gd name="connsiteX3564" fmla="*/ 2009869 w 6187971"/>
              <a:gd name="connsiteY3564" fmla="*/ 660529 h 5955635"/>
              <a:gd name="connsiteX3565" fmla="*/ 2008907 w 6187971"/>
              <a:gd name="connsiteY3565" fmla="*/ 656026 h 5955635"/>
              <a:gd name="connsiteX3566" fmla="*/ 1995395 w 6187971"/>
              <a:gd name="connsiteY3566" fmla="*/ 658912 h 5955635"/>
              <a:gd name="connsiteX3567" fmla="*/ 1991854 w 6187971"/>
              <a:gd name="connsiteY3567" fmla="*/ 664378 h 5955635"/>
              <a:gd name="connsiteX3568" fmla="*/ 1994433 w 6187971"/>
              <a:gd name="connsiteY3568" fmla="*/ 654408 h 5955635"/>
              <a:gd name="connsiteX3569" fmla="*/ 1998937 w 6187971"/>
              <a:gd name="connsiteY3569" fmla="*/ 653446 h 5955635"/>
              <a:gd name="connsiteX3570" fmla="*/ 2006983 w 6187971"/>
              <a:gd name="connsiteY3570" fmla="*/ 647017 h 5955635"/>
              <a:gd name="connsiteX3571" fmla="*/ 2002479 w 6187971"/>
              <a:gd name="connsiteY3571" fmla="*/ 647979 h 5955635"/>
              <a:gd name="connsiteX3572" fmla="*/ 2213556 w 6187971"/>
              <a:gd name="connsiteY3572" fmla="*/ 555787 h 5955635"/>
              <a:gd name="connsiteX3573" fmla="*/ 2233497 w 6187971"/>
              <a:gd name="connsiteY3573" fmla="*/ 560947 h 5955635"/>
              <a:gd name="connsiteX3574" fmla="*/ 2222565 w 6187971"/>
              <a:gd name="connsiteY3574" fmla="*/ 553862 h 5955635"/>
              <a:gd name="connsiteX3575" fmla="*/ 2227068 w 6187971"/>
              <a:gd name="connsiteY3575" fmla="*/ 552900 h 5955635"/>
              <a:gd name="connsiteX3576" fmla="*/ 2659387 w 6187971"/>
              <a:gd name="connsiteY3576" fmla="*/ 432280 h 5955635"/>
              <a:gd name="connsiteX3577" fmla="*/ 2580211 w 6187971"/>
              <a:gd name="connsiteY3577" fmla="*/ 28532 h 5955635"/>
              <a:gd name="connsiteX3578" fmla="*/ 2760003 w 6187971"/>
              <a:gd name="connsiteY3578" fmla="*/ 9674 h 5955635"/>
              <a:gd name="connsiteX3579" fmla="*/ 4206393 w 6187971"/>
              <a:gd name="connsiteY3579" fmla="*/ 216884 h 5955635"/>
              <a:gd name="connsiteX3580" fmla="*/ 4962093 w 6187971"/>
              <a:gd name="connsiteY3580" fmla="*/ 669428 h 5955635"/>
              <a:gd name="connsiteX3581" fmla="*/ 5227886 w 6187971"/>
              <a:gd name="connsiteY3581" fmla="*/ 888353 h 5955635"/>
              <a:gd name="connsiteX3582" fmla="*/ 5331187 w 6187971"/>
              <a:gd name="connsiteY3582" fmla="*/ 1014893 h 5955635"/>
              <a:gd name="connsiteX3583" fmla="*/ 5518959 w 6187971"/>
              <a:gd name="connsiteY3583" fmla="*/ 1262220 h 5955635"/>
              <a:gd name="connsiteX3584" fmla="*/ 5467079 w 6187971"/>
              <a:gd name="connsiteY3584" fmla="*/ 1138382 h 5955635"/>
              <a:gd name="connsiteX3585" fmla="*/ 5724761 w 6187971"/>
              <a:gd name="connsiteY3585" fmla="*/ 1511561 h 5955635"/>
              <a:gd name="connsiteX3586" fmla="*/ 5659466 w 6187971"/>
              <a:gd name="connsiteY3586" fmla="*/ 1480536 h 5955635"/>
              <a:gd name="connsiteX3587" fmla="*/ 5720297 w 6187971"/>
              <a:gd name="connsiteY3587" fmla="*/ 1600507 h 5955635"/>
              <a:gd name="connsiteX3588" fmla="*/ 5738327 w 6187971"/>
              <a:gd name="connsiteY3588" fmla="*/ 1602521 h 5955635"/>
              <a:gd name="connsiteX3589" fmla="*/ 5788406 w 6187971"/>
              <a:gd name="connsiteY3589" fmla="*/ 1617243 h 5955635"/>
              <a:gd name="connsiteX3590" fmla="*/ 5933129 w 6187971"/>
              <a:gd name="connsiteY3590" fmla="*/ 1928517 h 5955635"/>
              <a:gd name="connsiteX3591" fmla="*/ 6015900 w 6187971"/>
              <a:gd name="connsiteY3591" fmla="*/ 2206099 h 5955635"/>
              <a:gd name="connsiteX3592" fmla="*/ 6018824 w 6187971"/>
              <a:gd name="connsiteY3592" fmla="*/ 2228938 h 5955635"/>
              <a:gd name="connsiteX3593" fmla="*/ 6006787 w 6187971"/>
              <a:gd name="connsiteY3593" fmla="*/ 2254975 h 5955635"/>
              <a:gd name="connsiteX3594" fmla="*/ 5981821 w 6187971"/>
              <a:gd name="connsiteY3594" fmla="*/ 2238800 h 5955635"/>
              <a:gd name="connsiteX3595" fmla="*/ 5955690 w 6187971"/>
              <a:gd name="connsiteY3595" fmla="*/ 2162256 h 5955635"/>
              <a:gd name="connsiteX3596" fmla="*/ 5938475 w 6187971"/>
              <a:gd name="connsiteY3596" fmla="*/ 2136603 h 5955635"/>
              <a:gd name="connsiteX3597" fmla="*/ 5953240 w 6187971"/>
              <a:gd name="connsiteY3597" fmla="*/ 2233173 h 5955635"/>
              <a:gd name="connsiteX3598" fmla="*/ 6087185 w 6187971"/>
              <a:gd name="connsiteY3598" fmla="*/ 2695361 h 5955635"/>
              <a:gd name="connsiteX3599" fmla="*/ 6081069 w 6187971"/>
              <a:gd name="connsiteY3599" fmla="*/ 3289153 h 5955635"/>
              <a:gd name="connsiteX3600" fmla="*/ 5808111 w 6187971"/>
              <a:gd name="connsiteY3600" fmla="*/ 4272372 h 5955635"/>
              <a:gd name="connsiteX3601" fmla="*/ 5083073 w 6187971"/>
              <a:gd name="connsiteY3601" fmla="*/ 5189877 h 5955635"/>
              <a:gd name="connsiteX3602" fmla="*/ 4748863 w 6187971"/>
              <a:gd name="connsiteY3602" fmla="*/ 5447042 h 5955635"/>
              <a:gd name="connsiteX3603" fmla="*/ 3740846 w 6187971"/>
              <a:gd name="connsiteY3603" fmla="*/ 5863806 h 5955635"/>
              <a:gd name="connsiteX3604" fmla="*/ 3169933 w 6187971"/>
              <a:gd name="connsiteY3604" fmla="*/ 5946671 h 5955635"/>
              <a:gd name="connsiteX3605" fmla="*/ 2972383 w 6187971"/>
              <a:gd name="connsiteY3605" fmla="*/ 5955635 h 5955635"/>
              <a:gd name="connsiteX3606" fmla="*/ 2888242 w 6187971"/>
              <a:gd name="connsiteY3606" fmla="*/ 5946236 h 5955635"/>
              <a:gd name="connsiteX3607" fmla="*/ 2773508 w 6187971"/>
              <a:gd name="connsiteY3607" fmla="*/ 5949239 h 5955635"/>
              <a:gd name="connsiteX3608" fmla="*/ 2719689 w 6187971"/>
              <a:gd name="connsiteY3608" fmla="*/ 5935317 h 5955635"/>
              <a:gd name="connsiteX3609" fmla="*/ 2651853 w 6187971"/>
              <a:gd name="connsiteY3609" fmla="*/ 5910702 h 5955635"/>
              <a:gd name="connsiteX3610" fmla="*/ 2524570 w 6187971"/>
              <a:gd name="connsiteY3610" fmla="*/ 5900743 h 5955635"/>
              <a:gd name="connsiteX3611" fmla="*/ 2303959 w 6187971"/>
              <a:gd name="connsiteY3611" fmla="*/ 5838373 h 5955635"/>
              <a:gd name="connsiteX3612" fmla="*/ 1704545 w 6187971"/>
              <a:gd name="connsiteY3612" fmla="*/ 5577311 h 5955635"/>
              <a:gd name="connsiteX3613" fmla="*/ 1349927 w 6187971"/>
              <a:gd name="connsiteY3613" fmla="*/ 5363675 h 5955635"/>
              <a:gd name="connsiteX3614" fmla="*/ 1326431 w 6187971"/>
              <a:gd name="connsiteY3614" fmla="*/ 5345230 h 5955635"/>
              <a:gd name="connsiteX3615" fmla="*/ 1324450 w 6187971"/>
              <a:gd name="connsiteY3615" fmla="*/ 5308501 h 5955635"/>
              <a:gd name="connsiteX3616" fmla="*/ 1353031 w 6187971"/>
              <a:gd name="connsiteY3616" fmla="*/ 5314127 h 5955635"/>
              <a:gd name="connsiteX3617" fmla="*/ 1535006 w 6187971"/>
              <a:gd name="connsiteY3617" fmla="*/ 5433636 h 5955635"/>
              <a:gd name="connsiteX3618" fmla="*/ 1570795 w 6187971"/>
              <a:gd name="connsiteY3618" fmla="*/ 5445544 h 5955635"/>
              <a:gd name="connsiteX3619" fmla="*/ 1578274 w 6187971"/>
              <a:gd name="connsiteY3619" fmla="*/ 5443946 h 5955635"/>
              <a:gd name="connsiteX3620" fmla="*/ 1573335 w 6187971"/>
              <a:gd name="connsiteY3620" fmla="*/ 5439134 h 5955635"/>
              <a:gd name="connsiteX3621" fmla="*/ 1245045 w 6187971"/>
              <a:gd name="connsiteY3621" fmla="*/ 5202275 h 5955635"/>
              <a:gd name="connsiteX3622" fmla="*/ 1146122 w 6187971"/>
              <a:gd name="connsiteY3622" fmla="*/ 5123684 h 5955635"/>
              <a:gd name="connsiteX3623" fmla="*/ 1114075 w 6187971"/>
              <a:gd name="connsiteY3623" fmla="*/ 5110977 h 5955635"/>
              <a:gd name="connsiteX3624" fmla="*/ 1239256 w 6187971"/>
              <a:gd name="connsiteY3624" fmla="*/ 5275861 h 5955635"/>
              <a:gd name="connsiteX3625" fmla="*/ 647691 w 6187971"/>
              <a:gd name="connsiteY3625" fmla="*/ 4639642 h 5955635"/>
              <a:gd name="connsiteX3626" fmla="*/ 698822 w 6187971"/>
              <a:gd name="connsiteY3626" fmla="*/ 4677603 h 5955635"/>
              <a:gd name="connsiteX3627" fmla="*/ 744471 w 6187971"/>
              <a:gd name="connsiteY3627" fmla="*/ 4726512 h 5955635"/>
              <a:gd name="connsiteX3628" fmla="*/ 859121 w 6187971"/>
              <a:gd name="connsiteY3628" fmla="*/ 4860405 h 5955635"/>
              <a:gd name="connsiteX3629" fmla="*/ 869143 w 6187971"/>
              <a:gd name="connsiteY3629" fmla="*/ 4852397 h 5955635"/>
              <a:gd name="connsiteX3630" fmla="*/ 750753 w 6187971"/>
              <a:gd name="connsiteY3630" fmla="*/ 4719304 h 5955635"/>
              <a:gd name="connsiteX3631" fmla="*/ 408923 w 6187971"/>
              <a:gd name="connsiteY3631" fmla="*/ 4135320 h 5955635"/>
              <a:gd name="connsiteX3632" fmla="*/ 164008 w 6187971"/>
              <a:gd name="connsiteY3632" fmla="*/ 2787582 h 5955635"/>
              <a:gd name="connsiteX3633" fmla="*/ 184206 w 6187971"/>
              <a:gd name="connsiteY3633" fmla="*/ 2525154 h 5955635"/>
              <a:gd name="connsiteX3634" fmla="*/ 195172 w 6187971"/>
              <a:gd name="connsiteY3634" fmla="*/ 2503257 h 5955635"/>
              <a:gd name="connsiteX3635" fmla="*/ 203581 w 6187971"/>
              <a:gd name="connsiteY3635" fmla="*/ 2515148 h 5955635"/>
              <a:gd name="connsiteX3636" fmla="*/ 227360 w 6187971"/>
              <a:gd name="connsiteY3636" fmla="*/ 3358710 h 5955635"/>
              <a:gd name="connsiteX3637" fmla="*/ 327131 w 6187971"/>
              <a:gd name="connsiteY3637" fmla="*/ 3789091 h 5955635"/>
              <a:gd name="connsiteX3638" fmla="*/ 340188 w 6187971"/>
              <a:gd name="connsiteY3638" fmla="*/ 3841053 h 5955635"/>
              <a:gd name="connsiteX3639" fmla="*/ 356203 w 6187971"/>
              <a:gd name="connsiteY3639" fmla="*/ 3861096 h 5955635"/>
              <a:gd name="connsiteX3640" fmla="*/ 365970 w 6187971"/>
              <a:gd name="connsiteY3640" fmla="*/ 3833590 h 5955635"/>
              <a:gd name="connsiteX3641" fmla="*/ 307461 w 6187971"/>
              <a:gd name="connsiteY3641" fmla="*/ 3632951 h 5955635"/>
              <a:gd name="connsiteX3642" fmla="*/ 402527 w 6187971"/>
              <a:gd name="connsiteY3642" fmla="*/ 1981840 h 5955635"/>
              <a:gd name="connsiteX3643" fmla="*/ 407611 w 6187971"/>
              <a:gd name="connsiteY3643" fmla="*/ 1969022 h 5955635"/>
              <a:gd name="connsiteX3644" fmla="*/ 419903 w 6187971"/>
              <a:gd name="connsiteY3644" fmla="*/ 1962484 h 5955635"/>
              <a:gd name="connsiteX3645" fmla="*/ 392454 w 6187971"/>
              <a:gd name="connsiteY3645" fmla="*/ 2071985 h 5955635"/>
              <a:gd name="connsiteX3646" fmla="*/ 253961 w 6187971"/>
              <a:gd name="connsiteY3646" fmla="*/ 2897420 h 5955635"/>
              <a:gd name="connsiteX3647" fmla="*/ 260448 w 6187971"/>
              <a:gd name="connsiteY3647" fmla="*/ 2991849 h 5955635"/>
              <a:gd name="connsiteX3648" fmla="*/ 272323 w 6187971"/>
              <a:gd name="connsiteY3648" fmla="*/ 3010820 h 5955635"/>
              <a:gd name="connsiteX3649" fmla="*/ 290098 w 6187971"/>
              <a:gd name="connsiteY3649" fmla="*/ 2993336 h 5955635"/>
              <a:gd name="connsiteX3650" fmla="*/ 304677 w 6187971"/>
              <a:gd name="connsiteY3650" fmla="*/ 2960890 h 5955635"/>
              <a:gd name="connsiteX3651" fmla="*/ 407652 w 6187971"/>
              <a:gd name="connsiteY3651" fmla="*/ 3607635 h 5955635"/>
              <a:gd name="connsiteX3652" fmla="*/ 440447 w 6187971"/>
              <a:gd name="connsiteY3652" fmla="*/ 3706220 h 5955635"/>
              <a:gd name="connsiteX3653" fmla="*/ 415132 w 6187971"/>
              <a:gd name="connsiteY3653" fmla="*/ 3606037 h 5955635"/>
              <a:gd name="connsiteX3654" fmla="*/ 337201 w 6187971"/>
              <a:gd name="connsiteY3654" fmla="*/ 3067354 h 5955635"/>
              <a:gd name="connsiteX3655" fmla="*/ 477138 w 6187971"/>
              <a:gd name="connsiteY3655" fmla="*/ 2065625 h 5955635"/>
              <a:gd name="connsiteX3656" fmla="*/ 489702 w 6187971"/>
              <a:gd name="connsiteY3656" fmla="*/ 2051208 h 5955635"/>
              <a:gd name="connsiteX3657" fmla="*/ 430613 w 6187971"/>
              <a:gd name="connsiteY3657" fmla="*/ 3413056 h 5955635"/>
              <a:gd name="connsiteX3658" fmla="*/ 428865 w 6187971"/>
              <a:gd name="connsiteY3658" fmla="*/ 3386728 h 5955635"/>
              <a:gd name="connsiteX3659" fmla="*/ 466894 w 6187971"/>
              <a:gd name="connsiteY3659" fmla="*/ 3622863 h 5955635"/>
              <a:gd name="connsiteX3660" fmla="*/ 489988 w 6187971"/>
              <a:gd name="connsiteY3660" fmla="*/ 3730960 h 5955635"/>
              <a:gd name="connsiteX3661" fmla="*/ 599154 w 6187971"/>
              <a:gd name="connsiteY3661" fmla="*/ 4065569 h 5955635"/>
              <a:gd name="connsiteX3662" fmla="*/ 634491 w 6187971"/>
              <a:gd name="connsiteY3662" fmla="*/ 4142793 h 5955635"/>
              <a:gd name="connsiteX3663" fmla="*/ 639302 w 6187971"/>
              <a:gd name="connsiteY3663" fmla="*/ 4165313 h 5955635"/>
              <a:gd name="connsiteX3664" fmla="*/ 643807 w 6187971"/>
              <a:gd name="connsiteY3664" fmla="*/ 4164351 h 5955635"/>
              <a:gd name="connsiteX3665" fmla="*/ 1044223 w 6187971"/>
              <a:gd name="connsiteY3665" fmla="*/ 4804087 h 5955635"/>
              <a:gd name="connsiteX3666" fmla="*/ 1194661 w 6187971"/>
              <a:gd name="connsiteY3666" fmla="*/ 4979171 h 5955635"/>
              <a:gd name="connsiteX3667" fmla="*/ 1143540 w 6187971"/>
              <a:gd name="connsiteY3667" fmla="*/ 4938286 h 5955635"/>
              <a:gd name="connsiteX3668" fmla="*/ 1194007 w 6187971"/>
              <a:gd name="connsiteY3668" fmla="*/ 4998149 h 5955635"/>
              <a:gd name="connsiteX3669" fmla="*/ 1243203 w 6187971"/>
              <a:gd name="connsiteY3669" fmla="*/ 5030025 h 5955635"/>
              <a:gd name="connsiteX3670" fmla="*/ 1200128 w 6187971"/>
              <a:gd name="connsiteY3670" fmla="*/ 4982713 h 5955635"/>
              <a:gd name="connsiteX3671" fmla="*/ 1320040 w 6187971"/>
              <a:gd name="connsiteY3671" fmla="*/ 5103092 h 5955635"/>
              <a:gd name="connsiteX3672" fmla="*/ 1390447 w 6187971"/>
              <a:gd name="connsiteY3672" fmla="*/ 5168114 h 5955635"/>
              <a:gd name="connsiteX3673" fmla="*/ 1438027 w 6187971"/>
              <a:gd name="connsiteY3673" fmla="*/ 5214464 h 5955635"/>
              <a:gd name="connsiteX3674" fmla="*/ 1469862 w 6187971"/>
              <a:gd name="connsiteY3674" fmla="*/ 5231211 h 5955635"/>
              <a:gd name="connsiteX3675" fmla="*/ 4098674 w 6187971"/>
              <a:gd name="connsiteY3675" fmla="*/ 5653890 h 5955635"/>
              <a:gd name="connsiteX3676" fmla="*/ 5058287 w 6187971"/>
              <a:gd name="connsiteY3676" fmla="*/ 5053265 h 5955635"/>
              <a:gd name="connsiteX3677" fmla="*/ 5862270 w 6187971"/>
              <a:gd name="connsiteY3677" fmla="*/ 2776293 h 5955635"/>
              <a:gd name="connsiteX3678" fmla="*/ 5834711 w 6187971"/>
              <a:gd name="connsiteY3678" fmla="*/ 2603214 h 5955635"/>
              <a:gd name="connsiteX3679" fmla="*/ 5838253 w 6187971"/>
              <a:gd name="connsiteY3679" fmla="*/ 2597748 h 5955635"/>
              <a:gd name="connsiteX3680" fmla="*/ 5835366 w 6187971"/>
              <a:gd name="connsiteY3680" fmla="*/ 2584235 h 5955635"/>
              <a:gd name="connsiteX3681" fmla="*/ 5829900 w 6187971"/>
              <a:gd name="connsiteY3681" fmla="*/ 2580694 h 5955635"/>
              <a:gd name="connsiteX3682" fmla="*/ 5802956 w 6187971"/>
              <a:gd name="connsiteY3682" fmla="*/ 2454580 h 5955635"/>
              <a:gd name="connsiteX3683" fmla="*/ 5713385 w 6187971"/>
              <a:gd name="connsiteY3683" fmla="*/ 2167591 h 5955635"/>
              <a:gd name="connsiteX3684" fmla="*/ 5230091 w 6187971"/>
              <a:gd name="connsiteY3684" fmla="*/ 1338337 h 5955635"/>
              <a:gd name="connsiteX3685" fmla="*/ 4852032 w 6187971"/>
              <a:gd name="connsiteY3685" fmla="*/ 957564 h 5955635"/>
              <a:gd name="connsiteX3686" fmla="*/ 4862002 w 6187971"/>
              <a:gd name="connsiteY3686" fmla="*/ 960144 h 5955635"/>
              <a:gd name="connsiteX3687" fmla="*/ 4798985 w 6187971"/>
              <a:gd name="connsiteY3687" fmla="*/ 907672 h 5955635"/>
              <a:gd name="connsiteX3688" fmla="*/ 4760721 w 6187971"/>
              <a:gd name="connsiteY3688" fmla="*/ 882879 h 5955635"/>
              <a:gd name="connsiteX3689" fmla="*/ 4644966 w 6187971"/>
              <a:gd name="connsiteY3689" fmla="*/ 803998 h 5955635"/>
              <a:gd name="connsiteX3690" fmla="*/ 4601235 w 6187971"/>
              <a:gd name="connsiteY3690" fmla="*/ 775665 h 5955635"/>
              <a:gd name="connsiteX3691" fmla="*/ 4191873 w 6187971"/>
              <a:gd name="connsiteY3691" fmla="*/ 556997 h 5955635"/>
              <a:gd name="connsiteX3692" fmla="*/ 4317947 w 6187971"/>
              <a:gd name="connsiteY3692" fmla="*/ 595996 h 5955635"/>
              <a:gd name="connsiteX3693" fmla="*/ 4340774 w 6187971"/>
              <a:gd name="connsiteY3693" fmla="*/ 614667 h 5955635"/>
              <a:gd name="connsiteX3694" fmla="*/ 4468773 w 6187971"/>
              <a:gd name="connsiteY3694" fmla="*/ 662675 h 5955635"/>
              <a:gd name="connsiteX3695" fmla="*/ 4433088 w 6187971"/>
              <a:gd name="connsiteY3695" fmla="*/ 627913 h 5955635"/>
              <a:gd name="connsiteX3696" fmla="*/ 4325031 w 6187971"/>
              <a:gd name="connsiteY3696" fmla="*/ 585063 h 5955635"/>
              <a:gd name="connsiteX3697" fmla="*/ 4302203 w 6187971"/>
              <a:gd name="connsiteY3697" fmla="*/ 566393 h 5955635"/>
              <a:gd name="connsiteX3698" fmla="*/ 4216974 w 6187971"/>
              <a:gd name="connsiteY3698" fmla="*/ 542214 h 5955635"/>
              <a:gd name="connsiteX3699" fmla="*/ 4133361 w 6187971"/>
              <a:gd name="connsiteY3699" fmla="*/ 503562 h 5955635"/>
              <a:gd name="connsiteX3700" fmla="*/ 4109878 w 6187971"/>
              <a:gd name="connsiteY3700" fmla="*/ 503869 h 5955635"/>
              <a:gd name="connsiteX3701" fmla="*/ 4072576 w 6187971"/>
              <a:gd name="connsiteY3701" fmla="*/ 483581 h 5955635"/>
              <a:gd name="connsiteX3702" fmla="*/ 4026266 w 6187971"/>
              <a:gd name="connsiteY3702" fmla="*/ 465217 h 5955635"/>
              <a:gd name="connsiteX3703" fmla="*/ 3970292 w 6187971"/>
              <a:gd name="connsiteY3703" fmla="*/ 467757 h 5955635"/>
              <a:gd name="connsiteX3704" fmla="*/ 3986691 w 6187971"/>
              <a:gd name="connsiteY3704" fmla="*/ 478382 h 5955635"/>
              <a:gd name="connsiteX3705" fmla="*/ 2556561 w 6187971"/>
              <a:gd name="connsiteY3705" fmla="*/ 397733 h 5955635"/>
              <a:gd name="connsiteX3706" fmla="*/ 2508145 w 6187971"/>
              <a:gd name="connsiteY3706" fmla="*/ 410487 h 5955635"/>
              <a:gd name="connsiteX3707" fmla="*/ 2458913 w 6187971"/>
              <a:gd name="connsiteY3707" fmla="*/ 419861 h 5955635"/>
              <a:gd name="connsiteX3708" fmla="*/ 1598952 w 6187971"/>
              <a:gd name="connsiteY3708" fmla="*/ 799372 h 5955635"/>
              <a:gd name="connsiteX3709" fmla="*/ 1473216 w 6187971"/>
              <a:gd name="connsiteY3709" fmla="*/ 879030 h 5955635"/>
              <a:gd name="connsiteX3710" fmla="*/ 1451174 w 6187971"/>
              <a:gd name="connsiteY3710" fmla="*/ 885695 h 5955635"/>
              <a:gd name="connsiteX3711" fmla="*/ 1449321 w 6187971"/>
              <a:gd name="connsiteY3711" fmla="*/ 858715 h 5955635"/>
              <a:gd name="connsiteX3712" fmla="*/ 1500105 w 6187971"/>
              <a:gd name="connsiteY3712" fmla="*/ 812669 h 5955635"/>
              <a:gd name="connsiteX3713" fmla="*/ 1844558 w 6187971"/>
              <a:gd name="connsiteY3713" fmla="*/ 621754 h 5955635"/>
              <a:gd name="connsiteX3714" fmla="*/ 1796350 w 6187971"/>
              <a:gd name="connsiteY3714" fmla="*/ 606633 h 5955635"/>
              <a:gd name="connsiteX3715" fmla="*/ 1915531 w 6187971"/>
              <a:gd name="connsiteY3715" fmla="*/ 542063 h 5955635"/>
              <a:gd name="connsiteX3716" fmla="*/ 2801357 w 6187971"/>
              <a:gd name="connsiteY3716" fmla="*/ 303925 h 5955635"/>
              <a:gd name="connsiteX3717" fmla="*/ 3448335 w 6187971"/>
              <a:gd name="connsiteY3717" fmla="*/ 329955 h 5955635"/>
              <a:gd name="connsiteX3718" fmla="*/ 3639713 w 6187971"/>
              <a:gd name="connsiteY3718" fmla="*/ 365329 h 5955635"/>
              <a:gd name="connsiteX3719" fmla="*/ 3679531 w 6187971"/>
              <a:gd name="connsiteY3719" fmla="*/ 341178 h 5955635"/>
              <a:gd name="connsiteX3720" fmla="*/ 3641345 w 6187971"/>
              <a:gd name="connsiteY3720" fmla="*/ 318050 h 5955635"/>
              <a:gd name="connsiteX3721" fmla="*/ 3579519 w 6187971"/>
              <a:gd name="connsiteY3721" fmla="*/ 294106 h 5955635"/>
              <a:gd name="connsiteX3722" fmla="*/ 3921820 w 6187971"/>
              <a:gd name="connsiteY3722" fmla="*/ 340254 h 5955635"/>
              <a:gd name="connsiteX3723" fmla="*/ 4117320 w 6187971"/>
              <a:gd name="connsiteY3723" fmla="*/ 404078 h 5955635"/>
              <a:gd name="connsiteX3724" fmla="*/ 3929573 w 6187971"/>
              <a:gd name="connsiteY3724" fmla="*/ 330776 h 5955635"/>
              <a:gd name="connsiteX3725" fmla="*/ 3651529 w 6187971"/>
              <a:gd name="connsiteY3725" fmla="*/ 265034 h 5955635"/>
              <a:gd name="connsiteX3726" fmla="*/ 2868463 w 6187971"/>
              <a:gd name="connsiteY3726" fmla="*/ 215284 h 5955635"/>
              <a:gd name="connsiteX3727" fmla="*/ 2767746 w 6187971"/>
              <a:gd name="connsiteY3727" fmla="*/ 228980 h 5955635"/>
              <a:gd name="connsiteX3728" fmla="*/ 2799794 w 6187971"/>
              <a:gd name="connsiteY3728" fmla="*/ 241686 h 5955635"/>
              <a:gd name="connsiteX3729" fmla="*/ 3465473 w 6187971"/>
              <a:gd name="connsiteY3729" fmla="*/ 263721 h 5955635"/>
              <a:gd name="connsiteX3730" fmla="*/ 3497920 w 6187971"/>
              <a:gd name="connsiteY3730" fmla="*/ 278298 h 5955635"/>
              <a:gd name="connsiteX3731" fmla="*/ 3460245 w 6187971"/>
              <a:gd name="connsiteY3731" fmla="*/ 294168 h 5955635"/>
              <a:gd name="connsiteX3732" fmla="*/ 3247224 w 6187971"/>
              <a:gd name="connsiteY3732" fmla="*/ 267329 h 5955635"/>
              <a:gd name="connsiteX3733" fmla="*/ 2317144 w 6187971"/>
              <a:gd name="connsiteY3733" fmla="*/ 362401 h 5955635"/>
              <a:gd name="connsiteX3734" fmla="*/ 1646991 w 6187971"/>
              <a:gd name="connsiteY3734" fmla="*/ 658097 h 5955635"/>
              <a:gd name="connsiteX3735" fmla="*/ 1510978 w 6187971"/>
              <a:gd name="connsiteY3735" fmla="*/ 726263 h 5955635"/>
              <a:gd name="connsiteX3736" fmla="*/ 2562299 w 6187971"/>
              <a:gd name="connsiteY3736" fmla="*/ 265051 h 5955635"/>
              <a:gd name="connsiteX3737" fmla="*/ 2496459 w 6187971"/>
              <a:gd name="connsiteY3737" fmla="*/ 249786 h 5955635"/>
              <a:gd name="connsiteX3738" fmla="*/ 2679065 w 6187971"/>
              <a:gd name="connsiteY3738" fmla="*/ 216639 h 5955635"/>
              <a:gd name="connsiteX3739" fmla="*/ 2939402 w 6187971"/>
              <a:gd name="connsiteY3739" fmla="*/ 190351 h 5955635"/>
              <a:gd name="connsiteX3740" fmla="*/ 2959175 w 6187971"/>
              <a:gd name="connsiteY3740" fmla="*/ 182215 h 5955635"/>
              <a:gd name="connsiteX3741" fmla="*/ 2939547 w 6187971"/>
              <a:gd name="connsiteY3741" fmla="*/ 172721 h 5955635"/>
              <a:gd name="connsiteX3742" fmla="*/ 2616967 w 6187971"/>
              <a:gd name="connsiteY3742" fmla="*/ 200575 h 5955635"/>
              <a:gd name="connsiteX3743" fmla="*/ 2537493 w 6187971"/>
              <a:gd name="connsiteY3743" fmla="*/ 203867 h 5955635"/>
              <a:gd name="connsiteX3744" fmla="*/ 2217149 w 6187971"/>
              <a:gd name="connsiteY3744" fmla="*/ 287950 h 5955635"/>
              <a:gd name="connsiteX3745" fmla="*/ 1542585 w 6187971"/>
              <a:gd name="connsiteY3745" fmla="*/ 590454 h 5955635"/>
              <a:gd name="connsiteX3746" fmla="*/ 1168430 w 6187971"/>
              <a:gd name="connsiteY3746" fmla="*/ 862020 h 5955635"/>
              <a:gd name="connsiteX3747" fmla="*/ 1130881 w 6187971"/>
              <a:gd name="connsiteY3747" fmla="*/ 887640 h 5955635"/>
              <a:gd name="connsiteX3748" fmla="*/ 1168592 w 6187971"/>
              <a:gd name="connsiteY3748" fmla="*/ 817011 h 5955635"/>
              <a:gd name="connsiteX3749" fmla="*/ 1476602 w 6187971"/>
              <a:gd name="connsiteY3749" fmla="*/ 592819 h 5955635"/>
              <a:gd name="connsiteX3750" fmla="*/ 2591346 w 6187971"/>
              <a:gd name="connsiteY3750" fmla="*/ 163030 h 5955635"/>
              <a:gd name="connsiteX3751" fmla="*/ 3091031 w 6187971"/>
              <a:gd name="connsiteY3751" fmla="*/ 140357 h 5955635"/>
              <a:gd name="connsiteX3752" fmla="*/ 3716875 w 6187971"/>
              <a:gd name="connsiteY3752" fmla="*/ 213921 h 5955635"/>
              <a:gd name="connsiteX3753" fmla="*/ 3758928 w 6187971"/>
              <a:gd name="connsiteY3753" fmla="*/ 245999 h 5955635"/>
              <a:gd name="connsiteX3754" fmla="*/ 3775216 w 6187971"/>
              <a:gd name="connsiteY3754" fmla="*/ 258163 h 5955635"/>
              <a:gd name="connsiteX3755" fmla="*/ 4143920 w 6187971"/>
              <a:gd name="connsiteY3755" fmla="*/ 372975 h 5955635"/>
              <a:gd name="connsiteX3756" fmla="*/ 4155540 w 6187971"/>
              <a:gd name="connsiteY3756" fmla="*/ 372448 h 5955635"/>
              <a:gd name="connsiteX3757" fmla="*/ 4123382 w 6187971"/>
              <a:gd name="connsiteY3757" fmla="*/ 322612 h 5955635"/>
              <a:gd name="connsiteX3758" fmla="*/ 3554239 w 6187971"/>
              <a:gd name="connsiteY3758" fmla="*/ 139165 h 5955635"/>
              <a:gd name="connsiteX3759" fmla="*/ 2590565 w 6187971"/>
              <a:gd name="connsiteY3759" fmla="*/ 131911 h 5955635"/>
              <a:gd name="connsiteX3760" fmla="*/ 2058218 w 6187971"/>
              <a:gd name="connsiteY3760" fmla="*/ 267154 h 5955635"/>
              <a:gd name="connsiteX3761" fmla="*/ 1849558 w 6187971"/>
              <a:gd name="connsiteY3761" fmla="*/ 315643 h 5955635"/>
              <a:gd name="connsiteX3762" fmla="*/ 2520059 w 6187971"/>
              <a:gd name="connsiteY3762" fmla="*/ 103956 h 5955635"/>
              <a:gd name="connsiteX3763" fmla="*/ 3222250 w 6187971"/>
              <a:gd name="connsiteY3763" fmla="*/ 49751 h 5955635"/>
              <a:gd name="connsiteX3764" fmla="*/ 2580338 w 6187971"/>
              <a:gd name="connsiteY3764" fmla="*/ 38281 h 5955635"/>
              <a:gd name="connsiteX3765" fmla="*/ 2580211 w 6187971"/>
              <a:gd name="connsiteY3765" fmla="*/ 28532 h 5955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</a:cxnLst>
            <a:rect l="l" t="t" r="r" b="b"/>
            <a:pathLst>
              <a:path w="6187971" h="5955635">
                <a:moveTo>
                  <a:pt x="3175848" y="5544922"/>
                </a:moveTo>
                <a:cubicBezTo>
                  <a:pt x="3180352" y="5543959"/>
                  <a:pt x="3180352" y="5543959"/>
                  <a:pt x="3184857" y="5542997"/>
                </a:cubicBezTo>
                <a:lnTo>
                  <a:pt x="3185794" y="5544792"/>
                </a:lnTo>
                <a:close/>
                <a:moveTo>
                  <a:pt x="3509992" y="5452506"/>
                </a:moveTo>
                <a:lnTo>
                  <a:pt x="3560810" y="5445094"/>
                </a:lnTo>
                <a:lnTo>
                  <a:pt x="3523318" y="5451849"/>
                </a:lnTo>
                <a:cubicBezTo>
                  <a:pt x="3523318" y="5451849"/>
                  <a:pt x="3523318" y="5451849"/>
                  <a:pt x="3518813" y="5452811"/>
                </a:cubicBezTo>
                <a:close/>
                <a:moveTo>
                  <a:pt x="3472811" y="5457929"/>
                </a:moveTo>
                <a:cubicBezTo>
                  <a:pt x="3477314" y="5456967"/>
                  <a:pt x="3477314" y="5456967"/>
                  <a:pt x="3477314" y="5456967"/>
                </a:cubicBezTo>
                <a:cubicBezTo>
                  <a:pt x="3477314" y="5456967"/>
                  <a:pt x="3477314" y="5456967"/>
                  <a:pt x="3481818" y="5456005"/>
                </a:cubicBezTo>
                <a:cubicBezTo>
                  <a:pt x="3486323" y="5455043"/>
                  <a:pt x="3495330" y="5453118"/>
                  <a:pt x="3499835" y="5452156"/>
                </a:cubicBezTo>
                <a:lnTo>
                  <a:pt x="3509992" y="5452506"/>
                </a:lnTo>
                <a:close/>
                <a:moveTo>
                  <a:pt x="4648965" y="5205864"/>
                </a:moveTo>
                <a:lnTo>
                  <a:pt x="4648375" y="5206776"/>
                </a:lnTo>
                <a:cubicBezTo>
                  <a:pt x="4648375" y="5206776"/>
                  <a:pt x="4648375" y="5206776"/>
                  <a:pt x="4643871" y="5207738"/>
                </a:cubicBezTo>
                <a:close/>
                <a:moveTo>
                  <a:pt x="3439358" y="5455658"/>
                </a:moveTo>
                <a:lnTo>
                  <a:pt x="3443861" y="5454695"/>
                </a:lnTo>
                <a:cubicBezTo>
                  <a:pt x="3449327" y="5458236"/>
                  <a:pt x="3458336" y="5456312"/>
                  <a:pt x="3462839" y="5455350"/>
                </a:cubicBezTo>
                <a:cubicBezTo>
                  <a:pt x="3463802" y="5459854"/>
                  <a:pt x="3463802" y="5459854"/>
                  <a:pt x="3463802" y="5459854"/>
                </a:cubicBezTo>
                <a:cubicBezTo>
                  <a:pt x="3463802" y="5459854"/>
                  <a:pt x="3463802" y="5459854"/>
                  <a:pt x="3464764" y="5464358"/>
                </a:cubicBezTo>
                <a:cubicBezTo>
                  <a:pt x="3445785" y="5463703"/>
                  <a:pt x="3409754" y="5471401"/>
                  <a:pt x="3386270" y="5471708"/>
                </a:cubicBezTo>
                <a:cubicBezTo>
                  <a:pt x="3394316" y="5465280"/>
                  <a:pt x="3441282" y="5464665"/>
                  <a:pt x="3439358" y="5455658"/>
                </a:cubicBezTo>
                <a:close/>
                <a:moveTo>
                  <a:pt x="4926827" y="4878836"/>
                </a:moveTo>
                <a:cubicBezTo>
                  <a:pt x="4926827" y="4878836"/>
                  <a:pt x="4926827" y="4878836"/>
                  <a:pt x="4931331" y="4877874"/>
                </a:cubicBezTo>
                <a:lnTo>
                  <a:pt x="4927253" y="4880833"/>
                </a:lnTo>
                <a:close/>
                <a:moveTo>
                  <a:pt x="1616921" y="5147987"/>
                </a:moveTo>
                <a:lnTo>
                  <a:pt x="1621158" y="5151791"/>
                </a:lnTo>
                <a:lnTo>
                  <a:pt x="1617883" y="5152491"/>
                </a:lnTo>
                <a:cubicBezTo>
                  <a:pt x="1617883" y="5152491"/>
                  <a:pt x="1617883" y="5152491"/>
                  <a:pt x="1616921" y="5147987"/>
                </a:cubicBezTo>
                <a:close/>
                <a:moveTo>
                  <a:pt x="6029280" y="4202957"/>
                </a:moveTo>
                <a:cubicBezTo>
                  <a:pt x="6032957" y="4202171"/>
                  <a:pt x="6032957" y="4202171"/>
                  <a:pt x="6033742" y="4205846"/>
                </a:cubicBezTo>
                <a:cubicBezTo>
                  <a:pt x="6033742" y="4205846"/>
                  <a:pt x="6034527" y="4209520"/>
                  <a:pt x="6030850" y="4210306"/>
                </a:cubicBezTo>
                <a:cubicBezTo>
                  <a:pt x="6030065" y="4206631"/>
                  <a:pt x="6030065" y="4206631"/>
                  <a:pt x="6030065" y="4206631"/>
                </a:cubicBezTo>
                <a:cubicBezTo>
                  <a:pt x="6030065" y="4206631"/>
                  <a:pt x="6029280" y="4202957"/>
                  <a:pt x="6029280" y="4202957"/>
                </a:cubicBezTo>
                <a:close/>
                <a:moveTo>
                  <a:pt x="5195431" y="4350487"/>
                </a:moveTo>
                <a:lnTo>
                  <a:pt x="5195619" y="4350447"/>
                </a:lnTo>
                <a:lnTo>
                  <a:pt x="5191889" y="4355954"/>
                </a:lnTo>
                <a:cubicBezTo>
                  <a:pt x="5196393" y="4354992"/>
                  <a:pt x="5195431" y="4350487"/>
                  <a:pt x="5195431" y="4350487"/>
                </a:cubicBezTo>
                <a:close/>
                <a:moveTo>
                  <a:pt x="5135887" y="4358358"/>
                </a:moveTo>
                <a:lnTo>
                  <a:pt x="5135916" y="4358493"/>
                </a:lnTo>
                <a:cubicBezTo>
                  <a:pt x="5135916" y="4358493"/>
                  <a:pt x="5135916" y="4358493"/>
                  <a:pt x="5132374" y="4363959"/>
                </a:cubicBezTo>
                <a:close/>
                <a:moveTo>
                  <a:pt x="1535232" y="5118342"/>
                </a:moveTo>
                <a:cubicBezTo>
                  <a:pt x="1540699" y="5121884"/>
                  <a:pt x="1540699" y="5121884"/>
                  <a:pt x="1540699" y="5121884"/>
                </a:cubicBezTo>
                <a:cubicBezTo>
                  <a:pt x="1546166" y="5125426"/>
                  <a:pt x="1546166" y="5125426"/>
                  <a:pt x="1546166" y="5125426"/>
                </a:cubicBezTo>
                <a:cubicBezTo>
                  <a:pt x="1541661" y="5126389"/>
                  <a:pt x="1541661" y="5126389"/>
                  <a:pt x="1541661" y="5126389"/>
                </a:cubicBezTo>
                <a:cubicBezTo>
                  <a:pt x="1540699" y="5121884"/>
                  <a:pt x="1536195" y="5122847"/>
                  <a:pt x="1535232" y="5118342"/>
                </a:cubicBezTo>
                <a:close/>
                <a:moveTo>
                  <a:pt x="1296561" y="4951097"/>
                </a:moveTo>
                <a:lnTo>
                  <a:pt x="1298982" y="4952173"/>
                </a:lnTo>
                <a:cubicBezTo>
                  <a:pt x="1301153" y="4954064"/>
                  <a:pt x="1302760" y="4956076"/>
                  <a:pt x="1302760" y="4956076"/>
                </a:cubicBezTo>
                <a:cubicBezTo>
                  <a:pt x="1302760" y="4956076"/>
                  <a:pt x="1302760" y="4956076"/>
                  <a:pt x="1297293" y="4952534"/>
                </a:cubicBezTo>
                <a:close/>
                <a:moveTo>
                  <a:pt x="1299553" y="4938864"/>
                </a:moveTo>
                <a:lnTo>
                  <a:pt x="1305339" y="4946105"/>
                </a:lnTo>
                <a:cubicBezTo>
                  <a:pt x="1302125" y="4942083"/>
                  <a:pt x="1300518" y="4940071"/>
                  <a:pt x="1299715" y="4939066"/>
                </a:cubicBezTo>
                <a:close/>
                <a:moveTo>
                  <a:pt x="6187039" y="3627519"/>
                </a:moveTo>
                <a:cubicBezTo>
                  <a:pt x="6187287" y="3646676"/>
                  <a:pt x="6189889" y="3676857"/>
                  <a:pt x="6185137" y="3708609"/>
                </a:cubicBezTo>
                <a:cubicBezTo>
                  <a:pt x="6180385" y="3740361"/>
                  <a:pt x="6174063" y="3764764"/>
                  <a:pt x="6163816" y="3770795"/>
                </a:cubicBezTo>
                <a:cubicBezTo>
                  <a:pt x="6167494" y="3770009"/>
                  <a:pt x="6167494" y="3770009"/>
                  <a:pt x="6168279" y="3773684"/>
                </a:cubicBezTo>
                <a:cubicBezTo>
                  <a:pt x="6165386" y="3778144"/>
                  <a:pt x="6166956" y="3785493"/>
                  <a:pt x="6163279" y="3786278"/>
                </a:cubicBezTo>
                <a:cubicBezTo>
                  <a:pt x="6163279" y="3786278"/>
                  <a:pt x="6164064" y="3789953"/>
                  <a:pt x="6160387" y="3790738"/>
                </a:cubicBezTo>
                <a:cubicBezTo>
                  <a:pt x="6160387" y="3790738"/>
                  <a:pt x="6160387" y="3790738"/>
                  <a:pt x="6164064" y="3789953"/>
                </a:cubicBezTo>
                <a:cubicBezTo>
                  <a:pt x="6172989" y="3795730"/>
                  <a:pt x="6162989" y="3820919"/>
                  <a:pt x="6153775" y="3849782"/>
                </a:cubicBezTo>
                <a:cubicBezTo>
                  <a:pt x="6153775" y="3849782"/>
                  <a:pt x="6153775" y="3849782"/>
                  <a:pt x="6154561" y="3853456"/>
                </a:cubicBezTo>
                <a:cubicBezTo>
                  <a:pt x="6158238" y="3852671"/>
                  <a:pt x="6158238" y="3852671"/>
                  <a:pt x="6155346" y="3857131"/>
                </a:cubicBezTo>
                <a:cubicBezTo>
                  <a:pt x="6155346" y="3857131"/>
                  <a:pt x="6156131" y="3860805"/>
                  <a:pt x="6156131" y="3860805"/>
                </a:cubicBezTo>
                <a:cubicBezTo>
                  <a:pt x="6152454" y="3861591"/>
                  <a:pt x="6152454" y="3861591"/>
                  <a:pt x="6152454" y="3861591"/>
                </a:cubicBezTo>
                <a:cubicBezTo>
                  <a:pt x="6152454" y="3861591"/>
                  <a:pt x="6152454" y="3861591"/>
                  <a:pt x="6156916" y="3864480"/>
                </a:cubicBezTo>
                <a:cubicBezTo>
                  <a:pt x="6154809" y="3872614"/>
                  <a:pt x="6159271" y="3875502"/>
                  <a:pt x="6155841" y="3895446"/>
                </a:cubicBezTo>
                <a:cubicBezTo>
                  <a:pt x="6163196" y="3893874"/>
                  <a:pt x="6165841" y="3870257"/>
                  <a:pt x="6171873" y="3880495"/>
                </a:cubicBezTo>
                <a:cubicBezTo>
                  <a:pt x="6170819" y="3884562"/>
                  <a:pt x="6171212" y="3886399"/>
                  <a:pt x="6171604" y="3888236"/>
                </a:cubicBezTo>
                <a:lnTo>
                  <a:pt x="6171470" y="3892106"/>
                </a:lnTo>
                <a:lnTo>
                  <a:pt x="6170551" y="3892303"/>
                </a:lnTo>
                <a:cubicBezTo>
                  <a:pt x="6171336" y="3895977"/>
                  <a:pt x="6171336" y="3895977"/>
                  <a:pt x="6171336" y="3895977"/>
                </a:cubicBezTo>
                <a:lnTo>
                  <a:pt x="6171470" y="3892106"/>
                </a:lnTo>
                <a:lnTo>
                  <a:pt x="6174228" y="3891517"/>
                </a:lnTo>
                <a:cubicBezTo>
                  <a:pt x="6174228" y="3891517"/>
                  <a:pt x="6175013" y="3895192"/>
                  <a:pt x="6175013" y="3895192"/>
                </a:cubicBezTo>
                <a:cubicBezTo>
                  <a:pt x="6175798" y="3898866"/>
                  <a:pt x="6175798" y="3898866"/>
                  <a:pt x="6175798" y="3898866"/>
                </a:cubicBezTo>
                <a:cubicBezTo>
                  <a:pt x="6172906" y="3903326"/>
                  <a:pt x="6170798" y="3911461"/>
                  <a:pt x="6168691" y="3919595"/>
                </a:cubicBezTo>
                <a:cubicBezTo>
                  <a:pt x="6168691" y="3919595"/>
                  <a:pt x="6165799" y="3924055"/>
                  <a:pt x="6165799" y="3924055"/>
                </a:cubicBezTo>
                <a:cubicBezTo>
                  <a:pt x="6165799" y="3924055"/>
                  <a:pt x="6166584" y="3927730"/>
                  <a:pt x="6163691" y="3932189"/>
                </a:cubicBezTo>
                <a:cubicBezTo>
                  <a:pt x="6163691" y="3932189"/>
                  <a:pt x="6164476" y="3935864"/>
                  <a:pt x="6160799" y="3936650"/>
                </a:cubicBezTo>
                <a:cubicBezTo>
                  <a:pt x="6160014" y="3932975"/>
                  <a:pt x="6160014" y="3932975"/>
                  <a:pt x="6162906" y="3928515"/>
                </a:cubicBezTo>
                <a:cubicBezTo>
                  <a:pt x="6162906" y="3928515"/>
                  <a:pt x="6162121" y="3924841"/>
                  <a:pt x="6165014" y="3920380"/>
                </a:cubicBezTo>
                <a:cubicBezTo>
                  <a:pt x="6159229" y="3929301"/>
                  <a:pt x="6157122" y="3937435"/>
                  <a:pt x="6150552" y="3942681"/>
                </a:cubicBezTo>
                <a:cubicBezTo>
                  <a:pt x="6146090" y="3939792"/>
                  <a:pt x="6147412" y="3927983"/>
                  <a:pt x="6137165" y="3934015"/>
                </a:cubicBezTo>
                <a:cubicBezTo>
                  <a:pt x="6123199" y="3994629"/>
                  <a:pt x="6114232" y="4042650"/>
                  <a:pt x="6088449" y="4101948"/>
                </a:cubicBezTo>
                <a:cubicBezTo>
                  <a:pt x="6089234" y="4105622"/>
                  <a:pt x="6089234" y="4105622"/>
                  <a:pt x="6086341" y="4110083"/>
                </a:cubicBezTo>
                <a:cubicBezTo>
                  <a:pt x="6087126" y="4113757"/>
                  <a:pt x="6083449" y="4114542"/>
                  <a:pt x="6083449" y="4114542"/>
                </a:cubicBezTo>
                <a:cubicBezTo>
                  <a:pt x="6080019" y="4134486"/>
                  <a:pt x="6070020" y="4159674"/>
                  <a:pt x="6059236" y="4181188"/>
                </a:cubicBezTo>
                <a:cubicBezTo>
                  <a:pt x="6055806" y="4201132"/>
                  <a:pt x="6047377" y="4233669"/>
                  <a:pt x="6030808" y="4264104"/>
                </a:cubicBezTo>
                <a:cubicBezTo>
                  <a:pt x="6018701" y="4297427"/>
                  <a:pt x="6002132" y="4327862"/>
                  <a:pt x="5990563" y="4345702"/>
                </a:cubicBezTo>
                <a:cubicBezTo>
                  <a:pt x="5971886" y="4384270"/>
                  <a:pt x="5950318" y="4427299"/>
                  <a:pt x="5931641" y="4465868"/>
                </a:cubicBezTo>
                <a:cubicBezTo>
                  <a:pt x="5912180" y="4500763"/>
                  <a:pt x="5891934" y="4531983"/>
                  <a:pt x="5868547" y="4548506"/>
                </a:cubicBezTo>
                <a:cubicBezTo>
                  <a:pt x="5871440" y="4544045"/>
                  <a:pt x="5874332" y="4539585"/>
                  <a:pt x="5877224" y="4535125"/>
                </a:cubicBezTo>
                <a:cubicBezTo>
                  <a:pt x="5877224" y="4535125"/>
                  <a:pt x="5877224" y="4535125"/>
                  <a:pt x="5870655" y="4540371"/>
                </a:cubicBezTo>
                <a:cubicBezTo>
                  <a:pt x="5871440" y="4544045"/>
                  <a:pt x="5867762" y="4544831"/>
                  <a:pt x="5867762" y="4544831"/>
                </a:cubicBezTo>
                <a:cubicBezTo>
                  <a:pt x="5866977" y="4541157"/>
                  <a:pt x="5866977" y="4541157"/>
                  <a:pt x="5869870" y="4536697"/>
                </a:cubicBezTo>
                <a:cubicBezTo>
                  <a:pt x="5869870" y="4536697"/>
                  <a:pt x="5869870" y="4536697"/>
                  <a:pt x="5869085" y="4533022"/>
                </a:cubicBezTo>
                <a:cubicBezTo>
                  <a:pt x="5848838" y="4564242"/>
                  <a:pt x="5825700" y="4599923"/>
                  <a:pt x="5809916" y="4634032"/>
                </a:cubicBezTo>
                <a:cubicBezTo>
                  <a:pt x="5786529" y="4650554"/>
                  <a:pt x="5760498" y="4690694"/>
                  <a:pt x="5732112" y="4719811"/>
                </a:cubicBezTo>
                <a:cubicBezTo>
                  <a:pt x="5772068" y="4672854"/>
                  <a:pt x="5800743" y="4609097"/>
                  <a:pt x="5839913" y="4558465"/>
                </a:cubicBezTo>
                <a:cubicBezTo>
                  <a:pt x="5852268" y="4544299"/>
                  <a:pt x="5841235" y="4546656"/>
                  <a:pt x="5846236" y="4534062"/>
                </a:cubicBezTo>
                <a:cubicBezTo>
                  <a:pt x="5860697" y="4511762"/>
                  <a:pt x="5870159" y="4502056"/>
                  <a:pt x="5879621" y="4492350"/>
                </a:cubicBezTo>
                <a:cubicBezTo>
                  <a:pt x="5891190" y="4474510"/>
                  <a:pt x="5885943" y="4467947"/>
                  <a:pt x="5893835" y="4450893"/>
                </a:cubicBezTo>
                <a:cubicBezTo>
                  <a:pt x="5906189" y="4436727"/>
                  <a:pt x="5918544" y="4422561"/>
                  <a:pt x="5930898" y="4408396"/>
                </a:cubicBezTo>
                <a:cubicBezTo>
                  <a:pt x="5930898" y="4408396"/>
                  <a:pt x="5930898" y="4408396"/>
                  <a:pt x="5939823" y="4414173"/>
                </a:cubicBezTo>
                <a:cubicBezTo>
                  <a:pt x="5945608" y="4405253"/>
                  <a:pt x="5954285" y="4391873"/>
                  <a:pt x="5959284" y="4379279"/>
                </a:cubicBezTo>
                <a:cubicBezTo>
                  <a:pt x="5959284" y="4379279"/>
                  <a:pt x="5959284" y="4379279"/>
                  <a:pt x="5955607" y="4380064"/>
                </a:cubicBezTo>
                <a:cubicBezTo>
                  <a:pt x="5956392" y="4383739"/>
                  <a:pt x="5953500" y="4388199"/>
                  <a:pt x="5952715" y="4384525"/>
                </a:cubicBezTo>
                <a:cubicBezTo>
                  <a:pt x="5952715" y="4384525"/>
                  <a:pt x="5951930" y="4380850"/>
                  <a:pt x="5951930" y="4380850"/>
                </a:cubicBezTo>
                <a:cubicBezTo>
                  <a:pt x="5948252" y="4381636"/>
                  <a:pt x="5943253" y="4394230"/>
                  <a:pt x="5941683" y="4386882"/>
                </a:cubicBezTo>
                <a:cubicBezTo>
                  <a:pt x="5945897" y="4370612"/>
                  <a:pt x="5950360" y="4373501"/>
                  <a:pt x="5955359" y="4360907"/>
                </a:cubicBezTo>
                <a:cubicBezTo>
                  <a:pt x="5955359" y="4360907"/>
                  <a:pt x="5955359" y="4360907"/>
                  <a:pt x="5954574" y="4357232"/>
                </a:cubicBezTo>
                <a:cubicBezTo>
                  <a:pt x="5954574" y="4357232"/>
                  <a:pt x="5954574" y="4357232"/>
                  <a:pt x="5958251" y="4356446"/>
                </a:cubicBezTo>
                <a:cubicBezTo>
                  <a:pt x="5957466" y="4352772"/>
                  <a:pt x="5960359" y="4348312"/>
                  <a:pt x="5960359" y="4348312"/>
                </a:cubicBezTo>
                <a:cubicBezTo>
                  <a:pt x="5964036" y="4347527"/>
                  <a:pt x="5964036" y="4347527"/>
                  <a:pt x="5964036" y="4347527"/>
                </a:cubicBezTo>
                <a:cubicBezTo>
                  <a:pt x="5965358" y="4335718"/>
                  <a:pt x="5972465" y="4314989"/>
                  <a:pt x="5980357" y="4297935"/>
                </a:cubicBezTo>
                <a:cubicBezTo>
                  <a:pt x="5991927" y="4280095"/>
                  <a:pt x="6000604" y="4266714"/>
                  <a:pt x="6007959" y="4265143"/>
                </a:cubicBezTo>
                <a:cubicBezTo>
                  <a:pt x="6007174" y="4261469"/>
                  <a:pt x="6010851" y="4260683"/>
                  <a:pt x="6010851" y="4260683"/>
                </a:cubicBezTo>
                <a:cubicBezTo>
                  <a:pt x="6010066" y="4257009"/>
                  <a:pt x="6012958" y="4252549"/>
                  <a:pt x="6016636" y="4251763"/>
                </a:cubicBezTo>
                <a:cubicBezTo>
                  <a:pt x="6016636" y="4251763"/>
                  <a:pt x="6016636" y="4251763"/>
                  <a:pt x="6017421" y="4255437"/>
                </a:cubicBezTo>
                <a:cubicBezTo>
                  <a:pt x="6014528" y="4259898"/>
                  <a:pt x="6014528" y="4259898"/>
                  <a:pt x="6014528" y="4259898"/>
                </a:cubicBezTo>
                <a:cubicBezTo>
                  <a:pt x="6014528" y="4259898"/>
                  <a:pt x="6014528" y="4259898"/>
                  <a:pt x="6015313" y="4263572"/>
                </a:cubicBezTo>
                <a:cubicBezTo>
                  <a:pt x="6023205" y="4246518"/>
                  <a:pt x="6019528" y="4247303"/>
                  <a:pt x="6024528" y="4234709"/>
                </a:cubicBezTo>
                <a:cubicBezTo>
                  <a:pt x="6024528" y="4234709"/>
                  <a:pt x="6021635" y="4239169"/>
                  <a:pt x="6021635" y="4239169"/>
                </a:cubicBezTo>
                <a:cubicBezTo>
                  <a:pt x="6021635" y="4239169"/>
                  <a:pt x="6021635" y="4239169"/>
                  <a:pt x="6020850" y="4235494"/>
                </a:cubicBezTo>
                <a:cubicBezTo>
                  <a:pt x="6020850" y="4235494"/>
                  <a:pt x="6020850" y="4235494"/>
                  <a:pt x="6020065" y="4231820"/>
                </a:cubicBezTo>
                <a:cubicBezTo>
                  <a:pt x="6020065" y="4231820"/>
                  <a:pt x="6017958" y="4239955"/>
                  <a:pt x="6013496" y="4237066"/>
                </a:cubicBezTo>
                <a:cubicBezTo>
                  <a:pt x="6018495" y="4224471"/>
                  <a:pt x="6023495" y="4211877"/>
                  <a:pt x="6027957" y="4214766"/>
                </a:cubicBezTo>
                <a:cubicBezTo>
                  <a:pt x="6027957" y="4214766"/>
                  <a:pt x="6027172" y="4211091"/>
                  <a:pt x="6030850" y="4210306"/>
                </a:cubicBezTo>
                <a:cubicBezTo>
                  <a:pt x="6052666" y="4186434"/>
                  <a:pt x="6068450" y="4152325"/>
                  <a:pt x="6078987" y="4111654"/>
                </a:cubicBezTo>
                <a:cubicBezTo>
                  <a:pt x="6078987" y="4111654"/>
                  <a:pt x="6078202" y="4107979"/>
                  <a:pt x="6081879" y="4107194"/>
                </a:cubicBezTo>
                <a:cubicBezTo>
                  <a:pt x="6081094" y="4103519"/>
                  <a:pt x="6083986" y="4099059"/>
                  <a:pt x="6083986" y="4099059"/>
                </a:cubicBezTo>
                <a:cubicBezTo>
                  <a:pt x="6083986" y="4099059"/>
                  <a:pt x="6083986" y="4099059"/>
                  <a:pt x="6084771" y="4102733"/>
                </a:cubicBezTo>
                <a:cubicBezTo>
                  <a:pt x="6086094" y="4090925"/>
                  <a:pt x="6089523" y="4070982"/>
                  <a:pt x="6087953" y="4063633"/>
                </a:cubicBezTo>
                <a:cubicBezTo>
                  <a:pt x="6088738" y="4067307"/>
                  <a:pt x="6088738" y="4067307"/>
                  <a:pt x="6085846" y="4071767"/>
                </a:cubicBezTo>
                <a:cubicBezTo>
                  <a:pt x="6085846" y="4071767"/>
                  <a:pt x="6082169" y="4072553"/>
                  <a:pt x="6082169" y="4072553"/>
                </a:cubicBezTo>
                <a:cubicBezTo>
                  <a:pt x="6081384" y="4068878"/>
                  <a:pt x="6081384" y="4068878"/>
                  <a:pt x="6084276" y="4064419"/>
                </a:cubicBezTo>
                <a:lnTo>
                  <a:pt x="6083990" y="4063082"/>
                </a:lnTo>
                <a:lnTo>
                  <a:pt x="6084968" y="4060909"/>
                </a:lnTo>
                <a:cubicBezTo>
                  <a:pt x="6086052" y="4059236"/>
                  <a:pt x="6086775" y="4058121"/>
                  <a:pt x="6086383" y="4056284"/>
                </a:cubicBezTo>
                <a:cubicBezTo>
                  <a:pt x="6087168" y="4059959"/>
                  <a:pt x="6083491" y="4060744"/>
                  <a:pt x="6083491" y="4060744"/>
                </a:cubicBezTo>
                <a:lnTo>
                  <a:pt x="6083990" y="4063082"/>
                </a:lnTo>
                <a:lnTo>
                  <a:pt x="6081384" y="4068878"/>
                </a:lnTo>
                <a:cubicBezTo>
                  <a:pt x="6085888" y="4017969"/>
                  <a:pt x="6115349" y="3957886"/>
                  <a:pt x="6123530" y="3906191"/>
                </a:cubicBezTo>
                <a:cubicBezTo>
                  <a:pt x="6127208" y="3905405"/>
                  <a:pt x="6131422" y="3889137"/>
                  <a:pt x="6134315" y="3884676"/>
                </a:cubicBezTo>
                <a:cubicBezTo>
                  <a:pt x="6130637" y="3885462"/>
                  <a:pt x="6130637" y="3885462"/>
                  <a:pt x="6129067" y="3878113"/>
                </a:cubicBezTo>
                <a:cubicBezTo>
                  <a:pt x="6129067" y="3878113"/>
                  <a:pt x="6132745" y="3877328"/>
                  <a:pt x="6131959" y="3873653"/>
                </a:cubicBezTo>
                <a:cubicBezTo>
                  <a:pt x="6131175" y="3869979"/>
                  <a:pt x="6134852" y="3869193"/>
                  <a:pt x="6134066" y="3865519"/>
                </a:cubicBezTo>
                <a:cubicBezTo>
                  <a:pt x="6140925" y="3825633"/>
                  <a:pt x="6150387" y="3815927"/>
                  <a:pt x="6157494" y="3795198"/>
                </a:cubicBezTo>
                <a:cubicBezTo>
                  <a:pt x="6157494" y="3795198"/>
                  <a:pt x="6158279" y="3798873"/>
                  <a:pt x="6154602" y="3799658"/>
                </a:cubicBezTo>
                <a:cubicBezTo>
                  <a:pt x="6154602" y="3799658"/>
                  <a:pt x="6150925" y="3800444"/>
                  <a:pt x="6150140" y="3796769"/>
                </a:cubicBezTo>
                <a:cubicBezTo>
                  <a:pt x="6150140" y="3796769"/>
                  <a:pt x="6153032" y="3792310"/>
                  <a:pt x="6153032" y="3792310"/>
                </a:cubicBezTo>
                <a:cubicBezTo>
                  <a:pt x="6152247" y="3788635"/>
                  <a:pt x="6152247" y="3788635"/>
                  <a:pt x="6152247" y="3788635"/>
                </a:cubicBezTo>
                <a:cubicBezTo>
                  <a:pt x="6148322" y="3770263"/>
                  <a:pt x="6160966" y="3721457"/>
                  <a:pt x="6172783" y="3722774"/>
                </a:cubicBezTo>
                <a:cubicBezTo>
                  <a:pt x="6174643" y="3695483"/>
                  <a:pt x="6177040" y="3652707"/>
                  <a:pt x="6187039" y="3627519"/>
                </a:cubicBezTo>
                <a:close/>
                <a:moveTo>
                  <a:pt x="5453639" y="3702176"/>
                </a:moveTo>
                <a:lnTo>
                  <a:pt x="5453774" y="3702469"/>
                </a:lnTo>
                <a:cubicBezTo>
                  <a:pt x="5453249" y="3705524"/>
                  <a:pt x="5451719" y="3709383"/>
                  <a:pt x="5449948" y="3712116"/>
                </a:cubicBezTo>
                <a:close/>
                <a:moveTo>
                  <a:pt x="5548423" y="3643981"/>
                </a:moveTo>
                <a:cubicBezTo>
                  <a:pt x="5553889" y="3647523"/>
                  <a:pt x="5550347" y="3652990"/>
                  <a:pt x="5544882" y="3649448"/>
                </a:cubicBezTo>
                <a:cubicBezTo>
                  <a:pt x="5549385" y="3648486"/>
                  <a:pt x="5549385" y="3648486"/>
                  <a:pt x="5548423" y="3643981"/>
                </a:cubicBezTo>
                <a:close/>
                <a:moveTo>
                  <a:pt x="5501782" y="3594005"/>
                </a:moveTo>
                <a:lnTo>
                  <a:pt x="5500844" y="3597631"/>
                </a:lnTo>
                <a:cubicBezTo>
                  <a:pt x="5501806" y="3602135"/>
                  <a:pt x="5501806" y="3602135"/>
                  <a:pt x="5501806" y="3602135"/>
                </a:cubicBezTo>
                <a:cubicBezTo>
                  <a:pt x="5501806" y="3602135"/>
                  <a:pt x="5501806" y="3602135"/>
                  <a:pt x="5498264" y="3607601"/>
                </a:cubicBezTo>
                <a:cubicBezTo>
                  <a:pt x="5497302" y="3603098"/>
                  <a:pt x="5500844" y="3597631"/>
                  <a:pt x="5496339" y="3598593"/>
                </a:cubicBezTo>
                <a:close/>
                <a:moveTo>
                  <a:pt x="5505531" y="3584407"/>
                </a:moveTo>
                <a:lnTo>
                  <a:pt x="5502887" y="3593074"/>
                </a:lnTo>
                <a:lnTo>
                  <a:pt x="5501782" y="3594005"/>
                </a:lnTo>
                <a:lnTo>
                  <a:pt x="5503423" y="3587661"/>
                </a:lnTo>
                <a:close/>
                <a:moveTo>
                  <a:pt x="5509363" y="3567553"/>
                </a:moveTo>
                <a:lnTo>
                  <a:pt x="5513086" y="3566758"/>
                </a:lnTo>
                <a:cubicBezTo>
                  <a:pt x="5509545" y="3572225"/>
                  <a:pt x="5506002" y="3577690"/>
                  <a:pt x="5506965" y="3582195"/>
                </a:cubicBezTo>
                <a:lnTo>
                  <a:pt x="5505531" y="3584407"/>
                </a:lnTo>
                <a:lnTo>
                  <a:pt x="5507691" y="3577329"/>
                </a:lnTo>
                <a:close/>
                <a:moveTo>
                  <a:pt x="5510688" y="3559800"/>
                </a:moveTo>
                <a:lnTo>
                  <a:pt x="5509363" y="3567553"/>
                </a:lnTo>
                <a:lnTo>
                  <a:pt x="5508582" y="3567720"/>
                </a:lnTo>
                <a:close/>
                <a:moveTo>
                  <a:pt x="5161932" y="3575847"/>
                </a:moveTo>
                <a:cubicBezTo>
                  <a:pt x="5162324" y="3577685"/>
                  <a:pt x="5161601" y="3578799"/>
                  <a:pt x="5160517" y="3580472"/>
                </a:cubicBezTo>
                <a:lnTo>
                  <a:pt x="5159539" y="3582645"/>
                </a:lnTo>
                <a:lnTo>
                  <a:pt x="5159040" y="3580307"/>
                </a:lnTo>
                <a:cubicBezTo>
                  <a:pt x="5159040" y="3580307"/>
                  <a:pt x="5162717" y="3579521"/>
                  <a:pt x="5161932" y="3575847"/>
                </a:cubicBezTo>
                <a:close/>
                <a:moveTo>
                  <a:pt x="1120688" y="4434529"/>
                </a:moveTo>
                <a:lnTo>
                  <a:pt x="1126155" y="4438070"/>
                </a:lnTo>
                <a:cubicBezTo>
                  <a:pt x="1126155" y="4438070"/>
                  <a:pt x="1126155" y="4438070"/>
                  <a:pt x="1121651" y="4439032"/>
                </a:cubicBezTo>
                <a:close/>
                <a:moveTo>
                  <a:pt x="5592057" y="3360201"/>
                </a:moveTo>
                <a:lnTo>
                  <a:pt x="5593625" y="3370584"/>
                </a:lnTo>
                <a:cubicBezTo>
                  <a:pt x="5593625" y="3370584"/>
                  <a:pt x="5593625" y="3370584"/>
                  <a:pt x="5592663" y="3366081"/>
                </a:cubicBezTo>
                <a:cubicBezTo>
                  <a:pt x="5591701" y="3361577"/>
                  <a:pt x="5591701" y="3361577"/>
                  <a:pt x="5591701" y="3361577"/>
                </a:cubicBezTo>
                <a:close/>
                <a:moveTo>
                  <a:pt x="818034" y="4362609"/>
                </a:moveTo>
                <a:lnTo>
                  <a:pt x="820283" y="4366839"/>
                </a:lnTo>
                <a:lnTo>
                  <a:pt x="818996" y="4367114"/>
                </a:lnTo>
                <a:cubicBezTo>
                  <a:pt x="818034" y="4362609"/>
                  <a:pt x="818034" y="4362609"/>
                  <a:pt x="818034" y="4362609"/>
                </a:cubicBezTo>
                <a:close/>
                <a:moveTo>
                  <a:pt x="5246100" y="3411866"/>
                </a:moveTo>
                <a:lnTo>
                  <a:pt x="5247019" y="3411670"/>
                </a:lnTo>
                <a:lnTo>
                  <a:pt x="5246885" y="3415540"/>
                </a:lnTo>
                <a:cubicBezTo>
                  <a:pt x="5246885" y="3415540"/>
                  <a:pt x="5246885" y="3415540"/>
                  <a:pt x="5246100" y="3411866"/>
                </a:cubicBezTo>
                <a:close/>
                <a:moveTo>
                  <a:pt x="5262588" y="3147082"/>
                </a:moveTo>
                <a:cubicBezTo>
                  <a:pt x="5252589" y="3172271"/>
                  <a:pt x="5250192" y="3215045"/>
                  <a:pt x="5248332" y="3242337"/>
                </a:cubicBezTo>
                <a:cubicBezTo>
                  <a:pt x="5236515" y="3241020"/>
                  <a:pt x="5223871" y="3289826"/>
                  <a:pt x="5227796" y="3308198"/>
                </a:cubicBezTo>
                <a:cubicBezTo>
                  <a:pt x="5227796" y="3308198"/>
                  <a:pt x="5227796" y="3308198"/>
                  <a:pt x="5228581" y="3311872"/>
                </a:cubicBezTo>
                <a:cubicBezTo>
                  <a:pt x="5228581" y="3311872"/>
                  <a:pt x="5225689" y="3316332"/>
                  <a:pt x="5225689" y="3316332"/>
                </a:cubicBezTo>
                <a:cubicBezTo>
                  <a:pt x="5226475" y="3320007"/>
                  <a:pt x="5230152" y="3319222"/>
                  <a:pt x="5230152" y="3319222"/>
                </a:cubicBezTo>
                <a:cubicBezTo>
                  <a:pt x="5233830" y="3318436"/>
                  <a:pt x="5233044" y="3314761"/>
                  <a:pt x="5233044" y="3314761"/>
                </a:cubicBezTo>
                <a:cubicBezTo>
                  <a:pt x="5225937" y="3335490"/>
                  <a:pt x="5216475" y="3345195"/>
                  <a:pt x="5209615" y="3385082"/>
                </a:cubicBezTo>
                <a:cubicBezTo>
                  <a:pt x="5210401" y="3388757"/>
                  <a:pt x="5206724" y="3389542"/>
                  <a:pt x="5207509" y="3393216"/>
                </a:cubicBezTo>
                <a:cubicBezTo>
                  <a:pt x="5208294" y="3396890"/>
                  <a:pt x="5204616" y="3397676"/>
                  <a:pt x="5204616" y="3397676"/>
                </a:cubicBezTo>
                <a:cubicBezTo>
                  <a:pt x="5206186" y="3405025"/>
                  <a:pt x="5206186" y="3405025"/>
                  <a:pt x="5209864" y="3404240"/>
                </a:cubicBezTo>
                <a:cubicBezTo>
                  <a:pt x="5206971" y="3408699"/>
                  <a:pt x="5202757" y="3424968"/>
                  <a:pt x="5199079" y="3425754"/>
                </a:cubicBezTo>
                <a:cubicBezTo>
                  <a:pt x="5190898" y="3477449"/>
                  <a:pt x="5161437" y="3537532"/>
                  <a:pt x="5156933" y="3588442"/>
                </a:cubicBezTo>
                <a:lnTo>
                  <a:pt x="5159539" y="3582645"/>
                </a:lnTo>
                <a:lnTo>
                  <a:pt x="5159825" y="3583982"/>
                </a:lnTo>
                <a:cubicBezTo>
                  <a:pt x="5156933" y="3588442"/>
                  <a:pt x="5156933" y="3588442"/>
                  <a:pt x="5157718" y="3592116"/>
                </a:cubicBezTo>
                <a:cubicBezTo>
                  <a:pt x="5157718" y="3592116"/>
                  <a:pt x="5161395" y="3591330"/>
                  <a:pt x="5161395" y="3591330"/>
                </a:cubicBezTo>
                <a:cubicBezTo>
                  <a:pt x="5164287" y="3586871"/>
                  <a:pt x="5164287" y="3586871"/>
                  <a:pt x="5163502" y="3583196"/>
                </a:cubicBezTo>
                <a:cubicBezTo>
                  <a:pt x="5165072" y="3590545"/>
                  <a:pt x="5161643" y="3610488"/>
                  <a:pt x="5160320" y="3622296"/>
                </a:cubicBezTo>
                <a:cubicBezTo>
                  <a:pt x="5159535" y="3618622"/>
                  <a:pt x="5159535" y="3618622"/>
                  <a:pt x="5159535" y="3618622"/>
                </a:cubicBezTo>
                <a:cubicBezTo>
                  <a:pt x="5159535" y="3618622"/>
                  <a:pt x="5156643" y="3623082"/>
                  <a:pt x="5157428" y="3626757"/>
                </a:cubicBezTo>
                <a:cubicBezTo>
                  <a:pt x="5153751" y="3627542"/>
                  <a:pt x="5154536" y="3631216"/>
                  <a:pt x="5154536" y="3631216"/>
                </a:cubicBezTo>
                <a:cubicBezTo>
                  <a:pt x="5143999" y="3671889"/>
                  <a:pt x="5128215" y="3705997"/>
                  <a:pt x="5106399" y="3729869"/>
                </a:cubicBezTo>
                <a:cubicBezTo>
                  <a:pt x="5110076" y="3729083"/>
                  <a:pt x="5109291" y="3725408"/>
                  <a:pt x="5109291" y="3725408"/>
                </a:cubicBezTo>
                <a:cubicBezTo>
                  <a:pt x="5108506" y="3721734"/>
                  <a:pt x="5108506" y="3721734"/>
                  <a:pt x="5104829" y="3722520"/>
                </a:cubicBezTo>
                <a:cubicBezTo>
                  <a:pt x="5104829" y="3722520"/>
                  <a:pt x="5105614" y="3726194"/>
                  <a:pt x="5105614" y="3726194"/>
                </a:cubicBezTo>
                <a:cubicBezTo>
                  <a:pt x="5105614" y="3726194"/>
                  <a:pt x="5105614" y="3726194"/>
                  <a:pt x="5106399" y="3729869"/>
                </a:cubicBezTo>
                <a:cubicBezTo>
                  <a:pt x="5102721" y="3730655"/>
                  <a:pt x="5103506" y="3734329"/>
                  <a:pt x="5103506" y="3734329"/>
                </a:cubicBezTo>
                <a:cubicBezTo>
                  <a:pt x="5099044" y="3731440"/>
                  <a:pt x="5094044" y="3744034"/>
                  <a:pt x="5089045" y="3756628"/>
                </a:cubicBezTo>
                <a:cubicBezTo>
                  <a:pt x="5093507" y="3759518"/>
                  <a:pt x="5095614" y="3751383"/>
                  <a:pt x="5095614" y="3751383"/>
                </a:cubicBezTo>
                <a:cubicBezTo>
                  <a:pt x="5096399" y="3755057"/>
                  <a:pt x="5096399" y="3755057"/>
                  <a:pt x="5096399" y="3755057"/>
                </a:cubicBezTo>
                <a:cubicBezTo>
                  <a:pt x="5097184" y="3758732"/>
                  <a:pt x="5097184" y="3758732"/>
                  <a:pt x="5097184" y="3758732"/>
                </a:cubicBezTo>
                <a:cubicBezTo>
                  <a:pt x="5097184" y="3758732"/>
                  <a:pt x="5100077" y="3754271"/>
                  <a:pt x="5100077" y="3754271"/>
                </a:cubicBezTo>
                <a:cubicBezTo>
                  <a:pt x="5095077" y="3766866"/>
                  <a:pt x="5098754" y="3766080"/>
                  <a:pt x="5090862" y="3783135"/>
                </a:cubicBezTo>
                <a:cubicBezTo>
                  <a:pt x="5090077" y="3779461"/>
                  <a:pt x="5090077" y="3779461"/>
                  <a:pt x="5090077" y="3779461"/>
                </a:cubicBezTo>
                <a:cubicBezTo>
                  <a:pt x="5090077" y="3779461"/>
                  <a:pt x="5090077" y="3779461"/>
                  <a:pt x="5092970" y="3775001"/>
                </a:cubicBezTo>
                <a:cubicBezTo>
                  <a:pt x="5092185" y="3771327"/>
                  <a:pt x="5092185" y="3771327"/>
                  <a:pt x="5092185" y="3771327"/>
                </a:cubicBezTo>
                <a:cubicBezTo>
                  <a:pt x="5088507" y="3772112"/>
                  <a:pt x="5085615" y="3776572"/>
                  <a:pt x="5086400" y="3780246"/>
                </a:cubicBezTo>
                <a:cubicBezTo>
                  <a:pt x="5086400" y="3780246"/>
                  <a:pt x="5082723" y="3781032"/>
                  <a:pt x="5083508" y="3784706"/>
                </a:cubicBezTo>
                <a:cubicBezTo>
                  <a:pt x="5076153" y="3786277"/>
                  <a:pt x="5067476" y="3799657"/>
                  <a:pt x="5055907" y="3817497"/>
                </a:cubicBezTo>
                <a:cubicBezTo>
                  <a:pt x="5048015" y="3834552"/>
                  <a:pt x="5040908" y="3855281"/>
                  <a:pt x="5039585" y="3867090"/>
                </a:cubicBezTo>
                <a:cubicBezTo>
                  <a:pt x="5039585" y="3867090"/>
                  <a:pt x="5039585" y="3867090"/>
                  <a:pt x="5035908" y="3867875"/>
                </a:cubicBezTo>
                <a:cubicBezTo>
                  <a:pt x="5035908" y="3867875"/>
                  <a:pt x="5033016" y="3872335"/>
                  <a:pt x="5033801" y="3876009"/>
                </a:cubicBezTo>
                <a:cubicBezTo>
                  <a:pt x="5030123" y="3876795"/>
                  <a:pt x="5030123" y="3876795"/>
                  <a:pt x="5030123" y="3876795"/>
                </a:cubicBezTo>
                <a:cubicBezTo>
                  <a:pt x="5030908" y="3880470"/>
                  <a:pt x="5030908" y="3880470"/>
                  <a:pt x="5030908" y="3880470"/>
                </a:cubicBezTo>
                <a:cubicBezTo>
                  <a:pt x="5025909" y="3893064"/>
                  <a:pt x="5021446" y="3890175"/>
                  <a:pt x="5017232" y="3906445"/>
                </a:cubicBezTo>
                <a:cubicBezTo>
                  <a:pt x="5018802" y="3913793"/>
                  <a:pt x="5023801" y="3901198"/>
                  <a:pt x="5027479" y="3900413"/>
                </a:cubicBezTo>
                <a:cubicBezTo>
                  <a:pt x="5027479" y="3900413"/>
                  <a:pt x="5028264" y="3904088"/>
                  <a:pt x="5028264" y="3904088"/>
                </a:cubicBezTo>
                <a:cubicBezTo>
                  <a:pt x="5029049" y="3907762"/>
                  <a:pt x="5031941" y="3903302"/>
                  <a:pt x="5031156" y="3899627"/>
                </a:cubicBezTo>
                <a:cubicBezTo>
                  <a:pt x="5034833" y="3898841"/>
                  <a:pt x="5034833" y="3898841"/>
                  <a:pt x="5034833" y="3898841"/>
                </a:cubicBezTo>
                <a:cubicBezTo>
                  <a:pt x="5029834" y="3911436"/>
                  <a:pt x="5021157" y="3924816"/>
                  <a:pt x="5015372" y="3933736"/>
                </a:cubicBezTo>
                <a:cubicBezTo>
                  <a:pt x="5006447" y="3927959"/>
                  <a:pt x="5006447" y="3927959"/>
                  <a:pt x="5006447" y="3927959"/>
                </a:cubicBezTo>
                <a:cubicBezTo>
                  <a:pt x="4994093" y="3942124"/>
                  <a:pt x="4981739" y="3956290"/>
                  <a:pt x="4969384" y="3970456"/>
                </a:cubicBezTo>
                <a:cubicBezTo>
                  <a:pt x="4961492" y="3987510"/>
                  <a:pt x="4966740" y="3994073"/>
                  <a:pt x="4955170" y="4011913"/>
                </a:cubicBezTo>
                <a:cubicBezTo>
                  <a:pt x="4945708" y="4021619"/>
                  <a:pt x="4936246" y="4031325"/>
                  <a:pt x="4921785" y="4053624"/>
                </a:cubicBezTo>
                <a:cubicBezTo>
                  <a:pt x="4916785" y="4066219"/>
                  <a:pt x="4927817" y="4063862"/>
                  <a:pt x="4915463" y="4078028"/>
                </a:cubicBezTo>
                <a:cubicBezTo>
                  <a:pt x="4876292" y="4128659"/>
                  <a:pt x="4847617" y="4192416"/>
                  <a:pt x="4807661" y="4239374"/>
                </a:cubicBezTo>
                <a:cubicBezTo>
                  <a:pt x="4836047" y="4210257"/>
                  <a:pt x="4862078" y="4170117"/>
                  <a:pt x="4885465" y="4153594"/>
                </a:cubicBezTo>
                <a:cubicBezTo>
                  <a:pt x="4901249" y="4119486"/>
                  <a:pt x="4924387" y="4083805"/>
                  <a:pt x="4944634" y="4052585"/>
                </a:cubicBezTo>
                <a:cubicBezTo>
                  <a:pt x="4945419" y="4056260"/>
                  <a:pt x="4945419" y="4056260"/>
                  <a:pt x="4945419" y="4056260"/>
                </a:cubicBezTo>
                <a:cubicBezTo>
                  <a:pt x="4942526" y="4060720"/>
                  <a:pt x="4942526" y="4060720"/>
                  <a:pt x="4943311" y="4064394"/>
                </a:cubicBezTo>
                <a:cubicBezTo>
                  <a:pt x="4943311" y="4064394"/>
                  <a:pt x="4946989" y="4063608"/>
                  <a:pt x="4946204" y="4059934"/>
                </a:cubicBezTo>
                <a:cubicBezTo>
                  <a:pt x="4952773" y="4054689"/>
                  <a:pt x="4952773" y="4054689"/>
                  <a:pt x="4952773" y="4054689"/>
                </a:cubicBezTo>
                <a:cubicBezTo>
                  <a:pt x="4949881" y="4059148"/>
                  <a:pt x="4946989" y="4063608"/>
                  <a:pt x="4944096" y="4068069"/>
                </a:cubicBezTo>
                <a:cubicBezTo>
                  <a:pt x="4967483" y="4051546"/>
                  <a:pt x="4987729" y="4020326"/>
                  <a:pt x="5007190" y="3985431"/>
                </a:cubicBezTo>
                <a:cubicBezTo>
                  <a:pt x="5025867" y="3946862"/>
                  <a:pt x="5047435" y="3903834"/>
                  <a:pt x="5066112" y="3865264"/>
                </a:cubicBezTo>
                <a:cubicBezTo>
                  <a:pt x="5077681" y="3847424"/>
                  <a:pt x="5094250" y="3816990"/>
                  <a:pt x="5106357" y="3783667"/>
                </a:cubicBezTo>
                <a:cubicBezTo>
                  <a:pt x="5122926" y="3753233"/>
                  <a:pt x="5131355" y="3720694"/>
                  <a:pt x="5134785" y="3700752"/>
                </a:cubicBezTo>
                <a:cubicBezTo>
                  <a:pt x="5145569" y="3679237"/>
                  <a:pt x="5155568" y="3654049"/>
                  <a:pt x="5158998" y="3634105"/>
                </a:cubicBezTo>
                <a:cubicBezTo>
                  <a:pt x="5158998" y="3634105"/>
                  <a:pt x="5162675" y="3633319"/>
                  <a:pt x="5161890" y="3629645"/>
                </a:cubicBezTo>
                <a:cubicBezTo>
                  <a:pt x="5164783" y="3625185"/>
                  <a:pt x="5164783" y="3625185"/>
                  <a:pt x="5163998" y="3621510"/>
                </a:cubicBezTo>
                <a:cubicBezTo>
                  <a:pt x="5189781" y="3562213"/>
                  <a:pt x="5198748" y="3514193"/>
                  <a:pt x="5212714" y="3453577"/>
                </a:cubicBezTo>
                <a:cubicBezTo>
                  <a:pt x="5222961" y="3447546"/>
                  <a:pt x="5221639" y="3459355"/>
                  <a:pt x="5226101" y="3462243"/>
                </a:cubicBezTo>
                <a:cubicBezTo>
                  <a:pt x="5232671" y="3456998"/>
                  <a:pt x="5234778" y="3448863"/>
                  <a:pt x="5240563" y="3439944"/>
                </a:cubicBezTo>
                <a:cubicBezTo>
                  <a:pt x="5237671" y="3444403"/>
                  <a:pt x="5238456" y="3448077"/>
                  <a:pt x="5238456" y="3448077"/>
                </a:cubicBezTo>
                <a:cubicBezTo>
                  <a:pt x="5235563" y="3452538"/>
                  <a:pt x="5235563" y="3452538"/>
                  <a:pt x="5236348" y="3456212"/>
                </a:cubicBezTo>
                <a:cubicBezTo>
                  <a:pt x="5240026" y="3455426"/>
                  <a:pt x="5239241" y="3451752"/>
                  <a:pt x="5239241" y="3451752"/>
                </a:cubicBezTo>
                <a:cubicBezTo>
                  <a:pt x="5242133" y="3447292"/>
                  <a:pt x="5241348" y="3443618"/>
                  <a:pt x="5241348" y="3443618"/>
                </a:cubicBezTo>
                <a:cubicBezTo>
                  <a:pt x="5241348" y="3443618"/>
                  <a:pt x="5244240" y="3439158"/>
                  <a:pt x="5244240" y="3439158"/>
                </a:cubicBezTo>
                <a:cubicBezTo>
                  <a:pt x="5246348" y="3431023"/>
                  <a:pt x="5248455" y="3422889"/>
                  <a:pt x="5251347" y="3418429"/>
                </a:cubicBezTo>
                <a:cubicBezTo>
                  <a:pt x="5251347" y="3418429"/>
                  <a:pt x="5251347" y="3418429"/>
                  <a:pt x="5250562" y="3414755"/>
                </a:cubicBezTo>
                <a:cubicBezTo>
                  <a:pt x="5250562" y="3414755"/>
                  <a:pt x="5249777" y="3411081"/>
                  <a:pt x="5249777" y="3411081"/>
                </a:cubicBezTo>
                <a:lnTo>
                  <a:pt x="5247019" y="3411670"/>
                </a:lnTo>
                <a:lnTo>
                  <a:pt x="5247153" y="3407799"/>
                </a:lnTo>
                <a:cubicBezTo>
                  <a:pt x="5246761" y="3405962"/>
                  <a:pt x="5246368" y="3404124"/>
                  <a:pt x="5247422" y="3400057"/>
                </a:cubicBezTo>
                <a:cubicBezTo>
                  <a:pt x="5241390" y="3389820"/>
                  <a:pt x="5238745" y="3413437"/>
                  <a:pt x="5231391" y="3415009"/>
                </a:cubicBezTo>
                <a:cubicBezTo>
                  <a:pt x="5234820" y="3395065"/>
                  <a:pt x="5230358" y="3392177"/>
                  <a:pt x="5232465" y="3384043"/>
                </a:cubicBezTo>
                <a:cubicBezTo>
                  <a:pt x="5228003" y="3381153"/>
                  <a:pt x="5228003" y="3381153"/>
                  <a:pt x="5228003" y="3381153"/>
                </a:cubicBezTo>
                <a:cubicBezTo>
                  <a:pt x="5228003" y="3381153"/>
                  <a:pt x="5228003" y="3381153"/>
                  <a:pt x="5231680" y="3380368"/>
                </a:cubicBezTo>
                <a:cubicBezTo>
                  <a:pt x="5231680" y="3380368"/>
                  <a:pt x="5230895" y="3376694"/>
                  <a:pt x="5230895" y="3376694"/>
                </a:cubicBezTo>
                <a:cubicBezTo>
                  <a:pt x="5233788" y="3372234"/>
                  <a:pt x="5233788" y="3372234"/>
                  <a:pt x="5230110" y="3373020"/>
                </a:cubicBezTo>
                <a:cubicBezTo>
                  <a:pt x="5229324" y="3369345"/>
                  <a:pt x="5229324" y="3369345"/>
                  <a:pt x="5229324" y="3369345"/>
                </a:cubicBezTo>
                <a:cubicBezTo>
                  <a:pt x="5238539" y="3340481"/>
                  <a:pt x="5248539" y="3315293"/>
                  <a:pt x="5239613" y="3309515"/>
                </a:cubicBezTo>
                <a:cubicBezTo>
                  <a:pt x="5235936" y="3310301"/>
                  <a:pt x="5235936" y="3310301"/>
                  <a:pt x="5235936" y="3310301"/>
                </a:cubicBezTo>
                <a:cubicBezTo>
                  <a:pt x="5239613" y="3309515"/>
                  <a:pt x="5238828" y="3305841"/>
                  <a:pt x="5238828" y="3305841"/>
                </a:cubicBezTo>
                <a:cubicBezTo>
                  <a:pt x="5242506" y="3305056"/>
                  <a:pt x="5240936" y="3297706"/>
                  <a:pt x="5243828" y="3293247"/>
                </a:cubicBezTo>
                <a:cubicBezTo>
                  <a:pt x="5243043" y="3289573"/>
                  <a:pt x="5243043" y="3289573"/>
                  <a:pt x="5239366" y="3290358"/>
                </a:cubicBezTo>
                <a:cubicBezTo>
                  <a:pt x="5249613" y="3284326"/>
                  <a:pt x="5255935" y="3259924"/>
                  <a:pt x="5260687" y="3228171"/>
                </a:cubicBezTo>
                <a:cubicBezTo>
                  <a:pt x="5265439" y="3196420"/>
                  <a:pt x="5262836" y="3166239"/>
                  <a:pt x="5262588" y="3147082"/>
                </a:cubicBezTo>
                <a:close/>
                <a:moveTo>
                  <a:pt x="869439" y="3941889"/>
                </a:moveTo>
                <a:cubicBezTo>
                  <a:pt x="869439" y="3941889"/>
                  <a:pt x="869439" y="3941889"/>
                  <a:pt x="870401" y="3946393"/>
                </a:cubicBezTo>
                <a:lnTo>
                  <a:pt x="869247" y="3944432"/>
                </a:lnTo>
                <a:close/>
                <a:moveTo>
                  <a:pt x="5600071" y="2827600"/>
                </a:moveTo>
                <a:cubicBezTo>
                  <a:pt x="5600071" y="2827600"/>
                  <a:pt x="5600071" y="2827600"/>
                  <a:pt x="5601033" y="2832105"/>
                </a:cubicBezTo>
                <a:lnTo>
                  <a:pt x="5600701" y="2831889"/>
                </a:lnTo>
                <a:close/>
                <a:moveTo>
                  <a:pt x="5594604" y="2824058"/>
                </a:moveTo>
                <a:lnTo>
                  <a:pt x="5594817" y="2824013"/>
                </a:lnTo>
                <a:lnTo>
                  <a:pt x="5595567" y="2828563"/>
                </a:lnTo>
                <a:cubicBezTo>
                  <a:pt x="5595567" y="2828563"/>
                  <a:pt x="5595567" y="2828563"/>
                  <a:pt x="5594604" y="2824058"/>
                </a:cubicBezTo>
                <a:close/>
                <a:moveTo>
                  <a:pt x="756958" y="3768116"/>
                </a:moveTo>
                <a:cubicBezTo>
                  <a:pt x="761462" y="3767153"/>
                  <a:pt x="763387" y="3776161"/>
                  <a:pt x="764349" y="3780665"/>
                </a:cubicBezTo>
                <a:cubicBezTo>
                  <a:pt x="759845" y="3781628"/>
                  <a:pt x="759845" y="3781628"/>
                  <a:pt x="759845" y="3781628"/>
                </a:cubicBezTo>
                <a:close/>
                <a:moveTo>
                  <a:pt x="5540370" y="2614293"/>
                </a:moveTo>
                <a:cubicBezTo>
                  <a:pt x="5541332" y="2618797"/>
                  <a:pt x="5545837" y="2617834"/>
                  <a:pt x="5545837" y="2617834"/>
                </a:cubicBezTo>
                <a:cubicBezTo>
                  <a:pt x="5541332" y="2618797"/>
                  <a:pt x="5541332" y="2618797"/>
                  <a:pt x="5541332" y="2618797"/>
                </a:cubicBezTo>
                <a:cubicBezTo>
                  <a:pt x="5540370" y="2614293"/>
                  <a:pt x="5540370" y="2614293"/>
                  <a:pt x="5540370" y="2614293"/>
                </a:cubicBezTo>
                <a:close/>
                <a:moveTo>
                  <a:pt x="5744362" y="2533034"/>
                </a:moveTo>
                <a:cubicBezTo>
                  <a:pt x="5742746" y="2547508"/>
                  <a:pt x="5747249" y="2546546"/>
                  <a:pt x="5751754" y="2545583"/>
                </a:cubicBezTo>
                <a:cubicBezTo>
                  <a:pt x="5759452" y="2581616"/>
                  <a:pt x="5762646" y="2618610"/>
                  <a:pt x="5770344" y="2654643"/>
                </a:cubicBezTo>
                <a:cubicBezTo>
                  <a:pt x="5775155" y="2677163"/>
                  <a:pt x="5779353" y="2652719"/>
                  <a:pt x="5792210" y="2668810"/>
                </a:cubicBezTo>
                <a:cubicBezTo>
                  <a:pt x="5792517" y="2692292"/>
                  <a:pt x="5798946" y="2700338"/>
                  <a:pt x="5800215" y="2728325"/>
                </a:cubicBezTo>
                <a:cubicBezTo>
                  <a:pt x="5804720" y="2727363"/>
                  <a:pt x="5807299" y="2717392"/>
                  <a:pt x="5803450" y="2699375"/>
                </a:cubicBezTo>
                <a:cubicBezTo>
                  <a:pt x="5805375" y="2708384"/>
                  <a:pt x="5811803" y="2716430"/>
                  <a:pt x="5811149" y="2735408"/>
                </a:cubicBezTo>
                <a:cubicBezTo>
                  <a:pt x="5813728" y="2725438"/>
                  <a:pt x="5819194" y="2728979"/>
                  <a:pt x="5820811" y="2714505"/>
                </a:cubicBezTo>
                <a:cubicBezTo>
                  <a:pt x="5828161" y="2792999"/>
                  <a:pt x="5835512" y="2871492"/>
                  <a:pt x="5838358" y="2950947"/>
                </a:cubicBezTo>
                <a:cubicBezTo>
                  <a:pt x="5840282" y="2959956"/>
                  <a:pt x="5842207" y="2968964"/>
                  <a:pt x="5838665" y="2974430"/>
                </a:cubicBezTo>
                <a:cubicBezTo>
                  <a:pt x="5870897" y="3918890"/>
                  <a:pt x="5403604" y="4795814"/>
                  <a:pt x="4638016" y="5312600"/>
                </a:cubicBezTo>
                <a:cubicBezTo>
                  <a:pt x="4638016" y="5312600"/>
                  <a:pt x="4638016" y="5312600"/>
                  <a:pt x="4633512" y="5313563"/>
                </a:cubicBezTo>
                <a:cubicBezTo>
                  <a:pt x="4633512" y="5313563"/>
                  <a:pt x="4629008" y="5314525"/>
                  <a:pt x="4629008" y="5314525"/>
                </a:cubicBezTo>
                <a:cubicBezTo>
                  <a:pt x="4637054" y="5308097"/>
                  <a:pt x="4631588" y="5304555"/>
                  <a:pt x="4623541" y="5310984"/>
                </a:cubicBezTo>
                <a:cubicBezTo>
                  <a:pt x="4631588" y="5304555"/>
                  <a:pt x="4631588" y="5304555"/>
                  <a:pt x="4631588" y="5304555"/>
                </a:cubicBezTo>
                <a:cubicBezTo>
                  <a:pt x="4635130" y="5299088"/>
                  <a:pt x="4635130" y="5299088"/>
                  <a:pt x="4629663" y="5295546"/>
                </a:cubicBezTo>
                <a:cubicBezTo>
                  <a:pt x="4629663" y="5295546"/>
                  <a:pt x="4625159" y="5296509"/>
                  <a:pt x="4621617" y="5301975"/>
                </a:cubicBezTo>
                <a:cubicBezTo>
                  <a:pt x="4618076" y="5307442"/>
                  <a:pt x="4618076" y="5307442"/>
                  <a:pt x="4618076" y="5307442"/>
                </a:cubicBezTo>
                <a:cubicBezTo>
                  <a:pt x="4613571" y="5308404"/>
                  <a:pt x="4613571" y="5308404"/>
                  <a:pt x="4613571" y="5308404"/>
                </a:cubicBezTo>
                <a:cubicBezTo>
                  <a:pt x="4611647" y="5299395"/>
                  <a:pt x="4607142" y="5300358"/>
                  <a:pt x="4599097" y="5306787"/>
                </a:cubicBezTo>
                <a:cubicBezTo>
                  <a:pt x="4592013" y="5317720"/>
                  <a:pt x="4600059" y="5311291"/>
                  <a:pt x="4597479" y="5321261"/>
                </a:cubicBezTo>
                <a:cubicBezTo>
                  <a:pt x="4605526" y="5314833"/>
                  <a:pt x="4605526" y="5314833"/>
                  <a:pt x="4605526" y="5314833"/>
                </a:cubicBezTo>
                <a:cubicBezTo>
                  <a:pt x="4601984" y="5320299"/>
                  <a:pt x="4597479" y="5321261"/>
                  <a:pt x="4602946" y="5324803"/>
                </a:cubicBezTo>
                <a:cubicBezTo>
                  <a:pt x="4607450" y="5323841"/>
                  <a:pt x="4611954" y="5322878"/>
                  <a:pt x="4615496" y="5317412"/>
                </a:cubicBezTo>
                <a:cubicBezTo>
                  <a:pt x="4619038" y="5311946"/>
                  <a:pt x="4619038" y="5311946"/>
                  <a:pt x="4619038" y="5311946"/>
                </a:cubicBezTo>
                <a:cubicBezTo>
                  <a:pt x="4620000" y="5316449"/>
                  <a:pt x="4615496" y="5317412"/>
                  <a:pt x="4616458" y="5321916"/>
                </a:cubicBezTo>
                <a:cubicBezTo>
                  <a:pt x="4611954" y="5322878"/>
                  <a:pt x="4611954" y="5322878"/>
                  <a:pt x="4611954" y="5322878"/>
                </a:cubicBezTo>
                <a:cubicBezTo>
                  <a:pt x="4608413" y="5328345"/>
                  <a:pt x="4608413" y="5328345"/>
                  <a:pt x="4608413" y="5328345"/>
                </a:cubicBezTo>
                <a:cubicBezTo>
                  <a:pt x="4609375" y="5332848"/>
                  <a:pt x="4609375" y="5332848"/>
                  <a:pt x="4609375" y="5332848"/>
                </a:cubicBezTo>
                <a:cubicBezTo>
                  <a:pt x="4547587" y="5374307"/>
                  <a:pt x="4480333" y="5412224"/>
                  <a:pt x="4413078" y="5450140"/>
                </a:cubicBezTo>
                <a:cubicBezTo>
                  <a:pt x="4412116" y="5445637"/>
                  <a:pt x="4406651" y="5442095"/>
                  <a:pt x="4398604" y="5448524"/>
                </a:cubicBezTo>
                <a:cubicBezTo>
                  <a:pt x="4399566" y="5453027"/>
                  <a:pt x="4399566" y="5453027"/>
                  <a:pt x="4399566" y="5453027"/>
                </a:cubicBezTo>
                <a:cubicBezTo>
                  <a:pt x="4184292" y="5569664"/>
                  <a:pt x="3944267" y="5658621"/>
                  <a:pt x="3692038" y="5712509"/>
                </a:cubicBezTo>
                <a:cubicBezTo>
                  <a:pt x="3097500" y="5839529"/>
                  <a:pt x="2506625" y="5763253"/>
                  <a:pt x="1989514" y="5525218"/>
                </a:cubicBezTo>
                <a:cubicBezTo>
                  <a:pt x="1999484" y="5527798"/>
                  <a:pt x="2003988" y="5526835"/>
                  <a:pt x="2003026" y="5522331"/>
                </a:cubicBezTo>
                <a:cubicBezTo>
                  <a:pt x="1969266" y="5496576"/>
                  <a:pt x="1962182" y="5507510"/>
                  <a:pt x="1925842" y="5491725"/>
                </a:cubicBezTo>
                <a:cubicBezTo>
                  <a:pt x="1925842" y="5491725"/>
                  <a:pt x="1926804" y="5496229"/>
                  <a:pt x="1926804" y="5496229"/>
                </a:cubicBezTo>
                <a:cubicBezTo>
                  <a:pt x="1894969" y="5479483"/>
                  <a:pt x="1868599" y="5466278"/>
                  <a:pt x="1836763" y="5449531"/>
                </a:cubicBezTo>
                <a:cubicBezTo>
                  <a:pt x="1830334" y="5441485"/>
                  <a:pt x="1793032" y="5421197"/>
                  <a:pt x="1783061" y="5418617"/>
                </a:cubicBezTo>
                <a:cubicBezTo>
                  <a:pt x="1782099" y="5414113"/>
                  <a:pt x="1777595" y="5415075"/>
                  <a:pt x="1777595" y="5415075"/>
                </a:cubicBezTo>
                <a:cubicBezTo>
                  <a:pt x="1772129" y="5411534"/>
                  <a:pt x="1772129" y="5411534"/>
                  <a:pt x="1773091" y="5416038"/>
                </a:cubicBezTo>
                <a:cubicBezTo>
                  <a:pt x="1772129" y="5411534"/>
                  <a:pt x="1767625" y="5412496"/>
                  <a:pt x="1766662" y="5407992"/>
                </a:cubicBezTo>
                <a:cubicBezTo>
                  <a:pt x="1756692" y="5405412"/>
                  <a:pt x="1745760" y="5398329"/>
                  <a:pt x="1740293" y="5394787"/>
                </a:cubicBezTo>
                <a:cubicBezTo>
                  <a:pt x="1713924" y="5381582"/>
                  <a:pt x="1691096" y="5362911"/>
                  <a:pt x="1664727" y="5349706"/>
                </a:cubicBezTo>
                <a:cubicBezTo>
                  <a:pt x="1653794" y="5342623"/>
                  <a:pt x="1642862" y="5335539"/>
                  <a:pt x="1631929" y="5328456"/>
                </a:cubicBezTo>
                <a:cubicBezTo>
                  <a:pt x="1610063" y="5314288"/>
                  <a:pt x="1587235" y="5295618"/>
                  <a:pt x="1565371" y="5281450"/>
                </a:cubicBezTo>
                <a:cubicBezTo>
                  <a:pt x="1565371" y="5281450"/>
                  <a:pt x="1569874" y="5280488"/>
                  <a:pt x="1569874" y="5280488"/>
                </a:cubicBezTo>
                <a:cubicBezTo>
                  <a:pt x="1564408" y="5276946"/>
                  <a:pt x="1559904" y="5277908"/>
                  <a:pt x="1554437" y="5274367"/>
                </a:cubicBezTo>
                <a:cubicBezTo>
                  <a:pt x="1365694" y="5140435"/>
                  <a:pt x="1195623" y="4983675"/>
                  <a:pt x="1044223" y="4804087"/>
                </a:cubicBezTo>
                <a:cubicBezTo>
                  <a:pt x="872576" y="4595857"/>
                  <a:pt x="735690" y="4351944"/>
                  <a:pt x="631951" y="4086820"/>
                </a:cubicBezTo>
                <a:cubicBezTo>
                  <a:pt x="631951" y="4086820"/>
                  <a:pt x="635493" y="4081353"/>
                  <a:pt x="635493" y="4081353"/>
                </a:cubicBezTo>
                <a:cubicBezTo>
                  <a:pt x="654124" y="4124469"/>
                  <a:pt x="677914" y="4147644"/>
                  <a:pt x="700742" y="4166316"/>
                </a:cubicBezTo>
                <a:cubicBezTo>
                  <a:pt x="708133" y="4178866"/>
                  <a:pt x="710057" y="4187873"/>
                  <a:pt x="711982" y="4196882"/>
                </a:cubicBezTo>
                <a:cubicBezTo>
                  <a:pt x="706515" y="4193340"/>
                  <a:pt x="706515" y="4193340"/>
                  <a:pt x="706515" y="4193340"/>
                </a:cubicBezTo>
                <a:cubicBezTo>
                  <a:pt x="706515" y="4193340"/>
                  <a:pt x="702011" y="4194302"/>
                  <a:pt x="702011" y="4194302"/>
                </a:cubicBezTo>
                <a:cubicBezTo>
                  <a:pt x="702973" y="4198807"/>
                  <a:pt x="707478" y="4197844"/>
                  <a:pt x="707478" y="4197844"/>
                </a:cubicBezTo>
                <a:cubicBezTo>
                  <a:pt x="708440" y="4202348"/>
                  <a:pt x="708440" y="4202348"/>
                  <a:pt x="708440" y="4202348"/>
                </a:cubicBezTo>
                <a:cubicBezTo>
                  <a:pt x="713906" y="4205890"/>
                  <a:pt x="713906" y="4205890"/>
                  <a:pt x="713906" y="4205890"/>
                </a:cubicBezTo>
                <a:cubicBezTo>
                  <a:pt x="724838" y="4212973"/>
                  <a:pt x="731574" y="4244502"/>
                  <a:pt x="732229" y="4225523"/>
                </a:cubicBezTo>
                <a:cubicBezTo>
                  <a:pt x="740583" y="4242577"/>
                  <a:pt x="748936" y="4259631"/>
                  <a:pt x="750861" y="4268639"/>
                </a:cubicBezTo>
                <a:cubicBezTo>
                  <a:pt x="757289" y="4276685"/>
                  <a:pt x="747012" y="4250623"/>
                  <a:pt x="759869" y="4266714"/>
                </a:cubicBezTo>
                <a:cubicBezTo>
                  <a:pt x="763718" y="4284731"/>
                  <a:pt x="761138" y="4294702"/>
                  <a:pt x="761138" y="4294702"/>
                </a:cubicBezTo>
                <a:cubicBezTo>
                  <a:pt x="775612" y="4296318"/>
                  <a:pt x="769491" y="4311755"/>
                  <a:pt x="770454" y="4316259"/>
                </a:cubicBezTo>
                <a:cubicBezTo>
                  <a:pt x="771416" y="4320764"/>
                  <a:pt x="789739" y="4340397"/>
                  <a:pt x="788122" y="4354871"/>
                </a:cubicBezTo>
                <a:cubicBezTo>
                  <a:pt x="797131" y="4352946"/>
                  <a:pt x="807408" y="4379008"/>
                  <a:pt x="816723" y="4400567"/>
                </a:cubicBezTo>
                <a:cubicBezTo>
                  <a:pt x="827001" y="4426629"/>
                  <a:pt x="836317" y="4448186"/>
                  <a:pt x="845324" y="4446262"/>
                </a:cubicBezTo>
                <a:cubicBezTo>
                  <a:pt x="864610" y="4470400"/>
                  <a:pt x="839859" y="4442720"/>
                  <a:pt x="848211" y="4459775"/>
                </a:cubicBezTo>
                <a:cubicBezTo>
                  <a:pt x="861069" y="4475865"/>
                  <a:pt x="848211" y="4459775"/>
                  <a:pt x="865572" y="4474903"/>
                </a:cubicBezTo>
                <a:cubicBezTo>
                  <a:pt x="857604" y="4487203"/>
                  <a:pt x="876053" y="4499156"/>
                  <a:pt x="883599" y="4512777"/>
                </a:cubicBezTo>
                <a:lnTo>
                  <a:pt x="885976" y="4526170"/>
                </a:lnTo>
                <a:lnTo>
                  <a:pt x="885567" y="4525764"/>
                </a:lnTo>
                <a:lnTo>
                  <a:pt x="881591" y="4516811"/>
                </a:lnTo>
                <a:cubicBezTo>
                  <a:pt x="880989" y="4513997"/>
                  <a:pt x="880508" y="4511745"/>
                  <a:pt x="877775" y="4509974"/>
                </a:cubicBezTo>
                <a:cubicBezTo>
                  <a:pt x="874638" y="4511822"/>
                  <a:pt x="875239" y="4514636"/>
                  <a:pt x="877625" y="4517880"/>
                </a:cubicBezTo>
                <a:lnTo>
                  <a:pt x="885567" y="4525764"/>
                </a:lnTo>
                <a:lnTo>
                  <a:pt x="886128" y="4527028"/>
                </a:lnTo>
                <a:lnTo>
                  <a:pt x="885976" y="4526170"/>
                </a:lnTo>
                <a:lnTo>
                  <a:pt x="888178" y="4528356"/>
                </a:lnTo>
                <a:cubicBezTo>
                  <a:pt x="896176" y="4535477"/>
                  <a:pt x="903489" y="4542157"/>
                  <a:pt x="894482" y="4544081"/>
                </a:cubicBezTo>
                <a:cubicBezTo>
                  <a:pt x="917309" y="4562753"/>
                  <a:pt x="924700" y="4575303"/>
                  <a:pt x="933053" y="4592357"/>
                </a:cubicBezTo>
                <a:cubicBezTo>
                  <a:pt x="934015" y="4596860"/>
                  <a:pt x="934015" y="4596860"/>
                  <a:pt x="934015" y="4596860"/>
                </a:cubicBezTo>
                <a:cubicBezTo>
                  <a:pt x="934015" y="4596860"/>
                  <a:pt x="934978" y="4601364"/>
                  <a:pt x="934978" y="4601364"/>
                </a:cubicBezTo>
                <a:cubicBezTo>
                  <a:pt x="939482" y="4600402"/>
                  <a:pt x="939482" y="4600402"/>
                  <a:pt x="939482" y="4600402"/>
                </a:cubicBezTo>
                <a:cubicBezTo>
                  <a:pt x="936902" y="4610373"/>
                  <a:pt x="944948" y="4603944"/>
                  <a:pt x="946872" y="4612952"/>
                </a:cubicBezTo>
                <a:cubicBezTo>
                  <a:pt x="947834" y="4617456"/>
                  <a:pt x="953301" y="4620998"/>
                  <a:pt x="955226" y="4630006"/>
                </a:cubicBezTo>
                <a:cubicBezTo>
                  <a:pt x="966159" y="4637089"/>
                  <a:pt x="988986" y="4655761"/>
                  <a:pt x="998301" y="4677318"/>
                </a:cubicBezTo>
                <a:cubicBezTo>
                  <a:pt x="997339" y="4672815"/>
                  <a:pt x="1002806" y="4676356"/>
                  <a:pt x="1008272" y="4679898"/>
                </a:cubicBezTo>
                <a:cubicBezTo>
                  <a:pt x="1003768" y="4680860"/>
                  <a:pt x="1003768" y="4680860"/>
                  <a:pt x="1003768" y="4680860"/>
                </a:cubicBezTo>
                <a:cubicBezTo>
                  <a:pt x="998301" y="4677318"/>
                  <a:pt x="999264" y="4681823"/>
                  <a:pt x="999264" y="4681823"/>
                </a:cubicBezTo>
                <a:cubicBezTo>
                  <a:pt x="1000226" y="4686327"/>
                  <a:pt x="1005693" y="4689868"/>
                  <a:pt x="1005693" y="4689868"/>
                </a:cubicBezTo>
                <a:cubicBezTo>
                  <a:pt x="1005693" y="4689868"/>
                  <a:pt x="1005693" y="4689868"/>
                  <a:pt x="1010197" y="4688906"/>
                </a:cubicBezTo>
                <a:cubicBezTo>
                  <a:pt x="1011159" y="4693410"/>
                  <a:pt x="1011159" y="4693410"/>
                  <a:pt x="1011159" y="4693410"/>
                </a:cubicBezTo>
                <a:cubicBezTo>
                  <a:pt x="1033987" y="4712082"/>
                  <a:pt x="1064512" y="4766786"/>
                  <a:pt x="1068054" y="4761319"/>
                </a:cubicBezTo>
                <a:cubicBezTo>
                  <a:pt x="1069016" y="4765823"/>
                  <a:pt x="1069978" y="4770327"/>
                  <a:pt x="1070941" y="4774831"/>
                </a:cubicBezTo>
                <a:cubicBezTo>
                  <a:pt x="1074483" y="4769364"/>
                  <a:pt x="1086377" y="4780952"/>
                  <a:pt x="1088302" y="4789960"/>
                </a:cubicBezTo>
                <a:cubicBezTo>
                  <a:pt x="1088302" y="4789960"/>
                  <a:pt x="1082836" y="4786418"/>
                  <a:pt x="1082836" y="4786418"/>
                </a:cubicBezTo>
                <a:cubicBezTo>
                  <a:pt x="1083799" y="4790923"/>
                  <a:pt x="1083799" y="4790923"/>
                  <a:pt x="1084761" y="4795426"/>
                </a:cubicBezTo>
                <a:cubicBezTo>
                  <a:pt x="1089264" y="4794464"/>
                  <a:pt x="1089264" y="4794464"/>
                  <a:pt x="1089264" y="4794464"/>
                </a:cubicBezTo>
                <a:cubicBezTo>
                  <a:pt x="1090227" y="4798968"/>
                  <a:pt x="1090227" y="4798968"/>
                  <a:pt x="1090227" y="4798968"/>
                </a:cubicBezTo>
                <a:cubicBezTo>
                  <a:pt x="1098580" y="4816022"/>
                  <a:pt x="1121101" y="4811211"/>
                  <a:pt x="1121407" y="4834693"/>
                </a:cubicBezTo>
                <a:cubicBezTo>
                  <a:pt x="1142311" y="4844356"/>
                  <a:pt x="1161596" y="4868494"/>
                  <a:pt x="1169950" y="4885547"/>
                </a:cubicBezTo>
                <a:cubicBezTo>
                  <a:pt x="1178958" y="4883623"/>
                  <a:pt x="1222995" y="4935440"/>
                  <a:pt x="1230080" y="4924507"/>
                </a:cubicBezTo>
                <a:cubicBezTo>
                  <a:pt x="1220109" y="4921928"/>
                  <a:pt x="1190853" y="4895210"/>
                  <a:pt x="1183462" y="4882661"/>
                </a:cubicBezTo>
                <a:cubicBezTo>
                  <a:pt x="1182500" y="4878157"/>
                  <a:pt x="1194394" y="4889745"/>
                  <a:pt x="1187004" y="4877195"/>
                </a:cubicBezTo>
                <a:cubicBezTo>
                  <a:pt x="1187004" y="4877195"/>
                  <a:pt x="1177033" y="4874615"/>
                  <a:pt x="1176071" y="4870111"/>
                </a:cubicBezTo>
                <a:cubicBezTo>
                  <a:pt x="1153243" y="4851440"/>
                  <a:pt x="1127528" y="4819256"/>
                  <a:pt x="1103738" y="4796081"/>
                </a:cubicBezTo>
                <a:cubicBezTo>
                  <a:pt x="1102776" y="4791577"/>
                  <a:pt x="1102776" y="4791577"/>
                  <a:pt x="1102776" y="4791577"/>
                </a:cubicBezTo>
                <a:cubicBezTo>
                  <a:pt x="1102776" y="4791577"/>
                  <a:pt x="1101814" y="4787074"/>
                  <a:pt x="1101814" y="4787074"/>
                </a:cubicBezTo>
                <a:cubicBezTo>
                  <a:pt x="1096348" y="4783532"/>
                  <a:pt x="1096348" y="4783532"/>
                  <a:pt x="1097311" y="4788036"/>
                </a:cubicBezTo>
                <a:cubicBezTo>
                  <a:pt x="1077063" y="4759394"/>
                  <a:pt x="1087033" y="4761974"/>
                  <a:pt x="1052310" y="4731715"/>
                </a:cubicBezTo>
                <a:cubicBezTo>
                  <a:pt x="1052310" y="4731715"/>
                  <a:pt x="1057776" y="4735257"/>
                  <a:pt x="1062280" y="4734295"/>
                </a:cubicBezTo>
                <a:cubicBezTo>
                  <a:pt x="1054889" y="4721745"/>
                  <a:pt x="1051348" y="4727210"/>
                  <a:pt x="1044919" y="4719165"/>
                </a:cubicBezTo>
                <a:cubicBezTo>
                  <a:pt x="1049423" y="4718203"/>
                  <a:pt x="1049423" y="4718203"/>
                  <a:pt x="1049423" y="4718203"/>
                </a:cubicBezTo>
                <a:cubicBezTo>
                  <a:pt x="1049423" y="4718203"/>
                  <a:pt x="1048461" y="4713698"/>
                  <a:pt x="1048461" y="4713698"/>
                </a:cubicBezTo>
                <a:cubicBezTo>
                  <a:pt x="1047499" y="4709195"/>
                  <a:pt x="1042995" y="4710157"/>
                  <a:pt x="1042995" y="4710157"/>
                </a:cubicBezTo>
                <a:cubicBezTo>
                  <a:pt x="1042995" y="4710157"/>
                  <a:pt x="1038491" y="4711120"/>
                  <a:pt x="1038491" y="4711120"/>
                </a:cubicBezTo>
                <a:cubicBezTo>
                  <a:pt x="1006348" y="4670890"/>
                  <a:pt x="987716" y="4627774"/>
                  <a:pt x="952032" y="4593011"/>
                </a:cubicBezTo>
                <a:cubicBezTo>
                  <a:pt x="952032" y="4593011"/>
                  <a:pt x="951070" y="4588508"/>
                  <a:pt x="951070" y="4588508"/>
                </a:cubicBezTo>
                <a:cubicBezTo>
                  <a:pt x="951070" y="4588508"/>
                  <a:pt x="950107" y="4584003"/>
                  <a:pt x="945603" y="4584966"/>
                </a:cubicBezTo>
                <a:cubicBezTo>
                  <a:pt x="937249" y="4567911"/>
                  <a:pt x="936287" y="4563408"/>
                  <a:pt x="923430" y="4547316"/>
                </a:cubicBezTo>
                <a:cubicBezTo>
                  <a:pt x="922468" y="4542812"/>
                  <a:pt x="922468" y="4542812"/>
                  <a:pt x="922468" y="4542812"/>
                </a:cubicBezTo>
                <a:cubicBezTo>
                  <a:pt x="921506" y="4538307"/>
                  <a:pt x="921506" y="4538307"/>
                  <a:pt x="921506" y="4538307"/>
                </a:cubicBezTo>
                <a:cubicBezTo>
                  <a:pt x="917002" y="4539270"/>
                  <a:pt x="917002" y="4539270"/>
                  <a:pt x="917002" y="4539270"/>
                </a:cubicBezTo>
                <a:cubicBezTo>
                  <a:pt x="909610" y="4526720"/>
                  <a:pt x="908648" y="4522217"/>
                  <a:pt x="903182" y="4518674"/>
                </a:cubicBezTo>
                <a:cubicBezTo>
                  <a:pt x="906724" y="4513208"/>
                  <a:pt x="906724" y="4513208"/>
                  <a:pt x="906724" y="4513208"/>
                </a:cubicBezTo>
                <a:cubicBezTo>
                  <a:pt x="868152" y="4464933"/>
                  <a:pt x="856912" y="4434367"/>
                  <a:pt x="835702" y="4401222"/>
                </a:cubicBezTo>
                <a:cubicBezTo>
                  <a:pt x="835702" y="4401222"/>
                  <a:pt x="835702" y="4401222"/>
                  <a:pt x="840206" y="4400260"/>
                </a:cubicBezTo>
                <a:cubicBezTo>
                  <a:pt x="839244" y="4395755"/>
                  <a:pt x="839244" y="4395755"/>
                  <a:pt x="839244" y="4395755"/>
                </a:cubicBezTo>
                <a:cubicBezTo>
                  <a:pt x="834740" y="4396718"/>
                  <a:pt x="833777" y="4392213"/>
                  <a:pt x="833777" y="4392213"/>
                </a:cubicBezTo>
                <a:cubicBezTo>
                  <a:pt x="826791" y="4376045"/>
                  <a:pt x="826127" y="4377069"/>
                  <a:pt x="822708" y="4371399"/>
                </a:cubicBezTo>
                <a:lnTo>
                  <a:pt x="820283" y="4366839"/>
                </a:lnTo>
                <a:lnTo>
                  <a:pt x="823500" y="4366151"/>
                </a:lnTo>
                <a:cubicBezTo>
                  <a:pt x="822538" y="4361647"/>
                  <a:pt x="822538" y="4361647"/>
                  <a:pt x="822538" y="4361647"/>
                </a:cubicBezTo>
                <a:cubicBezTo>
                  <a:pt x="822538" y="4361647"/>
                  <a:pt x="817071" y="4358106"/>
                  <a:pt x="817071" y="4358106"/>
                </a:cubicBezTo>
                <a:cubicBezTo>
                  <a:pt x="811605" y="4354564"/>
                  <a:pt x="811605" y="4354564"/>
                  <a:pt x="811605" y="4354564"/>
                </a:cubicBezTo>
                <a:cubicBezTo>
                  <a:pt x="806793" y="4332043"/>
                  <a:pt x="797786" y="4333967"/>
                  <a:pt x="801327" y="4328502"/>
                </a:cubicBezTo>
                <a:cubicBezTo>
                  <a:pt x="783003" y="4308868"/>
                  <a:pt x="776267" y="4277340"/>
                  <a:pt x="756982" y="4253202"/>
                </a:cubicBezTo>
                <a:cubicBezTo>
                  <a:pt x="761486" y="4252240"/>
                  <a:pt x="761486" y="4252240"/>
                  <a:pt x="761486" y="4252240"/>
                </a:cubicBezTo>
                <a:cubicBezTo>
                  <a:pt x="761486" y="4252240"/>
                  <a:pt x="761486" y="4252240"/>
                  <a:pt x="762448" y="4256744"/>
                </a:cubicBezTo>
                <a:cubicBezTo>
                  <a:pt x="763411" y="4261249"/>
                  <a:pt x="767914" y="4260286"/>
                  <a:pt x="767914" y="4260286"/>
                </a:cubicBezTo>
                <a:cubicBezTo>
                  <a:pt x="766952" y="4255782"/>
                  <a:pt x="766952" y="4255782"/>
                  <a:pt x="765989" y="4251278"/>
                </a:cubicBezTo>
                <a:cubicBezTo>
                  <a:pt x="765027" y="4246774"/>
                  <a:pt x="760524" y="4247736"/>
                  <a:pt x="759562" y="4243232"/>
                </a:cubicBezTo>
                <a:cubicBezTo>
                  <a:pt x="768569" y="4241308"/>
                  <a:pt x="755713" y="4225216"/>
                  <a:pt x="751208" y="4226178"/>
                </a:cubicBezTo>
                <a:cubicBezTo>
                  <a:pt x="750246" y="4221674"/>
                  <a:pt x="745742" y="4222636"/>
                  <a:pt x="745742" y="4222636"/>
                </a:cubicBezTo>
                <a:cubicBezTo>
                  <a:pt x="745742" y="4222636"/>
                  <a:pt x="746704" y="4227140"/>
                  <a:pt x="747666" y="4231645"/>
                </a:cubicBezTo>
                <a:cubicBezTo>
                  <a:pt x="745742" y="4222636"/>
                  <a:pt x="741238" y="4223598"/>
                  <a:pt x="734810" y="4215553"/>
                </a:cubicBezTo>
                <a:cubicBezTo>
                  <a:pt x="732885" y="4206545"/>
                  <a:pt x="737389" y="4205583"/>
                  <a:pt x="730960" y="4197536"/>
                </a:cubicBezTo>
                <a:cubicBezTo>
                  <a:pt x="730960" y="4197536"/>
                  <a:pt x="726456" y="4198499"/>
                  <a:pt x="724531" y="4189491"/>
                </a:cubicBezTo>
                <a:cubicBezTo>
                  <a:pt x="729036" y="4188529"/>
                  <a:pt x="729998" y="4193033"/>
                  <a:pt x="729998" y="4193033"/>
                </a:cubicBezTo>
                <a:cubicBezTo>
                  <a:pt x="733540" y="4187566"/>
                  <a:pt x="732578" y="4183062"/>
                  <a:pt x="729691" y="4169550"/>
                </a:cubicBezTo>
                <a:cubicBezTo>
                  <a:pt x="742548" y="4185642"/>
                  <a:pt x="750246" y="4221674"/>
                  <a:pt x="769532" y="4245812"/>
                </a:cubicBezTo>
                <a:cubicBezTo>
                  <a:pt x="778848" y="4267369"/>
                  <a:pt x="808104" y="4294087"/>
                  <a:pt x="808104" y="4294087"/>
                </a:cubicBezTo>
                <a:cubicBezTo>
                  <a:pt x="812607" y="4293124"/>
                  <a:pt x="808758" y="4275108"/>
                  <a:pt x="804909" y="4257092"/>
                </a:cubicBezTo>
                <a:cubicBezTo>
                  <a:pt x="836704" y="4339783"/>
                  <a:pt x="899374" y="4434714"/>
                  <a:pt x="954652" y="4517097"/>
                </a:cubicBezTo>
                <a:cubicBezTo>
                  <a:pt x="950148" y="4518059"/>
                  <a:pt x="950148" y="4518059"/>
                  <a:pt x="951110" y="4522564"/>
                </a:cubicBezTo>
                <a:cubicBezTo>
                  <a:pt x="951110" y="4522564"/>
                  <a:pt x="950148" y="4518059"/>
                  <a:pt x="950148" y="4518059"/>
                </a:cubicBezTo>
                <a:cubicBezTo>
                  <a:pt x="945643" y="4519022"/>
                  <a:pt x="945643" y="4519022"/>
                  <a:pt x="945643" y="4519022"/>
                </a:cubicBezTo>
                <a:cubicBezTo>
                  <a:pt x="945643" y="4519022"/>
                  <a:pt x="946605" y="4523526"/>
                  <a:pt x="947568" y="4528030"/>
                </a:cubicBezTo>
                <a:cubicBezTo>
                  <a:pt x="948530" y="4532534"/>
                  <a:pt x="948530" y="4532534"/>
                  <a:pt x="950455" y="4541543"/>
                </a:cubicBezTo>
                <a:cubicBezTo>
                  <a:pt x="953997" y="4536076"/>
                  <a:pt x="959463" y="4539618"/>
                  <a:pt x="971358" y="4551205"/>
                </a:cubicBezTo>
                <a:cubicBezTo>
                  <a:pt x="972320" y="4555710"/>
                  <a:pt x="972320" y="4555710"/>
                  <a:pt x="972320" y="4555710"/>
                </a:cubicBezTo>
                <a:cubicBezTo>
                  <a:pt x="973282" y="4560213"/>
                  <a:pt x="973282" y="4560213"/>
                  <a:pt x="973282" y="4560213"/>
                </a:cubicBezTo>
                <a:cubicBezTo>
                  <a:pt x="974245" y="4564718"/>
                  <a:pt x="974245" y="4564718"/>
                  <a:pt x="979711" y="4568259"/>
                </a:cubicBezTo>
                <a:cubicBezTo>
                  <a:pt x="980674" y="4572763"/>
                  <a:pt x="985178" y="4571801"/>
                  <a:pt x="986140" y="4576305"/>
                </a:cubicBezTo>
                <a:cubicBezTo>
                  <a:pt x="983560" y="4586275"/>
                  <a:pt x="999959" y="4596901"/>
                  <a:pt x="996417" y="4602367"/>
                </a:cubicBezTo>
                <a:cubicBezTo>
                  <a:pt x="995455" y="4597864"/>
                  <a:pt x="995455" y="4597864"/>
                  <a:pt x="990952" y="4598826"/>
                </a:cubicBezTo>
                <a:lnTo>
                  <a:pt x="991914" y="4603329"/>
                </a:lnTo>
                <a:cubicBezTo>
                  <a:pt x="991914" y="4603329"/>
                  <a:pt x="997379" y="4606871"/>
                  <a:pt x="997379" y="4606871"/>
                </a:cubicBezTo>
                <a:cubicBezTo>
                  <a:pt x="1003808" y="4614917"/>
                  <a:pt x="1010237" y="4622963"/>
                  <a:pt x="1010237" y="4622963"/>
                </a:cubicBezTo>
                <a:cubicBezTo>
                  <a:pt x="1011200" y="4627466"/>
                  <a:pt x="1011200" y="4627466"/>
                  <a:pt x="1011200" y="4627466"/>
                </a:cubicBezTo>
                <a:cubicBezTo>
                  <a:pt x="1011200" y="4627466"/>
                  <a:pt x="1012162" y="4631971"/>
                  <a:pt x="1017628" y="4635513"/>
                </a:cubicBezTo>
                <a:cubicBezTo>
                  <a:pt x="1018590" y="4640016"/>
                  <a:pt x="1023094" y="4639054"/>
                  <a:pt x="1023094" y="4639054"/>
                </a:cubicBezTo>
                <a:cubicBezTo>
                  <a:pt x="1022132" y="4634551"/>
                  <a:pt x="1022132" y="4634551"/>
                  <a:pt x="1022132" y="4634551"/>
                </a:cubicBezTo>
                <a:cubicBezTo>
                  <a:pt x="1023094" y="4639054"/>
                  <a:pt x="1023094" y="4639054"/>
                  <a:pt x="1029523" y="4647100"/>
                </a:cubicBezTo>
                <a:cubicBezTo>
                  <a:pt x="1028560" y="4642596"/>
                  <a:pt x="1033065" y="4641634"/>
                  <a:pt x="1034027" y="4646138"/>
                </a:cubicBezTo>
                <a:cubicBezTo>
                  <a:pt x="1034027" y="4646138"/>
                  <a:pt x="1034989" y="4650642"/>
                  <a:pt x="1040455" y="4654184"/>
                </a:cubicBezTo>
                <a:cubicBezTo>
                  <a:pt x="1041417" y="4658688"/>
                  <a:pt x="1041417" y="4658688"/>
                  <a:pt x="1041417" y="4658688"/>
                </a:cubicBezTo>
                <a:cubicBezTo>
                  <a:pt x="1042380" y="4663192"/>
                  <a:pt x="1042380" y="4663192"/>
                  <a:pt x="1042380" y="4663192"/>
                </a:cubicBezTo>
                <a:cubicBezTo>
                  <a:pt x="1047846" y="4666733"/>
                  <a:pt x="1047846" y="4666733"/>
                  <a:pt x="1047846" y="4666733"/>
                </a:cubicBezTo>
                <a:cubicBezTo>
                  <a:pt x="1046884" y="4662230"/>
                  <a:pt x="1046884" y="4662230"/>
                  <a:pt x="1046884" y="4662230"/>
                </a:cubicBezTo>
                <a:cubicBezTo>
                  <a:pt x="1060704" y="4682825"/>
                  <a:pt x="1079027" y="4702459"/>
                  <a:pt x="1089960" y="4709542"/>
                </a:cubicBezTo>
                <a:cubicBezTo>
                  <a:pt x="1089960" y="4709542"/>
                  <a:pt x="1090922" y="4714047"/>
                  <a:pt x="1096388" y="4717588"/>
                </a:cubicBezTo>
                <a:cubicBezTo>
                  <a:pt x="1096388" y="4717588"/>
                  <a:pt x="1101855" y="4721130"/>
                  <a:pt x="1101855" y="4721130"/>
                </a:cubicBezTo>
                <a:cubicBezTo>
                  <a:pt x="1101855" y="4721130"/>
                  <a:pt x="1101855" y="4721130"/>
                  <a:pt x="1100893" y="4716625"/>
                </a:cubicBezTo>
                <a:cubicBezTo>
                  <a:pt x="1099931" y="4712122"/>
                  <a:pt x="1099931" y="4712122"/>
                  <a:pt x="1099931" y="4712122"/>
                </a:cubicBezTo>
                <a:cubicBezTo>
                  <a:pt x="1130148" y="4743343"/>
                  <a:pt x="1131111" y="4747847"/>
                  <a:pt x="1157788" y="4784534"/>
                </a:cubicBezTo>
                <a:cubicBezTo>
                  <a:pt x="1172262" y="4786152"/>
                  <a:pt x="1178691" y="4794197"/>
                  <a:pt x="1178691" y="4794197"/>
                </a:cubicBezTo>
                <a:cubicBezTo>
                  <a:pt x="1184157" y="4797739"/>
                  <a:pt x="1179653" y="4798701"/>
                  <a:pt x="1186082" y="4806747"/>
                </a:cubicBezTo>
                <a:cubicBezTo>
                  <a:pt x="1195090" y="4804822"/>
                  <a:pt x="1193473" y="4819296"/>
                  <a:pt x="1205368" y="4830884"/>
                </a:cubicBezTo>
                <a:cubicBezTo>
                  <a:pt x="1222729" y="4846014"/>
                  <a:pt x="1208910" y="4825418"/>
                  <a:pt x="1226271" y="4840547"/>
                </a:cubicBezTo>
                <a:cubicBezTo>
                  <a:pt x="1215338" y="4833464"/>
                  <a:pt x="1228195" y="4849556"/>
                  <a:pt x="1241052" y="4865648"/>
                </a:cubicBezTo>
                <a:cubicBezTo>
                  <a:pt x="1240090" y="4861143"/>
                  <a:pt x="1240090" y="4861143"/>
                  <a:pt x="1235587" y="4862105"/>
                </a:cubicBezTo>
                <a:cubicBezTo>
                  <a:pt x="1234624" y="4857601"/>
                  <a:pt x="1229158" y="4854060"/>
                  <a:pt x="1230120" y="4858563"/>
                </a:cubicBezTo>
                <a:cubicBezTo>
                  <a:pt x="1225616" y="4859526"/>
                  <a:pt x="1231082" y="4863068"/>
                  <a:pt x="1232045" y="4867572"/>
                </a:cubicBezTo>
                <a:cubicBezTo>
                  <a:pt x="1237511" y="4871113"/>
                  <a:pt x="1237511" y="4871113"/>
                  <a:pt x="1238474" y="4875617"/>
                </a:cubicBezTo>
                <a:cubicBezTo>
                  <a:pt x="1233007" y="4872076"/>
                  <a:pt x="1225616" y="4859526"/>
                  <a:pt x="1222074" y="4864992"/>
                </a:cubicBezTo>
                <a:cubicBezTo>
                  <a:pt x="1233007" y="4872076"/>
                  <a:pt x="1239436" y="4880122"/>
                  <a:pt x="1243939" y="4879160"/>
                </a:cubicBezTo>
                <a:cubicBezTo>
                  <a:pt x="1243939" y="4879160"/>
                  <a:pt x="1249406" y="4882701"/>
                  <a:pt x="1249406" y="4882701"/>
                </a:cubicBezTo>
                <a:cubicBezTo>
                  <a:pt x="1255835" y="4890747"/>
                  <a:pt x="1255835" y="4890747"/>
                  <a:pt x="1260338" y="4889785"/>
                </a:cubicBezTo>
                <a:cubicBezTo>
                  <a:pt x="1265805" y="4893326"/>
                  <a:pt x="1260338" y="4889785"/>
                  <a:pt x="1259376" y="4885281"/>
                </a:cubicBezTo>
                <a:cubicBezTo>
                  <a:pt x="1258413" y="4880776"/>
                  <a:pt x="1258413" y="4880776"/>
                  <a:pt x="1253910" y="4881738"/>
                </a:cubicBezTo>
                <a:cubicBezTo>
                  <a:pt x="1252948" y="4877235"/>
                  <a:pt x="1252948" y="4877235"/>
                  <a:pt x="1252948" y="4877235"/>
                </a:cubicBezTo>
                <a:cubicBezTo>
                  <a:pt x="1263880" y="4884318"/>
                  <a:pt x="1261956" y="4875311"/>
                  <a:pt x="1270309" y="4892364"/>
                </a:cubicBezTo>
                <a:cubicBezTo>
                  <a:pt x="1279316" y="4890439"/>
                  <a:pt x="1262918" y="4879814"/>
                  <a:pt x="1266460" y="4874348"/>
                </a:cubicBezTo>
                <a:cubicBezTo>
                  <a:pt x="1284783" y="4893981"/>
                  <a:pt x="1275775" y="4895906"/>
                  <a:pt x="1286708" y="4902990"/>
                </a:cubicBezTo>
                <a:cubicBezTo>
                  <a:pt x="1282203" y="4903952"/>
                  <a:pt x="1282203" y="4903952"/>
                  <a:pt x="1282203" y="4903952"/>
                </a:cubicBezTo>
                <a:cubicBezTo>
                  <a:pt x="1276738" y="4900410"/>
                  <a:pt x="1276738" y="4900410"/>
                  <a:pt x="1272233" y="4901372"/>
                </a:cubicBezTo>
                <a:cubicBezTo>
                  <a:pt x="1272233" y="4901372"/>
                  <a:pt x="1277700" y="4904914"/>
                  <a:pt x="1278662" y="4909418"/>
                </a:cubicBezTo>
                <a:cubicBezTo>
                  <a:pt x="1269654" y="4911342"/>
                  <a:pt x="1269654" y="4911342"/>
                  <a:pt x="1285090" y="4917464"/>
                </a:cubicBezTo>
                <a:cubicBezTo>
                  <a:pt x="1280587" y="4918427"/>
                  <a:pt x="1280587" y="4918427"/>
                  <a:pt x="1280587" y="4918427"/>
                </a:cubicBezTo>
                <a:cubicBezTo>
                  <a:pt x="1281549" y="4922930"/>
                  <a:pt x="1282511" y="4927434"/>
                  <a:pt x="1287015" y="4926472"/>
                </a:cubicBezTo>
                <a:cubicBezTo>
                  <a:pt x="1287015" y="4926472"/>
                  <a:pt x="1287015" y="4926472"/>
                  <a:pt x="1291519" y="4925510"/>
                </a:cubicBezTo>
                <a:cubicBezTo>
                  <a:pt x="1292481" y="4930014"/>
                  <a:pt x="1292481" y="4930014"/>
                  <a:pt x="1292481" y="4930014"/>
                </a:cubicBezTo>
                <a:lnTo>
                  <a:pt x="1298910" y="4938059"/>
                </a:lnTo>
                <a:lnTo>
                  <a:pt x="1292356" y="4937694"/>
                </a:lnTo>
                <a:cubicBezTo>
                  <a:pt x="1290547" y="4937491"/>
                  <a:pt x="1289420" y="4937732"/>
                  <a:pt x="1289901" y="4939984"/>
                </a:cubicBezTo>
                <a:cubicBezTo>
                  <a:pt x="1289901" y="4939984"/>
                  <a:pt x="1291510" y="4941996"/>
                  <a:pt x="1293236" y="4944571"/>
                </a:cubicBezTo>
                <a:lnTo>
                  <a:pt x="1296561" y="4951097"/>
                </a:lnTo>
                <a:lnTo>
                  <a:pt x="1291826" y="4948992"/>
                </a:lnTo>
                <a:cubicBezTo>
                  <a:pt x="1282818" y="4950916"/>
                  <a:pt x="1301142" y="4970550"/>
                  <a:pt x="1310150" y="4968626"/>
                </a:cubicBezTo>
                <a:cubicBezTo>
                  <a:pt x="1310150" y="4968626"/>
                  <a:pt x="1311113" y="4973130"/>
                  <a:pt x="1315616" y="4972168"/>
                </a:cubicBezTo>
                <a:cubicBezTo>
                  <a:pt x="1316579" y="4976671"/>
                  <a:pt x="1316579" y="4976671"/>
                  <a:pt x="1316579" y="4976671"/>
                </a:cubicBezTo>
                <a:cubicBezTo>
                  <a:pt x="1322045" y="4980213"/>
                  <a:pt x="1321083" y="4975709"/>
                  <a:pt x="1321083" y="4975709"/>
                </a:cubicBezTo>
                <a:cubicBezTo>
                  <a:pt x="1321083" y="4975709"/>
                  <a:pt x="1315616" y="4972168"/>
                  <a:pt x="1315616" y="4972168"/>
                </a:cubicBezTo>
                <a:cubicBezTo>
                  <a:pt x="1319158" y="4966701"/>
                  <a:pt x="1308226" y="4959618"/>
                  <a:pt x="1302760" y="4956076"/>
                </a:cubicBezTo>
                <a:cubicBezTo>
                  <a:pt x="1308226" y="4959618"/>
                  <a:pt x="1308226" y="4959618"/>
                  <a:pt x="1308226" y="4959618"/>
                </a:cubicBezTo>
                <a:cubicBezTo>
                  <a:pt x="1313692" y="4963159"/>
                  <a:pt x="1318196" y="4962197"/>
                  <a:pt x="1317234" y="4957694"/>
                </a:cubicBezTo>
                <a:cubicBezTo>
                  <a:pt x="1317234" y="4957694"/>
                  <a:pt x="1316271" y="4953189"/>
                  <a:pt x="1310805" y="4949647"/>
                </a:cubicBezTo>
                <a:cubicBezTo>
                  <a:pt x="1305339" y="4946105"/>
                  <a:pt x="1305339" y="4946105"/>
                  <a:pt x="1305339" y="4946105"/>
                </a:cubicBezTo>
                <a:cubicBezTo>
                  <a:pt x="1326241" y="4955769"/>
                  <a:pt x="1305339" y="4946105"/>
                  <a:pt x="1296986" y="4929052"/>
                </a:cubicBezTo>
                <a:cubicBezTo>
                  <a:pt x="1302452" y="4932593"/>
                  <a:pt x="1302452" y="4932593"/>
                  <a:pt x="1302452" y="4932593"/>
                </a:cubicBezTo>
                <a:cubicBezTo>
                  <a:pt x="1302452" y="4932593"/>
                  <a:pt x="1301490" y="4928089"/>
                  <a:pt x="1301490" y="4928089"/>
                </a:cubicBezTo>
                <a:cubicBezTo>
                  <a:pt x="1301490" y="4928089"/>
                  <a:pt x="1300528" y="4923585"/>
                  <a:pt x="1300528" y="4923585"/>
                </a:cubicBezTo>
                <a:cubicBezTo>
                  <a:pt x="1296024" y="4924547"/>
                  <a:pt x="1296024" y="4924547"/>
                  <a:pt x="1295061" y="4920043"/>
                </a:cubicBezTo>
                <a:cubicBezTo>
                  <a:pt x="1299565" y="4919081"/>
                  <a:pt x="1294099" y="4915540"/>
                  <a:pt x="1293137" y="4911035"/>
                </a:cubicBezTo>
                <a:cubicBezTo>
                  <a:pt x="1303107" y="4913615"/>
                  <a:pt x="1309535" y="4921661"/>
                  <a:pt x="1322392" y="4937753"/>
                </a:cubicBezTo>
                <a:cubicBezTo>
                  <a:pt x="1322392" y="4937753"/>
                  <a:pt x="1322392" y="4937753"/>
                  <a:pt x="1317889" y="4938715"/>
                </a:cubicBezTo>
                <a:cubicBezTo>
                  <a:pt x="1317889" y="4938715"/>
                  <a:pt x="1317889" y="4938715"/>
                  <a:pt x="1318851" y="4943218"/>
                </a:cubicBezTo>
                <a:cubicBezTo>
                  <a:pt x="1318851" y="4943218"/>
                  <a:pt x="1323354" y="4942256"/>
                  <a:pt x="1323354" y="4942256"/>
                </a:cubicBezTo>
                <a:cubicBezTo>
                  <a:pt x="1324317" y="4946760"/>
                  <a:pt x="1324317" y="4946760"/>
                  <a:pt x="1324317" y="4946760"/>
                </a:cubicBezTo>
                <a:cubicBezTo>
                  <a:pt x="1328821" y="4945798"/>
                  <a:pt x="1328821" y="4945798"/>
                  <a:pt x="1328821" y="4945798"/>
                </a:cubicBezTo>
                <a:cubicBezTo>
                  <a:pt x="1335250" y="4953844"/>
                  <a:pt x="1331708" y="4959310"/>
                  <a:pt x="1342641" y="4966394"/>
                </a:cubicBezTo>
                <a:cubicBezTo>
                  <a:pt x="1343603" y="4970897"/>
                  <a:pt x="1343603" y="4970897"/>
                  <a:pt x="1343603" y="4970897"/>
                </a:cubicBezTo>
                <a:cubicBezTo>
                  <a:pt x="1343603" y="4970897"/>
                  <a:pt x="1344566" y="4975402"/>
                  <a:pt x="1349069" y="4974440"/>
                </a:cubicBezTo>
                <a:cubicBezTo>
                  <a:pt x="1349069" y="4974440"/>
                  <a:pt x="1348107" y="4969935"/>
                  <a:pt x="1348107" y="4969935"/>
                </a:cubicBezTo>
                <a:cubicBezTo>
                  <a:pt x="1359040" y="4977019"/>
                  <a:pt x="1361927" y="4990531"/>
                  <a:pt x="1370935" y="4988607"/>
                </a:cubicBezTo>
                <a:cubicBezTo>
                  <a:pt x="1371897" y="4993111"/>
                  <a:pt x="1371897" y="4993111"/>
                  <a:pt x="1377363" y="4996652"/>
                </a:cubicBezTo>
                <a:cubicBezTo>
                  <a:pt x="1377363" y="4996652"/>
                  <a:pt x="1377363" y="4996652"/>
                  <a:pt x="1376401" y="4992149"/>
                </a:cubicBezTo>
                <a:cubicBezTo>
                  <a:pt x="1401153" y="5019827"/>
                  <a:pt x="1391838" y="4998270"/>
                  <a:pt x="1397304" y="5001812"/>
                </a:cubicBezTo>
                <a:cubicBezTo>
                  <a:pt x="1405658" y="5018865"/>
                  <a:pt x="1434914" y="5045582"/>
                  <a:pt x="1457741" y="5064254"/>
                </a:cubicBezTo>
                <a:cubicBezTo>
                  <a:pt x="1462246" y="5063292"/>
                  <a:pt x="1462246" y="5063292"/>
                  <a:pt x="1462246" y="5063292"/>
                </a:cubicBezTo>
                <a:cubicBezTo>
                  <a:pt x="1463208" y="5067795"/>
                  <a:pt x="1467712" y="5066833"/>
                  <a:pt x="1467712" y="5066833"/>
                </a:cubicBezTo>
                <a:cubicBezTo>
                  <a:pt x="1483149" y="5072955"/>
                  <a:pt x="1496968" y="5093550"/>
                  <a:pt x="1498892" y="5102559"/>
                </a:cubicBezTo>
                <a:cubicBezTo>
                  <a:pt x="1502435" y="5097092"/>
                  <a:pt x="1502435" y="5097092"/>
                  <a:pt x="1507901" y="5100634"/>
                </a:cubicBezTo>
                <a:cubicBezTo>
                  <a:pt x="1507901" y="5100634"/>
                  <a:pt x="1508863" y="5105137"/>
                  <a:pt x="1509826" y="5109642"/>
                </a:cubicBezTo>
                <a:cubicBezTo>
                  <a:pt x="1513367" y="5104175"/>
                  <a:pt x="1518833" y="5107717"/>
                  <a:pt x="1525262" y="5115763"/>
                </a:cubicBezTo>
                <a:cubicBezTo>
                  <a:pt x="1520758" y="5116725"/>
                  <a:pt x="1520758" y="5116725"/>
                  <a:pt x="1520758" y="5116725"/>
                </a:cubicBezTo>
                <a:cubicBezTo>
                  <a:pt x="1521720" y="5121229"/>
                  <a:pt x="1527187" y="5124771"/>
                  <a:pt x="1527187" y="5124771"/>
                </a:cubicBezTo>
                <a:cubicBezTo>
                  <a:pt x="1527187" y="5124771"/>
                  <a:pt x="1531691" y="5123809"/>
                  <a:pt x="1531691" y="5123809"/>
                </a:cubicBezTo>
                <a:cubicBezTo>
                  <a:pt x="1534578" y="5137321"/>
                  <a:pt x="1577346" y="5161151"/>
                  <a:pt x="1565451" y="5149564"/>
                </a:cubicBezTo>
                <a:cubicBezTo>
                  <a:pt x="1556443" y="5151489"/>
                  <a:pt x="1567069" y="5135089"/>
                  <a:pt x="1558060" y="5137014"/>
                </a:cubicBezTo>
                <a:cubicBezTo>
                  <a:pt x="1554518" y="5142480"/>
                  <a:pt x="1543586" y="5135397"/>
                  <a:pt x="1537157" y="5127351"/>
                </a:cubicBezTo>
                <a:cubicBezTo>
                  <a:pt x="1538119" y="5131855"/>
                  <a:pt x="1542623" y="5130892"/>
                  <a:pt x="1542623" y="5130892"/>
                </a:cubicBezTo>
                <a:cubicBezTo>
                  <a:pt x="1548090" y="5134434"/>
                  <a:pt x="1548090" y="5134434"/>
                  <a:pt x="1548090" y="5134434"/>
                </a:cubicBezTo>
                <a:cubicBezTo>
                  <a:pt x="1547128" y="5129930"/>
                  <a:pt x="1547128" y="5129930"/>
                  <a:pt x="1546166" y="5125426"/>
                </a:cubicBezTo>
                <a:cubicBezTo>
                  <a:pt x="1546166" y="5125426"/>
                  <a:pt x="1551631" y="5128968"/>
                  <a:pt x="1551631" y="5128968"/>
                </a:cubicBezTo>
                <a:cubicBezTo>
                  <a:pt x="1551631" y="5128968"/>
                  <a:pt x="1550669" y="5124464"/>
                  <a:pt x="1550669" y="5124464"/>
                </a:cubicBezTo>
                <a:cubicBezTo>
                  <a:pt x="1545203" y="5120922"/>
                  <a:pt x="1545203" y="5120922"/>
                  <a:pt x="1545203" y="5120922"/>
                </a:cubicBezTo>
                <a:cubicBezTo>
                  <a:pt x="1539737" y="5117380"/>
                  <a:pt x="1539737" y="5117380"/>
                  <a:pt x="1539737" y="5117380"/>
                </a:cubicBezTo>
                <a:cubicBezTo>
                  <a:pt x="1543279" y="5111913"/>
                  <a:pt x="1549707" y="5119960"/>
                  <a:pt x="1554211" y="5118998"/>
                </a:cubicBezTo>
                <a:cubicBezTo>
                  <a:pt x="1554211" y="5118998"/>
                  <a:pt x="1555173" y="5123502"/>
                  <a:pt x="1555173" y="5123502"/>
                </a:cubicBezTo>
                <a:cubicBezTo>
                  <a:pt x="1556135" y="5128005"/>
                  <a:pt x="1556135" y="5128005"/>
                  <a:pt x="1556135" y="5128005"/>
                </a:cubicBezTo>
                <a:cubicBezTo>
                  <a:pt x="1561602" y="5131547"/>
                  <a:pt x="1567069" y="5135089"/>
                  <a:pt x="1571572" y="5134127"/>
                </a:cubicBezTo>
                <a:cubicBezTo>
                  <a:pt x="1571572" y="5134127"/>
                  <a:pt x="1576077" y="5133165"/>
                  <a:pt x="1570610" y="5129623"/>
                </a:cubicBezTo>
                <a:cubicBezTo>
                  <a:pt x="1569648" y="5125119"/>
                  <a:pt x="1569648" y="5125119"/>
                  <a:pt x="1569648" y="5125119"/>
                </a:cubicBezTo>
                <a:cubicBezTo>
                  <a:pt x="1586047" y="5135744"/>
                  <a:pt x="1567069" y="5135089"/>
                  <a:pt x="1587010" y="5140248"/>
                </a:cubicBezTo>
                <a:cubicBezTo>
                  <a:pt x="1587972" y="5144752"/>
                  <a:pt x="1587972" y="5144752"/>
                  <a:pt x="1587972" y="5144752"/>
                </a:cubicBezTo>
                <a:cubicBezTo>
                  <a:pt x="1588934" y="5149256"/>
                  <a:pt x="1588934" y="5149256"/>
                  <a:pt x="1593438" y="5148294"/>
                </a:cubicBezTo>
                <a:cubicBezTo>
                  <a:pt x="1598904" y="5151836"/>
                  <a:pt x="1598904" y="5151836"/>
                  <a:pt x="1598904" y="5151836"/>
                </a:cubicBezTo>
                <a:cubicBezTo>
                  <a:pt x="1604371" y="5155378"/>
                  <a:pt x="1604371" y="5155378"/>
                  <a:pt x="1610799" y="5163423"/>
                </a:cubicBezTo>
                <a:cubicBezTo>
                  <a:pt x="1618845" y="5156994"/>
                  <a:pt x="1646177" y="5174704"/>
                  <a:pt x="1638786" y="5162154"/>
                </a:cubicBezTo>
                <a:cubicBezTo>
                  <a:pt x="1636534" y="5162635"/>
                  <a:pt x="1632675" y="5161104"/>
                  <a:pt x="1628575" y="5158449"/>
                </a:cubicBezTo>
                <a:lnTo>
                  <a:pt x="1621158" y="5151791"/>
                </a:lnTo>
                <a:lnTo>
                  <a:pt x="1626891" y="5150566"/>
                </a:lnTo>
                <a:cubicBezTo>
                  <a:pt x="1654223" y="5168275"/>
                  <a:pt x="1681554" y="5185984"/>
                  <a:pt x="1698916" y="5201113"/>
                </a:cubicBezTo>
                <a:cubicBezTo>
                  <a:pt x="1699878" y="5205617"/>
                  <a:pt x="1704383" y="5204655"/>
                  <a:pt x="1704383" y="5204655"/>
                </a:cubicBezTo>
                <a:cubicBezTo>
                  <a:pt x="1721744" y="5219784"/>
                  <a:pt x="1688945" y="5198534"/>
                  <a:pt x="1695374" y="5206579"/>
                </a:cubicBezTo>
                <a:cubicBezTo>
                  <a:pt x="1716277" y="5216242"/>
                  <a:pt x="1711773" y="5217205"/>
                  <a:pt x="1713697" y="5226213"/>
                </a:cubicBezTo>
                <a:cubicBezTo>
                  <a:pt x="1733638" y="5231372"/>
                  <a:pt x="1741992" y="5248426"/>
                  <a:pt x="1734601" y="5235876"/>
                </a:cubicBezTo>
                <a:cubicBezTo>
                  <a:pt x="1739105" y="5234914"/>
                  <a:pt x="1739105" y="5234914"/>
                  <a:pt x="1739105" y="5234914"/>
                </a:cubicBezTo>
                <a:cubicBezTo>
                  <a:pt x="1743608" y="5233952"/>
                  <a:pt x="1743608" y="5233952"/>
                  <a:pt x="1743608" y="5233952"/>
                </a:cubicBezTo>
                <a:cubicBezTo>
                  <a:pt x="1749075" y="5237493"/>
                  <a:pt x="1759046" y="5240073"/>
                  <a:pt x="1765474" y="5248118"/>
                </a:cubicBezTo>
                <a:cubicBezTo>
                  <a:pt x="1764511" y="5243615"/>
                  <a:pt x="1769016" y="5242652"/>
                  <a:pt x="1774483" y="5246193"/>
                </a:cubicBezTo>
                <a:cubicBezTo>
                  <a:pt x="1794423" y="5251353"/>
                  <a:pt x="1814672" y="5279995"/>
                  <a:pt x="1840078" y="5288696"/>
                </a:cubicBezTo>
                <a:cubicBezTo>
                  <a:pt x="1846507" y="5296741"/>
                  <a:pt x="1850049" y="5291274"/>
                  <a:pt x="1860019" y="5293854"/>
                </a:cubicBezTo>
                <a:cubicBezTo>
                  <a:pt x="1860019" y="5293854"/>
                  <a:pt x="1866448" y="5301901"/>
                  <a:pt x="1872877" y="5309946"/>
                </a:cubicBezTo>
                <a:cubicBezTo>
                  <a:pt x="1926578" y="5340859"/>
                  <a:pt x="2003762" y="5371466"/>
                  <a:pt x="2056500" y="5397876"/>
                </a:cubicBezTo>
                <a:cubicBezTo>
                  <a:pt x="2082870" y="5411080"/>
                  <a:pt x="2103773" y="5420743"/>
                  <a:pt x="2135609" y="5437490"/>
                </a:cubicBezTo>
                <a:cubicBezTo>
                  <a:pt x="2145579" y="5440070"/>
                  <a:pt x="2170024" y="5444266"/>
                  <a:pt x="2180957" y="5451349"/>
                </a:cubicBezTo>
                <a:cubicBezTo>
                  <a:pt x="2180957" y="5451349"/>
                  <a:pt x="2187385" y="5459396"/>
                  <a:pt x="2187385" y="5459396"/>
                </a:cubicBezTo>
                <a:cubicBezTo>
                  <a:pt x="2212793" y="5468096"/>
                  <a:pt x="2211830" y="5463592"/>
                  <a:pt x="2228229" y="5474217"/>
                </a:cubicBezTo>
                <a:cubicBezTo>
                  <a:pt x="2217297" y="5467134"/>
                  <a:pt x="2275502" y="5497085"/>
                  <a:pt x="2305413" y="5504824"/>
                </a:cubicBezTo>
                <a:cubicBezTo>
                  <a:pt x="2352685" y="5527692"/>
                  <a:pt x="2417013" y="5542206"/>
                  <a:pt x="2473293" y="5563150"/>
                </a:cubicBezTo>
                <a:cubicBezTo>
                  <a:pt x="2497738" y="5567346"/>
                  <a:pt x="2533115" y="5578627"/>
                  <a:pt x="2572035" y="5584441"/>
                </a:cubicBezTo>
                <a:cubicBezTo>
                  <a:pt x="2611917" y="5594759"/>
                  <a:pt x="2655341" y="5599610"/>
                  <a:pt x="2679785" y="5603808"/>
                </a:cubicBezTo>
                <a:cubicBezTo>
                  <a:pt x="2747653" y="5612856"/>
                  <a:pt x="2802972" y="5629295"/>
                  <a:pt x="2856366" y="5636726"/>
                </a:cubicBezTo>
                <a:cubicBezTo>
                  <a:pt x="2894323" y="5638036"/>
                  <a:pt x="2946755" y="5640963"/>
                  <a:pt x="2989216" y="5641311"/>
                </a:cubicBezTo>
                <a:cubicBezTo>
                  <a:pt x="3014623" y="5650012"/>
                  <a:pt x="3047114" y="5647780"/>
                  <a:pt x="3079605" y="5645548"/>
                </a:cubicBezTo>
                <a:cubicBezTo>
                  <a:pt x="3096004" y="5656173"/>
                  <a:pt x="3142970" y="5655559"/>
                  <a:pt x="3189935" y="5654944"/>
                </a:cubicBezTo>
                <a:cubicBezTo>
                  <a:pt x="3236900" y="5654329"/>
                  <a:pt x="3283865" y="5653715"/>
                  <a:pt x="3300264" y="5664340"/>
                </a:cubicBezTo>
                <a:cubicBezTo>
                  <a:pt x="3313777" y="5661453"/>
                  <a:pt x="3337259" y="5661146"/>
                  <a:pt x="3342726" y="5664687"/>
                </a:cubicBezTo>
                <a:cubicBezTo>
                  <a:pt x="3354313" y="5652793"/>
                  <a:pt x="3405783" y="5651215"/>
                  <a:pt x="3412212" y="5659262"/>
                </a:cubicBezTo>
                <a:cubicBezTo>
                  <a:pt x="3416716" y="5658299"/>
                  <a:pt x="3425724" y="5656375"/>
                  <a:pt x="3430228" y="5655412"/>
                </a:cubicBezTo>
                <a:cubicBezTo>
                  <a:pt x="3433115" y="5668925"/>
                  <a:pt x="3471726" y="5651255"/>
                  <a:pt x="3505179" y="5653528"/>
                </a:cubicBezTo>
                <a:cubicBezTo>
                  <a:pt x="3509684" y="5652566"/>
                  <a:pt x="3509684" y="5652566"/>
                  <a:pt x="3509684" y="5652566"/>
                </a:cubicBezTo>
                <a:cubicBezTo>
                  <a:pt x="3509684" y="5652566"/>
                  <a:pt x="3510646" y="5657069"/>
                  <a:pt x="3510646" y="5657069"/>
                </a:cubicBezTo>
                <a:cubicBezTo>
                  <a:pt x="3515150" y="5656107"/>
                  <a:pt x="3515150" y="5656107"/>
                  <a:pt x="3519654" y="5655145"/>
                </a:cubicBezTo>
                <a:cubicBezTo>
                  <a:pt x="3519654" y="5655145"/>
                  <a:pt x="3519654" y="5655145"/>
                  <a:pt x="3518691" y="5650641"/>
                </a:cubicBezTo>
                <a:cubicBezTo>
                  <a:pt x="3518691" y="5650641"/>
                  <a:pt x="3514188" y="5651604"/>
                  <a:pt x="3514188" y="5651604"/>
                </a:cubicBezTo>
                <a:cubicBezTo>
                  <a:pt x="3523196" y="5649679"/>
                  <a:pt x="3536708" y="5646792"/>
                  <a:pt x="3535746" y="5642288"/>
                </a:cubicBezTo>
                <a:cubicBezTo>
                  <a:pt x="3614240" y="5634937"/>
                  <a:pt x="3691771" y="5623083"/>
                  <a:pt x="3771882" y="5601257"/>
                </a:cubicBezTo>
                <a:cubicBezTo>
                  <a:pt x="3802449" y="5590018"/>
                  <a:pt x="3824970" y="5585207"/>
                  <a:pt x="3861001" y="5577509"/>
                </a:cubicBezTo>
                <a:cubicBezTo>
                  <a:pt x="3900576" y="5564344"/>
                  <a:pt x="3957204" y="5542826"/>
                  <a:pt x="4010291" y="5526775"/>
                </a:cubicBezTo>
                <a:cubicBezTo>
                  <a:pt x="4066919" y="5505258"/>
                  <a:pt x="4119044" y="5484701"/>
                  <a:pt x="4162160" y="5466071"/>
                </a:cubicBezTo>
                <a:cubicBezTo>
                  <a:pt x="4197231" y="5453868"/>
                  <a:pt x="4214285" y="5445515"/>
                  <a:pt x="4252897" y="5427847"/>
                </a:cubicBezTo>
                <a:cubicBezTo>
                  <a:pt x="4260943" y="5421418"/>
                  <a:pt x="4274455" y="5418531"/>
                  <a:pt x="4283464" y="5416606"/>
                </a:cubicBezTo>
                <a:cubicBezTo>
                  <a:pt x="4305021" y="5407292"/>
                  <a:pt x="4320151" y="5389931"/>
                  <a:pt x="4342672" y="5385119"/>
                </a:cubicBezTo>
                <a:cubicBezTo>
                  <a:pt x="4342672" y="5385119"/>
                  <a:pt x="4343634" y="5389623"/>
                  <a:pt x="4343634" y="5389623"/>
                </a:cubicBezTo>
                <a:cubicBezTo>
                  <a:pt x="4339129" y="5390585"/>
                  <a:pt x="4344596" y="5394127"/>
                  <a:pt x="4348138" y="5388660"/>
                </a:cubicBezTo>
                <a:cubicBezTo>
                  <a:pt x="4352642" y="5387698"/>
                  <a:pt x="4357146" y="5386736"/>
                  <a:pt x="4357146" y="5386736"/>
                </a:cubicBezTo>
                <a:cubicBezTo>
                  <a:pt x="4356184" y="5382232"/>
                  <a:pt x="4360688" y="5381270"/>
                  <a:pt x="4360688" y="5381270"/>
                </a:cubicBezTo>
                <a:cubicBezTo>
                  <a:pt x="4361650" y="5385773"/>
                  <a:pt x="4366154" y="5384811"/>
                  <a:pt x="4370658" y="5383849"/>
                </a:cubicBezTo>
                <a:cubicBezTo>
                  <a:pt x="4374200" y="5378383"/>
                  <a:pt x="4369696" y="5379346"/>
                  <a:pt x="4368733" y="5374841"/>
                </a:cubicBezTo>
                <a:cubicBezTo>
                  <a:pt x="4368733" y="5374841"/>
                  <a:pt x="4373238" y="5373879"/>
                  <a:pt x="4373238" y="5373879"/>
                </a:cubicBezTo>
                <a:cubicBezTo>
                  <a:pt x="4377742" y="5372917"/>
                  <a:pt x="4381283" y="5367450"/>
                  <a:pt x="4381283" y="5367450"/>
                </a:cubicBezTo>
                <a:cubicBezTo>
                  <a:pt x="4380321" y="5362947"/>
                  <a:pt x="4375818" y="5363909"/>
                  <a:pt x="4371313" y="5364871"/>
                </a:cubicBezTo>
                <a:cubicBezTo>
                  <a:pt x="4372275" y="5369375"/>
                  <a:pt x="4372275" y="5369375"/>
                  <a:pt x="4372275" y="5369375"/>
                </a:cubicBezTo>
                <a:cubicBezTo>
                  <a:pt x="4366809" y="5365834"/>
                  <a:pt x="4366809" y="5365834"/>
                  <a:pt x="4366809" y="5365834"/>
                </a:cubicBezTo>
                <a:cubicBezTo>
                  <a:pt x="4401880" y="5353631"/>
                  <a:pt x="4453042" y="5328572"/>
                  <a:pt x="4471713" y="5305744"/>
                </a:cubicBezTo>
                <a:cubicBezTo>
                  <a:pt x="4510325" y="5288076"/>
                  <a:pt x="4564067" y="5253045"/>
                  <a:pt x="4629396" y="5206120"/>
                </a:cubicBezTo>
                <a:cubicBezTo>
                  <a:pt x="4630359" y="5210625"/>
                  <a:pt x="4630359" y="5210625"/>
                  <a:pt x="4630359" y="5210625"/>
                </a:cubicBezTo>
                <a:cubicBezTo>
                  <a:pt x="4630359" y="5210625"/>
                  <a:pt x="4625854" y="5211587"/>
                  <a:pt x="4625854" y="5211587"/>
                </a:cubicBezTo>
                <a:cubicBezTo>
                  <a:pt x="4622312" y="5217054"/>
                  <a:pt x="4617809" y="5218016"/>
                  <a:pt x="4623274" y="5221557"/>
                </a:cubicBezTo>
                <a:cubicBezTo>
                  <a:pt x="4623274" y="5221557"/>
                  <a:pt x="4627779" y="5220595"/>
                  <a:pt x="4631321" y="5215129"/>
                </a:cubicBezTo>
                <a:cubicBezTo>
                  <a:pt x="4635824" y="5214167"/>
                  <a:pt x="4635824" y="5214167"/>
                  <a:pt x="4639366" y="5208700"/>
                </a:cubicBezTo>
                <a:cubicBezTo>
                  <a:pt x="4640329" y="5213205"/>
                  <a:pt x="4644833" y="5212242"/>
                  <a:pt x="4653841" y="5210318"/>
                </a:cubicBezTo>
                <a:cubicBezTo>
                  <a:pt x="4653360" y="5208066"/>
                  <a:pt x="4652878" y="5205813"/>
                  <a:pt x="4651512" y="5204927"/>
                </a:cubicBezTo>
                <a:lnTo>
                  <a:pt x="4648965" y="5205864"/>
                </a:lnTo>
                <a:lnTo>
                  <a:pt x="4655458" y="5195843"/>
                </a:lnTo>
                <a:cubicBezTo>
                  <a:pt x="4650954" y="5196806"/>
                  <a:pt x="4646451" y="5197768"/>
                  <a:pt x="4641946" y="5198730"/>
                </a:cubicBezTo>
                <a:cubicBezTo>
                  <a:pt x="4652572" y="5182331"/>
                  <a:pt x="4659656" y="5171398"/>
                  <a:pt x="4680251" y="5157579"/>
                </a:cubicBezTo>
                <a:cubicBezTo>
                  <a:pt x="4676709" y="5163045"/>
                  <a:pt x="4681213" y="5162082"/>
                  <a:pt x="4685717" y="5161120"/>
                </a:cubicBezTo>
                <a:cubicBezTo>
                  <a:pt x="4706313" y="5147301"/>
                  <a:pt x="4724022" y="5119970"/>
                  <a:pt x="4736572" y="5112579"/>
                </a:cubicBezTo>
                <a:cubicBezTo>
                  <a:pt x="4736572" y="5112579"/>
                  <a:pt x="4737534" y="5117083"/>
                  <a:pt x="4733031" y="5118045"/>
                </a:cubicBezTo>
                <a:cubicBezTo>
                  <a:pt x="4761673" y="5097797"/>
                  <a:pt x="4779381" y="5070465"/>
                  <a:pt x="4793855" y="5072083"/>
                </a:cubicBezTo>
                <a:cubicBezTo>
                  <a:pt x="4789352" y="5073045"/>
                  <a:pt x="4792893" y="5067578"/>
                  <a:pt x="4797397" y="5066616"/>
                </a:cubicBezTo>
                <a:cubicBezTo>
                  <a:pt x="4803519" y="5051179"/>
                  <a:pt x="4783885" y="5069503"/>
                  <a:pt x="4779381" y="5070465"/>
                </a:cubicBezTo>
                <a:cubicBezTo>
                  <a:pt x="4803519" y="5051179"/>
                  <a:pt x="4812527" y="5049255"/>
                  <a:pt x="4818648" y="5033818"/>
                </a:cubicBezTo>
                <a:cubicBezTo>
                  <a:pt x="4824115" y="5037360"/>
                  <a:pt x="4817031" y="5048293"/>
                  <a:pt x="4828619" y="5036398"/>
                </a:cubicBezTo>
                <a:cubicBezTo>
                  <a:pt x="4831199" y="5026427"/>
                  <a:pt x="4827657" y="5031894"/>
                  <a:pt x="4834740" y="5020962"/>
                </a:cubicBezTo>
                <a:cubicBezTo>
                  <a:pt x="4833778" y="5016457"/>
                  <a:pt x="4838282" y="5015495"/>
                  <a:pt x="4838282" y="5015495"/>
                </a:cubicBezTo>
                <a:cubicBezTo>
                  <a:pt x="4841824" y="5010028"/>
                  <a:pt x="4846328" y="5009066"/>
                  <a:pt x="4845366" y="5004562"/>
                </a:cubicBezTo>
                <a:cubicBezTo>
                  <a:pt x="4844404" y="5000058"/>
                  <a:pt x="4839899" y="5001020"/>
                  <a:pt x="4836357" y="5006486"/>
                </a:cubicBezTo>
                <a:cubicBezTo>
                  <a:pt x="4836357" y="5006486"/>
                  <a:pt x="4836357" y="5006486"/>
                  <a:pt x="4831853" y="5007449"/>
                </a:cubicBezTo>
                <a:cubicBezTo>
                  <a:pt x="4867579" y="4976268"/>
                  <a:pt x="4873700" y="4960832"/>
                  <a:pt x="4916509" y="4918718"/>
                </a:cubicBezTo>
                <a:cubicBezTo>
                  <a:pt x="4936450" y="4923877"/>
                  <a:pt x="4920051" y="4913251"/>
                  <a:pt x="4950617" y="4902012"/>
                </a:cubicBezTo>
                <a:cubicBezTo>
                  <a:pt x="4951579" y="4906516"/>
                  <a:pt x="4951579" y="4906516"/>
                  <a:pt x="4951579" y="4906516"/>
                </a:cubicBezTo>
                <a:cubicBezTo>
                  <a:pt x="4948037" y="4911982"/>
                  <a:pt x="4952542" y="4911020"/>
                  <a:pt x="4956084" y="4905553"/>
                </a:cubicBezTo>
                <a:cubicBezTo>
                  <a:pt x="4960588" y="4904591"/>
                  <a:pt x="4964129" y="4899125"/>
                  <a:pt x="4963167" y="4894621"/>
                </a:cubicBezTo>
                <a:cubicBezTo>
                  <a:pt x="4966709" y="4889154"/>
                  <a:pt x="4966709" y="4889154"/>
                  <a:pt x="4966709" y="4889154"/>
                </a:cubicBezTo>
                <a:cubicBezTo>
                  <a:pt x="4974754" y="4882727"/>
                  <a:pt x="4973792" y="4878222"/>
                  <a:pt x="4968326" y="4874680"/>
                </a:cubicBezTo>
                <a:cubicBezTo>
                  <a:pt x="4977334" y="4872755"/>
                  <a:pt x="4979914" y="4862785"/>
                  <a:pt x="4983456" y="4857319"/>
                </a:cubicBezTo>
                <a:cubicBezTo>
                  <a:pt x="4975410" y="4863748"/>
                  <a:pt x="4967364" y="4870176"/>
                  <a:pt x="4959318" y="4876605"/>
                </a:cubicBezTo>
                <a:cubicBezTo>
                  <a:pt x="4960280" y="4881109"/>
                  <a:pt x="4961242" y="4885613"/>
                  <a:pt x="4961242" y="4885613"/>
                </a:cubicBezTo>
                <a:cubicBezTo>
                  <a:pt x="4961242" y="4885613"/>
                  <a:pt x="4956739" y="4886575"/>
                  <a:pt x="4957701" y="4891079"/>
                </a:cubicBezTo>
                <a:cubicBezTo>
                  <a:pt x="4957701" y="4891079"/>
                  <a:pt x="4953197" y="4892041"/>
                  <a:pt x="4953197" y="4892041"/>
                </a:cubicBezTo>
                <a:cubicBezTo>
                  <a:pt x="4948692" y="4893003"/>
                  <a:pt x="4949655" y="4897508"/>
                  <a:pt x="4950617" y="4902012"/>
                </a:cubicBezTo>
                <a:cubicBezTo>
                  <a:pt x="4926172" y="4897815"/>
                  <a:pt x="4900110" y="4908093"/>
                  <a:pt x="4875317" y="4946357"/>
                </a:cubicBezTo>
                <a:cubicBezTo>
                  <a:pt x="4870813" y="4947320"/>
                  <a:pt x="4867272" y="4952786"/>
                  <a:pt x="4866310" y="4948282"/>
                </a:cubicBezTo>
                <a:cubicBezTo>
                  <a:pt x="4870813" y="4947320"/>
                  <a:pt x="4869851" y="4942815"/>
                  <a:pt x="4865347" y="4943777"/>
                </a:cubicBezTo>
                <a:cubicBezTo>
                  <a:pt x="4865347" y="4943777"/>
                  <a:pt x="4865347" y="4943777"/>
                  <a:pt x="4861805" y="4949244"/>
                </a:cubicBezTo>
                <a:cubicBezTo>
                  <a:pt x="4861805" y="4949244"/>
                  <a:pt x="4857301" y="4950206"/>
                  <a:pt x="4857301" y="4950206"/>
                </a:cubicBezTo>
                <a:cubicBezTo>
                  <a:pt x="4865675" y="4934288"/>
                  <a:pt x="4874770" y="4921749"/>
                  <a:pt x="4886477" y="4910416"/>
                </a:cubicBezTo>
                <a:lnTo>
                  <a:pt x="4927253" y="4880833"/>
                </a:lnTo>
                <a:lnTo>
                  <a:pt x="4927789" y="4883341"/>
                </a:lnTo>
                <a:cubicBezTo>
                  <a:pt x="4932294" y="4882378"/>
                  <a:pt x="4932294" y="4882378"/>
                  <a:pt x="4931331" y="4877874"/>
                </a:cubicBezTo>
                <a:cubicBezTo>
                  <a:pt x="4940339" y="4875949"/>
                  <a:pt x="4939377" y="4871446"/>
                  <a:pt x="4947423" y="4865017"/>
                </a:cubicBezTo>
                <a:cubicBezTo>
                  <a:pt x="4947423" y="4865017"/>
                  <a:pt x="4948386" y="4869521"/>
                  <a:pt x="4943881" y="4870484"/>
                </a:cubicBezTo>
                <a:cubicBezTo>
                  <a:pt x="4943881" y="4870484"/>
                  <a:pt x="4948386" y="4869521"/>
                  <a:pt x="4948386" y="4869521"/>
                </a:cubicBezTo>
                <a:cubicBezTo>
                  <a:pt x="4948386" y="4869521"/>
                  <a:pt x="4951928" y="4864055"/>
                  <a:pt x="4951928" y="4864055"/>
                </a:cubicBezTo>
                <a:cubicBezTo>
                  <a:pt x="4976065" y="4844769"/>
                  <a:pt x="4998585" y="4839958"/>
                  <a:pt x="5016294" y="4812627"/>
                </a:cubicBezTo>
                <a:cubicBezTo>
                  <a:pt x="5009211" y="4823559"/>
                  <a:pt x="5017256" y="4817130"/>
                  <a:pt x="5026265" y="4815205"/>
                </a:cubicBezTo>
                <a:cubicBezTo>
                  <a:pt x="5015640" y="4831604"/>
                  <a:pt x="5002127" y="4834491"/>
                  <a:pt x="5008556" y="4842537"/>
                </a:cubicBezTo>
                <a:cubicBezTo>
                  <a:pt x="5030768" y="4814243"/>
                  <a:pt x="5045898" y="4796882"/>
                  <a:pt x="5081624" y="4765702"/>
                </a:cubicBezTo>
                <a:cubicBezTo>
                  <a:pt x="5082586" y="4770205"/>
                  <a:pt x="5086128" y="4764739"/>
                  <a:pt x="5090632" y="4763777"/>
                </a:cubicBezTo>
                <a:cubicBezTo>
                  <a:pt x="5094174" y="4758310"/>
                  <a:pt x="5097716" y="4752844"/>
                  <a:pt x="5093211" y="4753806"/>
                </a:cubicBezTo>
                <a:cubicBezTo>
                  <a:pt x="5101257" y="4747378"/>
                  <a:pt x="5103837" y="4737407"/>
                  <a:pt x="5109959" y="4721971"/>
                </a:cubicBezTo>
                <a:cubicBezTo>
                  <a:pt x="5115424" y="4725513"/>
                  <a:pt x="5108341" y="4736445"/>
                  <a:pt x="5116387" y="4730017"/>
                </a:cubicBezTo>
                <a:cubicBezTo>
                  <a:pt x="5115424" y="4725513"/>
                  <a:pt x="5123471" y="4719084"/>
                  <a:pt x="5122508" y="4714579"/>
                </a:cubicBezTo>
                <a:cubicBezTo>
                  <a:pt x="5122508" y="4714579"/>
                  <a:pt x="5127013" y="4713617"/>
                  <a:pt x="5126050" y="4709114"/>
                </a:cubicBezTo>
                <a:cubicBezTo>
                  <a:pt x="5130554" y="4708152"/>
                  <a:pt x="5130554" y="4708152"/>
                  <a:pt x="5130554" y="4708152"/>
                </a:cubicBezTo>
                <a:cubicBezTo>
                  <a:pt x="5129592" y="4703647"/>
                  <a:pt x="5129592" y="4703647"/>
                  <a:pt x="5129592" y="4703647"/>
                </a:cubicBezTo>
                <a:cubicBezTo>
                  <a:pt x="5126050" y="4709114"/>
                  <a:pt x="5126050" y="4709114"/>
                  <a:pt x="5126050" y="4709114"/>
                </a:cubicBezTo>
                <a:cubicBezTo>
                  <a:pt x="5121546" y="4710076"/>
                  <a:pt x="5121546" y="4710076"/>
                  <a:pt x="5121546" y="4710076"/>
                </a:cubicBezTo>
                <a:cubicBezTo>
                  <a:pt x="5136676" y="4692715"/>
                  <a:pt x="5136676" y="4692715"/>
                  <a:pt x="5136676" y="4692715"/>
                </a:cubicBezTo>
                <a:cubicBezTo>
                  <a:pt x="5133134" y="4698181"/>
                  <a:pt x="5134096" y="4702685"/>
                  <a:pt x="5137638" y="4697218"/>
                </a:cubicBezTo>
                <a:cubicBezTo>
                  <a:pt x="5170476" y="4652526"/>
                  <a:pt x="5191419" y="4596245"/>
                  <a:pt x="5217830" y="4543506"/>
                </a:cubicBezTo>
                <a:cubicBezTo>
                  <a:pt x="5238773" y="4487227"/>
                  <a:pt x="5260679" y="4435450"/>
                  <a:pt x="5282585" y="4383674"/>
                </a:cubicBezTo>
                <a:cubicBezTo>
                  <a:pt x="5291594" y="4381749"/>
                  <a:pt x="5292556" y="4386253"/>
                  <a:pt x="5294480" y="4395261"/>
                </a:cubicBezTo>
                <a:cubicBezTo>
                  <a:pt x="5308340" y="4349913"/>
                  <a:pt x="5320583" y="4319040"/>
                  <a:pt x="5327359" y="4284625"/>
                </a:cubicBezTo>
                <a:cubicBezTo>
                  <a:pt x="5338639" y="4249247"/>
                  <a:pt x="5345415" y="4214832"/>
                  <a:pt x="5363780" y="4168522"/>
                </a:cubicBezTo>
                <a:cubicBezTo>
                  <a:pt x="5360238" y="4173988"/>
                  <a:pt x="5360238" y="4173988"/>
                  <a:pt x="5364742" y="4173025"/>
                </a:cubicBezTo>
                <a:cubicBezTo>
                  <a:pt x="5364742" y="4173025"/>
                  <a:pt x="5369247" y="4172063"/>
                  <a:pt x="5372788" y="4166598"/>
                </a:cubicBezTo>
                <a:cubicBezTo>
                  <a:pt x="5377292" y="4165635"/>
                  <a:pt x="5377292" y="4165635"/>
                  <a:pt x="5377292" y="4165635"/>
                </a:cubicBezTo>
                <a:cubicBezTo>
                  <a:pt x="5379872" y="4155664"/>
                  <a:pt x="5386955" y="4144732"/>
                  <a:pt x="5381488" y="4141190"/>
                </a:cubicBezTo>
                <a:cubicBezTo>
                  <a:pt x="5385993" y="4140228"/>
                  <a:pt x="5389535" y="4134762"/>
                  <a:pt x="5388573" y="4130258"/>
                </a:cubicBezTo>
                <a:cubicBezTo>
                  <a:pt x="5392115" y="4124791"/>
                  <a:pt x="5387610" y="4125753"/>
                  <a:pt x="5387610" y="4125753"/>
                </a:cubicBezTo>
                <a:cubicBezTo>
                  <a:pt x="5383106" y="4126716"/>
                  <a:pt x="5383106" y="4126716"/>
                  <a:pt x="5383106" y="4126716"/>
                </a:cubicBezTo>
                <a:cubicBezTo>
                  <a:pt x="5396311" y="4100347"/>
                  <a:pt x="5393424" y="4086835"/>
                  <a:pt x="5406629" y="4060465"/>
                </a:cubicBezTo>
                <a:cubicBezTo>
                  <a:pt x="5393117" y="4063352"/>
                  <a:pt x="5404705" y="4051457"/>
                  <a:pt x="5403743" y="4046953"/>
                </a:cubicBezTo>
                <a:cubicBezTo>
                  <a:pt x="5397621" y="4062389"/>
                  <a:pt x="5395696" y="4053382"/>
                  <a:pt x="5388613" y="4064314"/>
                </a:cubicBezTo>
                <a:cubicBezTo>
                  <a:pt x="5386033" y="4074284"/>
                  <a:pt x="5396658" y="4057885"/>
                  <a:pt x="5395042" y="4072359"/>
                </a:cubicBezTo>
                <a:cubicBezTo>
                  <a:pt x="5383454" y="4084255"/>
                  <a:pt x="5381837" y="4098729"/>
                  <a:pt x="5373790" y="4105158"/>
                </a:cubicBezTo>
                <a:cubicBezTo>
                  <a:pt x="5377332" y="4099692"/>
                  <a:pt x="5380874" y="4094225"/>
                  <a:pt x="5379912" y="4089721"/>
                </a:cubicBezTo>
                <a:cubicBezTo>
                  <a:pt x="5366707" y="4116090"/>
                  <a:pt x="5349960" y="4147926"/>
                  <a:pt x="5334176" y="4184266"/>
                </a:cubicBezTo>
                <a:cubicBezTo>
                  <a:pt x="5318391" y="4220606"/>
                  <a:pt x="5302606" y="4256946"/>
                  <a:pt x="5290365" y="4287819"/>
                </a:cubicBezTo>
                <a:cubicBezTo>
                  <a:pt x="5289402" y="4283314"/>
                  <a:pt x="5284898" y="4284277"/>
                  <a:pt x="5281356" y="4289743"/>
                </a:cubicBezTo>
                <a:cubicBezTo>
                  <a:pt x="5264610" y="4321579"/>
                  <a:pt x="5251405" y="4347949"/>
                  <a:pt x="5229191" y="4376242"/>
                </a:cubicBezTo>
                <a:cubicBezTo>
                  <a:pt x="5235620" y="4384288"/>
                  <a:pt x="5215024" y="4398108"/>
                  <a:pt x="5207940" y="4409040"/>
                </a:cubicBezTo>
                <a:cubicBezTo>
                  <a:pt x="5204398" y="4414507"/>
                  <a:pt x="5209865" y="4418049"/>
                  <a:pt x="5201818" y="4424477"/>
                </a:cubicBezTo>
                <a:cubicBezTo>
                  <a:pt x="5202781" y="4428981"/>
                  <a:pt x="5190231" y="4436372"/>
                  <a:pt x="5183148" y="4447304"/>
                </a:cubicBezTo>
                <a:cubicBezTo>
                  <a:pt x="5172522" y="4463703"/>
                  <a:pt x="5162859" y="4484606"/>
                  <a:pt x="5152233" y="4501005"/>
                </a:cubicBezTo>
                <a:cubicBezTo>
                  <a:pt x="5138066" y="4522871"/>
                  <a:pt x="5139028" y="4527374"/>
                  <a:pt x="5120357" y="4550202"/>
                </a:cubicBezTo>
                <a:cubicBezTo>
                  <a:pt x="5089443" y="4603903"/>
                  <a:pt x="5035046" y="4657911"/>
                  <a:pt x="5021841" y="4684281"/>
                </a:cubicBezTo>
                <a:cubicBezTo>
                  <a:pt x="5008329" y="4687168"/>
                  <a:pt x="4999628" y="4712574"/>
                  <a:pt x="4992545" y="4723508"/>
                </a:cubicBezTo>
                <a:cubicBezTo>
                  <a:pt x="4995124" y="4713537"/>
                  <a:pt x="4991583" y="4719003"/>
                  <a:pt x="4987079" y="4719966"/>
                </a:cubicBezTo>
                <a:cubicBezTo>
                  <a:pt x="4962286" y="4758230"/>
                  <a:pt x="4916590" y="4786831"/>
                  <a:pt x="4875706" y="4837953"/>
                </a:cubicBezTo>
                <a:cubicBezTo>
                  <a:pt x="4861539" y="4859818"/>
                  <a:pt x="4873126" y="4847923"/>
                  <a:pt x="4848989" y="4867208"/>
                </a:cubicBezTo>
                <a:cubicBezTo>
                  <a:pt x="4832897" y="4880066"/>
                  <a:pt x="4822272" y="4896465"/>
                  <a:pt x="4806180" y="4909322"/>
                </a:cubicBezTo>
                <a:cubicBezTo>
                  <a:pt x="4750821" y="4958826"/>
                  <a:pt x="4694499" y="5003827"/>
                  <a:pt x="4646224" y="5042398"/>
                </a:cubicBezTo>
                <a:cubicBezTo>
                  <a:pt x="4626590" y="5060722"/>
                  <a:pt x="4609536" y="5069075"/>
                  <a:pt x="4598911" y="5085474"/>
                </a:cubicBezTo>
                <a:cubicBezTo>
                  <a:pt x="4594406" y="5086436"/>
                  <a:pt x="4594406" y="5086436"/>
                  <a:pt x="4589903" y="5087399"/>
                </a:cubicBezTo>
                <a:cubicBezTo>
                  <a:pt x="4585399" y="5088361"/>
                  <a:pt x="4571887" y="5091248"/>
                  <a:pt x="4552253" y="5109571"/>
                </a:cubicBezTo>
                <a:cubicBezTo>
                  <a:pt x="4544207" y="5115999"/>
                  <a:pt x="4532619" y="5127895"/>
                  <a:pt x="4524573" y="5134323"/>
                </a:cubicBezTo>
                <a:cubicBezTo>
                  <a:pt x="4486923" y="5156496"/>
                  <a:pt x="4440266" y="5180593"/>
                  <a:pt x="4429640" y="5196992"/>
                </a:cubicBezTo>
                <a:cubicBezTo>
                  <a:pt x="4435761" y="5181555"/>
                  <a:pt x="4387486" y="5220127"/>
                  <a:pt x="4375898" y="5232021"/>
                </a:cubicBezTo>
                <a:cubicBezTo>
                  <a:pt x="4356919" y="5231366"/>
                  <a:pt x="4330202" y="5260623"/>
                  <a:pt x="4295132" y="5272825"/>
                </a:cubicBezTo>
                <a:cubicBezTo>
                  <a:pt x="4290628" y="5273788"/>
                  <a:pt x="4297056" y="5281833"/>
                  <a:pt x="4283544" y="5284720"/>
                </a:cubicBezTo>
                <a:cubicBezTo>
                  <a:pt x="4273574" y="5282140"/>
                  <a:pt x="4243970" y="5297885"/>
                  <a:pt x="4249436" y="5301426"/>
                </a:cubicBezTo>
                <a:cubicBezTo>
                  <a:pt x="4233999" y="5295305"/>
                  <a:pt x="4210824" y="5319095"/>
                  <a:pt x="4200853" y="5316515"/>
                </a:cubicBezTo>
                <a:cubicBezTo>
                  <a:pt x="4202778" y="5325523"/>
                  <a:pt x="4199237" y="5330989"/>
                  <a:pt x="4195695" y="5336456"/>
                </a:cubicBezTo>
                <a:cubicBezTo>
                  <a:pt x="4187648" y="5342885"/>
                  <a:pt x="4183145" y="5343847"/>
                  <a:pt x="4175098" y="5350275"/>
                </a:cubicBezTo>
                <a:cubicBezTo>
                  <a:pt x="4145495" y="5366020"/>
                  <a:pt x="4105921" y="5379184"/>
                  <a:pt x="4070850" y="5391386"/>
                </a:cubicBezTo>
                <a:cubicBezTo>
                  <a:pt x="4061841" y="5393311"/>
                  <a:pt x="4051871" y="5390731"/>
                  <a:pt x="4051871" y="5390731"/>
                </a:cubicBezTo>
                <a:cubicBezTo>
                  <a:pt x="4048329" y="5396198"/>
                  <a:pt x="4043825" y="5397160"/>
                  <a:pt x="4040284" y="5402627"/>
                </a:cubicBezTo>
                <a:cubicBezTo>
                  <a:pt x="4035780" y="5403589"/>
                  <a:pt x="4035780" y="5403589"/>
                  <a:pt x="4035780" y="5403589"/>
                </a:cubicBezTo>
                <a:cubicBezTo>
                  <a:pt x="4002326" y="5401316"/>
                  <a:pt x="3960173" y="5424451"/>
                  <a:pt x="3926065" y="5441158"/>
                </a:cubicBezTo>
                <a:cubicBezTo>
                  <a:pt x="3925102" y="5436653"/>
                  <a:pt x="3925102" y="5436653"/>
                  <a:pt x="3925102" y="5436653"/>
                </a:cubicBezTo>
                <a:cubicBezTo>
                  <a:pt x="3910628" y="5435036"/>
                  <a:pt x="3909973" y="5454015"/>
                  <a:pt x="3902581" y="5441465"/>
                </a:cubicBezTo>
                <a:cubicBezTo>
                  <a:pt x="3880062" y="5446276"/>
                  <a:pt x="3895498" y="5452397"/>
                  <a:pt x="3877482" y="5456246"/>
                </a:cubicBezTo>
                <a:cubicBezTo>
                  <a:pt x="3876520" y="5451743"/>
                  <a:pt x="3867512" y="5453667"/>
                  <a:pt x="3862045" y="5450125"/>
                </a:cubicBezTo>
                <a:cubicBezTo>
                  <a:pt x="3845953" y="5462982"/>
                  <a:pt x="3827937" y="5466831"/>
                  <a:pt x="3804454" y="5467139"/>
                </a:cubicBezTo>
                <a:cubicBezTo>
                  <a:pt x="3798333" y="5482576"/>
                  <a:pt x="3769384" y="5479341"/>
                  <a:pt x="3761338" y="5485770"/>
                </a:cubicBezTo>
                <a:cubicBezTo>
                  <a:pt x="3760376" y="5481265"/>
                  <a:pt x="3755871" y="5482228"/>
                  <a:pt x="3755871" y="5482228"/>
                </a:cubicBezTo>
                <a:cubicBezTo>
                  <a:pt x="3730772" y="5497010"/>
                  <a:pt x="3707289" y="5497317"/>
                  <a:pt x="3684769" y="5502128"/>
                </a:cubicBezTo>
                <a:cubicBezTo>
                  <a:pt x="3680264" y="5503091"/>
                  <a:pt x="3675760" y="5504053"/>
                  <a:pt x="3675760" y="5504053"/>
                </a:cubicBezTo>
                <a:cubicBezTo>
                  <a:pt x="3674798" y="5499549"/>
                  <a:pt x="3674798" y="5499549"/>
                  <a:pt x="3674798" y="5499549"/>
                </a:cubicBezTo>
                <a:cubicBezTo>
                  <a:pt x="3673836" y="5495045"/>
                  <a:pt x="3669332" y="5496007"/>
                  <a:pt x="3669332" y="5496007"/>
                </a:cubicBezTo>
                <a:cubicBezTo>
                  <a:pt x="3664828" y="5496970"/>
                  <a:pt x="3665790" y="5501473"/>
                  <a:pt x="3665790" y="5501473"/>
                </a:cubicBezTo>
                <a:cubicBezTo>
                  <a:pt x="3651316" y="5499856"/>
                  <a:pt x="3640691" y="5516255"/>
                  <a:pt x="3618170" y="5521067"/>
                </a:cubicBezTo>
                <a:cubicBezTo>
                  <a:pt x="3635224" y="5512713"/>
                  <a:pt x="3606275" y="5509479"/>
                  <a:pt x="3602733" y="5514945"/>
                </a:cubicBezTo>
                <a:cubicBezTo>
                  <a:pt x="3611741" y="5513020"/>
                  <a:pt x="3612703" y="5517525"/>
                  <a:pt x="3603695" y="5519449"/>
                </a:cubicBezTo>
                <a:cubicBezTo>
                  <a:pt x="3607237" y="5513983"/>
                  <a:pt x="3589221" y="5517832"/>
                  <a:pt x="3584717" y="5518794"/>
                </a:cubicBezTo>
                <a:cubicBezTo>
                  <a:pt x="3586641" y="5527803"/>
                  <a:pt x="3575709" y="5520718"/>
                  <a:pt x="3558655" y="5529072"/>
                </a:cubicBezTo>
                <a:cubicBezTo>
                  <a:pt x="3570242" y="5517177"/>
                  <a:pt x="3544180" y="5527455"/>
                  <a:pt x="3531630" y="5534846"/>
                </a:cubicBezTo>
                <a:cubicBezTo>
                  <a:pt x="3527126" y="5535808"/>
                  <a:pt x="3527126" y="5535808"/>
                  <a:pt x="3521660" y="5532266"/>
                </a:cubicBezTo>
                <a:cubicBezTo>
                  <a:pt x="3517155" y="5533228"/>
                  <a:pt x="3512651" y="5534191"/>
                  <a:pt x="3507186" y="5530649"/>
                </a:cubicBezTo>
                <a:cubicBezTo>
                  <a:pt x="3507186" y="5530649"/>
                  <a:pt x="3502681" y="5531612"/>
                  <a:pt x="3502681" y="5531612"/>
                </a:cubicBezTo>
                <a:cubicBezTo>
                  <a:pt x="3474695" y="5532881"/>
                  <a:pt x="3448632" y="5543159"/>
                  <a:pt x="3424187" y="5538962"/>
                </a:cubicBezTo>
                <a:cubicBezTo>
                  <a:pt x="3399087" y="5553744"/>
                  <a:pt x="3349235" y="5540846"/>
                  <a:pt x="3328639" y="5554666"/>
                </a:cubicBezTo>
                <a:cubicBezTo>
                  <a:pt x="3324136" y="5555628"/>
                  <a:pt x="3324136" y="5555628"/>
                  <a:pt x="3319631" y="5556591"/>
                </a:cubicBezTo>
                <a:cubicBezTo>
                  <a:pt x="3318669" y="5552086"/>
                  <a:pt x="3318669" y="5552086"/>
                  <a:pt x="3314165" y="5553049"/>
                </a:cubicBezTo>
                <a:cubicBezTo>
                  <a:pt x="3314165" y="5553049"/>
                  <a:pt x="3309661" y="5554011"/>
                  <a:pt x="3309661" y="5554011"/>
                </a:cubicBezTo>
                <a:cubicBezTo>
                  <a:pt x="3304195" y="5550469"/>
                  <a:pt x="3286178" y="5554318"/>
                  <a:pt x="3282636" y="5559784"/>
                </a:cubicBezTo>
                <a:cubicBezTo>
                  <a:pt x="3282636" y="5559784"/>
                  <a:pt x="3278132" y="5560747"/>
                  <a:pt x="3278132" y="5560747"/>
                </a:cubicBezTo>
                <a:cubicBezTo>
                  <a:pt x="3272666" y="5557205"/>
                  <a:pt x="3272666" y="5557205"/>
                  <a:pt x="3272666" y="5557205"/>
                </a:cubicBezTo>
                <a:cubicBezTo>
                  <a:pt x="3268162" y="5558167"/>
                  <a:pt x="3268162" y="5558167"/>
                  <a:pt x="3268162" y="5558167"/>
                </a:cubicBezTo>
                <a:cubicBezTo>
                  <a:pt x="3254650" y="5561054"/>
                  <a:pt x="3240175" y="5559437"/>
                  <a:pt x="3231167" y="5561362"/>
                </a:cubicBezTo>
                <a:cubicBezTo>
                  <a:pt x="3231167" y="5561362"/>
                  <a:pt x="3225701" y="5557820"/>
                  <a:pt x="3221197" y="5558782"/>
                </a:cubicBezTo>
                <a:cubicBezTo>
                  <a:pt x="3222159" y="5563286"/>
                  <a:pt x="3197714" y="5559089"/>
                  <a:pt x="3192247" y="5555548"/>
                </a:cubicBezTo>
                <a:cubicBezTo>
                  <a:pt x="3193209" y="5560051"/>
                  <a:pt x="3193209" y="5560051"/>
                  <a:pt x="3193209" y="5560051"/>
                </a:cubicBezTo>
                <a:cubicBezTo>
                  <a:pt x="3188706" y="5561013"/>
                  <a:pt x="3188706" y="5561013"/>
                  <a:pt x="3183239" y="5557472"/>
                </a:cubicBezTo>
                <a:cubicBezTo>
                  <a:pt x="3189996" y="5556029"/>
                  <a:pt x="3190881" y="5554662"/>
                  <a:pt x="3189836" y="5552530"/>
                </a:cubicBezTo>
                <a:lnTo>
                  <a:pt x="3185794" y="5544792"/>
                </a:lnTo>
                <a:lnTo>
                  <a:pt x="3199331" y="5544615"/>
                </a:lnTo>
                <a:cubicBezTo>
                  <a:pt x="3231822" y="5542383"/>
                  <a:pt x="3296803" y="5537919"/>
                  <a:pt x="3342806" y="5532801"/>
                </a:cubicBezTo>
                <a:cubicBezTo>
                  <a:pt x="3467304" y="5520331"/>
                  <a:pt x="3586334" y="5504320"/>
                  <a:pt x="3695394" y="5485729"/>
                </a:cubicBezTo>
                <a:cubicBezTo>
                  <a:pt x="3711486" y="5472873"/>
                  <a:pt x="3758451" y="5472258"/>
                  <a:pt x="3771963" y="5469371"/>
                </a:cubicBezTo>
                <a:cubicBezTo>
                  <a:pt x="3771963" y="5469371"/>
                  <a:pt x="3780010" y="5462942"/>
                  <a:pt x="3784514" y="5461979"/>
                </a:cubicBezTo>
                <a:cubicBezTo>
                  <a:pt x="3784514" y="5461979"/>
                  <a:pt x="3784514" y="5461979"/>
                  <a:pt x="3789017" y="5461017"/>
                </a:cubicBezTo>
                <a:cubicBezTo>
                  <a:pt x="3789017" y="5461017"/>
                  <a:pt x="3789017" y="5461017"/>
                  <a:pt x="3798026" y="5459093"/>
                </a:cubicBezTo>
                <a:cubicBezTo>
                  <a:pt x="3824088" y="5448816"/>
                  <a:pt x="3856579" y="5446583"/>
                  <a:pt x="3891649" y="5434382"/>
                </a:cubicBezTo>
                <a:cubicBezTo>
                  <a:pt x="3923178" y="5427646"/>
                  <a:pt x="3983348" y="5400662"/>
                  <a:pt x="4026464" y="5382030"/>
                </a:cubicBezTo>
                <a:cubicBezTo>
                  <a:pt x="4065077" y="5364362"/>
                  <a:pt x="4109155" y="5350235"/>
                  <a:pt x="4129751" y="5336416"/>
                </a:cubicBezTo>
                <a:cubicBezTo>
                  <a:pt x="4146805" y="5328062"/>
                  <a:pt x="4135872" y="5320979"/>
                  <a:pt x="4167400" y="5314243"/>
                </a:cubicBezTo>
                <a:cubicBezTo>
                  <a:pt x="4168363" y="5318747"/>
                  <a:pt x="4172867" y="5317785"/>
                  <a:pt x="4181875" y="5315860"/>
                </a:cubicBezTo>
                <a:cubicBezTo>
                  <a:pt x="4185417" y="5310394"/>
                  <a:pt x="4184455" y="5305890"/>
                  <a:pt x="4197004" y="5298499"/>
                </a:cubicBezTo>
                <a:cubicBezTo>
                  <a:pt x="4206013" y="5296574"/>
                  <a:pt x="4219525" y="5293687"/>
                  <a:pt x="4232075" y="5286297"/>
                </a:cubicBezTo>
                <a:cubicBezTo>
                  <a:pt x="4274229" y="5263162"/>
                  <a:pt x="4325391" y="5238102"/>
                  <a:pt x="4350491" y="5223321"/>
                </a:cubicBezTo>
                <a:cubicBezTo>
                  <a:pt x="4363040" y="5215930"/>
                  <a:pt x="4362078" y="5211426"/>
                  <a:pt x="4370125" y="5204997"/>
                </a:cubicBezTo>
                <a:cubicBezTo>
                  <a:pt x="4405195" y="5192795"/>
                  <a:pt x="4449929" y="5159690"/>
                  <a:pt x="4490158" y="5127546"/>
                </a:cubicBezTo>
                <a:cubicBezTo>
                  <a:pt x="4531350" y="5099908"/>
                  <a:pt x="4567075" y="5068727"/>
                  <a:pt x="4596679" y="5052983"/>
                </a:cubicBezTo>
                <a:cubicBezTo>
                  <a:pt x="4591213" y="5049441"/>
                  <a:pt x="4595717" y="5048479"/>
                  <a:pt x="4603762" y="5042050"/>
                </a:cubicBezTo>
                <a:cubicBezTo>
                  <a:pt x="4600220" y="5047517"/>
                  <a:pt x="4601183" y="5052021"/>
                  <a:pt x="4604725" y="5046554"/>
                </a:cubicBezTo>
                <a:cubicBezTo>
                  <a:pt x="4608267" y="5041088"/>
                  <a:pt x="4662008" y="5006059"/>
                  <a:pt x="4652038" y="5003479"/>
                </a:cubicBezTo>
                <a:cubicBezTo>
                  <a:pt x="4671671" y="4985155"/>
                  <a:pt x="4681642" y="4987735"/>
                  <a:pt x="4681642" y="4987735"/>
                </a:cubicBezTo>
                <a:cubicBezTo>
                  <a:pt x="4696772" y="4970374"/>
                  <a:pt x="4680680" y="4983231"/>
                  <a:pt x="4675213" y="4979689"/>
                </a:cubicBezTo>
                <a:cubicBezTo>
                  <a:pt x="4694847" y="4961365"/>
                  <a:pt x="4694847" y="4961365"/>
                  <a:pt x="4694847" y="4961365"/>
                </a:cubicBezTo>
                <a:cubicBezTo>
                  <a:pt x="4688725" y="4976802"/>
                  <a:pt x="4704817" y="4963945"/>
                  <a:pt x="4709321" y="4962983"/>
                </a:cubicBezTo>
                <a:cubicBezTo>
                  <a:pt x="4722527" y="4936614"/>
                  <a:pt x="4769184" y="4912516"/>
                  <a:pt x="4798482" y="4873290"/>
                </a:cubicBezTo>
                <a:cubicBezTo>
                  <a:pt x="4802985" y="4872328"/>
                  <a:pt x="4802023" y="4867824"/>
                  <a:pt x="4806527" y="4866861"/>
                </a:cubicBezTo>
                <a:cubicBezTo>
                  <a:pt x="4811031" y="4865899"/>
                  <a:pt x="4810069" y="4861394"/>
                  <a:pt x="4810069" y="4861394"/>
                </a:cubicBezTo>
                <a:cubicBezTo>
                  <a:pt x="4813611" y="4855929"/>
                  <a:pt x="4809107" y="4856891"/>
                  <a:pt x="4805565" y="4862357"/>
                </a:cubicBezTo>
                <a:cubicBezTo>
                  <a:pt x="4805565" y="4862357"/>
                  <a:pt x="4805565" y="4862357"/>
                  <a:pt x="4801060" y="4863319"/>
                </a:cubicBezTo>
                <a:cubicBezTo>
                  <a:pt x="4839366" y="4822168"/>
                  <a:pt x="4864466" y="4807386"/>
                  <a:pt x="4898266" y="4767198"/>
                </a:cubicBezTo>
                <a:cubicBezTo>
                  <a:pt x="4903733" y="4770740"/>
                  <a:pt x="4907275" y="4765273"/>
                  <a:pt x="4912741" y="4768815"/>
                </a:cubicBezTo>
                <a:cubicBezTo>
                  <a:pt x="4958129" y="4716732"/>
                  <a:pt x="5008022" y="4663685"/>
                  <a:pt x="5052449" y="4607097"/>
                </a:cubicBezTo>
                <a:cubicBezTo>
                  <a:pt x="5101379" y="4549548"/>
                  <a:pt x="5144843" y="4488456"/>
                  <a:pt x="5184765" y="4432830"/>
                </a:cubicBezTo>
                <a:cubicBezTo>
                  <a:pt x="5171252" y="4435717"/>
                  <a:pt x="5159973" y="4471094"/>
                  <a:pt x="5143881" y="4483951"/>
                </a:cubicBezTo>
                <a:cubicBezTo>
                  <a:pt x="5144843" y="4488456"/>
                  <a:pt x="5135834" y="4490380"/>
                  <a:pt x="5131330" y="4491343"/>
                </a:cubicBezTo>
                <a:cubicBezTo>
                  <a:pt x="5105575" y="4525103"/>
                  <a:pt x="5072737" y="4569796"/>
                  <a:pt x="5037974" y="4605480"/>
                </a:cubicBezTo>
                <a:cubicBezTo>
                  <a:pt x="5000631" y="4651135"/>
                  <a:pt x="4959747" y="4702257"/>
                  <a:pt x="4920480" y="4738904"/>
                </a:cubicBezTo>
                <a:cubicBezTo>
                  <a:pt x="4915975" y="4739866"/>
                  <a:pt x="4903425" y="4747257"/>
                  <a:pt x="4903425" y="4747257"/>
                </a:cubicBezTo>
                <a:cubicBezTo>
                  <a:pt x="4880250" y="4771047"/>
                  <a:pt x="4858037" y="4799341"/>
                  <a:pt x="4838404" y="4817664"/>
                </a:cubicBezTo>
                <a:cubicBezTo>
                  <a:pt x="4833899" y="4818627"/>
                  <a:pt x="4837441" y="4813160"/>
                  <a:pt x="4829395" y="4819589"/>
                </a:cubicBezTo>
                <a:cubicBezTo>
                  <a:pt x="4833899" y="4818627"/>
                  <a:pt x="4830357" y="4824092"/>
                  <a:pt x="4831320" y="4828597"/>
                </a:cubicBezTo>
                <a:cubicBezTo>
                  <a:pt x="4800098" y="4858816"/>
                  <a:pt x="4766953" y="4880026"/>
                  <a:pt x="4739274" y="4904777"/>
                </a:cubicBezTo>
                <a:cubicBezTo>
                  <a:pt x="4742815" y="4899312"/>
                  <a:pt x="4747319" y="4898349"/>
                  <a:pt x="4750861" y="4892883"/>
                </a:cubicBezTo>
                <a:cubicBezTo>
                  <a:pt x="4769532" y="4870055"/>
                  <a:pt x="4789166" y="4851732"/>
                  <a:pt x="4781119" y="4858161"/>
                </a:cubicBezTo>
                <a:cubicBezTo>
                  <a:pt x="4800753" y="4839837"/>
                  <a:pt x="4822966" y="4811543"/>
                  <a:pt x="4838096" y="4794182"/>
                </a:cubicBezTo>
                <a:cubicBezTo>
                  <a:pt x="4841638" y="4788716"/>
                  <a:pt x="4841638" y="4788716"/>
                  <a:pt x="4846142" y="4787753"/>
                </a:cubicBezTo>
                <a:cubicBezTo>
                  <a:pt x="4843562" y="4797724"/>
                  <a:pt x="4853225" y="4776820"/>
                  <a:pt x="4855150" y="4785829"/>
                </a:cubicBezTo>
                <a:cubicBezTo>
                  <a:pt x="4862234" y="4774896"/>
                  <a:pt x="4869317" y="4763963"/>
                  <a:pt x="4872859" y="4758497"/>
                </a:cubicBezTo>
                <a:cubicBezTo>
                  <a:pt x="4884447" y="4746602"/>
                  <a:pt x="4892492" y="4740173"/>
                  <a:pt x="4899577" y="4729241"/>
                </a:cubicBezTo>
                <a:cubicBezTo>
                  <a:pt x="4919211" y="4710918"/>
                  <a:pt x="4943348" y="4691631"/>
                  <a:pt x="4951393" y="4685203"/>
                </a:cubicBezTo>
                <a:cubicBezTo>
                  <a:pt x="4946890" y="4686165"/>
                  <a:pt x="4950431" y="4680699"/>
                  <a:pt x="4950431" y="4680699"/>
                </a:cubicBezTo>
                <a:cubicBezTo>
                  <a:pt x="4953973" y="4675232"/>
                  <a:pt x="4957515" y="4669766"/>
                  <a:pt x="4965561" y="4663338"/>
                </a:cubicBezTo>
                <a:cubicBezTo>
                  <a:pt x="4965561" y="4663338"/>
                  <a:pt x="4970065" y="4662375"/>
                  <a:pt x="4969103" y="4657871"/>
                </a:cubicBezTo>
                <a:cubicBezTo>
                  <a:pt x="4980690" y="4645976"/>
                  <a:pt x="4992278" y="4634082"/>
                  <a:pt x="4999362" y="4623149"/>
                </a:cubicBezTo>
                <a:cubicBezTo>
                  <a:pt x="5010949" y="4611254"/>
                  <a:pt x="5023499" y="4603863"/>
                  <a:pt x="5014491" y="4605787"/>
                </a:cubicBezTo>
                <a:cubicBezTo>
                  <a:pt x="5025117" y="4589389"/>
                  <a:pt x="5040246" y="4572027"/>
                  <a:pt x="5059879" y="4553704"/>
                </a:cubicBezTo>
                <a:cubicBezTo>
                  <a:pt x="5063421" y="4548237"/>
                  <a:pt x="5070506" y="4537305"/>
                  <a:pt x="5078551" y="4530876"/>
                </a:cubicBezTo>
                <a:cubicBezTo>
                  <a:pt x="5078551" y="4530876"/>
                  <a:pt x="5083055" y="4529914"/>
                  <a:pt x="5083055" y="4529914"/>
                </a:cubicBezTo>
                <a:cubicBezTo>
                  <a:pt x="5082093" y="4525409"/>
                  <a:pt x="5086597" y="4524447"/>
                  <a:pt x="5086597" y="4524447"/>
                </a:cubicBezTo>
                <a:cubicBezTo>
                  <a:pt x="5085635" y="4519944"/>
                  <a:pt x="5085635" y="4519944"/>
                  <a:pt x="5085635" y="4519944"/>
                </a:cubicBezTo>
                <a:cubicBezTo>
                  <a:pt x="5085635" y="4519944"/>
                  <a:pt x="5085635" y="4519944"/>
                  <a:pt x="5090139" y="4518982"/>
                </a:cubicBezTo>
                <a:cubicBezTo>
                  <a:pt x="5115893" y="4485222"/>
                  <a:pt x="5141648" y="4451461"/>
                  <a:pt x="5159358" y="4424129"/>
                </a:cubicBezTo>
                <a:cubicBezTo>
                  <a:pt x="5163862" y="4423167"/>
                  <a:pt x="5168365" y="4422205"/>
                  <a:pt x="5167403" y="4417701"/>
                </a:cubicBezTo>
                <a:cubicBezTo>
                  <a:pt x="5171907" y="4416738"/>
                  <a:pt x="5171907" y="4416738"/>
                  <a:pt x="5171907" y="4416738"/>
                </a:cubicBezTo>
                <a:cubicBezTo>
                  <a:pt x="5171907" y="4416738"/>
                  <a:pt x="5176412" y="4415776"/>
                  <a:pt x="5175450" y="4411272"/>
                </a:cubicBezTo>
                <a:cubicBezTo>
                  <a:pt x="5174487" y="4406768"/>
                  <a:pt x="5174487" y="4406768"/>
                  <a:pt x="5174487" y="4406768"/>
                </a:cubicBezTo>
                <a:cubicBezTo>
                  <a:pt x="5185113" y="4390369"/>
                  <a:pt x="5210868" y="4356609"/>
                  <a:pt x="5198318" y="4363999"/>
                </a:cubicBezTo>
                <a:cubicBezTo>
                  <a:pt x="5198318" y="4363999"/>
                  <a:pt x="5198318" y="4363999"/>
                  <a:pt x="5201860" y="4358534"/>
                </a:cubicBezTo>
                <a:cubicBezTo>
                  <a:pt x="5206363" y="4357571"/>
                  <a:pt x="5204439" y="4348563"/>
                  <a:pt x="5204439" y="4348563"/>
                </a:cubicBezTo>
                <a:lnTo>
                  <a:pt x="5195619" y="4350447"/>
                </a:lnTo>
                <a:lnTo>
                  <a:pt x="5203077" y="4339435"/>
                </a:lnTo>
                <a:lnTo>
                  <a:pt x="5204128" y="4325131"/>
                </a:lnTo>
                <a:lnTo>
                  <a:pt x="5204204" y="4325020"/>
                </a:lnTo>
                <a:lnTo>
                  <a:pt x="5218092" y="4313267"/>
                </a:lnTo>
                <a:cubicBezTo>
                  <a:pt x="5221513" y="4307238"/>
                  <a:pt x="5224574" y="4299519"/>
                  <a:pt x="5229887" y="4291321"/>
                </a:cubicBezTo>
                <a:cubicBezTo>
                  <a:pt x="5229887" y="4291321"/>
                  <a:pt x="5234391" y="4290358"/>
                  <a:pt x="5234391" y="4290358"/>
                </a:cubicBezTo>
                <a:cubicBezTo>
                  <a:pt x="5233429" y="4285854"/>
                  <a:pt x="5237933" y="4284892"/>
                  <a:pt x="5233429" y="4285854"/>
                </a:cubicBezTo>
                <a:cubicBezTo>
                  <a:pt x="5233429" y="4285854"/>
                  <a:pt x="5233429" y="4285854"/>
                  <a:pt x="5232466" y="4281350"/>
                </a:cubicBezTo>
                <a:cubicBezTo>
                  <a:pt x="5236008" y="4275884"/>
                  <a:pt x="5240512" y="4274922"/>
                  <a:pt x="5245016" y="4273959"/>
                </a:cubicBezTo>
                <a:cubicBezTo>
                  <a:pt x="5241474" y="4279425"/>
                  <a:pt x="5241474" y="4279425"/>
                  <a:pt x="5241474" y="4279425"/>
                </a:cubicBezTo>
                <a:cubicBezTo>
                  <a:pt x="5237933" y="4284892"/>
                  <a:pt x="5238895" y="4289396"/>
                  <a:pt x="5238895" y="4289396"/>
                </a:cubicBezTo>
                <a:cubicBezTo>
                  <a:pt x="5243399" y="4288434"/>
                  <a:pt x="5247903" y="4287471"/>
                  <a:pt x="5246941" y="4282967"/>
                </a:cubicBezTo>
                <a:cubicBezTo>
                  <a:pt x="5251445" y="4282005"/>
                  <a:pt x="5251445" y="4282005"/>
                  <a:pt x="5251445" y="4282005"/>
                </a:cubicBezTo>
                <a:cubicBezTo>
                  <a:pt x="5252407" y="4286509"/>
                  <a:pt x="5232773" y="4304833"/>
                  <a:pt x="5238240" y="4308374"/>
                </a:cubicBezTo>
                <a:cubicBezTo>
                  <a:pt x="5269153" y="4254673"/>
                  <a:pt x="5312618" y="4193582"/>
                  <a:pt x="5347073" y="4134414"/>
                </a:cubicBezTo>
                <a:cubicBezTo>
                  <a:pt x="5350615" y="4128948"/>
                  <a:pt x="5353195" y="4118977"/>
                  <a:pt x="5356737" y="4113510"/>
                </a:cubicBezTo>
                <a:cubicBezTo>
                  <a:pt x="5355775" y="4109007"/>
                  <a:pt x="5356737" y="4113510"/>
                  <a:pt x="5360278" y="4108045"/>
                </a:cubicBezTo>
                <a:cubicBezTo>
                  <a:pt x="5387651" y="4059810"/>
                  <a:pt x="5416641" y="3997101"/>
                  <a:pt x="5440163" y="3930850"/>
                </a:cubicBezTo>
                <a:cubicBezTo>
                  <a:pt x="5443705" y="3925383"/>
                  <a:pt x="5448209" y="3924421"/>
                  <a:pt x="5447247" y="3919918"/>
                </a:cubicBezTo>
                <a:cubicBezTo>
                  <a:pt x="5448209" y="3924421"/>
                  <a:pt x="5449172" y="3928925"/>
                  <a:pt x="5441125" y="3935354"/>
                </a:cubicBezTo>
                <a:cubicBezTo>
                  <a:pt x="5445630" y="3934392"/>
                  <a:pt x="5446592" y="3938895"/>
                  <a:pt x="5443050" y="3944362"/>
                </a:cubicBezTo>
                <a:cubicBezTo>
                  <a:pt x="5437584" y="3940820"/>
                  <a:pt x="5436929" y="3959799"/>
                  <a:pt x="5437891" y="3964303"/>
                </a:cubicBezTo>
                <a:cubicBezTo>
                  <a:pt x="5437891" y="3964303"/>
                  <a:pt x="5433387" y="3965265"/>
                  <a:pt x="5434349" y="3969770"/>
                </a:cubicBezTo>
                <a:cubicBezTo>
                  <a:pt x="5434349" y="3969770"/>
                  <a:pt x="5435311" y="3974273"/>
                  <a:pt x="5435311" y="3974273"/>
                </a:cubicBezTo>
                <a:cubicBezTo>
                  <a:pt x="5433694" y="3988747"/>
                  <a:pt x="5422414" y="4024125"/>
                  <a:pt x="5425955" y="4018659"/>
                </a:cubicBezTo>
                <a:cubicBezTo>
                  <a:pt x="5424993" y="4014155"/>
                  <a:pt x="5429498" y="4013193"/>
                  <a:pt x="5428535" y="4008688"/>
                </a:cubicBezTo>
                <a:cubicBezTo>
                  <a:pt x="5429498" y="4013193"/>
                  <a:pt x="5430460" y="4017697"/>
                  <a:pt x="5430460" y="4017697"/>
                </a:cubicBezTo>
                <a:cubicBezTo>
                  <a:pt x="5430460" y="4017697"/>
                  <a:pt x="5434964" y="4016735"/>
                  <a:pt x="5438505" y="4011268"/>
                </a:cubicBezTo>
                <a:cubicBezTo>
                  <a:pt x="5438505" y="4011268"/>
                  <a:pt x="5438505" y="4011268"/>
                  <a:pt x="5439468" y="4015773"/>
                </a:cubicBezTo>
                <a:cubicBezTo>
                  <a:pt x="5439468" y="4015773"/>
                  <a:pt x="5434964" y="4016735"/>
                  <a:pt x="5435926" y="4021238"/>
                </a:cubicBezTo>
                <a:cubicBezTo>
                  <a:pt x="5435926" y="4021238"/>
                  <a:pt x="5435926" y="4021238"/>
                  <a:pt x="5436889" y="4025742"/>
                </a:cubicBezTo>
                <a:cubicBezTo>
                  <a:pt x="5430767" y="4041179"/>
                  <a:pt x="5428188" y="4051149"/>
                  <a:pt x="5429150" y="4055653"/>
                </a:cubicBezTo>
                <a:cubicBezTo>
                  <a:pt x="5430112" y="4060158"/>
                  <a:pt x="5430112" y="4060158"/>
                  <a:pt x="5430112" y="4060158"/>
                </a:cubicBezTo>
                <a:cubicBezTo>
                  <a:pt x="5430112" y="4060158"/>
                  <a:pt x="5430112" y="4060158"/>
                  <a:pt x="5433654" y="4054691"/>
                </a:cubicBezTo>
                <a:cubicBezTo>
                  <a:pt x="5430112" y="4060158"/>
                  <a:pt x="5434616" y="4059196"/>
                  <a:pt x="5438158" y="4053729"/>
                </a:cubicBezTo>
                <a:cubicBezTo>
                  <a:pt x="5422373" y="4090069"/>
                  <a:pt x="5418177" y="4114514"/>
                  <a:pt x="5410438" y="4144425"/>
                </a:cubicBezTo>
                <a:cubicBezTo>
                  <a:pt x="5401737" y="4169832"/>
                  <a:pt x="5393036" y="4195239"/>
                  <a:pt x="5377252" y="4231578"/>
                </a:cubicBezTo>
                <a:cubicBezTo>
                  <a:pt x="5380794" y="4226112"/>
                  <a:pt x="5381756" y="4230616"/>
                  <a:pt x="5378214" y="4236082"/>
                </a:cubicBezTo>
                <a:cubicBezTo>
                  <a:pt x="5378214" y="4236082"/>
                  <a:pt x="5378214" y="4236082"/>
                  <a:pt x="5373710" y="4237045"/>
                </a:cubicBezTo>
                <a:cubicBezTo>
                  <a:pt x="5373710" y="4237045"/>
                  <a:pt x="5374672" y="4241549"/>
                  <a:pt x="5374672" y="4241549"/>
                </a:cubicBezTo>
                <a:cubicBezTo>
                  <a:pt x="5371130" y="4247016"/>
                  <a:pt x="5371130" y="4247016"/>
                  <a:pt x="5371130" y="4247016"/>
                </a:cubicBezTo>
                <a:cubicBezTo>
                  <a:pt x="5365009" y="4262452"/>
                  <a:pt x="5365009" y="4262452"/>
                  <a:pt x="5365009" y="4262452"/>
                </a:cubicBezTo>
                <a:cubicBezTo>
                  <a:pt x="5369513" y="4261490"/>
                  <a:pt x="5365971" y="4266956"/>
                  <a:pt x="5366934" y="4271460"/>
                </a:cubicBezTo>
                <a:cubicBezTo>
                  <a:pt x="5374017" y="4260528"/>
                  <a:pt x="5369513" y="4261490"/>
                  <a:pt x="5372092" y="4251519"/>
                </a:cubicBezTo>
                <a:cubicBezTo>
                  <a:pt x="5372092" y="4251519"/>
                  <a:pt x="5376597" y="4250557"/>
                  <a:pt x="5376597" y="4250557"/>
                </a:cubicBezTo>
                <a:cubicBezTo>
                  <a:pt x="5376597" y="4250557"/>
                  <a:pt x="5376597" y="4250557"/>
                  <a:pt x="5377559" y="4255061"/>
                </a:cubicBezTo>
                <a:cubicBezTo>
                  <a:pt x="5382063" y="4254099"/>
                  <a:pt x="5381101" y="4249594"/>
                  <a:pt x="5381101" y="4249594"/>
                </a:cubicBezTo>
                <a:cubicBezTo>
                  <a:pt x="5381101" y="4249594"/>
                  <a:pt x="5380139" y="4245091"/>
                  <a:pt x="5380139" y="4245091"/>
                </a:cubicBezTo>
                <a:cubicBezTo>
                  <a:pt x="5383681" y="4239624"/>
                  <a:pt x="5383681" y="4239624"/>
                  <a:pt x="5383681" y="4239624"/>
                </a:cubicBezTo>
                <a:cubicBezTo>
                  <a:pt x="5387222" y="4234158"/>
                  <a:pt x="5384335" y="4220646"/>
                  <a:pt x="5389802" y="4224188"/>
                </a:cubicBezTo>
                <a:cubicBezTo>
                  <a:pt x="5397847" y="4217759"/>
                  <a:pt x="5384335" y="4220646"/>
                  <a:pt x="5387877" y="4215179"/>
                </a:cubicBezTo>
                <a:cubicBezTo>
                  <a:pt x="5391419" y="4209714"/>
                  <a:pt x="5392381" y="4214217"/>
                  <a:pt x="5396885" y="4213255"/>
                </a:cubicBezTo>
                <a:cubicBezTo>
                  <a:pt x="5399465" y="4203285"/>
                  <a:pt x="5403662" y="4178840"/>
                  <a:pt x="5403662" y="4178840"/>
                </a:cubicBezTo>
                <a:cubicBezTo>
                  <a:pt x="5408821" y="4158899"/>
                  <a:pt x="5425568" y="4127064"/>
                  <a:pt x="5428147" y="4117093"/>
                </a:cubicBezTo>
                <a:cubicBezTo>
                  <a:pt x="5431689" y="4111627"/>
                  <a:pt x="5428147" y="4117093"/>
                  <a:pt x="5423643" y="4118055"/>
                </a:cubicBezTo>
                <a:cubicBezTo>
                  <a:pt x="5428147" y="4117093"/>
                  <a:pt x="5430726" y="4107123"/>
                  <a:pt x="5430726" y="4107123"/>
                </a:cubicBezTo>
                <a:cubicBezTo>
                  <a:pt x="5430726" y="4107123"/>
                  <a:pt x="5428802" y="4098114"/>
                  <a:pt x="5428802" y="4098114"/>
                </a:cubicBezTo>
                <a:cubicBezTo>
                  <a:pt x="5432344" y="4092649"/>
                  <a:pt x="5434269" y="4101656"/>
                  <a:pt x="5433306" y="4097152"/>
                </a:cubicBezTo>
                <a:cubicBezTo>
                  <a:pt x="5441352" y="4090724"/>
                  <a:pt x="5430419" y="4083640"/>
                  <a:pt x="5440389" y="4086220"/>
                </a:cubicBezTo>
                <a:cubicBezTo>
                  <a:pt x="5441045" y="4067241"/>
                  <a:pt x="5446859" y="4028322"/>
                  <a:pt x="5458446" y="4016427"/>
                </a:cubicBezTo>
                <a:cubicBezTo>
                  <a:pt x="5459408" y="4020931"/>
                  <a:pt x="5454905" y="4021893"/>
                  <a:pt x="5449438" y="4018351"/>
                </a:cubicBezTo>
                <a:cubicBezTo>
                  <a:pt x="5465222" y="3982012"/>
                  <a:pt x="5481663" y="3926694"/>
                  <a:pt x="5482318" y="3907715"/>
                </a:cubicBezTo>
                <a:cubicBezTo>
                  <a:pt x="5484897" y="3897745"/>
                  <a:pt x="5510344" y="3840502"/>
                  <a:pt x="5505533" y="3817982"/>
                </a:cubicBezTo>
                <a:cubicBezTo>
                  <a:pt x="5508113" y="3808011"/>
                  <a:pt x="5505533" y="3817982"/>
                  <a:pt x="5510038" y="3817020"/>
                </a:cubicBezTo>
                <a:cubicBezTo>
                  <a:pt x="5507151" y="3803507"/>
                  <a:pt x="5519393" y="3772634"/>
                  <a:pt x="5525514" y="3757197"/>
                </a:cubicBezTo>
                <a:cubicBezTo>
                  <a:pt x="5525514" y="3757197"/>
                  <a:pt x="5522935" y="3767168"/>
                  <a:pt x="5528401" y="3770709"/>
                </a:cubicBezTo>
                <a:cubicBezTo>
                  <a:pt x="5530674" y="3737256"/>
                  <a:pt x="5528094" y="3747227"/>
                  <a:pt x="5520048" y="3753656"/>
                </a:cubicBezTo>
                <a:cubicBezTo>
                  <a:pt x="5530366" y="3713774"/>
                  <a:pt x="5529404" y="3709270"/>
                  <a:pt x="5543571" y="3687405"/>
                </a:cubicBezTo>
                <a:cubicBezTo>
                  <a:pt x="5543571" y="3687405"/>
                  <a:pt x="5547113" y="3681939"/>
                  <a:pt x="5547113" y="3681939"/>
                </a:cubicBezTo>
                <a:cubicBezTo>
                  <a:pt x="5547113" y="3681939"/>
                  <a:pt x="5547113" y="3681939"/>
                  <a:pt x="5546151" y="3677434"/>
                </a:cubicBezTo>
                <a:cubicBezTo>
                  <a:pt x="5546151" y="3677434"/>
                  <a:pt x="5541647" y="3678397"/>
                  <a:pt x="5541647" y="3678397"/>
                </a:cubicBezTo>
                <a:cubicBezTo>
                  <a:pt x="5541647" y="3678397"/>
                  <a:pt x="5540684" y="3673892"/>
                  <a:pt x="5544226" y="3668427"/>
                </a:cubicBezTo>
                <a:cubicBezTo>
                  <a:pt x="5544226" y="3668427"/>
                  <a:pt x="5544226" y="3668427"/>
                  <a:pt x="5545189" y="3672930"/>
                </a:cubicBezTo>
                <a:cubicBezTo>
                  <a:pt x="5545189" y="3672930"/>
                  <a:pt x="5545189" y="3672930"/>
                  <a:pt x="5549693" y="3671968"/>
                </a:cubicBezTo>
                <a:cubicBezTo>
                  <a:pt x="5548731" y="3667464"/>
                  <a:pt x="5548731" y="3667464"/>
                  <a:pt x="5547768" y="3662960"/>
                </a:cubicBezTo>
                <a:cubicBezTo>
                  <a:pt x="5551310" y="3657493"/>
                  <a:pt x="5551310" y="3657493"/>
                  <a:pt x="5551310" y="3657493"/>
                </a:cubicBezTo>
                <a:cubicBezTo>
                  <a:pt x="5554852" y="3652028"/>
                  <a:pt x="5559049" y="3627582"/>
                  <a:pt x="5548423" y="3643981"/>
                </a:cubicBezTo>
                <a:cubicBezTo>
                  <a:pt x="5551965" y="3638516"/>
                  <a:pt x="5551965" y="3638516"/>
                  <a:pt x="5551003" y="3634011"/>
                </a:cubicBezTo>
                <a:cubicBezTo>
                  <a:pt x="5551003" y="3634011"/>
                  <a:pt x="5546498" y="3634974"/>
                  <a:pt x="5547461" y="3639478"/>
                </a:cubicBezTo>
                <a:cubicBezTo>
                  <a:pt x="5547461" y="3639478"/>
                  <a:pt x="5542957" y="3640440"/>
                  <a:pt x="5543919" y="3644943"/>
                </a:cubicBezTo>
                <a:cubicBezTo>
                  <a:pt x="5542957" y="3640440"/>
                  <a:pt x="5541995" y="3635936"/>
                  <a:pt x="5541995" y="3635936"/>
                </a:cubicBezTo>
                <a:cubicBezTo>
                  <a:pt x="5545536" y="3630469"/>
                  <a:pt x="5548116" y="3620499"/>
                  <a:pt x="5549733" y="3606025"/>
                </a:cubicBezTo>
                <a:cubicBezTo>
                  <a:pt x="5554892" y="3586084"/>
                  <a:pt x="5560052" y="3566143"/>
                  <a:pt x="5561668" y="3551669"/>
                </a:cubicBezTo>
                <a:cubicBezTo>
                  <a:pt x="5560706" y="3547164"/>
                  <a:pt x="5565210" y="3546202"/>
                  <a:pt x="5565210" y="3546202"/>
                </a:cubicBezTo>
                <a:cubicBezTo>
                  <a:pt x="5565210" y="3546202"/>
                  <a:pt x="5564248" y="3541699"/>
                  <a:pt x="5564248" y="3541699"/>
                </a:cubicBezTo>
                <a:cubicBezTo>
                  <a:pt x="5562323" y="3532690"/>
                  <a:pt x="5564903" y="3522720"/>
                  <a:pt x="5568445" y="3517253"/>
                </a:cubicBezTo>
                <a:cubicBezTo>
                  <a:pt x="5567483" y="3512750"/>
                  <a:pt x="5570062" y="3502779"/>
                  <a:pt x="5569100" y="3498276"/>
                </a:cubicBezTo>
                <a:cubicBezTo>
                  <a:pt x="5571679" y="3488305"/>
                  <a:pt x="5577801" y="3472868"/>
                  <a:pt x="5580380" y="3462898"/>
                </a:cubicBezTo>
                <a:cubicBezTo>
                  <a:pt x="5584885" y="3461936"/>
                  <a:pt x="5584885" y="3461936"/>
                  <a:pt x="5584885" y="3461936"/>
                </a:cubicBezTo>
                <a:cubicBezTo>
                  <a:pt x="5583922" y="3457431"/>
                  <a:pt x="5583922" y="3457431"/>
                  <a:pt x="5582960" y="3452927"/>
                </a:cubicBezTo>
                <a:cubicBezTo>
                  <a:pt x="5586502" y="3447461"/>
                  <a:pt x="5581998" y="3448424"/>
                  <a:pt x="5581998" y="3448424"/>
                </a:cubicBezTo>
                <a:cubicBezTo>
                  <a:pt x="5578456" y="3453889"/>
                  <a:pt x="5578456" y="3453889"/>
                  <a:pt x="5578456" y="3453889"/>
                </a:cubicBezTo>
                <a:cubicBezTo>
                  <a:pt x="5581035" y="3443919"/>
                  <a:pt x="5591661" y="3427520"/>
                  <a:pt x="5585232" y="3419474"/>
                </a:cubicBezTo>
                <a:cubicBezTo>
                  <a:pt x="5589736" y="3418512"/>
                  <a:pt x="5589736" y="3418512"/>
                  <a:pt x="5588774" y="3414008"/>
                </a:cubicBezTo>
                <a:cubicBezTo>
                  <a:pt x="5592316" y="3408542"/>
                  <a:pt x="5587812" y="3409504"/>
                  <a:pt x="5587812" y="3409504"/>
                </a:cubicBezTo>
                <a:cubicBezTo>
                  <a:pt x="5593934" y="3394067"/>
                  <a:pt x="5582038" y="3382480"/>
                  <a:pt x="5590084" y="3376051"/>
                </a:cubicBezTo>
                <a:cubicBezTo>
                  <a:pt x="5591047" y="3380555"/>
                  <a:pt x="5591047" y="3380555"/>
                  <a:pt x="5591047" y="3380555"/>
                </a:cubicBezTo>
                <a:cubicBezTo>
                  <a:pt x="5588467" y="3390525"/>
                  <a:pt x="5589429" y="3395030"/>
                  <a:pt x="5593934" y="3394067"/>
                </a:cubicBezTo>
                <a:cubicBezTo>
                  <a:pt x="5593934" y="3394067"/>
                  <a:pt x="5597475" y="3388601"/>
                  <a:pt x="5596512" y="3384097"/>
                </a:cubicBezTo>
                <a:cubicBezTo>
                  <a:pt x="5600054" y="3378631"/>
                  <a:pt x="5600054" y="3378631"/>
                  <a:pt x="5600054" y="3378631"/>
                </a:cubicBezTo>
                <a:cubicBezTo>
                  <a:pt x="5609062" y="3376706"/>
                  <a:pt x="5607446" y="3391181"/>
                  <a:pt x="5599399" y="3397610"/>
                </a:cubicBezTo>
                <a:cubicBezTo>
                  <a:pt x="5607446" y="3391181"/>
                  <a:pt x="5607752" y="3414663"/>
                  <a:pt x="5609370" y="3400188"/>
                </a:cubicBezTo>
                <a:cubicBezTo>
                  <a:pt x="5598437" y="3393105"/>
                  <a:pt x="5624500" y="3382827"/>
                  <a:pt x="5616146" y="3365773"/>
                </a:cubicBezTo>
                <a:cubicBezTo>
                  <a:pt x="5619688" y="3360307"/>
                  <a:pt x="5619688" y="3360307"/>
                  <a:pt x="5619688" y="3360307"/>
                </a:cubicBezTo>
                <a:cubicBezTo>
                  <a:pt x="5619688" y="3360307"/>
                  <a:pt x="5618726" y="3355803"/>
                  <a:pt x="5618726" y="3355803"/>
                </a:cubicBezTo>
                <a:cubicBezTo>
                  <a:pt x="5622267" y="3350336"/>
                  <a:pt x="5617764" y="3351299"/>
                  <a:pt x="5617764" y="3351299"/>
                </a:cubicBezTo>
                <a:cubicBezTo>
                  <a:pt x="5618726" y="3355803"/>
                  <a:pt x="5614222" y="3356765"/>
                  <a:pt x="5614222" y="3356765"/>
                </a:cubicBezTo>
                <a:cubicBezTo>
                  <a:pt x="5613259" y="3352261"/>
                  <a:pt x="5615839" y="3342291"/>
                  <a:pt x="5611335" y="3343253"/>
                </a:cubicBezTo>
                <a:cubicBezTo>
                  <a:pt x="5607793" y="3348720"/>
                  <a:pt x="5610373" y="3338749"/>
                  <a:pt x="5605868" y="3339711"/>
                </a:cubicBezTo>
                <a:cubicBezTo>
                  <a:pt x="5603289" y="3349682"/>
                  <a:pt x="5604251" y="3354186"/>
                  <a:pt x="5601672" y="3364156"/>
                </a:cubicBezTo>
                <a:cubicBezTo>
                  <a:pt x="5600710" y="3359652"/>
                  <a:pt x="5600710" y="3359652"/>
                  <a:pt x="5600710" y="3359652"/>
                </a:cubicBezTo>
                <a:cubicBezTo>
                  <a:pt x="5599747" y="3355148"/>
                  <a:pt x="5598785" y="3350644"/>
                  <a:pt x="5594281" y="3351607"/>
                </a:cubicBezTo>
                <a:lnTo>
                  <a:pt x="5592057" y="3360201"/>
                </a:lnTo>
                <a:lnTo>
                  <a:pt x="5590783" y="3351765"/>
                </a:lnTo>
                <a:cubicBezTo>
                  <a:pt x="5591712" y="3345091"/>
                  <a:pt x="5593646" y="3337613"/>
                  <a:pt x="5593974" y="3328124"/>
                </a:cubicBezTo>
                <a:cubicBezTo>
                  <a:pt x="5581731" y="3358997"/>
                  <a:pt x="5588507" y="3324583"/>
                  <a:pt x="5577575" y="3317498"/>
                </a:cubicBezTo>
                <a:cubicBezTo>
                  <a:pt x="5581116" y="3312032"/>
                  <a:pt x="5583041" y="3321040"/>
                  <a:pt x="5583041" y="3321040"/>
                </a:cubicBezTo>
                <a:cubicBezTo>
                  <a:pt x="5587545" y="3320078"/>
                  <a:pt x="5587545" y="3320078"/>
                  <a:pt x="5587545" y="3320078"/>
                </a:cubicBezTo>
                <a:cubicBezTo>
                  <a:pt x="5588507" y="3324583"/>
                  <a:pt x="5588507" y="3324583"/>
                  <a:pt x="5592049" y="3319116"/>
                </a:cubicBezTo>
                <a:cubicBezTo>
                  <a:pt x="5592049" y="3319116"/>
                  <a:pt x="5591087" y="3314611"/>
                  <a:pt x="5590125" y="3310107"/>
                </a:cubicBezTo>
                <a:cubicBezTo>
                  <a:pt x="5589163" y="3305604"/>
                  <a:pt x="5589163" y="3305604"/>
                  <a:pt x="5589163" y="3305604"/>
                </a:cubicBezTo>
                <a:cubicBezTo>
                  <a:pt x="5592704" y="3300137"/>
                  <a:pt x="5598170" y="3303679"/>
                  <a:pt x="5596246" y="3294671"/>
                </a:cubicBezTo>
                <a:cubicBezTo>
                  <a:pt x="5597208" y="3299175"/>
                  <a:pt x="5597208" y="3299175"/>
                  <a:pt x="5598170" y="3303679"/>
                </a:cubicBezTo>
                <a:cubicBezTo>
                  <a:pt x="5599132" y="3308183"/>
                  <a:pt x="5603637" y="3307220"/>
                  <a:pt x="5602675" y="3302717"/>
                </a:cubicBezTo>
                <a:cubicBezTo>
                  <a:pt x="5607179" y="3301755"/>
                  <a:pt x="5606217" y="3297250"/>
                  <a:pt x="5605254" y="3292746"/>
                </a:cubicBezTo>
                <a:cubicBezTo>
                  <a:pt x="5604292" y="3288243"/>
                  <a:pt x="5604292" y="3288243"/>
                  <a:pt x="5603330" y="3283738"/>
                </a:cubicBezTo>
                <a:cubicBezTo>
                  <a:pt x="5601405" y="3274731"/>
                  <a:pt x="5594976" y="3266684"/>
                  <a:pt x="5592397" y="3276655"/>
                </a:cubicBezTo>
                <a:cubicBezTo>
                  <a:pt x="5591434" y="3272151"/>
                  <a:pt x="5591434" y="3272151"/>
                  <a:pt x="5586930" y="3273113"/>
                </a:cubicBezTo>
                <a:cubicBezTo>
                  <a:pt x="5586930" y="3273113"/>
                  <a:pt x="5586930" y="3273113"/>
                  <a:pt x="5583389" y="3278580"/>
                </a:cubicBezTo>
                <a:cubicBezTo>
                  <a:pt x="5582427" y="3274075"/>
                  <a:pt x="5585006" y="3264105"/>
                  <a:pt x="5583081" y="3255097"/>
                </a:cubicBezTo>
                <a:cubicBezTo>
                  <a:pt x="5585006" y="3264105"/>
                  <a:pt x="5582427" y="3274075"/>
                  <a:pt x="5585968" y="3268609"/>
                </a:cubicBezTo>
                <a:cubicBezTo>
                  <a:pt x="5594014" y="3262181"/>
                  <a:pt x="5583081" y="3255097"/>
                  <a:pt x="5591127" y="3248668"/>
                </a:cubicBezTo>
                <a:cubicBezTo>
                  <a:pt x="5595632" y="3247705"/>
                  <a:pt x="5595632" y="3247705"/>
                  <a:pt x="5595632" y="3247705"/>
                </a:cubicBezTo>
                <a:cubicBezTo>
                  <a:pt x="5595632" y="3247705"/>
                  <a:pt x="5595632" y="3247705"/>
                  <a:pt x="5594669" y="3243202"/>
                </a:cubicBezTo>
                <a:cubicBezTo>
                  <a:pt x="5594669" y="3243202"/>
                  <a:pt x="5594669" y="3243202"/>
                  <a:pt x="5593707" y="3238698"/>
                </a:cubicBezTo>
                <a:cubicBezTo>
                  <a:pt x="5589203" y="3239660"/>
                  <a:pt x="5589203" y="3239660"/>
                  <a:pt x="5589203" y="3239660"/>
                </a:cubicBezTo>
                <a:cubicBezTo>
                  <a:pt x="5592745" y="3234193"/>
                  <a:pt x="5592745" y="3234193"/>
                  <a:pt x="5596286" y="3228728"/>
                </a:cubicBezTo>
                <a:cubicBezTo>
                  <a:pt x="5589858" y="3220681"/>
                  <a:pt x="5592437" y="3210711"/>
                  <a:pt x="5590512" y="3201704"/>
                </a:cubicBezTo>
                <a:cubicBezTo>
                  <a:pt x="5591475" y="3206207"/>
                  <a:pt x="5592437" y="3210711"/>
                  <a:pt x="5592437" y="3210711"/>
                </a:cubicBezTo>
                <a:cubicBezTo>
                  <a:pt x="5593092" y="3191733"/>
                  <a:pt x="5589550" y="3197199"/>
                  <a:pt x="5595672" y="3181763"/>
                </a:cubicBezTo>
                <a:cubicBezTo>
                  <a:pt x="5596634" y="3186266"/>
                  <a:pt x="5601139" y="3185304"/>
                  <a:pt x="5601139" y="3185304"/>
                </a:cubicBezTo>
                <a:cubicBezTo>
                  <a:pt x="5601139" y="3185304"/>
                  <a:pt x="5600176" y="3180800"/>
                  <a:pt x="5600176" y="3180800"/>
                </a:cubicBezTo>
                <a:cubicBezTo>
                  <a:pt x="5604680" y="3179838"/>
                  <a:pt x="5604680" y="3179838"/>
                  <a:pt x="5604680" y="3179838"/>
                </a:cubicBezTo>
                <a:cubicBezTo>
                  <a:pt x="5601446" y="3208787"/>
                  <a:pt x="5605642" y="3184342"/>
                  <a:pt x="5610146" y="3183379"/>
                </a:cubicBezTo>
                <a:cubicBezTo>
                  <a:pt x="5608529" y="3197855"/>
                  <a:pt x="5606912" y="3212329"/>
                  <a:pt x="5609799" y="3225841"/>
                </a:cubicBezTo>
                <a:cubicBezTo>
                  <a:pt x="5605295" y="3226803"/>
                  <a:pt x="5605295" y="3226803"/>
                  <a:pt x="5605295" y="3226803"/>
                </a:cubicBezTo>
                <a:cubicBezTo>
                  <a:pt x="5602715" y="3236773"/>
                  <a:pt x="5603677" y="3241278"/>
                  <a:pt x="5604639" y="3245781"/>
                </a:cubicBezTo>
                <a:cubicBezTo>
                  <a:pt x="5607219" y="3235811"/>
                  <a:pt x="5606257" y="3231307"/>
                  <a:pt x="5610761" y="3230344"/>
                </a:cubicBezTo>
                <a:cubicBezTo>
                  <a:pt x="5609144" y="3244819"/>
                  <a:pt x="5613648" y="3243856"/>
                  <a:pt x="5611068" y="3253827"/>
                </a:cubicBezTo>
                <a:cubicBezTo>
                  <a:pt x="5611068" y="3253827"/>
                  <a:pt x="5612031" y="3258332"/>
                  <a:pt x="5607526" y="3259294"/>
                </a:cubicBezTo>
                <a:cubicBezTo>
                  <a:pt x="5608488" y="3263797"/>
                  <a:pt x="5608488" y="3263797"/>
                  <a:pt x="5608488" y="3263797"/>
                </a:cubicBezTo>
                <a:cubicBezTo>
                  <a:pt x="5609451" y="3268302"/>
                  <a:pt x="5610413" y="3272806"/>
                  <a:pt x="5613955" y="3267339"/>
                </a:cubicBezTo>
                <a:cubicBezTo>
                  <a:pt x="5617497" y="3261873"/>
                  <a:pt x="5617497" y="3261873"/>
                  <a:pt x="5617497" y="3261873"/>
                </a:cubicBezTo>
                <a:cubicBezTo>
                  <a:pt x="5622000" y="3260911"/>
                  <a:pt x="5621038" y="3256407"/>
                  <a:pt x="5620076" y="3251903"/>
                </a:cubicBezTo>
                <a:cubicBezTo>
                  <a:pt x="5619114" y="3247399"/>
                  <a:pt x="5619114" y="3247399"/>
                  <a:pt x="5619114" y="3247399"/>
                </a:cubicBezTo>
                <a:cubicBezTo>
                  <a:pt x="5614610" y="3248361"/>
                  <a:pt x="5614610" y="3248361"/>
                  <a:pt x="5614610" y="3248361"/>
                </a:cubicBezTo>
                <a:cubicBezTo>
                  <a:pt x="5611724" y="3234849"/>
                  <a:pt x="5618500" y="3200433"/>
                  <a:pt x="5614651" y="3182417"/>
                </a:cubicBezTo>
                <a:cubicBezTo>
                  <a:pt x="5618192" y="3176951"/>
                  <a:pt x="5618192" y="3176951"/>
                  <a:pt x="5618192" y="3176951"/>
                </a:cubicBezTo>
                <a:cubicBezTo>
                  <a:pt x="5618192" y="3176951"/>
                  <a:pt x="5618192" y="3176951"/>
                  <a:pt x="5617229" y="3172447"/>
                </a:cubicBezTo>
                <a:cubicBezTo>
                  <a:pt x="5617229" y="3172447"/>
                  <a:pt x="5616267" y="3167943"/>
                  <a:pt x="5616267" y="3167943"/>
                </a:cubicBezTo>
                <a:cubicBezTo>
                  <a:pt x="5614343" y="3158935"/>
                  <a:pt x="5615960" y="3144461"/>
                  <a:pt x="5619502" y="3138994"/>
                </a:cubicBezTo>
                <a:cubicBezTo>
                  <a:pt x="5614998" y="3139956"/>
                  <a:pt x="5614998" y="3139956"/>
                  <a:pt x="5614998" y="3139956"/>
                </a:cubicBezTo>
                <a:cubicBezTo>
                  <a:pt x="5618540" y="3134491"/>
                  <a:pt x="5618540" y="3134491"/>
                  <a:pt x="5618540" y="3134491"/>
                </a:cubicBezTo>
                <a:cubicBezTo>
                  <a:pt x="5618540" y="3134491"/>
                  <a:pt x="5622082" y="3129024"/>
                  <a:pt x="5621120" y="3124519"/>
                </a:cubicBezTo>
                <a:cubicBezTo>
                  <a:pt x="5621120" y="3124519"/>
                  <a:pt x="5620158" y="3120015"/>
                  <a:pt x="5615653" y="3120977"/>
                </a:cubicBezTo>
                <a:cubicBezTo>
                  <a:pt x="5610535" y="3074976"/>
                  <a:pt x="5619236" y="3049568"/>
                  <a:pt x="5607995" y="3019002"/>
                </a:cubicBezTo>
                <a:cubicBezTo>
                  <a:pt x="5612500" y="3018040"/>
                  <a:pt x="5611538" y="3013536"/>
                  <a:pt x="5610575" y="3009032"/>
                </a:cubicBezTo>
                <a:cubicBezTo>
                  <a:pt x="5610575" y="3009032"/>
                  <a:pt x="5609613" y="3004527"/>
                  <a:pt x="5609613" y="3004527"/>
                </a:cubicBezTo>
                <a:cubicBezTo>
                  <a:pt x="5605109" y="3005490"/>
                  <a:pt x="5605109" y="3005490"/>
                  <a:pt x="5605109" y="3005490"/>
                </a:cubicBezTo>
                <a:cubicBezTo>
                  <a:pt x="5613154" y="2999061"/>
                  <a:pt x="5610267" y="2985549"/>
                  <a:pt x="5608343" y="2976541"/>
                </a:cubicBezTo>
                <a:cubicBezTo>
                  <a:pt x="5608343" y="2976541"/>
                  <a:pt x="5607380" y="2972037"/>
                  <a:pt x="5607380" y="2972037"/>
                </a:cubicBezTo>
                <a:cubicBezTo>
                  <a:pt x="5610923" y="2966571"/>
                  <a:pt x="5610923" y="2966571"/>
                  <a:pt x="5605456" y="2963029"/>
                </a:cubicBezTo>
                <a:cubicBezTo>
                  <a:pt x="5604494" y="2958525"/>
                  <a:pt x="5604494" y="2958525"/>
                  <a:pt x="5604494" y="2958525"/>
                </a:cubicBezTo>
                <a:cubicBezTo>
                  <a:pt x="5604494" y="2958525"/>
                  <a:pt x="5608998" y="2957562"/>
                  <a:pt x="5608036" y="2953059"/>
                </a:cubicBezTo>
                <a:cubicBezTo>
                  <a:pt x="5608036" y="2953059"/>
                  <a:pt x="5608036" y="2953059"/>
                  <a:pt x="5607073" y="2948555"/>
                </a:cubicBezTo>
                <a:cubicBezTo>
                  <a:pt x="5600644" y="2940508"/>
                  <a:pt x="5610309" y="2919606"/>
                  <a:pt x="5601300" y="2921531"/>
                </a:cubicBezTo>
                <a:cubicBezTo>
                  <a:pt x="5601300" y="2921531"/>
                  <a:pt x="5601300" y="2921531"/>
                  <a:pt x="5600338" y="2917026"/>
                </a:cubicBezTo>
                <a:cubicBezTo>
                  <a:pt x="5599375" y="2912522"/>
                  <a:pt x="5598413" y="2908019"/>
                  <a:pt x="5598413" y="2908019"/>
                </a:cubicBezTo>
                <a:cubicBezTo>
                  <a:pt x="5598413" y="2908019"/>
                  <a:pt x="5597451" y="2903514"/>
                  <a:pt x="5597451" y="2903514"/>
                </a:cubicBezTo>
                <a:cubicBezTo>
                  <a:pt x="5605497" y="2897085"/>
                  <a:pt x="5592639" y="2880993"/>
                  <a:pt x="5590715" y="2871986"/>
                </a:cubicBezTo>
                <a:cubicBezTo>
                  <a:pt x="5587828" y="2858474"/>
                  <a:pt x="5598761" y="2865557"/>
                  <a:pt x="5595874" y="2852045"/>
                </a:cubicBezTo>
                <a:cubicBezTo>
                  <a:pt x="5595874" y="2852045"/>
                  <a:pt x="5594912" y="2847541"/>
                  <a:pt x="5599416" y="2846579"/>
                </a:cubicBezTo>
                <a:cubicBezTo>
                  <a:pt x="5599416" y="2846579"/>
                  <a:pt x="5598453" y="2842075"/>
                  <a:pt x="5598453" y="2842075"/>
                </a:cubicBezTo>
                <a:cubicBezTo>
                  <a:pt x="5597491" y="2837570"/>
                  <a:pt x="5597491" y="2837570"/>
                  <a:pt x="5593950" y="2843037"/>
                </a:cubicBezTo>
                <a:cubicBezTo>
                  <a:pt x="5593950" y="2843037"/>
                  <a:pt x="5593950" y="2843037"/>
                  <a:pt x="5594912" y="2847541"/>
                </a:cubicBezTo>
                <a:cubicBezTo>
                  <a:pt x="5588483" y="2839495"/>
                  <a:pt x="5591063" y="2829525"/>
                  <a:pt x="5586559" y="2830487"/>
                </a:cubicBezTo>
                <a:cubicBezTo>
                  <a:pt x="5588176" y="2816013"/>
                  <a:pt x="5591063" y="2829525"/>
                  <a:pt x="5595567" y="2828563"/>
                </a:cubicBezTo>
                <a:lnTo>
                  <a:pt x="5600701" y="2831889"/>
                </a:lnTo>
                <a:lnTo>
                  <a:pt x="5604441" y="2857353"/>
                </a:lnTo>
                <a:cubicBezTo>
                  <a:pt x="5609265" y="2883035"/>
                  <a:pt x="5615227" y="2898539"/>
                  <a:pt x="5620278" y="2922185"/>
                </a:cubicBezTo>
                <a:cubicBezTo>
                  <a:pt x="5620278" y="2922185"/>
                  <a:pt x="5615774" y="2923147"/>
                  <a:pt x="5616736" y="2927652"/>
                </a:cubicBezTo>
                <a:cubicBezTo>
                  <a:pt x="5616736" y="2927652"/>
                  <a:pt x="5617699" y="2932156"/>
                  <a:pt x="5617699" y="2932156"/>
                </a:cubicBezTo>
                <a:cubicBezTo>
                  <a:pt x="5620586" y="2945668"/>
                  <a:pt x="5621548" y="2950172"/>
                  <a:pt x="5627014" y="2953713"/>
                </a:cubicBezTo>
                <a:cubicBezTo>
                  <a:pt x="5623165" y="2935697"/>
                  <a:pt x="5623165" y="2935697"/>
                  <a:pt x="5623165" y="2935697"/>
                </a:cubicBezTo>
                <a:cubicBezTo>
                  <a:pt x="5623165" y="2935697"/>
                  <a:pt x="5624128" y="2940201"/>
                  <a:pt x="5628632" y="2939239"/>
                </a:cubicBezTo>
                <a:cubicBezTo>
                  <a:pt x="5628632" y="2939239"/>
                  <a:pt x="5627670" y="2934735"/>
                  <a:pt x="5627670" y="2934735"/>
                </a:cubicBezTo>
                <a:cubicBezTo>
                  <a:pt x="5626707" y="2930231"/>
                  <a:pt x="5626707" y="2930231"/>
                  <a:pt x="5626707" y="2930231"/>
                </a:cubicBezTo>
                <a:cubicBezTo>
                  <a:pt x="5625745" y="2925727"/>
                  <a:pt x="5625745" y="2925727"/>
                  <a:pt x="5625745" y="2925727"/>
                </a:cubicBezTo>
                <a:cubicBezTo>
                  <a:pt x="5632828" y="2914795"/>
                  <a:pt x="5640875" y="2908366"/>
                  <a:pt x="5638642" y="2875875"/>
                </a:cubicBezTo>
                <a:cubicBezTo>
                  <a:pt x="5651847" y="2849506"/>
                  <a:pt x="5655738" y="2801579"/>
                  <a:pt x="5658009" y="2768126"/>
                </a:cubicBezTo>
                <a:cubicBezTo>
                  <a:pt x="5657046" y="2763622"/>
                  <a:pt x="5661551" y="2762659"/>
                  <a:pt x="5661551" y="2762659"/>
                </a:cubicBezTo>
                <a:cubicBezTo>
                  <a:pt x="5661551" y="2762659"/>
                  <a:pt x="5666055" y="2761697"/>
                  <a:pt x="5665093" y="2757194"/>
                </a:cubicBezTo>
                <a:cubicBezTo>
                  <a:pt x="5665093" y="2757194"/>
                  <a:pt x="5666055" y="2761697"/>
                  <a:pt x="5670559" y="2760735"/>
                </a:cubicBezTo>
                <a:cubicBezTo>
                  <a:pt x="5668635" y="2751727"/>
                  <a:pt x="5667672" y="2747222"/>
                  <a:pt x="5667672" y="2747222"/>
                </a:cubicBezTo>
                <a:cubicBezTo>
                  <a:pt x="5670908" y="2718274"/>
                  <a:pt x="5667713" y="2681279"/>
                  <a:pt x="5667406" y="2657797"/>
                </a:cubicBezTo>
                <a:cubicBezTo>
                  <a:pt x="5670947" y="2652330"/>
                  <a:pt x="5672872" y="2661339"/>
                  <a:pt x="5673834" y="2665842"/>
                </a:cubicBezTo>
                <a:cubicBezTo>
                  <a:pt x="5675451" y="2651368"/>
                  <a:pt x="5672913" y="2595395"/>
                  <a:pt x="5689312" y="2606020"/>
                </a:cubicBezTo>
                <a:cubicBezTo>
                  <a:pt x="5691236" y="2615028"/>
                  <a:pt x="5691236" y="2615028"/>
                  <a:pt x="5691236" y="2615028"/>
                </a:cubicBezTo>
                <a:cubicBezTo>
                  <a:pt x="5692198" y="2619532"/>
                  <a:pt x="5692198" y="2619532"/>
                  <a:pt x="5692198" y="2619532"/>
                </a:cubicBezTo>
                <a:cubicBezTo>
                  <a:pt x="5692198" y="2619532"/>
                  <a:pt x="5696702" y="2618570"/>
                  <a:pt x="5695739" y="2614066"/>
                </a:cubicBezTo>
                <a:cubicBezTo>
                  <a:pt x="5693815" y="2605058"/>
                  <a:pt x="5693815" y="2605058"/>
                  <a:pt x="5693815" y="2605058"/>
                </a:cubicBezTo>
                <a:cubicBezTo>
                  <a:pt x="5702168" y="2622112"/>
                  <a:pt x="5703438" y="2650099"/>
                  <a:pt x="5709211" y="2677123"/>
                </a:cubicBezTo>
                <a:cubicBezTo>
                  <a:pt x="5736544" y="2694832"/>
                  <a:pt x="5738201" y="2614414"/>
                  <a:pt x="5729234" y="2550395"/>
                </a:cubicBezTo>
                <a:cubicBezTo>
                  <a:pt x="5732776" y="2544928"/>
                  <a:pt x="5738243" y="2548470"/>
                  <a:pt x="5744362" y="2533034"/>
                </a:cubicBezTo>
                <a:close/>
                <a:moveTo>
                  <a:pt x="5538793" y="2562824"/>
                </a:moveTo>
                <a:cubicBezTo>
                  <a:pt x="5546491" y="2598857"/>
                  <a:pt x="5549378" y="2612369"/>
                  <a:pt x="5560618" y="2642934"/>
                </a:cubicBezTo>
                <a:cubicBezTo>
                  <a:pt x="5568664" y="2636506"/>
                  <a:pt x="5577017" y="2653560"/>
                  <a:pt x="5581828" y="2676080"/>
                </a:cubicBezTo>
                <a:cubicBezTo>
                  <a:pt x="5586639" y="2698600"/>
                  <a:pt x="5591451" y="2721120"/>
                  <a:pt x="5595955" y="2720158"/>
                </a:cubicBezTo>
                <a:cubicBezTo>
                  <a:pt x="5605271" y="2741716"/>
                  <a:pt x="5602998" y="2775169"/>
                  <a:pt x="5603306" y="2798652"/>
                </a:cubicBezTo>
                <a:cubicBezTo>
                  <a:pt x="5602344" y="2794147"/>
                  <a:pt x="5602344" y="2794147"/>
                  <a:pt x="5597839" y="2795110"/>
                </a:cubicBezTo>
                <a:cubicBezTo>
                  <a:pt x="5597839" y="2795110"/>
                  <a:pt x="5598802" y="2799614"/>
                  <a:pt x="5598802" y="2799614"/>
                </a:cubicBezTo>
                <a:cubicBezTo>
                  <a:pt x="5598146" y="2818592"/>
                  <a:pt x="5598146" y="2818592"/>
                  <a:pt x="5598146" y="2818592"/>
                </a:cubicBezTo>
                <a:cubicBezTo>
                  <a:pt x="5599109" y="2823096"/>
                  <a:pt x="5599109" y="2823096"/>
                  <a:pt x="5599109" y="2823096"/>
                </a:cubicBezTo>
                <a:lnTo>
                  <a:pt x="5594817" y="2824013"/>
                </a:lnTo>
                <a:lnTo>
                  <a:pt x="5593589" y="2816549"/>
                </a:lnTo>
                <a:cubicBezTo>
                  <a:pt x="5590231" y="2809098"/>
                  <a:pt x="5583835" y="2812230"/>
                  <a:pt x="5584327" y="2797996"/>
                </a:cubicBezTo>
                <a:cubicBezTo>
                  <a:pt x="5588831" y="2797034"/>
                  <a:pt x="5588831" y="2797034"/>
                  <a:pt x="5587868" y="2792530"/>
                </a:cubicBezTo>
                <a:cubicBezTo>
                  <a:pt x="5586906" y="2788027"/>
                  <a:pt x="5586906" y="2788027"/>
                  <a:pt x="5586906" y="2788027"/>
                </a:cubicBezTo>
                <a:cubicBezTo>
                  <a:pt x="5591411" y="2787064"/>
                  <a:pt x="5591411" y="2787064"/>
                  <a:pt x="5590448" y="2782560"/>
                </a:cubicBezTo>
                <a:cubicBezTo>
                  <a:pt x="5590448" y="2782560"/>
                  <a:pt x="5590448" y="2782560"/>
                  <a:pt x="5589486" y="2778056"/>
                </a:cubicBezTo>
                <a:cubicBezTo>
                  <a:pt x="5584982" y="2779018"/>
                  <a:pt x="5585944" y="2783522"/>
                  <a:pt x="5584982" y="2779018"/>
                </a:cubicBezTo>
                <a:cubicBezTo>
                  <a:pt x="5582095" y="2765506"/>
                  <a:pt x="5583712" y="2751031"/>
                  <a:pt x="5572780" y="2743948"/>
                </a:cubicBezTo>
                <a:cubicBezTo>
                  <a:pt x="5578246" y="2747489"/>
                  <a:pt x="5578246" y="2747489"/>
                  <a:pt x="5577284" y="2742986"/>
                </a:cubicBezTo>
                <a:cubicBezTo>
                  <a:pt x="5580826" y="2737519"/>
                  <a:pt x="5575359" y="2733977"/>
                  <a:pt x="5575359" y="2733977"/>
                </a:cubicBezTo>
                <a:cubicBezTo>
                  <a:pt x="5575359" y="2733977"/>
                  <a:pt x="5575359" y="2733977"/>
                  <a:pt x="5574397" y="2729474"/>
                </a:cubicBezTo>
                <a:cubicBezTo>
                  <a:pt x="5580519" y="2714037"/>
                  <a:pt x="5564120" y="2703411"/>
                  <a:pt x="5569278" y="2683471"/>
                </a:cubicBezTo>
                <a:cubicBezTo>
                  <a:pt x="5564774" y="2684433"/>
                  <a:pt x="5564774" y="2684433"/>
                  <a:pt x="5564774" y="2684433"/>
                </a:cubicBezTo>
                <a:cubicBezTo>
                  <a:pt x="5569278" y="2683471"/>
                  <a:pt x="5568316" y="2678967"/>
                  <a:pt x="5568316" y="2678967"/>
                </a:cubicBezTo>
                <a:cubicBezTo>
                  <a:pt x="5567354" y="2674462"/>
                  <a:pt x="5567354" y="2674462"/>
                  <a:pt x="5562849" y="2675425"/>
                </a:cubicBezTo>
                <a:cubicBezTo>
                  <a:pt x="5559963" y="2661913"/>
                  <a:pt x="5557076" y="2648401"/>
                  <a:pt x="5557076" y="2648401"/>
                </a:cubicBezTo>
                <a:cubicBezTo>
                  <a:pt x="5554189" y="2634888"/>
                  <a:pt x="5554497" y="2658371"/>
                  <a:pt x="5549686" y="2635851"/>
                </a:cubicBezTo>
                <a:cubicBezTo>
                  <a:pt x="5555151" y="2639393"/>
                  <a:pt x="5558693" y="2633926"/>
                  <a:pt x="5553227" y="2630384"/>
                </a:cubicBezTo>
                <a:cubicBezTo>
                  <a:pt x="5547761" y="2626843"/>
                  <a:pt x="5548068" y="2650325"/>
                  <a:pt x="5543257" y="2627805"/>
                </a:cubicBezTo>
                <a:cubicBezTo>
                  <a:pt x="5543257" y="2627805"/>
                  <a:pt x="5543257" y="2627805"/>
                  <a:pt x="5547761" y="2626843"/>
                </a:cubicBezTo>
                <a:cubicBezTo>
                  <a:pt x="5547761" y="2626843"/>
                  <a:pt x="5547761" y="2626843"/>
                  <a:pt x="5546799" y="2622339"/>
                </a:cubicBezTo>
                <a:cubicBezTo>
                  <a:pt x="5546799" y="2622339"/>
                  <a:pt x="5545837" y="2617834"/>
                  <a:pt x="5545837" y="2617834"/>
                </a:cubicBezTo>
                <a:cubicBezTo>
                  <a:pt x="5544874" y="2613331"/>
                  <a:pt x="5544874" y="2613331"/>
                  <a:pt x="5544874" y="2613331"/>
                </a:cubicBezTo>
                <a:cubicBezTo>
                  <a:pt x="5543912" y="2608826"/>
                  <a:pt x="5543912" y="2608826"/>
                  <a:pt x="5543912" y="2608826"/>
                </a:cubicBezTo>
                <a:cubicBezTo>
                  <a:pt x="5548415" y="2607864"/>
                  <a:pt x="5547453" y="2603360"/>
                  <a:pt x="5546491" y="2598857"/>
                </a:cubicBezTo>
                <a:cubicBezTo>
                  <a:pt x="5541988" y="2599819"/>
                  <a:pt x="5541025" y="2595314"/>
                  <a:pt x="5540063" y="2590810"/>
                </a:cubicBezTo>
                <a:cubicBezTo>
                  <a:pt x="5543604" y="2585344"/>
                  <a:pt x="5540717" y="2571832"/>
                  <a:pt x="5538793" y="2562824"/>
                </a:cubicBezTo>
                <a:close/>
                <a:moveTo>
                  <a:pt x="665421" y="3538061"/>
                </a:moveTo>
                <a:lnTo>
                  <a:pt x="668307" y="3551573"/>
                </a:lnTo>
                <a:cubicBezTo>
                  <a:pt x="668307" y="3551573"/>
                  <a:pt x="662842" y="3548032"/>
                  <a:pt x="661880" y="3543528"/>
                </a:cubicBezTo>
                <a:cubicBezTo>
                  <a:pt x="666383" y="3542566"/>
                  <a:pt x="665421" y="3538061"/>
                  <a:pt x="665421" y="3538061"/>
                </a:cubicBezTo>
                <a:close/>
                <a:moveTo>
                  <a:pt x="727864" y="3477624"/>
                </a:moveTo>
                <a:cubicBezTo>
                  <a:pt x="727864" y="3477624"/>
                  <a:pt x="728826" y="3482129"/>
                  <a:pt x="733330" y="3481166"/>
                </a:cubicBezTo>
                <a:cubicBezTo>
                  <a:pt x="728826" y="3482129"/>
                  <a:pt x="733637" y="3504648"/>
                  <a:pt x="729788" y="3486633"/>
                </a:cubicBezTo>
                <a:cubicBezTo>
                  <a:pt x="728826" y="3482129"/>
                  <a:pt x="728826" y="3482129"/>
                  <a:pt x="727864" y="3477624"/>
                </a:cubicBezTo>
                <a:close/>
                <a:moveTo>
                  <a:pt x="5425431" y="2252659"/>
                </a:moveTo>
                <a:cubicBezTo>
                  <a:pt x="5430898" y="2256200"/>
                  <a:pt x="5431860" y="2260705"/>
                  <a:pt x="5432822" y="2265209"/>
                </a:cubicBezTo>
                <a:cubicBezTo>
                  <a:pt x="5432822" y="2265209"/>
                  <a:pt x="5432822" y="2265209"/>
                  <a:pt x="5433785" y="2269713"/>
                </a:cubicBezTo>
                <a:cubicBezTo>
                  <a:pt x="5434747" y="2274217"/>
                  <a:pt x="5434747" y="2274217"/>
                  <a:pt x="5434747" y="2274217"/>
                </a:cubicBezTo>
                <a:lnTo>
                  <a:pt x="5435709" y="2278721"/>
                </a:lnTo>
                <a:cubicBezTo>
                  <a:pt x="5435709" y="2278721"/>
                  <a:pt x="5434747" y="2274217"/>
                  <a:pt x="5429280" y="2270676"/>
                </a:cubicBezTo>
                <a:cubicBezTo>
                  <a:pt x="5427356" y="2261667"/>
                  <a:pt x="5426393" y="2257163"/>
                  <a:pt x="5425431" y="2252659"/>
                </a:cubicBezTo>
                <a:close/>
                <a:moveTo>
                  <a:pt x="697152" y="3201608"/>
                </a:moveTo>
                <a:cubicBezTo>
                  <a:pt x="697152" y="3201608"/>
                  <a:pt x="701656" y="3200646"/>
                  <a:pt x="701656" y="3200646"/>
                </a:cubicBezTo>
                <a:cubicBezTo>
                  <a:pt x="702618" y="3205149"/>
                  <a:pt x="702618" y="3205149"/>
                  <a:pt x="702618" y="3205149"/>
                </a:cubicBezTo>
                <a:cubicBezTo>
                  <a:pt x="698114" y="3206112"/>
                  <a:pt x="697152" y="3201608"/>
                  <a:pt x="697152" y="3201608"/>
                </a:cubicBezTo>
                <a:close/>
                <a:moveTo>
                  <a:pt x="23704" y="3000785"/>
                </a:moveTo>
                <a:cubicBezTo>
                  <a:pt x="25950" y="3003797"/>
                  <a:pt x="25950" y="3003797"/>
                  <a:pt x="25950" y="3003797"/>
                </a:cubicBezTo>
                <a:cubicBezTo>
                  <a:pt x="25950" y="3003797"/>
                  <a:pt x="28196" y="3006809"/>
                  <a:pt x="28196" y="3006809"/>
                </a:cubicBezTo>
                <a:cubicBezTo>
                  <a:pt x="25181" y="3009057"/>
                  <a:pt x="25181" y="3009057"/>
                  <a:pt x="22935" y="3006044"/>
                </a:cubicBezTo>
                <a:cubicBezTo>
                  <a:pt x="22935" y="3006044"/>
                  <a:pt x="20690" y="3003032"/>
                  <a:pt x="23704" y="3000785"/>
                </a:cubicBezTo>
                <a:close/>
                <a:moveTo>
                  <a:pt x="5144618" y="1709820"/>
                </a:moveTo>
                <a:cubicBezTo>
                  <a:pt x="5157475" y="1725913"/>
                  <a:pt x="5165829" y="1742966"/>
                  <a:pt x="5178685" y="1759057"/>
                </a:cubicBezTo>
                <a:cubicBezTo>
                  <a:pt x="5174182" y="1760019"/>
                  <a:pt x="5174182" y="1760019"/>
                  <a:pt x="5174182" y="1760019"/>
                </a:cubicBezTo>
                <a:cubicBezTo>
                  <a:pt x="5173220" y="1755516"/>
                  <a:pt x="5166791" y="1747470"/>
                  <a:pt x="5165829" y="1742966"/>
                </a:cubicBezTo>
                <a:cubicBezTo>
                  <a:pt x="5160362" y="1739424"/>
                  <a:pt x="5153934" y="1731379"/>
                  <a:pt x="5152972" y="1726875"/>
                </a:cubicBezTo>
                <a:cubicBezTo>
                  <a:pt x="5152972" y="1726875"/>
                  <a:pt x="5147505" y="1723332"/>
                  <a:pt x="5147505" y="1723332"/>
                </a:cubicBezTo>
                <a:cubicBezTo>
                  <a:pt x="5142039" y="1719791"/>
                  <a:pt x="5142039" y="1719791"/>
                  <a:pt x="5141076" y="1715287"/>
                </a:cubicBezTo>
                <a:cubicBezTo>
                  <a:pt x="5140114" y="1710783"/>
                  <a:pt x="5140114" y="1710783"/>
                  <a:pt x="5144618" y="1709820"/>
                </a:cubicBezTo>
                <a:close/>
                <a:moveTo>
                  <a:pt x="726773" y="2634833"/>
                </a:moveTo>
                <a:cubicBezTo>
                  <a:pt x="727736" y="2639338"/>
                  <a:pt x="727736" y="2639338"/>
                  <a:pt x="727736" y="2639338"/>
                </a:cubicBezTo>
                <a:cubicBezTo>
                  <a:pt x="727736" y="2639338"/>
                  <a:pt x="723231" y="2640300"/>
                  <a:pt x="723231" y="2640300"/>
                </a:cubicBezTo>
                <a:cubicBezTo>
                  <a:pt x="726773" y="2634833"/>
                  <a:pt x="726773" y="2634833"/>
                  <a:pt x="726773" y="2634833"/>
                </a:cubicBezTo>
                <a:close/>
                <a:moveTo>
                  <a:pt x="760478" y="2435480"/>
                </a:moveTo>
                <a:lnTo>
                  <a:pt x="760347" y="2439276"/>
                </a:lnTo>
                <a:cubicBezTo>
                  <a:pt x="760347" y="2439276"/>
                  <a:pt x="760347" y="2439276"/>
                  <a:pt x="756805" y="2444741"/>
                </a:cubicBezTo>
                <a:close/>
                <a:moveTo>
                  <a:pt x="779150" y="2373847"/>
                </a:moveTo>
                <a:lnTo>
                  <a:pt x="779366" y="2373987"/>
                </a:lnTo>
                <a:lnTo>
                  <a:pt x="778898" y="2374800"/>
                </a:lnTo>
                <a:close/>
                <a:moveTo>
                  <a:pt x="82769" y="2413119"/>
                </a:moveTo>
                <a:cubicBezTo>
                  <a:pt x="66034" y="2472459"/>
                  <a:pt x="66557" y="2542367"/>
                  <a:pt x="52067" y="2604720"/>
                </a:cubicBezTo>
                <a:cubicBezTo>
                  <a:pt x="46746" y="2622747"/>
                  <a:pt x="55790" y="2616005"/>
                  <a:pt x="56497" y="2629537"/>
                </a:cubicBezTo>
                <a:cubicBezTo>
                  <a:pt x="52652" y="2655836"/>
                  <a:pt x="48099" y="2668603"/>
                  <a:pt x="43546" y="2681370"/>
                </a:cubicBezTo>
                <a:cubicBezTo>
                  <a:pt x="40470" y="2702410"/>
                  <a:pt x="47976" y="2706187"/>
                  <a:pt x="47915" y="2724979"/>
                </a:cubicBezTo>
                <a:cubicBezTo>
                  <a:pt x="42593" y="2743006"/>
                  <a:pt x="37271" y="2761032"/>
                  <a:pt x="31949" y="2779060"/>
                </a:cubicBezTo>
                <a:cubicBezTo>
                  <a:pt x="31949" y="2779060"/>
                  <a:pt x="31949" y="2779060"/>
                  <a:pt x="21428" y="2777530"/>
                </a:cubicBezTo>
                <a:cubicBezTo>
                  <a:pt x="19890" y="2788050"/>
                  <a:pt x="17583" y="2803829"/>
                  <a:pt x="18290" y="2817361"/>
                </a:cubicBezTo>
                <a:cubicBezTo>
                  <a:pt x="18290" y="2817361"/>
                  <a:pt x="18290" y="2817361"/>
                  <a:pt x="21305" y="2815114"/>
                </a:cubicBezTo>
                <a:cubicBezTo>
                  <a:pt x="19059" y="2812101"/>
                  <a:pt x="19828" y="2806841"/>
                  <a:pt x="22074" y="2809854"/>
                </a:cubicBezTo>
                <a:cubicBezTo>
                  <a:pt x="22074" y="2809854"/>
                  <a:pt x="24320" y="2812866"/>
                  <a:pt x="24320" y="2812866"/>
                </a:cubicBezTo>
                <a:cubicBezTo>
                  <a:pt x="27334" y="2810619"/>
                  <a:pt x="26627" y="2797087"/>
                  <a:pt x="31118" y="2803112"/>
                </a:cubicBezTo>
                <a:cubicBezTo>
                  <a:pt x="34072" y="2819656"/>
                  <a:pt x="28811" y="2818891"/>
                  <a:pt x="29518" y="2832423"/>
                </a:cubicBezTo>
                <a:cubicBezTo>
                  <a:pt x="29518" y="2832423"/>
                  <a:pt x="29518" y="2832423"/>
                  <a:pt x="31764" y="2835435"/>
                </a:cubicBezTo>
                <a:cubicBezTo>
                  <a:pt x="31764" y="2835435"/>
                  <a:pt x="31764" y="2835435"/>
                  <a:pt x="28750" y="2837683"/>
                </a:cubicBezTo>
                <a:cubicBezTo>
                  <a:pt x="30995" y="2840695"/>
                  <a:pt x="30226" y="2845955"/>
                  <a:pt x="30226" y="2845955"/>
                </a:cubicBezTo>
                <a:cubicBezTo>
                  <a:pt x="27211" y="2848202"/>
                  <a:pt x="27211" y="2848202"/>
                  <a:pt x="27211" y="2848202"/>
                </a:cubicBezTo>
                <a:cubicBezTo>
                  <a:pt x="30934" y="2859487"/>
                  <a:pt x="33118" y="2881291"/>
                  <a:pt x="33057" y="2900083"/>
                </a:cubicBezTo>
                <a:cubicBezTo>
                  <a:pt x="29980" y="2921122"/>
                  <a:pt x="27673" y="2936902"/>
                  <a:pt x="21643" y="2941397"/>
                </a:cubicBezTo>
                <a:cubicBezTo>
                  <a:pt x="23889" y="2944409"/>
                  <a:pt x="20874" y="2946657"/>
                  <a:pt x="20874" y="2946657"/>
                </a:cubicBezTo>
                <a:cubicBezTo>
                  <a:pt x="23120" y="2949669"/>
                  <a:pt x="22351" y="2954929"/>
                  <a:pt x="19336" y="2957176"/>
                </a:cubicBezTo>
                <a:cubicBezTo>
                  <a:pt x="19336" y="2957176"/>
                  <a:pt x="19336" y="2957176"/>
                  <a:pt x="17091" y="2954164"/>
                </a:cubicBezTo>
                <a:cubicBezTo>
                  <a:pt x="17860" y="2948904"/>
                  <a:pt x="17860" y="2948904"/>
                  <a:pt x="17860" y="2948904"/>
                </a:cubicBezTo>
                <a:cubicBezTo>
                  <a:pt x="17860" y="2948904"/>
                  <a:pt x="17860" y="2948904"/>
                  <a:pt x="15614" y="2945892"/>
                </a:cubicBezTo>
                <a:cubicBezTo>
                  <a:pt x="15552" y="2964684"/>
                  <a:pt x="18567" y="2962436"/>
                  <a:pt x="19275" y="2975968"/>
                </a:cubicBezTo>
                <a:cubicBezTo>
                  <a:pt x="19275" y="2975968"/>
                  <a:pt x="20044" y="2970708"/>
                  <a:pt x="20044" y="2970708"/>
                </a:cubicBezTo>
                <a:cubicBezTo>
                  <a:pt x="20044" y="2970708"/>
                  <a:pt x="20044" y="2970708"/>
                  <a:pt x="22290" y="2973720"/>
                </a:cubicBezTo>
                <a:cubicBezTo>
                  <a:pt x="22290" y="2973720"/>
                  <a:pt x="22290" y="2973720"/>
                  <a:pt x="24535" y="2976733"/>
                </a:cubicBezTo>
                <a:cubicBezTo>
                  <a:pt x="24535" y="2976733"/>
                  <a:pt x="23059" y="2968461"/>
                  <a:pt x="28319" y="2969225"/>
                </a:cubicBezTo>
                <a:cubicBezTo>
                  <a:pt x="29027" y="2982757"/>
                  <a:pt x="29734" y="2996289"/>
                  <a:pt x="24474" y="2995525"/>
                </a:cubicBezTo>
                <a:cubicBezTo>
                  <a:pt x="24474" y="2995525"/>
                  <a:pt x="26720" y="2998537"/>
                  <a:pt x="23704" y="3000785"/>
                </a:cubicBezTo>
                <a:cubicBezTo>
                  <a:pt x="13830" y="3031579"/>
                  <a:pt x="13707" y="3069162"/>
                  <a:pt x="21090" y="3110523"/>
                </a:cubicBezTo>
                <a:cubicBezTo>
                  <a:pt x="21090" y="3110523"/>
                  <a:pt x="23336" y="3113535"/>
                  <a:pt x="20321" y="3115783"/>
                </a:cubicBezTo>
                <a:cubicBezTo>
                  <a:pt x="22567" y="3118795"/>
                  <a:pt x="21797" y="3124055"/>
                  <a:pt x="21797" y="3124055"/>
                </a:cubicBezTo>
                <a:cubicBezTo>
                  <a:pt x="21797" y="3124055"/>
                  <a:pt x="21797" y="3124055"/>
                  <a:pt x="19552" y="3121043"/>
                </a:cubicBezTo>
                <a:cubicBezTo>
                  <a:pt x="23274" y="3132328"/>
                  <a:pt x="28473" y="3151884"/>
                  <a:pt x="32964" y="3157909"/>
                </a:cubicBezTo>
                <a:cubicBezTo>
                  <a:pt x="30719" y="3154896"/>
                  <a:pt x="30719" y="3154896"/>
                  <a:pt x="31488" y="3149636"/>
                </a:cubicBezTo>
                <a:cubicBezTo>
                  <a:pt x="31488" y="3149636"/>
                  <a:pt x="34503" y="3147389"/>
                  <a:pt x="34503" y="3147389"/>
                </a:cubicBezTo>
                <a:cubicBezTo>
                  <a:pt x="36748" y="3150401"/>
                  <a:pt x="36748" y="3150401"/>
                  <a:pt x="35979" y="3155661"/>
                </a:cubicBezTo>
                <a:lnTo>
                  <a:pt x="36796" y="3156756"/>
                </a:lnTo>
                <a:lnTo>
                  <a:pt x="36814" y="3159140"/>
                </a:lnTo>
                <a:cubicBezTo>
                  <a:pt x="36525" y="3161112"/>
                  <a:pt x="36333" y="3162427"/>
                  <a:pt x="37456" y="3163933"/>
                </a:cubicBezTo>
                <a:cubicBezTo>
                  <a:pt x="35210" y="3160921"/>
                  <a:pt x="38225" y="3158673"/>
                  <a:pt x="38225" y="3158673"/>
                </a:cubicBezTo>
                <a:lnTo>
                  <a:pt x="36796" y="3156756"/>
                </a:lnTo>
                <a:lnTo>
                  <a:pt x="36748" y="3150401"/>
                </a:lnTo>
                <a:cubicBezTo>
                  <a:pt x="53883" y="3198551"/>
                  <a:pt x="52161" y="3265447"/>
                  <a:pt x="66281" y="3315844"/>
                </a:cubicBezTo>
                <a:cubicBezTo>
                  <a:pt x="63266" y="3318092"/>
                  <a:pt x="66219" y="3334636"/>
                  <a:pt x="65450" y="3339896"/>
                </a:cubicBezTo>
                <a:cubicBezTo>
                  <a:pt x="68465" y="3337649"/>
                  <a:pt x="68465" y="3337649"/>
                  <a:pt x="72956" y="3343673"/>
                </a:cubicBezTo>
                <a:cubicBezTo>
                  <a:pt x="72956" y="3343673"/>
                  <a:pt x="69942" y="3345921"/>
                  <a:pt x="72187" y="3348933"/>
                </a:cubicBezTo>
                <a:cubicBezTo>
                  <a:pt x="74433" y="3351945"/>
                  <a:pt x="71418" y="3354193"/>
                  <a:pt x="73664" y="3357205"/>
                </a:cubicBezTo>
                <a:cubicBezTo>
                  <a:pt x="84062" y="3396318"/>
                  <a:pt x="79509" y="3409086"/>
                  <a:pt x="81694" y="3430890"/>
                </a:cubicBezTo>
                <a:cubicBezTo>
                  <a:pt x="81694" y="3430890"/>
                  <a:pt x="79448" y="3427877"/>
                  <a:pt x="82462" y="3425630"/>
                </a:cubicBezTo>
                <a:cubicBezTo>
                  <a:pt x="82462" y="3425630"/>
                  <a:pt x="85477" y="3423382"/>
                  <a:pt x="87723" y="3426395"/>
                </a:cubicBezTo>
                <a:cubicBezTo>
                  <a:pt x="87723" y="3426395"/>
                  <a:pt x="86954" y="3431654"/>
                  <a:pt x="86954" y="3431654"/>
                </a:cubicBezTo>
                <a:cubicBezTo>
                  <a:pt x="89199" y="3434667"/>
                  <a:pt x="89199" y="3434667"/>
                  <a:pt x="89199" y="3434667"/>
                </a:cubicBezTo>
                <a:cubicBezTo>
                  <a:pt x="100428" y="3449728"/>
                  <a:pt x="109288" y="3499361"/>
                  <a:pt x="97998" y="3503092"/>
                </a:cubicBezTo>
                <a:cubicBezTo>
                  <a:pt x="107688" y="3528673"/>
                  <a:pt x="123346" y="3568551"/>
                  <a:pt x="124762" y="3595615"/>
                </a:cubicBezTo>
                <a:cubicBezTo>
                  <a:pt x="116548" y="3578306"/>
                  <a:pt x="101597" y="3551960"/>
                  <a:pt x="92676" y="3521119"/>
                </a:cubicBezTo>
                <a:cubicBezTo>
                  <a:pt x="83754" y="3490278"/>
                  <a:pt x="79324" y="3465461"/>
                  <a:pt x="86123" y="3455706"/>
                </a:cubicBezTo>
                <a:cubicBezTo>
                  <a:pt x="83109" y="3457954"/>
                  <a:pt x="83109" y="3457954"/>
                  <a:pt x="80863" y="3454941"/>
                </a:cubicBezTo>
                <a:cubicBezTo>
                  <a:pt x="81632" y="3449682"/>
                  <a:pt x="77140" y="3443657"/>
                  <a:pt x="80155" y="3441409"/>
                </a:cubicBezTo>
                <a:cubicBezTo>
                  <a:pt x="80155" y="3441409"/>
                  <a:pt x="77909" y="3438397"/>
                  <a:pt x="80924" y="3436150"/>
                </a:cubicBezTo>
                <a:cubicBezTo>
                  <a:pt x="80924" y="3436150"/>
                  <a:pt x="80924" y="3436150"/>
                  <a:pt x="77909" y="3438397"/>
                </a:cubicBezTo>
                <a:cubicBezTo>
                  <a:pt x="67389" y="3436867"/>
                  <a:pt x="65973" y="3409804"/>
                  <a:pt x="62313" y="3379727"/>
                </a:cubicBezTo>
                <a:cubicBezTo>
                  <a:pt x="62313" y="3379727"/>
                  <a:pt x="62313" y="3379727"/>
                  <a:pt x="60067" y="3376715"/>
                </a:cubicBezTo>
                <a:cubicBezTo>
                  <a:pt x="57052" y="3378962"/>
                  <a:pt x="57052" y="3378962"/>
                  <a:pt x="57821" y="3373703"/>
                </a:cubicBezTo>
                <a:cubicBezTo>
                  <a:pt x="57821" y="3373703"/>
                  <a:pt x="55576" y="3370690"/>
                  <a:pt x="55576" y="3370690"/>
                </a:cubicBezTo>
                <a:cubicBezTo>
                  <a:pt x="58590" y="3368443"/>
                  <a:pt x="58590" y="3368443"/>
                  <a:pt x="58590" y="3368443"/>
                </a:cubicBezTo>
                <a:cubicBezTo>
                  <a:pt x="58590" y="3368443"/>
                  <a:pt x="58590" y="3368443"/>
                  <a:pt x="53330" y="3367678"/>
                </a:cubicBezTo>
                <a:cubicBezTo>
                  <a:pt x="51853" y="3359406"/>
                  <a:pt x="46593" y="3358641"/>
                  <a:pt x="41394" y="3339084"/>
                </a:cubicBezTo>
                <a:cubicBezTo>
                  <a:pt x="35364" y="3343579"/>
                  <a:pt x="42809" y="3366148"/>
                  <a:pt x="33057" y="3359359"/>
                </a:cubicBezTo>
                <a:cubicBezTo>
                  <a:pt x="32319" y="3355223"/>
                  <a:pt x="31196" y="3353717"/>
                  <a:pt x="30073" y="3352210"/>
                </a:cubicBezTo>
                <a:lnTo>
                  <a:pt x="28581" y="3348636"/>
                </a:lnTo>
                <a:lnTo>
                  <a:pt x="29335" y="3348074"/>
                </a:lnTo>
                <a:cubicBezTo>
                  <a:pt x="27089" y="3345062"/>
                  <a:pt x="27089" y="3345062"/>
                  <a:pt x="27089" y="3345062"/>
                </a:cubicBezTo>
                <a:lnTo>
                  <a:pt x="28581" y="3348636"/>
                </a:lnTo>
                <a:lnTo>
                  <a:pt x="26320" y="3350322"/>
                </a:lnTo>
                <a:cubicBezTo>
                  <a:pt x="26320" y="3350322"/>
                  <a:pt x="24074" y="3347310"/>
                  <a:pt x="24074" y="3347310"/>
                </a:cubicBezTo>
                <a:cubicBezTo>
                  <a:pt x="21828" y="3344297"/>
                  <a:pt x="21828" y="3344297"/>
                  <a:pt x="21828" y="3344297"/>
                </a:cubicBezTo>
                <a:cubicBezTo>
                  <a:pt x="22598" y="3339037"/>
                  <a:pt x="21121" y="3330765"/>
                  <a:pt x="19644" y="3322493"/>
                </a:cubicBezTo>
                <a:cubicBezTo>
                  <a:pt x="19644" y="3322493"/>
                  <a:pt x="20413" y="3317233"/>
                  <a:pt x="20413" y="3317233"/>
                </a:cubicBezTo>
                <a:cubicBezTo>
                  <a:pt x="20413" y="3317233"/>
                  <a:pt x="18168" y="3314221"/>
                  <a:pt x="18937" y="3308961"/>
                </a:cubicBezTo>
                <a:cubicBezTo>
                  <a:pt x="18937" y="3308961"/>
                  <a:pt x="16691" y="3305949"/>
                  <a:pt x="19706" y="3303701"/>
                </a:cubicBezTo>
                <a:cubicBezTo>
                  <a:pt x="21952" y="3306713"/>
                  <a:pt x="21952" y="3306713"/>
                  <a:pt x="21182" y="3311973"/>
                </a:cubicBezTo>
                <a:cubicBezTo>
                  <a:pt x="21182" y="3311973"/>
                  <a:pt x="23428" y="3314986"/>
                  <a:pt x="22659" y="3320245"/>
                </a:cubicBezTo>
                <a:cubicBezTo>
                  <a:pt x="24197" y="3309726"/>
                  <a:pt x="22721" y="3301454"/>
                  <a:pt x="26504" y="3293946"/>
                </a:cubicBezTo>
                <a:cubicBezTo>
                  <a:pt x="31765" y="3294711"/>
                  <a:pt x="35487" y="3305996"/>
                  <a:pt x="42286" y="3296241"/>
                </a:cubicBezTo>
                <a:cubicBezTo>
                  <a:pt x="29704" y="3235323"/>
                  <a:pt x="17829" y="3187938"/>
                  <a:pt x="16537" y="3123291"/>
                </a:cubicBezTo>
                <a:cubicBezTo>
                  <a:pt x="14291" y="3120278"/>
                  <a:pt x="14291" y="3120278"/>
                  <a:pt x="15060" y="3115018"/>
                </a:cubicBezTo>
                <a:cubicBezTo>
                  <a:pt x="12815" y="3112006"/>
                  <a:pt x="15829" y="3109758"/>
                  <a:pt x="15829" y="3109758"/>
                </a:cubicBezTo>
                <a:cubicBezTo>
                  <a:pt x="10630" y="3090202"/>
                  <a:pt x="9215" y="3063138"/>
                  <a:pt x="10046" y="3039086"/>
                </a:cubicBezTo>
                <a:cubicBezTo>
                  <a:pt x="4847" y="3019529"/>
                  <a:pt x="-1059" y="2986441"/>
                  <a:pt x="1309" y="2951870"/>
                </a:cubicBezTo>
                <a:cubicBezTo>
                  <a:pt x="-1583" y="2916533"/>
                  <a:pt x="786" y="2881962"/>
                  <a:pt x="3862" y="2860923"/>
                </a:cubicBezTo>
                <a:cubicBezTo>
                  <a:pt x="4755" y="2818079"/>
                  <a:pt x="6416" y="2769976"/>
                  <a:pt x="7308" y="2727132"/>
                </a:cubicBezTo>
                <a:cubicBezTo>
                  <a:pt x="10445" y="2687301"/>
                  <a:pt x="15829" y="2650482"/>
                  <a:pt x="30195" y="2625713"/>
                </a:cubicBezTo>
                <a:cubicBezTo>
                  <a:pt x="29426" y="2630973"/>
                  <a:pt x="28657" y="2636232"/>
                  <a:pt x="27888" y="2641492"/>
                </a:cubicBezTo>
                <a:cubicBezTo>
                  <a:pt x="27888" y="2641492"/>
                  <a:pt x="27888" y="2641492"/>
                  <a:pt x="31672" y="2633985"/>
                </a:cubicBezTo>
                <a:cubicBezTo>
                  <a:pt x="29426" y="2630973"/>
                  <a:pt x="32441" y="2628725"/>
                  <a:pt x="32441" y="2628725"/>
                </a:cubicBezTo>
                <a:cubicBezTo>
                  <a:pt x="34687" y="2631737"/>
                  <a:pt x="34687" y="2631737"/>
                  <a:pt x="33917" y="2636997"/>
                </a:cubicBezTo>
                <a:cubicBezTo>
                  <a:pt x="33917" y="2636997"/>
                  <a:pt x="33917" y="2636997"/>
                  <a:pt x="36163" y="2640009"/>
                </a:cubicBezTo>
                <a:cubicBezTo>
                  <a:pt x="41547" y="2603191"/>
                  <a:pt x="47699" y="2561112"/>
                  <a:pt x="47822" y="2523528"/>
                </a:cubicBezTo>
                <a:cubicBezTo>
                  <a:pt x="62188" y="2498759"/>
                  <a:pt x="69110" y="2451420"/>
                  <a:pt x="82769" y="2413119"/>
                </a:cubicBezTo>
                <a:close/>
                <a:moveTo>
                  <a:pt x="842852" y="2186167"/>
                </a:moveTo>
                <a:cubicBezTo>
                  <a:pt x="843814" y="2190672"/>
                  <a:pt x="843814" y="2190672"/>
                  <a:pt x="844776" y="2195175"/>
                </a:cubicBezTo>
                <a:cubicBezTo>
                  <a:pt x="833189" y="2207070"/>
                  <a:pt x="824795" y="2255960"/>
                  <a:pt x="807086" y="2283291"/>
                </a:cubicBezTo>
                <a:cubicBezTo>
                  <a:pt x="809819" y="2285062"/>
                  <a:pt x="807481" y="2296159"/>
                  <a:pt x="802365" y="2310792"/>
                </a:cubicBezTo>
                <a:lnTo>
                  <a:pt x="785915" y="2348273"/>
                </a:lnTo>
                <a:lnTo>
                  <a:pt x="807499" y="2266692"/>
                </a:lnTo>
                <a:lnTo>
                  <a:pt x="823460" y="2218568"/>
                </a:lnTo>
                <a:lnTo>
                  <a:pt x="830609" y="2217040"/>
                </a:lnTo>
                <a:cubicBezTo>
                  <a:pt x="833189" y="2207070"/>
                  <a:pt x="835769" y="2197099"/>
                  <a:pt x="839310" y="2191634"/>
                </a:cubicBezTo>
                <a:cubicBezTo>
                  <a:pt x="839310" y="2191634"/>
                  <a:pt x="842852" y="2186167"/>
                  <a:pt x="842852" y="2186167"/>
                </a:cubicBezTo>
                <a:close/>
                <a:moveTo>
                  <a:pt x="840927" y="2177159"/>
                </a:moveTo>
                <a:cubicBezTo>
                  <a:pt x="841889" y="2181663"/>
                  <a:pt x="837385" y="2182625"/>
                  <a:pt x="838347" y="2187130"/>
                </a:cubicBezTo>
                <a:cubicBezTo>
                  <a:pt x="833844" y="2188092"/>
                  <a:pt x="834806" y="2192596"/>
                  <a:pt x="834806" y="2192596"/>
                </a:cubicBezTo>
                <a:lnTo>
                  <a:pt x="827275" y="2207064"/>
                </a:lnTo>
                <a:lnTo>
                  <a:pt x="834303" y="2185873"/>
                </a:lnTo>
                <a:lnTo>
                  <a:pt x="837385" y="2182625"/>
                </a:lnTo>
                <a:lnTo>
                  <a:pt x="836151" y="2180302"/>
                </a:lnTo>
                <a:lnTo>
                  <a:pt x="836748" y="2178498"/>
                </a:lnTo>
                <a:close/>
                <a:moveTo>
                  <a:pt x="839464" y="2170309"/>
                </a:moveTo>
                <a:lnTo>
                  <a:pt x="839965" y="2172655"/>
                </a:lnTo>
                <a:lnTo>
                  <a:pt x="838208" y="2174097"/>
                </a:lnTo>
                <a:close/>
                <a:moveTo>
                  <a:pt x="845313" y="2152674"/>
                </a:moveTo>
                <a:lnTo>
                  <a:pt x="849628" y="2151752"/>
                </a:lnTo>
                <a:cubicBezTo>
                  <a:pt x="849628" y="2151752"/>
                  <a:pt x="846087" y="2157218"/>
                  <a:pt x="847050" y="2161723"/>
                </a:cubicBezTo>
                <a:cubicBezTo>
                  <a:pt x="847050" y="2161723"/>
                  <a:pt x="847050" y="2161723"/>
                  <a:pt x="846087" y="2157218"/>
                </a:cubicBezTo>
                <a:lnTo>
                  <a:pt x="843632" y="2157743"/>
                </a:lnTo>
                <a:close/>
                <a:moveTo>
                  <a:pt x="875203" y="2077877"/>
                </a:moveTo>
                <a:lnTo>
                  <a:pt x="874366" y="2081194"/>
                </a:lnTo>
                <a:cubicBezTo>
                  <a:pt x="872203" y="2090708"/>
                  <a:pt x="875163" y="2083894"/>
                  <a:pt x="881198" y="2079073"/>
                </a:cubicBezTo>
                <a:cubicBezTo>
                  <a:pt x="865413" y="2115412"/>
                  <a:pt x="866375" y="2119916"/>
                  <a:pt x="852208" y="2141782"/>
                </a:cubicBezTo>
                <a:lnTo>
                  <a:pt x="848676" y="2142537"/>
                </a:lnTo>
                <a:lnTo>
                  <a:pt x="849759" y="2139271"/>
                </a:lnTo>
                <a:close/>
                <a:moveTo>
                  <a:pt x="4931467" y="1175063"/>
                </a:moveTo>
                <a:lnTo>
                  <a:pt x="4937140" y="1179573"/>
                </a:lnTo>
                <a:cubicBezTo>
                  <a:pt x="4937140" y="1179573"/>
                  <a:pt x="4931674" y="1176031"/>
                  <a:pt x="4931674" y="1176031"/>
                </a:cubicBezTo>
                <a:close/>
                <a:moveTo>
                  <a:pt x="561352" y="2088239"/>
                </a:moveTo>
                <a:cubicBezTo>
                  <a:pt x="564202" y="2086988"/>
                  <a:pt x="568184" y="2086749"/>
                  <a:pt x="573826" y="2087987"/>
                </a:cubicBezTo>
                <a:lnTo>
                  <a:pt x="582872" y="2092891"/>
                </a:lnTo>
                <a:lnTo>
                  <a:pt x="578185" y="2103852"/>
                </a:lnTo>
                <a:cubicBezTo>
                  <a:pt x="463551" y="2408874"/>
                  <a:pt x="402676" y="2736722"/>
                  <a:pt x="404548" y="3073332"/>
                </a:cubicBezTo>
                <a:lnTo>
                  <a:pt x="414356" y="3260413"/>
                </a:lnTo>
                <a:lnTo>
                  <a:pt x="410289" y="3235547"/>
                </a:lnTo>
                <a:cubicBezTo>
                  <a:pt x="391018" y="3081276"/>
                  <a:pt x="385239" y="2926080"/>
                  <a:pt x="403101" y="2771698"/>
                </a:cubicBezTo>
                <a:cubicBezTo>
                  <a:pt x="408745" y="2715741"/>
                  <a:pt x="400500" y="2658840"/>
                  <a:pt x="408415" y="2604354"/>
                </a:cubicBezTo>
                <a:cubicBezTo>
                  <a:pt x="409757" y="2592334"/>
                  <a:pt x="403764" y="2564285"/>
                  <a:pt x="435141" y="2583001"/>
                </a:cubicBezTo>
                <a:cubicBezTo>
                  <a:pt x="448360" y="2589954"/>
                  <a:pt x="447033" y="2574594"/>
                  <a:pt x="449176" y="2566314"/>
                </a:cubicBezTo>
                <a:cubicBezTo>
                  <a:pt x="467037" y="2411933"/>
                  <a:pt x="511608" y="2263578"/>
                  <a:pt x="552039" y="2114152"/>
                </a:cubicBezTo>
                <a:cubicBezTo>
                  <a:pt x="554449" y="2104837"/>
                  <a:pt x="552804" y="2091989"/>
                  <a:pt x="561352" y="2088239"/>
                </a:cubicBezTo>
                <a:close/>
                <a:moveTo>
                  <a:pt x="5705773" y="955466"/>
                </a:moveTo>
                <a:cubicBezTo>
                  <a:pt x="5709740" y="959433"/>
                  <a:pt x="5713706" y="967367"/>
                  <a:pt x="5709740" y="967367"/>
                </a:cubicBezTo>
                <a:cubicBezTo>
                  <a:pt x="5705774" y="959433"/>
                  <a:pt x="5701808" y="955466"/>
                  <a:pt x="5705773" y="955466"/>
                </a:cubicBezTo>
                <a:close/>
                <a:moveTo>
                  <a:pt x="968004" y="1863229"/>
                </a:moveTo>
                <a:lnTo>
                  <a:pt x="968776" y="1863422"/>
                </a:lnTo>
                <a:lnTo>
                  <a:pt x="957715" y="1886114"/>
                </a:lnTo>
                <a:cubicBezTo>
                  <a:pt x="948937" y="1905650"/>
                  <a:pt x="941930" y="1922454"/>
                  <a:pt x="938869" y="1930172"/>
                </a:cubicBezTo>
                <a:cubicBezTo>
                  <a:pt x="937252" y="1944646"/>
                  <a:pt x="905376" y="1993844"/>
                  <a:pt x="906645" y="2021830"/>
                </a:cubicBezTo>
                <a:cubicBezTo>
                  <a:pt x="898600" y="2028259"/>
                  <a:pt x="901179" y="2018288"/>
                  <a:pt x="901179" y="2018288"/>
                </a:cubicBezTo>
                <a:cubicBezTo>
                  <a:pt x="900371" y="2025526"/>
                  <a:pt x="895779" y="2037103"/>
                  <a:pt x="890505" y="2048238"/>
                </a:cubicBezTo>
                <a:lnTo>
                  <a:pt x="877626" y="2072031"/>
                </a:lnTo>
                <a:lnTo>
                  <a:pt x="952342" y="1891751"/>
                </a:lnTo>
                <a:cubicBezTo>
                  <a:pt x="954884" y="1885341"/>
                  <a:pt x="957426" y="1878932"/>
                  <a:pt x="959967" y="1872523"/>
                </a:cubicBezTo>
                <a:cubicBezTo>
                  <a:pt x="961973" y="1868183"/>
                  <a:pt x="964647" y="1864679"/>
                  <a:pt x="968004" y="1863229"/>
                </a:cubicBezTo>
                <a:close/>
                <a:moveTo>
                  <a:pt x="4343712" y="1135297"/>
                </a:moveTo>
                <a:cubicBezTo>
                  <a:pt x="4338942" y="1143968"/>
                  <a:pt x="4368028" y="1158847"/>
                  <a:pt x="4388447" y="1168954"/>
                </a:cubicBezTo>
                <a:cubicBezTo>
                  <a:pt x="4409120" y="1195019"/>
                  <a:pt x="4443799" y="1214105"/>
                  <a:pt x="4474271" y="1238784"/>
                </a:cubicBezTo>
                <a:cubicBezTo>
                  <a:pt x="4471193" y="1238219"/>
                  <a:pt x="4471193" y="1238219"/>
                  <a:pt x="4471193" y="1238219"/>
                </a:cubicBezTo>
                <a:cubicBezTo>
                  <a:pt x="4468680" y="1234576"/>
                  <a:pt x="4465601" y="1234012"/>
                  <a:pt x="4461959" y="1236526"/>
                </a:cubicBezTo>
                <a:cubicBezTo>
                  <a:pt x="4461959" y="1236526"/>
                  <a:pt x="4464473" y="1240170"/>
                  <a:pt x="4467551" y="1240734"/>
                </a:cubicBezTo>
                <a:cubicBezTo>
                  <a:pt x="4435949" y="1222212"/>
                  <a:pt x="4393165" y="1195276"/>
                  <a:pt x="4368285" y="1174804"/>
                </a:cubicBezTo>
                <a:cubicBezTo>
                  <a:pt x="4344789" y="1164132"/>
                  <a:pt x="4321858" y="1150383"/>
                  <a:pt x="4302825" y="1150076"/>
                </a:cubicBezTo>
                <a:cubicBezTo>
                  <a:pt x="4377211" y="1195533"/>
                  <a:pt x="4431179" y="1230884"/>
                  <a:pt x="4474219" y="1273777"/>
                </a:cubicBezTo>
                <a:cubicBezTo>
                  <a:pt x="4492123" y="1280242"/>
                  <a:pt x="4520081" y="1301278"/>
                  <a:pt x="4527622" y="1312207"/>
                </a:cubicBezTo>
                <a:cubicBezTo>
                  <a:pt x="4515310" y="1309949"/>
                  <a:pt x="4525929" y="1321442"/>
                  <a:pt x="4519208" y="1323392"/>
                </a:cubicBezTo>
                <a:cubicBezTo>
                  <a:pt x="4527314" y="1331242"/>
                  <a:pt x="4530957" y="1328729"/>
                  <a:pt x="4535984" y="1336014"/>
                </a:cubicBezTo>
                <a:cubicBezTo>
                  <a:pt x="4550810" y="1341915"/>
                  <a:pt x="4526493" y="1318363"/>
                  <a:pt x="4543833" y="1327907"/>
                </a:cubicBezTo>
                <a:cubicBezTo>
                  <a:pt x="4576819" y="1356228"/>
                  <a:pt x="4594979" y="1378650"/>
                  <a:pt x="4631607" y="1404458"/>
                </a:cubicBezTo>
                <a:cubicBezTo>
                  <a:pt x="4638584" y="1418466"/>
                  <a:pt x="4654795" y="1434166"/>
                  <a:pt x="4674083" y="1450430"/>
                </a:cubicBezTo>
                <a:cubicBezTo>
                  <a:pt x="4690294" y="1466130"/>
                  <a:pt x="4709018" y="1485474"/>
                  <a:pt x="4719073" y="1500045"/>
                </a:cubicBezTo>
                <a:cubicBezTo>
                  <a:pt x="4708454" y="1488552"/>
                  <a:pt x="4704812" y="1491066"/>
                  <a:pt x="4701734" y="1490503"/>
                </a:cubicBezTo>
                <a:cubicBezTo>
                  <a:pt x="4704248" y="1494146"/>
                  <a:pt x="4701169" y="1493581"/>
                  <a:pt x="4700605" y="1496660"/>
                </a:cubicBezTo>
                <a:cubicBezTo>
                  <a:pt x="4716815" y="1512360"/>
                  <a:pt x="4718765" y="1519082"/>
                  <a:pt x="4734976" y="1534781"/>
                </a:cubicBezTo>
                <a:cubicBezTo>
                  <a:pt x="4738054" y="1535345"/>
                  <a:pt x="4738054" y="1535345"/>
                  <a:pt x="4743645" y="1539553"/>
                </a:cubicBezTo>
                <a:cubicBezTo>
                  <a:pt x="4747852" y="1533960"/>
                  <a:pt x="4740312" y="1523031"/>
                  <a:pt x="4748981" y="1527803"/>
                </a:cubicBezTo>
                <a:cubicBezTo>
                  <a:pt x="4764628" y="1546581"/>
                  <a:pt x="4774682" y="1561153"/>
                  <a:pt x="4787814" y="1576290"/>
                </a:cubicBezTo>
                <a:cubicBezTo>
                  <a:pt x="4800947" y="1591426"/>
                  <a:pt x="4814080" y="1606562"/>
                  <a:pt x="4835318" y="1629548"/>
                </a:cubicBezTo>
                <a:cubicBezTo>
                  <a:pt x="4835882" y="1626469"/>
                  <a:pt x="4838961" y="1627033"/>
                  <a:pt x="4841474" y="1630676"/>
                </a:cubicBezTo>
                <a:cubicBezTo>
                  <a:pt x="4857120" y="1649455"/>
                  <a:pt x="4854607" y="1645812"/>
                  <a:pt x="4867175" y="1664027"/>
                </a:cubicBezTo>
                <a:cubicBezTo>
                  <a:pt x="4872202" y="1671313"/>
                  <a:pt x="4880308" y="1679162"/>
                  <a:pt x="4885335" y="1686449"/>
                </a:cubicBezTo>
                <a:cubicBezTo>
                  <a:pt x="4911292" y="1735757"/>
                  <a:pt x="4949869" y="1768286"/>
                  <a:pt x="4983932" y="1825444"/>
                </a:cubicBezTo>
                <a:cubicBezTo>
                  <a:pt x="4987010" y="1826008"/>
                  <a:pt x="4991473" y="1836373"/>
                  <a:pt x="4997064" y="1840580"/>
                </a:cubicBezTo>
                <a:cubicBezTo>
                  <a:pt x="4996500" y="1843658"/>
                  <a:pt x="5007119" y="1855152"/>
                  <a:pt x="5000399" y="1857102"/>
                </a:cubicBezTo>
                <a:cubicBezTo>
                  <a:pt x="4994807" y="1852894"/>
                  <a:pt x="4982239" y="1834680"/>
                  <a:pt x="4978032" y="1840273"/>
                </a:cubicBezTo>
                <a:cubicBezTo>
                  <a:pt x="4985009" y="1854280"/>
                  <a:pt x="4993114" y="1862131"/>
                  <a:pt x="4997577" y="1872495"/>
                </a:cubicBezTo>
                <a:cubicBezTo>
                  <a:pt x="4994499" y="1871930"/>
                  <a:pt x="4997012" y="1875573"/>
                  <a:pt x="4998962" y="1882295"/>
                </a:cubicBezTo>
                <a:cubicBezTo>
                  <a:pt x="5002040" y="1882859"/>
                  <a:pt x="5000090" y="1876137"/>
                  <a:pt x="4997577" y="1872495"/>
                </a:cubicBezTo>
                <a:cubicBezTo>
                  <a:pt x="5005118" y="1883424"/>
                  <a:pt x="5013223" y="1891273"/>
                  <a:pt x="5021329" y="1899124"/>
                </a:cubicBezTo>
                <a:cubicBezTo>
                  <a:pt x="5029434" y="1906974"/>
                  <a:pt x="5017430" y="1885681"/>
                  <a:pt x="5021072" y="1883167"/>
                </a:cubicBezTo>
                <a:cubicBezTo>
                  <a:pt x="5021072" y="1883167"/>
                  <a:pt x="5026100" y="1890452"/>
                  <a:pt x="5029742" y="1887937"/>
                </a:cubicBezTo>
                <a:cubicBezTo>
                  <a:pt x="5033384" y="1885424"/>
                  <a:pt x="5024458" y="1864694"/>
                  <a:pt x="5038977" y="1889630"/>
                </a:cubicBezTo>
                <a:cubicBezTo>
                  <a:pt x="5036463" y="1885988"/>
                  <a:pt x="5036463" y="1885988"/>
                  <a:pt x="5036463" y="1885988"/>
                </a:cubicBezTo>
                <a:cubicBezTo>
                  <a:pt x="5036463" y="1885988"/>
                  <a:pt x="5035898" y="1889066"/>
                  <a:pt x="5035898" y="1889066"/>
                </a:cubicBezTo>
                <a:cubicBezTo>
                  <a:pt x="5035334" y="1892145"/>
                  <a:pt x="5035334" y="1892145"/>
                  <a:pt x="5035334" y="1892145"/>
                </a:cubicBezTo>
                <a:cubicBezTo>
                  <a:pt x="5037847" y="1895788"/>
                  <a:pt x="5037847" y="1895788"/>
                  <a:pt x="5040926" y="1896352"/>
                </a:cubicBezTo>
                <a:cubicBezTo>
                  <a:pt x="5034769" y="1895224"/>
                  <a:pt x="5049287" y="1920160"/>
                  <a:pt x="5052930" y="1917645"/>
                </a:cubicBezTo>
                <a:cubicBezTo>
                  <a:pt x="5052366" y="1920724"/>
                  <a:pt x="5055443" y="1921289"/>
                  <a:pt x="5057957" y="1924931"/>
                </a:cubicBezTo>
                <a:cubicBezTo>
                  <a:pt x="5057957" y="1924931"/>
                  <a:pt x="5058521" y="1921853"/>
                  <a:pt x="5056008" y="1918210"/>
                </a:cubicBezTo>
                <a:cubicBezTo>
                  <a:pt x="5056008" y="1918210"/>
                  <a:pt x="5056008" y="1918210"/>
                  <a:pt x="5056572" y="1915131"/>
                </a:cubicBezTo>
                <a:cubicBezTo>
                  <a:pt x="5066062" y="1932782"/>
                  <a:pt x="5099868" y="1973982"/>
                  <a:pt x="5100125" y="1989940"/>
                </a:cubicBezTo>
                <a:cubicBezTo>
                  <a:pt x="5088941" y="1981525"/>
                  <a:pt x="5078322" y="1970033"/>
                  <a:pt x="5074115" y="1975625"/>
                </a:cubicBezTo>
                <a:cubicBezTo>
                  <a:pt x="5076064" y="1982347"/>
                  <a:pt x="5083605" y="1993276"/>
                  <a:pt x="5074372" y="1991583"/>
                </a:cubicBezTo>
                <a:cubicBezTo>
                  <a:pt x="5081348" y="2005590"/>
                  <a:pt x="5088325" y="2019597"/>
                  <a:pt x="5095301" y="2033605"/>
                </a:cubicBezTo>
                <a:cubicBezTo>
                  <a:pt x="5098379" y="2034169"/>
                  <a:pt x="5093916" y="2023804"/>
                  <a:pt x="5098943" y="2031091"/>
                </a:cubicBezTo>
                <a:cubicBezTo>
                  <a:pt x="5102842" y="2044534"/>
                  <a:pt x="5110383" y="2055462"/>
                  <a:pt x="5116231" y="2075627"/>
                </a:cubicBezTo>
                <a:cubicBezTo>
                  <a:pt x="5132441" y="2091327"/>
                  <a:pt x="5138289" y="2111491"/>
                  <a:pt x="5153627" y="2149306"/>
                </a:cubicBezTo>
                <a:cubicBezTo>
                  <a:pt x="5147471" y="2148178"/>
                  <a:pt x="5149420" y="2154900"/>
                  <a:pt x="5149420" y="2154900"/>
                </a:cubicBezTo>
                <a:cubicBezTo>
                  <a:pt x="5159731" y="2185428"/>
                  <a:pt x="5172555" y="2219600"/>
                  <a:pt x="5179788" y="2249565"/>
                </a:cubicBezTo>
                <a:cubicBezTo>
                  <a:pt x="5189534" y="2283173"/>
                  <a:pt x="5199844" y="2313703"/>
                  <a:pt x="5208206" y="2337510"/>
                </a:cubicBezTo>
                <a:cubicBezTo>
                  <a:pt x="5204307" y="2324067"/>
                  <a:pt x="5211849" y="2334995"/>
                  <a:pt x="5214363" y="2338638"/>
                </a:cubicBezTo>
                <a:cubicBezTo>
                  <a:pt x="5215747" y="2348439"/>
                  <a:pt x="5222159" y="2365525"/>
                  <a:pt x="5216568" y="2361317"/>
                </a:cubicBezTo>
                <a:cubicBezTo>
                  <a:pt x="5224929" y="2385125"/>
                  <a:pt x="5229392" y="2395489"/>
                  <a:pt x="5236624" y="2425454"/>
                </a:cubicBezTo>
                <a:cubicBezTo>
                  <a:pt x="5234932" y="2434690"/>
                  <a:pt x="5233802" y="2440848"/>
                  <a:pt x="5235187" y="2450647"/>
                </a:cubicBezTo>
                <a:cubicBezTo>
                  <a:pt x="5240215" y="2457934"/>
                  <a:pt x="5243549" y="2474455"/>
                  <a:pt x="5243805" y="2490413"/>
                </a:cubicBezTo>
                <a:cubicBezTo>
                  <a:pt x="5247139" y="2506934"/>
                  <a:pt x="5251038" y="2520377"/>
                  <a:pt x="5256629" y="2524584"/>
                </a:cubicBezTo>
                <a:cubicBezTo>
                  <a:pt x="5258887" y="2512270"/>
                  <a:pt x="5257245" y="2486513"/>
                  <a:pt x="5251963" y="2463269"/>
                </a:cubicBezTo>
                <a:cubicBezTo>
                  <a:pt x="5246679" y="2440026"/>
                  <a:pt x="5238882" y="2413140"/>
                  <a:pt x="5233034" y="2392975"/>
                </a:cubicBezTo>
                <a:cubicBezTo>
                  <a:pt x="5230521" y="2389332"/>
                  <a:pt x="5229136" y="2379532"/>
                  <a:pt x="5229701" y="2376453"/>
                </a:cubicBezTo>
                <a:cubicBezTo>
                  <a:pt x="5212413" y="2331917"/>
                  <a:pt x="5217493" y="2304210"/>
                  <a:pt x="5206362" y="2260801"/>
                </a:cubicBezTo>
                <a:cubicBezTo>
                  <a:pt x="5176198" y="2217087"/>
                  <a:pt x="5169838" y="2165007"/>
                  <a:pt x="5137469" y="2098614"/>
                </a:cubicBezTo>
                <a:cubicBezTo>
                  <a:pt x="5143625" y="2099741"/>
                  <a:pt x="5139726" y="2086298"/>
                  <a:pt x="5143369" y="2083784"/>
                </a:cubicBezTo>
                <a:cubicBezTo>
                  <a:pt x="5138906" y="2073419"/>
                  <a:pt x="5131929" y="2059412"/>
                  <a:pt x="5128031" y="2045969"/>
                </a:cubicBezTo>
                <a:cubicBezTo>
                  <a:pt x="5130544" y="2049612"/>
                  <a:pt x="5130544" y="2049612"/>
                  <a:pt x="5130544" y="2049612"/>
                </a:cubicBezTo>
                <a:cubicBezTo>
                  <a:pt x="5133058" y="2053255"/>
                  <a:pt x="5133058" y="2053255"/>
                  <a:pt x="5133058" y="2053255"/>
                </a:cubicBezTo>
                <a:cubicBezTo>
                  <a:pt x="5133622" y="2050176"/>
                  <a:pt x="5134186" y="2047097"/>
                  <a:pt x="5131109" y="2046534"/>
                </a:cubicBezTo>
                <a:cubicBezTo>
                  <a:pt x="5128595" y="2042891"/>
                  <a:pt x="5128595" y="2042891"/>
                  <a:pt x="5128595" y="2042891"/>
                </a:cubicBezTo>
                <a:cubicBezTo>
                  <a:pt x="5129159" y="2039812"/>
                  <a:pt x="5129159" y="2039812"/>
                  <a:pt x="5129159" y="2039812"/>
                </a:cubicBezTo>
                <a:cubicBezTo>
                  <a:pt x="5130853" y="2030576"/>
                  <a:pt x="5116335" y="2005640"/>
                  <a:pt x="5099868" y="1973982"/>
                </a:cubicBezTo>
                <a:cubicBezTo>
                  <a:pt x="5080324" y="1941760"/>
                  <a:pt x="5058830" y="1902816"/>
                  <a:pt x="5039284" y="1870595"/>
                </a:cubicBezTo>
                <a:cubicBezTo>
                  <a:pt x="5032308" y="1856587"/>
                  <a:pt x="5030358" y="1849865"/>
                  <a:pt x="5022818" y="1838937"/>
                </a:cubicBezTo>
                <a:cubicBezTo>
                  <a:pt x="5000759" y="1803072"/>
                  <a:pt x="4971981" y="1769157"/>
                  <a:pt x="4949357" y="1736371"/>
                </a:cubicBezTo>
                <a:cubicBezTo>
                  <a:pt x="4944330" y="1729085"/>
                  <a:pt x="4942945" y="1719285"/>
                  <a:pt x="4937353" y="1715077"/>
                </a:cubicBezTo>
                <a:cubicBezTo>
                  <a:pt x="4937353" y="1715077"/>
                  <a:pt x="4940431" y="1715642"/>
                  <a:pt x="4939867" y="1718720"/>
                </a:cubicBezTo>
                <a:cubicBezTo>
                  <a:pt x="4939867" y="1718720"/>
                  <a:pt x="4942945" y="1719285"/>
                  <a:pt x="4942945" y="1719285"/>
                </a:cubicBezTo>
                <a:cubicBezTo>
                  <a:pt x="4940431" y="1715642"/>
                  <a:pt x="4940431" y="1715642"/>
                  <a:pt x="4937918" y="1711999"/>
                </a:cubicBezTo>
                <a:cubicBezTo>
                  <a:pt x="4935404" y="1708356"/>
                  <a:pt x="4935404" y="1708356"/>
                  <a:pt x="4935404" y="1708356"/>
                </a:cubicBezTo>
                <a:cubicBezTo>
                  <a:pt x="4940996" y="1712564"/>
                  <a:pt x="4953565" y="1730778"/>
                  <a:pt x="4962234" y="1735550"/>
                </a:cubicBezTo>
                <a:cubicBezTo>
                  <a:pt x="4965877" y="1733035"/>
                  <a:pt x="4958336" y="1722107"/>
                  <a:pt x="4950794" y="1711178"/>
                </a:cubicBezTo>
                <a:cubicBezTo>
                  <a:pt x="4953873" y="1711742"/>
                  <a:pt x="4953873" y="1711742"/>
                  <a:pt x="4953873" y="1711742"/>
                </a:cubicBezTo>
                <a:cubicBezTo>
                  <a:pt x="4956387" y="1715384"/>
                  <a:pt x="4956387" y="1715384"/>
                  <a:pt x="4956387" y="1715384"/>
                </a:cubicBezTo>
                <a:cubicBezTo>
                  <a:pt x="4960029" y="1712871"/>
                  <a:pt x="4956951" y="1712307"/>
                  <a:pt x="4954437" y="1708663"/>
                </a:cubicBezTo>
                <a:cubicBezTo>
                  <a:pt x="4954437" y="1708663"/>
                  <a:pt x="4951924" y="1705020"/>
                  <a:pt x="4951924" y="1705020"/>
                </a:cubicBezTo>
                <a:cubicBezTo>
                  <a:pt x="4952488" y="1701941"/>
                  <a:pt x="4964492" y="1723235"/>
                  <a:pt x="4963107" y="1713436"/>
                </a:cubicBezTo>
                <a:cubicBezTo>
                  <a:pt x="4950539" y="1695220"/>
                  <a:pt x="4935457" y="1673363"/>
                  <a:pt x="4922888" y="1655149"/>
                </a:cubicBezTo>
                <a:cubicBezTo>
                  <a:pt x="4910320" y="1636934"/>
                  <a:pt x="4899701" y="1625441"/>
                  <a:pt x="4892416" y="1630469"/>
                </a:cubicBezTo>
                <a:cubicBezTo>
                  <a:pt x="4892981" y="1627391"/>
                  <a:pt x="4889903" y="1626826"/>
                  <a:pt x="4889903" y="1626826"/>
                </a:cubicBezTo>
                <a:cubicBezTo>
                  <a:pt x="4890467" y="1623748"/>
                  <a:pt x="4887954" y="1620104"/>
                  <a:pt x="4884876" y="1619540"/>
                </a:cubicBezTo>
                <a:cubicBezTo>
                  <a:pt x="4884876" y="1619540"/>
                  <a:pt x="4884876" y="1619540"/>
                  <a:pt x="4884310" y="1622619"/>
                </a:cubicBezTo>
                <a:cubicBezTo>
                  <a:pt x="4884310" y="1622619"/>
                  <a:pt x="4886824" y="1626263"/>
                  <a:pt x="4886824" y="1626263"/>
                </a:cubicBezTo>
                <a:cubicBezTo>
                  <a:pt x="4883746" y="1625698"/>
                  <a:pt x="4878155" y="1621490"/>
                  <a:pt x="4870050" y="1613640"/>
                </a:cubicBezTo>
                <a:cubicBezTo>
                  <a:pt x="4866407" y="1616155"/>
                  <a:pt x="4859687" y="1618104"/>
                  <a:pt x="4856608" y="1617541"/>
                </a:cubicBezTo>
                <a:cubicBezTo>
                  <a:pt x="4836499" y="1588397"/>
                  <a:pt x="4820288" y="1572697"/>
                  <a:pt x="4794023" y="1542425"/>
                </a:cubicBezTo>
                <a:cubicBezTo>
                  <a:pt x="4788996" y="1535139"/>
                  <a:pt x="4783404" y="1530932"/>
                  <a:pt x="4774734" y="1526160"/>
                </a:cubicBezTo>
                <a:cubicBezTo>
                  <a:pt x="4745955" y="1492246"/>
                  <a:pt x="4716612" y="1461409"/>
                  <a:pt x="4686704" y="1433652"/>
                </a:cubicBezTo>
                <a:cubicBezTo>
                  <a:pt x="4654282" y="1402251"/>
                  <a:pt x="4624375" y="1374494"/>
                  <a:pt x="4598109" y="1344221"/>
                </a:cubicBezTo>
                <a:cubicBezTo>
                  <a:pt x="4601187" y="1344786"/>
                  <a:pt x="4601187" y="1344786"/>
                  <a:pt x="4601187" y="1344786"/>
                </a:cubicBezTo>
                <a:cubicBezTo>
                  <a:pt x="4603701" y="1348429"/>
                  <a:pt x="4606779" y="1348993"/>
                  <a:pt x="4606779" y="1348993"/>
                </a:cubicBezTo>
                <a:cubicBezTo>
                  <a:pt x="4607344" y="1345914"/>
                  <a:pt x="4604829" y="1342271"/>
                  <a:pt x="4601751" y="1341707"/>
                </a:cubicBezTo>
                <a:cubicBezTo>
                  <a:pt x="4599238" y="1338065"/>
                  <a:pt x="4599238" y="1338065"/>
                  <a:pt x="4596160" y="1337500"/>
                </a:cubicBezTo>
                <a:cubicBezTo>
                  <a:pt x="4596724" y="1334421"/>
                  <a:pt x="4599802" y="1334986"/>
                  <a:pt x="4602316" y="1338629"/>
                </a:cubicBezTo>
                <a:cubicBezTo>
                  <a:pt x="4624118" y="1358536"/>
                  <a:pt x="4655976" y="1393015"/>
                  <a:pt x="4687012" y="1414615"/>
                </a:cubicBezTo>
                <a:cubicBezTo>
                  <a:pt x="4690091" y="1415180"/>
                  <a:pt x="4696246" y="1416308"/>
                  <a:pt x="4688706" y="1405380"/>
                </a:cubicBezTo>
                <a:cubicBezTo>
                  <a:pt x="4682549" y="1404251"/>
                  <a:pt x="4674444" y="1396401"/>
                  <a:pt x="4663260" y="1387986"/>
                </a:cubicBezTo>
                <a:cubicBezTo>
                  <a:pt x="4670545" y="1382958"/>
                  <a:pt x="4642023" y="1365000"/>
                  <a:pt x="4628326" y="1352943"/>
                </a:cubicBezTo>
                <a:cubicBezTo>
                  <a:pt x="4590312" y="1317335"/>
                  <a:pt x="4550350" y="1275006"/>
                  <a:pt x="4505052" y="1244426"/>
                </a:cubicBezTo>
                <a:cubicBezTo>
                  <a:pt x="4499460" y="1240220"/>
                  <a:pt x="4496382" y="1239655"/>
                  <a:pt x="4490790" y="1235448"/>
                </a:cubicBezTo>
                <a:cubicBezTo>
                  <a:pt x="4473450" y="1225905"/>
                  <a:pt x="4446621" y="1198712"/>
                  <a:pt x="4434308" y="1196454"/>
                </a:cubicBezTo>
                <a:cubicBezTo>
                  <a:pt x="4437952" y="1193940"/>
                  <a:pt x="4435438" y="1190297"/>
                  <a:pt x="4430410" y="1183012"/>
                </a:cubicBezTo>
                <a:cubicBezTo>
                  <a:pt x="4423690" y="1184961"/>
                  <a:pt x="4400759" y="1171212"/>
                  <a:pt x="4400759" y="1171212"/>
                </a:cubicBezTo>
                <a:cubicBezTo>
                  <a:pt x="4406915" y="1172339"/>
                  <a:pt x="4407479" y="1169261"/>
                  <a:pt x="4407479" y="1169261"/>
                </a:cubicBezTo>
                <a:cubicBezTo>
                  <a:pt x="4382034" y="1151868"/>
                  <a:pt x="4367209" y="1145968"/>
                  <a:pt x="4343712" y="1135297"/>
                </a:cubicBezTo>
                <a:close/>
                <a:moveTo>
                  <a:pt x="1318845" y="1535771"/>
                </a:moveTo>
                <a:lnTo>
                  <a:pt x="1298829" y="1573056"/>
                </a:lnTo>
                <a:cubicBezTo>
                  <a:pt x="1295994" y="1580384"/>
                  <a:pt x="1293948" y="1587970"/>
                  <a:pt x="1293203" y="1595921"/>
                </a:cubicBezTo>
                <a:lnTo>
                  <a:pt x="1293532" y="1599724"/>
                </a:lnTo>
                <a:lnTo>
                  <a:pt x="1289333" y="1608630"/>
                </a:lnTo>
                <a:cubicBezTo>
                  <a:pt x="1286797" y="1613293"/>
                  <a:pt x="1282129" y="1619000"/>
                  <a:pt x="1270060" y="1628642"/>
                </a:cubicBezTo>
                <a:cubicBezTo>
                  <a:pt x="1280031" y="1631222"/>
                  <a:pt x="1236260" y="1668831"/>
                  <a:pt x="1238185" y="1677840"/>
                </a:cubicBezTo>
                <a:cubicBezTo>
                  <a:pt x="1256855" y="1655012"/>
                  <a:pt x="1240109" y="1686848"/>
                  <a:pt x="1233025" y="1697780"/>
                </a:cubicBezTo>
                <a:cubicBezTo>
                  <a:pt x="1228521" y="1698742"/>
                  <a:pt x="1227558" y="1694239"/>
                  <a:pt x="1232063" y="1693276"/>
                </a:cubicBezTo>
                <a:cubicBezTo>
                  <a:pt x="1231100" y="1688772"/>
                  <a:pt x="1231100" y="1688772"/>
                  <a:pt x="1231100" y="1688772"/>
                </a:cubicBezTo>
                <a:cubicBezTo>
                  <a:pt x="1230138" y="1684268"/>
                  <a:pt x="1231100" y="1688772"/>
                  <a:pt x="1226596" y="1689735"/>
                </a:cubicBezTo>
                <a:cubicBezTo>
                  <a:pt x="1223055" y="1695201"/>
                  <a:pt x="1223055" y="1695201"/>
                  <a:pt x="1223055" y="1695201"/>
                </a:cubicBezTo>
                <a:cubicBezTo>
                  <a:pt x="1220475" y="1705171"/>
                  <a:pt x="1225942" y="1708713"/>
                  <a:pt x="1225942" y="1708713"/>
                </a:cubicBezTo>
                <a:cubicBezTo>
                  <a:pt x="1226904" y="1713217"/>
                  <a:pt x="1223362" y="1718683"/>
                  <a:pt x="1219820" y="1724150"/>
                </a:cubicBezTo>
                <a:cubicBezTo>
                  <a:pt x="1215316" y="1725112"/>
                  <a:pt x="1215316" y="1725112"/>
                  <a:pt x="1210812" y="1726074"/>
                </a:cubicBezTo>
                <a:cubicBezTo>
                  <a:pt x="1210812" y="1726074"/>
                  <a:pt x="1209850" y="1721570"/>
                  <a:pt x="1209850" y="1721570"/>
                </a:cubicBezTo>
                <a:cubicBezTo>
                  <a:pt x="1209850" y="1721570"/>
                  <a:pt x="1209850" y="1721570"/>
                  <a:pt x="1205346" y="1722532"/>
                </a:cubicBezTo>
                <a:cubicBezTo>
                  <a:pt x="1205346" y="1722532"/>
                  <a:pt x="1206308" y="1727037"/>
                  <a:pt x="1206308" y="1727037"/>
                </a:cubicBezTo>
                <a:cubicBezTo>
                  <a:pt x="1206308" y="1727037"/>
                  <a:pt x="1207270" y="1731541"/>
                  <a:pt x="1207270" y="1731541"/>
                </a:cubicBezTo>
                <a:cubicBezTo>
                  <a:pt x="1208232" y="1736044"/>
                  <a:pt x="1203728" y="1737007"/>
                  <a:pt x="1204690" y="1741511"/>
                </a:cubicBezTo>
                <a:cubicBezTo>
                  <a:pt x="1200187" y="1742473"/>
                  <a:pt x="1201149" y="1746977"/>
                  <a:pt x="1201149" y="1746977"/>
                </a:cubicBezTo>
                <a:cubicBezTo>
                  <a:pt x="1196645" y="1747940"/>
                  <a:pt x="1196645" y="1747940"/>
                  <a:pt x="1196645" y="1747940"/>
                </a:cubicBezTo>
                <a:cubicBezTo>
                  <a:pt x="1193103" y="1753405"/>
                  <a:pt x="1193103" y="1753405"/>
                  <a:pt x="1193103" y="1753405"/>
                </a:cubicBezTo>
                <a:cubicBezTo>
                  <a:pt x="1197607" y="1752443"/>
                  <a:pt x="1197607" y="1752443"/>
                  <a:pt x="1197607" y="1752443"/>
                </a:cubicBezTo>
                <a:cubicBezTo>
                  <a:pt x="1193103" y="1753405"/>
                  <a:pt x="1194065" y="1757910"/>
                  <a:pt x="1194065" y="1757910"/>
                </a:cubicBezTo>
                <a:cubicBezTo>
                  <a:pt x="1179898" y="1779775"/>
                  <a:pt x="1165730" y="1801641"/>
                  <a:pt x="1155105" y="1818040"/>
                </a:cubicBezTo>
                <a:cubicBezTo>
                  <a:pt x="1150601" y="1819002"/>
                  <a:pt x="1150601" y="1819002"/>
                  <a:pt x="1150601" y="1819002"/>
                </a:cubicBezTo>
                <a:cubicBezTo>
                  <a:pt x="1151563" y="1823506"/>
                  <a:pt x="1151563" y="1823506"/>
                  <a:pt x="1151563" y="1823506"/>
                </a:cubicBezTo>
                <a:cubicBezTo>
                  <a:pt x="1148022" y="1828972"/>
                  <a:pt x="1148022" y="1828972"/>
                  <a:pt x="1148022" y="1828972"/>
                </a:cubicBezTo>
                <a:cubicBezTo>
                  <a:pt x="1148984" y="1833476"/>
                  <a:pt x="1148984" y="1833476"/>
                  <a:pt x="1148984" y="1833476"/>
                </a:cubicBezTo>
                <a:cubicBezTo>
                  <a:pt x="1148022" y="1828972"/>
                  <a:pt x="1148022" y="1828972"/>
                  <a:pt x="1142555" y="1825430"/>
                </a:cubicBezTo>
                <a:cubicBezTo>
                  <a:pt x="1139013" y="1830897"/>
                  <a:pt x="1135472" y="1836363"/>
                  <a:pt x="1128388" y="1847295"/>
                </a:cubicBezTo>
                <a:cubicBezTo>
                  <a:pt x="1128388" y="1847295"/>
                  <a:pt x="1128388" y="1847295"/>
                  <a:pt x="1123884" y="1848258"/>
                </a:cubicBezTo>
                <a:lnTo>
                  <a:pt x="1121709" y="1845626"/>
                </a:lnTo>
                <a:lnTo>
                  <a:pt x="1123442" y="1842951"/>
                </a:lnTo>
                <a:lnTo>
                  <a:pt x="1125256" y="1840901"/>
                </a:lnTo>
                <a:cubicBezTo>
                  <a:pt x="1128716" y="1837807"/>
                  <a:pt x="1132739" y="1834592"/>
                  <a:pt x="1130005" y="1832821"/>
                </a:cubicBezTo>
                <a:lnTo>
                  <a:pt x="1123442" y="1842951"/>
                </a:lnTo>
                <a:lnTo>
                  <a:pt x="1121403" y="1845256"/>
                </a:lnTo>
                <a:lnTo>
                  <a:pt x="1121709" y="1845626"/>
                </a:lnTo>
                <a:lnTo>
                  <a:pt x="1105213" y="1871085"/>
                </a:lnTo>
                <a:cubicBezTo>
                  <a:pt x="1098129" y="1882018"/>
                  <a:pt x="1094588" y="1887484"/>
                  <a:pt x="1087503" y="1898417"/>
                </a:cubicBezTo>
                <a:cubicBezTo>
                  <a:pt x="1083961" y="1903883"/>
                  <a:pt x="1076878" y="1914815"/>
                  <a:pt x="1074299" y="1924786"/>
                </a:cubicBezTo>
                <a:cubicBezTo>
                  <a:pt x="1063673" y="1941185"/>
                  <a:pt x="1055628" y="1947614"/>
                  <a:pt x="1042423" y="1973983"/>
                </a:cubicBezTo>
                <a:cubicBezTo>
                  <a:pt x="1038881" y="1979450"/>
                  <a:pt x="1035339" y="1984917"/>
                  <a:pt x="1036301" y="1989420"/>
                </a:cubicBezTo>
                <a:cubicBezTo>
                  <a:pt x="1031798" y="1990382"/>
                  <a:pt x="1032760" y="1994886"/>
                  <a:pt x="1028255" y="1995849"/>
                </a:cubicBezTo>
                <a:cubicBezTo>
                  <a:pt x="1028255" y="1995849"/>
                  <a:pt x="1024713" y="2001315"/>
                  <a:pt x="1024713" y="2001315"/>
                </a:cubicBezTo>
                <a:cubicBezTo>
                  <a:pt x="1021172" y="2006781"/>
                  <a:pt x="1017630" y="2012248"/>
                  <a:pt x="1015050" y="2022217"/>
                </a:cubicBezTo>
                <a:cubicBezTo>
                  <a:pt x="1014088" y="2017714"/>
                  <a:pt x="1003463" y="2034113"/>
                  <a:pt x="1008928" y="2037654"/>
                </a:cubicBezTo>
                <a:cubicBezTo>
                  <a:pt x="1005387" y="2043121"/>
                  <a:pt x="1001845" y="2048587"/>
                  <a:pt x="998303" y="2054054"/>
                </a:cubicBezTo>
                <a:cubicBezTo>
                  <a:pt x="966427" y="2103251"/>
                  <a:pt x="932934" y="2166922"/>
                  <a:pt x="910066" y="2214194"/>
                </a:cubicBezTo>
                <a:lnTo>
                  <a:pt x="907117" y="2214824"/>
                </a:lnTo>
                <a:lnTo>
                  <a:pt x="908116" y="2211343"/>
                </a:lnTo>
                <a:lnTo>
                  <a:pt x="972795" y="2040882"/>
                </a:lnTo>
                <a:lnTo>
                  <a:pt x="979961" y="2024343"/>
                </a:lnTo>
                <a:cubicBezTo>
                  <a:pt x="981898" y="2021353"/>
                  <a:pt x="983204" y="2021957"/>
                  <a:pt x="983522" y="2028953"/>
                </a:cubicBezTo>
                <a:lnTo>
                  <a:pt x="986429" y="2010313"/>
                </a:lnTo>
                <a:lnTo>
                  <a:pt x="991511" y="1999574"/>
                </a:lnTo>
                <a:lnTo>
                  <a:pt x="994802" y="1993577"/>
                </a:lnTo>
                <a:cubicBezTo>
                  <a:pt x="994802" y="1993577"/>
                  <a:pt x="995764" y="1998080"/>
                  <a:pt x="999306" y="1992615"/>
                </a:cubicBezTo>
                <a:cubicBezTo>
                  <a:pt x="1001077" y="1989881"/>
                  <a:pt x="1000596" y="1987629"/>
                  <a:pt x="1000115" y="1985377"/>
                </a:cubicBezTo>
                <a:lnTo>
                  <a:pt x="1000698" y="1980161"/>
                </a:lnTo>
                <a:lnTo>
                  <a:pt x="1001566" y="1978326"/>
                </a:lnTo>
                <a:lnTo>
                  <a:pt x="1004140" y="1979072"/>
                </a:lnTo>
                <a:cubicBezTo>
                  <a:pt x="1011320" y="1974447"/>
                  <a:pt x="1026831" y="1956120"/>
                  <a:pt x="1018633" y="1950808"/>
                </a:cubicBezTo>
                <a:cubicBezTo>
                  <a:pt x="1027640" y="1948884"/>
                  <a:pt x="1038921" y="1913506"/>
                  <a:pt x="1038266" y="1932485"/>
                </a:cubicBezTo>
                <a:cubicBezTo>
                  <a:pt x="1061135" y="1885212"/>
                  <a:pt x="1082385" y="1852415"/>
                  <a:pt x="1099132" y="1820578"/>
                </a:cubicBezTo>
                <a:cubicBezTo>
                  <a:pt x="1102673" y="1815113"/>
                  <a:pt x="1109758" y="1804179"/>
                  <a:pt x="1113299" y="1798714"/>
                </a:cubicBezTo>
                <a:cubicBezTo>
                  <a:pt x="1141634" y="1754983"/>
                  <a:pt x="1170930" y="1715756"/>
                  <a:pt x="1204731" y="1675567"/>
                </a:cubicBezTo>
                <a:cubicBezTo>
                  <a:pt x="1212777" y="1669139"/>
                  <a:pt x="1227907" y="1651778"/>
                  <a:pt x="1226944" y="1647273"/>
                </a:cubicBezTo>
                <a:cubicBezTo>
                  <a:pt x="1226944" y="1647273"/>
                  <a:pt x="1226944" y="1647273"/>
                  <a:pt x="1225982" y="1642769"/>
                </a:cubicBezTo>
                <a:cubicBezTo>
                  <a:pt x="1225982" y="1642769"/>
                  <a:pt x="1231449" y="1646311"/>
                  <a:pt x="1231449" y="1646311"/>
                </a:cubicBezTo>
                <a:cubicBezTo>
                  <a:pt x="1234990" y="1640845"/>
                  <a:pt x="1239494" y="1639882"/>
                  <a:pt x="1238532" y="1635378"/>
                </a:cubicBezTo>
                <a:cubicBezTo>
                  <a:pt x="1243036" y="1634416"/>
                  <a:pt x="1242074" y="1629913"/>
                  <a:pt x="1242074" y="1629913"/>
                </a:cubicBezTo>
                <a:cubicBezTo>
                  <a:pt x="1242074" y="1629913"/>
                  <a:pt x="1242074" y="1629913"/>
                  <a:pt x="1237570" y="1630875"/>
                </a:cubicBezTo>
                <a:cubicBezTo>
                  <a:pt x="1251737" y="1609009"/>
                  <a:pt x="1271371" y="1590686"/>
                  <a:pt x="1290042" y="1567858"/>
                </a:cubicBezTo>
                <a:cubicBezTo>
                  <a:pt x="1300504" y="1556204"/>
                  <a:pt x="1308349" y="1547463"/>
                  <a:pt x="1314235" y="1540908"/>
                </a:cubicBezTo>
                <a:close/>
                <a:moveTo>
                  <a:pt x="4439702" y="857271"/>
                </a:moveTo>
                <a:cubicBezTo>
                  <a:pt x="4444206" y="856309"/>
                  <a:pt x="4444206" y="856309"/>
                  <a:pt x="4444206" y="856309"/>
                </a:cubicBezTo>
                <a:cubicBezTo>
                  <a:pt x="4454177" y="858888"/>
                  <a:pt x="4454177" y="858888"/>
                  <a:pt x="4445168" y="860813"/>
                </a:cubicBezTo>
                <a:cubicBezTo>
                  <a:pt x="4439702" y="857271"/>
                  <a:pt x="4439702" y="857271"/>
                  <a:pt x="4439702" y="857271"/>
                </a:cubicBezTo>
                <a:close/>
                <a:moveTo>
                  <a:pt x="4439395" y="833789"/>
                </a:moveTo>
                <a:cubicBezTo>
                  <a:pt x="4439395" y="833789"/>
                  <a:pt x="4443899" y="832826"/>
                  <a:pt x="4444862" y="837331"/>
                </a:cubicBezTo>
                <a:cubicBezTo>
                  <a:pt x="4440357" y="838293"/>
                  <a:pt x="4440357" y="838293"/>
                  <a:pt x="4440357" y="838293"/>
                </a:cubicBezTo>
                <a:cubicBezTo>
                  <a:pt x="4440357" y="838293"/>
                  <a:pt x="4439395" y="833789"/>
                  <a:pt x="4439395" y="833789"/>
                </a:cubicBezTo>
                <a:close/>
                <a:moveTo>
                  <a:pt x="3878041" y="775787"/>
                </a:moveTo>
                <a:lnTo>
                  <a:pt x="3885822" y="777801"/>
                </a:lnTo>
                <a:cubicBezTo>
                  <a:pt x="3885822" y="777801"/>
                  <a:pt x="3885822" y="777801"/>
                  <a:pt x="3881318" y="778763"/>
                </a:cubicBezTo>
                <a:close/>
                <a:moveTo>
                  <a:pt x="1104676" y="1330248"/>
                </a:moveTo>
                <a:lnTo>
                  <a:pt x="1094527" y="1352482"/>
                </a:lnTo>
                <a:cubicBezTo>
                  <a:pt x="1085034" y="1368687"/>
                  <a:pt x="1074540" y="1383638"/>
                  <a:pt x="1064045" y="1398591"/>
                </a:cubicBezTo>
                <a:cubicBezTo>
                  <a:pt x="803503" y="1753430"/>
                  <a:pt x="639503" y="2148260"/>
                  <a:pt x="578456" y="2585624"/>
                </a:cubicBezTo>
                <a:cubicBezTo>
                  <a:pt x="577113" y="2597643"/>
                  <a:pt x="570958" y="2614601"/>
                  <a:pt x="575225" y="2625422"/>
                </a:cubicBezTo>
                <a:cubicBezTo>
                  <a:pt x="606405" y="2743906"/>
                  <a:pt x="581353" y="2864627"/>
                  <a:pt x="589292" y="2984165"/>
                </a:cubicBezTo>
                <a:cubicBezTo>
                  <a:pt x="596704" y="3092084"/>
                  <a:pt x="598106" y="3199331"/>
                  <a:pt x="621678" y="3309663"/>
                </a:cubicBezTo>
                <a:cubicBezTo>
                  <a:pt x="647206" y="3282700"/>
                  <a:pt x="641213" y="3254649"/>
                  <a:pt x="637489" y="3228070"/>
                </a:cubicBezTo>
                <a:cubicBezTo>
                  <a:pt x="626465" y="3130699"/>
                  <a:pt x="617310" y="3032930"/>
                  <a:pt x="616036" y="2935433"/>
                </a:cubicBezTo>
                <a:cubicBezTo>
                  <a:pt x="609213" y="2528212"/>
                  <a:pt x="703216" y="2144425"/>
                  <a:pt x="887499" y="1780458"/>
                </a:cubicBezTo>
                <a:cubicBezTo>
                  <a:pt x="913443" y="1727986"/>
                  <a:pt x="957546" y="1687277"/>
                  <a:pt x="997109" y="1643628"/>
                </a:cubicBezTo>
                <a:cubicBezTo>
                  <a:pt x="1011543" y="1628812"/>
                  <a:pt x="1024507" y="1616266"/>
                  <a:pt x="1014774" y="1589014"/>
                </a:cubicBezTo>
                <a:cubicBezTo>
                  <a:pt x="1006510" y="1559493"/>
                  <a:pt x="1031767" y="1540409"/>
                  <a:pt x="1051413" y="1522524"/>
                </a:cubicBezTo>
                <a:cubicBezTo>
                  <a:pt x="1064776" y="1511848"/>
                  <a:pt x="1083077" y="1505982"/>
                  <a:pt x="1104050" y="1503457"/>
                </a:cubicBezTo>
                <a:cubicBezTo>
                  <a:pt x="1085331" y="1534831"/>
                  <a:pt x="1068881" y="1567677"/>
                  <a:pt x="1050162" y="1599052"/>
                </a:cubicBezTo>
                <a:cubicBezTo>
                  <a:pt x="991464" y="1699585"/>
                  <a:pt x="933165" y="1801989"/>
                  <a:pt x="889954" y="1910945"/>
                </a:cubicBezTo>
                <a:cubicBezTo>
                  <a:pt x="876446" y="1939252"/>
                  <a:pt x="858000" y="1962747"/>
                  <a:pt x="871201" y="1997079"/>
                </a:cubicBezTo>
                <a:cubicBezTo>
                  <a:pt x="879337" y="2016850"/>
                  <a:pt x="864630" y="2039546"/>
                  <a:pt x="857404" y="2060644"/>
                </a:cubicBezTo>
                <a:cubicBezTo>
                  <a:pt x="812324" y="2170000"/>
                  <a:pt x="781933" y="2284040"/>
                  <a:pt x="753411" y="2397680"/>
                </a:cubicBezTo>
                <a:cubicBezTo>
                  <a:pt x="751270" y="2405959"/>
                  <a:pt x="748728" y="2412369"/>
                  <a:pt x="756336" y="2420520"/>
                </a:cubicBezTo>
                <a:lnTo>
                  <a:pt x="764421" y="2415547"/>
                </a:lnTo>
                <a:lnTo>
                  <a:pt x="761396" y="2433165"/>
                </a:lnTo>
                <a:lnTo>
                  <a:pt x="760478" y="2435480"/>
                </a:lnTo>
                <a:lnTo>
                  <a:pt x="760592" y="2432158"/>
                </a:lnTo>
                <a:cubicBezTo>
                  <a:pt x="760675" y="2429786"/>
                  <a:pt x="760193" y="2427534"/>
                  <a:pt x="757460" y="2425764"/>
                </a:cubicBezTo>
                <a:cubicBezTo>
                  <a:pt x="757460" y="2425764"/>
                  <a:pt x="753918" y="2431229"/>
                  <a:pt x="750377" y="2436696"/>
                </a:cubicBezTo>
                <a:cubicBezTo>
                  <a:pt x="751339" y="2441200"/>
                  <a:pt x="751339" y="2441200"/>
                  <a:pt x="751339" y="2441200"/>
                </a:cubicBezTo>
                <a:cubicBezTo>
                  <a:pt x="742331" y="2443125"/>
                  <a:pt x="743948" y="2428650"/>
                  <a:pt x="751994" y="2422222"/>
                </a:cubicBezTo>
                <a:cubicBezTo>
                  <a:pt x="743948" y="2428650"/>
                  <a:pt x="748144" y="2404205"/>
                  <a:pt x="742023" y="2419642"/>
                </a:cubicBezTo>
                <a:cubicBezTo>
                  <a:pt x="752956" y="2426726"/>
                  <a:pt x="725932" y="2432500"/>
                  <a:pt x="729781" y="2450515"/>
                </a:cubicBezTo>
                <a:cubicBezTo>
                  <a:pt x="730743" y="2455019"/>
                  <a:pt x="730743" y="2455019"/>
                  <a:pt x="730743" y="2455019"/>
                </a:cubicBezTo>
                <a:cubicBezTo>
                  <a:pt x="730743" y="2455019"/>
                  <a:pt x="730743" y="2455019"/>
                  <a:pt x="726239" y="2455982"/>
                </a:cubicBezTo>
                <a:cubicBezTo>
                  <a:pt x="726239" y="2455982"/>
                  <a:pt x="727201" y="2460486"/>
                  <a:pt x="727201" y="2460486"/>
                </a:cubicBezTo>
                <a:cubicBezTo>
                  <a:pt x="728163" y="2464990"/>
                  <a:pt x="728163" y="2464990"/>
                  <a:pt x="728163" y="2464990"/>
                </a:cubicBezTo>
                <a:cubicBezTo>
                  <a:pt x="727201" y="2460486"/>
                  <a:pt x="731705" y="2459524"/>
                  <a:pt x="731705" y="2459524"/>
                </a:cubicBezTo>
                <a:cubicBezTo>
                  <a:pt x="732667" y="2464027"/>
                  <a:pt x="730088" y="2473998"/>
                  <a:pt x="731050" y="2478502"/>
                </a:cubicBezTo>
                <a:cubicBezTo>
                  <a:pt x="733630" y="2468531"/>
                  <a:pt x="735554" y="2477540"/>
                  <a:pt x="735554" y="2477540"/>
                </a:cubicBezTo>
                <a:cubicBezTo>
                  <a:pt x="739097" y="2472074"/>
                  <a:pt x="741675" y="2462103"/>
                  <a:pt x="745218" y="2456637"/>
                </a:cubicBezTo>
                <a:cubicBezTo>
                  <a:pt x="745218" y="2456637"/>
                  <a:pt x="745218" y="2456637"/>
                  <a:pt x="749722" y="2455675"/>
                </a:cubicBezTo>
                <a:cubicBezTo>
                  <a:pt x="746180" y="2461140"/>
                  <a:pt x="746180" y="2461140"/>
                  <a:pt x="746180" y="2461140"/>
                </a:cubicBezTo>
                <a:cubicBezTo>
                  <a:pt x="747142" y="2465645"/>
                  <a:pt x="748104" y="2470149"/>
                  <a:pt x="752609" y="2469187"/>
                </a:cubicBezTo>
                <a:cubicBezTo>
                  <a:pt x="752609" y="2469187"/>
                  <a:pt x="756151" y="2463720"/>
                  <a:pt x="755188" y="2459216"/>
                </a:cubicBezTo>
                <a:cubicBezTo>
                  <a:pt x="755188" y="2459216"/>
                  <a:pt x="755188" y="2459216"/>
                  <a:pt x="754226" y="2454712"/>
                </a:cubicBezTo>
                <a:cubicBezTo>
                  <a:pt x="757767" y="2449246"/>
                  <a:pt x="757767" y="2449246"/>
                  <a:pt x="757767" y="2449246"/>
                </a:cubicBezTo>
                <a:cubicBezTo>
                  <a:pt x="760654" y="2462758"/>
                  <a:pt x="753571" y="2473691"/>
                  <a:pt x="748411" y="2493631"/>
                </a:cubicBezTo>
                <a:cubicBezTo>
                  <a:pt x="760654" y="2462758"/>
                  <a:pt x="752916" y="2492669"/>
                  <a:pt x="759344" y="2500715"/>
                </a:cubicBezTo>
                <a:cubicBezTo>
                  <a:pt x="759344" y="2500715"/>
                  <a:pt x="760307" y="2505219"/>
                  <a:pt x="760307" y="2505219"/>
                </a:cubicBezTo>
                <a:cubicBezTo>
                  <a:pt x="760307" y="2505219"/>
                  <a:pt x="759344" y="2500715"/>
                  <a:pt x="754840" y="2501678"/>
                </a:cubicBezTo>
                <a:cubicBezTo>
                  <a:pt x="754840" y="2501678"/>
                  <a:pt x="754840" y="2501678"/>
                  <a:pt x="753878" y="2497173"/>
                </a:cubicBezTo>
                <a:cubicBezTo>
                  <a:pt x="753878" y="2497173"/>
                  <a:pt x="753878" y="2497173"/>
                  <a:pt x="749373" y="2498135"/>
                </a:cubicBezTo>
                <a:cubicBezTo>
                  <a:pt x="750336" y="2502640"/>
                  <a:pt x="746794" y="2508105"/>
                  <a:pt x="746794" y="2508105"/>
                </a:cubicBezTo>
                <a:cubicBezTo>
                  <a:pt x="746794" y="2508105"/>
                  <a:pt x="747757" y="2512610"/>
                  <a:pt x="747757" y="2512610"/>
                </a:cubicBezTo>
                <a:cubicBezTo>
                  <a:pt x="744215" y="2518077"/>
                  <a:pt x="744215" y="2518077"/>
                  <a:pt x="740673" y="2523542"/>
                </a:cubicBezTo>
                <a:cubicBezTo>
                  <a:pt x="739711" y="2519039"/>
                  <a:pt x="739711" y="2519039"/>
                  <a:pt x="738748" y="2514534"/>
                </a:cubicBezTo>
                <a:cubicBezTo>
                  <a:pt x="737786" y="2510030"/>
                  <a:pt x="737786" y="2510030"/>
                  <a:pt x="734245" y="2515496"/>
                </a:cubicBezTo>
                <a:cubicBezTo>
                  <a:pt x="734245" y="2515496"/>
                  <a:pt x="730703" y="2520963"/>
                  <a:pt x="731665" y="2525466"/>
                </a:cubicBezTo>
                <a:cubicBezTo>
                  <a:pt x="732627" y="2529971"/>
                  <a:pt x="732627" y="2529971"/>
                  <a:pt x="733590" y="2534475"/>
                </a:cubicBezTo>
                <a:cubicBezTo>
                  <a:pt x="735514" y="2543483"/>
                  <a:pt x="741943" y="2551529"/>
                  <a:pt x="745484" y="2546063"/>
                </a:cubicBezTo>
                <a:cubicBezTo>
                  <a:pt x="746446" y="2550567"/>
                  <a:pt x="747408" y="2555071"/>
                  <a:pt x="743868" y="2560537"/>
                </a:cubicBezTo>
                <a:cubicBezTo>
                  <a:pt x="739670" y="2584981"/>
                  <a:pt x="730970" y="2610389"/>
                  <a:pt x="726773" y="2634833"/>
                </a:cubicBezTo>
                <a:cubicBezTo>
                  <a:pt x="726773" y="2634833"/>
                  <a:pt x="721306" y="2631292"/>
                  <a:pt x="721306" y="2631292"/>
                </a:cubicBezTo>
                <a:cubicBezTo>
                  <a:pt x="721306" y="2631292"/>
                  <a:pt x="722269" y="2635796"/>
                  <a:pt x="722269" y="2635796"/>
                </a:cubicBezTo>
                <a:cubicBezTo>
                  <a:pt x="722269" y="2635796"/>
                  <a:pt x="717764" y="2636758"/>
                  <a:pt x="717764" y="2636758"/>
                </a:cubicBezTo>
                <a:cubicBezTo>
                  <a:pt x="721962" y="2612314"/>
                  <a:pt x="716802" y="2632255"/>
                  <a:pt x="712298" y="2633217"/>
                </a:cubicBezTo>
                <a:cubicBezTo>
                  <a:pt x="713915" y="2618742"/>
                  <a:pt x="720037" y="2603306"/>
                  <a:pt x="717150" y="2589793"/>
                </a:cubicBezTo>
                <a:cubicBezTo>
                  <a:pt x="722616" y="2593335"/>
                  <a:pt x="722616" y="2593335"/>
                  <a:pt x="722616" y="2593335"/>
                </a:cubicBezTo>
                <a:cubicBezTo>
                  <a:pt x="725196" y="2583365"/>
                  <a:pt x="727775" y="2573394"/>
                  <a:pt x="727775" y="2573394"/>
                </a:cubicBezTo>
                <a:cubicBezTo>
                  <a:pt x="725196" y="2583365"/>
                  <a:pt x="720691" y="2584327"/>
                  <a:pt x="720691" y="2584327"/>
                </a:cubicBezTo>
                <a:cubicBezTo>
                  <a:pt x="723271" y="2574356"/>
                  <a:pt x="717805" y="2570815"/>
                  <a:pt x="721347" y="2565348"/>
                </a:cubicBezTo>
                <a:cubicBezTo>
                  <a:pt x="720385" y="2560844"/>
                  <a:pt x="720385" y="2560844"/>
                  <a:pt x="720385" y="2560844"/>
                </a:cubicBezTo>
                <a:cubicBezTo>
                  <a:pt x="720385" y="2560844"/>
                  <a:pt x="724889" y="2559882"/>
                  <a:pt x="723927" y="2555379"/>
                </a:cubicBezTo>
                <a:cubicBezTo>
                  <a:pt x="723927" y="2555379"/>
                  <a:pt x="723927" y="2555379"/>
                  <a:pt x="722964" y="2550874"/>
                </a:cubicBezTo>
                <a:cubicBezTo>
                  <a:pt x="722964" y="2550874"/>
                  <a:pt x="722002" y="2546370"/>
                  <a:pt x="722002" y="2546370"/>
                </a:cubicBezTo>
                <a:cubicBezTo>
                  <a:pt x="713956" y="2552799"/>
                  <a:pt x="713956" y="2552799"/>
                  <a:pt x="713956" y="2552799"/>
                </a:cubicBezTo>
                <a:cubicBezTo>
                  <a:pt x="713956" y="2552799"/>
                  <a:pt x="710415" y="2558265"/>
                  <a:pt x="711377" y="2562769"/>
                </a:cubicBezTo>
                <a:lnTo>
                  <a:pt x="712339" y="2567273"/>
                </a:lnTo>
                <a:cubicBezTo>
                  <a:pt x="716842" y="2566311"/>
                  <a:pt x="716842" y="2566311"/>
                  <a:pt x="716842" y="2566311"/>
                </a:cubicBezTo>
                <a:cubicBezTo>
                  <a:pt x="715226" y="2580785"/>
                  <a:pt x="708449" y="2615201"/>
                  <a:pt x="707794" y="2634179"/>
                </a:cubicBezTo>
                <a:cubicBezTo>
                  <a:pt x="704252" y="2639645"/>
                  <a:pt x="704252" y="2639645"/>
                  <a:pt x="704252" y="2639645"/>
                </a:cubicBezTo>
                <a:cubicBezTo>
                  <a:pt x="700710" y="2645112"/>
                  <a:pt x="700710" y="2645112"/>
                  <a:pt x="701673" y="2649616"/>
                </a:cubicBezTo>
                <a:cubicBezTo>
                  <a:pt x="706177" y="2648653"/>
                  <a:pt x="706177" y="2648653"/>
                  <a:pt x="706177" y="2648653"/>
                </a:cubicBezTo>
                <a:cubicBezTo>
                  <a:pt x="702635" y="2654119"/>
                  <a:pt x="701017" y="2668594"/>
                  <a:pt x="698438" y="2678565"/>
                </a:cubicBezTo>
                <a:cubicBezTo>
                  <a:pt x="693934" y="2679527"/>
                  <a:pt x="694896" y="2684031"/>
                  <a:pt x="695858" y="2688534"/>
                </a:cubicBezTo>
                <a:cubicBezTo>
                  <a:pt x="696821" y="2693039"/>
                  <a:pt x="696821" y="2693039"/>
                  <a:pt x="696821" y="2693039"/>
                </a:cubicBezTo>
                <a:cubicBezTo>
                  <a:pt x="696821" y="2693039"/>
                  <a:pt x="696821" y="2693039"/>
                  <a:pt x="701325" y="2692076"/>
                </a:cubicBezTo>
                <a:cubicBezTo>
                  <a:pt x="692931" y="2740966"/>
                  <a:pt x="684231" y="2766373"/>
                  <a:pt x="690967" y="2797901"/>
                </a:cubicBezTo>
                <a:cubicBezTo>
                  <a:pt x="690967" y="2797901"/>
                  <a:pt x="686462" y="2798864"/>
                  <a:pt x="687424" y="2803368"/>
                </a:cubicBezTo>
                <a:cubicBezTo>
                  <a:pt x="688387" y="2807872"/>
                  <a:pt x="688387" y="2807872"/>
                  <a:pt x="688387" y="2807872"/>
                </a:cubicBezTo>
                <a:cubicBezTo>
                  <a:pt x="689349" y="2812375"/>
                  <a:pt x="689349" y="2812375"/>
                  <a:pt x="689349" y="2812375"/>
                </a:cubicBezTo>
                <a:cubicBezTo>
                  <a:pt x="684845" y="2813338"/>
                  <a:pt x="683227" y="2827813"/>
                  <a:pt x="685152" y="2836821"/>
                </a:cubicBezTo>
                <a:cubicBezTo>
                  <a:pt x="685152" y="2836821"/>
                  <a:pt x="686114" y="2841326"/>
                  <a:pt x="681611" y="2842288"/>
                </a:cubicBezTo>
                <a:cubicBezTo>
                  <a:pt x="682573" y="2846791"/>
                  <a:pt x="682573" y="2846791"/>
                  <a:pt x="683535" y="2851295"/>
                </a:cubicBezTo>
                <a:cubicBezTo>
                  <a:pt x="683535" y="2851295"/>
                  <a:pt x="684497" y="2855799"/>
                  <a:pt x="684497" y="2855799"/>
                </a:cubicBezTo>
                <a:cubicBezTo>
                  <a:pt x="684497" y="2855799"/>
                  <a:pt x="684497" y="2855799"/>
                  <a:pt x="680955" y="2861265"/>
                </a:cubicBezTo>
                <a:cubicBezTo>
                  <a:pt x="680955" y="2861265"/>
                  <a:pt x="681918" y="2865770"/>
                  <a:pt x="681918" y="2865770"/>
                </a:cubicBezTo>
                <a:cubicBezTo>
                  <a:pt x="688346" y="2873815"/>
                  <a:pt x="673217" y="2891176"/>
                  <a:pt x="687691" y="2892794"/>
                </a:cubicBezTo>
                <a:cubicBezTo>
                  <a:pt x="683187" y="2893756"/>
                  <a:pt x="683187" y="2893756"/>
                  <a:pt x="684149" y="2898260"/>
                </a:cubicBezTo>
                <a:cubicBezTo>
                  <a:pt x="684149" y="2898260"/>
                  <a:pt x="685112" y="2902765"/>
                  <a:pt x="685112" y="2902765"/>
                </a:cubicBezTo>
                <a:cubicBezTo>
                  <a:pt x="686074" y="2907268"/>
                  <a:pt x="682533" y="2912734"/>
                  <a:pt x="683495" y="2917239"/>
                </a:cubicBezTo>
                <a:cubicBezTo>
                  <a:pt x="683495" y="2917239"/>
                  <a:pt x="683495" y="2917239"/>
                  <a:pt x="684457" y="2921742"/>
                </a:cubicBezTo>
                <a:cubicBezTo>
                  <a:pt x="682840" y="2936217"/>
                  <a:pt x="680260" y="2946188"/>
                  <a:pt x="678642" y="2960662"/>
                </a:cubicBezTo>
                <a:cubicBezTo>
                  <a:pt x="679604" y="2965165"/>
                  <a:pt x="679604" y="2965165"/>
                  <a:pt x="679604" y="2965165"/>
                </a:cubicBezTo>
                <a:cubicBezTo>
                  <a:pt x="679604" y="2965165"/>
                  <a:pt x="679604" y="2965165"/>
                  <a:pt x="675101" y="2966128"/>
                </a:cubicBezTo>
                <a:cubicBezTo>
                  <a:pt x="676063" y="2970632"/>
                  <a:pt x="676063" y="2970632"/>
                  <a:pt x="676063" y="2970632"/>
                </a:cubicBezTo>
                <a:cubicBezTo>
                  <a:pt x="677026" y="2975136"/>
                  <a:pt x="677026" y="2975136"/>
                  <a:pt x="677026" y="2975136"/>
                </a:cubicBezTo>
                <a:cubicBezTo>
                  <a:pt x="677026" y="2975136"/>
                  <a:pt x="681529" y="2974174"/>
                  <a:pt x="681529" y="2974174"/>
                </a:cubicBezTo>
                <a:cubicBezTo>
                  <a:pt x="677988" y="2979641"/>
                  <a:pt x="678950" y="2984144"/>
                  <a:pt x="679912" y="2988648"/>
                </a:cubicBezTo>
                <a:cubicBezTo>
                  <a:pt x="679912" y="2988648"/>
                  <a:pt x="678950" y="2984144"/>
                  <a:pt x="678950" y="2984144"/>
                </a:cubicBezTo>
                <a:cubicBezTo>
                  <a:pt x="677332" y="2998618"/>
                  <a:pt x="677332" y="2998618"/>
                  <a:pt x="678295" y="3003123"/>
                </a:cubicBezTo>
                <a:cubicBezTo>
                  <a:pt x="679257" y="3007627"/>
                  <a:pt x="680219" y="3012130"/>
                  <a:pt x="681182" y="3016635"/>
                </a:cubicBezTo>
                <a:cubicBezTo>
                  <a:pt x="681182" y="3016635"/>
                  <a:pt x="677640" y="3022102"/>
                  <a:pt x="677640" y="3022102"/>
                </a:cubicBezTo>
                <a:cubicBezTo>
                  <a:pt x="678602" y="3026605"/>
                  <a:pt x="678602" y="3026605"/>
                  <a:pt x="678602" y="3026605"/>
                </a:cubicBezTo>
                <a:cubicBezTo>
                  <a:pt x="678602" y="3026605"/>
                  <a:pt x="674098" y="3027567"/>
                  <a:pt x="675061" y="3032071"/>
                </a:cubicBezTo>
                <a:cubicBezTo>
                  <a:pt x="675061" y="3032071"/>
                  <a:pt x="676023" y="3036576"/>
                  <a:pt x="676023" y="3036576"/>
                </a:cubicBezTo>
                <a:cubicBezTo>
                  <a:pt x="680527" y="3035613"/>
                  <a:pt x="680527" y="3035613"/>
                  <a:pt x="680527" y="3035613"/>
                </a:cubicBezTo>
                <a:cubicBezTo>
                  <a:pt x="683413" y="3049126"/>
                  <a:pt x="681797" y="3063600"/>
                  <a:pt x="689187" y="3076150"/>
                </a:cubicBezTo>
                <a:cubicBezTo>
                  <a:pt x="688225" y="3071645"/>
                  <a:pt x="688225" y="3071645"/>
                  <a:pt x="683721" y="3072608"/>
                </a:cubicBezTo>
                <a:cubicBezTo>
                  <a:pt x="682759" y="3068104"/>
                  <a:pt x="682759" y="3068104"/>
                  <a:pt x="679217" y="3073570"/>
                </a:cubicBezTo>
                <a:cubicBezTo>
                  <a:pt x="680179" y="3078074"/>
                  <a:pt x="681142" y="3082578"/>
                  <a:pt x="681142" y="3082578"/>
                </a:cubicBezTo>
                <a:cubicBezTo>
                  <a:pt x="682104" y="3087082"/>
                  <a:pt x="682104" y="3087082"/>
                  <a:pt x="682104" y="3087082"/>
                </a:cubicBezTo>
                <a:cubicBezTo>
                  <a:pt x="675982" y="3102520"/>
                  <a:pt x="692382" y="3113145"/>
                  <a:pt x="682718" y="3134047"/>
                </a:cubicBezTo>
                <a:cubicBezTo>
                  <a:pt x="687222" y="3133085"/>
                  <a:pt x="687222" y="3133085"/>
                  <a:pt x="687222" y="3133085"/>
                </a:cubicBezTo>
                <a:cubicBezTo>
                  <a:pt x="682718" y="3134047"/>
                  <a:pt x="682718" y="3134047"/>
                  <a:pt x="683680" y="3138551"/>
                </a:cubicBezTo>
                <a:cubicBezTo>
                  <a:pt x="684642" y="3143056"/>
                  <a:pt x="684642" y="3143056"/>
                  <a:pt x="684642" y="3143056"/>
                </a:cubicBezTo>
                <a:cubicBezTo>
                  <a:pt x="687529" y="3156568"/>
                  <a:pt x="690416" y="3170080"/>
                  <a:pt x="690416" y="3170080"/>
                </a:cubicBezTo>
                <a:cubicBezTo>
                  <a:pt x="689203" y="3180936"/>
                  <a:pt x="691261" y="3169900"/>
                  <a:pt x="694395" y="3173203"/>
                </a:cubicBezTo>
                <a:lnTo>
                  <a:pt x="697712" y="3182366"/>
                </a:lnTo>
                <a:lnTo>
                  <a:pt x="697129" y="3182651"/>
                </a:lnTo>
                <a:lnTo>
                  <a:pt x="691373" y="3182827"/>
                </a:lnTo>
                <a:cubicBezTo>
                  <a:pt x="689925" y="3184314"/>
                  <a:pt x="689280" y="3186806"/>
                  <a:pt x="689762" y="3189059"/>
                </a:cubicBezTo>
                <a:cubicBezTo>
                  <a:pt x="692495" y="3190829"/>
                  <a:pt x="694910" y="3185604"/>
                  <a:pt x="696682" y="3182870"/>
                </a:cubicBezTo>
                <a:lnTo>
                  <a:pt x="697129" y="3182651"/>
                </a:lnTo>
                <a:lnTo>
                  <a:pt x="697807" y="3182630"/>
                </a:lnTo>
                <a:lnTo>
                  <a:pt x="697712" y="3182366"/>
                </a:lnTo>
                <a:lnTo>
                  <a:pt x="698813" y="3181826"/>
                </a:lnTo>
                <a:cubicBezTo>
                  <a:pt x="699335" y="3182893"/>
                  <a:pt x="699655" y="3185767"/>
                  <a:pt x="699731" y="3191637"/>
                </a:cubicBezTo>
                <a:cubicBezTo>
                  <a:pt x="695227" y="3192600"/>
                  <a:pt x="695227" y="3192600"/>
                  <a:pt x="696189" y="3197104"/>
                </a:cubicBezTo>
                <a:cubicBezTo>
                  <a:pt x="696189" y="3197104"/>
                  <a:pt x="697152" y="3201608"/>
                  <a:pt x="697152" y="3201608"/>
                </a:cubicBezTo>
                <a:cubicBezTo>
                  <a:pt x="693610" y="3207074"/>
                  <a:pt x="693610" y="3207074"/>
                  <a:pt x="693610" y="3207074"/>
                </a:cubicBezTo>
                <a:cubicBezTo>
                  <a:pt x="694573" y="3211578"/>
                  <a:pt x="694573" y="3211578"/>
                  <a:pt x="694573" y="3211578"/>
                </a:cubicBezTo>
                <a:cubicBezTo>
                  <a:pt x="694573" y="3211578"/>
                  <a:pt x="695535" y="3216083"/>
                  <a:pt x="696497" y="3220587"/>
                </a:cubicBezTo>
                <a:cubicBezTo>
                  <a:pt x="696497" y="3220587"/>
                  <a:pt x="697460" y="3225091"/>
                  <a:pt x="698422" y="3229595"/>
                </a:cubicBezTo>
                <a:cubicBezTo>
                  <a:pt x="693918" y="3230557"/>
                  <a:pt x="694880" y="3235061"/>
                  <a:pt x="695842" y="3239565"/>
                </a:cubicBezTo>
                <a:cubicBezTo>
                  <a:pt x="692300" y="3245032"/>
                  <a:pt x="692300" y="3245032"/>
                  <a:pt x="693262" y="3249536"/>
                </a:cubicBezTo>
                <a:cubicBezTo>
                  <a:pt x="693262" y="3249536"/>
                  <a:pt x="694224" y="3254039"/>
                  <a:pt x="694224" y="3254039"/>
                </a:cubicBezTo>
                <a:cubicBezTo>
                  <a:pt x="694224" y="3254039"/>
                  <a:pt x="695187" y="3258543"/>
                  <a:pt x="695187" y="3258543"/>
                </a:cubicBezTo>
                <a:cubicBezTo>
                  <a:pt x="690683" y="3259506"/>
                  <a:pt x="690683" y="3259506"/>
                  <a:pt x="690683" y="3259506"/>
                </a:cubicBezTo>
                <a:cubicBezTo>
                  <a:pt x="690683" y="3259506"/>
                  <a:pt x="690683" y="3259506"/>
                  <a:pt x="687141" y="3264972"/>
                </a:cubicBezTo>
                <a:cubicBezTo>
                  <a:pt x="688103" y="3269476"/>
                  <a:pt x="688103" y="3269476"/>
                  <a:pt x="688103" y="3269476"/>
                </a:cubicBezTo>
                <a:cubicBezTo>
                  <a:pt x="693569" y="3273018"/>
                  <a:pt x="693569" y="3273018"/>
                  <a:pt x="693569" y="3273018"/>
                </a:cubicBezTo>
                <a:cubicBezTo>
                  <a:pt x="694532" y="3277522"/>
                  <a:pt x="694532" y="3277522"/>
                  <a:pt x="694532" y="3277522"/>
                </a:cubicBezTo>
                <a:cubicBezTo>
                  <a:pt x="694532" y="3277522"/>
                  <a:pt x="695494" y="3282027"/>
                  <a:pt x="695494" y="3282027"/>
                </a:cubicBezTo>
                <a:cubicBezTo>
                  <a:pt x="696456" y="3286530"/>
                  <a:pt x="697419" y="3291034"/>
                  <a:pt x="698381" y="3295539"/>
                </a:cubicBezTo>
                <a:cubicBezTo>
                  <a:pt x="695802" y="3305508"/>
                  <a:pt x="696764" y="3310013"/>
                  <a:pt x="696764" y="3310013"/>
                </a:cubicBezTo>
                <a:cubicBezTo>
                  <a:pt x="697726" y="3314516"/>
                  <a:pt x="697726" y="3314516"/>
                  <a:pt x="697726" y="3314516"/>
                </a:cubicBezTo>
                <a:cubicBezTo>
                  <a:pt x="698689" y="3319021"/>
                  <a:pt x="698689" y="3319021"/>
                  <a:pt x="699651" y="3323525"/>
                </a:cubicBezTo>
                <a:cubicBezTo>
                  <a:pt x="699651" y="3323525"/>
                  <a:pt x="699651" y="3323525"/>
                  <a:pt x="704154" y="3322563"/>
                </a:cubicBezTo>
                <a:cubicBezTo>
                  <a:pt x="700613" y="3328029"/>
                  <a:pt x="700613" y="3328029"/>
                  <a:pt x="700613" y="3328029"/>
                </a:cubicBezTo>
                <a:cubicBezTo>
                  <a:pt x="700613" y="3328029"/>
                  <a:pt x="701575" y="3332533"/>
                  <a:pt x="702538" y="3337037"/>
                </a:cubicBezTo>
                <a:cubicBezTo>
                  <a:pt x="707349" y="3359557"/>
                  <a:pt x="712815" y="3363099"/>
                  <a:pt x="711198" y="3377573"/>
                </a:cubicBezTo>
                <a:cubicBezTo>
                  <a:pt x="706694" y="3378535"/>
                  <a:pt x="707656" y="3383040"/>
                  <a:pt x="707656" y="3383040"/>
                </a:cubicBezTo>
                <a:cubicBezTo>
                  <a:pt x="707656" y="3383040"/>
                  <a:pt x="708618" y="3387543"/>
                  <a:pt x="708618" y="3387543"/>
                </a:cubicBezTo>
                <a:cubicBezTo>
                  <a:pt x="713122" y="3386581"/>
                  <a:pt x="713122" y="3386581"/>
                  <a:pt x="713122" y="3386581"/>
                </a:cubicBezTo>
                <a:cubicBezTo>
                  <a:pt x="710543" y="3396552"/>
                  <a:pt x="712467" y="3405560"/>
                  <a:pt x="713430" y="3410064"/>
                </a:cubicBezTo>
                <a:cubicBezTo>
                  <a:pt x="714392" y="3414569"/>
                  <a:pt x="714392" y="3414569"/>
                  <a:pt x="714392" y="3414569"/>
                </a:cubicBezTo>
                <a:cubicBezTo>
                  <a:pt x="715354" y="3419072"/>
                  <a:pt x="715354" y="3419072"/>
                  <a:pt x="719858" y="3418109"/>
                </a:cubicBezTo>
                <a:cubicBezTo>
                  <a:pt x="722745" y="3431621"/>
                  <a:pt x="724670" y="3440630"/>
                  <a:pt x="722090" y="3450600"/>
                </a:cubicBezTo>
                <a:cubicBezTo>
                  <a:pt x="726594" y="3449638"/>
                  <a:pt x="726594" y="3449638"/>
                  <a:pt x="726594" y="3449638"/>
                </a:cubicBezTo>
                <a:cubicBezTo>
                  <a:pt x="730443" y="3467654"/>
                  <a:pt x="730443" y="3467654"/>
                  <a:pt x="730443" y="3467654"/>
                </a:cubicBezTo>
                <a:cubicBezTo>
                  <a:pt x="730443" y="3467654"/>
                  <a:pt x="730443" y="3467654"/>
                  <a:pt x="726902" y="3473121"/>
                </a:cubicBezTo>
                <a:cubicBezTo>
                  <a:pt x="724977" y="3464112"/>
                  <a:pt x="719510" y="3460571"/>
                  <a:pt x="716932" y="3470541"/>
                </a:cubicBezTo>
                <a:cubicBezTo>
                  <a:pt x="724977" y="3464112"/>
                  <a:pt x="725284" y="3487595"/>
                  <a:pt x="729788" y="3486633"/>
                </a:cubicBezTo>
                <a:cubicBezTo>
                  <a:pt x="738449" y="3527169"/>
                  <a:pt x="736524" y="3518161"/>
                  <a:pt x="749689" y="3557735"/>
                </a:cubicBezTo>
                <a:cubicBezTo>
                  <a:pt x="749689" y="3557735"/>
                  <a:pt x="745185" y="3558698"/>
                  <a:pt x="745185" y="3558698"/>
                </a:cubicBezTo>
                <a:cubicBezTo>
                  <a:pt x="746147" y="3563202"/>
                  <a:pt x="746147" y="3563202"/>
                  <a:pt x="747109" y="3567705"/>
                </a:cubicBezTo>
                <a:cubicBezTo>
                  <a:pt x="752883" y="3594729"/>
                  <a:pt x="754807" y="3603738"/>
                  <a:pt x="758656" y="3621755"/>
                </a:cubicBezTo>
                <a:cubicBezTo>
                  <a:pt x="758656" y="3621755"/>
                  <a:pt x="758656" y="3621755"/>
                  <a:pt x="759619" y="3626258"/>
                </a:cubicBezTo>
                <a:cubicBezTo>
                  <a:pt x="759619" y="3626258"/>
                  <a:pt x="759619" y="3626258"/>
                  <a:pt x="760581" y="3630762"/>
                </a:cubicBezTo>
                <a:cubicBezTo>
                  <a:pt x="762812" y="3663253"/>
                  <a:pt x="765085" y="3629800"/>
                  <a:pt x="773438" y="3646854"/>
                </a:cubicBezTo>
                <a:cubicBezTo>
                  <a:pt x="768934" y="3647816"/>
                  <a:pt x="762812" y="3663253"/>
                  <a:pt x="770859" y="3656824"/>
                </a:cubicBezTo>
                <a:cubicBezTo>
                  <a:pt x="771821" y="3661329"/>
                  <a:pt x="771821" y="3661329"/>
                  <a:pt x="771821" y="3661329"/>
                </a:cubicBezTo>
                <a:cubicBezTo>
                  <a:pt x="771821" y="3661329"/>
                  <a:pt x="771821" y="3661329"/>
                  <a:pt x="772783" y="3665832"/>
                </a:cubicBezTo>
                <a:cubicBezTo>
                  <a:pt x="768279" y="3666794"/>
                  <a:pt x="773745" y="3670336"/>
                  <a:pt x="773745" y="3670336"/>
                </a:cubicBezTo>
                <a:cubicBezTo>
                  <a:pt x="777595" y="3688353"/>
                  <a:pt x="773090" y="3689315"/>
                  <a:pt x="768586" y="3690277"/>
                </a:cubicBezTo>
                <a:cubicBezTo>
                  <a:pt x="772435" y="3708294"/>
                  <a:pt x="782406" y="3710872"/>
                  <a:pt x="779826" y="3720843"/>
                </a:cubicBezTo>
                <a:cubicBezTo>
                  <a:pt x="786255" y="3728889"/>
                  <a:pt x="789142" y="3742401"/>
                  <a:pt x="798149" y="3740476"/>
                </a:cubicBezTo>
                <a:cubicBezTo>
                  <a:pt x="795570" y="3750447"/>
                  <a:pt x="803923" y="3767501"/>
                  <a:pt x="793953" y="3764922"/>
                </a:cubicBezTo>
                <a:cubicBezTo>
                  <a:pt x="802306" y="3781975"/>
                  <a:pt x="802961" y="3762997"/>
                  <a:pt x="803268" y="3786479"/>
                </a:cubicBezTo>
                <a:cubicBezTo>
                  <a:pt x="804230" y="3790984"/>
                  <a:pt x="809697" y="3794526"/>
                  <a:pt x="815163" y="3798067"/>
                </a:cubicBezTo>
                <a:cubicBezTo>
                  <a:pt x="804230" y="3790984"/>
                  <a:pt x="818357" y="3835062"/>
                  <a:pt x="832177" y="3855657"/>
                </a:cubicBezTo>
                <a:cubicBezTo>
                  <a:pt x="829598" y="3865628"/>
                  <a:pt x="828635" y="3861124"/>
                  <a:pt x="823168" y="3857582"/>
                </a:cubicBezTo>
                <a:cubicBezTo>
                  <a:pt x="829598" y="3865628"/>
                  <a:pt x="830560" y="3870131"/>
                  <a:pt x="835064" y="3869169"/>
                </a:cubicBezTo>
                <a:cubicBezTo>
                  <a:pt x="827018" y="3875598"/>
                  <a:pt x="836026" y="3873673"/>
                  <a:pt x="834409" y="3888148"/>
                </a:cubicBezTo>
                <a:cubicBezTo>
                  <a:pt x="840837" y="3896193"/>
                  <a:pt x="837951" y="3882681"/>
                  <a:pt x="849190" y="3913248"/>
                </a:cubicBezTo>
                <a:lnTo>
                  <a:pt x="845537" y="3910175"/>
                </a:lnTo>
                <a:lnTo>
                  <a:pt x="841800" y="3900698"/>
                </a:lnTo>
                <a:cubicBezTo>
                  <a:pt x="842281" y="3902950"/>
                  <a:pt x="843003" y="3906328"/>
                  <a:pt x="844166" y="3909023"/>
                </a:cubicBezTo>
                <a:lnTo>
                  <a:pt x="845537" y="3910175"/>
                </a:lnTo>
                <a:lnTo>
                  <a:pt x="852077" y="3926760"/>
                </a:lnTo>
                <a:cubicBezTo>
                  <a:pt x="846611" y="3923218"/>
                  <a:pt x="842107" y="3924181"/>
                  <a:pt x="838565" y="3929646"/>
                </a:cubicBezTo>
                <a:cubicBezTo>
                  <a:pt x="827325" y="3899080"/>
                  <a:pt x="824438" y="3885568"/>
                  <a:pt x="808694" y="3855965"/>
                </a:cubicBezTo>
                <a:cubicBezTo>
                  <a:pt x="800649" y="3862393"/>
                  <a:pt x="792295" y="3845339"/>
                  <a:pt x="782980" y="3823781"/>
                </a:cubicBezTo>
                <a:cubicBezTo>
                  <a:pt x="776551" y="3815736"/>
                  <a:pt x="775588" y="3811232"/>
                  <a:pt x="773664" y="3802224"/>
                </a:cubicBezTo>
                <a:cubicBezTo>
                  <a:pt x="772702" y="3797720"/>
                  <a:pt x="770777" y="3788711"/>
                  <a:pt x="769815" y="3784208"/>
                </a:cubicBezTo>
                <a:cubicBezTo>
                  <a:pt x="766274" y="3789673"/>
                  <a:pt x="761154" y="3743671"/>
                  <a:pt x="756958" y="3768116"/>
                </a:cubicBezTo>
                <a:lnTo>
                  <a:pt x="750222" y="3736587"/>
                </a:lnTo>
                <a:cubicBezTo>
                  <a:pt x="744449" y="3709563"/>
                  <a:pt x="760192" y="3739167"/>
                  <a:pt x="751840" y="3722113"/>
                </a:cubicBezTo>
                <a:cubicBezTo>
                  <a:pt x="750877" y="3717608"/>
                  <a:pt x="749915" y="3713105"/>
                  <a:pt x="748953" y="3708601"/>
                </a:cubicBezTo>
                <a:cubicBezTo>
                  <a:pt x="748953" y="3708601"/>
                  <a:pt x="747991" y="3704096"/>
                  <a:pt x="747991" y="3704096"/>
                </a:cubicBezTo>
                <a:cubicBezTo>
                  <a:pt x="747991" y="3704096"/>
                  <a:pt x="747991" y="3704096"/>
                  <a:pt x="747028" y="3699593"/>
                </a:cubicBezTo>
                <a:cubicBezTo>
                  <a:pt x="747991" y="3704096"/>
                  <a:pt x="747991" y="3704096"/>
                  <a:pt x="752494" y="3703134"/>
                </a:cubicBezTo>
                <a:cubicBezTo>
                  <a:pt x="744142" y="3686081"/>
                  <a:pt x="744142" y="3686081"/>
                  <a:pt x="744142" y="3686081"/>
                </a:cubicBezTo>
                <a:cubicBezTo>
                  <a:pt x="747683" y="3680614"/>
                  <a:pt x="747683" y="3680614"/>
                  <a:pt x="747683" y="3680614"/>
                </a:cubicBezTo>
                <a:cubicBezTo>
                  <a:pt x="747683" y="3680614"/>
                  <a:pt x="747683" y="3680614"/>
                  <a:pt x="746720" y="3676110"/>
                </a:cubicBezTo>
                <a:cubicBezTo>
                  <a:pt x="745758" y="3671606"/>
                  <a:pt x="745758" y="3671606"/>
                  <a:pt x="745758" y="3671606"/>
                </a:cubicBezTo>
                <a:cubicBezTo>
                  <a:pt x="744796" y="3667102"/>
                  <a:pt x="740292" y="3668064"/>
                  <a:pt x="740292" y="3668064"/>
                </a:cubicBezTo>
                <a:cubicBezTo>
                  <a:pt x="739984" y="3644582"/>
                  <a:pt x="735481" y="3645544"/>
                  <a:pt x="734519" y="3641040"/>
                </a:cubicBezTo>
                <a:cubicBezTo>
                  <a:pt x="734519" y="3641040"/>
                  <a:pt x="729052" y="3637498"/>
                  <a:pt x="729052" y="3637498"/>
                </a:cubicBezTo>
                <a:cubicBezTo>
                  <a:pt x="726165" y="3623986"/>
                  <a:pt x="727783" y="3609512"/>
                  <a:pt x="723279" y="3610474"/>
                </a:cubicBezTo>
                <a:cubicBezTo>
                  <a:pt x="722316" y="3605970"/>
                  <a:pt x="722316" y="3605970"/>
                  <a:pt x="722316" y="3605970"/>
                </a:cubicBezTo>
                <a:cubicBezTo>
                  <a:pt x="722316" y="3605970"/>
                  <a:pt x="721354" y="3601465"/>
                  <a:pt x="721354" y="3601465"/>
                </a:cubicBezTo>
                <a:cubicBezTo>
                  <a:pt x="717812" y="3606932"/>
                  <a:pt x="717812" y="3606932"/>
                  <a:pt x="717812" y="3606932"/>
                </a:cubicBezTo>
                <a:cubicBezTo>
                  <a:pt x="722972" y="3586991"/>
                  <a:pt x="710769" y="3551922"/>
                  <a:pt x="707227" y="3557387"/>
                </a:cubicBezTo>
                <a:cubicBezTo>
                  <a:pt x="712694" y="3560929"/>
                  <a:pt x="709152" y="3566396"/>
                  <a:pt x="710114" y="3570900"/>
                </a:cubicBezTo>
                <a:cubicBezTo>
                  <a:pt x="708190" y="3561892"/>
                  <a:pt x="702723" y="3558350"/>
                  <a:pt x="702723" y="3558350"/>
                </a:cubicBezTo>
                <a:cubicBezTo>
                  <a:pt x="705610" y="3571863"/>
                  <a:pt x="705610" y="3571863"/>
                  <a:pt x="705610" y="3571863"/>
                </a:cubicBezTo>
                <a:cubicBezTo>
                  <a:pt x="705610" y="3571863"/>
                  <a:pt x="701106" y="3572825"/>
                  <a:pt x="700144" y="3568320"/>
                </a:cubicBezTo>
                <a:cubicBezTo>
                  <a:pt x="696602" y="3573787"/>
                  <a:pt x="697564" y="3578290"/>
                  <a:pt x="702068" y="3577328"/>
                </a:cubicBezTo>
                <a:cubicBezTo>
                  <a:pt x="702068" y="3577328"/>
                  <a:pt x="702068" y="3577328"/>
                  <a:pt x="703031" y="3581832"/>
                </a:cubicBezTo>
                <a:cubicBezTo>
                  <a:pt x="696909" y="3597269"/>
                  <a:pt x="688863" y="3603698"/>
                  <a:pt x="695599" y="3635226"/>
                </a:cubicBezTo>
                <a:cubicBezTo>
                  <a:pt x="696561" y="3639730"/>
                  <a:pt x="696561" y="3639730"/>
                  <a:pt x="697524" y="3644234"/>
                </a:cubicBezTo>
                <a:cubicBezTo>
                  <a:pt x="692057" y="3640692"/>
                  <a:pt x="692057" y="3640692"/>
                  <a:pt x="687553" y="3641655"/>
                </a:cubicBezTo>
                <a:cubicBezTo>
                  <a:pt x="686591" y="3637151"/>
                  <a:pt x="686591" y="3637151"/>
                  <a:pt x="685628" y="3632647"/>
                </a:cubicBezTo>
                <a:cubicBezTo>
                  <a:pt x="681125" y="3633609"/>
                  <a:pt x="680163" y="3629105"/>
                  <a:pt x="681125" y="3633609"/>
                </a:cubicBezTo>
                <a:cubicBezTo>
                  <a:pt x="681125" y="3633609"/>
                  <a:pt x="682087" y="3638113"/>
                  <a:pt x="682087" y="3638113"/>
                </a:cubicBezTo>
                <a:cubicBezTo>
                  <a:pt x="670847" y="3607547"/>
                  <a:pt x="672465" y="3593073"/>
                  <a:pt x="660262" y="3558002"/>
                </a:cubicBezTo>
                <a:cubicBezTo>
                  <a:pt x="665729" y="3561544"/>
                  <a:pt x="666691" y="3566048"/>
                  <a:pt x="665729" y="3561544"/>
                </a:cubicBezTo>
                <a:cubicBezTo>
                  <a:pt x="665729" y="3561544"/>
                  <a:pt x="669270" y="3556078"/>
                  <a:pt x="669270" y="3556078"/>
                </a:cubicBezTo>
                <a:lnTo>
                  <a:pt x="671194" y="3565085"/>
                </a:lnTo>
                <a:cubicBezTo>
                  <a:pt x="670887" y="3541603"/>
                  <a:pt x="668001" y="3528091"/>
                  <a:pt x="660609" y="3515542"/>
                </a:cubicBezTo>
                <a:cubicBezTo>
                  <a:pt x="660609" y="3515542"/>
                  <a:pt x="660609" y="3515542"/>
                  <a:pt x="665114" y="3514579"/>
                </a:cubicBezTo>
                <a:lnTo>
                  <a:pt x="664152" y="3510075"/>
                </a:lnTo>
                <a:cubicBezTo>
                  <a:pt x="663189" y="3505570"/>
                  <a:pt x="663189" y="3505570"/>
                  <a:pt x="662227" y="3501067"/>
                </a:cubicBezTo>
                <a:cubicBezTo>
                  <a:pt x="655798" y="3493021"/>
                  <a:pt x="656454" y="3474043"/>
                  <a:pt x="655491" y="3469539"/>
                </a:cubicBezTo>
                <a:cubicBezTo>
                  <a:pt x="655491" y="3469539"/>
                  <a:pt x="654529" y="3465034"/>
                  <a:pt x="654529" y="3465034"/>
                </a:cubicBezTo>
                <a:cubicBezTo>
                  <a:pt x="653567" y="3460530"/>
                  <a:pt x="653567" y="3460530"/>
                  <a:pt x="653567" y="3460530"/>
                </a:cubicBezTo>
                <a:cubicBezTo>
                  <a:pt x="646175" y="3447980"/>
                  <a:pt x="644906" y="3419994"/>
                  <a:pt x="639439" y="3416453"/>
                </a:cubicBezTo>
                <a:cubicBezTo>
                  <a:pt x="639439" y="3416453"/>
                  <a:pt x="638477" y="3411948"/>
                  <a:pt x="638477" y="3411948"/>
                </a:cubicBezTo>
                <a:cubicBezTo>
                  <a:pt x="638477" y="3411948"/>
                  <a:pt x="637515" y="3407444"/>
                  <a:pt x="637515" y="3407444"/>
                </a:cubicBezTo>
                <a:cubicBezTo>
                  <a:pt x="636552" y="3402940"/>
                  <a:pt x="635590" y="3398436"/>
                  <a:pt x="635590" y="3398436"/>
                </a:cubicBezTo>
                <a:cubicBezTo>
                  <a:pt x="631087" y="3399398"/>
                  <a:pt x="631087" y="3399398"/>
                  <a:pt x="633012" y="3408406"/>
                </a:cubicBezTo>
                <a:cubicBezTo>
                  <a:pt x="633012" y="3408406"/>
                  <a:pt x="628507" y="3409369"/>
                  <a:pt x="629469" y="3413873"/>
                </a:cubicBezTo>
                <a:cubicBezTo>
                  <a:pt x="632049" y="3403902"/>
                  <a:pt x="626583" y="3400361"/>
                  <a:pt x="625620" y="3395856"/>
                </a:cubicBezTo>
                <a:cubicBezTo>
                  <a:pt x="630125" y="3394894"/>
                  <a:pt x="630125" y="3394894"/>
                  <a:pt x="630125" y="3394894"/>
                </a:cubicBezTo>
                <a:cubicBezTo>
                  <a:pt x="630125" y="3394894"/>
                  <a:pt x="629163" y="3390391"/>
                  <a:pt x="629163" y="3390391"/>
                </a:cubicBezTo>
                <a:cubicBezTo>
                  <a:pt x="628200" y="3385887"/>
                  <a:pt x="628200" y="3385887"/>
                  <a:pt x="628200" y="3385887"/>
                </a:cubicBezTo>
                <a:cubicBezTo>
                  <a:pt x="623696" y="3386849"/>
                  <a:pt x="623696" y="3386849"/>
                  <a:pt x="623696" y="3386849"/>
                </a:cubicBezTo>
                <a:cubicBezTo>
                  <a:pt x="619847" y="3368832"/>
                  <a:pt x="625314" y="3372374"/>
                  <a:pt x="627892" y="3362404"/>
                </a:cubicBezTo>
                <a:cubicBezTo>
                  <a:pt x="623389" y="3363366"/>
                  <a:pt x="620502" y="3349854"/>
                  <a:pt x="615998" y="3350816"/>
                </a:cubicBezTo>
                <a:cubicBezTo>
                  <a:pt x="623389" y="3363366"/>
                  <a:pt x="610839" y="3370757"/>
                  <a:pt x="618229" y="3383307"/>
                </a:cubicBezTo>
                <a:cubicBezTo>
                  <a:pt x="620809" y="3373337"/>
                  <a:pt x="621771" y="3377840"/>
                  <a:pt x="623696" y="3386849"/>
                </a:cubicBezTo>
                <a:cubicBezTo>
                  <a:pt x="619192" y="3387811"/>
                  <a:pt x="619192" y="3387811"/>
                  <a:pt x="619192" y="3387811"/>
                </a:cubicBezTo>
                <a:cubicBezTo>
                  <a:pt x="619192" y="3387811"/>
                  <a:pt x="619192" y="3387811"/>
                  <a:pt x="620154" y="3392315"/>
                </a:cubicBezTo>
                <a:cubicBezTo>
                  <a:pt x="620154" y="3392315"/>
                  <a:pt x="621116" y="3396819"/>
                  <a:pt x="621116" y="3396819"/>
                </a:cubicBezTo>
                <a:cubicBezTo>
                  <a:pt x="625620" y="3395856"/>
                  <a:pt x="625620" y="3395856"/>
                  <a:pt x="625620" y="3395856"/>
                </a:cubicBezTo>
                <a:cubicBezTo>
                  <a:pt x="628354" y="3397627"/>
                  <a:pt x="628190" y="3402373"/>
                  <a:pt x="628026" y="3407116"/>
                </a:cubicBezTo>
                <a:lnTo>
                  <a:pt x="629469" y="3413873"/>
                </a:lnTo>
                <a:lnTo>
                  <a:pt x="630432" y="3418377"/>
                </a:lnTo>
                <a:cubicBezTo>
                  <a:pt x="625927" y="3419340"/>
                  <a:pt x="625927" y="3419340"/>
                  <a:pt x="625927" y="3419340"/>
                </a:cubicBezTo>
                <a:cubicBezTo>
                  <a:pt x="625927" y="3419340"/>
                  <a:pt x="625927" y="3419340"/>
                  <a:pt x="626889" y="3423843"/>
                </a:cubicBezTo>
                <a:cubicBezTo>
                  <a:pt x="627852" y="3428347"/>
                  <a:pt x="627852" y="3428347"/>
                  <a:pt x="627852" y="3428347"/>
                </a:cubicBezTo>
                <a:cubicBezTo>
                  <a:pt x="631047" y="3465341"/>
                  <a:pt x="646135" y="3513924"/>
                  <a:pt x="654488" y="3530978"/>
                </a:cubicBezTo>
                <a:cubicBezTo>
                  <a:pt x="654488" y="3530978"/>
                  <a:pt x="654488" y="3530978"/>
                  <a:pt x="649984" y="3531940"/>
                </a:cubicBezTo>
                <a:cubicBezTo>
                  <a:pt x="649984" y="3531940"/>
                  <a:pt x="650946" y="3536445"/>
                  <a:pt x="651908" y="3540948"/>
                </a:cubicBezTo>
                <a:cubicBezTo>
                  <a:pt x="661224" y="3562507"/>
                  <a:pt x="654795" y="3554460"/>
                  <a:pt x="655758" y="3558965"/>
                </a:cubicBezTo>
                <a:cubicBezTo>
                  <a:pt x="663149" y="3571514"/>
                  <a:pt x="675658" y="3630067"/>
                  <a:pt x="671154" y="3631029"/>
                </a:cubicBezTo>
                <a:cubicBezTo>
                  <a:pt x="680470" y="3652588"/>
                  <a:pt x="676927" y="3658053"/>
                  <a:pt x="691054" y="3702132"/>
                </a:cubicBezTo>
                <a:cubicBezTo>
                  <a:pt x="693941" y="3715644"/>
                  <a:pt x="692324" y="3730118"/>
                  <a:pt x="695211" y="3743630"/>
                </a:cubicBezTo>
                <a:cubicBezTo>
                  <a:pt x="692632" y="3753601"/>
                  <a:pt x="687165" y="3750059"/>
                  <a:pt x="689090" y="3759068"/>
                </a:cubicBezTo>
                <a:cubicBezTo>
                  <a:pt x="685855" y="3788016"/>
                  <a:pt x="699019" y="3827590"/>
                  <a:pt x="700289" y="3855577"/>
                </a:cubicBezTo>
                <a:cubicBezTo>
                  <a:pt x="701251" y="3860081"/>
                  <a:pt x="694823" y="3852035"/>
                  <a:pt x="693861" y="3847531"/>
                </a:cubicBezTo>
                <a:cubicBezTo>
                  <a:pt x="692243" y="3862005"/>
                  <a:pt x="703791" y="3916054"/>
                  <a:pt x="687392" y="3905429"/>
                </a:cubicBezTo>
                <a:cubicBezTo>
                  <a:pt x="680963" y="3897383"/>
                  <a:pt x="680963" y="3897383"/>
                  <a:pt x="680963" y="3897383"/>
                </a:cubicBezTo>
                <a:cubicBezTo>
                  <a:pt x="682887" y="3906391"/>
                  <a:pt x="682887" y="3906391"/>
                  <a:pt x="682887" y="3906391"/>
                </a:cubicBezTo>
                <a:cubicBezTo>
                  <a:pt x="670993" y="3894803"/>
                  <a:pt x="666181" y="3872282"/>
                  <a:pt x="655904" y="3846221"/>
                </a:cubicBezTo>
                <a:cubicBezTo>
                  <a:pt x="653017" y="3832709"/>
                  <a:pt x="650130" y="3819197"/>
                  <a:pt x="647550" y="3829168"/>
                </a:cubicBezTo>
                <a:cubicBezTo>
                  <a:pt x="646588" y="3824663"/>
                  <a:pt x="646588" y="3824663"/>
                  <a:pt x="646588" y="3824663"/>
                </a:cubicBezTo>
                <a:cubicBezTo>
                  <a:pt x="642083" y="3825626"/>
                  <a:pt x="642083" y="3825626"/>
                  <a:pt x="642083" y="3825626"/>
                </a:cubicBezTo>
                <a:cubicBezTo>
                  <a:pt x="633076" y="3827550"/>
                  <a:pt x="639197" y="3812114"/>
                  <a:pt x="637272" y="3803105"/>
                </a:cubicBezTo>
                <a:cubicBezTo>
                  <a:pt x="634693" y="3813076"/>
                  <a:pt x="625377" y="3791517"/>
                  <a:pt x="628264" y="3805029"/>
                </a:cubicBezTo>
                <a:cubicBezTo>
                  <a:pt x="633731" y="3808571"/>
                  <a:pt x="635655" y="3817579"/>
                  <a:pt x="631151" y="3818541"/>
                </a:cubicBezTo>
                <a:cubicBezTo>
                  <a:pt x="636618" y="3822083"/>
                  <a:pt x="638542" y="3831092"/>
                  <a:pt x="641429" y="3844604"/>
                </a:cubicBezTo>
                <a:cubicBezTo>
                  <a:pt x="630803" y="3861003"/>
                  <a:pt x="638809" y="3920518"/>
                  <a:pt x="653897" y="3969100"/>
                </a:cubicBezTo>
                <a:cubicBezTo>
                  <a:pt x="650356" y="3974566"/>
                  <a:pt x="650356" y="3974566"/>
                  <a:pt x="646814" y="3980033"/>
                </a:cubicBezTo>
                <a:cubicBezTo>
                  <a:pt x="641347" y="3976491"/>
                  <a:pt x="640385" y="3971986"/>
                  <a:pt x="639423" y="3967483"/>
                </a:cubicBezTo>
                <a:cubicBezTo>
                  <a:pt x="639423" y="3967483"/>
                  <a:pt x="638461" y="3962979"/>
                  <a:pt x="638461" y="3962979"/>
                </a:cubicBezTo>
                <a:cubicBezTo>
                  <a:pt x="638461" y="3962979"/>
                  <a:pt x="632995" y="3959436"/>
                  <a:pt x="632995" y="3959436"/>
                </a:cubicBezTo>
                <a:cubicBezTo>
                  <a:pt x="632995" y="3959436"/>
                  <a:pt x="632995" y="3959436"/>
                  <a:pt x="633958" y="3963941"/>
                </a:cubicBezTo>
                <a:cubicBezTo>
                  <a:pt x="633958" y="3963941"/>
                  <a:pt x="634920" y="3968445"/>
                  <a:pt x="634920" y="3968445"/>
                </a:cubicBezTo>
                <a:cubicBezTo>
                  <a:pt x="634920" y="3968445"/>
                  <a:pt x="629453" y="3964903"/>
                  <a:pt x="628491" y="3960399"/>
                </a:cubicBezTo>
                <a:cubicBezTo>
                  <a:pt x="626566" y="3951391"/>
                  <a:pt x="625604" y="3946887"/>
                  <a:pt x="623679" y="3937879"/>
                </a:cubicBezTo>
                <a:lnTo>
                  <a:pt x="631167" y="3950879"/>
                </a:lnTo>
                <a:lnTo>
                  <a:pt x="632033" y="3954933"/>
                </a:lnTo>
                <a:cubicBezTo>
                  <a:pt x="637979" y="3960727"/>
                  <a:pt x="636373" y="3958715"/>
                  <a:pt x="633038" y="3954129"/>
                </a:cubicBezTo>
                <a:lnTo>
                  <a:pt x="631167" y="3950879"/>
                </a:lnTo>
                <a:lnTo>
                  <a:pt x="629507" y="3943110"/>
                </a:lnTo>
                <a:cubicBezTo>
                  <a:pt x="629146" y="3941420"/>
                  <a:pt x="629146" y="3941420"/>
                  <a:pt x="629146" y="3941420"/>
                </a:cubicBezTo>
                <a:cubicBezTo>
                  <a:pt x="629146" y="3941420"/>
                  <a:pt x="633649" y="3940458"/>
                  <a:pt x="633649" y="3940458"/>
                </a:cubicBezTo>
                <a:cubicBezTo>
                  <a:pt x="633649" y="3940458"/>
                  <a:pt x="633649" y="3940458"/>
                  <a:pt x="632687" y="3935955"/>
                </a:cubicBezTo>
                <a:cubicBezTo>
                  <a:pt x="632687" y="3935955"/>
                  <a:pt x="631725" y="3931450"/>
                  <a:pt x="631725" y="3931450"/>
                </a:cubicBezTo>
                <a:cubicBezTo>
                  <a:pt x="628184" y="3936917"/>
                  <a:pt x="627222" y="3932412"/>
                  <a:pt x="627222" y="3932412"/>
                </a:cubicBezTo>
                <a:cubicBezTo>
                  <a:pt x="626259" y="3927908"/>
                  <a:pt x="625297" y="3923405"/>
                  <a:pt x="620793" y="3924367"/>
                </a:cubicBezTo>
                <a:cubicBezTo>
                  <a:pt x="619830" y="3919863"/>
                  <a:pt x="619830" y="3919863"/>
                  <a:pt x="619830" y="3919863"/>
                </a:cubicBezTo>
                <a:cubicBezTo>
                  <a:pt x="624335" y="3918900"/>
                  <a:pt x="623372" y="3914396"/>
                  <a:pt x="618868" y="3915358"/>
                </a:cubicBezTo>
                <a:cubicBezTo>
                  <a:pt x="617906" y="3910855"/>
                  <a:pt x="615741" y="3900721"/>
                  <a:pt x="614177" y="3893402"/>
                </a:cubicBezTo>
                <a:lnTo>
                  <a:pt x="613094" y="3888334"/>
                </a:lnTo>
                <a:cubicBezTo>
                  <a:pt x="615019" y="3897343"/>
                  <a:pt x="613401" y="3911817"/>
                  <a:pt x="613401" y="3911817"/>
                </a:cubicBezTo>
                <a:cubicBezTo>
                  <a:pt x="610515" y="3898305"/>
                  <a:pt x="603124" y="3885754"/>
                  <a:pt x="600237" y="3872242"/>
                </a:cubicBezTo>
                <a:cubicBezTo>
                  <a:pt x="590922" y="3850685"/>
                  <a:pt x="591229" y="3874167"/>
                  <a:pt x="579335" y="3862579"/>
                </a:cubicBezTo>
                <a:cubicBezTo>
                  <a:pt x="569056" y="3836517"/>
                  <a:pt x="563590" y="3832975"/>
                  <a:pt x="556854" y="3801448"/>
                </a:cubicBezTo>
                <a:cubicBezTo>
                  <a:pt x="553312" y="3806914"/>
                  <a:pt x="555236" y="3815922"/>
                  <a:pt x="558123" y="3829434"/>
                </a:cubicBezTo>
                <a:cubicBezTo>
                  <a:pt x="557161" y="3824930"/>
                  <a:pt x="550733" y="3816885"/>
                  <a:pt x="546884" y="3798868"/>
                </a:cubicBezTo>
                <a:cubicBezTo>
                  <a:pt x="543342" y="3804335"/>
                  <a:pt x="538838" y="3805297"/>
                  <a:pt x="542686" y="3823313"/>
                </a:cubicBezTo>
                <a:cubicBezTo>
                  <a:pt x="541724" y="3818809"/>
                  <a:pt x="541724" y="3818809"/>
                  <a:pt x="541724" y="3818809"/>
                </a:cubicBezTo>
                <a:cubicBezTo>
                  <a:pt x="520861" y="3743202"/>
                  <a:pt x="504503" y="3666633"/>
                  <a:pt x="488144" y="3590064"/>
                </a:cubicBezTo>
                <a:cubicBezTo>
                  <a:pt x="486220" y="3581057"/>
                  <a:pt x="484295" y="3572049"/>
                  <a:pt x="482371" y="3563040"/>
                </a:cubicBezTo>
                <a:cubicBezTo>
                  <a:pt x="407490" y="3121615"/>
                  <a:pt x="444750" y="2678088"/>
                  <a:pt x="578133" y="2267918"/>
                </a:cubicBezTo>
                <a:lnTo>
                  <a:pt x="592980" y="2227702"/>
                </a:lnTo>
                <a:lnTo>
                  <a:pt x="600194" y="2211410"/>
                </a:lnTo>
                <a:lnTo>
                  <a:pt x="638131" y="2105404"/>
                </a:lnTo>
                <a:lnTo>
                  <a:pt x="652761" y="2065777"/>
                </a:lnTo>
                <a:cubicBezTo>
                  <a:pt x="762747" y="1800400"/>
                  <a:pt x="914268" y="1552475"/>
                  <a:pt x="1102577" y="1332509"/>
                </a:cubicBezTo>
                <a:close/>
                <a:moveTo>
                  <a:pt x="1683816" y="1083716"/>
                </a:moveTo>
                <a:lnTo>
                  <a:pt x="1679236" y="1086770"/>
                </a:lnTo>
                <a:lnTo>
                  <a:pt x="1682424" y="1084298"/>
                </a:lnTo>
                <a:close/>
                <a:moveTo>
                  <a:pt x="3808051" y="599460"/>
                </a:moveTo>
                <a:lnTo>
                  <a:pt x="3814670" y="600728"/>
                </a:lnTo>
                <a:lnTo>
                  <a:pt x="3819307" y="603027"/>
                </a:lnTo>
                <a:close/>
                <a:moveTo>
                  <a:pt x="1626222" y="1047191"/>
                </a:moveTo>
                <a:lnTo>
                  <a:pt x="1626514" y="1048557"/>
                </a:lnTo>
                <a:cubicBezTo>
                  <a:pt x="1626514" y="1048557"/>
                  <a:pt x="1626514" y="1048557"/>
                  <a:pt x="1622009" y="1049520"/>
                </a:cubicBezTo>
                <a:close/>
                <a:moveTo>
                  <a:pt x="3198980" y="688397"/>
                </a:moveTo>
                <a:cubicBezTo>
                  <a:pt x="3198171" y="688055"/>
                  <a:pt x="3199015" y="687874"/>
                  <a:pt x="3202634" y="688279"/>
                </a:cubicBezTo>
                <a:lnTo>
                  <a:pt x="3199068" y="688412"/>
                </a:lnTo>
                <a:close/>
                <a:moveTo>
                  <a:pt x="1688956" y="988120"/>
                </a:moveTo>
                <a:cubicBezTo>
                  <a:pt x="1688956" y="988120"/>
                  <a:pt x="1693460" y="987158"/>
                  <a:pt x="1697964" y="986196"/>
                </a:cubicBezTo>
                <a:cubicBezTo>
                  <a:pt x="1694422" y="991662"/>
                  <a:pt x="1694422" y="991662"/>
                  <a:pt x="1694422" y="991662"/>
                </a:cubicBezTo>
                <a:cubicBezTo>
                  <a:pt x="1695385" y="996167"/>
                  <a:pt x="1699889" y="995204"/>
                  <a:pt x="1703431" y="989738"/>
                </a:cubicBezTo>
                <a:cubicBezTo>
                  <a:pt x="1692325" y="1003884"/>
                  <a:pt x="1681622" y="1014413"/>
                  <a:pt x="1668870" y="1023613"/>
                </a:cubicBezTo>
                <a:lnTo>
                  <a:pt x="1626222" y="1047191"/>
                </a:lnTo>
                <a:lnTo>
                  <a:pt x="1625552" y="1044054"/>
                </a:lnTo>
                <a:cubicBezTo>
                  <a:pt x="1625552" y="1044054"/>
                  <a:pt x="1622009" y="1049520"/>
                  <a:pt x="1622009" y="1049520"/>
                </a:cubicBezTo>
                <a:cubicBezTo>
                  <a:pt x="1613002" y="1051444"/>
                  <a:pt x="1613964" y="1055948"/>
                  <a:pt x="1604955" y="1057873"/>
                </a:cubicBezTo>
                <a:cubicBezTo>
                  <a:pt x="1600452" y="1058835"/>
                  <a:pt x="1600452" y="1058835"/>
                  <a:pt x="1600452" y="1058835"/>
                </a:cubicBezTo>
                <a:cubicBezTo>
                  <a:pt x="1600452" y="1058835"/>
                  <a:pt x="1601414" y="1063339"/>
                  <a:pt x="1601414" y="1063339"/>
                </a:cubicBezTo>
                <a:cubicBezTo>
                  <a:pt x="1596910" y="1064302"/>
                  <a:pt x="1596910" y="1064302"/>
                  <a:pt x="1596910" y="1064302"/>
                </a:cubicBezTo>
                <a:lnTo>
                  <a:pt x="1568524" y="1077178"/>
                </a:lnTo>
                <a:lnTo>
                  <a:pt x="1633720" y="1022132"/>
                </a:lnTo>
                <a:lnTo>
                  <a:pt x="1644223" y="1021226"/>
                </a:lnTo>
                <a:cubicBezTo>
                  <a:pt x="1657254" y="1016087"/>
                  <a:pt x="1671575" y="1005962"/>
                  <a:pt x="1688956" y="988120"/>
                </a:cubicBezTo>
                <a:close/>
                <a:moveTo>
                  <a:pt x="1987536" y="886654"/>
                </a:moveTo>
                <a:cubicBezTo>
                  <a:pt x="1983994" y="892120"/>
                  <a:pt x="1993964" y="894699"/>
                  <a:pt x="2023568" y="878956"/>
                </a:cubicBezTo>
                <a:cubicBezTo>
                  <a:pt x="1998468" y="893737"/>
                  <a:pt x="1964360" y="910444"/>
                  <a:pt x="1940222" y="929729"/>
                </a:cubicBezTo>
                <a:cubicBezTo>
                  <a:pt x="1914642" y="942259"/>
                  <a:pt x="1884534" y="958404"/>
                  <a:pt x="1864697" y="973018"/>
                </a:cubicBezTo>
                <a:lnTo>
                  <a:pt x="1854248" y="982182"/>
                </a:lnTo>
                <a:lnTo>
                  <a:pt x="1798385" y="1012071"/>
                </a:lnTo>
                <a:lnTo>
                  <a:pt x="1797668" y="1011991"/>
                </a:lnTo>
                <a:lnTo>
                  <a:pt x="1797543" y="1012522"/>
                </a:lnTo>
                <a:lnTo>
                  <a:pt x="1762279" y="1031390"/>
                </a:lnTo>
                <a:lnTo>
                  <a:pt x="1729692" y="1053121"/>
                </a:lnTo>
                <a:lnTo>
                  <a:pt x="1751010" y="1036088"/>
                </a:lnTo>
                <a:cubicBezTo>
                  <a:pt x="1808294" y="995592"/>
                  <a:pt x="1875548" y="957676"/>
                  <a:pt x="1930252" y="927150"/>
                </a:cubicBezTo>
                <a:cubicBezTo>
                  <a:pt x="1950848" y="913331"/>
                  <a:pt x="1972406" y="904015"/>
                  <a:pt x="1987536" y="886654"/>
                </a:cubicBezTo>
                <a:close/>
                <a:moveTo>
                  <a:pt x="2481059" y="771795"/>
                </a:moveTo>
                <a:cubicBezTo>
                  <a:pt x="2477517" y="777261"/>
                  <a:pt x="2477517" y="777261"/>
                  <a:pt x="2477517" y="777261"/>
                </a:cubicBezTo>
                <a:cubicBezTo>
                  <a:pt x="2473014" y="778224"/>
                  <a:pt x="2473014" y="778224"/>
                  <a:pt x="2473014" y="778224"/>
                </a:cubicBezTo>
                <a:cubicBezTo>
                  <a:pt x="2464005" y="780148"/>
                  <a:pt x="2459502" y="781110"/>
                  <a:pt x="2454997" y="782073"/>
                </a:cubicBezTo>
                <a:cubicBezTo>
                  <a:pt x="2445989" y="783997"/>
                  <a:pt x="2441485" y="784959"/>
                  <a:pt x="2432476" y="786884"/>
                </a:cubicBezTo>
                <a:lnTo>
                  <a:pt x="2427973" y="787846"/>
                </a:lnTo>
                <a:close/>
                <a:moveTo>
                  <a:pt x="2484601" y="766329"/>
                </a:moveTo>
                <a:cubicBezTo>
                  <a:pt x="2489106" y="765367"/>
                  <a:pt x="2489106" y="765367"/>
                  <a:pt x="2489106" y="765367"/>
                </a:cubicBezTo>
                <a:cubicBezTo>
                  <a:pt x="2508084" y="766021"/>
                  <a:pt x="2538651" y="754782"/>
                  <a:pt x="2565675" y="749008"/>
                </a:cubicBezTo>
                <a:cubicBezTo>
                  <a:pt x="2557629" y="755436"/>
                  <a:pt x="2511625" y="760555"/>
                  <a:pt x="2513550" y="769563"/>
                </a:cubicBezTo>
                <a:lnTo>
                  <a:pt x="2509046" y="770525"/>
                </a:lnTo>
                <a:cubicBezTo>
                  <a:pt x="2504542" y="771488"/>
                  <a:pt x="2495533" y="773412"/>
                  <a:pt x="2491030" y="774374"/>
                </a:cubicBezTo>
                <a:cubicBezTo>
                  <a:pt x="2487488" y="779841"/>
                  <a:pt x="2487488" y="779841"/>
                  <a:pt x="2487488" y="779841"/>
                </a:cubicBezTo>
                <a:cubicBezTo>
                  <a:pt x="2487488" y="779841"/>
                  <a:pt x="2492955" y="783383"/>
                  <a:pt x="2492955" y="783383"/>
                </a:cubicBezTo>
                <a:cubicBezTo>
                  <a:pt x="2497458" y="782421"/>
                  <a:pt x="2497458" y="782421"/>
                  <a:pt x="2497458" y="782421"/>
                </a:cubicBezTo>
                <a:cubicBezTo>
                  <a:pt x="2497458" y="782421"/>
                  <a:pt x="2501000" y="776954"/>
                  <a:pt x="2501000" y="776954"/>
                </a:cubicBezTo>
                <a:cubicBezTo>
                  <a:pt x="2501000" y="776954"/>
                  <a:pt x="2505504" y="775992"/>
                  <a:pt x="2505504" y="775992"/>
                </a:cubicBezTo>
                <a:cubicBezTo>
                  <a:pt x="2510009" y="775030"/>
                  <a:pt x="2514512" y="774068"/>
                  <a:pt x="2523521" y="772143"/>
                </a:cubicBezTo>
                <a:cubicBezTo>
                  <a:pt x="2541537" y="768294"/>
                  <a:pt x="2524483" y="776647"/>
                  <a:pt x="2533491" y="774723"/>
                </a:cubicBezTo>
                <a:cubicBezTo>
                  <a:pt x="2541537" y="768294"/>
                  <a:pt x="2561478" y="773452"/>
                  <a:pt x="2565982" y="772490"/>
                </a:cubicBezTo>
                <a:cubicBezTo>
                  <a:pt x="2565019" y="767987"/>
                  <a:pt x="2564057" y="763483"/>
                  <a:pt x="2568561" y="762520"/>
                </a:cubicBezTo>
                <a:cubicBezTo>
                  <a:pt x="2574028" y="766062"/>
                  <a:pt x="2569524" y="767025"/>
                  <a:pt x="2578532" y="765100"/>
                </a:cubicBezTo>
                <a:cubicBezTo>
                  <a:pt x="2577569" y="760596"/>
                  <a:pt x="2591082" y="757709"/>
                  <a:pt x="2600090" y="755784"/>
                </a:cubicBezTo>
                <a:cubicBezTo>
                  <a:pt x="2597510" y="765754"/>
                  <a:pt x="2631618" y="749048"/>
                  <a:pt x="2631618" y="749048"/>
                </a:cubicBezTo>
                <a:cubicBezTo>
                  <a:pt x="2635160" y="743582"/>
                  <a:pt x="2635160" y="743582"/>
                  <a:pt x="2635160" y="743582"/>
                </a:cubicBezTo>
                <a:cubicBezTo>
                  <a:pt x="2648673" y="740695"/>
                  <a:pt x="2637085" y="752590"/>
                  <a:pt x="2650597" y="749704"/>
                </a:cubicBezTo>
                <a:cubicBezTo>
                  <a:pt x="2658643" y="743275"/>
                  <a:pt x="2662185" y="737808"/>
                  <a:pt x="2684705" y="732997"/>
                </a:cubicBezTo>
                <a:cubicBezTo>
                  <a:pt x="2698217" y="730110"/>
                  <a:pt x="2712692" y="731727"/>
                  <a:pt x="2726204" y="728841"/>
                </a:cubicBezTo>
                <a:cubicBezTo>
                  <a:pt x="2730708" y="727878"/>
                  <a:pt x="2735213" y="726916"/>
                  <a:pt x="2739716" y="725954"/>
                </a:cubicBezTo>
                <a:cubicBezTo>
                  <a:pt x="2766741" y="720180"/>
                  <a:pt x="2745183" y="729496"/>
                  <a:pt x="2768666" y="729188"/>
                </a:cubicBezTo>
                <a:cubicBezTo>
                  <a:pt x="2784758" y="716331"/>
                  <a:pt x="2847159" y="721838"/>
                  <a:pt x="2858747" y="709942"/>
                </a:cubicBezTo>
                <a:lnTo>
                  <a:pt x="2860999" y="709461"/>
                </a:lnTo>
                <a:cubicBezTo>
                  <a:pt x="2867755" y="708018"/>
                  <a:pt x="2876763" y="706093"/>
                  <a:pt x="2876763" y="706093"/>
                </a:cubicBezTo>
                <a:cubicBezTo>
                  <a:pt x="2881267" y="705131"/>
                  <a:pt x="2881267" y="705131"/>
                  <a:pt x="2881267" y="705131"/>
                </a:cubicBezTo>
                <a:cubicBezTo>
                  <a:pt x="2881267" y="705131"/>
                  <a:pt x="2885772" y="704169"/>
                  <a:pt x="2890275" y="703207"/>
                </a:cubicBezTo>
                <a:cubicBezTo>
                  <a:pt x="2945287" y="696163"/>
                  <a:pt x="2976815" y="689428"/>
                  <a:pt x="3013155" y="705211"/>
                </a:cubicBezTo>
                <a:cubicBezTo>
                  <a:pt x="3015735" y="695241"/>
                  <a:pt x="3055617" y="705560"/>
                  <a:pt x="3063662" y="699131"/>
                </a:cubicBezTo>
                <a:cubicBezTo>
                  <a:pt x="3053692" y="696551"/>
                  <a:pt x="3091649" y="697862"/>
                  <a:pt x="3095191" y="692395"/>
                </a:cubicBezTo>
                <a:cubicBezTo>
                  <a:pt x="3096153" y="696899"/>
                  <a:pt x="3091649" y="697862"/>
                  <a:pt x="3087145" y="698824"/>
                </a:cubicBezTo>
                <a:cubicBezTo>
                  <a:pt x="3106933" y="692241"/>
                  <a:pt x="3124304" y="690885"/>
                  <a:pt x="3142478" y="690534"/>
                </a:cubicBezTo>
                <a:lnTo>
                  <a:pt x="3199068" y="688412"/>
                </a:lnTo>
                <a:lnTo>
                  <a:pt x="3205247" y="689487"/>
                </a:lnTo>
                <a:cubicBezTo>
                  <a:pt x="3211238" y="689973"/>
                  <a:pt x="3219360" y="689415"/>
                  <a:pt x="3220650" y="684430"/>
                </a:cubicBezTo>
                <a:cubicBezTo>
                  <a:pt x="3222575" y="693437"/>
                  <a:pt x="3239629" y="685085"/>
                  <a:pt x="3249599" y="687664"/>
                </a:cubicBezTo>
                <a:cubicBezTo>
                  <a:pt x="3236087" y="690551"/>
                  <a:pt x="3248944" y="706643"/>
                  <a:pt x="3250561" y="692168"/>
                </a:cubicBezTo>
                <a:cubicBezTo>
                  <a:pt x="3278548" y="690899"/>
                  <a:pt x="3307497" y="694133"/>
                  <a:pt x="3326476" y="694788"/>
                </a:cubicBezTo>
                <a:cubicBezTo>
                  <a:pt x="3312001" y="693171"/>
                  <a:pt x="3339988" y="691901"/>
                  <a:pt x="3358004" y="688052"/>
                </a:cubicBezTo>
                <a:cubicBezTo>
                  <a:pt x="3358967" y="692556"/>
                  <a:pt x="3349958" y="694480"/>
                  <a:pt x="3349958" y="694480"/>
                </a:cubicBezTo>
                <a:cubicBezTo>
                  <a:pt x="3383411" y="696753"/>
                  <a:pt x="3402390" y="697408"/>
                  <a:pt x="3421368" y="698063"/>
                </a:cubicBezTo>
                <a:cubicBezTo>
                  <a:pt x="3444851" y="697756"/>
                  <a:pt x="3463830" y="698411"/>
                  <a:pt x="3507253" y="703262"/>
                </a:cubicBezTo>
                <a:cubicBezTo>
                  <a:pt x="3503711" y="708728"/>
                  <a:pt x="3494703" y="710653"/>
                  <a:pt x="3513682" y="711308"/>
                </a:cubicBezTo>
                <a:cubicBezTo>
                  <a:pt x="3523652" y="713888"/>
                  <a:pt x="3502749" y="704225"/>
                  <a:pt x="3526232" y="703917"/>
                </a:cubicBezTo>
                <a:cubicBezTo>
                  <a:pt x="3542631" y="714542"/>
                  <a:pt x="3557105" y="716160"/>
                  <a:pt x="3569656" y="708768"/>
                </a:cubicBezTo>
                <a:cubicBezTo>
                  <a:pt x="3586055" y="719394"/>
                  <a:pt x="3579626" y="711348"/>
                  <a:pt x="3587017" y="723898"/>
                </a:cubicBezTo>
                <a:cubicBezTo>
                  <a:pt x="3590558" y="718432"/>
                  <a:pt x="3599567" y="716508"/>
                  <a:pt x="3614041" y="718124"/>
                </a:cubicBezTo>
                <a:cubicBezTo>
                  <a:pt x="3614041" y="718124"/>
                  <a:pt x="3605033" y="720049"/>
                  <a:pt x="3610499" y="723591"/>
                </a:cubicBezTo>
                <a:cubicBezTo>
                  <a:pt x="3633020" y="718779"/>
                  <a:pt x="3654885" y="732947"/>
                  <a:pt x="3687376" y="730714"/>
                </a:cubicBezTo>
                <a:cubicBezTo>
                  <a:pt x="3688338" y="735219"/>
                  <a:pt x="3668397" y="730060"/>
                  <a:pt x="3669360" y="734563"/>
                </a:cubicBezTo>
                <a:cubicBezTo>
                  <a:pt x="3690263" y="744226"/>
                  <a:pt x="3711821" y="734912"/>
                  <a:pt x="3729182" y="750040"/>
                </a:cubicBezTo>
                <a:cubicBezTo>
                  <a:pt x="3733686" y="749078"/>
                  <a:pt x="3711821" y="734912"/>
                  <a:pt x="3731761" y="740070"/>
                </a:cubicBezTo>
                <a:cubicBezTo>
                  <a:pt x="3728220" y="745537"/>
                  <a:pt x="3733686" y="749078"/>
                  <a:pt x="3748161" y="750695"/>
                </a:cubicBezTo>
                <a:cubicBezTo>
                  <a:pt x="3760711" y="743304"/>
                  <a:pt x="3783539" y="761976"/>
                  <a:pt x="3786118" y="752006"/>
                </a:cubicBezTo>
                <a:cubicBezTo>
                  <a:pt x="3787080" y="756509"/>
                  <a:pt x="3791584" y="755547"/>
                  <a:pt x="3797051" y="759089"/>
                </a:cubicBezTo>
                <a:cubicBezTo>
                  <a:pt x="3802517" y="762631"/>
                  <a:pt x="3802517" y="762631"/>
                  <a:pt x="3802517" y="762631"/>
                </a:cubicBezTo>
                <a:cubicBezTo>
                  <a:pt x="3802517" y="762631"/>
                  <a:pt x="3801555" y="758127"/>
                  <a:pt x="3801555" y="758127"/>
                </a:cubicBezTo>
                <a:cubicBezTo>
                  <a:pt x="3797051" y="759089"/>
                  <a:pt x="3796088" y="754585"/>
                  <a:pt x="3791584" y="755547"/>
                </a:cubicBezTo>
                <a:cubicBezTo>
                  <a:pt x="3809600" y="751698"/>
                  <a:pt x="3821495" y="763285"/>
                  <a:pt x="3832428" y="770370"/>
                </a:cubicBezTo>
                <a:cubicBezTo>
                  <a:pt x="3836933" y="769407"/>
                  <a:pt x="3841436" y="768445"/>
                  <a:pt x="3852369" y="775528"/>
                </a:cubicBezTo>
                <a:cubicBezTo>
                  <a:pt x="3864919" y="768137"/>
                  <a:pt x="3834046" y="755895"/>
                  <a:pt x="3848520" y="757512"/>
                </a:cubicBezTo>
                <a:cubicBezTo>
                  <a:pt x="3846586" y="764990"/>
                  <a:pt x="3864919" y="768137"/>
                  <a:pt x="3875019" y="773044"/>
                </a:cubicBezTo>
                <a:lnTo>
                  <a:pt x="3878041" y="775787"/>
                </a:lnTo>
                <a:lnTo>
                  <a:pt x="3875851" y="775221"/>
                </a:lnTo>
                <a:cubicBezTo>
                  <a:pt x="3871348" y="776183"/>
                  <a:pt x="3866844" y="777146"/>
                  <a:pt x="3866844" y="777146"/>
                </a:cubicBezTo>
                <a:cubicBezTo>
                  <a:pt x="3866844" y="777146"/>
                  <a:pt x="3866844" y="777146"/>
                  <a:pt x="3872310" y="780688"/>
                </a:cubicBezTo>
                <a:cubicBezTo>
                  <a:pt x="3877776" y="784229"/>
                  <a:pt x="3882280" y="783267"/>
                  <a:pt x="3886784" y="782304"/>
                </a:cubicBezTo>
                <a:cubicBezTo>
                  <a:pt x="3883242" y="787771"/>
                  <a:pt x="3930207" y="787156"/>
                  <a:pt x="3912191" y="791005"/>
                </a:cubicBezTo>
                <a:cubicBezTo>
                  <a:pt x="3936636" y="795202"/>
                  <a:pt x="3957540" y="804865"/>
                  <a:pt x="3991955" y="811642"/>
                </a:cubicBezTo>
                <a:cubicBezTo>
                  <a:pt x="3991955" y="811642"/>
                  <a:pt x="3991955" y="811642"/>
                  <a:pt x="3996459" y="810679"/>
                </a:cubicBezTo>
                <a:cubicBezTo>
                  <a:pt x="3991955" y="811642"/>
                  <a:pt x="3987451" y="812604"/>
                  <a:pt x="3988413" y="817108"/>
                </a:cubicBezTo>
                <a:cubicBezTo>
                  <a:pt x="3988413" y="817108"/>
                  <a:pt x="3988413" y="817108"/>
                  <a:pt x="3993879" y="820649"/>
                </a:cubicBezTo>
                <a:cubicBezTo>
                  <a:pt x="3998384" y="819687"/>
                  <a:pt x="3997422" y="815183"/>
                  <a:pt x="3997422" y="815183"/>
                </a:cubicBezTo>
                <a:cubicBezTo>
                  <a:pt x="4012858" y="821305"/>
                  <a:pt x="4037303" y="825501"/>
                  <a:pt x="4029257" y="831930"/>
                </a:cubicBezTo>
                <a:cubicBezTo>
                  <a:pt x="4049198" y="837088"/>
                  <a:pt x="4049198" y="837088"/>
                  <a:pt x="4075568" y="850293"/>
                </a:cubicBezTo>
                <a:cubicBezTo>
                  <a:pt x="4080071" y="849331"/>
                  <a:pt x="4079109" y="844827"/>
                  <a:pt x="4079109" y="844827"/>
                </a:cubicBezTo>
                <a:cubicBezTo>
                  <a:pt x="4084575" y="848369"/>
                  <a:pt x="4090042" y="851911"/>
                  <a:pt x="4094547" y="850949"/>
                </a:cubicBezTo>
                <a:cubicBezTo>
                  <a:pt x="4106441" y="862536"/>
                  <a:pt x="4107403" y="867041"/>
                  <a:pt x="4102899" y="868003"/>
                </a:cubicBezTo>
                <a:cubicBezTo>
                  <a:pt x="4117373" y="869619"/>
                  <a:pt x="4121878" y="868657"/>
                  <a:pt x="4130886" y="866732"/>
                </a:cubicBezTo>
                <a:cubicBezTo>
                  <a:pt x="4130886" y="866732"/>
                  <a:pt x="4130886" y="866732"/>
                  <a:pt x="4131849" y="871237"/>
                </a:cubicBezTo>
                <a:cubicBezTo>
                  <a:pt x="4137314" y="874779"/>
                  <a:pt x="4133773" y="880244"/>
                  <a:pt x="4143743" y="882824"/>
                </a:cubicBezTo>
                <a:cubicBezTo>
                  <a:pt x="4148247" y="881862"/>
                  <a:pt x="4147285" y="877358"/>
                  <a:pt x="4158217" y="884442"/>
                </a:cubicBezTo>
                <a:cubicBezTo>
                  <a:pt x="4162722" y="883480"/>
                  <a:pt x="4163684" y="887983"/>
                  <a:pt x="4163684" y="887983"/>
                </a:cubicBezTo>
                <a:cubicBezTo>
                  <a:pt x="4163684" y="887983"/>
                  <a:pt x="4163684" y="887983"/>
                  <a:pt x="4164646" y="892487"/>
                </a:cubicBezTo>
                <a:cubicBezTo>
                  <a:pt x="4169151" y="891525"/>
                  <a:pt x="4169151" y="891525"/>
                  <a:pt x="4169151" y="891525"/>
                </a:cubicBezTo>
                <a:cubicBezTo>
                  <a:pt x="4168188" y="887021"/>
                  <a:pt x="4168188" y="887021"/>
                  <a:pt x="4167226" y="882517"/>
                </a:cubicBezTo>
                <a:cubicBezTo>
                  <a:pt x="4167226" y="882517"/>
                  <a:pt x="4182663" y="888638"/>
                  <a:pt x="4188129" y="892180"/>
                </a:cubicBezTo>
                <a:cubicBezTo>
                  <a:pt x="4188129" y="892180"/>
                  <a:pt x="4192633" y="891218"/>
                  <a:pt x="4192633" y="891218"/>
                </a:cubicBezTo>
                <a:cubicBezTo>
                  <a:pt x="4194557" y="900226"/>
                  <a:pt x="4184587" y="897647"/>
                  <a:pt x="4195520" y="904730"/>
                </a:cubicBezTo>
                <a:cubicBezTo>
                  <a:pt x="4194557" y="900226"/>
                  <a:pt x="4229935" y="911506"/>
                  <a:pt x="4236364" y="919552"/>
                </a:cubicBezTo>
                <a:cubicBezTo>
                  <a:pt x="4241830" y="923094"/>
                  <a:pt x="4241830" y="923094"/>
                  <a:pt x="4241830" y="923094"/>
                </a:cubicBezTo>
                <a:cubicBezTo>
                  <a:pt x="4237326" y="924056"/>
                  <a:pt x="4237326" y="924056"/>
                  <a:pt x="4237326" y="924056"/>
                </a:cubicBezTo>
                <a:cubicBezTo>
                  <a:pt x="4236364" y="919552"/>
                  <a:pt x="4231859" y="920514"/>
                  <a:pt x="4227356" y="921476"/>
                </a:cubicBezTo>
                <a:cubicBezTo>
                  <a:pt x="4228318" y="925981"/>
                  <a:pt x="4228318" y="925981"/>
                  <a:pt x="4228318" y="925981"/>
                </a:cubicBezTo>
                <a:cubicBezTo>
                  <a:pt x="4237326" y="924056"/>
                  <a:pt x="4238288" y="928560"/>
                  <a:pt x="4242793" y="927598"/>
                </a:cubicBezTo>
                <a:cubicBezTo>
                  <a:pt x="4261771" y="928252"/>
                  <a:pt x="4262734" y="932757"/>
                  <a:pt x="4284599" y="946924"/>
                </a:cubicBezTo>
                <a:cubicBezTo>
                  <a:pt x="4284599" y="946924"/>
                  <a:pt x="4289102" y="945962"/>
                  <a:pt x="4288140" y="941457"/>
                </a:cubicBezTo>
                <a:cubicBezTo>
                  <a:pt x="4293607" y="945000"/>
                  <a:pt x="4299073" y="948541"/>
                  <a:pt x="4300036" y="953045"/>
                </a:cubicBezTo>
                <a:cubicBezTo>
                  <a:pt x="4305502" y="956587"/>
                  <a:pt x="4310968" y="960129"/>
                  <a:pt x="4310968" y="960129"/>
                </a:cubicBezTo>
                <a:cubicBezTo>
                  <a:pt x="4321901" y="967212"/>
                  <a:pt x="4326405" y="966250"/>
                  <a:pt x="4331871" y="969792"/>
                </a:cubicBezTo>
                <a:cubicBezTo>
                  <a:pt x="4341842" y="972371"/>
                  <a:pt x="4352774" y="979455"/>
                  <a:pt x="4358241" y="982997"/>
                </a:cubicBezTo>
                <a:cubicBezTo>
                  <a:pt x="4359203" y="987500"/>
                  <a:pt x="4359203" y="987500"/>
                  <a:pt x="4360165" y="992005"/>
                </a:cubicBezTo>
                <a:cubicBezTo>
                  <a:pt x="4364670" y="991042"/>
                  <a:pt x="4365632" y="995547"/>
                  <a:pt x="4365632" y="995547"/>
                </a:cubicBezTo>
                <a:cubicBezTo>
                  <a:pt x="4370136" y="994585"/>
                  <a:pt x="4371098" y="999088"/>
                  <a:pt x="4375602" y="998126"/>
                </a:cubicBezTo>
                <a:cubicBezTo>
                  <a:pt x="4375602" y="998126"/>
                  <a:pt x="4380106" y="997163"/>
                  <a:pt x="4380106" y="997163"/>
                </a:cubicBezTo>
                <a:cubicBezTo>
                  <a:pt x="4385572" y="1000705"/>
                  <a:pt x="4396505" y="1007789"/>
                  <a:pt x="4401972" y="1011331"/>
                </a:cubicBezTo>
                <a:cubicBezTo>
                  <a:pt x="4401972" y="1011331"/>
                  <a:pt x="4401972" y="1011331"/>
                  <a:pt x="4406475" y="1010369"/>
                </a:cubicBezTo>
                <a:cubicBezTo>
                  <a:pt x="4423837" y="1025498"/>
                  <a:pt x="4445702" y="1039665"/>
                  <a:pt x="4466605" y="1049328"/>
                </a:cubicBezTo>
                <a:cubicBezTo>
                  <a:pt x="4467567" y="1053832"/>
                  <a:pt x="4467567" y="1053832"/>
                  <a:pt x="4467567" y="1053832"/>
                </a:cubicBezTo>
                <a:cubicBezTo>
                  <a:pt x="4467567" y="1053832"/>
                  <a:pt x="4472072" y="1052869"/>
                  <a:pt x="4472072" y="1052869"/>
                </a:cubicBezTo>
                <a:cubicBezTo>
                  <a:pt x="4511298" y="1082166"/>
                  <a:pt x="4550525" y="1111463"/>
                  <a:pt x="4585248" y="1141721"/>
                </a:cubicBezTo>
                <a:cubicBezTo>
                  <a:pt x="4602609" y="1156851"/>
                  <a:pt x="4641836" y="1186147"/>
                  <a:pt x="4665626" y="1209323"/>
                </a:cubicBezTo>
                <a:cubicBezTo>
                  <a:pt x="4676558" y="1216406"/>
                  <a:pt x="4679445" y="1229918"/>
                  <a:pt x="4690378" y="1237001"/>
                </a:cubicBezTo>
                <a:cubicBezTo>
                  <a:pt x="4732492" y="1279810"/>
                  <a:pt x="4791659" y="1314266"/>
                  <a:pt x="4825726" y="1363503"/>
                </a:cubicBezTo>
                <a:cubicBezTo>
                  <a:pt x="4831193" y="1367045"/>
                  <a:pt x="4832155" y="1371548"/>
                  <a:pt x="4836660" y="1370586"/>
                </a:cubicBezTo>
                <a:cubicBezTo>
                  <a:pt x="4833117" y="1376052"/>
                  <a:pt x="4837622" y="1375090"/>
                  <a:pt x="4837622" y="1375090"/>
                </a:cubicBezTo>
                <a:cubicBezTo>
                  <a:pt x="4854021" y="1385715"/>
                  <a:pt x="4865915" y="1397303"/>
                  <a:pt x="4878773" y="1413395"/>
                </a:cubicBezTo>
                <a:cubicBezTo>
                  <a:pt x="4878773" y="1413395"/>
                  <a:pt x="4879735" y="1417899"/>
                  <a:pt x="4884239" y="1416937"/>
                </a:cubicBezTo>
                <a:cubicBezTo>
                  <a:pt x="4885201" y="1421441"/>
                  <a:pt x="4885201" y="1421441"/>
                  <a:pt x="4889705" y="1420479"/>
                </a:cubicBezTo>
                <a:cubicBezTo>
                  <a:pt x="4902563" y="1436570"/>
                  <a:pt x="4920886" y="1456204"/>
                  <a:pt x="4938248" y="1471333"/>
                </a:cubicBezTo>
                <a:cubicBezTo>
                  <a:pt x="4937285" y="1466829"/>
                  <a:pt x="4930857" y="1458783"/>
                  <a:pt x="4929894" y="1454279"/>
                </a:cubicBezTo>
                <a:cubicBezTo>
                  <a:pt x="4929894" y="1454279"/>
                  <a:pt x="4934399" y="1453317"/>
                  <a:pt x="4935361" y="1457821"/>
                </a:cubicBezTo>
                <a:cubicBezTo>
                  <a:pt x="4935361" y="1457821"/>
                  <a:pt x="4935361" y="1457821"/>
                  <a:pt x="4936323" y="1462325"/>
                </a:cubicBezTo>
                <a:cubicBezTo>
                  <a:pt x="4936323" y="1462325"/>
                  <a:pt x="4940827" y="1461362"/>
                  <a:pt x="4940827" y="1461362"/>
                </a:cubicBezTo>
                <a:cubicBezTo>
                  <a:pt x="4945331" y="1460400"/>
                  <a:pt x="4945331" y="1460400"/>
                  <a:pt x="4945331" y="1460400"/>
                </a:cubicBezTo>
                <a:cubicBezTo>
                  <a:pt x="4946293" y="1464904"/>
                  <a:pt x="4950797" y="1463942"/>
                  <a:pt x="4950797" y="1463942"/>
                </a:cubicBezTo>
                <a:cubicBezTo>
                  <a:pt x="4957226" y="1471987"/>
                  <a:pt x="4962693" y="1475529"/>
                  <a:pt x="4975550" y="1491621"/>
                </a:cubicBezTo>
                <a:cubicBezTo>
                  <a:pt x="4974587" y="1487117"/>
                  <a:pt x="4974587" y="1487117"/>
                  <a:pt x="4974587" y="1487117"/>
                </a:cubicBezTo>
                <a:cubicBezTo>
                  <a:pt x="4980054" y="1490659"/>
                  <a:pt x="4980054" y="1490659"/>
                  <a:pt x="4980054" y="1490659"/>
                </a:cubicBezTo>
                <a:cubicBezTo>
                  <a:pt x="4986482" y="1498705"/>
                  <a:pt x="4986482" y="1498705"/>
                  <a:pt x="4986482" y="1498705"/>
                </a:cubicBezTo>
                <a:cubicBezTo>
                  <a:pt x="4981016" y="1495162"/>
                  <a:pt x="4975550" y="1491621"/>
                  <a:pt x="4971045" y="1492584"/>
                </a:cubicBezTo>
                <a:cubicBezTo>
                  <a:pt x="4976512" y="1496125"/>
                  <a:pt x="4977474" y="1500629"/>
                  <a:pt x="4978437" y="1505133"/>
                </a:cubicBezTo>
                <a:cubicBezTo>
                  <a:pt x="4978437" y="1505133"/>
                  <a:pt x="4973932" y="1506096"/>
                  <a:pt x="4973932" y="1506096"/>
                </a:cubicBezTo>
                <a:cubicBezTo>
                  <a:pt x="4973932" y="1506096"/>
                  <a:pt x="4974894" y="1510600"/>
                  <a:pt x="4974894" y="1510600"/>
                </a:cubicBezTo>
                <a:cubicBezTo>
                  <a:pt x="4980361" y="1514141"/>
                  <a:pt x="4981323" y="1518646"/>
                  <a:pt x="4984865" y="1513179"/>
                </a:cubicBezTo>
                <a:cubicBezTo>
                  <a:pt x="4987752" y="1526691"/>
                  <a:pt x="4993218" y="1530233"/>
                  <a:pt x="4998684" y="1533775"/>
                </a:cubicBezTo>
                <a:cubicBezTo>
                  <a:pt x="4995142" y="1539241"/>
                  <a:pt x="4995142" y="1539241"/>
                  <a:pt x="4995142" y="1539241"/>
                </a:cubicBezTo>
                <a:cubicBezTo>
                  <a:pt x="5002533" y="1551791"/>
                  <a:pt x="5008962" y="1559837"/>
                  <a:pt x="5015391" y="1567882"/>
                </a:cubicBezTo>
                <a:cubicBezTo>
                  <a:pt x="5019895" y="1566920"/>
                  <a:pt x="5020857" y="1571425"/>
                  <a:pt x="5020857" y="1571425"/>
                </a:cubicBezTo>
                <a:cubicBezTo>
                  <a:pt x="5025361" y="1570462"/>
                  <a:pt x="5026324" y="1574967"/>
                  <a:pt x="5027286" y="1579470"/>
                </a:cubicBezTo>
                <a:cubicBezTo>
                  <a:pt x="5028248" y="1583974"/>
                  <a:pt x="5033715" y="1587517"/>
                  <a:pt x="5037257" y="1582050"/>
                </a:cubicBezTo>
                <a:cubicBezTo>
                  <a:pt x="5038219" y="1586554"/>
                  <a:pt x="5038219" y="1586554"/>
                  <a:pt x="5038219" y="1586554"/>
                </a:cubicBezTo>
                <a:cubicBezTo>
                  <a:pt x="5039181" y="1591057"/>
                  <a:pt x="5039181" y="1591057"/>
                  <a:pt x="5034677" y="1592020"/>
                </a:cubicBezTo>
                <a:cubicBezTo>
                  <a:pt x="5034677" y="1592020"/>
                  <a:pt x="5035639" y="1596524"/>
                  <a:pt x="5035639" y="1596524"/>
                </a:cubicBezTo>
                <a:cubicBezTo>
                  <a:pt x="5035639" y="1596524"/>
                  <a:pt x="5041106" y="1600066"/>
                  <a:pt x="5041106" y="1600066"/>
                </a:cubicBezTo>
                <a:cubicBezTo>
                  <a:pt x="5040144" y="1595562"/>
                  <a:pt x="5044647" y="1594600"/>
                  <a:pt x="5044647" y="1594600"/>
                </a:cubicBezTo>
                <a:cubicBezTo>
                  <a:pt x="5043685" y="1590095"/>
                  <a:pt x="5043685" y="1590095"/>
                  <a:pt x="5043685" y="1590095"/>
                </a:cubicBezTo>
                <a:cubicBezTo>
                  <a:pt x="5043685" y="1590095"/>
                  <a:pt x="5043685" y="1590095"/>
                  <a:pt x="5042723" y="1585592"/>
                </a:cubicBezTo>
                <a:cubicBezTo>
                  <a:pt x="5047227" y="1584630"/>
                  <a:pt x="5047227" y="1584630"/>
                  <a:pt x="5046264" y="1580125"/>
                </a:cubicBezTo>
                <a:cubicBezTo>
                  <a:pt x="5046264" y="1580125"/>
                  <a:pt x="5046264" y="1580125"/>
                  <a:pt x="5050769" y="1579163"/>
                </a:cubicBezTo>
                <a:cubicBezTo>
                  <a:pt x="5051731" y="1583667"/>
                  <a:pt x="5051731" y="1583667"/>
                  <a:pt x="5057197" y="1587208"/>
                </a:cubicBezTo>
                <a:cubicBezTo>
                  <a:pt x="5057197" y="1587208"/>
                  <a:pt x="5057197" y="1587208"/>
                  <a:pt x="5058159" y="1591713"/>
                </a:cubicBezTo>
                <a:cubicBezTo>
                  <a:pt x="5058159" y="1591713"/>
                  <a:pt x="5058159" y="1591713"/>
                  <a:pt x="5054618" y="1597179"/>
                </a:cubicBezTo>
                <a:cubicBezTo>
                  <a:pt x="5055580" y="1601683"/>
                  <a:pt x="5061046" y="1605225"/>
                  <a:pt x="5062008" y="1609729"/>
                </a:cubicBezTo>
                <a:cubicBezTo>
                  <a:pt x="5062970" y="1614234"/>
                  <a:pt x="5062970" y="1614234"/>
                  <a:pt x="5067475" y="1613271"/>
                </a:cubicBezTo>
                <a:lnTo>
                  <a:pt x="5066513" y="1608767"/>
                </a:lnTo>
                <a:cubicBezTo>
                  <a:pt x="5066513" y="1608767"/>
                  <a:pt x="5061046" y="1605225"/>
                  <a:pt x="5060083" y="1600720"/>
                </a:cubicBezTo>
                <a:cubicBezTo>
                  <a:pt x="5060083" y="1600720"/>
                  <a:pt x="5063626" y="1595255"/>
                  <a:pt x="5063626" y="1595255"/>
                </a:cubicBezTo>
                <a:cubicBezTo>
                  <a:pt x="5064588" y="1599758"/>
                  <a:pt x="5070054" y="1603300"/>
                  <a:pt x="5070054" y="1603300"/>
                </a:cubicBezTo>
                <a:cubicBezTo>
                  <a:pt x="5078408" y="1620354"/>
                  <a:pt x="5085798" y="1632904"/>
                  <a:pt x="5086760" y="1637409"/>
                </a:cubicBezTo>
                <a:cubicBezTo>
                  <a:pt x="5086760" y="1637409"/>
                  <a:pt x="5082257" y="1638371"/>
                  <a:pt x="5083219" y="1642874"/>
                </a:cubicBezTo>
                <a:cubicBezTo>
                  <a:pt x="5083219" y="1642874"/>
                  <a:pt x="5077753" y="1639333"/>
                  <a:pt x="5072286" y="1635791"/>
                </a:cubicBezTo>
                <a:cubicBezTo>
                  <a:pt x="5082564" y="1661853"/>
                  <a:pt x="5093496" y="1668937"/>
                  <a:pt x="5108279" y="1694036"/>
                </a:cubicBezTo>
                <a:cubicBezTo>
                  <a:pt x="5110857" y="1684066"/>
                  <a:pt x="5126602" y="1713669"/>
                  <a:pt x="5132069" y="1717212"/>
                </a:cubicBezTo>
                <a:cubicBezTo>
                  <a:pt x="5136572" y="1716250"/>
                  <a:pt x="5136572" y="1716250"/>
                  <a:pt x="5136572" y="1716250"/>
                </a:cubicBezTo>
                <a:cubicBezTo>
                  <a:pt x="5137534" y="1720754"/>
                  <a:pt x="5143001" y="1724295"/>
                  <a:pt x="5143963" y="1728799"/>
                </a:cubicBezTo>
                <a:cubicBezTo>
                  <a:pt x="5147505" y="1723332"/>
                  <a:pt x="5147505" y="1723332"/>
                  <a:pt x="5147505" y="1723332"/>
                </a:cubicBezTo>
                <a:cubicBezTo>
                  <a:pt x="5147505" y="1723332"/>
                  <a:pt x="5148468" y="1727837"/>
                  <a:pt x="5148468" y="1727837"/>
                </a:cubicBezTo>
                <a:cubicBezTo>
                  <a:pt x="5154896" y="1735882"/>
                  <a:pt x="5155859" y="1740387"/>
                  <a:pt x="5162286" y="1748432"/>
                </a:cubicBezTo>
                <a:cubicBezTo>
                  <a:pt x="5167753" y="1751974"/>
                  <a:pt x="5168715" y="1756478"/>
                  <a:pt x="5175144" y="1764524"/>
                </a:cubicBezTo>
                <a:cubicBezTo>
                  <a:pt x="5171602" y="1769991"/>
                  <a:pt x="5183497" y="1781578"/>
                  <a:pt x="5184459" y="1786082"/>
                </a:cubicBezTo>
                <a:cubicBezTo>
                  <a:pt x="5194430" y="1788661"/>
                  <a:pt x="5194430" y="1788661"/>
                  <a:pt x="5198934" y="1787699"/>
                </a:cubicBezTo>
                <a:cubicBezTo>
                  <a:pt x="5199897" y="1792203"/>
                  <a:pt x="5200859" y="1796708"/>
                  <a:pt x="5200859" y="1796708"/>
                </a:cubicBezTo>
                <a:cubicBezTo>
                  <a:pt x="5196355" y="1797670"/>
                  <a:pt x="5195392" y="1793166"/>
                  <a:pt x="5196355" y="1797670"/>
                </a:cubicBezTo>
                <a:cubicBezTo>
                  <a:pt x="5196355" y="1797670"/>
                  <a:pt x="5196355" y="1797670"/>
                  <a:pt x="5197317" y="1802173"/>
                </a:cubicBezTo>
                <a:cubicBezTo>
                  <a:pt x="5198279" y="1806678"/>
                  <a:pt x="5198279" y="1806678"/>
                  <a:pt x="5198279" y="1806678"/>
                </a:cubicBezTo>
                <a:cubicBezTo>
                  <a:pt x="5198279" y="1806678"/>
                  <a:pt x="5194737" y="1812144"/>
                  <a:pt x="5190233" y="1813107"/>
                </a:cubicBezTo>
                <a:cubicBezTo>
                  <a:pt x="5210789" y="1865230"/>
                  <a:pt x="5248706" y="1932483"/>
                  <a:pt x="5281503" y="1953734"/>
                </a:cubicBezTo>
                <a:cubicBezTo>
                  <a:pt x="5279886" y="1968208"/>
                  <a:pt x="5285352" y="1971750"/>
                  <a:pt x="5295322" y="1974330"/>
                </a:cubicBezTo>
                <a:cubicBezTo>
                  <a:pt x="5297247" y="1983338"/>
                  <a:pt x="5299172" y="1992347"/>
                  <a:pt x="5305600" y="2000392"/>
                </a:cubicBezTo>
                <a:cubicBezTo>
                  <a:pt x="5312029" y="2008437"/>
                  <a:pt x="5314916" y="2021950"/>
                  <a:pt x="5321344" y="2029996"/>
                </a:cubicBezTo>
                <a:cubicBezTo>
                  <a:pt x="5328735" y="2042546"/>
                  <a:pt x="5332584" y="2060562"/>
                  <a:pt x="5339975" y="2073112"/>
                </a:cubicBezTo>
                <a:cubicBezTo>
                  <a:pt x="5341900" y="2082120"/>
                  <a:pt x="5349291" y="2094669"/>
                  <a:pt x="5354757" y="2098212"/>
                </a:cubicBezTo>
                <a:cubicBezTo>
                  <a:pt x="5355719" y="2102716"/>
                  <a:pt x="5355719" y="2102716"/>
                  <a:pt x="5355719" y="2102716"/>
                </a:cubicBezTo>
                <a:cubicBezTo>
                  <a:pt x="5363110" y="2115266"/>
                  <a:pt x="5365035" y="2124274"/>
                  <a:pt x="5372426" y="2136823"/>
                </a:cubicBezTo>
                <a:cubicBezTo>
                  <a:pt x="5374350" y="2145831"/>
                  <a:pt x="5380779" y="2153877"/>
                  <a:pt x="5388169" y="2166427"/>
                </a:cubicBezTo>
                <a:cubicBezTo>
                  <a:pt x="5386553" y="2180901"/>
                  <a:pt x="5391056" y="2179939"/>
                  <a:pt x="5395560" y="2178977"/>
                </a:cubicBezTo>
                <a:cubicBezTo>
                  <a:pt x="5396523" y="2183482"/>
                  <a:pt x="5396523" y="2183482"/>
                  <a:pt x="5396523" y="2183482"/>
                </a:cubicBezTo>
                <a:cubicBezTo>
                  <a:pt x="5397485" y="2187985"/>
                  <a:pt x="5393943" y="2193452"/>
                  <a:pt x="5394905" y="2197956"/>
                </a:cubicBezTo>
                <a:cubicBezTo>
                  <a:pt x="5394905" y="2197956"/>
                  <a:pt x="5395867" y="2202459"/>
                  <a:pt x="5395867" y="2202459"/>
                </a:cubicBezTo>
                <a:cubicBezTo>
                  <a:pt x="5396830" y="2206963"/>
                  <a:pt x="5396830" y="2206963"/>
                  <a:pt x="5402296" y="2210505"/>
                </a:cubicBezTo>
                <a:cubicBezTo>
                  <a:pt x="5402296" y="2210505"/>
                  <a:pt x="5402296" y="2210505"/>
                  <a:pt x="5406801" y="2209543"/>
                </a:cubicBezTo>
                <a:cubicBezTo>
                  <a:pt x="5411612" y="2232063"/>
                  <a:pt x="5411612" y="2232063"/>
                  <a:pt x="5411612" y="2232063"/>
                </a:cubicBezTo>
                <a:cubicBezTo>
                  <a:pt x="5411612" y="2232063"/>
                  <a:pt x="5417078" y="2235605"/>
                  <a:pt x="5417078" y="2235605"/>
                </a:cubicBezTo>
                <a:cubicBezTo>
                  <a:pt x="5417078" y="2235605"/>
                  <a:pt x="5416115" y="2231101"/>
                  <a:pt x="5416115" y="2231101"/>
                </a:cubicBezTo>
                <a:cubicBezTo>
                  <a:pt x="5406801" y="2209543"/>
                  <a:pt x="5406801" y="2209543"/>
                  <a:pt x="5406801" y="2209543"/>
                </a:cubicBezTo>
                <a:cubicBezTo>
                  <a:pt x="5406801" y="2209543"/>
                  <a:pt x="5411304" y="2208581"/>
                  <a:pt x="5411304" y="2208581"/>
                </a:cubicBezTo>
                <a:cubicBezTo>
                  <a:pt x="5412267" y="2213086"/>
                  <a:pt x="5413229" y="2217589"/>
                  <a:pt x="5413229" y="2217589"/>
                </a:cubicBezTo>
                <a:cubicBezTo>
                  <a:pt x="5414191" y="2222093"/>
                  <a:pt x="5414191" y="2222093"/>
                  <a:pt x="5414191" y="2222093"/>
                </a:cubicBezTo>
                <a:cubicBezTo>
                  <a:pt x="5415153" y="2226597"/>
                  <a:pt x="5420620" y="2230138"/>
                  <a:pt x="5421582" y="2234643"/>
                </a:cubicBezTo>
                <a:cubicBezTo>
                  <a:pt x="5422544" y="2239147"/>
                  <a:pt x="5423507" y="2243651"/>
                  <a:pt x="5425431" y="2252659"/>
                </a:cubicBezTo>
                <a:cubicBezTo>
                  <a:pt x="5424469" y="2248155"/>
                  <a:pt x="5419964" y="2249117"/>
                  <a:pt x="5419964" y="2249117"/>
                </a:cubicBezTo>
                <a:cubicBezTo>
                  <a:pt x="5419964" y="2249117"/>
                  <a:pt x="5420927" y="2253622"/>
                  <a:pt x="5421889" y="2258125"/>
                </a:cubicBezTo>
                <a:cubicBezTo>
                  <a:pt x="5421889" y="2258125"/>
                  <a:pt x="5422851" y="2262630"/>
                  <a:pt x="5423814" y="2267134"/>
                </a:cubicBezTo>
                <a:cubicBezTo>
                  <a:pt x="5429280" y="2270676"/>
                  <a:pt x="5430242" y="2275179"/>
                  <a:pt x="5431205" y="2279684"/>
                </a:cubicBezTo>
                <a:cubicBezTo>
                  <a:pt x="5432167" y="2284188"/>
                  <a:pt x="5432167" y="2284188"/>
                  <a:pt x="5433129" y="2288691"/>
                </a:cubicBezTo>
                <a:cubicBezTo>
                  <a:pt x="5438596" y="2292233"/>
                  <a:pt x="5438596" y="2292233"/>
                  <a:pt x="5438596" y="2292233"/>
                </a:cubicBezTo>
                <a:cubicBezTo>
                  <a:pt x="5439558" y="2296738"/>
                  <a:pt x="5445025" y="2300279"/>
                  <a:pt x="5445987" y="2304783"/>
                </a:cubicBezTo>
                <a:cubicBezTo>
                  <a:pt x="5446949" y="2309287"/>
                  <a:pt x="5447912" y="2313792"/>
                  <a:pt x="5447912" y="2313792"/>
                </a:cubicBezTo>
                <a:cubicBezTo>
                  <a:pt x="5443407" y="2314754"/>
                  <a:pt x="5443407" y="2314754"/>
                  <a:pt x="5444369" y="2319257"/>
                </a:cubicBezTo>
                <a:cubicBezTo>
                  <a:pt x="5444369" y="2319257"/>
                  <a:pt x="5445332" y="2323762"/>
                  <a:pt x="5449836" y="2322799"/>
                </a:cubicBezTo>
                <a:cubicBezTo>
                  <a:pt x="5449836" y="2322799"/>
                  <a:pt x="5450798" y="2327304"/>
                  <a:pt x="5447256" y="2332770"/>
                </a:cubicBezTo>
                <a:cubicBezTo>
                  <a:pt x="5453685" y="2340816"/>
                  <a:pt x="5453685" y="2340816"/>
                  <a:pt x="5453685" y="2340816"/>
                </a:cubicBezTo>
                <a:cubicBezTo>
                  <a:pt x="5453685" y="2340816"/>
                  <a:pt x="5452723" y="2336311"/>
                  <a:pt x="5457226" y="2335349"/>
                </a:cubicBezTo>
                <a:cubicBezTo>
                  <a:pt x="5458189" y="2339854"/>
                  <a:pt x="5459151" y="2344357"/>
                  <a:pt x="5460113" y="2348861"/>
                </a:cubicBezTo>
                <a:cubicBezTo>
                  <a:pt x="5461075" y="2353366"/>
                  <a:pt x="5461075" y="2353366"/>
                  <a:pt x="5461075" y="2353366"/>
                </a:cubicBezTo>
                <a:cubicBezTo>
                  <a:pt x="5467504" y="2361411"/>
                  <a:pt x="5468467" y="2365915"/>
                  <a:pt x="5469429" y="2370419"/>
                </a:cubicBezTo>
                <a:cubicBezTo>
                  <a:pt x="5471353" y="2379427"/>
                  <a:pt x="5472316" y="2383932"/>
                  <a:pt x="5473278" y="2388435"/>
                </a:cubicBezTo>
                <a:cubicBezTo>
                  <a:pt x="5474240" y="2392940"/>
                  <a:pt x="5474240" y="2392940"/>
                  <a:pt x="5476165" y="2401947"/>
                </a:cubicBezTo>
                <a:cubicBezTo>
                  <a:pt x="5472623" y="2407414"/>
                  <a:pt x="5480014" y="2419964"/>
                  <a:pt x="5481938" y="2428972"/>
                </a:cubicBezTo>
                <a:cubicBezTo>
                  <a:pt x="5482900" y="2433476"/>
                  <a:pt x="5479358" y="2438942"/>
                  <a:pt x="5480321" y="2443447"/>
                </a:cubicBezTo>
                <a:cubicBezTo>
                  <a:pt x="5480321" y="2443447"/>
                  <a:pt x="5474855" y="2439905"/>
                  <a:pt x="5474855" y="2439905"/>
                </a:cubicBezTo>
                <a:cubicBezTo>
                  <a:pt x="5473893" y="2435400"/>
                  <a:pt x="5469388" y="2436363"/>
                  <a:pt x="5469388" y="2436363"/>
                </a:cubicBezTo>
                <a:cubicBezTo>
                  <a:pt x="5469388" y="2436363"/>
                  <a:pt x="5469388" y="2436363"/>
                  <a:pt x="5470351" y="2440867"/>
                </a:cubicBezTo>
                <a:cubicBezTo>
                  <a:pt x="5471313" y="2445371"/>
                  <a:pt x="5471313" y="2445371"/>
                  <a:pt x="5471313" y="2445371"/>
                </a:cubicBezTo>
                <a:cubicBezTo>
                  <a:pt x="5472275" y="2449875"/>
                  <a:pt x="5472275" y="2449875"/>
                  <a:pt x="5476780" y="2448912"/>
                </a:cubicBezTo>
                <a:cubicBezTo>
                  <a:pt x="5476780" y="2448912"/>
                  <a:pt x="5482245" y="2452454"/>
                  <a:pt x="5482245" y="2452454"/>
                </a:cubicBezTo>
                <a:cubicBezTo>
                  <a:pt x="5486750" y="2451492"/>
                  <a:pt x="5486750" y="2451492"/>
                  <a:pt x="5486750" y="2451492"/>
                </a:cubicBezTo>
                <a:cubicBezTo>
                  <a:pt x="5485787" y="2446988"/>
                  <a:pt x="5488367" y="2437018"/>
                  <a:pt x="5486443" y="2428009"/>
                </a:cubicBezTo>
                <a:cubicBezTo>
                  <a:pt x="5485480" y="2423506"/>
                  <a:pt x="5485480" y="2423506"/>
                  <a:pt x="5485480" y="2423506"/>
                </a:cubicBezTo>
                <a:cubicBezTo>
                  <a:pt x="5484518" y="2419002"/>
                  <a:pt x="5478089" y="2410956"/>
                  <a:pt x="5481631" y="2405489"/>
                </a:cubicBezTo>
                <a:cubicBezTo>
                  <a:pt x="5480669" y="2400985"/>
                  <a:pt x="5480669" y="2400985"/>
                  <a:pt x="5479707" y="2396482"/>
                </a:cubicBezTo>
                <a:cubicBezTo>
                  <a:pt x="5485172" y="2400023"/>
                  <a:pt x="5487097" y="2409031"/>
                  <a:pt x="5489021" y="2418039"/>
                </a:cubicBezTo>
                <a:cubicBezTo>
                  <a:pt x="5490946" y="2427047"/>
                  <a:pt x="5492871" y="2436056"/>
                  <a:pt x="5499299" y="2444101"/>
                </a:cubicBezTo>
                <a:cubicBezTo>
                  <a:pt x="5500262" y="2448605"/>
                  <a:pt x="5495757" y="2449568"/>
                  <a:pt x="5496720" y="2454072"/>
                </a:cubicBezTo>
                <a:cubicBezTo>
                  <a:pt x="5498644" y="2463080"/>
                  <a:pt x="5498644" y="2463080"/>
                  <a:pt x="5498644" y="2463080"/>
                </a:cubicBezTo>
                <a:cubicBezTo>
                  <a:pt x="5500569" y="2472087"/>
                  <a:pt x="5501531" y="2476592"/>
                  <a:pt x="5503455" y="2485600"/>
                </a:cubicBezTo>
                <a:cubicBezTo>
                  <a:pt x="5497990" y="2482058"/>
                  <a:pt x="5497990" y="2482058"/>
                  <a:pt x="5497990" y="2482058"/>
                </a:cubicBezTo>
                <a:cubicBezTo>
                  <a:pt x="5497028" y="2477554"/>
                  <a:pt x="5497028" y="2477554"/>
                  <a:pt x="5493486" y="2483021"/>
                </a:cubicBezTo>
                <a:cubicBezTo>
                  <a:pt x="5493486" y="2483021"/>
                  <a:pt x="5493486" y="2483021"/>
                  <a:pt x="5494448" y="2487524"/>
                </a:cubicBezTo>
                <a:cubicBezTo>
                  <a:pt x="5494448" y="2487524"/>
                  <a:pt x="5495410" y="2492028"/>
                  <a:pt x="5495410" y="2492028"/>
                </a:cubicBezTo>
                <a:cubicBezTo>
                  <a:pt x="5500877" y="2495570"/>
                  <a:pt x="5500877" y="2495570"/>
                  <a:pt x="5500877" y="2495570"/>
                </a:cubicBezTo>
                <a:cubicBezTo>
                  <a:pt x="5500877" y="2495570"/>
                  <a:pt x="5501839" y="2500075"/>
                  <a:pt x="5501839" y="2500075"/>
                </a:cubicBezTo>
                <a:cubicBezTo>
                  <a:pt x="5501839" y="2500075"/>
                  <a:pt x="5501839" y="2500075"/>
                  <a:pt x="5502801" y="2504578"/>
                </a:cubicBezTo>
                <a:cubicBezTo>
                  <a:pt x="5503763" y="2509082"/>
                  <a:pt x="5510191" y="2517128"/>
                  <a:pt x="5511154" y="2521632"/>
                </a:cubicBezTo>
                <a:cubicBezTo>
                  <a:pt x="5514040" y="2535144"/>
                  <a:pt x="5519507" y="2538686"/>
                  <a:pt x="5515965" y="2544153"/>
                </a:cubicBezTo>
                <a:cubicBezTo>
                  <a:pt x="5511462" y="2545115"/>
                  <a:pt x="5512424" y="2549619"/>
                  <a:pt x="5512424" y="2549619"/>
                </a:cubicBezTo>
                <a:cubicBezTo>
                  <a:pt x="5512424" y="2549619"/>
                  <a:pt x="5507919" y="2550581"/>
                  <a:pt x="5506957" y="2546078"/>
                </a:cubicBezTo>
                <a:cubicBezTo>
                  <a:pt x="5503108" y="2528061"/>
                  <a:pt x="5499259" y="2510045"/>
                  <a:pt x="5490906" y="2492991"/>
                </a:cubicBezTo>
                <a:cubicBezTo>
                  <a:pt x="5489943" y="2488486"/>
                  <a:pt x="5489943" y="2488486"/>
                  <a:pt x="5489943" y="2488486"/>
                </a:cubicBezTo>
                <a:cubicBezTo>
                  <a:pt x="5485440" y="2489448"/>
                  <a:pt x="5486402" y="2493953"/>
                  <a:pt x="5486402" y="2493953"/>
                </a:cubicBezTo>
                <a:cubicBezTo>
                  <a:pt x="5494755" y="2511007"/>
                  <a:pt x="5498604" y="2529024"/>
                  <a:pt x="5502453" y="2547040"/>
                </a:cubicBezTo>
                <a:cubicBezTo>
                  <a:pt x="5497950" y="2548002"/>
                  <a:pt x="5493445" y="2548964"/>
                  <a:pt x="5490865" y="2558934"/>
                </a:cubicBezTo>
                <a:cubicBezTo>
                  <a:pt x="5495677" y="2581454"/>
                  <a:pt x="5487631" y="2587883"/>
                  <a:pt x="5492443" y="2610404"/>
                </a:cubicBezTo>
                <a:cubicBezTo>
                  <a:pt x="5482431" y="2673768"/>
                  <a:pt x="5488820" y="2747757"/>
                  <a:pt x="5494900" y="2798263"/>
                </a:cubicBezTo>
                <a:cubicBezTo>
                  <a:pt x="5495863" y="2802768"/>
                  <a:pt x="5495863" y="2802768"/>
                  <a:pt x="5495863" y="2802768"/>
                </a:cubicBezTo>
                <a:cubicBezTo>
                  <a:pt x="5495863" y="2802768"/>
                  <a:pt x="5496825" y="2807272"/>
                  <a:pt x="5496825" y="2807272"/>
                </a:cubicBezTo>
                <a:cubicBezTo>
                  <a:pt x="5501329" y="2806310"/>
                  <a:pt x="5501329" y="2806310"/>
                  <a:pt x="5500367" y="2801805"/>
                </a:cubicBezTo>
                <a:cubicBezTo>
                  <a:pt x="5494285" y="2751298"/>
                  <a:pt x="5488860" y="2681813"/>
                  <a:pt x="5498871" y="2618449"/>
                </a:cubicBezTo>
                <a:cubicBezTo>
                  <a:pt x="5499833" y="2622954"/>
                  <a:pt x="5499833" y="2622954"/>
                  <a:pt x="5499833" y="2622954"/>
                </a:cubicBezTo>
                <a:cubicBezTo>
                  <a:pt x="5504337" y="2621991"/>
                  <a:pt x="5503375" y="2617487"/>
                  <a:pt x="5506917" y="2612020"/>
                </a:cubicBezTo>
                <a:cubicBezTo>
                  <a:pt x="5507879" y="2616525"/>
                  <a:pt x="5508842" y="2621029"/>
                  <a:pt x="5509804" y="2625532"/>
                </a:cubicBezTo>
                <a:cubicBezTo>
                  <a:pt x="5509804" y="2625532"/>
                  <a:pt x="5509804" y="2625532"/>
                  <a:pt x="5505299" y="2626495"/>
                </a:cubicBezTo>
                <a:cubicBezTo>
                  <a:pt x="5506262" y="2630999"/>
                  <a:pt x="5506262" y="2630999"/>
                  <a:pt x="5506262" y="2630999"/>
                </a:cubicBezTo>
                <a:cubicBezTo>
                  <a:pt x="5506262" y="2630999"/>
                  <a:pt x="5506262" y="2630999"/>
                  <a:pt x="5507224" y="2635503"/>
                </a:cubicBezTo>
                <a:cubicBezTo>
                  <a:pt x="5507224" y="2635503"/>
                  <a:pt x="5511728" y="2634541"/>
                  <a:pt x="5511728" y="2634541"/>
                </a:cubicBezTo>
                <a:cubicBezTo>
                  <a:pt x="5509148" y="2644511"/>
                  <a:pt x="5511073" y="2653519"/>
                  <a:pt x="5512035" y="2658023"/>
                </a:cubicBezTo>
                <a:cubicBezTo>
                  <a:pt x="5512998" y="2662528"/>
                  <a:pt x="5512998" y="2662528"/>
                  <a:pt x="5513960" y="2667032"/>
                </a:cubicBezTo>
                <a:cubicBezTo>
                  <a:pt x="5514922" y="2671535"/>
                  <a:pt x="5515884" y="2676040"/>
                  <a:pt x="5516847" y="2680544"/>
                </a:cubicBezTo>
                <a:lnTo>
                  <a:pt x="5517809" y="2685047"/>
                </a:lnTo>
                <a:cubicBezTo>
                  <a:pt x="5513304" y="2686010"/>
                  <a:pt x="5513304" y="2686010"/>
                  <a:pt x="5514267" y="2690514"/>
                </a:cubicBezTo>
                <a:cubicBezTo>
                  <a:pt x="5515229" y="2695018"/>
                  <a:pt x="5515229" y="2695018"/>
                  <a:pt x="5516191" y="2699522"/>
                </a:cubicBezTo>
                <a:cubicBezTo>
                  <a:pt x="5516191" y="2699522"/>
                  <a:pt x="5521658" y="2703064"/>
                  <a:pt x="5521658" y="2703064"/>
                </a:cubicBezTo>
                <a:cubicBezTo>
                  <a:pt x="5533861" y="2738134"/>
                  <a:pt x="5541559" y="2774166"/>
                  <a:pt x="5544752" y="2811161"/>
                </a:cubicBezTo>
                <a:cubicBezTo>
                  <a:pt x="5544097" y="2830139"/>
                  <a:pt x="5546984" y="2843652"/>
                  <a:pt x="5546330" y="2862630"/>
                </a:cubicBezTo>
                <a:cubicBezTo>
                  <a:pt x="5546330" y="2862630"/>
                  <a:pt x="5550833" y="2861668"/>
                  <a:pt x="5549871" y="2857164"/>
                </a:cubicBezTo>
                <a:cubicBezTo>
                  <a:pt x="5552103" y="2889654"/>
                  <a:pt x="5557877" y="2916679"/>
                  <a:pt x="5560108" y="2949169"/>
                </a:cubicBezTo>
                <a:cubicBezTo>
                  <a:pt x="5561071" y="2953673"/>
                  <a:pt x="5561071" y="2953673"/>
                  <a:pt x="5565575" y="2952711"/>
                </a:cubicBezTo>
                <a:cubicBezTo>
                  <a:pt x="5567500" y="2961719"/>
                  <a:pt x="5563957" y="2967185"/>
                  <a:pt x="5565882" y="2976194"/>
                </a:cubicBezTo>
                <a:cubicBezTo>
                  <a:pt x="5564920" y="2971690"/>
                  <a:pt x="5561378" y="2977156"/>
                  <a:pt x="5562340" y="2981660"/>
                </a:cubicBezTo>
                <a:cubicBezTo>
                  <a:pt x="5566844" y="2980697"/>
                  <a:pt x="5567807" y="2985202"/>
                  <a:pt x="5568769" y="2989706"/>
                </a:cubicBezTo>
                <a:cubicBezTo>
                  <a:pt x="5570693" y="2998714"/>
                  <a:pt x="5568113" y="3008684"/>
                  <a:pt x="5570038" y="3017692"/>
                </a:cubicBezTo>
                <a:cubicBezTo>
                  <a:pt x="5570038" y="3017692"/>
                  <a:pt x="5571000" y="3022197"/>
                  <a:pt x="5571000" y="3022197"/>
                </a:cubicBezTo>
                <a:cubicBezTo>
                  <a:pt x="5571963" y="3026700"/>
                  <a:pt x="5568422" y="3032167"/>
                  <a:pt x="5569384" y="3036671"/>
                </a:cubicBezTo>
                <a:cubicBezTo>
                  <a:pt x="5570346" y="3041174"/>
                  <a:pt x="5570346" y="3041174"/>
                  <a:pt x="5570346" y="3041174"/>
                </a:cubicBezTo>
                <a:cubicBezTo>
                  <a:pt x="5570346" y="3041174"/>
                  <a:pt x="5571308" y="3045679"/>
                  <a:pt x="5571308" y="3045679"/>
                </a:cubicBezTo>
                <a:cubicBezTo>
                  <a:pt x="5572578" y="3073665"/>
                  <a:pt x="5569342" y="3102614"/>
                  <a:pt x="5569650" y="3126097"/>
                </a:cubicBezTo>
                <a:cubicBezTo>
                  <a:pt x="5569650" y="3126097"/>
                  <a:pt x="5576078" y="3134142"/>
                  <a:pt x="5572537" y="3139609"/>
                </a:cubicBezTo>
                <a:cubicBezTo>
                  <a:pt x="5572537" y="3139609"/>
                  <a:pt x="5573500" y="3144113"/>
                  <a:pt x="5573500" y="3144113"/>
                </a:cubicBezTo>
                <a:cubicBezTo>
                  <a:pt x="5572537" y="3139609"/>
                  <a:pt x="5575424" y="3153121"/>
                  <a:pt x="5577349" y="3162129"/>
                </a:cubicBezTo>
                <a:cubicBezTo>
                  <a:pt x="5576693" y="3181107"/>
                  <a:pt x="5571534" y="3201048"/>
                  <a:pt x="5569917" y="3215523"/>
                </a:cubicBezTo>
                <a:cubicBezTo>
                  <a:pt x="5563755" y="3296903"/>
                  <a:pt x="5558248" y="3359305"/>
                  <a:pt x="5551779" y="3417202"/>
                </a:cubicBezTo>
                <a:cubicBezTo>
                  <a:pt x="5552741" y="3421707"/>
                  <a:pt x="5552741" y="3421707"/>
                  <a:pt x="5552741" y="3421707"/>
                </a:cubicBezTo>
                <a:cubicBezTo>
                  <a:pt x="5549200" y="3427172"/>
                  <a:pt x="5549200" y="3427172"/>
                  <a:pt x="5549200" y="3427172"/>
                </a:cubicBezTo>
                <a:cubicBezTo>
                  <a:pt x="5542269" y="3449847"/>
                  <a:pt x="5535099" y="3471394"/>
                  <a:pt x="5528169" y="3494068"/>
                </a:cubicBezTo>
                <a:lnTo>
                  <a:pt x="5510688" y="3559800"/>
                </a:lnTo>
                <a:lnTo>
                  <a:pt x="5510930" y="3558388"/>
                </a:lnTo>
                <a:cubicBezTo>
                  <a:pt x="5511768" y="3552322"/>
                  <a:pt x="5512375" y="3546894"/>
                  <a:pt x="5512778" y="3543275"/>
                </a:cubicBezTo>
                <a:cubicBezTo>
                  <a:pt x="5511816" y="3538772"/>
                  <a:pt x="5515358" y="3533305"/>
                  <a:pt x="5515358" y="3533305"/>
                </a:cubicBezTo>
                <a:cubicBezTo>
                  <a:pt x="5520517" y="3513364"/>
                  <a:pt x="5527601" y="3502432"/>
                  <a:pt x="5522135" y="3498890"/>
                </a:cubicBezTo>
                <a:cubicBezTo>
                  <a:pt x="5530181" y="3492461"/>
                  <a:pt x="5533415" y="3463512"/>
                  <a:pt x="5533108" y="3440030"/>
                </a:cubicBezTo>
                <a:cubicBezTo>
                  <a:pt x="5532146" y="3435526"/>
                  <a:pt x="5531183" y="3431021"/>
                  <a:pt x="5535687" y="3430059"/>
                </a:cubicBezTo>
                <a:cubicBezTo>
                  <a:pt x="5535687" y="3430059"/>
                  <a:pt x="5539229" y="3424593"/>
                  <a:pt x="5538267" y="3420089"/>
                </a:cubicBezTo>
                <a:cubicBezTo>
                  <a:pt x="5537304" y="3415585"/>
                  <a:pt x="5536342" y="3411081"/>
                  <a:pt x="5532800" y="3416547"/>
                </a:cubicBezTo>
                <a:cubicBezTo>
                  <a:pt x="5528297" y="3417509"/>
                  <a:pt x="5525717" y="3427480"/>
                  <a:pt x="5523137" y="3437450"/>
                </a:cubicBezTo>
                <a:cubicBezTo>
                  <a:pt x="5524099" y="3441955"/>
                  <a:pt x="5524099" y="3441955"/>
                  <a:pt x="5524099" y="3441955"/>
                </a:cubicBezTo>
                <a:cubicBezTo>
                  <a:pt x="5513781" y="3481836"/>
                  <a:pt x="5507660" y="3497272"/>
                  <a:pt x="5505387" y="3530725"/>
                </a:cubicBezTo>
                <a:cubicBezTo>
                  <a:pt x="5505387" y="3530725"/>
                  <a:pt x="5506350" y="3535230"/>
                  <a:pt x="5506350" y="3535230"/>
                </a:cubicBezTo>
                <a:cubicBezTo>
                  <a:pt x="5502809" y="3540696"/>
                  <a:pt x="5496687" y="3556133"/>
                  <a:pt x="5493145" y="3561598"/>
                </a:cubicBezTo>
                <a:cubicBezTo>
                  <a:pt x="5499574" y="3569645"/>
                  <a:pt x="5490566" y="3571569"/>
                  <a:pt x="5485406" y="3591510"/>
                </a:cubicBezTo>
                <a:cubicBezTo>
                  <a:pt x="5482018" y="3608717"/>
                  <a:pt x="5478226" y="3629544"/>
                  <a:pt x="5472745" y="3650731"/>
                </a:cubicBezTo>
                <a:lnTo>
                  <a:pt x="5453639" y="3702176"/>
                </a:lnTo>
                <a:lnTo>
                  <a:pt x="5451565" y="3697642"/>
                </a:lnTo>
                <a:cubicBezTo>
                  <a:pt x="5430929" y="3777405"/>
                  <a:pt x="5403864" y="3849122"/>
                  <a:pt x="5369715" y="3931772"/>
                </a:cubicBezTo>
                <a:cubicBezTo>
                  <a:pt x="5369715" y="3931772"/>
                  <a:pt x="5365212" y="3932734"/>
                  <a:pt x="5365212" y="3932734"/>
                </a:cubicBezTo>
                <a:cubicBezTo>
                  <a:pt x="5366174" y="3937239"/>
                  <a:pt x="5366174" y="3937239"/>
                  <a:pt x="5366174" y="3937239"/>
                </a:cubicBezTo>
                <a:cubicBezTo>
                  <a:pt x="5366174" y="3937239"/>
                  <a:pt x="5366174" y="3937239"/>
                  <a:pt x="5367136" y="3941742"/>
                </a:cubicBezTo>
                <a:cubicBezTo>
                  <a:pt x="5363594" y="3947209"/>
                  <a:pt x="5355549" y="3953638"/>
                  <a:pt x="5352006" y="3959103"/>
                </a:cubicBezTo>
                <a:cubicBezTo>
                  <a:pt x="5363901" y="3970692"/>
                  <a:pt x="5338146" y="4004452"/>
                  <a:pt x="5329445" y="4029858"/>
                </a:cubicBezTo>
                <a:cubicBezTo>
                  <a:pt x="5323979" y="4026316"/>
                  <a:pt x="5331063" y="4015384"/>
                  <a:pt x="5326559" y="4016346"/>
                </a:cubicBezTo>
                <a:cubicBezTo>
                  <a:pt x="5308849" y="4043679"/>
                  <a:pt x="5336530" y="4018926"/>
                  <a:pt x="5319782" y="4050762"/>
                </a:cubicBezTo>
                <a:cubicBezTo>
                  <a:pt x="5315278" y="4051724"/>
                  <a:pt x="5318820" y="4046257"/>
                  <a:pt x="5314316" y="4047220"/>
                </a:cubicBezTo>
                <a:cubicBezTo>
                  <a:pt x="5303035" y="4082597"/>
                  <a:pt x="5280823" y="4110892"/>
                  <a:pt x="5276625" y="4135336"/>
                </a:cubicBezTo>
                <a:cubicBezTo>
                  <a:pt x="5276625" y="4135336"/>
                  <a:pt x="5279205" y="4125366"/>
                  <a:pt x="5272122" y="4136298"/>
                </a:cubicBezTo>
                <a:cubicBezTo>
                  <a:pt x="5272429" y="4159781"/>
                  <a:pt x="5248292" y="4179067"/>
                  <a:pt x="5234124" y="4200931"/>
                </a:cubicBezTo>
                <a:cubicBezTo>
                  <a:pt x="5226386" y="4230843"/>
                  <a:pt x="5208676" y="4258175"/>
                  <a:pt x="5190005" y="4281002"/>
                </a:cubicBezTo>
                <a:cubicBezTo>
                  <a:pt x="5180669" y="4292416"/>
                  <a:pt x="5171334" y="4303830"/>
                  <a:pt x="5161796" y="4317053"/>
                </a:cubicBezTo>
                <a:lnTo>
                  <a:pt x="5135887" y="4358358"/>
                </a:lnTo>
                <a:lnTo>
                  <a:pt x="5134954" y="4353989"/>
                </a:lnTo>
                <a:cubicBezTo>
                  <a:pt x="5130449" y="4354951"/>
                  <a:pt x="5130449" y="4354951"/>
                  <a:pt x="5131412" y="4359456"/>
                </a:cubicBezTo>
                <a:cubicBezTo>
                  <a:pt x="5128832" y="4369426"/>
                  <a:pt x="5128832" y="4369426"/>
                  <a:pt x="5128832" y="4369426"/>
                </a:cubicBezTo>
                <a:cubicBezTo>
                  <a:pt x="5127869" y="4364921"/>
                  <a:pt x="5127869" y="4364921"/>
                  <a:pt x="5127869" y="4364921"/>
                </a:cubicBezTo>
                <a:cubicBezTo>
                  <a:pt x="5119824" y="4371350"/>
                  <a:pt x="5112740" y="4382283"/>
                  <a:pt x="5106619" y="4397719"/>
                </a:cubicBezTo>
                <a:cubicBezTo>
                  <a:pt x="5106619" y="4397719"/>
                  <a:pt x="5107581" y="4402224"/>
                  <a:pt x="5107581" y="4402224"/>
                </a:cubicBezTo>
                <a:cubicBezTo>
                  <a:pt x="5108544" y="4406728"/>
                  <a:pt x="5104039" y="4407690"/>
                  <a:pt x="5105001" y="4412194"/>
                </a:cubicBezTo>
                <a:cubicBezTo>
                  <a:pt x="5104039" y="4407690"/>
                  <a:pt x="5107581" y="4402224"/>
                  <a:pt x="5103077" y="4403186"/>
                </a:cubicBezTo>
                <a:cubicBezTo>
                  <a:pt x="5099535" y="4408653"/>
                  <a:pt x="5095994" y="4414118"/>
                  <a:pt x="5092452" y="4419585"/>
                </a:cubicBezTo>
                <a:cubicBezTo>
                  <a:pt x="5091489" y="4415080"/>
                  <a:pt x="5091489" y="4415080"/>
                  <a:pt x="5091489" y="4415080"/>
                </a:cubicBezTo>
                <a:cubicBezTo>
                  <a:pt x="5091489" y="4415080"/>
                  <a:pt x="5091489" y="4415080"/>
                  <a:pt x="5090527" y="4410577"/>
                </a:cubicBezTo>
                <a:cubicBezTo>
                  <a:pt x="5090527" y="4410577"/>
                  <a:pt x="5090527" y="4410577"/>
                  <a:pt x="5086023" y="4411539"/>
                </a:cubicBezTo>
                <a:cubicBezTo>
                  <a:pt x="5086985" y="4416043"/>
                  <a:pt x="5087947" y="4420547"/>
                  <a:pt x="5087947" y="4420547"/>
                </a:cubicBezTo>
                <a:cubicBezTo>
                  <a:pt x="5087947" y="4420547"/>
                  <a:pt x="5087947" y="4420547"/>
                  <a:pt x="5088910" y="4425051"/>
                </a:cubicBezTo>
                <a:cubicBezTo>
                  <a:pt x="5088910" y="4425051"/>
                  <a:pt x="5085368" y="4430518"/>
                  <a:pt x="5085368" y="4430518"/>
                </a:cubicBezTo>
                <a:cubicBezTo>
                  <a:pt x="5085368" y="4430518"/>
                  <a:pt x="5080864" y="4431480"/>
                  <a:pt x="5080864" y="4431480"/>
                </a:cubicBezTo>
                <a:cubicBezTo>
                  <a:pt x="5080864" y="4431480"/>
                  <a:pt x="5076360" y="4432443"/>
                  <a:pt x="5076360" y="4432443"/>
                </a:cubicBezTo>
                <a:cubicBezTo>
                  <a:pt x="5077322" y="4436946"/>
                  <a:pt x="5077322" y="4436946"/>
                  <a:pt x="5077322" y="4436946"/>
                </a:cubicBezTo>
                <a:cubicBezTo>
                  <a:pt x="5078284" y="4441450"/>
                  <a:pt x="5078284" y="4441450"/>
                  <a:pt x="5078284" y="4441450"/>
                </a:cubicBezTo>
                <a:cubicBezTo>
                  <a:pt x="5074742" y="4446917"/>
                  <a:pt x="5071201" y="4452382"/>
                  <a:pt x="5066697" y="4453345"/>
                </a:cubicBezTo>
                <a:cubicBezTo>
                  <a:pt x="5066697" y="4453345"/>
                  <a:pt x="5066697" y="4453345"/>
                  <a:pt x="5065735" y="4448841"/>
                </a:cubicBezTo>
                <a:cubicBezTo>
                  <a:pt x="5065735" y="4448841"/>
                  <a:pt x="5062192" y="4454307"/>
                  <a:pt x="5062192" y="4454307"/>
                </a:cubicBezTo>
                <a:cubicBezTo>
                  <a:pt x="5058650" y="4459774"/>
                  <a:pt x="5058650" y="4459774"/>
                  <a:pt x="5058650" y="4459774"/>
                </a:cubicBezTo>
                <a:cubicBezTo>
                  <a:pt x="5058650" y="4459774"/>
                  <a:pt x="5055109" y="4465240"/>
                  <a:pt x="5056071" y="4469744"/>
                </a:cubicBezTo>
                <a:cubicBezTo>
                  <a:pt x="5055109" y="4465240"/>
                  <a:pt x="5055109" y="4465240"/>
                  <a:pt x="5055109" y="4465240"/>
                </a:cubicBezTo>
                <a:cubicBezTo>
                  <a:pt x="5050605" y="4466203"/>
                  <a:pt x="5047063" y="4471668"/>
                  <a:pt x="5039017" y="4478097"/>
                </a:cubicBezTo>
                <a:cubicBezTo>
                  <a:pt x="5041596" y="4468127"/>
                  <a:pt x="5034513" y="4479059"/>
                  <a:pt x="5037093" y="4469089"/>
                </a:cubicBezTo>
                <a:cubicBezTo>
                  <a:pt x="5021963" y="4486451"/>
                  <a:pt x="5021963" y="4486451"/>
                  <a:pt x="5021963" y="4486451"/>
                </a:cubicBezTo>
                <a:cubicBezTo>
                  <a:pt x="5021963" y="4486451"/>
                  <a:pt x="5021001" y="4481946"/>
                  <a:pt x="5021001" y="4481946"/>
                </a:cubicBezTo>
                <a:cubicBezTo>
                  <a:pt x="5024543" y="4476480"/>
                  <a:pt x="5024543" y="4476480"/>
                  <a:pt x="5024543" y="4476480"/>
                </a:cubicBezTo>
                <a:cubicBezTo>
                  <a:pt x="5024543" y="4476480"/>
                  <a:pt x="5029046" y="4475517"/>
                  <a:pt x="5023581" y="4471976"/>
                </a:cubicBezTo>
                <a:cubicBezTo>
                  <a:pt x="5023581" y="4471976"/>
                  <a:pt x="5023581" y="4471976"/>
                  <a:pt x="5020039" y="4477442"/>
                </a:cubicBezTo>
                <a:cubicBezTo>
                  <a:pt x="5016497" y="4482909"/>
                  <a:pt x="5016497" y="4482909"/>
                  <a:pt x="5016497" y="4482909"/>
                </a:cubicBezTo>
                <a:cubicBezTo>
                  <a:pt x="5017459" y="4487413"/>
                  <a:pt x="5012955" y="4488375"/>
                  <a:pt x="5013917" y="4492879"/>
                </a:cubicBezTo>
                <a:cubicBezTo>
                  <a:pt x="5013917" y="4492879"/>
                  <a:pt x="5019383" y="4496421"/>
                  <a:pt x="5022925" y="4490954"/>
                </a:cubicBezTo>
                <a:cubicBezTo>
                  <a:pt x="5019383" y="4496421"/>
                  <a:pt x="5019383" y="4496421"/>
                  <a:pt x="5019383" y="4496421"/>
                </a:cubicBezTo>
                <a:cubicBezTo>
                  <a:pt x="5009720" y="4517324"/>
                  <a:pt x="5004254" y="4513782"/>
                  <a:pt x="5002636" y="4528256"/>
                </a:cubicBezTo>
                <a:cubicBezTo>
                  <a:pt x="5009720" y="4517324"/>
                  <a:pt x="5015187" y="4520866"/>
                  <a:pt x="5019690" y="4519904"/>
                </a:cubicBezTo>
                <a:cubicBezTo>
                  <a:pt x="5016149" y="4525369"/>
                  <a:pt x="5008103" y="4531798"/>
                  <a:pt x="5004561" y="4537265"/>
                </a:cubicBezTo>
                <a:cubicBezTo>
                  <a:pt x="5001020" y="4542730"/>
                  <a:pt x="4997478" y="4548197"/>
                  <a:pt x="4993936" y="4553664"/>
                </a:cubicBezTo>
                <a:cubicBezTo>
                  <a:pt x="4989432" y="4554626"/>
                  <a:pt x="4985890" y="4560092"/>
                  <a:pt x="4985890" y="4560092"/>
                </a:cubicBezTo>
                <a:cubicBezTo>
                  <a:pt x="4981386" y="4561054"/>
                  <a:pt x="4984928" y="4555588"/>
                  <a:pt x="4983966" y="4551084"/>
                </a:cubicBezTo>
                <a:cubicBezTo>
                  <a:pt x="4969798" y="4572949"/>
                  <a:pt x="4969798" y="4572949"/>
                  <a:pt x="4969798" y="4572949"/>
                </a:cubicBezTo>
                <a:cubicBezTo>
                  <a:pt x="4964332" y="4569407"/>
                  <a:pt x="4964332" y="4569407"/>
                  <a:pt x="4964332" y="4569407"/>
                </a:cubicBezTo>
                <a:cubicBezTo>
                  <a:pt x="4964332" y="4569407"/>
                  <a:pt x="4963369" y="4564903"/>
                  <a:pt x="4967874" y="4563941"/>
                </a:cubicBezTo>
                <a:cubicBezTo>
                  <a:pt x="4966911" y="4559437"/>
                  <a:pt x="4966911" y="4559437"/>
                  <a:pt x="4966911" y="4559437"/>
                </a:cubicBezTo>
                <a:cubicBezTo>
                  <a:pt x="4966911" y="4559437"/>
                  <a:pt x="4966911" y="4559437"/>
                  <a:pt x="4962407" y="4560400"/>
                </a:cubicBezTo>
                <a:cubicBezTo>
                  <a:pt x="4957904" y="4561362"/>
                  <a:pt x="4958866" y="4565865"/>
                  <a:pt x="4958866" y="4565865"/>
                </a:cubicBezTo>
                <a:cubicBezTo>
                  <a:pt x="4959828" y="4570370"/>
                  <a:pt x="4959828" y="4570370"/>
                  <a:pt x="4959828" y="4570370"/>
                </a:cubicBezTo>
                <a:cubicBezTo>
                  <a:pt x="4959828" y="4570370"/>
                  <a:pt x="4955324" y="4571332"/>
                  <a:pt x="4956286" y="4575836"/>
                </a:cubicBezTo>
                <a:cubicBezTo>
                  <a:pt x="4956286" y="4575836"/>
                  <a:pt x="4956286" y="4575836"/>
                  <a:pt x="4952744" y="4581303"/>
                </a:cubicBezTo>
                <a:cubicBezTo>
                  <a:pt x="4952744" y="4581303"/>
                  <a:pt x="4952744" y="4581303"/>
                  <a:pt x="4948240" y="4582265"/>
                </a:cubicBezTo>
                <a:cubicBezTo>
                  <a:pt x="4948240" y="4582265"/>
                  <a:pt x="4949202" y="4586769"/>
                  <a:pt x="4949202" y="4586769"/>
                </a:cubicBezTo>
                <a:cubicBezTo>
                  <a:pt x="4944698" y="4587731"/>
                  <a:pt x="4944698" y="4587731"/>
                  <a:pt x="4944698" y="4587731"/>
                </a:cubicBezTo>
                <a:cubicBezTo>
                  <a:pt x="4943735" y="4583228"/>
                  <a:pt x="4943735" y="4583228"/>
                  <a:pt x="4943735" y="4583228"/>
                </a:cubicBezTo>
                <a:cubicBezTo>
                  <a:pt x="4946315" y="4573257"/>
                  <a:pt x="4946315" y="4573257"/>
                  <a:pt x="4946315" y="4573257"/>
                </a:cubicBezTo>
                <a:cubicBezTo>
                  <a:pt x="4949857" y="4567790"/>
                  <a:pt x="4954362" y="4566827"/>
                  <a:pt x="4953399" y="4562324"/>
                </a:cubicBezTo>
                <a:cubicBezTo>
                  <a:pt x="4953399" y="4562324"/>
                  <a:pt x="4953399" y="4562324"/>
                  <a:pt x="4948895" y="4563286"/>
                </a:cubicBezTo>
                <a:cubicBezTo>
                  <a:pt x="4944391" y="4564249"/>
                  <a:pt x="4945353" y="4568752"/>
                  <a:pt x="4945353" y="4568752"/>
                </a:cubicBezTo>
                <a:cubicBezTo>
                  <a:pt x="4937307" y="4575181"/>
                  <a:pt x="4938270" y="4579685"/>
                  <a:pt x="4934728" y="4585152"/>
                </a:cubicBezTo>
                <a:cubicBezTo>
                  <a:pt x="4935690" y="4589655"/>
                  <a:pt x="4935690" y="4589655"/>
                  <a:pt x="4935690" y="4589655"/>
                </a:cubicBezTo>
                <a:cubicBezTo>
                  <a:pt x="4933110" y="4599626"/>
                  <a:pt x="4928607" y="4600589"/>
                  <a:pt x="4929569" y="4605092"/>
                </a:cubicBezTo>
                <a:cubicBezTo>
                  <a:pt x="4914439" y="4622453"/>
                  <a:pt x="4894805" y="4640777"/>
                  <a:pt x="4880638" y="4662642"/>
                </a:cubicBezTo>
                <a:cubicBezTo>
                  <a:pt x="4876134" y="4663604"/>
                  <a:pt x="4876134" y="4663604"/>
                  <a:pt x="4876134" y="4663604"/>
                </a:cubicBezTo>
                <a:cubicBezTo>
                  <a:pt x="4871630" y="4664567"/>
                  <a:pt x="4872593" y="4669071"/>
                  <a:pt x="4872593" y="4669071"/>
                </a:cubicBezTo>
                <a:cubicBezTo>
                  <a:pt x="4868088" y="4670033"/>
                  <a:pt x="4864546" y="4675500"/>
                  <a:pt x="4861005" y="4680965"/>
                </a:cubicBezTo>
                <a:cubicBezTo>
                  <a:pt x="4861005" y="4680965"/>
                  <a:pt x="4861005" y="4680965"/>
                  <a:pt x="4857463" y="4686432"/>
                </a:cubicBezTo>
                <a:cubicBezTo>
                  <a:pt x="4852959" y="4687394"/>
                  <a:pt x="4849417" y="4692861"/>
                  <a:pt x="4845875" y="4698327"/>
                </a:cubicBezTo>
                <a:cubicBezTo>
                  <a:pt x="4841371" y="4699289"/>
                  <a:pt x="4837829" y="4704756"/>
                  <a:pt x="4834288" y="4710222"/>
                </a:cubicBezTo>
                <a:cubicBezTo>
                  <a:pt x="4825279" y="4712147"/>
                  <a:pt x="4815616" y="4733050"/>
                  <a:pt x="4798562" y="4741402"/>
                </a:cubicBezTo>
                <a:cubicBezTo>
                  <a:pt x="4795982" y="4751374"/>
                  <a:pt x="4772807" y="4775163"/>
                  <a:pt x="4762182" y="4791561"/>
                </a:cubicBezTo>
                <a:cubicBezTo>
                  <a:pt x="4762182" y="4791561"/>
                  <a:pt x="4746090" y="4804419"/>
                  <a:pt x="4750594" y="4803457"/>
                </a:cubicBezTo>
                <a:cubicBezTo>
                  <a:pt x="4770227" y="4785134"/>
                  <a:pt x="4753481" y="4816969"/>
                  <a:pt x="4761527" y="4810540"/>
                </a:cubicBezTo>
                <a:cubicBezTo>
                  <a:pt x="4768610" y="4799608"/>
                  <a:pt x="4767648" y="4795104"/>
                  <a:pt x="4792748" y="4780322"/>
                </a:cubicBezTo>
                <a:cubicBezTo>
                  <a:pt x="4782777" y="4777742"/>
                  <a:pt x="4832015" y="4743675"/>
                  <a:pt x="4825586" y="4735629"/>
                </a:cubicBezTo>
                <a:cubicBezTo>
                  <a:pt x="4810457" y="4752990"/>
                  <a:pt x="4829128" y="4730163"/>
                  <a:pt x="4840716" y="4718268"/>
                </a:cubicBezTo>
                <a:cubicBezTo>
                  <a:pt x="4840716" y="4718268"/>
                  <a:pt x="4840716" y="4718268"/>
                  <a:pt x="4841678" y="4722772"/>
                </a:cubicBezTo>
                <a:cubicBezTo>
                  <a:pt x="4837175" y="4723734"/>
                  <a:pt x="4837175" y="4723734"/>
                  <a:pt x="4837175" y="4723734"/>
                </a:cubicBezTo>
                <a:cubicBezTo>
                  <a:pt x="4833633" y="4729201"/>
                  <a:pt x="4833633" y="4729201"/>
                  <a:pt x="4838137" y="4728239"/>
                </a:cubicBezTo>
                <a:cubicBezTo>
                  <a:pt x="4838137" y="4728239"/>
                  <a:pt x="4838137" y="4728239"/>
                  <a:pt x="4842641" y="4727276"/>
                </a:cubicBezTo>
                <a:cubicBezTo>
                  <a:pt x="4846183" y="4721810"/>
                  <a:pt x="4846183" y="4721810"/>
                  <a:pt x="4846183" y="4721810"/>
                </a:cubicBezTo>
                <a:cubicBezTo>
                  <a:pt x="4849725" y="4716343"/>
                  <a:pt x="4848762" y="4711839"/>
                  <a:pt x="4843296" y="4708298"/>
                </a:cubicBezTo>
                <a:cubicBezTo>
                  <a:pt x="4846838" y="4702831"/>
                  <a:pt x="4850379" y="4697365"/>
                  <a:pt x="4854883" y="4696402"/>
                </a:cubicBezTo>
                <a:cubicBezTo>
                  <a:pt x="4859387" y="4695440"/>
                  <a:pt x="4859387" y="4695440"/>
                  <a:pt x="4863892" y="4694478"/>
                </a:cubicBezTo>
                <a:cubicBezTo>
                  <a:pt x="4863892" y="4694478"/>
                  <a:pt x="4863892" y="4694478"/>
                  <a:pt x="4864854" y="4698982"/>
                </a:cubicBezTo>
                <a:cubicBezTo>
                  <a:pt x="4869358" y="4698020"/>
                  <a:pt x="4868395" y="4693515"/>
                  <a:pt x="4868395" y="4693515"/>
                </a:cubicBezTo>
                <a:cubicBezTo>
                  <a:pt x="4868395" y="4693515"/>
                  <a:pt x="4867433" y="4689012"/>
                  <a:pt x="4867433" y="4689012"/>
                </a:cubicBezTo>
                <a:cubicBezTo>
                  <a:pt x="4866471" y="4684508"/>
                  <a:pt x="4870975" y="4683545"/>
                  <a:pt x="4870013" y="4679041"/>
                </a:cubicBezTo>
                <a:cubicBezTo>
                  <a:pt x="4874517" y="4678079"/>
                  <a:pt x="4878058" y="4672613"/>
                  <a:pt x="4878058" y="4672613"/>
                </a:cubicBezTo>
                <a:cubicBezTo>
                  <a:pt x="4878058" y="4672613"/>
                  <a:pt x="4878058" y="4672613"/>
                  <a:pt x="4882563" y="4671651"/>
                </a:cubicBezTo>
                <a:cubicBezTo>
                  <a:pt x="4881600" y="4667146"/>
                  <a:pt x="4881600" y="4667146"/>
                  <a:pt x="4881600" y="4667146"/>
                </a:cubicBezTo>
                <a:cubicBezTo>
                  <a:pt x="4881600" y="4667146"/>
                  <a:pt x="4886105" y="4666184"/>
                  <a:pt x="4885142" y="4661680"/>
                </a:cubicBezTo>
                <a:cubicBezTo>
                  <a:pt x="4900272" y="4644319"/>
                  <a:pt x="4914439" y="4622453"/>
                  <a:pt x="4935035" y="4608634"/>
                </a:cubicBezTo>
                <a:cubicBezTo>
                  <a:pt x="4938577" y="4603167"/>
                  <a:pt x="4938577" y="4603167"/>
                  <a:pt x="4938577" y="4603167"/>
                </a:cubicBezTo>
                <a:cubicBezTo>
                  <a:pt x="4938577" y="4603167"/>
                  <a:pt x="4937615" y="4598664"/>
                  <a:pt x="4937615" y="4598664"/>
                </a:cubicBezTo>
                <a:cubicBezTo>
                  <a:pt x="4937615" y="4598664"/>
                  <a:pt x="4942119" y="4597702"/>
                  <a:pt x="4942119" y="4597702"/>
                </a:cubicBezTo>
                <a:cubicBezTo>
                  <a:pt x="4942119" y="4597702"/>
                  <a:pt x="4943081" y="4602205"/>
                  <a:pt x="4943081" y="4602205"/>
                </a:cubicBezTo>
                <a:cubicBezTo>
                  <a:pt x="4952089" y="4600281"/>
                  <a:pt x="4955631" y="4594815"/>
                  <a:pt x="4963677" y="4588386"/>
                </a:cubicBezTo>
                <a:cubicBezTo>
                  <a:pt x="4962715" y="4583882"/>
                  <a:pt x="4962715" y="4583882"/>
                  <a:pt x="4962715" y="4583882"/>
                </a:cubicBezTo>
                <a:cubicBezTo>
                  <a:pt x="4977189" y="4585499"/>
                  <a:pt x="4955631" y="4594815"/>
                  <a:pt x="4961097" y="4598356"/>
                </a:cubicBezTo>
                <a:cubicBezTo>
                  <a:pt x="4964640" y="4592890"/>
                  <a:pt x="4980730" y="4580033"/>
                  <a:pt x="4991357" y="4563634"/>
                </a:cubicBezTo>
                <a:cubicBezTo>
                  <a:pt x="4994898" y="4558167"/>
                  <a:pt x="5001982" y="4547235"/>
                  <a:pt x="5010027" y="4540806"/>
                </a:cubicBezTo>
                <a:cubicBezTo>
                  <a:pt x="5013570" y="4535340"/>
                  <a:pt x="5020653" y="4524407"/>
                  <a:pt x="5028699" y="4517979"/>
                </a:cubicBezTo>
                <a:cubicBezTo>
                  <a:pt x="5039324" y="4501580"/>
                  <a:pt x="5051874" y="4494189"/>
                  <a:pt x="5061537" y="4473286"/>
                </a:cubicBezTo>
                <a:cubicBezTo>
                  <a:pt x="5065079" y="4467819"/>
                  <a:pt x="5073126" y="4461391"/>
                  <a:pt x="5073126" y="4461391"/>
                </a:cubicBezTo>
                <a:cubicBezTo>
                  <a:pt x="5076667" y="4455925"/>
                  <a:pt x="5081171" y="4454962"/>
                  <a:pt x="5080209" y="4450458"/>
                </a:cubicBezTo>
                <a:cubicBezTo>
                  <a:pt x="5084713" y="4449496"/>
                  <a:pt x="5084713" y="4449496"/>
                  <a:pt x="5088254" y="4444030"/>
                </a:cubicBezTo>
                <a:cubicBezTo>
                  <a:pt x="5087292" y="4439526"/>
                  <a:pt x="5095338" y="4433097"/>
                  <a:pt x="5098881" y="4427631"/>
                </a:cubicBezTo>
                <a:cubicBezTo>
                  <a:pt x="5099843" y="4432134"/>
                  <a:pt x="5110468" y="4415736"/>
                  <a:pt x="5110468" y="4415736"/>
                </a:cubicBezTo>
                <a:cubicBezTo>
                  <a:pt x="5114009" y="4410269"/>
                  <a:pt x="5117551" y="4404803"/>
                  <a:pt x="5116589" y="4400299"/>
                </a:cubicBezTo>
                <a:cubicBezTo>
                  <a:pt x="5121093" y="4399337"/>
                  <a:pt x="5121093" y="4399337"/>
                  <a:pt x="5121093" y="4399337"/>
                </a:cubicBezTo>
                <a:cubicBezTo>
                  <a:pt x="5159398" y="4358185"/>
                  <a:pt x="5202862" y="4297094"/>
                  <a:pt x="5231197" y="4253363"/>
                </a:cubicBezTo>
                <a:cubicBezTo>
                  <a:pt x="5235700" y="4252401"/>
                  <a:pt x="5235700" y="4252401"/>
                  <a:pt x="5235700" y="4252401"/>
                </a:cubicBezTo>
                <a:cubicBezTo>
                  <a:pt x="5235700" y="4252401"/>
                  <a:pt x="5235700" y="4252401"/>
                  <a:pt x="5240205" y="4251439"/>
                </a:cubicBezTo>
                <a:cubicBezTo>
                  <a:pt x="5236663" y="4256905"/>
                  <a:pt x="5236663" y="4256905"/>
                  <a:pt x="5233121" y="4262371"/>
                </a:cubicBezTo>
                <a:cubicBezTo>
                  <a:pt x="5233121" y="4262371"/>
                  <a:pt x="5229579" y="4267837"/>
                  <a:pt x="5226037" y="4273304"/>
                </a:cubicBezTo>
                <a:cubicBezTo>
                  <a:pt x="5222495" y="4278771"/>
                  <a:pt x="5222495" y="4278771"/>
                  <a:pt x="5218954" y="4284236"/>
                </a:cubicBezTo>
                <a:cubicBezTo>
                  <a:pt x="5218954" y="4284236"/>
                  <a:pt x="5218954" y="4284236"/>
                  <a:pt x="5219916" y="4288741"/>
                </a:cubicBezTo>
                <a:cubicBezTo>
                  <a:pt x="5211870" y="4295170"/>
                  <a:pt x="5209291" y="4305140"/>
                  <a:pt x="5202207" y="4316072"/>
                </a:cubicBezTo>
                <a:cubicBezTo>
                  <a:pt x="5202207" y="4316072"/>
                  <a:pt x="5198665" y="4321539"/>
                  <a:pt x="5203169" y="4320576"/>
                </a:cubicBezTo>
                <a:cubicBezTo>
                  <a:pt x="5204132" y="4325081"/>
                  <a:pt x="5207674" y="4319614"/>
                  <a:pt x="5207674" y="4319614"/>
                </a:cubicBezTo>
                <a:cubicBezTo>
                  <a:pt x="5211216" y="4314147"/>
                  <a:pt x="5211216" y="4314147"/>
                  <a:pt x="5211216" y="4314147"/>
                </a:cubicBezTo>
                <a:cubicBezTo>
                  <a:pt x="5211216" y="4314147"/>
                  <a:pt x="5215719" y="4313185"/>
                  <a:pt x="5214757" y="4308682"/>
                </a:cubicBezTo>
                <a:cubicBezTo>
                  <a:pt x="5218299" y="4303215"/>
                  <a:pt x="5218299" y="4303215"/>
                  <a:pt x="5218299" y="4303215"/>
                </a:cubicBezTo>
                <a:cubicBezTo>
                  <a:pt x="5217337" y="4298711"/>
                  <a:pt x="5221841" y="4297748"/>
                  <a:pt x="5225382" y="4292283"/>
                </a:cubicBezTo>
                <a:cubicBezTo>
                  <a:pt x="5221841" y="4297748"/>
                  <a:pt x="5217916" y="4304180"/>
                  <a:pt x="5214073" y="4310299"/>
                </a:cubicBezTo>
                <a:lnTo>
                  <a:pt x="5204204" y="4325020"/>
                </a:lnTo>
                <a:lnTo>
                  <a:pt x="5204132" y="4325081"/>
                </a:lnTo>
                <a:lnTo>
                  <a:pt x="5204128" y="4325131"/>
                </a:lnTo>
                <a:lnTo>
                  <a:pt x="5203246" y="4326447"/>
                </a:lnTo>
                <a:cubicBezTo>
                  <a:pt x="5196808" y="4334887"/>
                  <a:pt x="5192544" y="4336975"/>
                  <a:pt x="5194162" y="4322501"/>
                </a:cubicBezTo>
                <a:cubicBezTo>
                  <a:pt x="5181919" y="4353374"/>
                  <a:pt x="5173872" y="4359803"/>
                  <a:pt x="5159705" y="4381669"/>
                </a:cubicBezTo>
                <a:cubicBezTo>
                  <a:pt x="5164209" y="4380706"/>
                  <a:pt x="5164209" y="4380706"/>
                  <a:pt x="5164209" y="4380706"/>
                </a:cubicBezTo>
                <a:cubicBezTo>
                  <a:pt x="5153584" y="4397105"/>
                  <a:pt x="5153584" y="4397105"/>
                  <a:pt x="5153584" y="4397105"/>
                </a:cubicBezTo>
                <a:cubicBezTo>
                  <a:pt x="5149080" y="4398068"/>
                  <a:pt x="5149080" y="4398068"/>
                  <a:pt x="5149080" y="4398068"/>
                </a:cubicBezTo>
                <a:cubicBezTo>
                  <a:pt x="5150042" y="4402571"/>
                  <a:pt x="5150042" y="4402571"/>
                  <a:pt x="5150042" y="4402571"/>
                </a:cubicBezTo>
                <a:cubicBezTo>
                  <a:pt x="5145539" y="4403533"/>
                  <a:pt x="5145539" y="4403533"/>
                  <a:pt x="5145539" y="4403533"/>
                </a:cubicBezTo>
                <a:cubicBezTo>
                  <a:pt x="5141997" y="4409000"/>
                  <a:pt x="5142959" y="4413504"/>
                  <a:pt x="5138455" y="4414466"/>
                </a:cubicBezTo>
                <a:cubicBezTo>
                  <a:pt x="5139417" y="4418971"/>
                  <a:pt x="5134912" y="4419933"/>
                  <a:pt x="5135875" y="4424436"/>
                </a:cubicBezTo>
                <a:cubicBezTo>
                  <a:pt x="5131371" y="4425399"/>
                  <a:pt x="5132334" y="4429903"/>
                  <a:pt x="5132334" y="4429903"/>
                </a:cubicBezTo>
                <a:cubicBezTo>
                  <a:pt x="5128792" y="4435370"/>
                  <a:pt x="5125249" y="4440835"/>
                  <a:pt x="5121707" y="4446302"/>
                </a:cubicBezTo>
                <a:cubicBezTo>
                  <a:pt x="5122670" y="4450806"/>
                  <a:pt x="5122670" y="4450806"/>
                  <a:pt x="5122670" y="4450806"/>
                </a:cubicBezTo>
                <a:cubicBezTo>
                  <a:pt x="5122670" y="4450806"/>
                  <a:pt x="5118166" y="4451768"/>
                  <a:pt x="5119128" y="4456272"/>
                </a:cubicBezTo>
                <a:cubicBezTo>
                  <a:pt x="5107541" y="4468167"/>
                  <a:pt x="5096915" y="4484566"/>
                  <a:pt x="5086289" y="4500965"/>
                </a:cubicBezTo>
                <a:cubicBezTo>
                  <a:pt x="5085327" y="4496461"/>
                  <a:pt x="5085327" y="4496461"/>
                  <a:pt x="5080824" y="4497423"/>
                </a:cubicBezTo>
                <a:cubicBezTo>
                  <a:pt x="5084365" y="4491957"/>
                  <a:pt x="5084365" y="4491957"/>
                  <a:pt x="5084365" y="4491957"/>
                </a:cubicBezTo>
                <a:cubicBezTo>
                  <a:pt x="5088869" y="4490995"/>
                  <a:pt x="5087907" y="4486491"/>
                  <a:pt x="5087907" y="4486491"/>
                </a:cubicBezTo>
                <a:cubicBezTo>
                  <a:pt x="5087907" y="4486491"/>
                  <a:pt x="5083403" y="4487453"/>
                  <a:pt x="5083403" y="4487453"/>
                </a:cubicBezTo>
                <a:cubicBezTo>
                  <a:pt x="5079862" y="4492920"/>
                  <a:pt x="5079862" y="4492920"/>
                  <a:pt x="5079862" y="4492920"/>
                </a:cubicBezTo>
                <a:cubicBezTo>
                  <a:pt x="5079862" y="4492920"/>
                  <a:pt x="5076319" y="4498385"/>
                  <a:pt x="5076319" y="4498385"/>
                </a:cubicBezTo>
                <a:cubicBezTo>
                  <a:pt x="5077282" y="4502890"/>
                  <a:pt x="5077282" y="4502890"/>
                  <a:pt x="5077282" y="4502890"/>
                </a:cubicBezTo>
                <a:cubicBezTo>
                  <a:pt x="5077282" y="4502890"/>
                  <a:pt x="5077282" y="4502890"/>
                  <a:pt x="5078244" y="4507394"/>
                </a:cubicBezTo>
                <a:cubicBezTo>
                  <a:pt x="5066656" y="4519289"/>
                  <a:pt x="5056030" y="4535688"/>
                  <a:pt x="5044443" y="4547582"/>
                </a:cubicBezTo>
                <a:cubicBezTo>
                  <a:pt x="5044443" y="4547582"/>
                  <a:pt x="5044443" y="4547582"/>
                  <a:pt x="5045405" y="4552086"/>
                </a:cubicBezTo>
                <a:cubicBezTo>
                  <a:pt x="5018688" y="4581343"/>
                  <a:pt x="4996475" y="4609636"/>
                  <a:pt x="4968796" y="4634389"/>
                </a:cubicBezTo>
                <a:cubicBezTo>
                  <a:pt x="4934994" y="4674578"/>
                  <a:pt x="4900232" y="4710262"/>
                  <a:pt x="4860964" y="4746909"/>
                </a:cubicBezTo>
                <a:cubicBezTo>
                  <a:pt x="4852918" y="4753338"/>
                  <a:pt x="4835864" y="4761691"/>
                  <a:pt x="4837789" y="4770699"/>
                </a:cubicBezTo>
                <a:cubicBezTo>
                  <a:pt x="4837789" y="4770699"/>
                  <a:pt x="4837789" y="4770699"/>
                  <a:pt x="4833284" y="4771662"/>
                </a:cubicBezTo>
                <a:cubicBezTo>
                  <a:pt x="4828781" y="4772624"/>
                  <a:pt x="4825239" y="4778090"/>
                  <a:pt x="4820735" y="4779052"/>
                </a:cubicBezTo>
                <a:cubicBezTo>
                  <a:pt x="4820735" y="4779052"/>
                  <a:pt x="4817192" y="4784519"/>
                  <a:pt x="4817192" y="4784519"/>
                </a:cubicBezTo>
                <a:cubicBezTo>
                  <a:pt x="4817192" y="4784519"/>
                  <a:pt x="4821697" y="4783556"/>
                  <a:pt x="4821697" y="4783556"/>
                </a:cubicBezTo>
                <a:cubicBezTo>
                  <a:pt x="4802064" y="4801880"/>
                  <a:pt x="4782430" y="4820203"/>
                  <a:pt x="4762796" y="4838527"/>
                </a:cubicBezTo>
                <a:cubicBezTo>
                  <a:pt x="4715484" y="4881602"/>
                  <a:pt x="4715484" y="4881602"/>
                  <a:pt x="4715484" y="4881602"/>
                </a:cubicBezTo>
                <a:cubicBezTo>
                  <a:pt x="4699392" y="4894460"/>
                  <a:pt x="4699392" y="4894460"/>
                  <a:pt x="4699392" y="4894460"/>
                </a:cubicBezTo>
                <a:cubicBezTo>
                  <a:pt x="4691345" y="4900888"/>
                  <a:pt x="4670750" y="4914708"/>
                  <a:pt x="4654658" y="4927565"/>
                </a:cubicBezTo>
                <a:cubicBezTo>
                  <a:pt x="4635024" y="4945888"/>
                  <a:pt x="4618932" y="4958746"/>
                  <a:pt x="4623437" y="4957784"/>
                </a:cubicBezTo>
                <a:cubicBezTo>
                  <a:pt x="4567115" y="5002783"/>
                  <a:pt x="4510794" y="5047783"/>
                  <a:pt x="4440960" y="5095671"/>
                </a:cubicBezTo>
                <a:cubicBezTo>
                  <a:pt x="4403311" y="5117843"/>
                  <a:pt x="4336057" y="5155760"/>
                  <a:pt x="4291323" y="5188865"/>
                </a:cubicBezTo>
                <a:cubicBezTo>
                  <a:pt x="4239199" y="5209421"/>
                  <a:pt x="4189961" y="5243488"/>
                  <a:pt x="4134296" y="5269510"/>
                </a:cubicBezTo>
                <a:cubicBezTo>
                  <a:pt x="4126249" y="5275939"/>
                  <a:pt x="4125287" y="5271434"/>
                  <a:pt x="4117242" y="5277863"/>
                </a:cubicBezTo>
                <a:cubicBezTo>
                  <a:pt x="4013954" y="5323478"/>
                  <a:pt x="3908744" y="5360084"/>
                  <a:pt x="3802571" y="5392188"/>
                </a:cubicBezTo>
                <a:cubicBezTo>
                  <a:pt x="3747232" y="5408720"/>
                  <a:pt x="3692538" y="5422760"/>
                  <a:pt x="3637806" y="5433865"/>
                </a:cubicBezTo>
                <a:lnTo>
                  <a:pt x="3560810" y="5445094"/>
                </a:lnTo>
                <a:lnTo>
                  <a:pt x="3576039" y="5442351"/>
                </a:lnTo>
                <a:cubicBezTo>
                  <a:pt x="3593372" y="5438059"/>
                  <a:pt x="3608895" y="5433565"/>
                  <a:pt x="3617903" y="5431641"/>
                </a:cubicBezTo>
                <a:cubicBezTo>
                  <a:pt x="3617903" y="5431641"/>
                  <a:pt x="3622408" y="5430679"/>
                  <a:pt x="3622408" y="5430679"/>
                </a:cubicBezTo>
                <a:cubicBezTo>
                  <a:pt x="3671952" y="5420094"/>
                  <a:pt x="3707984" y="5412396"/>
                  <a:pt x="3756567" y="5397306"/>
                </a:cubicBezTo>
                <a:cubicBezTo>
                  <a:pt x="3761071" y="5396344"/>
                  <a:pt x="3761071" y="5396344"/>
                  <a:pt x="3761071" y="5396344"/>
                </a:cubicBezTo>
                <a:cubicBezTo>
                  <a:pt x="3765576" y="5395381"/>
                  <a:pt x="3765576" y="5395381"/>
                  <a:pt x="3764613" y="5390877"/>
                </a:cubicBezTo>
                <a:cubicBezTo>
                  <a:pt x="3760109" y="5391839"/>
                  <a:pt x="3755605" y="5392802"/>
                  <a:pt x="3755605" y="5392802"/>
                </a:cubicBezTo>
                <a:cubicBezTo>
                  <a:pt x="3756567" y="5397306"/>
                  <a:pt x="3756567" y="5397306"/>
                  <a:pt x="3756567" y="5397306"/>
                </a:cubicBezTo>
                <a:cubicBezTo>
                  <a:pt x="3702519" y="5408853"/>
                  <a:pt x="3670990" y="5415589"/>
                  <a:pt x="3621445" y="5426174"/>
                </a:cubicBezTo>
                <a:cubicBezTo>
                  <a:pt x="3624986" y="5420708"/>
                  <a:pt x="3620483" y="5421670"/>
                  <a:pt x="3615016" y="5418129"/>
                </a:cubicBezTo>
                <a:cubicBezTo>
                  <a:pt x="3610512" y="5419091"/>
                  <a:pt x="3610512" y="5419091"/>
                  <a:pt x="3610512" y="5419091"/>
                </a:cubicBezTo>
                <a:cubicBezTo>
                  <a:pt x="3611474" y="5423595"/>
                  <a:pt x="3611474" y="5423595"/>
                  <a:pt x="3611474" y="5423595"/>
                </a:cubicBezTo>
                <a:cubicBezTo>
                  <a:pt x="3571900" y="5436759"/>
                  <a:pt x="3527514" y="5427403"/>
                  <a:pt x="3516889" y="5443802"/>
                </a:cubicBezTo>
                <a:cubicBezTo>
                  <a:pt x="3517851" y="5448307"/>
                  <a:pt x="3517851" y="5448307"/>
                  <a:pt x="3517851" y="5448307"/>
                </a:cubicBezTo>
                <a:cubicBezTo>
                  <a:pt x="3512384" y="5444765"/>
                  <a:pt x="3503377" y="5446689"/>
                  <a:pt x="3498872" y="5447651"/>
                </a:cubicBezTo>
                <a:cubicBezTo>
                  <a:pt x="3494368" y="5448614"/>
                  <a:pt x="3489865" y="5449576"/>
                  <a:pt x="3489865" y="5449576"/>
                </a:cubicBezTo>
                <a:cubicBezTo>
                  <a:pt x="3488902" y="5445073"/>
                  <a:pt x="3486978" y="5436064"/>
                  <a:pt x="3490519" y="5430598"/>
                </a:cubicBezTo>
                <a:cubicBezTo>
                  <a:pt x="3495023" y="5429636"/>
                  <a:pt x="3504032" y="5427711"/>
                  <a:pt x="3508535" y="5426749"/>
                </a:cubicBezTo>
                <a:cubicBezTo>
                  <a:pt x="3517544" y="5424825"/>
                  <a:pt x="3527514" y="5427403"/>
                  <a:pt x="3535561" y="5420975"/>
                </a:cubicBezTo>
                <a:cubicBezTo>
                  <a:pt x="3535561" y="5420975"/>
                  <a:pt x="3540064" y="5420013"/>
                  <a:pt x="3540064" y="5420013"/>
                </a:cubicBezTo>
                <a:cubicBezTo>
                  <a:pt x="3540064" y="5420013"/>
                  <a:pt x="3540064" y="5420013"/>
                  <a:pt x="3544568" y="5419051"/>
                </a:cubicBezTo>
                <a:cubicBezTo>
                  <a:pt x="3549073" y="5418089"/>
                  <a:pt x="3549073" y="5418089"/>
                  <a:pt x="3553577" y="5417126"/>
                </a:cubicBezTo>
                <a:cubicBezTo>
                  <a:pt x="3558080" y="5416164"/>
                  <a:pt x="3558080" y="5416164"/>
                  <a:pt x="3558080" y="5416164"/>
                </a:cubicBezTo>
                <a:cubicBezTo>
                  <a:pt x="3558080" y="5416164"/>
                  <a:pt x="3557118" y="5411660"/>
                  <a:pt x="3552615" y="5412622"/>
                </a:cubicBezTo>
                <a:cubicBezTo>
                  <a:pt x="3548110" y="5413584"/>
                  <a:pt x="3543606" y="5414547"/>
                  <a:pt x="3543606" y="5414547"/>
                </a:cubicBezTo>
                <a:cubicBezTo>
                  <a:pt x="3539102" y="5415509"/>
                  <a:pt x="3539102" y="5415509"/>
                  <a:pt x="3539102" y="5415509"/>
                </a:cubicBezTo>
                <a:cubicBezTo>
                  <a:pt x="3542644" y="5410042"/>
                  <a:pt x="3538139" y="5411005"/>
                  <a:pt x="3538139" y="5411005"/>
                </a:cubicBezTo>
                <a:cubicBezTo>
                  <a:pt x="3533636" y="5411967"/>
                  <a:pt x="3533636" y="5411967"/>
                  <a:pt x="3533636" y="5411967"/>
                </a:cubicBezTo>
                <a:cubicBezTo>
                  <a:pt x="3533636" y="5411967"/>
                  <a:pt x="3529132" y="5412929"/>
                  <a:pt x="3529132" y="5412929"/>
                </a:cubicBezTo>
                <a:cubicBezTo>
                  <a:pt x="3530094" y="5417433"/>
                  <a:pt x="3530094" y="5417433"/>
                  <a:pt x="3530094" y="5417433"/>
                </a:cubicBezTo>
                <a:cubicBezTo>
                  <a:pt x="3526552" y="5422900"/>
                  <a:pt x="3516582" y="5420320"/>
                  <a:pt x="3507573" y="5422245"/>
                </a:cubicBezTo>
                <a:cubicBezTo>
                  <a:pt x="3503070" y="5423207"/>
                  <a:pt x="3498565" y="5424169"/>
                  <a:pt x="3489557" y="5426094"/>
                </a:cubicBezTo>
                <a:cubicBezTo>
                  <a:pt x="3462533" y="5431868"/>
                  <a:pt x="3462533" y="5431868"/>
                  <a:pt x="3462533" y="5431868"/>
                </a:cubicBezTo>
                <a:cubicBezTo>
                  <a:pt x="3457066" y="5428326"/>
                  <a:pt x="3458028" y="5432830"/>
                  <a:pt x="3458028" y="5432830"/>
                </a:cubicBezTo>
                <a:cubicBezTo>
                  <a:pt x="3458028" y="5432830"/>
                  <a:pt x="3458991" y="5437334"/>
                  <a:pt x="3463495" y="5436372"/>
                </a:cubicBezTo>
                <a:cubicBezTo>
                  <a:pt x="3481511" y="5432523"/>
                  <a:pt x="3481511" y="5432523"/>
                  <a:pt x="3481511" y="5432523"/>
                </a:cubicBezTo>
                <a:cubicBezTo>
                  <a:pt x="3477969" y="5437988"/>
                  <a:pt x="3475389" y="5447960"/>
                  <a:pt x="3476352" y="5452463"/>
                </a:cubicBezTo>
                <a:cubicBezTo>
                  <a:pt x="3471848" y="5453425"/>
                  <a:pt x="3467344" y="5454387"/>
                  <a:pt x="3467344" y="5454387"/>
                </a:cubicBezTo>
                <a:cubicBezTo>
                  <a:pt x="3462839" y="5455350"/>
                  <a:pt x="3462839" y="5455350"/>
                  <a:pt x="3462839" y="5455350"/>
                </a:cubicBezTo>
                <a:cubicBezTo>
                  <a:pt x="3466382" y="5449884"/>
                  <a:pt x="3466382" y="5449884"/>
                  <a:pt x="3466382" y="5449884"/>
                </a:cubicBezTo>
                <a:cubicBezTo>
                  <a:pt x="3466382" y="5449884"/>
                  <a:pt x="3461877" y="5450846"/>
                  <a:pt x="3460915" y="5446342"/>
                </a:cubicBezTo>
                <a:cubicBezTo>
                  <a:pt x="3456412" y="5447304"/>
                  <a:pt x="3457374" y="5451808"/>
                  <a:pt x="3452870" y="5452771"/>
                </a:cubicBezTo>
                <a:cubicBezTo>
                  <a:pt x="3452870" y="5452771"/>
                  <a:pt x="3448365" y="5453733"/>
                  <a:pt x="3448365" y="5453733"/>
                </a:cubicBezTo>
                <a:cubicBezTo>
                  <a:pt x="3443861" y="5454695"/>
                  <a:pt x="3438395" y="5451153"/>
                  <a:pt x="3429387" y="5453078"/>
                </a:cubicBezTo>
                <a:cubicBezTo>
                  <a:pt x="3411370" y="5456927"/>
                  <a:pt x="3432929" y="5447611"/>
                  <a:pt x="3418454" y="5445995"/>
                </a:cubicBezTo>
                <a:cubicBezTo>
                  <a:pt x="3411370" y="5456927"/>
                  <a:pt x="3395934" y="5450806"/>
                  <a:pt x="3385964" y="5448226"/>
                </a:cubicBezTo>
                <a:cubicBezTo>
                  <a:pt x="3386926" y="5452731"/>
                  <a:pt x="3387888" y="5457234"/>
                  <a:pt x="3383384" y="5458196"/>
                </a:cubicBezTo>
                <a:cubicBezTo>
                  <a:pt x="3382422" y="5453693"/>
                  <a:pt x="3381459" y="5449188"/>
                  <a:pt x="3376955" y="5450151"/>
                </a:cubicBezTo>
                <a:cubicBezTo>
                  <a:pt x="3373414" y="5455617"/>
                  <a:pt x="3359901" y="5458504"/>
                  <a:pt x="3350893" y="5460429"/>
                </a:cubicBezTo>
                <a:cubicBezTo>
                  <a:pt x="3353473" y="5450458"/>
                  <a:pt x="3321944" y="5457194"/>
                  <a:pt x="3318402" y="5462660"/>
                </a:cubicBezTo>
                <a:cubicBezTo>
                  <a:pt x="3313898" y="5463623"/>
                  <a:pt x="3313898" y="5463623"/>
                  <a:pt x="3313898" y="5463623"/>
                </a:cubicBezTo>
                <a:cubicBezTo>
                  <a:pt x="3300386" y="5466509"/>
                  <a:pt x="3311973" y="5454614"/>
                  <a:pt x="3298461" y="5457501"/>
                </a:cubicBezTo>
                <a:cubicBezTo>
                  <a:pt x="3290416" y="5463930"/>
                  <a:pt x="3286874" y="5469396"/>
                  <a:pt x="3263391" y="5469703"/>
                </a:cubicBezTo>
                <a:cubicBezTo>
                  <a:pt x="3253421" y="5467123"/>
                  <a:pt x="3238946" y="5465507"/>
                  <a:pt x="3225433" y="5468394"/>
                </a:cubicBezTo>
                <a:cubicBezTo>
                  <a:pt x="3220930" y="5469356"/>
                  <a:pt x="3211921" y="5471281"/>
                  <a:pt x="3206456" y="5467738"/>
                </a:cubicBezTo>
                <a:cubicBezTo>
                  <a:pt x="3178468" y="5469008"/>
                  <a:pt x="3200989" y="5464196"/>
                  <a:pt x="3181048" y="5459038"/>
                </a:cubicBezTo>
                <a:cubicBezTo>
                  <a:pt x="3164956" y="5471895"/>
                  <a:pt x="3105133" y="5456418"/>
                  <a:pt x="3088079" y="5464771"/>
                </a:cubicBezTo>
                <a:cubicBezTo>
                  <a:pt x="3108020" y="5469930"/>
                  <a:pt x="3070064" y="5468620"/>
                  <a:pt x="3070064" y="5468620"/>
                </a:cubicBezTo>
                <a:cubicBezTo>
                  <a:pt x="3065559" y="5469583"/>
                  <a:pt x="3061055" y="5470545"/>
                  <a:pt x="3056551" y="5471507"/>
                </a:cubicBezTo>
                <a:cubicBezTo>
                  <a:pt x="2999616" y="5469542"/>
                  <a:pt x="2967125" y="5471774"/>
                  <a:pt x="2934326" y="5450524"/>
                </a:cubicBezTo>
                <a:cubicBezTo>
                  <a:pt x="2931747" y="5460493"/>
                  <a:pt x="2895408" y="5444710"/>
                  <a:pt x="2882857" y="5452101"/>
                </a:cubicBezTo>
                <a:cubicBezTo>
                  <a:pt x="2892828" y="5454680"/>
                  <a:pt x="2858412" y="5447903"/>
                  <a:pt x="2853908" y="5448866"/>
                </a:cubicBezTo>
                <a:cubicBezTo>
                  <a:pt x="2853908" y="5448866"/>
                  <a:pt x="2858412" y="5447903"/>
                  <a:pt x="2858412" y="5447903"/>
                </a:cubicBezTo>
                <a:cubicBezTo>
                  <a:pt x="2821417" y="5451098"/>
                  <a:pt x="2791506" y="5443359"/>
                  <a:pt x="2748082" y="5438507"/>
                </a:cubicBezTo>
                <a:cubicBezTo>
                  <a:pt x="2759016" y="5445591"/>
                  <a:pt x="2732646" y="5432386"/>
                  <a:pt x="2730066" y="5442356"/>
                </a:cubicBezTo>
                <a:cubicBezTo>
                  <a:pt x="2728141" y="5433349"/>
                  <a:pt x="2711087" y="5441702"/>
                  <a:pt x="2695651" y="5435580"/>
                </a:cubicBezTo>
                <a:cubicBezTo>
                  <a:pt x="2714629" y="5436236"/>
                  <a:pt x="2700810" y="5415640"/>
                  <a:pt x="2699193" y="5430115"/>
                </a:cubicBezTo>
                <a:cubicBezTo>
                  <a:pt x="2671206" y="5431384"/>
                  <a:pt x="2644837" y="5418179"/>
                  <a:pt x="2625858" y="5417524"/>
                </a:cubicBezTo>
                <a:cubicBezTo>
                  <a:pt x="2636790" y="5424608"/>
                  <a:pt x="2606879" y="5416869"/>
                  <a:pt x="2592405" y="5415252"/>
                </a:cubicBezTo>
                <a:cubicBezTo>
                  <a:pt x="2592405" y="5415252"/>
                  <a:pt x="2596909" y="5414289"/>
                  <a:pt x="2601413" y="5413327"/>
                </a:cubicBezTo>
                <a:cubicBezTo>
                  <a:pt x="2566997" y="5406551"/>
                  <a:pt x="2548018" y="5405896"/>
                  <a:pt x="2528079" y="5400737"/>
                </a:cubicBezTo>
                <a:cubicBezTo>
                  <a:pt x="2508137" y="5395578"/>
                  <a:pt x="2489159" y="5394923"/>
                  <a:pt x="2448315" y="5380101"/>
                </a:cubicBezTo>
                <a:cubicBezTo>
                  <a:pt x="2448315" y="5380101"/>
                  <a:pt x="2457322" y="5378176"/>
                  <a:pt x="2442848" y="5376560"/>
                </a:cubicBezTo>
                <a:cubicBezTo>
                  <a:pt x="2428374" y="5374942"/>
                  <a:pt x="2449277" y="5384605"/>
                  <a:pt x="2429336" y="5379447"/>
                </a:cubicBezTo>
                <a:cubicBezTo>
                  <a:pt x="2412937" y="5368821"/>
                  <a:pt x="2398463" y="5367204"/>
                  <a:pt x="2384951" y="5370091"/>
                </a:cubicBezTo>
                <a:cubicBezTo>
                  <a:pt x="2373055" y="5358503"/>
                  <a:pt x="2374017" y="5363006"/>
                  <a:pt x="2372093" y="5353999"/>
                </a:cubicBezTo>
                <a:cubicBezTo>
                  <a:pt x="2363085" y="5355923"/>
                  <a:pt x="2358581" y="5356886"/>
                  <a:pt x="2344107" y="5355268"/>
                </a:cubicBezTo>
                <a:cubicBezTo>
                  <a:pt x="2343144" y="5350765"/>
                  <a:pt x="2353114" y="5353344"/>
                  <a:pt x="2343144" y="5350765"/>
                </a:cubicBezTo>
                <a:cubicBezTo>
                  <a:pt x="2324166" y="5350109"/>
                  <a:pt x="2301338" y="5331439"/>
                  <a:pt x="2273352" y="5332708"/>
                </a:cubicBezTo>
                <a:cubicBezTo>
                  <a:pt x="2271427" y="5323699"/>
                  <a:pt x="2287826" y="5334326"/>
                  <a:pt x="2292330" y="5333363"/>
                </a:cubicBezTo>
                <a:cubicBezTo>
                  <a:pt x="2270465" y="5319196"/>
                  <a:pt x="2247944" y="5324007"/>
                  <a:pt x="2235087" y="5307915"/>
                </a:cubicBezTo>
                <a:cubicBezTo>
                  <a:pt x="2226078" y="5309840"/>
                  <a:pt x="2246982" y="5319503"/>
                  <a:pt x="2231545" y="5313382"/>
                </a:cubicBezTo>
                <a:cubicBezTo>
                  <a:pt x="2236049" y="5312420"/>
                  <a:pt x="2229620" y="5304373"/>
                  <a:pt x="2215146" y="5302757"/>
                </a:cubicBezTo>
                <a:cubicBezTo>
                  <a:pt x="2202596" y="5310147"/>
                  <a:pt x="2178806" y="5286972"/>
                  <a:pt x="2180731" y="5295981"/>
                </a:cubicBezTo>
                <a:cubicBezTo>
                  <a:pt x="2175264" y="5292439"/>
                  <a:pt x="2169798" y="5288897"/>
                  <a:pt x="2164331" y="5285355"/>
                </a:cubicBezTo>
                <a:cubicBezTo>
                  <a:pt x="2164331" y="5285355"/>
                  <a:pt x="2164331" y="5285355"/>
                  <a:pt x="2159828" y="5286317"/>
                </a:cubicBezTo>
                <a:cubicBezTo>
                  <a:pt x="2165293" y="5289859"/>
                  <a:pt x="2170760" y="5293401"/>
                  <a:pt x="2170760" y="5293401"/>
                </a:cubicBezTo>
                <a:cubicBezTo>
                  <a:pt x="2156286" y="5291783"/>
                  <a:pt x="2144391" y="5280196"/>
                  <a:pt x="2132496" y="5268608"/>
                </a:cubicBezTo>
                <a:cubicBezTo>
                  <a:pt x="2128954" y="5274075"/>
                  <a:pt x="2123488" y="5270533"/>
                  <a:pt x="2117059" y="5262487"/>
                </a:cubicBezTo>
                <a:cubicBezTo>
                  <a:pt x="2108050" y="5264412"/>
                  <a:pt x="2114479" y="5272458"/>
                  <a:pt x="2119946" y="5276000"/>
                </a:cubicBezTo>
                <a:cubicBezTo>
                  <a:pt x="2115441" y="5276962"/>
                  <a:pt x="2115441" y="5276962"/>
                  <a:pt x="2115441" y="5276962"/>
                </a:cubicBezTo>
                <a:cubicBezTo>
                  <a:pt x="2109012" y="5268916"/>
                  <a:pt x="2084568" y="5264719"/>
                  <a:pt x="2083606" y="5260215"/>
                </a:cubicBezTo>
                <a:cubicBezTo>
                  <a:pt x="2082644" y="5255711"/>
                  <a:pt x="2082644" y="5255711"/>
                  <a:pt x="2082644" y="5255711"/>
                </a:cubicBezTo>
                <a:cubicBezTo>
                  <a:pt x="2088110" y="5259252"/>
                  <a:pt x="2092614" y="5258290"/>
                  <a:pt x="2092614" y="5258290"/>
                </a:cubicBezTo>
                <a:cubicBezTo>
                  <a:pt x="2098080" y="5261832"/>
                  <a:pt x="2098080" y="5261832"/>
                  <a:pt x="2098080" y="5261832"/>
                </a:cubicBezTo>
                <a:cubicBezTo>
                  <a:pt x="2102585" y="5260870"/>
                  <a:pt x="2097118" y="5257328"/>
                  <a:pt x="2097118" y="5257328"/>
                </a:cubicBezTo>
                <a:cubicBezTo>
                  <a:pt x="2091652" y="5253787"/>
                  <a:pt x="2086186" y="5250245"/>
                  <a:pt x="2081681" y="5251207"/>
                </a:cubicBezTo>
                <a:cubicBezTo>
                  <a:pt x="2085223" y="5245740"/>
                  <a:pt x="2037295" y="5241851"/>
                  <a:pt x="2059816" y="5237040"/>
                </a:cubicBezTo>
                <a:cubicBezTo>
                  <a:pt x="2045342" y="5235422"/>
                  <a:pt x="2029905" y="5229301"/>
                  <a:pt x="2014467" y="5223180"/>
                </a:cubicBezTo>
                <a:cubicBezTo>
                  <a:pt x="2003535" y="5216096"/>
                  <a:pt x="1992603" y="5209013"/>
                  <a:pt x="1987136" y="5205471"/>
                </a:cubicBezTo>
                <a:cubicBezTo>
                  <a:pt x="1986174" y="5200967"/>
                  <a:pt x="1986174" y="5200967"/>
                  <a:pt x="1981670" y="5201929"/>
                </a:cubicBezTo>
                <a:cubicBezTo>
                  <a:pt x="1981670" y="5201929"/>
                  <a:pt x="1980707" y="5197426"/>
                  <a:pt x="1977165" y="5202891"/>
                </a:cubicBezTo>
                <a:cubicBezTo>
                  <a:pt x="1955300" y="5188725"/>
                  <a:pt x="1917036" y="5163932"/>
                  <a:pt x="1895171" y="5149765"/>
                </a:cubicBezTo>
                <a:cubicBezTo>
                  <a:pt x="1884238" y="5142682"/>
                  <a:pt x="1876847" y="5130132"/>
                  <a:pt x="1865914" y="5123048"/>
                </a:cubicBezTo>
                <a:cubicBezTo>
                  <a:pt x="1815754" y="5086668"/>
                  <a:pt x="1758511" y="5061221"/>
                  <a:pt x="1715436" y="5013908"/>
                </a:cubicBezTo>
                <a:cubicBezTo>
                  <a:pt x="1663659" y="4992003"/>
                  <a:pt x="1636982" y="4955315"/>
                  <a:pt x="1588748" y="4927943"/>
                </a:cubicBezTo>
                <a:cubicBezTo>
                  <a:pt x="1595177" y="4935989"/>
                  <a:pt x="1601605" y="4944035"/>
                  <a:pt x="1598064" y="4949501"/>
                </a:cubicBezTo>
                <a:cubicBezTo>
                  <a:pt x="1581664" y="4938876"/>
                  <a:pt x="1576198" y="4935335"/>
                  <a:pt x="1564303" y="4923746"/>
                </a:cubicBezTo>
                <a:cubicBezTo>
                  <a:pt x="1558836" y="4920205"/>
                  <a:pt x="1553371" y="4916663"/>
                  <a:pt x="1547904" y="4913121"/>
                </a:cubicBezTo>
                <a:cubicBezTo>
                  <a:pt x="1546942" y="4908617"/>
                  <a:pt x="1545017" y="4899609"/>
                  <a:pt x="1545979" y="4904113"/>
                </a:cubicBezTo>
                <a:cubicBezTo>
                  <a:pt x="1539551" y="4896067"/>
                  <a:pt x="1540513" y="4900571"/>
                  <a:pt x="1541475" y="4905075"/>
                </a:cubicBezTo>
                <a:cubicBezTo>
                  <a:pt x="1507715" y="4879321"/>
                  <a:pt x="1520265" y="4871929"/>
                  <a:pt x="1523807" y="4866464"/>
                </a:cubicBezTo>
                <a:cubicBezTo>
                  <a:pt x="1522845" y="4861959"/>
                  <a:pt x="1522845" y="4861959"/>
                  <a:pt x="1517378" y="4858417"/>
                </a:cubicBezTo>
                <a:cubicBezTo>
                  <a:pt x="1517378" y="4858417"/>
                  <a:pt x="1515454" y="4849410"/>
                  <a:pt x="1511912" y="4854876"/>
                </a:cubicBezTo>
                <a:cubicBezTo>
                  <a:pt x="1511912" y="4854876"/>
                  <a:pt x="1510949" y="4850372"/>
                  <a:pt x="1506446" y="4851334"/>
                </a:cubicBezTo>
                <a:cubicBezTo>
                  <a:pt x="1513529" y="4840401"/>
                  <a:pt x="1492626" y="4830738"/>
                  <a:pt x="1483618" y="4832662"/>
                </a:cubicBezTo>
                <a:cubicBezTo>
                  <a:pt x="1482656" y="4828159"/>
                  <a:pt x="1478151" y="4829121"/>
                  <a:pt x="1478151" y="4829121"/>
                </a:cubicBezTo>
                <a:cubicBezTo>
                  <a:pt x="1473647" y="4830084"/>
                  <a:pt x="1473647" y="4830084"/>
                  <a:pt x="1479114" y="4833625"/>
                </a:cubicBezTo>
                <a:cubicBezTo>
                  <a:pt x="1480076" y="4838129"/>
                  <a:pt x="1485543" y="4841671"/>
                  <a:pt x="1485543" y="4841671"/>
                </a:cubicBezTo>
                <a:cubicBezTo>
                  <a:pt x="1482000" y="4847137"/>
                  <a:pt x="1458210" y="4823962"/>
                  <a:pt x="1462060" y="4841978"/>
                </a:cubicBezTo>
                <a:cubicBezTo>
                  <a:pt x="1461097" y="4837474"/>
                  <a:pt x="1461097" y="4837474"/>
                  <a:pt x="1461097" y="4837474"/>
                </a:cubicBezTo>
                <a:cubicBezTo>
                  <a:pt x="1442774" y="4817841"/>
                  <a:pt x="1394232" y="4766987"/>
                  <a:pt x="1435076" y="4781808"/>
                </a:cubicBezTo>
                <a:cubicBezTo>
                  <a:pt x="1434114" y="4777305"/>
                  <a:pt x="1434114" y="4777305"/>
                  <a:pt x="1429609" y="4778267"/>
                </a:cubicBezTo>
                <a:cubicBezTo>
                  <a:pt x="1428647" y="4773763"/>
                  <a:pt x="1428647" y="4773763"/>
                  <a:pt x="1428647" y="4773763"/>
                </a:cubicBezTo>
                <a:cubicBezTo>
                  <a:pt x="1415790" y="4757671"/>
                  <a:pt x="1404857" y="4750588"/>
                  <a:pt x="1391038" y="4729991"/>
                </a:cubicBezTo>
                <a:cubicBezTo>
                  <a:pt x="1388458" y="4739962"/>
                  <a:pt x="1369172" y="4715825"/>
                  <a:pt x="1363706" y="4712283"/>
                </a:cubicBezTo>
                <a:cubicBezTo>
                  <a:pt x="1363706" y="4712283"/>
                  <a:pt x="1363706" y="4712283"/>
                  <a:pt x="1362744" y="4707779"/>
                </a:cubicBezTo>
                <a:cubicBezTo>
                  <a:pt x="1362744" y="4707779"/>
                  <a:pt x="1358239" y="4708741"/>
                  <a:pt x="1358239" y="4708741"/>
                </a:cubicBezTo>
                <a:cubicBezTo>
                  <a:pt x="1352773" y="4705200"/>
                  <a:pt x="1352773" y="4705200"/>
                  <a:pt x="1347307" y="4701658"/>
                </a:cubicBezTo>
                <a:cubicBezTo>
                  <a:pt x="1348269" y="4706162"/>
                  <a:pt x="1348269" y="4706162"/>
                  <a:pt x="1348269" y="4706162"/>
                </a:cubicBezTo>
                <a:cubicBezTo>
                  <a:pt x="1353736" y="4709703"/>
                  <a:pt x="1353736" y="4709703"/>
                  <a:pt x="1354698" y="4714207"/>
                </a:cubicBezTo>
                <a:cubicBezTo>
                  <a:pt x="1354698" y="4714207"/>
                  <a:pt x="1344727" y="4711628"/>
                  <a:pt x="1338299" y="4703582"/>
                </a:cubicBezTo>
                <a:cubicBezTo>
                  <a:pt x="1332832" y="4700040"/>
                  <a:pt x="1321899" y="4692957"/>
                  <a:pt x="1318358" y="4698423"/>
                </a:cubicBezTo>
                <a:cubicBezTo>
                  <a:pt x="1316434" y="4689415"/>
                  <a:pt x="1310005" y="4681370"/>
                  <a:pt x="1303576" y="4673323"/>
                </a:cubicBezTo>
                <a:cubicBezTo>
                  <a:pt x="1308080" y="4672361"/>
                  <a:pt x="1308080" y="4672361"/>
                  <a:pt x="1308080" y="4672361"/>
                </a:cubicBezTo>
                <a:cubicBezTo>
                  <a:pt x="1307118" y="4667857"/>
                  <a:pt x="1307118" y="4667857"/>
                  <a:pt x="1307118" y="4667857"/>
                </a:cubicBezTo>
                <a:cubicBezTo>
                  <a:pt x="1307118" y="4667857"/>
                  <a:pt x="1306156" y="4663353"/>
                  <a:pt x="1301651" y="4664315"/>
                </a:cubicBezTo>
                <a:cubicBezTo>
                  <a:pt x="1300689" y="4659811"/>
                  <a:pt x="1295223" y="4656270"/>
                  <a:pt x="1294261" y="4651766"/>
                </a:cubicBezTo>
                <a:cubicBezTo>
                  <a:pt x="1289757" y="4652728"/>
                  <a:pt x="1288794" y="4648223"/>
                  <a:pt x="1288794" y="4648223"/>
                </a:cubicBezTo>
                <a:cubicBezTo>
                  <a:pt x="1282366" y="4640178"/>
                  <a:pt x="1281403" y="4635674"/>
                  <a:pt x="1284945" y="4630207"/>
                </a:cubicBezTo>
                <a:cubicBezTo>
                  <a:pt x="1292336" y="4642757"/>
                  <a:pt x="1298764" y="4650803"/>
                  <a:pt x="1303269" y="4649841"/>
                </a:cubicBezTo>
                <a:cubicBezTo>
                  <a:pt x="1296840" y="4641795"/>
                  <a:pt x="1301344" y="4640832"/>
                  <a:pt x="1300382" y="4636329"/>
                </a:cubicBezTo>
                <a:cubicBezTo>
                  <a:pt x="1294915" y="4632787"/>
                  <a:pt x="1293953" y="4628283"/>
                  <a:pt x="1288488" y="4624741"/>
                </a:cubicBezTo>
                <a:cubicBezTo>
                  <a:pt x="1272743" y="4595138"/>
                  <a:pt x="1250571" y="4557488"/>
                  <a:pt x="1225818" y="4529809"/>
                </a:cubicBezTo>
                <a:cubicBezTo>
                  <a:pt x="1213924" y="4518221"/>
                  <a:pt x="1196561" y="4503092"/>
                  <a:pt x="1185629" y="4496009"/>
                </a:cubicBezTo>
                <a:cubicBezTo>
                  <a:pt x="1184667" y="4491504"/>
                  <a:pt x="1184667" y="4491504"/>
                  <a:pt x="1189171" y="4490542"/>
                </a:cubicBezTo>
                <a:cubicBezTo>
                  <a:pt x="1188209" y="4486037"/>
                  <a:pt x="1188209" y="4486037"/>
                  <a:pt x="1182742" y="4482495"/>
                </a:cubicBezTo>
                <a:cubicBezTo>
                  <a:pt x="1181780" y="4477992"/>
                  <a:pt x="1177276" y="4478954"/>
                  <a:pt x="1177276" y="4478954"/>
                </a:cubicBezTo>
                <a:cubicBezTo>
                  <a:pt x="1177276" y="4478954"/>
                  <a:pt x="1178238" y="4483458"/>
                  <a:pt x="1178238" y="4483458"/>
                </a:cubicBezTo>
                <a:cubicBezTo>
                  <a:pt x="1172772" y="4479917"/>
                  <a:pt x="1171809" y="4475412"/>
                  <a:pt x="1166343" y="4471870"/>
                </a:cubicBezTo>
                <a:cubicBezTo>
                  <a:pt x="1166343" y="4471870"/>
                  <a:pt x="1165381" y="4467367"/>
                  <a:pt x="1169885" y="4466405"/>
                </a:cubicBezTo>
                <a:cubicBezTo>
                  <a:pt x="1157990" y="4454817"/>
                  <a:pt x="1146096" y="4443229"/>
                  <a:pt x="1139667" y="4435183"/>
                </a:cubicBezTo>
                <a:cubicBezTo>
                  <a:pt x="1139667" y="4435183"/>
                  <a:pt x="1139667" y="4435183"/>
                  <a:pt x="1138704" y="4430679"/>
                </a:cubicBezTo>
                <a:cubicBezTo>
                  <a:pt x="1138704" y="4430679"/>
                  <a:pt x="1134200" y="4431641"/>
                  <a:pt x="1134200" y="4431641"/>
                </a:cubicBezTo>
                <a:cubicBezTo>
                  <a:pt x="1129696" y="4432603"/>
                  <a:pt x="1129696" y="4432603"/>
                  <a:pt x="1129696" y="4432603"/>
                </a:cubicBezTo>
                <a:cubicBezTo>
                  <a:pt x="1129696" y="4432603"/>
                  <a:pt x="1129696" y="4432603"/>
                  <a:pt x="1128734" y="4428100"/>
                </a:cubicBezTo>
                <a:cubicBezTo>
                  <a:pt x="1123268" y="4424558"/>
                  <a:pt x="1118764" y="4425520"/>
                  <a:pt x="1118764" y="4425520"/>
                </a:cubicBezTo>
                <a:lnTo>
                  <a:pt x="1120688" y="4434529"/>
                </a:lnTo>
                <a:lnTo>
                  <a:pt x="1115221" y="4430987"/>
                </a:lnTo>
                <a:cubicBezTo>
                  <a:pt x="1108794" y="4422940"/>
                  <a:pt x="1095936" y="4406849"/>
                  <a:pt x="1091431" y="4407812"/>
                </a:cubicBezTo>
                <a:cubicBezTo>
                  <a:pt x="1070221" y="4374666"/>
                  <a:pt x="1076650" y="4382711"/>
                  <a:pt x="1073763" y="4369199"/>
                </a:cubicBezTo>
                <a:cubicBezTo>
                  <a:pt x="1059943" y="4348604"/>
                  <a:pt x="1072146" y="4383673"/>
                  <a:pt x="1063792" y="4366620"/>
                </a:cubicBezTo>
                <a:cubicBezTo>
                  <a:pt x="1062830" y="4362116"/>
                  <a:pt x="1069915" y="4351183"/>
                  <a:pt x="1058981" y="4344100"/>
                </a:cubicBezTo>
                <a:cubicBezTo>
                  <a:pt x="1060906" y="4353108"/>
                  <a:pt x="1057364" y="4358574"/>
                  <a:pt x="1050936" y="4350528"/>
                </a:cubicBezTo>
                <a:cubicBezTo>
                  <a:pt x="1056402" y="4354070"/>
                  <a:pt x="1052553" y="4336054"/>
                  <a:pt x="1048049" y="4337016"/>
                </a:cubicBezTo>
                <a:cubicBezTo>
                  <a:pt x="1031650" y="4326391"/>
                  <a:pt x="1013674" y="4264296"/>
                  <a:pt x="988922" y="4236617"/>
                </a:cubicBezTo>
                <a:cubicBezTo>
                  <a:pt x="996006" y="4225685"/>
                  <a:pt x="979606" y="4215060"/>
                  <a:pt x="981224" y="4200585"/>
                </a:cubicBezTo>
                <a:cubicBezTo>
                  <a:pt x="974140" y="4211517"/>
                  <a:pt x="955509" y="4168401"/>
                  <a:pt x="970291" y="4193501"/>
                </a:cubicBezTo>
                <a:cubicBezTo>
                  <a:pt x="962900" y="4180951"/>
                  <a:pt x="956471" y="4172906"/>
                  <a:pt x="953584" y="4159394"/>
                </a:cubicBezTo>
                <a:cubicBezTo>
                  <a:pt x="950043" y="4164859"/>
                  <a:pt x="951968" y="4173868"/>
                  <a:pt x="943614" y="4156814"/>
                </a:cubicBezTo>
                <a:cubicBezTo>
                  <a:pt x="943614" y="4156814"/>
                  <a:pt x="948119" y="4155851"/>
                  <a:pt x="947156" y="4151347"/>
                </a:cubicBezTo>
                <a:cubicBezTo>
                  <a:pt x="932681" y="4149731"/>
                  <a:pt x="938496" y="4110811"/>
                  <a:pt x="918555" y="4105652"/>
                </a:cubicBezTo>
                <a:cubicBezTo>
                  <a:pt x="925638" y="4094719"/>
                  <a:pt x="903773" y="4080553"/>
                  <a:pt x="910857" y="4069620"/>
                </a:cubicBezTo>
                <a:cubicBezTo>
                  <a:pt x="904428" y="4061574"/>
                  <a:pt x="899924" y="4062536"/>
                  <a:pt x="892533" y="4049987"/>
                </a:cubicBezTo>
                <a:cubicBezTo>
                  <a:pt x="908932" y="4060612"/>
                  <a:pt x="888684" y="4031970"/>
                  <a:pt x="891263" y="4022000"/>
                </a:cubicBezTo>
                <a:cubicBezTo>
                  <a:pt x="875826" y="4015878"/>
                  <a:pt x="878099" y="3982425"/>
                  <a:pt x="869091" y="3984350"/>
                </a:cubicBezTo>
                <a:cubicBezTo>
                  <a:pt x="866204" y="3970838"/>
                  <a:pt x="866204" y="3970838"/>
                  <a:pt x="873595" y="3983387"/>
                </a:cubicBezTo>
                <a:cubicBezTo>
                  <a:pt x="865242" y="3966334"/>
                  <a:pt x="855926" y="3944776"/>
                  <a:pt x="852077" y="3926760"/>
                </a:cubicBezTo>
                <a:cubicBezTo>
                  <a:pt x="857543" y="3930302"/>
                  <a:pt x="858506" y="3934806"/>
                  <a:pt x="863010" y="3933844"/>
                </a:cubicBezTo>
                <a:lnTo>
                  <a:pt x="869247" y="3944432"/>
                </a:lnTo>
                <a:lnTo>
                  <a:pt x="868668" y="3952062"/>
                </a:lnTo>
                <a:cubicBezTo>
                  <a:pt x="868706" y="3954997"/>
                  <a:pt x="867822" y="3956363"/>
                  <a:pt x="862355" y="3952821"/>
                </a:cubicBezTo>
                <a:cubicBezTo>
                  <a:pt x="868784" y="3960868"/>
                  <a:pt x="870708" y="3969875"/>
                  <a:pt x="875212" y="3968913"/>
                </a:cubicBezTo>
                <a:cubicBezTo>
                  <a:pt x="877137" y="3977922"/>
                  <a:pt x="884528" y="3990472"/>
                  <a:pt x="890956" y="3998517"/>
                </a:cubicBezTo>
                <a:cubicBezTo>
                  <a:pt x="891918" y="4003022"/>
                  <a:pt x="891918" y="4003022"/>
                  <a:pt x="891918" y="4003022"/>
                </a:cubicBezTo>
                <a:cubicBezTo>
                  <a:pt x="892881" y="4007525"/>
                  <a:pt x="892881" y="4007525"/>
                  <a:pt x="892881" y="4007525"/>
                </a:cubicBezTo>
                <a:cubicBezTo>
                  <a:pt x="897385" y="4006563"/>
                  <a:pt x="897385" y="4006563"/>
                  <a:pt x="897385" y="4006563"/>
                </a:cubicBezTo>
                <a:cubicBezTo>
                  <a:pt x="897385" y="4006563"/>
                  <a:pt x="899964" y="3996593"/>
                  <a:pt x="897077" y="3983081"/>
                </a:cubicBezTo>
                <a:cubicBezTo>
                  <a:pt x="891611" y="3979538"/>
                  <a:pt x="891611" y="3979538"/>
                  <a:pt x="891611" y="3979538"/>
                </a:cubicBezTo>
                <a:cubicBezTo>
                  <a:pt x="890649" y="3975035"/>
                  <a:pt x="890649" y="3975035"/>
                  <a:pt x="890649" y="3975035"/>
                </a:cubicBezTo>
                <a:cubicBezTo>
                  <a:pt x="890649" y="3975035"/>
                  <a:pt x="889687" y="3970531"/>
                  <a:pt x="885183" y="3971493"/>
                </a:cubicBezTo>
                <a:cubicBezTo>
                  <a:pt x="886800" y="3957019"/>
                  <a:pt x="887762" y="3961523"/>
                  <a:pt x="878447" y="3939965"/>
                </a:cubicBezTo>
                <a:cubicBezTo>
                  <a:pt x="882951" y="3939002"/>
                  <a:pt x="887454" y="3938040"/>
                  <a:pt x="890034" y="3928070"/>
                </a:cubicBezTo>
                <a:cubicBezTo>
                  <a:pt x="880718" y="3906512"/>
                  <a:pt x="887803" y="3895579"/>
                  <a:pt x="879449" y="3878525"/>
                </a:cubicBezTo>
                <a:cubicBezTo>
                  <a:pt x="879490" y="3812581"/>
                  <a:pt x="864093" y="3740517"/>
                  <a:pt x="852546" y="3686468"/>
                </a:cubicBezTo>
                <a:cubicBezTo>
                  <a:pt x="851584" y="3681964"/>
                  <a:pt x="847081" y="3682926"/>
                  <a:pt x="847081" y="3682926"/>
                </a:cubicBezTo>
                <a:cubicBezTo>
                  <a:pt x="847081" y="3682926"/>
                  <a:pt x="842576" y="3683888"/>
                  <a:pt x="843539" y="3688393"/>
                </a:cubicBezTo>
                <a:cubicBezTo>
                  <a:pt x="858628" y="3736975"/>
                  <a:pt x="874024" y="3809040"/>
                  <a:pt x="872058" y="3865975"/>
                </a:cubicBezTo>
                <a:cubicBezTo>
                  <a:pt x="872058" y="3865975"/>
                  <a:pt x="872058" y="3865975"/>
                  <a:pt x="867555" y="3866938"/>
                </a:cubicBezTo>
                <a:cubicBezTo>
                  <a:pt x="866592" y="3862433"/>
                  <a:pt x="866592" y="3862433"/>
                  <a:pt x="861126" y="3858892"/>
                </a:cubicBezTo>
                <a:cubicBezTo>
                  <a:pt x="866592" y="3862433"/>
                  <a:pt x="867555" y="3866938"/>
                  <a:pt x="868517" y="3871442"/>
                </a:cubicBezTo>
                <a:cubicBezTo>
                  <a:pt x="868517" y="3871442"/>
                  <a:pt x="868517" y="3871442"/>
                  <a:pt x="864975" y="3876908"/>
                </a:cubicBezTo>
                <a:cubicBezTo>
                  <a:pt x="861126" y="3858892"/>
                  <a:pt x="854390" y="3827364"/>
                  <a:pt x="849886" y="3828326"/>
                </a:cubicBezTo>
                <a:cubicBezTo>
                  <a:pt x="856314" y="3836371"/>
                  <a:pt x="852773" y="3841838"/>
                  <a:pt x="848269" y="3842800"/>
                </a:cubicBezTo>
                <a:cubicBezTo>
                  <a:pt x="841840" y="3834754"/>
                  <a:pt x="839916" y="3825746"/>
                  <a:pt x="832524" y="3813196"/>
                </a:cubicBezTo>
                <a:cubicBezTo>
                  <a:pt x="830600" y="3804189"/>
                  <a:pt x="831255" y="3785210"/>
                  <a:pt x="822902" y="3768156"/>
                </a:cubicBezTo>
                <a:cubicBezTo>
                  <a:pt x="820977" y="3759148"/>
                  <a:pt x="819053" y="3750139"/>
                  <a:pt x="812624" y="3742094"/>
                </a:cubicBezTo>
                <a:cubicBezTo>
                  <a:pt x="804926" y="3706061"/>
                  <a:pt x="798190" y="3674534"/>
                  <a:pt x="789529" y="3633997"/>
                </a:cubicBezTo>
                <a:cubicBezTo>
                  <a:pt x="789529" y="3633997"/>
                  <a:pt x="785988" y="3639463"/>
                  <a:pt x="786951" y="3643967"/>
                </a:cubicBezTo>
                <a:cubicBezTo>
                  <a:pt x="786951" y="3643967"/>
                  <a:pt x="785988" y="3639463"/>
                  <a:pt x="785988" y="3639463"/>
                </a:cubicBezTo>
                <a:cubicBezTo>
                  <a:pt x="785026" y="3634959"/>
                  <a:pt x="785026" y="3634959"/>
                  <a:pt x="785026" y="3634959"/>
                </a:cubicBezTo>
                <a:cubicBezTo>
                  <a:pt x="784064" y="3630455"/>
                  <a:pt x="784064" y="3630455"/>
                  <a:pt x="783101" y="3625951"/>
                </a:cubicBezTo>
                <a:cubicBezTo>
                  <a:pt x="778290" y="3603430"/>
                  <a:pt x="768975" y="3581873"/>
                  <a:pt x="765126" y="3563856"/>
                </a:cubicBezTo>
                <a:cubicBezTo>
                  <a:pt x="764163" y="3559353"/>
                  <a:pt x="764163" y="3559353"/>
                  <a:pt x="763201" y="3554849"/>
                </a:cubicBezTo>
                <a:cubicBezTo>
                  <a:pt x="762239" y="3550344"/>
                  <a:pt x="761276" y="3545840"/>
                  <a:pt x="760314" y="3541336"/>
                </a:cubicBezTo>
                <a:cubicBezTo>
                  <a:pt x="758390" y="3532328"/>
                  <a:pt x="756465" y="3523320"/>
                  <a:pt x="754541" y="3514312"/>
                </a:cubicBezTo>
                <a:cubicBezTo>
                  <a:pt x="753578" y="3509808"/>
                  <a:pt x="753578" y="3509808"/>
                  <a:pt x="753578" y="3509808"/>
                </a:cubicBezTo>
                <a:cubicBezTo>
                  <a:pt x="752616" y="3505304"/>
                  <a:pt x="752616" y="3505304"/>
                  <a:pt x="752616" y="3505304"/>
                </a:cubicBezTo>
                <a:cubicBezTo>
                  <a:pt x="752616" y="3505304"/>
                  <a:pt x="752616" y="3505304"/>
                  <a:pt x="748111" y="3506266"/>
                </a:cubicBezTo>
                <a:cubicBezTo>
                  <a:pt x="751654" y="3500799"/>
                  <a:pt x="751654" y="3500799"/>
                  <a:pt x="756158" y="3499837"/>
                </a:cubicBezTo>
                <a:cubicBezTo>
                  <a:pt x="748767" y="3487287"/>
                  <a:pt x="748767" y="3487287"/>
                  <a:pt x="748767" y="3487287"/>
                </a:cubicBezTo>
                <a:cubicBezTo>
                  <a:pt x="748767" y="3487287"/>
                  <a:pt x="748767" y="3487287"/>
                  <a:pt x="745225" y="3492754"/>
                </a:cubicBezTo>
                <a:cubicBezTo>
                  <a:pt x="744262" y="3488250"/>
                  <a:pt x="744262" y="3488250"/>
                  <a:pt x="743300" y="3483746"/>
                </a:cubicBezTo>
                <a:cubicBezTo>
                  <a:pt x="743956" y="3464767"/>
                  <a:pt x="739144" y="3442247"/>
                  <a:pt x="735295" y="3424231"/>
                </a:cubicBezTo>
                <a:cubicBezTo>
                  <a:pt x="738837" y="3418765"/>
                  <a:pt x="736913" y="3409757"/>
                  <a:pt x="735950" y="3405253"/>
                </a:cubicBezTo>
                <a:cubicBezTo>
                  <a:pt x="734988" y="3400748"/>
                  <a:pt x="734988" y="3400748"/>
                  <a:pt x="734026" y="3396245"/>
                </a:cubicBezTo>
                <a:cubicBezTo>
                  <a:pt x="733064" y="3391740"/>
                  <a:pt x="736605" y="3386274"/>
                  <a:pt x="736605" y="3386274"/>
                </a:cubicBezTo>
                <a:cubicBezTo>
                  <a:pt x="741109" y="3385312"/>
                  <a:pt x="741109" y="3385312"/>
                  <a:pt x="742071" y="3389816"/>
                </a:cubicBezTo>
                <a:cubicBezTo>
                  <a:pt x="742071" y="3389816"/>
                  <a:pt x="746576" y="3388854"/>
                  <a:pt x="747538" y="3393358"/>
                </a:cubicBezTo>
                <a:cubicBezTo>
                  <a:pt x="747538" y="3393358"/>
                  <a:pt x="747538" y="3393358"/>
                  <a:pt x="746576" y="3388854"/>
                </a:cubicBezTo>
                <a:cubicBezTo>
                  <a:pt x="751080" y="3387891"/>
                  <a:pt x="751080" y="3387891"/>
                  <a:pt x="751080" y="3387891"/>
                </a:cubicBezTo>
                <a:cubicBezTo>
                  <a:pt x="750118" y="3383387"/>
                  <a:pt x="745614" y="3384350"/>
                  <a:pt x="744651" y="3379845"/>
                </a:cubicBezTo>
                <a:cubicBezTo>
                  <a:pt x="739184" y="3376304"/>
                  <a:pt x="738222" y="3371800"/>
                  <a:pt x="733718" y="3372762"/>
                </a:cubicBezTo>
                <a:cubicBezTo>
                  <a:pt x="734680" y="3377266"/>
                  <a:pt x="730177" y="3378228"/>
                  <a:pt x="730177" y="3378228"/>
                </a:cubicBezTo>
                <a:cubicBezTo>
                  <a:pt x="730177" y="3378228"/>
                  <a:pt x="728252" y="3369221"/>
                  <a:pt x="722786" y="3365679"/>
                </a:cubicBezTo>
                <a:cubicBezTo>
                  <a:pt x="720861" y="3356670"/>
                  <a:pt x="719899" y="3352167"/>
                  <a:pt x="722479" y="3342196"/>
                </a:cubicBezTo>
                <a:cubicBezTo>
                  <a:pt x="723441" y="3346700"/>
                  <a:pt x="727944" y="3345738"/>
                  <a:pt x="727944" y="3345738"/>
                </a:cubicBezTo>
                <a:cubicBezTo>
                  <a:pt x="726982" y="3341234"/>
                  <a:pt x="726982" y="3341234"/>
                  <a:pt x="726982" y="3341234"/>
                </a:cubicBezTo>
                <a:cubicBezTo>
                  <a:pt x="726020" y="3336730"/>
                  <a:pt x="726020" y="3336730"/>
                  <a:pt x="725057" y="3332226"/>
                </a:cubicBezTo>
                <a:cubicBezTo>
                  <a:pt x="724095" y="3327721"/>
                  <a:pt x="724095" y="3327721"/>
                  <a:pt x="724095" y="3327721"/>
                </a:cubicBezTo>
                <a:cubicBezTo>
                  <a:pt x="724095" y="3327721"/>
                  <a:pt x="724095" y="3327721"/>
                  <a:pt x="723133" y="3323218"/>
                </a:cubicBezTo>
                <a:cubicBezTo>
                  <a:pt x="721208" y="3314209"/>
                  <a:pt x="720246" y="3309705"/>
                  <a:pt x="719284" y="3305202"/>
                </a:cubicBezTo>
                <a:cubicBezTo>
                  <a:pt x="718321" y="3300697"/>
                  <a:pt x="717359" y="3296193"/>
                  <a:pt x="716397" y="3291690"/>
                </a:cubicBezTo>
                <a:cubicBezTo>
                  <a:pt x="719939" y="3286223"/>
                  <a:pt x="718977" y="3281718"/>
                  <a:pt x="718015" y="3277215"/>
                </a:cubicBezTo>
                <a:cubicBezTo>
                  <a:pt x="726061" y="3270786"/>
                  <a:pt x="716745" y="3249228"/>
                  <a:pt x="716438" y="3225746"/>
                </a:cubicBezTo>
                <a:cubicBezTo>
                  <a:pt x="711934" y="3226708"/>
                  <a:pt x="711934" y="3226708"/>
                  <a:pt x="711934" y="3226708"/>
                </a:cubicBezTo>
                <a:cubicBezTo>
                  <a:pt x="708740" y="3189713"/>
                  <a:pt x="707470" y="3161726"/>
                  <a:pt x="710705" y="3132778"/>
                </a:cubicBezTo>
                <a:cubicBezTo>
                  <a:pt x="709743" y="3128274"/>
                  <a:pt x="714246" y="3127311"/>
                  <a:pt x="713284" y="3122808"/>
                </a:cubicBezTo>
                <a:cubicBezTo>
                  <a:pt x="712322" y="3118304"/>
                  <a:pt x="712322" y="3118304"/>
                  <a:pt x="712322" y="3118304"/>
                </a:cubicBezTo>
                <a:cubicBezTo>
                  <a:pt x="708780" y="3123770"/>
                  <a:pt x="708780" y="3123770"/>
                  <a:pt x="708780" y="3123770"/>
                </a:cubicBezTo>
                <a:cubicBezTo>
                  <a:pt x="706856" y="3114761"/>
                  <a:pt x="710397" y="3109296"/>
                  <a:pt x="708472" y="3100287"/>
                </a:cubicBezTo>
                <a:cubicBezTo>
                  <a:pt x="707510" y="3095784"/>
                  <a:pt x="712015" y="3094821"/>
                  <a:pt x="712015" y="3094821"/>
                </a:cubicBezTo>
                <a:cubicBezTo>
                  <a:pt x="711052" y="3090317"/>
                  <a:pt x="711052" y="3090317"/>
                  <a:pt x="706548" y="3091280"/>
                </a:cubicBezTo>
                <a:cubicBezTo>
                  <a:pt x="705586" y="3086775"/>
                  <a:pt x="710090" y="3085813"/>
                  <a:pt x="709128" y="3081309"/>
                </a:cubicBezTo>
                <a:cubicBezTo>
                  <a:pt x="708166" y="3076805"/>
                  <a:pt x="707203" y="3072301"/>
                  <a:pt x="709783" y="3062331"/>
                </a:cubicBezTo>
                <a:cubicBezTo>
                  <a:pt x="709783" y="3062331"/>
                  <a:pt x="709783" y="3062331"/>
                  <a:pt x="708821" y="3057826"/>
                </a:cubicBezTo>
                <a:cubicBezTo>
                  <a:pt x="707859" y="3053322"/>
                  <a:pt x="706897" y="3048818"/>
                  <a:pt x="705934" y="3044314"/>
                </a:cubicBezTo>
                <a:cubicBezTo>
                  <a:pt x="710439" y="3043352"/>
                  <a:pt x="710439" y="3043352"/>
                  <a:pt x="710439" y="3043352"/>
                </a:cubicBezTo>
                <a:cubicBezTo>
                  <a:pt x="709823" y="2996387"/>
                  <a:pt x="712751" y="2943955"/>
                  <a:pt x="717295" y="2877050"/>
                </a:cubicBezTo>
                <a:cubicBezTo>
                  <a:pt x="717295" y="2877050"/>
                  <a:pt x="722762" y="2880591"/>
                  <a:pt x="721799" y="2876088"/>
                </a:cubicBezTo>
                <a:cubicBezTo>
                  <a:pt x="723724" y="2885095"/>
                  <a:pt x="720182" y="2890562"/>
                  <a:pt x="722107" y="2899570"/>
                </a:cubicBezTo>
                <a:cubicBezTo>
                  <a:pt x="723069" y="2904074"/>
                  <a:pt x="719527" y="2909541"/>
                  <a:pt x="723376" y="2927557"/>
                </a:cubicBezTo>
                <a:cubicBezTo>
                  <a:pt x="721759" y="2942030"/>
                  <a:pt x="720141" y="2956505"/>
                  <a:pt x="719487" y="2975484"/>
                </a:cubicBezTo>
                <a:cubicBezTo>
                  <a:pt x="720101" y="3022449"/>
                  <a:pt x="717174" y="3074880"/>
                  <a:pt x="727759" y="3124424"/>
                </a:cubicBezTo>
                <a:cubicBezTo>
                  <a:pt x="727759" y="3124424"/>
                  <a:pt x="724217" y="3129891"/>
                  <a:pt x="724217" y="3129891"/>
                </a:cubicBezTo>
                <a:cubicBezTo>
                  <a:pt x="725180" y="3134395"/>
                  <a:pt x="725180" y="3134395"/>
                  <a:pt x="726142" y="3138899"/>
                </a:cubicBezTo>
                <a:cubicBezTo>
                  <a:pt x="722599" y="3144365"/>
                  <a:pt x="723562" y="3148870"/>
                  <a:pt x="724524" y="3153374"/>
                </a:cubicBezTo>
                <a:cubicBezTo>
                  <a:pt x="729029" y="3152412"/>
                  <a:pt x="729029" y="3152412"/>
                  <a:pt x="728066" y="3147907"/>
                </a:cubicBezTo>
                <a:cubicBezTo>
                  <a:pt x="729991" y="3156915"/>
                  <a:pt x="730953" y="3161420"/>
                  <a:pt x="726449" y="3162382"/>
                </a:cubicBezTo>
                <a:cubicBezTo>
                  <a:pt x="727411" y="3166886"/>
                  <a:pt x="728373" y="3171389"/>
                  <a:pt x="729335" y="3175894"/>
                </a:cubicBezTo>
                <a:cubicBezTo>
                  <a:pt x="733840" y="3174931"/>
                  <a:pt x="733840" y="3174931"/>
                  <a:pt x="732878" y="3170427"/>
                </a:cubicBezTo>
                <a:cubicBezTo>
                  <a:pt x="736420" y="3164962"/>
                  <a:pt x="735458" y="3160457"/>
                  <a:pt x="735458" y="3160457"/>
                </a:cubicBezTo>
                <a:cubicBezTo>
                  <a:pt x="733533" y="3151449"/>
                  <a:pt x="732571" y="3146945"/>
                  <a:pt x="731608" y="3142441"/>
                </a:cubicBezTo>
                <a:cubicBezTo>
                  <a:pt x="731608" y="3142441"/>
                  <a:pt x="735149" y="3136974"/>
                  <a:pt x="735149" y="3136974"/>
                </a:cubicBezTo>
                <a:cubicBezTo>
                  <a:pt x="736112" y="3141478"/>
                  <a:pt x="740616" y="3140516"/>
                  <a:pt x="739654" y="3136012"/>
                </a:cubicBezTo>
                <a:cubicBezTo>
                  <a:pt x="739654" y="3136012"/>
                  <a:pt x="739654" y="3136012"/>
                  <a:pt x="738691" y="3131509"/>
                </a:cubicBezTo>
                <a:cubicBezTo>
                  <a:pt x="738691" y="3131509"/>
                  <a:pt x="737729" y="3127004"/>
                  <a:pt x="737729" y="3127004"/>
                </a:cubicBezTo>
                <a:cubicBezTo>
                  <a:pt x="736767" y="3122500"/>
                  <a:pt x="732263" y="3123462"/>
                  <a:pt x="731301" y="3118959"/>
                </a:cubicBezTo>
                <a:cubicBezTo>
                  <a:pt x="731301" y="3118959"/>
                  <a:pt x="730338" y="3114455"/>
                  <a:pt x="730338" y="3114455"/>
                </a:cubicBezTo>
                <a:cubicBezTo>
                  <a:pt x="730338" y="3114455"/>
                  <a:pt x="729376" y="3109950"/>
                  <a:pt x="729376" y="3109950"/>
                </a:cubicBezTo>
                <a:cubicBezTo>
                  <a:pt x="727451" y="3100942"/>
                  <a:pt x="730031" y="3090972"/>
                  <a:pt x="729069" y="3086468"/>
                </a:cubicBezTo>
                <a:cubicBezTo>
                  <a:pt x="728106" y="3081964"/>
                  <a:pt x="730686" y="3071994"/>
                  <a:pt x="733265" y="3062023"/>
                </a:cubicBezTo>
                <a:lnTo>
                  <a:pt x="733987" y="3065401"/>
                </a:lnTo>
                <a:cubicBezTo>
                  <a:pt x="734227" y="3066527"/>
                  <a:pt x="734227" y="3066527"/>
                  <a:pt x="734227" y="3066527"/>
                </a:cubicBezTo>
                <a:cubicBezTo>
                  <a:pt x="734227" y="3066527"/>
                  <a:pt x="735190" y="3071031"/>
                  <a:pt x="735190" y="3071031"/>
                </a:cubicBezTo>
                <a:cubicBezTo>
                  <a:pt x="735190" y="3071031"/>
                  <a:pt x="738732" y="3065565"/>
                  <a:pt x="738732" y="3065565"/>
                </a:cubicBezTo>
                <a:cubicBezTo>
                  <a:pt x="735845" y="3052053"/>
                  <a:pt x="735845" y="3052053"/>
                  <a:pt x="735845" y="3052053"/>
                </a:cubicBezTo>
                <a:cubicBezTo>
                  <a:pt x="735845" y="3052053"/>
                  <a:pt x="734883" y="3047548"/>
                  <a:pt x="733921" y="3043045"/>
                </a:cubicBezTo>
                <a:cubicBezTo>
                  <a:pt x="741659" y="3013133"/>
                  <a:pt x="743276" y="2998659"/>
                  <a:pt x="736541" y="2967131"/>
                </a:cubicBezTo>
                <a:cubicBezTo>
                  <a:pt x="736541" y="2967131"/>
                  <a:pt x="735578" y="2962627"/>
                  <a:pt x="735578" y="2962627"/>
                </a:cubicBezTo>
                <a:cubicBezTo>
                  <a:pt x="738158" y="2952656"/>
                  <a:pt x="740738" y="2942686"/>
                  <a:pt x="744279" y="2937219"/>
                </a:cubicBezTo>
                <a:cubicBezTo>
                  <a:pt x="736889" y="2924670"/>
                  <a:pt x="745896" y="2922745"/>
                  <a:pt x="747514" y="2908270"/>
                </a:cubicBezTo>
                <a:cubicBezTo>
                  <a:pt x="753328" y="2869352"/>
                  <a:pt x="752713" y="2822387"/>
                  <a:pt x="767536" y="2781543"/>
                </a:cubicBezTo>
                <a:lnTo>
                  <a:pt x="767175" y="2788737"/>
                </a:lnTo>
                <a:lnTo>
                  <a:pt x="765918" y="2796017"/>
                </a:lnTo>
                <a:cubicBezTo>
                  <a:pt x="765918" y="2796017"/>
                  <a:pt x="766563" y="2793524"/>
                  <a:pt x="767088" y="2790469"/>
                </a:cubicBezTo>
                <a:lnTo>
                  <a:pt x="767175" y="2788737"/>
                </a:lnTo>
                <a:lnTo>
                  <a:pt x="777228" y="2730482"/>
                </a:lnTo>
                <a:lnTo>
                  <a:pt x="774987" y="2827750"/>
                </a:lnTo>
                <a:cubicBezTo>
                  <a:pt x="776043" y="3008184"/>
                  <a:pt x="792787" y="3186092"/>
                  <a:pt x="824931" y="3364010"/>
                </a:cubicBezTo>
                <a:cubicBezTo>
                  <a:pt x="826529" y="3371490"/>
                  <a:pt x="827728" y="3377099"/>
                  <a:pt x="829326" y="3384580"/>
                </a:cubicBezTo>
                <a:cubicBezTo>
                  <a:pt x="847900" y="3370834"/>
                  <a:pt x="840565" y="3354803"/>
                  <a:pt x="837369" y="3339843"/>
                </a:cubicBezTo>
                <a:cubicBezTo>
                  <a:pt x="787445" y="3078708"/>
                  <a:pt x="782061" y="2824680"/>
                  <a:pt x="819665" y="2577354"/>
                </a:cubicBezTo>
                <a:lnTo>
                  <a:pt x="843923" y="2454020"/>
                </a:lnTo>
                <a:lnTo>
                  <a:pt x="844696" y="2456577"/>
                </a:lnTo>
                <a:cubicBezTo>
                  <a:pt x="844855" y="2460076"/>
                  <a:pt x="845576" y="2463454"/>
                  <a:pt x="850081" y="2462491"/>
                </a:cubicBezTo>
                <a:cubicBezTo>
                  <a:pt x="853951" y="2447536"/>
                  <a:pt x="850331" y="2447131"/>
                  <a:pt x="847719" y="2445923"/>
                </a:cubicBezTo>
                <a:lnTo>
                  <a:pt x="846151" y="2442693"/>
                </a:lnTo>
                <a:lnTo>
                  <a:pt x="847411" y="2436286"/>
                </a:lnTo>
                <a:lnTo>
                  <a:pt x="851391" y="2424533"/>
                </a:lnTo>
                <a:cubicBezTo>
                  <a:pt x="851391" y="2424533"/>
                  <a:pt x="852354" y="2429038"/>
                  <a:pt x="853316" y="2433542"/>
                </a:cubicBezTo>
                <a:cubicBezTo>
                  <a:pt x="863633" y="2393660"/>
                  <a:pt x="880380" y="2361825"/>
                  <a:pt x="879111" y="2333838"/>
                </a:cubicBezTo>
                <a:cubicBezTo>
                  <a:pt x="879111" y="2333838"/>
                  <a:pt x="881035" y="2342846"/>
                  <a:pt x="884578" y="2337381"/>
                </a:cubicBezTo>
                <a:cubicBezTo>
                  <a:pt x="878804" y="2310355"/>
                  <a:pt x="897475" y="2287529"/>
                  <a:pt x="911642" y="2265663"/>
                </a:cubicBezTo>
                <a:cubicBezTo>
                  <a:pt x="913915" y="2232210"/>
                  <a:pt x="927119" y="2205841"/>
                  <a:pt x="944828" y="2178509"/>
                </a:cubicBezTo>
                <a:cubicBezTo>
                  <a:pt x="958034" y="2152140"/>
                  <a:pt x="976705" y="2129312"/>
                  <a:pt x="987023" y="2089431"/>
                </a:cubicBezTo>
                <a:cubicBezTo>
                  <a:pt x="991527" y="2088468"/>
                  <a:pt x="991527" y="2088468"/>
                  <a:pt x="991527" y="2088468"/>
                </a:cubicBezTo>
                <a:cubicBezTo>
                  <a:pt x="988948" y="2098439"/>
                  <a:pt x="988948" y="2098439"/>
                  <a:pt x="988948" y="2098439"/>
                </a:cubicBezTo>
                <a:cubicBezTo>
                  <a:pt x="988948" y="2098439"/>
                  <a:pt x="988948" y="2098439"/>
                  <a:pt x="993452" y="2097477"/>
                </a:cubicBezTo>
                <a:cubicBezTo>
                  <a:pt x="992489" y="2092973"/>
                  <a:pt x="992489" y="2092973"/>
                  <a:pt x="992489" y="2092973"/>
                </a:cubicBezTo>
                <a:cubicBezTo>
                  <a:pt x="996031" y="2087506"/>
                  <a:pt x="996031" y="2087506"/>
                  <a:pt x="996031" y="2087506"/>
                </a:cubicBezTo>
                <a:cubicBezTo>
                  <a:pt x="999573" y="2082040"/>
                  <a:pt x="1005694" y="2066604"/>
                  <a:pt x="1012778" y="2055671"/>
                </a:cubicBezTo>
                <a:cubicBezTo>
                  <a:pt x="1011815" y="2051167"/>
                  <a:pt x="1007312" y="2052129"/>
                  <a:pt x="1010853" y="2046663"/>
                </a:cubicBezTo>
                <a:cubicBezTo>
                  <a:pt x="1010853" y="2046663"/>
                  <a:pt x="1009891" y="2042158"/>
                  <a:pt x="1014395" y="2041196"/>
                </a:cubicBezTo>
                <a:cubicBezTo>
                  <a:pt x="1014395" y="2041196"/>
                  <a:pt x="1010853" y="2046663"/>
                  <a:pt x="1016320" y="2050205"/>
                </a:cubicBezTo>
                <a:cubicBezTo>
                  <a:pt x="1018899" y="2040234"/>
                  <a:pt x="1017937" y="2035730"/>
                  <a:pt x="1021479" y="2030264"/>
                </a:cubicBezTo>
                <a:cubicBezTo>
                  <a:pt x="1021479" y="2030264"/>
                  <a:pt x="1021479" y="2030264"/>
                  <a:pt x="1022441" y="2034767"/>
                </a:cubicBezTo>
                <a:cubicBezTo>
                  <a:pt x="1023404" y="2039271"/>
                  <a:pt x="1023404" y="2039271"/>
                  <a:pt x="1023404" y="2039271"/>
                </a:cubicBezTo>
                <a:cubicBezTo>
                  <a:pt x="1023404" y="2039271"/>
                  <a:pt x="1027908" y="2038309"/>
                  <a:pt x="1027908" y="2038309"/>
                </a:cubicBezTo>
                <a:cubicBezTo>
                  <a:pt x="1027908" y="2038309"/>
                  <a:pt x="1026946" y="2033805"/>
                  <a:pt x="1026946" y="2033805"/>
                </a:cubicBezTo>
                <a:cubicBezTo>
                  <a:pt x="1030487" y="2028340"/>
                  <a:pt x="1025984" y="2029302"/>
                  <a:pt x="1025021" y="2024797"/>
                </a:cubicBezTo>
                <a:cubicBezTo>
                  <a:pt x="1024059" y="2020293"/>
                  <a:pt x="1028562" y="2019331"/>
                  <a:pt x="1027600" y="2014827"/>
                </a:cubicBezTo>
                <a:cubicBezTo>
                  <a:pt x="1028562" y="2019331"/>
                  <a:pt x="1033067" y="2018368"/>
                  <a:pt x="1032104" y="2013865"/>
                </a:cubicBezTo>
                <a:cubicBezTo>
                  <a:pt x="1035647" y="2008398"/>
                  <a:pt x="1035647" y="2008398"/>
                  <a:pt x="1035647" y="2008398"/>
                </a:cubicBezTo>
                <a:cubicBezTo>
                  <a:pt x="1035647" y="2008398"/>
                  <a:pt x="1034684" y="2003894"/>
                  <a:pt x="1034684" y="2003894"/>
                </a:cubicBezTo>
                <a:cubicBezTo>
                  <a:pt x="1038225" y="1998429"/>
                  <a:pt x="1037263" y="1993924"/>
                  <a:pt x="1041767" y="1992962"/>
                </a:cubicBezTo>
                <a:lnTo>
                  <a:pt x="1045309" y="1987495"/>
                </a:lnTo>
                <a:lnTo>
                  <a:pt x="1046272" y="1991999"/>
                </a:lnTo>
                <a:cubicBezTo>
                  <a:pt x="1049813" y="1986533"/>
                  <a:pt x="1049813" y="1986533"/>
                  <a:pt x="1049813" y="1986533"/>
                </a:cubicBezTo>
                <a:cubicBezTo>
                  <a:pt x="1048851" y="1982030"/>
                  <a:pt x="1053355" y="1981067"/>
                  <a:pt x="1052393" y="1976563"/>
                </a:cubicBezTo>
                <a:cubicBezTo>
                  <a:pt x="1057859" y="1980105"/>
                  <a:pt x="1060439" y="1970134"/>
                  <a:pt x="1063980" y="1964667"/>
                </a:cubicBezTo>
                <a:cubicBezTo>
                  <a:pt x="1065905" y="1973676"/>
                  <a:pt x="1072989" y="1962743"/>
                  <a:pt x="1070409" y="1972714"/>
                </a:cubicBezTo>
                <a:cubicBezTo>
                  <a:pt x="1080072" y="1951811"/>
                  <a:pt x="1080072" y="1951811"/>
                  <a:pt x="1080072" y="1951811"/>
                </a:cubicBezTo>
                <a:cubicBezTo>
                  <a:pt x="1080072" y="1951811"/>
                  <a:pt x="1084576" y="1950848"/>
                  <a:pt x="1084576" y="1950848"/>
                </a:cubicBezTo>
                <a:cubicBezTo>
                  <a:pt x="1085539" y="1955353"/>
                  <a:pt x="1085539" y="1955353"/>
                  <a:pt x="1085539" y="1955353"/>
                </a:cubicBezTo>
                <a:cubicBezTo>
                  <a:pt x="1081997" y="1960818"/>
                  <a:pt x="1081997" y="1960818"/>
                  <a:pt x="1081997" y="1960818"/>
                </a:cubicBezTo>
                <a:cubicBezTo>
                  <a:pt x="1078455" y="1966285"/>
                  <a:pt x="1078455" y="1966285"/>
                  <a:pt x="1082959" y="1965323"/>
                </a:cubicBezTo>
                <a:cubicBezTo>
                  <a:pt x="1082959" y="1965323"/>
                  <a:pt x="1082959" y="1965323"/>
                  <a:pt x="1087463" y="1964361"/>
                </a:cubicBezTo>
                <a:cubicBezTo>
                  <a:pt x="1086501" y="1959856"/>
                  <a:pt x="1086501" y="1959856"/>
                  <a:pt x="1086501" y="1959856"/>
                </a:cubicBezTo>
                <a:cubicBezTo>
                  <a:pt x="1090043" y="1954390"/>
                  <a:pt x="1090043" y="1954390"/>
                  <a:pt x="1090043" y="1954390"/>
                </a:cubicBezTo>
                <a:cubicBezTo>
                  <a:pt x="1089081" y="1949886"/>
                  <a:pt x="1089081" y="1949886"/>
                  <a:pt x="1088118" y="1945382"/>
                </a:cubicBezTo>
                <a:cubicBezTo>
                  <a:pt x="1088118" y="1945382"/>
                  <a:pt x="1083614" y="1946344"/>
                  <a:pt x="1083614" y="1946344"/>
                </a:cubicBezTo>
                <a:cubicBezTo>
                  <a:pt x="1092315" y="1920937"/>
                  <a:pt x="1092315" y="1920937"/>
                  <a:pt x="1094895" y="1910966"/>
                </a:cubicBezTo>
                <a:cubicBezTo>
                  <a:pt x="1087810" y="1921900"/>
                  <a:pt x="1086848" y="1917396"/>
                  <a:pt x="1082345" y="1918358"/>
                </a:cubicBezTo>
                <a:cubicBezTo>
                  <a:pt x="1085886" y="1912891"/>
                  <a:pt x="1089428" y="1907425"/>
                  <a:pt x="1092970" y="1901959"/>
                </a:cubicBezTo>
                <a:cubicBezTo>
                  <a:pt x="1096512" y="1896492"/>
                  <a:pt x="1100053" y="1891027"/>
                  <a:pt x="1103595" y="1885560"/>
                </a:cubicBezTo>
                <a:cubicBezTo>
                  <a:pt x="1107137" y="1880093"/>
                  <a:pt x="1106175" y="1875590"/>
                  <a:pt x="1110679" y="1874628"/>
                </a:cubicBezTo>
                <a:cubicBezTo>
                  <a:pt x="1110679" y="1874628"/>
                  <a:pt x="1111641" y="1879131"/>
                  <a:pt x="1112603" y="1883635"/>
                </a:cubicBezTo>
                <a:cubicBezTo>
                  <a:pt x="1122267" y="1862732"/>
                  <a:pt x="1122267" y="1862732"/>
                  <a:pt x="1122267" y="1862732"/>
                </a:cubicBezTo>
                <a:cubicBezTo>
                  <a:pt x="1126770" y="1861770"/>
                  <a:pt x="1126770" y="1861770"/>
                  <a:pt x="1126770" y="1861770"/>
                </a:cubicBezTo>
                <a:cubicBezTo>
                  <a:pt x="1127733" y="1866274"/>
                  <a:pt x="1127733" y="1866274"/>
                  <a:pt x="1128695" y="1870778"/>
                </a:cubicBezTo>
                <a:cubicBezTo>
                  <a:pt x="1133200" y="1869816"/>
                  <a:pt x="1133200" y="1869816"/>
                  <a:pt x="1133200" y="1869816"/>
                </a:cubicBezTo>
                <a:cubicBezTo>
                  <a:pt x="1133200" y="1869816"/>
                  <a:pt x="1132237" y="1865312"/>
                  <a:pt x="1132237" y="1865312"/>
                </a:cubicBezTo>
                <a:cubicBezTo>
                  <a:pt x="1136741" y="1864349"/>
                  <a:pt x="1136741" y="1864349"/>
                  <a:pt x="1136741" y="1864349"/>
                </a:cubicBezTo>
                <a:cubicBezTo>
                  <a:pt x="1135779" y="1859845"/>
                  <a:pt x="1135779" y="1859845"/>
                  <a:pt x="1134817" y="1855341"/>
                </a:cubicBezTo>
                <a:cubicBezTo>
                  <a:pt x="1134817" y="1855341"/>
                  <a:pt x="1134817" y="1855341"/>
                  <a:pt x="1138359" y="1849875"/>
                </a:cubicBezTo>
                <a:cubicBezTo>
                  <a:pt x="1138359" y="1849875"/>
                  <a:pt x="1138359" y="1849875"/>
                  <a:pt x="1141900" y="1844409"/>
                </a:cubicBezTo>
                <a:cubicBezTo>
                  <a:pt x="1141900" y="1844409"/>
                  <a:pt x="1146404" y="1843446"/>
                  <a:pt x="1146404" y="1843446"/>
                </a:cubicBezTo>
                <a:cubicBezTo>
                  <a:pt x="1146404" y="1843446"/>
                  <a:pt x="1147367" y="1847951"/>
                  <a:pt x="1147367" y="1847951"/>
                </a:cubicBezTo>
                <a:cubicBezTo>
                  <a:pt x="1143824" y="1853416"/>
                  <a:pt x="1144787" y="1857921"/>
                  <a:pt x="1144787" y="1857921"/>
                </a:cubicBezTo>
                <a:cubicBezTo>
                  <a:pt x="1140284" y="1858883"/>
                  <a:pt x="1141246" y="1863387"/>
                  <a:pt x="1142208" y="1867891"/>
                </a:cubicBezTo>
                <a:cubicBezTo>
                  <a:pt x="1145749" y="1862425"/>
                  <a:pt x="1145749" y="1862425"/>
                  <a:pt x="1150253" y="1861463"/>
                </a:cubicBezTo>
                <a:cubicBezTo>
                  <a:pt x="1152833" y="1851492"/>
                  <a:pt x="1151871" y="1846988"/>
                  <a:pt x="1155412" y="1841522"/>
                </a:cubicBezTo>
                <a:cubicBezTo>
                  <a:pt x="1155412" y="1841522"/>
                  <a:pt x="1154450" y="1837018"/>
                  <a:pt x="1154450" y="1837018"/>
                </a:cubicBezTo>
                <a:cubicBezTo>
                  <a:pt x="1157992" y="1831552"/>
                  <a:pt x="1157030" y="1827047"/>
                  <a:pt x="1156068" y="1822543"/>
                </a:cubicBezTo>
                <a:cubicBezTo>
                  <a:pt x="1160572" y="1821581"/>
                  <a:pt x="1160572" y="1821581"/>
                  <a:pt x="1160572" y="1821581"/>
                </a:cubicBezTo>
                <a:cubicBezTo>
                  <a:pt x="1171197" y="1805182"/>
                  <a:pt x="1189869" y="1782355"/>
                  <a:pt x="1199532" y="1761452"/>
                </a:cubicBezTo>
                <a:cubicBezTo>
                  <a:pt x="1199532" y="1761452"/>
                  <a:pt x="1203074" y="1755985"/>
                  <a:pt x="1203074" y="1755985"/>
                </a:cubicBezTo>
                <a:cubicBezTo>
                  <a:pt x="1203074" y="1755985"/>
                  <a:pt x="1207577" y="1755023"/>
                  <a:pt x="1206615" y="1750519"/>
                </a:cubicBezTo>
                <a:cubicBezTo>
                  <a:pt x="1211119" y="1749556"/>
                  <a:pt x="1210157" y="1745053"/>
                  <a:pt x="1213699" y="1739586"/>
                </a:cubicBezTo>
                <a:cubicBezTo>
                  <a:pt x="1213699" y="1739586"/>
                  <a:pt x="1217240" y="1734120"/>
                  <a:pt x="1217240" y="1734120"/>
                </a:cubicBezTo>
                <a:cubicBezTo>
                  <a:pt x="1220782" y="1728654"/>
                  <a:pt x="1224324" y="1723188"/>
                  <a:pt x="1227866" y="1717721"/>
                </a:cubicBezTo>
                <a:cubicBezTo>
                  <a:pt x="1232370" y="1716759"/>
                  <a:pt x="1235912" y="1711293"/>
                  <a:pt x="1234950" y="1706789"/>
                </a:cubicBezTo>
                <a:cubicBezTo>
                  <a:pt x="1239454" y="1705826"/>
                  <a:pt x="1239454" y="1705826"/>
                  <a:pt x="1239454" y="1705826"/>
                </a:cubicBezTo>
                <a:cubicBezTo>
                  <a:pt x="1242996" y="1700360"/>
                  <a:pt x="1252659" y="1679456"/>
                  <a:pt x="1268751" y="1666599"/>
                </a:cubicBezTo>
                <a:cubicBezTo>
                  <a:pt x="1270041" y="1661614"/>
                  <a:pt x="1275353" y="1653415"/>
                  <a:pt x="1280989" y="1643969"/>
                </a:cubicBezTo>
                <a:lnTo>
                  <a:pt x="1294822" y="1614580"/>
                </a:lnTo>
                <a:lnTo>
                  <a:pt x="1295376" y="1620968"/>
                </a:lnTo>
                <a:cubicBezTo>
                  <a:pt x="1297773" y="1632189"/>
                  <a:pt x="1288150" y="1642066"/>
                  <a:pt x="1280397" y="1651544"/>
                </a:cubicBezTo>
                <a:cubicBezTo>
                  <a:pt x="1230267" y="1718960"/>
                  <a:pt x="1188817" y="1790388"/>
                  <a:pt x="1150037" y="1865158"/>
                </a:cubicBezTo>
                <a:cubicBezTo>
                  <a:pt x="1146023" y="1873837"/>
                  <a:pt x="1125579" y="1887981"/>
                  <a:pt x="1157500" y="1890938"/>
                </a:cubicBezTo>
                <a:cubicBezTo>
                  <a:pt x="1175530" y="1892953"/>
                  <a:pt x="1159625" y="1910038"/>
                  <a:pt x="1155212" y="1916847"/>
                </a:cubicBezTo>
                <a:cubicBezTo>
                  <a:pt x="1067755" y="2084143"/>
                  <a:pt x="1005537" y="2259733"/>
                  <a:pt x="966688" y="2444019"/>
                </a:cubicBezTo>
                <a:cubicBezTo>
                  <a:pt x="916582" y="2685460"/>
                  <a:pt x="913758" y="2928532"/>
                  <a:pt x="940585" y="3173091"/>
                </a:cubicBezTo>
                <a:cubicBezTo>
                  <a:pt x="940985" y="3174961"/>
                  <a:pt x="941784" y="3178702"/>
                  <a:pt x="947522" y="3187253"/>
                </a:cubicBezTo>
                <a:cubicBezTo>
                  <a:pt x="974972" y="3077752"/>
                  <a:pt x="932698" y="2971416"/>
                  <a:pt x="961347" y="2867525"/>
                </a:cubicBezTo>
                <a:cubicBezTo>
                  <a:pt x="960496" y="2945922"/>
                  <a:pt x="1000117" y="3021540"/>
                  <a:pt x="983906" y="3101263"/>
                </a:cubicBezTo>
                <a:cubicBezTo>
                  <a:pt x="978550" y="3121962"/>
                  <a:pt x="978406" y="3139591"/>
                  <a:pt x="992151" y="3158164"/>
                </a:cubicBezTo>
                <a:cubicBezTo>
                  <a:pt x="1007767" y="3176337"/>
                  <a:pt x="1012961" y="3200648"/>
                  <a:pt x="1014015" y="3223887"/>
                </a:cubicBezTo>
                <a:cubicBezTo>
                  <a:pt x="1028329" y="3400726"/>
                  <a:pt x="1098350" y="3563707"/>
                  <a:pt x="1162759" y="3727888"/>
                </a:cubicBezTo>
                <a:cubicBezTo>
                  <a:pt x="1171692" y="3751399"/>
                  <a:pt x="1182498" y="3774511"/>
                  <a:pt x="1178341" y="3800819"/>
                </a:cubicBezTo>
                <a:cubicBezTo>
                  <a:pt x="1177397" y="3814708"/>
                  <a:pt x="1183934" y="3826999"/>
                  <a:pt x="1193412" y="3834752"/>
                </a:cubicBezTo>
                <a:cubicBezTo>
                  <a:pt x="1246814" y="3874183"/>
                  <a:pt x="1265608" y="3934695"/>
                  <a:pt x="1287744" y="3992539"/>
                </a:cubicBezTo>
                <a:cubicBezTo>
                  <a:pt x="1297078" y="4017920"/>
                  <a:pt x="1304541" y="4043701"/>
                  <a:pt x="1330979" y="4057607"/>
                </a:cubicBezTo>
                <a:cubicBezTo>
                  <a:pt x="1340057" y="4063489"/>
                  <a:pt x="1339785" y="4071369"/>
                  <a:pt x="1343653" y="4080319"/>
                </a:cubicBezTo>
                <a:cubicBezTo>
                  <a:pt x="1347648" y="4099019"/>
                  <a:pt x="1354984" y="4115051"/>
                  <a:pt x="1369002" y="4125744"/>
                </a:cubicBezTo>
                <a:cubicBezTo>
                  <a:pt x="1437892" y="4173599"/>
                  <a:pt x="1482325" y="4244277"/>
                  <a:pt x="1538651" y="4306548"/>
                </a:cubicBezTo>
                <a:cubicBezTo>
                  <a:pt x="1848443" y="4649041"/>
                  <a:pt x="2240609" y="4837057"/>
                  <a:pt x="2686262" y="4927608"/>
                </a:cubicBezTo>
                <a:cubicBezTo>
                  <a:pt x="2813000" y="4953326"/>
                  <a:pt x="2941336" y="4986526"/>
                  <a:pt x="3070633" y="4978456"/>
                </a:cubicBezTo>
                <a:cubicBezTo>
                  <a:pt x="3236262" y="4966535"/>
                  <a:pt x="3400965" y="4941124"/>
                  <a:pt x="3564597" y="4919852"/>
                </a:cubicBezTo>
                <a:cubicBezTo>
                  <a:pt x="3600929" y="4916001"/>
                  <a:pt x="3637134" y="4902400"/>
                  <a:pt x="3668800" y="4885857"/>
                </a:cubicBezTo>
                <a:cubicBezTo>
                  <a:pt x="3677352" y="4880120"/>
                  <a:pt x="3688173" y="4875853"/>
                  <a:pt x="3697923" y="4875725"/>
                </a:cubicBezTo>
                <a:cubicBezTo>
                  <a:pt x="3759495" y="4880168"/>
                  <a:pt x="3807864" y="4850281"/>
                  <a:pt x="3859302" y="4825603"/>
                </a:cubicBezTo>
                <a:cubicBezTo>
                  <a:pt x="3981154" y="4764374"/>
                  <a:pt x="4106072" y="4708354"/>
                  <a:pt x="4218717" y="4631492"/>
                </a:cubicBezTo>
                <a:cubicBezTo>
                  <a:pt x="4726089" y="4278670"/>
                  <a:pt x="5050014" y="3808608"/>
                  <a:pt x="5136420" y="3187886"/>
                </a:cubicBezTo>
                <a:cubicBezTo>
                  <a:pt x="5163250" y="3002258"/>
                  <a:pt x="5133847" y="2818866"/>
                  <a:pt x="5095093" y="2637473"/>
                </a:cubicBezTo>
                <a:cubicBezTo>
                  <a:pt x="5007996" y="2229804"/>
                  <a:pt x="4835925" y="1863754"/>
                  <a:pt x="4552027" y="1550927"/>
                </a:cubicBezTo>
                <a:cubicBezTo>
                  <a:pt x="4447383" y="1436406"/>
                  <a:pt x="4331245" y="1332162"/>
                  <a:pt x="4206285" y="1241535"/>
                </a:cubicBezTo>
                <a:cubicBezTo>
                  <a:pt x="4141534" y="1194752"/>
                  <a:pt x="4074914" y="1148367"/>
                  <a:pt x="4017916" y="1092106"/>
                </a:cubicBezTo>
                <a:cubicBezTo>
                  <a:pt x="3946102" y="1021411"/>
                  <a:pt x="3860780" y="979023"/>
                  <a:pt x="3766634" y="950252"/>
                </a:cubicBezTo>
                <a:cubicBezTo>
                  <a:pt x="3358801" y="826200"/>
                  <a:pt x="2946216" y="826355"/>
                  <a:pt x="2533034" y="924406"/>
                </a:cubicBezTo>
                <a:cubicBezTo>
                  <a:pt x="2476929" y="936392"/>
                  <a:pt x="2419353" y="950648"/>
                  <a:pt x="2362177" y="966775"/>
                </a:cubicBezTo>
                <a:cubicBezTo>
                  <a:pt x="2463328" y="900190"/>
                  <a:pt x="2585272" y="903469"/>
                  <a:pt x="2692688" y="857055"/>
                </a:cubicBezTo>
                <a:cubicBezTo>
                  <a:pt x="2635257" y="853681"/>
                  <a:pt x="2580622" y="863399"/>
                  <a:pt x="2526787" y="876855"/>
                </a:cubicBezTo>
                <a:cubicBezTo>
                  <a:pt x="2469610" y="892981"/>
                  <a:pt x="2412035" y="907237"/>
                  <a:pt x="2357128" y="924834"/>
                </a:cubicBezTo>
                <a:cubicBezTo>
                  <a:pt x="2301822" y="940562"/>
                  <a:pt x="2247314" y="960029"/>
                  <a:pt x="2195476" y="982835"/>
                </a:cubicBezTo>
                <a:cubicBezTo>
                  <a:pt x="2141369" y="1004172"/>
                  <a:pt x="2092200" y="1030320"/>
                  <a:pt x="2038892" y="1055397"/>
                </a:cubicBezTo>
                <a:cubicBezTo>
                  <a:pt x="2033826" y="1040836"/>
                  <a:pt x="2051456" y="1040981"/>
                  <a:pt x="2051328" y="1031230"/>
                </a:cubicBezTo>
                <a:cubicBezTo>
                  <a:pt x="2049059" y="1029760"/>
                  <a:pt x="2046789" y="1028290"/>
                  <a:pt x="2044919" y="1028689"/>
                </a:cubicBezTo>
                <a:cubicBezTo>
                  <a:pt x="2007516" y="1036680"/>
                  <a:pt x="1975850" y="1053222"/>
                  <a:pt x="1942714" y="1072034"/>
                </a:cubicBezTo>
                <a:cubicBezTo>
                  <a:pt x="1843705" y="1130339"/>
                  <a:pt x="1749635" y="1193455"/>
                  <a:pt x="1659433" y="1265523"/>
                </a:cubicBezTo>
                <a:cubicBezTo>
                  <a:pt x="1639387" y="1281537"/>
                  <a:pt x="1618543" y="1293812"/>
                  <a:pt x="1591162" y="1293796"/>
                </a:cubicBezTo>
                <a:cubicBezTo>
                  <a:pt x="1566051" y="1295250"/>
                  <a:pt x="1549075" y="1316475"/>
                  <a:pt x="1530900" y="1332091"/>
                </a:cubicBezTo>
                <a:cubicBezTo>
                  <a:pt x="1515131" y="1345237"/>
                  <a:pt x="1498863" y="1356045"/>
                  <a:pt x="1480860" y="1363313"/>
                </a:cubicBezTo>
                <a:lnTo>
                  <a:pt x="1469896" y="1366433"/>
                </a:lnTo>
                <a:lnTo>
                  <a:pt x="1485917" y="1349400"/>
                </a:lnTo>
                <a:cubicBezTo>
                  <a:pt x="1513115" y="1322395"/>
                  <a:pt x="1542565" y="1294909"/>
                  <a:pt x="1574268" y="1266943"/>
                </a:cubicBezTo>
                <a:cubicBezTo>
                  <a:pt x="1606451" y="1241229"/>
                  <a:pt x="1667276" y="1195266"/>
                  <a:pt x="1710085" y="1153153"/>
                </a:cubicBezTo>
                <a:cubicBezTo>
                  <a:pt x="1756743" y="1129056"/>
                  <a:pt x="1799552" y="1086942"/>
                  <a:pt x="1853295" y="1051913"/>
                </a:cubicBezTo>
                <a:cubicBezTo>
                  <a:pt x="1856836" y="1046446"/>
                  <a:pt x="1862302" y="1049988"/>
                  <a:pt x="1870349" y="1043559"/>
                </a:cubicBezTo>
                <a:cubicBezTo>
                  <a:pt x="1961740" y="986358"/>
                  <a:pt x="2063102" y="931734"/>
                  <a:pt x="2165426" y="881616"/>
                </a:cubicBezTo>
                <a:cubicBezTo>
                  <a:pt x="2217070" y="858808"/>
                  <a:pt x="2269194" y="838252"/>
                  <a:pt x="2321799" y="819950"/>
                </a:cubicBezTo>
                <a:lnTo>
                  <a:pt x="2427971" y="787847"/>
                </a:lnTo>
                <a:lnTo>
                  <a:pt x="2380636" y="803258"/>
                </a:lnTo>
                <a:cubicBezTo>
                  <a:pt x="2364348" y="809681"/>
                  <a:pt x="2349305" y="816427"/>
                  <a:pt x="2340778" y="820604"/>
                </a:cubicBezTo>
                <a:cubicBezTo>
                  <a:pt x="2336273" y="821566"/>
                  <a:pt x="2336273" y="821566"/>
                  <a:pt x="2336273" y="821566"/>
                </a:cubicBezTo>
                <a:cubicBezTo>
                  <a:pt x="2288653" y="841160"/>
                  <a:pt x="2258087" y="852399"/>
                  <a:pt x="2205963" y="872955"/>
                </a:cubicBezTo>
                <a:cubicBezTo>
                  <a:pt x="2201459" y="873917"/>
                  <a:pt x="2201459" y="873917"/>
                  <a:pt x="2201459" y="873917"/>
                </a:cubicBezTo>
                <a:cubicBezTo>
                  <a:pt x="2202421" y="878421"/>
                  <a:pt x="2197917" y="879383"/>
                  <a:pt x="2202421" y="878421"/>
                </a:cubicBezTo>
                <a:cubicBezTo>
                  <a:pt x="2202421" y="878421"/>
                  <a:pt x="2206925" y="877459"/>
                  <a:pt x="2211429" y="876496"/>
                </a:cubicBezTo>
                <a:cubicBezTo>
                  <a:pt x="2259049" y="856904"/>
                  <a:pt x="2294120" y="844701"/>
                  <a:pt x="2337236" y="826071"/>
                </a:cubicBezTo>
                <a:cubicBezTo>
                  <a:pt x="2338198" y="830575"/>
                  <a:pt x="2338198" y="830575"/>
                  <a:pt x="2342703" y="829613"/>
                </a:cubicBezTo>
                <a:cubicBezTo>
                  <a:pt x="2342703" y="829613"/>
                  <a:pt x="2347207" y="828650"/>
                  <a:pt x="2347207" y="828650"/>
                </a:cubicBezTo>
                <a:cubicBezTo>
                  <a:pt x="2347207" y="828650"/>
                  <a:pt x="2347207" y="828650"/>
                  <a:pt x="2346245" y="824146"/>
                </a:cubicBezTo>
                <a:cubicBezTo>
                  <a:pt x="2384856" y="806478"/>
                  <a:pt x="2432785" y="810367"/>
                  <a:pt x="2437943" y="790426"/>
                </a:cubicBezTo>
                <a:lnTo>
                  <a:pt x="2455960" y="786577"/>
                </a:lnTo>
                <a:cubicBezTo>
                  <a:pt x="2460464" y="785615"/>
                  <a:pt x="2464967" y="784653"/>
                  <a:pt x="2464967" y="784653"/>
                </a:cubicBezTo>
                <a:cubicBezTo>
                  <a:pt x="2465930" y="789157"/>
                  <a:pt x="2467854" y="798165"/>
                  <a:pt x="2464313" y="803631"/>
                </a:cubicBezTo>
                <a:cubicBezTo>
                  <a:pt x="2459809" y="804594"/>
                  <a:pt x="2455304" y="805556"/>
                  <a:pt x="2450800" y="806518"/>
                </a:cubicBezTo>
                <a:cubicBezTo>
                  <a:pt x="2437288" y="809405"/>
                  <a:pt x="2429242" y="815833"/>
                  <a:pt x="2420234" y="817758"/>
                </a:cubicBezTo>
                <a:cubicBezTo>
                  <a:pt x="2420234" y="817758"/>
                  <a:pt x="2415730" y="818720"/>
                  <a:pt x="2415730" y="818720"/>
                </a:cubicBezTo>
                <a:cubicBezTo>
                  <a:pt x="2412188" y="824186"/>
                  <a:pt x="2407684" y="825149"/>
                  <a:pt x="2403180" y="826111"/>
                </a:cubicBezTo>
                <a:cubicBezTo>
                  <a:pt x="2403180" y="826111"/>
                  <a:pt x="2398676" y="827073"/>
                  <a:pt x="2398676" y="827073"/>
                </a:cubicBezTo>
                <a:cubicBezTo>
                  <a:pt x="2399639" y="831577"/>
                  <a:pt x="2404142" y="830615"/>
                  <a:pt x="2404142" y="830615"/>
                </a:cubicBezTo>
                <a:cubicBezTo>
                  <a:pt x="2413151" y="828691"/>
                  <a:pt x="2412188" y="824186"/>
                  <a:pt x="2416693" y="823224"/>
                </a:cubicBezTo>
                <a:cubicBezTo>
                  <a:pt x="2416693" y="823224"/>
                  <a:pt x="2416693" y="823224"/>
                  <a:pt x="2421196" y="822262"/>
                </a:cubicBezTo>
                <a:cubicBezTo>
                  <a:pt x="2416693" y="823224"/>
                  <a:pt x="2417655" y="827728"/>
                  <a:pt x="2417655" y="827728"/>
                </a:cubicBezTo>
                <a:cubicBezTo>
                  <a:pt x="2417655" y="827728"/>
                  <a:pt x="2422158" y="826766"/>
                  <a:pt x="2422158" y="826766"/>
                </a:cubicBezTo>
                <a:cubicBezTo>
                  <a:pt x="2426663" y="825804"/>
                  <a:pt x="2431167" y="824841"/>
                  <a:pt x="2431167" y="824841"/>
                </a:cubicBezTo>
                <a:cubicBezTo>
                  <a:pt x="2431167" y="824841"/>
                  <a:pt x="2430205" y="820337"/>
                  <a:pt x="2430205" y="820337"/>
                </a:cubicBezTo>
                <a:cubicBezTo>
                  <a:pt x="2434709" y="819375"/>
                  <a:pt x="2442754" y="812946"/>
                  <a:pt x="2447259" y="811984"/>
                </a:cubicBezTo>
                <a:cubicBezTo>
                  <a:pt x="2456267" y="810059"/>
                  <a:pt x="2460771" y="809097"/>
                  <a:pt x="2469779" y="807172"/>
                </a:cubicBezTo>
                <a:cubicBezTo>
                  <a:pt x="2492299" y="802361"/>
                  <a:pt x="2492299" y="802361"/>
                  <a:pt x="2492299" y="802361"/>
                </a:cubicBezTo>
                <a:cubicBezTo>
                  <a:pt x="2496804" y="801399"/>
                  <a:pt x="2500345" y="795933"/>
                  <a:pt x="2500345" y="795933"/>
                </a:cubicBezTo>
                <a:cubicBezTo>
                  <a:pt x="2500345" y="795933"/>
                  <a:pt x="2495842" y="796895"/>
                  <a:pt x="2491337" y="797858"/>
                </a:cubicBezTo>
                <a:cubicBezTo>
                  <a:pt x="2473321" y="801707"/>
                  <a:pt x="2473321" y="801707"/>
                  <a:pt x="2473321" y="801707"/>
                </a:cubicBezTo>
                <a:cubicBezTo>
                  <a:pt x="2475900" y="791736"/>
                  <a:pt x="2479442" y="786270"/>
                  <a:pt x="2478479" y="781766"/>
                </a:cubicBezTo>
                <a:cubicBezTo>
                  <a:pt x="2477517" y="777261"/>
                  <a:pt x="2477517" y="777261"/>
                  <a:pt x="2477517" y="777261"/>
                </a:cubicBezTo>
                <a:cubicBezTo>
                  <a:pt x="2482021" y="776299"/>
                  <a:pt x="2482021" y="776299"/>
                  <a:pt x="2486526" y="775337"/>
                </a:cubicBezTo>
                <a:cubicBezTo>
                  <a:pt x="2490068" y="769870"/>
                  <a:pt x="2490068" y="769870"/>
                  <a:pt x="2490068" y="769870"/>
                </a:cubicBezTo>
                <a:cubicBezTo>
                  <a:pt x="2484601" y="766329"/>
                  <a:pt x="2484601" y="766329"/>
                  <a:pt x="2484601" y="766329"/>
                </a:cubicBezTo>
                <a:close/>
                <a:moveTo>
                  <a:pt x="4722193" y="185911"/>
                </a:moveTo>
                <a:cubicBezTo>
                  <a:pt x="4753921" y="193845"/>
                  <a:pt x="4773751" y="197812"/>
                  <a:pt x="4809446" y="213679"/>
                </a:cubicBezTo>
                <a:cubicBezTo>
                  <a:pt x="4809446" y="213679"/>
                  <a:pt x="4809446" y="217645"/>
                  <a:pt x="4801514" y="217645"/>
                </a:cubicBezTo>
                <a:cubicBezTo>
                  <a:pt x="4801514" y="217645"/>
                  <a:pt x="4833242" y="229546"/>
                  <a:pt x="4841174" y="225579"/>
                </a:cubicBezTo>
                <a:cubicBezTo>
                  <a:pt x="4849106" y="233513"/>
                  <a:pt x="4853073" y="237479"/>
                  <a:pt x="4849106" y="241446"/>
                </a:cubicBezTo>
                <a:cubicBezTo>
                  <a:pt x="4864970" y="241446"/>
                  <a:pt x="4904631" y="269214"/>
                  <a:pt x="4928427" y="277147"/>
                </a:cubicBezTo>
                <a:cubicBezTo>
                  <a:pt x="4936360" y="281114"/>
                  <a:pt x="4940326" y="281114"/>
                  <a:pt x="4948258" y="285081"/>
                </a:cubicBezTo>
                <a:cubicBezTo>
                  <a:pt x="5011715" y="312848"/>
                  <a:pt x="5071206" y="356483"/>
                  <a:pt x="5126730" y="392184"/>
                </a:cubicBezTo>
                <a:cubicBezTo>
                  <a:pt x="5146560" y="404084"/>
                  <a:pt x="5186221" y="419951"/>
                  <a:pt x="5178288" y="427885"/>
                </a:cubicBezTo>
                <a:cubicBezTo>
                  <a:pt x="5194153" y="435818"/>
                  <a:pt x="5206051" y="443752"/>
                  <a:pt x="5213983" y="443752"/>
                </a:cubicBezTo>
                <a:cubicBezTo>
                  <a:pt x="5225881" y="455652"/>
                  <a:pt x="5217949" y="455652"/>
                  <a:pt x="5213984" y="455652"/>
                </a:cubicBezTo>
                <a:cubicBezTo>
                  <a:pt x="5170357" y="435818"/>
                  <a:pt x="5122764" y="400117"/>
                  <a:pt x="5091035" y="380284"/>
                </a:cubicBezTo>
                <a:cubicBezTo>
                  <a:pt x="5087070" y="376317"/>
                  <a:pt x="5083104" y="376317"/>
                  <a:pt x="5083103" y="380284"/>
                </a:cubicBezTo>
                <a:cubicBezTo>
                  <a:pt x="5087069" y="380284"/>
                  <a:pt x="5087069" y="380284"/>
                  <a:pt x="5091036" y="384250"/>
                </a:cubicBezTo>
                <a:cubicBezTo>
                  <a:pt x="5095002" y="384250"/>
                  <a:pt x="5098967" y="388217"/>
                  <a:pt x="5098968" y="392184"/>
                </a:cubicBezTo>
                <a:cubicBezTo>
                  <a:pt x="5098968" y="392184"/>
                  <a:pt x="5095002" y="392184"/>
                  <a:pt x="5091035" y="388217"/>
                </a:cubicBezTo>
                <a:cubicBezTo>
                  <a:pt x="5091035" y="388217"/>
                  <a:pt x="5091035" y="388217"/>
                  <a:pt x="5087069" y="388217"/>
                </a:cubicBezTo>
                <a:cubicBezTo>
                  <a:pt x="5126730" y="419951"/>
                  <a:pt x="5170356" y="447719"/>
                  <a:pt x="5217950" y="479453"/>
                </a:cubicBezTo>
                <a:cubicBezTo>
                  <a:pt x="5261576" y="507220"/>
                  <a:pt x="5305202" y="538955"/>
                  <a:pt x="5348829" y="574656"/>
                </a:cubicBezTo>
                <a:cubicBezTo>
                  <a:pt x="5360727" y="578622"/>
                  <a:pt x="5368659" y="582589"/>
                  <a:pt x="5376592" y="590523"/>
                </a:cubicBezTo>
                <a:cubicBezTo>
                  <a:pt x="5416252" y="622257"/>
                  <a:pt x="5440049" y="638124"/>
                  <a:pt x="5471777" y="669858"/>
                </a:cubicBezTo>
                <a:cubicBezTo>
                  <a:pt x="5475743" y="669858"/>
                  <a:pt x="5483675" y="665892"/>
                  <a:pt x="5487641" y="661925"/>
                </a:cubicBezTo>
                <a:cubicBezTo>
                  <a:pt x="5499539" y="669858"/>
                  <a:pt x="5507472" y="673825"/>
                  <a:pt x="5511437" y="673825"/>
                </a:cubicBezTo>
                <a:cubicBezTo>
                  <a:pt x="5511437" y="673825"/>
                  <a:pt x="5507471" y="669858"/>
                  <a:pt x="5507471" y="669858"/>
                </a:cubicBezTo>
                <a:cubicBezTo>
                  <a:pt x="5507471" y="665891"/>
                  <a:pt x="5507471" y="665891"/>
                  <a:pt x="5507471" y="665891"/>
                </a:cubicBezTo>
                <a:cubicBezTo>
                  <a:pt x="5511438" y="665892"/>
                  <a:pt x="5515403" y="669858"/>
                  <a:pt x="5515404" y="673825"/>
                </a:cubicBezTo>
                <a:cubicBezTo>
                  <a:pt x="5515404" y="673825"/>
                  <a:pt x="5519369" y="673825"/>
                  <a:pt x="5519369" y="677792"/>
                </a:cubicBezTo>
                <a:cubicBezTo>
                  <a:pt x="5527301" y="669858"/>
                  <a:pt x="5543166" y="681759"/>
                  <a:pt x="5562995" y="701593"/>
                </a:cubicBezTo>
                <a:cubicBezTo>
                  <a:pt x="5582826" y="721427"/>
                  <a:pt x="5606623" y="745227"/>
                  <a:pt x="5626452" y="765061"/>
                </a:cubicBezTo>
                <a:cubicBezTo>
                  <a:pt x="5630419" y="776961"/>
                  <a:pt x="5610589" y="753161"/>
                  <a:pt x="5610589" y="757128"/>
                </a:cubicBezTo>
                <a:cubicBezTo>
                  <a:pt x="5610589" y="757128"/>
                  <a:pt x="5614555" y="761094"/>
                  <a:pt x="5614555" y="761094"/>
                </a:cubicBezTo>
                <a:cubicBezTo>
                  <a:pt x="5618520" y="765061"/>
                  <a:pt x="5622487" y="765061"/>
                  <a:pt x="5618521" y="769028"/>
                </a:cubicBezTo>
                <a:cubicBezTo>
                  <a:pt x="5618521" y="769028"/>
                  <a:pt x="5618521" y="769028"/>
                  <a:pt x="5614555" y="765061"/>
                </a:cubicBezTo>
                <a:cubicBezTo>
                  <a:pt x="5614555" y="765061"/>
                  <a:pt x="5614555" y="765061"/>
                  <a:pt x="5610588" y="765061"/>
                </a:cubicBezTo>
                <a:cubicBezTo>
                  <a:pt x="5622486" y="776961"/>
                  <a:pt x="5634385" y="788862"/>
                  <a:pt x="5630418" y="792829"/>
                </a:cubicBezTo>
                <a:cubicBezTo>
                  <a:pt x="5618521" y="788862"/>
                  <a:pt x="5598690" y="769028"/>
                  <a:pt x="5590759" y="765061"/>
                </a:cubicBezTo>
                <a:cubicBezTo>
                  <a:pt x="5590759" y="765061"/>
                  <a:pt x="5590759" y="765061"/>
                  <a:pt x="5594724" y="769028"/>
                </a:cubicBezTo>
                <a:cubicBezTo>
                  <a:pt x="5598690" y="772995"/>
                  <a:pt x="5598690" y="772995"/>
                  <a:pt x="5602657" y="776961"/>
                </a:cubicBezTo>
                <a:cubicBezTo>
                  <a:pt x="5602657" y="776961"/>
                  <a:pt x="5598690" y="776961"/>
                  <a:pt x="5598690" y="776961"/>
                </a:cubicBezTo>
                <a:cubicBezTo>
                  <a:pt x="5598690" y="772995"/>
                  <a:pt x="5594725" y="772995"/>
                  <a:pt x="5594725" y="772995"/>
                </a:cubicBezTo>
                <a:cubicBezTo>
                  <a:pt x="5602657" y="776961"/>
                  <a:pt x="5606622" y="788862"/>
                  <a:pt x="5614555" y="796795"/>
                </a:cubicBezTo>
                <a:cubicBezTo>
                  <a:pt x="5650249" y="832496"/>
                  <a:pt x="5693876" y="868197"/>
                  <a:pt x="5729570" y="907865"/>
                </a:cubicBezTo>
                <a:cubicBezTo>
                  <a:pt x="5741468" y="919765"/>
                  <a:pt x="5745434" y="927699"/>
                  <a:pt x="5757333" y="943566"/>
                </a:cubicBezTo>
                <a:cubicBezTo>
                  <a:pt x="5789061" y="979267"/>
                  <a:pt x="5824756" y="1022902"/>
                  <a:pt x="5856484" y="1058602"/>
                </a:cubicBezTo>
                <a:cubicBezTo>
                  <a:pt x="5884247" y="1094304"/>
                  <a:pt x="5908042" y="1122071"/>
                  <a:pt x="5908043" y="1133972"/>
                </a:cubicBezTo>
                <a:cubicBezTo>
                  <a:pt x="5908043" y="1133972"/>
                  <a:pt x="5908043" y="1133972"/>
                  <a:pt x="5908042" y="1137938"/>
                </a:cubicBezTo>
                <a:cubicBezTo>
                  <a:pt x="5908042" y="1137938"/>
                  <a:pt x="5908042" y="1137938"/>
                  <a:pt x="5912009" y="1141905"/>
                </a:cubicBezTo>
                <a:cubicBezTo>
                  <a:pt x="5915975" y="1141905"/>
                  <a:pt x="5915975" y="1145872"/>
                  <a:pt x="5915975" y="1149838"/>
                </a:cubicBezTo>
                <a:cubicBezTo>
                  <a:pt x="5915975" y="1149838"/>
                  <a:pt x="5915975" y="1149838"/>
                  <a:pt x="5912008" y="1145872"/>
                </a:cubicBezTo>
                <a:cubicBezTo>
                  <a:pt x="5912008" y="1145872"/>
                  <a:pt x="5912008" y="1145872"/>
                  <a:pt x="5908042" y="1141905"/>
                </a:cubicBezTo>
                <a:cubicBezTo>
                  <a:pt x="5915974" y="1157772"/>
                  <a:pt x="5927873" y="1173639"/>
                  <a:pt x="5935805" y="1185539"/>
                </a:cubicBezTo>
                <a:cubicBezTo>
                  <a:pt x="5931839" y="1189506"/>
                  <a:pt x="5939771" y="1205373"/>
                  <a:pt x="5931839" y="1205373"/>
                </a:cubicBezTo>
                <a:cubicBezTo>
                  <a:pt x="5987364" y="1280742"/>
                  <a:pt x="6007194" y="1344210"/>
                  <a:pt x="6054787" y="1391812"/>
                </a:cubicBezTo>
                <a:cubicBezTo>
                  <a:pt x="6078583" y="1443380"/>
                  <a:pt x="6078583" y="1479081"/>
                  <a:pt x="6110311" y="1530649"/>
                </a:cubicBezTo>
                <a:cubicBezTo>
                  <a:pt x="6110311" y="1534616"/>
                  <a:pt x="6114277" y="1546516"/>
                  <a:pt x="6118243" y="1550483"/>
                </a:cubicBezTo>
                <a:cubicBezTo>
                  <a:pt x="6130142" y="1574284"/>
                  <a:pt x="6146006" y="1606018"/>
                  <a:pt x="6157904" y="1633786"/>
                </a:cubicBezTo>
                <a:cubicBezTo>
                  <a:pt x="6169802" y="1661553"/>
                  <a:pt x="6177734" y="1693287"/>
                  <a:pt x="6177734" y="1709154"/>
                </a:cubicBezTo>
                <a:cubicBezTo>
                  <a:pt x="6169802" y="1705187"/>
                  <a:pt x="6161869" y="1689320"/>
                  <a:pt x="6153938" y="1669486"/>
                </a:cubicBezTo>
                <a:cubicBezTo>
                  <a:pt x="6149972" y="1649652"/>
                  <a:pt x="6142039" y="1629819"/>
                  <a:pt x="6134108" y="1621885"/>
                </a:cubicBezTo>
                <a:cubicBezTo>
                  <a:pt x="6130142" y="1609984"/>
                  <a:pt x="6130141" y="1602051"/>
                  <a:pt x="6130142" y="1590151"/>
                </a:cubicBezTo>
                <a:cubicBezTo>
                  <a:pt x="6114278" y="1554450"/>
                  <a:pt x="6106345" y="1542549"/>
                  <a:pt x="6090481" y="1514782"/>
                </a:cubicBezTo>
                <a:cubicBezTo>
                  <a:pt x="6098413" y="1518749"/>
                  <a:pt x="6086515" y="1498915"/>
                  <a:pt x="6082549" y="1487014"/>
                </a:cubicBezTo>
                <a:cubicBezTo>
                  <a:pt x="6078583" y="1483048"/>
                  <a:pt x="6066685" y="1471147"/>
                  <a:pt x="6074617" y="1487014"/>
                </a:cubicBezTo>
                <a:cubicBezTo>
                  <a:pt x="6058752" y="1459247"/>
                  <a:pt x="6038922" y="1423546"/>
                  <a:pt x="6019092" y="1383878"/>
                </a:cubicBezTo>
                <a:cubicBezTo>
                  <a:pt x="6003227" y="1348177"/>
                  <a:pt x="5979431" y="1308510"/>
                  <a:pt x="5959602" y="1272808"/>
                </a:cubicBezTo>
                <a:cubicBezTo>
                  <a:pt x="5959602" y="1272808"/>
                  <a:pt x="5955635" y="1264875"/>
                  <a:pt x="5963568" y="1264875"/>
                </a:cubicBezTo>
                <a:cubicBezTo>
                  <a:pt x="5935805" y="1221240"/>
                  <a:pt x="5923907" y="1197439"/>
                  <a:pt x="5900111" y="1181572"/>
                </a:cubicBezTo>
                <a:cubicBezTo>
                  <a:pt x="5888213" y="1157772"/>
                  <a:pt x="5876315" y="1145872"/>
                  <a:pt x="5868382" y="1130005"/>
                </a:cubicBezTo>
                <a:cubicBezTo>
                  <a:pt x="5860450" y="1122071"/>
                  <a:pt x="5868382" y="1133971"/>
                  <a:pt x="5864416" y="1133972"/>
                </a:cubicBezTo>
                <a:cubicBezTo>
                  <a:pt x="5852518" y="1118104"/>
                  <a:pt x="5840619" y="1102237"/>
                  <a:pt x="5828722" y="1086370"/>
                </a:cubicBezTo>
                <a:cubicBezTo>
                  <a:pt x="5840619" y="1086370"/>
                  <a:pt x="5828721" y="1074470"/>
                  <a:pt x="5824755" y="1066536"/>
                </a:cubicBezTo>
                <a:cubicBezTo>
                  <a:pt x="5828721" y="1058603"/>
                  <a:pt x="5844586" y="1070503"/>
                  <a:pt x="5860450" y="1078437"/>
                </a:cubicBezTo>
                <a:cubicBezTo>
                  <a:pt x="5856484" y="1058602"/>
                  <a:pt x="5804925" y="1014968"/>
                  <a:pt x="5789061" y="995134"/>
                </a:cubicBezTo>
                <a:cubicBezTo>
                  <a:pt x="5789061" y="999101"/>
                  <a:pt x="5789061" y="999101"/>
                  <a:pt x="5789061" y="999101"/>
                </a:cubicBezTo>
                <a:cubicBezTo>
                  <a:pt x="5793027" y="1003068"/>
                  <a:pt x="5793027" y="1007034"/>
                  <a:pt x="5793027" y="1007034"/>
                </a:cubicBezTo>
                <a:cubicBezTo>
                  <a:pt x="5789061" y="1003068"/>
                  <a:pt x="5785095" y="1003068"/>
                  <a:pt x="5785095" y="999101"/>
                </a:cubicBezTo>
                <a:cubicBezTo>
                  <a:pt x="5781129" y="1003068"/>
                  <a:pt x="5757332" y="975300"/>
                  <a:pt x="5765264" y="975300"/>
                </a:cubicBezTo>
                <a:cubicBezTo>
                  <a:pt x="5761299" y="975300"/>
                  <a:pt x="5761299" y="975300"/>
                  <a:pt x="5757332" y="971334"/>
                </a:cubicBezTo>
                <a:cubicBezTo>
                  <a:pt x="5757332" y="971334"/>
                  <a:pt x="5757332" y="971334"/>
                  <a:pt x="5757333" y="967367"/>
                </a:cubicBezTo>
                <a:cubicBezTo>
                  <a:pt x="5757333" y="967367"/>
                  <a:pt x="5757333" y="963400"/>
                  <a:pt x="5757333" y="963400"/>
                </a:cubicBezTo>
                <a:cubicBezTo>
                  <a:pt x="5757333" y="963400"/>
                  <a:pt x="5757333" y="963400"/>
                  <a:pt x="5761298" y="967367"/>
                </a:cubicBezTo>
                <a:cubicBezTo>
                  <a:pt x="5737503" y="939599"/>
                  <a:pt x="5753366" y="963400"/>
                  <a:pt x="5749401" y="967367"/>
                </a:cubicBezTo>
                <a:cubicBezTo>
                  <a:pt x="5745435" y="971333"/>
                  <a:pt x="5737502" y="963400"/>
                  <a:pt x="5737502" y="963400"/>
                </a:cubicBezTo>
                <a:cubicBezTo>
                  <a:pt x="5733536" y="967367"/>
                  <a:pt x="5753367" y="991167"/>
                  <a:pt x="5741469" y="983234"/>
                </a:cubicBezTo>
                <a:cubicBezTo>
                  <a:pt x="5729571" y="975300"/>
                  <a:pt x="5717672" y="967367"/>
                  <a:pt x="5705773" y="955466"/>
                </a:cubicBezTo>
                <a:cubicBezTo>
                  <a:pt x="5697842" y="943566"/>
                  <a:pt x="5685944" y="935633"/>
                  <a:pt x="5674045" y="919765"/>
                </a:cubicBezTo>
                <a:cubicBezTo>
                  <a:pt x="5678011" y="911832"/>
                  <a:pt x="5697842" y="931666"/>
                  <a:pt x="5705774" y="935633"/>
                </a:cubicBezTo>
                <a:cubicBezTo>
                  <a:pt x="5713706" y="931666"/>
                  <a:pt x="5697841" y="919765"/>
                  <a:pt x="5697842" y="915799"/>
                </a:cubicBezTo>
                <a:cubicBezTo>
                  <a:pt x="5689910" y="911832"/>
                  <a:pt x="5681977" y="899931"/>
                  <a:pt x="5678012" y="899931"/>
                </a:cubicBezTo>
                <a:cubicBezTo>
                  <a:pt x="5622487" y="836463"/>
                  <a:pt x="5566962" y="804729"/>
                  <a:pt x="5523336" y="749194"/>
                </a:cubicBezTo>
                <a:cubicBezTo>
                  <a:pt x="5515403" y="741261"/>
                  <a:pt x="5503505" y="733327"/>
                  <a:pt x="5495573" y="725393"/>
                </a:cubicBezTo>
                <a:cubicBezTo>
                  <a:pt x="5475743" y="705559"/>
                  <a:pt x="5479709" y="709526"/>
                  <a:pt x="5455913" y="689692"/>
                </a:cubicBezTo>
                <a:cubicBezTo>
                  <a:pt x="5451947" y="685725"/>
                  <a:pt x="5447980" y="685725"/>
                  <a:pt x="5447981" y="689692"/>
                </a:cubicBezTo>
                <a:cubicBezTo>
                  <a:pt x="5416252" y="665892"/>
                  <a:pt x="5396422" y="650024"/>
                  <a:pt x="5376591" y="634157"/>
                </a:cubicBezTo>
                <a:cubicBezTo>
                  <a:pt x="5356762" y="618290"/>
                  <a:pt x="5340897" y="602423"/>
                  <a:pt x="5317100" y="582589"/>
                </a:cubicBezTo>
                <a:cubicBezTo>
                  <a:pt x="5305203" y="578622"/>
                  <a:pt x="5317101" y="590523"/>
                  <a:pt x="5313135" y="598456"/>
                </a:cubicBezTo>
                <a:cubicBezTo>
                  <a:pt x="5305202" y="594490"/>
                  <a:pt x="5305202" y="594490"/>
                  <a:pt x="5301237" y="594489"/>
                </a:cubicBezTo>
                <a:cubicBezTo>
                  <a:pt x="5277440" y="578622"/>
                  <a:pt x="5273474" y="570689"/>
                  <a:pt x="5249678" y="554822"/>
                </a:cubicBezTo>
                <a:cubicBezTo>
                  <a:pt x="5249678" y="550855"/>
                  <a:pt x="5253644" y="550855"/>
                  <a:pt x="5249677" y="546888"/>
                </a:cubicBezTo>
                <a:cubicBezTo>
                  <a:pt x="5253644" y="546888"/>
                  <a:pt x="5257610" y="542921"/>
                  <a:pt x="5273474" y="554822"/>
                </a:cubicBezTo>
                <a:cubicBezTo>
                  <a:pt x="5257610" y="538955"/>
                  <a:pt x="5229847" y="519121"/>
                  <a:pt x="5206051" y="503254"/>
                </a:cubicBezTo>
                <a:cubicBezTo>
                  <a:pt x="5178289" y="487386"/>
                  <a:pt x="5154492" y="471519"/>
                  <a:pt x="5142594" y="455652"/>
                </a:cubicBezTo>
                <a:cubicBezTo>
                  <a:pt x="5091036" y="431852"/>
                  <a:pt x="5063273" y="408051"/>
                  <a:pt x="5015681" y="380283"/>
                </a:cubicBezTo>
                <a:cubicBezTo>
                  <a:pt x="4991884" y="372350"/>
                  <a:pt x="5027579" y="396151"/>
                  <a:pt x="5007749" y="392184"/>
                </a:cubicBezTo>
                <a:cubicBezTo>
                  <a:pt x="4999817" y="384250"/>
                  <a:pt x="4995850" y="388217"/>
                  <a:pt x="4983952" y="380284"/>
                </a:cubicBezTo>
                <a:cubicBezTo>
                  <a:pt x="4991884" y="376317"/>
                  <a:pt x="4976020" y="364416"/>
                  <a:pt x="4991884" y="364416"/>
                </a:cubicBezTo>
                <a:cubicBezTo>
                  <a:pt x="4979986" y="352516"/>
                  <a:pt x="4940325" y="332682"/>
                  <a:pt x="4916529" y="328715"/>
                </a:cubicBezTo>
                <a:cubicBezTo>
                  <a:pt x="4853072" y="285081"/>
                  <a:pt x="4777718" y="253346"/>
                  <a:pt x="4674600" y="213679"/>
                </a:cubicBezTo>
                <a:cubicBezTo>
                  <a:pt x="4698397" y="209712"/>
                  <a:pt x="4730125" y="221612"/>
                  <a:pt x="4761853" y="229546"/>
                </a:cubicBezTo>
                <a:cubicBezTo>
                  <a:pt x="4797548" y="249380"/>
                  <a:pt x="4857039" y="273180"/>
                  <a:pt x="4900665" y="289047"/>
                </a:cubicBezTo>
                <a:cubicBezTo>
                  <a:pt x="4896699" y="289048"/>
                  <a:pt x="4892733" y="285081"/>
                  <a:pt x="4892733" y="285081"/>
                </a:cubicBezTo>
                <a:cubicBezTo>
                  <a:pt x="4896699" y="281114"/>
                  <a:pt x="4900665" y="281114"/>
                  <a:pt x="4904631" y="285081"/>
                </a:cubicBezTo>
                <a:cubicBezTo>
                  <a:pt x="4904631" y="285081"/>
                  <a:pt x="4904631" y="285081"/>
                  <a:pt x="4908597" y="285081"/>
                </a:cubicBezTo>
                <a:cubicBezTo>
                  <a:pt x="4864970" y="261280"/>
                  <a:pt x="4817378" y="245413"/>
                  <a:pt x="4785650" y="217645"/>
                </a:cubicBezTo>
                <a:cubicBezTo>
                  <a:pt x="4757887" y="209712"/>
                  <a:pt x="4718227" y="197812"/>
                  <a:pt x="4722193" y="185911"/>
                </a:cubicBezTo>
                <a:close/>
                <a:moveTo>
                  <a:pt x="1947650" y="777856"/>
                </a:moveTo>
                <a:lnTo>
                  <a:pt x="1935362" y="791245"/>
                </a:lnTo>
                <a:cubicBezTo>
                  <a:pt x="1928321" y="796870"/>
                  <a:pt x="1920035" y="802172"/>
                  <a:pt x="1909737" y="809082"/>
                </a:cubicBezTo>
                <a:cubicBezTo>
                  <a:pt x="1913279" y="803615"/>
                  <a:pt x="1908774" y="804578"/>
                  <a:pt x="1904271" y="805540"/>
                </a:cubicBezTo>
                <a:cubicBezTo>
                  <a:pt x="1882713" y="814856"/>
                  <a:pt x="1864041" y="837684"/>
                  <a:pt x="1846987" y="846036"/>
                </a:cubicBezTo>
                <a:cubicBezTo>
                  <a:pt x="1846987" y="846036"/>
                  <a:pt x="1850529" y="840570"/>
                  <a:pt x="1850529" y="840570"/>
                </a:cubicBezTo>
                <a:cubicBezTo>
                  <a:pt x="1820925" y="856314"/>
                  <a:pt x="1797750" y="880104"/>
                  <a:pt x="1787779" y="877524"/>
                </a:cubicBezTo>
                <a:cubicBezTo>
                  <a:pt x="1787779" y="877524"/>
                  <a:pt x="1788741" y="882029"/>
                  <a:pt x="1784238" y="882991"/>
                </a:cubicBezTo>
                <a:cubicBezTo>
                  <a:pt x="1773612" y="899390"/>
                  <a:pt x="1793246" y="881066"/>
                  <a:pt x="1797750" y="880104"/>
                </a:cubicBezTo>
                <a:cubicBezTo>
                  <a:pt x="1785681" y="889746"/>
                  <a:pt x="1777154" y="893923"/>
                  <a:pt x="1770316" y="897739"/>
                </a:cubicBezTo>
                <a:lnTo>
                  <a:pt x="1753457" y="912815"/>
                </a:lnTo>
                <a:lnTo>
                  <a:pt x="1753020" y="913030"/>
                </a:lnTo>
                <a:lnTo>
                  <a:pt x="1753224" y="903157"/>
                </a:lnTo>
                <a:cubicBezTo>
                  <a:pt x="1752863" y="901468"/>
                  <a:pt x="1750611" y="901949"/>
                  <a:pt x="1742083" y="906126"/>
                </a:cubicBezTo>
                <a:cubicBezTo>
                  <a:pt x="1740794" y="911111"/>
                  <a:pt x="1742401" y="913123"/>
                  <a:pt x="1743445" y="915254"/>
                </a:cubicBezTo>
                <a:lnTo>
                  <a:pt x="1742879" y="918021"/>
                </a:lnTo>
                <a:lnTo>
                  <a:pt x="1735613" y="921596"/>
                </a:lnTo>
                <a:cubicBezTo>
                  <a:pt x="1713871" y="930519"/>
                  <a:pt x="1691059" y="937592"/>
                  <a:pt x="1666447" y="941384"/>
                </a:cubicBezTo>
                <a:cubicBezTo>
                  <a:pt x="1683297" y="910409"/>
                  <a:pt x="1705611" y="895863"/>
                  <a:pt x="1730595" y="884660"/>
                </a:cubicBezTo>
                <a:cubicBezTo>
                  <a:pt x="1789914" y="860254"/>
                  <a:pt x="1846962" y="834378"/>
                  <a:pt x="1900144" y="799552"/>
                </a:cubicBezTo>
                <a:cubicBezTo>
                  <a:pt x="1910366" y="792479"/>
                  <a:pt x="1921080" y="787135"/>
                  <a:pt x="1932099" y="782795"/>
                </a:cubicBezTo>
                <a:close/>
                <a:moveTo>
                  <a:pt x="2248188" y="634910"/>
                </a:moveTo>
                <a:lnTo>
                  <a:pt x="2249855" y="637515"/>
                </a:lnTo>
                <a:cubicBezTo>
                  <a:pt x="2249855" y="637515"/>
                  <a:pt x="2245351" y="638477"/>
                  <a:pt x="2245351" y="638477"/>
                </a:cubicBezTo>
                <a:cubicBezTo>
                  <a:pt x="2240848" y="639439"/>
                  <a:pt x="2236343" y="640402"/>
                  <a:pt x="2237306" y="644906"/>
                </a:cubicBezTo>
                <a:cubicBezTo>
                  <a:pt x="2237306" y="644906"/>
                  <a:pt x="2237306" y="644906"/>
                  <a:pt x="2241810" y="643944"/>
                </a:cubicBezTo>
                <a:cubicBezTo>
                  <a:pt x="2246313" y="642981"/>
                  <a:pt x="2246313" y="642981"/>
                  <a:pt x="2246313" y="642981"/>
                </a:cubicBezTo>
                <a:cubicBezTo>
                  <a:pt x="2214785" y="649717"/>
                  <a:pt x="2158157" y="671235"/>
                  <a:pt x="2139485" y="694062"/>
                </a:cubicBezTo>
                <a:cubicBezTo>
                  <a:pt x="2129352" y="696227"/>
                  <a:pt x="2118050" y="699820"/>
                  <a:pt x="2105648" y="704456"/>
                </a:cubicBezTo>
                <a:lnTo>
                  <a:pt x="2080196" y="714942"/>
                </a:lnTo>
                <a:lnTo>
                  <a:pt x="2084254" y="709377"/>
                </a:lnTo>
                <a:cubicBezTo>
                  <a:pt x="2090808" y="694289"/>
                  <a:pt x="2105370" y="689222"/>
                  <a:pt x="2119532" y="682286"/>
                </a:cubicBezTo>
                <a:close/>
                <a:moveTo>
                  <a:pt x="2411064" y="586743"/>
                </a:moveTo>
                <a:lnTo>
                  <a:pt x="2413620" y="588398"/>
                </a:lnTo>
                <a:cubicBezTo>
                  <a:pt x="2404611" y="590323"/>
                  <a:pt x="2395603" y="592248"/>
                  <a:pt x="2392061" y="597714"/>
                </a:cubicBezTo>
                <a:cubicBezTo>
                  <a:pt x="2387558" y="598676"/>
                  <a:pt x="2378549" y="600601"/>
                  <a:pt x="2374045" y="601563"/>
                </a:cubicBezTo>
                <a:cubicBezTo>
                  <a:pt x="2360533" y="604450"/>
                  <a:pt x="2351525" y="606375"/>
                  <a:pt x="2338013" y="609261"/>
                </a:cubicBezTo>
                <a:cubicBezTo>
                  <a:pt x="2315492" y="614073"/>
                  <a:pt x="2299400" y="626930"/>
                  <a:pt x="2275917" y="627238"/>
                </a:cubicBezTo>
                <a:lnTo>
                  <a:pt x="2276204" y="626130"/>
                </a:lnTo>
                <a:lnTo>
                  <a:pt x="2387086" y="592524"/>
                </a:lnTo>
                <a:close/>
                <a:moveTo>
                  <a:pt x="2522905" y="559776"/>
                </a:moveTo>
                <a:lnTo>
                  <a:pt x="2540871" y="556503"/>
                </a:lnTo>
                <a:lnTo>
                  <a:pt x="2502340" y="564735"/>
                </a:lnTo>
                <a:close/>
                <a:moveTo>
                  <a:pt x="2659387" y="432280"/>
                </a:moveTo>
                <a:lnTo>
                  <a:pt x="2798433" y="411539"/>
                </a:lnTo>
                <a:lnTo>
                  <a:pt x="2817780" y="409701"/>
                </a:lnTo>
                <a:cubicBezTo>
                  <a:pt x="2861544" y="406863"/>
                  <a:pt x="2905643" y="405324"/>
                  <a:pt x="2950086" y="405117"/>
                </a:cubicBezTo>
                <a:cubicBezTo>
                  <a:pt x="2973528" y="404997"/>
                  <a:pt x="2986083" y="404270"/>
                  <a:pt x="2996187" y="398934"/>
                </a:cubicBezTo>
                <a:lnTo>
                  <a:pt x="3005378" y="391284"/>
                </a:lnTo>
                <a:lnTo>
                  <a:pt x="3093771" y="385395"/>
                </a:lnTo>
                <a:cubicBezTo>
                  <a:pt x="3382401" y="377891"/>
                  <a:pt x="3667463" y="417068"/>
                  <a:pt x="3939070" y="497975"/>
                </a:cubicBezTo>
                <a:cubicBezTo>
                  <a:pt x="3930063" y="499900"/>
                  <a:pt x="3924596" y="496358"/>
                  <a:pt x="3925558" y="500862"/>
                </a:cubicBezTo>
                <a:cubicBezTo>
                  <a:pt x="3962860" y="521150"/>
                  <a:pt x="3970907" y="514722"/>
                  <a:pt x="4005322" y="521498"/>
                </a:cubicBezTo>
                <a:cubicBezTo>
                  <a:pt x="4035233" y="529237"/>
                  <a:pt x="4070611" y="540516"/>
                  <a:pt x="4101485" y="552759"/>
                </a:cubicBezTo>
                <a:cubicBezTo>
                  <a:pt x="4107913" y="560806"/>
                  <a:pt x="4148757" y="575627"/>
                  <a:pt x="4157765" y="573703"/>
                </a:cubicBezTo>
                <a:cubicBezTo>
                  <a:pt x="4158727" y="578207"/>
                  <a:pt x="4158727" y="578207"/>
                  <a:pt x="4158727" y="578207"/>
                </a:cubicBezTo>
                <a:cubicBezTo>
                  <a:pt x="4163231" y="577244"/>
                  <a:pt x="4163231" y="577244"/>
                  <a:pt x="4163231" y="577244"/>
                </a:cubicBezTo>
                <a:cubicBezTo>
                  <a:pt x="4164194" y="581748"/>
                  <a:pt x="4164194" y="581748"/>
                  <a:pt x="4168698" y="580786"/>
                </a:cubicBezTo>
                <a:cubicBezTo>
                  <a:pt x="4173202" y="579823"/>
                  <a:pt x="4173202" y="579823"/>
                  <a:pt x="4178668" y="583366"/>
                </a:cubicBezTo>
                <a:cubicBezTo>
                  <a:pt x="4184135" y="586908"/>
                  <a:pt x="4199571" y="593029"/>
                  <a:pt x="4204075" y="592066"/>
                </a:cubicBezTo>
                <a:cubicBezTo>
                  <a:pt x="4230445" y="605271"/>
                  <a:pt x="4256814" y="618476"/>
                  <a:pt x="4286726" y="626215"/>
                </a:cubicBezTo>
                <a:cubicBezTo>
                  <a:pt x="4297658" y="633298"/>
                  <a:pt x="4308591" y="640382"/>
                  <a:pt x="4318562" y="642961"/>
                </a:cubicBezTo>
                <a:cubicBezTo>
                  <a:pt x="4344931" y="656166"/>
                  <a:pt x="4371300" y="669371"/>
                  <a:pt x="4392203" y="679034"/>
                </a:cubicBezTo>
                <a:cubicBezTo>
                  <a:pt x="4392203" y="679034"/>
                  <a:pt x="4387699" y="679996"/>
                  <a:pt x="4387699" y="679996"/>
                </a:cubicBezTo>
                <a:cubicBezTo>
                  <a:pt x="4393166" y="683538"/>
                  <a:pt x="4398632" y="687079"/>
                  <a:pt x="4403136" y="686117"/>
                </a:cubicBezTo>
                <a:cubicBezTo>
                  <a:pt x="4715065" y="845537"/>
                  <a:pt x="4998005" y="1067667"/>
                  <a:pt x="5230091" y="1338337"/>
                </a:cubicBezTo>
                <a:cubicBezTo>
                  <a:pt x="5485311" y="1651162"/>
                  <a:pt x="5672621" y="2020882"/>
                  <a:pt x="5771121" y="2437834"/>
                </a:cubicBezTo>
                <a:cubicBezTo>
                  <a:pt x="5766617" y="2438796"/>
                  <a:pt x="5766617" y="2438796"/>
                  <a:pt x="5762112" y="2439759"/>
                </a:cubicBezTo>
                <a:cubicBezTo>
                  <a:pt x="5744137" y="2377664"/>
                  <a:pt x="5711338" y="2356413"/>
                  <a:pt x="5684663" y="2319726"/>
                </a:cubicBezTo>
                <a:cubicBezTo>
                  <a:pt x="5684663" y="2319726"/>
                  <a:pt x="5682083" y="2329696"/>
                  <a:pt x="5684007" y="2338705"/>
                </a:cubicBezTo>
                <a:cubicBezTo>
                  <a:pt x="5671150" y="2322613"/>
                  <a:pt x="5667956" y="2285618"/>
                  <a:pt x="5657678" y="2259556"/>
                </a:cubicBezTo>
                <a:cubicBezTo>
                  <a:pt x="5643859" y="2238961"/>
                  <a:pt x="5622648" y="2205815"/>
                  <a:pt x="5622648" y="2205815"/>
                </a:cubicBezTo>
                <a:cubicBezTo>
                  <a:pt x="5614602" y="2212244"/>
                  <a:pt x="5618451" y="2230260"/>
                  <a:pt x="5623262" y="2252780"/>
                </a:cubicBezTo>
                <a:cubicBezTo>
                  <a:pt x="5618758" y="2253742"/>
                  <a:pt x="5617796" y="2249238"/>
                  <a:pt x="5617796" y="2249238"/>
                </a:cubicBezTo>
                <a:cubicBezTo>
                  <a:pt x="5616834" y="2244735"/>
                  <a:pt x="5616834" y="2244735"/>
                  <a:pt x="5616834" y="2244735"/>
                </a:cubicBezTo>
                <a:cubicBezTo>
                  <a:pt x="5616834" y="2244735"/>
                  <a:pt x="5615871" y="2240230"/>
                  <a:pt x="5615871" y="2240230"/>
                </a:cubicBezTo>
                <a:cubicBezTo>
                  <a:pt x="5615871" y="2240230"/>
                  <a:pt x="5614909" y="2235726"/>
                  <a:pt x="5613947" y="2231223"/>
                </a:cubicBezTo>
                <a:cubicBezTo>
                  <a:pt x="5609443" y="2232185"/>
                  <a:pt x="5609443" y="2232185"/>
                  <a:pt x="5610406" y="2236688"/>
                </a:cubicBezTo>
                <a:cubicBezTo>
                  <a:pt x="5610406" y="2236688"/>
                  <a:pt x="5611368" y="2241193"/>
                  <a:pt x="5611368" y="2241193"/>
                </a:cubicBezTo>
                <a:cubicBezTo>
                  <a:pt x="5612330" y="2245697"/>
                  <a:pt x="5612330" y="2245697"/>
                  <a:pt x="5612330" y="2245697"/>
                </a:cubicBezTo>
                <a:cubicBezTo>
                  <a:pt x="5597549" y="2220596"/>
                  <a:pt x="5605247" y="2256629"/>
                  <a:pt x="5610713" y="2260171"/>
                </a:cubicBezTo>
                <a:cubicBezTo>
                  <a:pt x="5611675" y="2264674"/>
                  <a:pt x="5616179" y="2263712"/>
                  <a:pt x="5616179" y="2263712"/>
                </a:cubicBezTo>
                <a:cubicBezTo>
                  <a:pt x="5616179" y="2263712"/>
                  <a:pt x="5615217" y="2259209"/>
                  <a:pt x="5615217" y="2259209"/>
                </a:cubicBezTo>
                <a:cubicBezTo>
                  <a:pt x="5618758" y="2253742"/>
                  <a:pt x="5618758" y="2253742"/>
                  <a:pt x="5618758" y="2253742"/>
                </a:cubicBezTo>
                <a:cubicBezTo>
                  <a:pt x="5618758" y="2253742"/>
                  <a:pt x="5620683" y="2262750"/>
                  <a:pt x="5621645" y="2267254"/>
                </a:cubicBezTo>
                <a:cubicBezTo>
                  <a:pt x="5622607" y="2271759"/>
                  <a:pt x="5622607" y="2271759"/>
                  <a:pt x="5622607" y="2271759"/>
                </a:cubicBezTo>
                <a:cubicBezTo>
                  <a:pt x="5629343" y="2303287"/>
                  <a:pt x="5625147" y="2327732"/>
                  <a:pt x="5607785" y="2312602"/>
                </a:cubicBezTo>
                <a:cubicBezTo>
                  <a:pt x="5602974" y="2290082"/>
                  <a:pt x="5598470" y="2291044"/>
                  <a:pt x="5591734" y="2259516"/>
                </a:cubicBezTo>
                <a:cubicBezTo>
                  <a:pt x="5581764" y="2256936"/>
                  <a:pt x="5585613" y="2274952"/>
                  <a:pt x="5577568" y="2281381"/>
                </a:cubicBezTo>
                <a:cubicBezTo>
                  <a:pt x="5555394" y="2243732"/>
                  <a:pt x="5531951" y="2178095"/>
                  <a:pt x="5509432" y="2182907"/>
                </a:cubicBezTo>
                <a:cubicBezTo>
                  <a:pt x="5509432" y="2182907"/>
                  <a:pt x="5508469" y="2178402"/>
                  <a:pt x="5508469" y="2178402"/>
                </a:cubicBezTo>
                <a:cubicBezTo>
                  <a:pt x="5508469" y="2178402"/>
                  <a:pt x="5506545" y="2169395"/>
                  <a:pt x="5506545" y="2169395"/>
                </a:cubicBezTo>
                <a:cubicBezTo>
                  <a:pt x="5501079" y="2165852"/>
                  <a:pt x="5500117" y="2161349"/>
                  <a:pt x="5501079" y="2165852"/>
                </a:cubicBezTo>
                <a:cubicBezTo>
                  <a:pt x="5494650" y="2157807"/>
                  <a:pt x="5491764" y="2144295"/>
                  <a:pt x="5476981" y="2119196"/>
                </a:cubicBezTo>
                <a:cubicBezTo>
                  <a:pt x="5470553" y="2111149"/>
                  <a:pt x="5469591" y="2106645"/>
                  <a:pt x="5468629" y="2102141"/>
                </a:cubicBezTo>
                <a:cubicBezTo>
                  <a:pt x="5468629" y="2102141"/>
                  <a:pt x="5463162" y="2098599"/>
                  <a:pt x="5463162" y="2098599"/>
                </a:cubicBezTo>
                <a:cubicBezTo>
                  <a:pt x="5462200" y="2094096"/>
                  <a:pt x="5462200" y="2094096"/>
                  <a:pt x="5462200" y="2094096"/>
                </a:cubicBezTo>
                <a:cubicBezTo>
                  <a:pt x="5461238" y="2089591"/>
                  <a:pt x="5457696" y="2095058"/>
                  <a:pt x="5457696" y="2095058"/>
                </a:cubicBezTo>
                <a:cubicBezTo>
                  <a:pt x="5456733" y="2090554"/>
                  <a:pt x="5456733" y="2090554"/>
                  <a:pt x="5456733" y="2090554"/>
                </a:cubicBezTo>
                <a:cubicBezTo>
                  <a:pt x="5452230" y="2091516"/>
                  <a:pt x="5448381" y="2073499"/>
                  <a:pt x="5443876" y="2074462"/>
                </a:cubicBezTo>
                <a:cubicBezTo>
                  <a:pt x="5453192" y="2096020"/>
                  <a:pt x="5444839" y="2078966"/>
                  <a:pt x="5442259" y="2088936"/>
                </a:cubicBezTo>
                <a:cubicBezTo>
                  <a:pt x="5431981" y="2062874"/>
                  <a:pt x="5439679" y="2098907"/>
                  <a:pt x="5431327" y="2081853"/>
                </a:cubicBezTo>
                <a:cubicBezTo>
                  <a:pt x="5421049" y="2055791"/>
                  <a:pt x="5416544" y="2056754"/>
                  <a:pt x="5418162" y="2042279"/>
                </a:cubicBezTo>
                <a:cubicBezTo>
                  <a:pt x="5404650" y="2045166"/>
                  <a:pt x="5382169" y="1984034"/>
                  <a:pt x="5359035" y="1941880"/>
                </a:cubicBezTo>
                <a:cubicBezTo>
                  <a:pt x="5358072" y="1937376"/>
                  <a:pt x="5351643" y="1929330"/>
                  <a:pt x="5344253" y="1916780"/>
                </a:cubicBezTo>
                <a:cubicBezTo>
                  <a:pt x="5322081" y="1879131"/>
                  <a:pt x="5307299" y="1854031"/>
                  <a:pt x="5293479" y="1833435"/>
                </a:cubicBezTo>
                <a:cubicBezTo>
                  <a:pt x="5287051" y="1825389"/>
                  <a:pt x="5292517" y="1828931"/>
                  <a:pt x="5290593" y="1819923"/>
                </a:cubicBezTo>
                <a:cubicBezTo>
                  <a:pt x="5286088" y="1820885"/>
                  <a:pt x="5280622" y="1817343"/>
                  <a:pt x="5279659" y="1812840"/>
                </a:cubicBezTo>
                <a:cubicBezTo>
                  <a:pt x="5278697" y="1808335"/>
                  <a:pt x="5290593" y="1819923"/>
                  <a:pt x="5283202" y="1807373"/>
                </a:cubicBezTo>
                <a:cubicBezTo>
                  <a:pt x="5264878" y="1787739"/>
                  <a:pt x="5268419" y="1782274"/>
                  <a:pt x="5242706" y="1750090"/>
                </a:cubicBezTo>
                <a:cubicBezTo>
                  <a:pt x="5251713" y="1748165"/>
                  <a:pt x="5251713" y="1748165"/>
                  <a:pt x="5251713" y="1748165"/>
                </a:cubicBezTo>
                <a:cubicBezTo>
                  <a:pt x="5237894" y="1727570"/>
                  <a:pt x="5231465" y="1719524"/>
                  <a:pt x="5235314" y="1737540"/>
                </a:cubicBezTo>
                <a:cubicBezTo>
                  <a:pt x="5223419" y="1725953"/>
                  <a:pt x="5231465" y="1719524"/>
                  <a:pt x="5215066" y="1708898"/>
                </a:cubicBezTo>
                <a:cubicBezTo>
                  <a:pt x="5220532" y="1712441"/>
                  <a:pt x="5219570" y="1707936"/>
                  <a:pt x="5214104" y="1704395"/>
                </a:cubicBezTo>
                <a:cubicBezTo>
                  <a:pt x="5218608" y="1703433"/>
                  <a:pt x="5218608" y="1703433"/>
                  <a:pt x="5218608" y="1703433"/>
                </a:cubicBezTo>
                <a:cubicBezTo>
                  <a:pt x="5224074" y="1706974"/>
                  <a:pt x="5223112" y="1702470"/>
                  <a:pt x="5223112" y="1702470"/>
                </a:cubicBezTo>
                <a:cubicBezTo>
                  <a:pt x="5222150" y="1697966"/>
                  <a:pt x="5222150" y="1697966"/>
                  <a:pt x="5222150" y="1697966"/>
                </a:cubicBezTo>
                <a:cubicBezTo>
                  <a:pt x="5235008" y="1714058"/>
                  <a:pt x="5224729" y="1687995"/>
                  <a:pt x="5212834" y="1676408"/>
                </a:cubicBezTo>
                <a:cubicBezTo>
                  <a:pt x="5217338" y="1675445"/>
                  <a:pt x="5217338" y="1675445"/>
                  <a:pt x="5217338" y="1675445"/>
                </a:cubicBezTo>
                <a:cubicBezTo>
                  <a:pt x="5217338" y="1675445"/>
                  <a:pt x="5217338" y="1675445"/>
                  <a:pt x="5216376" y="1670942"/>
                </a:cubicBezTo>
                <a:cubicBezTo>
                  <a:pt x="5216376" y="1670942"/>
                  <a:pt x="5210910" y="1667400"/>
                  <a:pt x="5210910" y="1667400"/>
                </a:cubicBezTo>
                <a:cubicBezTo>
                  <a:pt x="5197090" y="1646805"/>
                  <a:pt x="5176842" y="1618163"/>
                  <a:pt x="5156595" y="1589521"/>
                </a:cubicBezTo>
                <a:cubicBezTo>
                  <a:pt x="5131842" y="1561842"/>
                  <a:pt x="5107090" y="1534163"/>
                  <a:pt x="5088767" y="1514530"/>
                </a:cubicBezTo>
                <a:cubicBezTo>
                  <a:pt x="5080413" y="1497476"/>
                  <a:pt x="5056623" y="1474300"/>
                  <a:pt x="5031871" y="1446621"/>
                </a:cubicBezTo>
                <a:cubicBezTo>
                  <a:pt x="5012585" y="1422484"/>
                  <a:pt x="4987833" y="1394804"/>
                  <a:pt x="4977555" y="1368743"/>
                </a:cubicBezTo>
                <a:cubicBezTo>
                  <a:pt x="4967585" y="1366163"/>
                  <a:pt x="4955689" y="1354576"/>
                  <a:pt x="4950224" y="1351033"/>
                </a:cubicBezTo>
                <a:cubicBezTo>
                  <a:pt x="4950224" y="1351033"/>
                  <a:pt x="4949261" y="1346529"/>
                  <a:pt x="4949261" y="1346529"/>
                </a:cubicBezTo>
                <a:cubicBezTo>
                  <a:pt x="4943795" y="1342988"/>
                  <a:pt x="4943795" y="1342988"/>
                  <a:pt x="4942833" y="1338484"/>
                </a:cubicBezTo>
                <a:cubicBezTo>
                  <a:pt x="4938328" y="1339446"/>
                  <a:pt x="4938328" y="1339446"/>
                  <a:pt x="4939291" y="1343950"/>
                </a:cubicBezTo>
                <a:cubicBezTo>
                  <a:pt x="4894290" y="1287629"/>
                  <a:pt x="4813913" y="1220029"/>
                  <a:pt x="4736115" y="1142457"/>
                </a:cubicBezTo>
                <a:cubicBezTo>
                  <a:pt x="4736115" y="1142457"/>
                  <a:pt x="4736115" y="1142457"/>
                  <a:pt x="4735152" y="1137953"/>
                </a:cubicBezTo>
                <a:cubicBezTo>
                  <a:pt x="4748664" y="1135066"/>
                  <a:pt x="4747047" y="1149540"/>
                  <a:pt x="4778882" y="1166287"/>
                </a:cubicBezTo>
                <a:cubicBezTo>
                  <a:pt x="4775341" y="1171753"/>
                  <a:pt x="4776303" y="1176257"/>
                  <a:pt x="4782731" y="1184304"/>
                </a:cubicBezTo>
                <a:cubicBezTo>
                  <a:pt x="4788198" y="1187845"/>
                  <a:pt x="4804597" y="1198470"/>
                  <a:pt x="4821959" y="1213600"/>
                </a:cubicBezTo>
                <a:cubicBezTo>
                  <a:pt x="4839320" y="1228729"/>
                  <a:pt x="4856681" y="1243859"/>
                  <a:pt x="4857643" y="1248362"/>
                </a:cubicBezTo>
                <a:cubicBezTo>
                  <a:pt x="4869538" y="1259950"/>
                  <a:pt x="4893328" y="1283126"/>
                  <a:pt x="4916156" y="1301797"/>
                </a:cubicBezTo>
                <a:cubicBezTo>
                  <a:pt x="4934479" y="1321429"/>
                  <a:pt x="4952803" y="1341064"/>
                  <a:pt x="4953765" y="1345567"/>
                </a:cubicBezTo>
                <a:cubicBezTo>
                  <a:pt x="4969202" y="1351689"/>
                  <a:pt x="4990413" y="1384834"/>
                  <a:pt x="5006812" y="1395460"/>
                </a:cubicBezTo>
                <a:cubicBezTo>
                  <a:pt x="5006812" y="1395460"/>
                  <a:pt x="5007774" y="1399963"/>
                  <a:pt x="5007774" y="1399963"/>
                </a:cubicBezTo>
                <a:cubicBezTo>
                  <a:pt x="5008736" y="1404467"/>
                  <a:pt x="5008736" y="1404467"/>
                  <a:pt x="5008736" y="1404467"/>
                </a:cubicBezTo>
                <a:cubicBezTo>
                  <a:pt x="5008736" y="1404467"/>
                  <a:pt x="5013240" y="1403505"/>
                  <a:pt x="5013240" y="1403505"/>
                </a:cubicBezTo>
                <a:cubicBezTo>
                  <a:pt x="5025135" y="1415093"/>
                  <a:pt x="5020631" y="1416055"/>
                  <a:pt x="5027059" y="1424100"/>
                </a:cubicBezTo>
                <a:cubicBezTo>
                  <a:pt x="5027059" y="1424100"/>
                  <a:pt x="5028022" y="1428605"/>
                  <a:pt x="5028022" y="1428605"/>
                </a:cubicBezTo>
                <a:cubicBezTo>
                  <a:pt x="5028022" y="1428605"/>
                  <a:pt x="5033488" y="1432147"/>
                  <a:pt x="5033488" y="1432147"/>
                </a:cubicBezTo>
                <a:cubicBezTo>
                  <a:pt x="5032526" y="1427642"/>
                  <a:pt x="5032526" y="1427642"/>
                  <a:pt x="5032526" y="1427642"/>
                </a:cubicBezTo>
                <a:cubicBezTo>
                  <a:pt x="5050850" y="1447277"/>
                  <a:pt x="5058241" y="1459826"/>
                  <a:pt x="5074640" y="1470451"/>
                </a:cubicBezTo>
                <a:cubicBezTo>
                  <a:pt x="5070135" y="1471414"/>
                  <a:pt x="5070135" y="1471414"/>
                  <a:pt x="5070135" y="1471414"/>
                </a:cubicBezTo>
                <a:lnTo>
                  <a:pt x="5071097" y="1475917"/>
                </a:lnTo>
                <a:cubicBezTo>
                  <a:pt x="5072060" y="1480421"/>
                  <a:pt x="5076564" y="1479459"/>
                  <a:pt x="5076564" y="1479459"/>
                </a:cubicBezTo>
                <a:cubicBezTo>
                  <a:pt x="5076564" y="1479459"/>
                  <a:pt x="5076564" y="1479459"/>
                  <a:pt x="5081068" y="1478497"/>
                </a:cubicBezTo>
                <a:cubicBezTo>
                  <a:pt x="5082031" y="1483001"/>
                  <a:pt x="5082031" y="1483001"/>
                  <a:pt x="5082031" y="1483001"/>
                </a:cubicBezTo>
                <a:cubicBezTo>
                  <a:pt x="5093925" y="1494589"/>
                  <a:pt x="5090383" y="1500055"/>
                  <a:pt x="5096812" y="1508101"/>
                </a:cubicBezTo>
                <a:cubicBezTo>
                  <a:pt x="5101316" y="1507139"/>
                  <a:pt x="5100354" y="1502634"/>
                  <a:pt x="5106783" y="1510680"/>
                </a:cubicBezTo>
                <a:cubicBezTo>
                  <a:pt x="5107745" y="1515184"/>
                  <a:pt x="5112248" y="1514222"/>
                  <a:pt x="5113211" y="1518726"/>
                </a:cubicBezTo>
                <a:cubicBezTo>
                  <a:pt x="5108707" y="1519688"/>
                  <a:pt x="5108707" y="1519688"/>
                  <a:pt x="5109670" y="1524192"/>
                </a:cubicBezTo>
                <a:cubicBezTo>
                  <a:pt x="5109670" y="1524192"/>
                  <a:pt x="5110632" y="1528696"/>
                  <a:pt x="5115135" y="1527734"/>
                </a:cubicBezTo>
                <a:cubicBezTo>
                  <a:pt x="5115135" y="1527734"/>
                  <a:pt x="5116098" y="1532238"/>
                  <a:pt x="5120602" y="1531276"/>
                </a:cubicBezTo>
                <a:cubicBezTo>
                  <a:pt x="5127031" y="1539322"/>
                  <a:pt x="5157249" y="1570543"/>
                  <a:pt x="5151783" y="1567000"/>
                </a:cubicBezTo>
                <a:cubicBezTo>
                  <a:pt x="5159829" y="1560573"/>
                  <a:pt x="5135383" y="1556375"/>
                  <a:pt x="5143430" y="1549947"/>
                </a:cubicBezTo>
                <a:cubicBezTo>
                  <a:pt x="5137963" y="1546406"/>
                  <a:pt x="5132496" y="1542863"/>
                  <a:pt x="5126069" y="1534818"/>
                </a:cubicBezTo>
                <a:cubicBezTo>
                  <a:pt x="5126069" y="1534818"/>
                  <a:pt x="5126069" y="1534818"/>
                  <a:pt x="5125106" y="1530313"/>
                </a:cubicBezTo>
                <a:cubicBezTo>
                  <a:pt x="5125106" y="1530313"/>
                  <a:pt x="5124144" y="1525809"/>
                  <a:pt x="5124144" y="1525809"/>
                </a:cubicBezTo>
                <a:cubicBezTo>
                  <a:pt x="5123182" y="1521306"/>
                  <a:pt x="5117715" y="1517764"/>
                  <a:pt x="5117715" y="1517764"/>
                </a:cubicBezTo>
                <a:cubicBezTo>
                  <a:pt x="5114828" y="1504252"/>
                  <a:pt x="5100354" y="1502634"/>
                  <a:pt x="5087496" y="1486543"/>
                </a:cubicBezTo>
                <a:cubicBezTo>
                  <a:pt x="5092001" y="1485581"/>
                  <a:pt x="5091038" y="1481077"/>
                  <a:pt x="5085572" y="1477535"/>
                </a:cubicBezTo>
                <a:cubicBezTo>
                  <a:pt x="5084609" y="1473030"/>
                  <a:pt x="5084609" y="1473030"/>
                  <a:pt x="5084609" y="1473030"/>
                </a:cubicBezTo>
                <a:cubicBezTo>
                  <a:pt x="5084609" y="1473030"/>
                  <a:pt x="5083647" y="1468527"/>
                  <a:pt x="5082685" y="1464022"/>
                </a:cubicBezTo>
                <a:cubicBezTo>
                  <a:pt x="5078182" y="1464985"/>
                  <a:pt x="5077219" y="1460480"/>
                  <a:pt x="5078182" y="1464985"/>
                </a:cubicBezTo>
                <a:cubicBezTo>
                  <a:pt x="5078182" y="1464985"/>
                  <a:pt x="5073677" y="1465947"/>
                  <a:pt x="5073677" y="1465947"/>
                </a:cubicBezTo>
                <a:cubicBezTo>
                  <a:pt x="5070790" y="1452435"/>
                  <a:pt x="5062744" y="1458864"/>
                  <a:pt x="5056316" y="1450817"/>
                </a:cubicBezTo>
                <a:cubicBezTo>
                  <a:pt x="5048925" y="1438268"/>
                  <a:pt x="5042496" y="1430222"/>
                  <a:pt x="5037030" y="1426680"/>
                </a:cubicBezTo>
                <a:cubicBezTo>
                  <a:pt x="5037030" y="1426680"/>
                  <a:pt x="5036068" y="1422176"/>
                  <a:pt x="5036068" y="1422176"/>
                </a:cubicBezTo>
                <a:cubicBezTo>
                  <a:pt x="5036068" y="1422176"/>
                  <a:pt x="5036068" y="1422176"/>
                  <a:pt x="5035106" y="1417673"/>
                </a:cubicBezTo>
                <a:cubicBezTo>
                  <a:pt x="5024173" y="1410588"/>
                  <a:pt x="5024173" y="1410588"/>
                  <a:pt x="5017744" y="1402543"/>
                </a:cubicBezTo>
                <a:cubicBezTo>
                  <a:pt x="5018706" y="1407047"/>
                  <a:pt x="5018706" y="1407047"/>
                  <a:pt x="5023210" y="1406085"/>
                </a:cubicBezTo>
                <a:cubicBezTo>
                  <a:pt x="5023210" y="1406085"/>
                  <a:pt x="5023210" y="1406085"/>
                  <a:pt x="5022248" y="1401581"/>
                </a:cubicBezTo>
                <a:cubicBezTo>
                  <a:pt x="5022248" y="1401581"/>
                  <a:pt x="5016781" y="1398039"/>
                  <a:pt x="5016781" y="1398039"/>
                </a:cubicBezTo>
                <a:cubicBezTo>
                  <a:pt x="5011316" y="1394497"/>
                  <a:pt x="5011316" y="1394497"/>
                  <a:pt x="5011316" y="1394497"/>
                </a:cubicBezTo>
                <a:cubicBezTo>
                  <a:pt x="5010354" y="1389993"/>
                  <a:pt x="5010354" y="1389993"/>
                  <a:pt x="5003925" y="1381948"/>
                </a:cubicBezTo>
                <a:cubicBezTo>
                  <a:pt x="5004887" y="1386451"/>
                  <a:pt x="4999420" y="1382910"/>
                  <a:pt x="4992992" y="1374863"/>
                </a:cubicBezTo>
                <a:cubicBezTo>
                  <a:pt x="4997496" y="1373901"/>
                  <a:pt x="4998458" y="1378406"/>
                  <a:pt x="5002962" y="1377443"/>
                </a:cubicBezTo>
                <a:cubicBezTo>
                  <a:pt x="4991068" y="1365856"/>
                  <a:pt x="4992992" y="1374863"/>
                  <a:pt x="4986564" y="1366818"/>
                </a:cubicBezTo>
                <a:cubicBezTo>
                  <a:pt x="4979172" y="1354268"/>
                  <a:pt x="4985601" y="1362314"/>
                  <a:pt x="4968240" y="1347184"/>
                </a:cubicBezTo>
                <a:cubicBezTo>
                  <a:pt x="4971781" y="1341718"/>
                  <a:pt x="4977248" y="1345260"/>
                  <a:pt x="4981752" y="1344297"/>
                </a:cubicBezTo>
                <a:cubicBezTo>
                  <a:pt x="4970819" y="1337214"/>
                  <a:pt x="4965353" y="1333672"/>
                  <a:pt x="4959887" y="1330131"/>
                </a:cubicBezTo>
                <a:cubicBezTo>
                  <a:pt x="4964391" y="1329169"/>
                  <a:pt x="4964391" y="1329169"/>
                  <a:pt x="4964391" y="1329169"/>
                </a:cubicBezTo>
                <a:cubicBezTo>
                  <a:pt x="4964391" y="1329169"/>
                  <a:pt x="4964391" y="1329169"/>
                  <a:pt x="4963429" y="1324664"/>
                </a:cubicBezTo>
                <a:cubicBezTo>
                  <a:pt x="4963429" y="1324664"/>
                  <a:pt x="4958925" y="1325627"/>
                  <a:pt x="4957962" y="1321122"/>
                </a:cubicBezTo>
                <a:cubicBezTo>
                  <a:pt x="4952496" y="1317580"/>
                  <a:pt x="4946067" y="1309535"/>
                  <a:pt x="4941563" y="1310497"/>
                </a:cubicBezTo>
                <a:cubicBezTo>
                  <a:pt x="4941563" y="1310497"/>
                  <a:pt x="4936097" y="1306955"/>
                  <a:pt x="4935134" y="1302452"/>
                </a:cubicBezTo>
                <a:cubicBezTo>
                  <a:pt x="4935134" y="1302452"/>
                  <a:pt x="4935134" y="1302452"/>
                  <a:pt x="4929668" y="1298910"/>
                </a:cubicBezTo>
                <a:cubicBezTo>
                  <a:pt x="4929668" y="1298910"/>
                  <a:pt x="4929668" y="1298910"/>
                  <a:pt x="4930630" y="1303414"/>
                </a:cubicBezTo>
                <a:cubicBezTo>
                  <a:pt x="4930630" y="1303414"/>
                  <a:pt x="4930630" y="1303414"/>
                  <a:pt x="4931592" y="1307917"/>
                </a:cubicBezTo>
                <a:cubicBezTo>
                  <a:pt x="4915193" y="1297292"/>
                  <a:pt x="4907802" y="1284743"/>
                  <a:pt x="4901375" y="1276697"/>
                </a:cubicBezTo>
                <a:cubicBezTo>
                  <a:pt x="4905878" y="1275735"/>
                  <a:pt x="4911345" y="1279277"/>
                  <a:pt x="4915849" y="1278314"/>
                </a:cubicBezTo>
                <a:cubicBezTo>
                  <a:pt x="4897525" y="1258680"/>
                  <a:pt x="4879201" y="1239048"/>
                  <a:pt x="4883050" y="1257063"/>
                </a:cubicBezTo>
                <a:cubicBezTo>
                  <a:pt x="4869231" y="1236468"/>
                  <a:pt x="4869231" y="1236468"/>
                  <a:pt x="4852832" y="1225842"/>
                </a:cubicBezTo>
                <a:cubicBezTo>
                  <a:pt x="4852832" y="1225842"/>
                  <a:pt x="4857337" y="1224880"/>
                  <a:pt x="4858299" y="1229384"/>
                </a:cubicBezTo>
                <a:cubicBezTo>
                  <a:pt x="4858299" y="1229384"/>
                  <a:pt x="4862802" y="1228422"/>
                  <a:pt x="4862802" y="1228422"/>
                </a:cubicBezTo>
                <a:cubicBezTo>
                  <a:pt x="4868269" y="1231963"/>
                  <a:pt x="4867307" y="1227460"/>
                  <a:pt x="4867307" y="1227460"/>
                </a:cubicBezTo>
                <a:cubicBezTo>
                  <a:pt x="4866344" y="1222956"/>
                  <a:pt x="4866344" y="1222956"/>
                  <a:pt x="4860878" y="1219413"/>
                </a:cubicBezTo>
                <a:cubicBezTo>
                  <a:pt x="4865382" y="1218451"/>
                  <a:pt x="4865382" y="1218451"/>
                  <a:pt x="4865382" y="1218451"/>
                </a:cubicBezTo>
                <a:cubicBezTo>
                  <a:pt x="4866344" y="1222956"/>
                  <a:pt x="4870849" y="1221993"/>
                  <a:pt x="4870849" y="1221993"/>
                </a:cubicBezTo>
                <a:cubicBezTo>
                  <a:pt x="4871811" y="1226498"/>
                  <a:pt x="4871811" y="1226498"/>
                  <a:pt x="4871811" y="1226498"/>
                </a:cubicBezTo>
                <a:cubicBezTo>
                  <a:pt x="4871811" y="1226498"/>
                  <a:pt x="4877276" y="1230039"/>
                  <a:pt x="4877276" y="1230039"/>
                </a:cubicBezTo>
                <a:cubicBezTo>
                  <a:pt x="4877276" y="1230039"/>
                  <a:pt x="4882743" y="1233581"/>
                  <a:pt x="4882743" y="1233581"/>
                </a:cubicBezTo>
                <a:cubicBezTo>
                  <a:pt x="4924857" y="1276390"/>
                  <a:pt x="4961504" y="1315656"/>
                  <a:pt x="5003618" y="1358465"/>
                </a:cubicBezTo>
                <a:cubicBezTo>
                  <a:pt x="5004580" y="1362969"/>
                  <a:pt x="5004580" y="1362969"/>
                  <a:pt x="5004580" y="1362969"/>
                </a:cubicBezTo>
                <a:cubicBezTo>
                  <a:pt x="5005542" y="1367472"/>
                  <a:pt x="5010045" y="1366510"/>
                  <a:pt x="5010045" y="1366510"/>
                </a:cubicBezTo>
                <a:cubicBezTo>
                  <a:pt x="5026446" y="1377136"/>
                  <a:pt x="5021941" y="1378098"/>
                  <a:pt x="5033836" y="1389686"/>
                </a:cubicBezTo>
                <a:cubicBezTo>
                  <a:pt x="5034798" y="1394190"/>
                  <a:pt x="5035760" y="1398694"/>
                  <a:pt x="5041227" y="1402236"/>
                </a:cubicBezTo>
                <a:cubicBezTo>
                  <a:pt x="5042189" y="1406739"/>
                  <a:pt x="5046693" y="1405777"/>
                  <a:pt x="5046693" y="1405777"/>
                </a:cubicBezTo>
                <a:cubicBezTo>
                  <a:pt x="5058588" y="1417364"/>
                  <a:pt x="5065979" y="1429915"/>
                  <a:pt x="5075949" y="1432494"/>
                </a:cubicBezTo>
                <a:cubicBezTo>
                  <a:pt x="5075949" y="1432494"/>
                  <a:pt x="5081416" y="1436036"/>
                  <a:pt x="5081416" y="1436036"/>
                </a:cubicBezTo>
                <a:cubicBezTo>
                  <a:pt x="5082378" y="1440541"/>
                  <a:pt x="5083340" y="1445044"/>
                  <a:pt x="5084302" y="1449548"/>
                </a:cubicBezTo>
                <a:cubicBezTo>
                  <a:pt x="5088807" y="1448586"/>
                  <a:pt x="5102626" y="1469181"/>
                  <a:pt x="5113559" y="1476265"/>
                </a:cubicBezTo>
                <a:cubicBezTo>
                  <a:pt x="5113559" y="1476265"/>
                  <a:pt x="5114521" y="1480769"/>
                  <a:pt x="5119025" y="1479807"/>
                </a:cubicBezTo>
                <a:cubicBezTo>
                  <a:pt x="5119987" y="1484311"/>
                  <a:pt x="5119987" y="1484311"/>
                  <a:pt x="5119987" y="1484311"/>
                </a:cubicBezTo>
                <a:cubicBezTo>
                  <a:pt x="5146664" y="1520998"/>
                  <a:pt x="5174303" y="1562189"/>
                  <a:pt x="5205484" y="1597915"/>
                </a:cubicBezTo>
                <a:cubicBezTo>
                  <a:pt x="5206446" y="1602418"/>
                  <a:pt x="5211913" y="1605960"/>
                  <a:pt x="5217379" y="1609503"/>
                </a:cubicBezTo>
                <a:cubicBezTo>
                  <a:pt x="5218341" y="1614006"/>
                  <a:pt x="5219303" y="1618511"/>
                  <a:pt x="5220266" y="1623015"/>
                </a:cubicBezTo>
                <a:cubicBezTo>
                  <a:pt x="5219303" y="1618511"/>
                  <a:pt x="5224770" y="1622052"/>
                  <a:pt x="5229274" y="1621090"/>
                </a:cubicBezTo>
                <a:cubicBezTo>
                  <a:pt x="5230236" y="1625593"/>
                  <a:pt x="5235702" y="1629136"/>
                  <a:pt x="5235702" y="1629136"/>
                </a:cubicBezTo>
                <a:cubicBezTo>
                  <a:pt x="5249522" y="1649732"/>
                  <a:pt x="5258838" y="1671289"/>
                  <a:pt x="5271695" y="1687381"/>
                </a:cubicBezTo>
                <a:cubicBezTo>
                  <a:pt x="5271695" y="1687381"/>
                  <a:pt x="5272657" y="1691885"/>
                  <a:pt x="5272657" y="1691885"/>
                </a:cubicBezTo>
                <a:cubicBezTo>
                  <a:pt x="5273619" y="1696389"/>
                  <a:pt x="5273619" y="1696389"/>
                  <a:pt x="5274581" y="1700893"/>
                </a:cubicBezTo>
                <a:cubicBezTo>
                  <a:pt x="5279086" y="1699931"/>
                  <a:pt x="5279086" y="1699931"/>
                  <a:pt x="5279086" y="1699931"/>
                </a:cubicBezTo>
                <a:cubicBezTo>
                  <a:pt x="5298371" y="1724068"/>
                  <a:pt x="5316695" y="1743702"/>
                  <a:pt x="5325048" y="1760755"/>
                </a:cubicBezTo>
                <a:cubicBezTo>
                  <a:pt x="5341447" y="1771380"/>
                  <a:pt x="5359115" y="1809993"/>
                  <a:pt x="5380326" y="1843138"/>
                </a:cubicBezTo>
                <a:cubicBezTo>
                  <a:pt x="5391259" y="1850222"/>
                  <a:pt x="5402499" y="1880788"/>
                  <a:pt x="5408928" y="1888834"/>
                </a:cubicBezTo>
                <a:cubicBezTo>
                  <a:pt x="5408928" y="1888834"/>
                  <a:pt x="5409890" y="1893338"/>
                  <a:pt x="5409890" y="1893338"/>
                </a:cubicBezTo>
                <a:cubicBezTo>
                  <a:pt x="5409890" y="1893338"/>
                  <a:pt x="5410852" y="1897842"/>
                  <a:pt x="5410852" y="1897842"/>
                </a:cubicBezTo>
                <a:cubicBezTo>
                  <a:pt x="5411815" y="1902346"/>
                  <a:pt x="5411815" y="1902346"/>
                  <a:pt x="5411815" y="1902346"/>
                </a:cubicBezTo>
                <a:cubicBezTo>
                  <a:pt x="5417280" y="1905888"/>
                  <a:pt x="5417280" y="1905888"/>
                  <a:pt x="5416318" y="1901384"/>
                </a:cubicBezTo>
                <a:cubicBezTo>
                  <a:pt x="5423709" y="1913934"/>
                  <a:pt x="5421785" y="1904926"/>
                  <a:pt x="5426289" y="1903964"/>
                </a:cubicBezTo>
                <a:cubicBezTo>
                  <a:pt x="5424671" y="1918438"/>
                  <a:pt x="5438184" y="1915551"/>
                  <a:pt x="5442032" y="1933567"/>
                </a:cubicBezTo>
                <a:cubicBezTo>
                  <a:pt x="5445575" y="1928101"/>
                  <a:pt x="5448461" y="1941613"/>
                  <a:pt x="5452966" y="1940651"/>
                </a:cubicBezTo>
                <a:cubicBezTo>
                  <a:pt x="5440108" y="1924559"/>
                  <a:pt x="5428868" y="1893993"/>
                  <a:pt x="5418898" y="1891414"/>
                </a:cubicBezTo>
                <a:cubicBezTo>
                  <a:pt x="5418898" y="1891414"/>
                  <a:pt x="5417936" y="1886909"/>
                  <a:pt x="5416973" y="1882405"/>
                </a:cubicBezTo>
                <a:cubicBezTo>
                  <a:pt x="5416973" y="1882405"/>
                  <a:pt x="5416011" y="1877901"/>
                  <a:pt x="5411507" y="1878863"/>
                </a:cubicBezTo>
                <a:cubicBezTo>
                  <a:pt x="5405733" y="1851839"/>
                  <a:pt x="5387410" y="1832206"/>
                  <a:pt x="5373590" y="1811610"/>
                </a:cubicBezTo>
                <a:cubicBezTo>
                  <a:pt x="5338560" y="1757869"/>
                  <a:pt x="5308034" y="1703165"/>
                  <a:pt x="5274930" y="1658432"/>
                </a:cubicBezTo>
                <a:cubicBezTo>
                  <a:pt x="5248253" y="1621744"/>
                  <a:pt x="5216765" y="1562538"/>
                  <a:pt x="5173689" y="1515224"/>
                </a:cubicBezTo>
                <a:cubicBezTo>
                  <a:pt x="5167260" y="1507179"/>
                  <a:pt x="5157290" y="1504599"/>
                  <a:pt x="5155366" y="1495591"/>
                </a:cubicBezTo>
                <a:cubicBezTo>
                  <a:pt x="5124184" y="1459866"/>
                  <a:pt x="5102012" y="1422217"/>
                  <a:pt x="5077260" y="1394538"/>
                </a:cubicBezTo>
                <a:cubicBezTo>
                  <a:pt x="5054432" y="1375866"/>
                  <a:pt x="5066326" y="1387454"/>
                  <a:pt x="5047041" y="1363316"/>
                </a:cubicBezTo>
                <a:cubicBezTo>
                  <a:pt x="5026793" y="1334675"/>
                  <a:pt x="5003003" y="1311500"/>
                  <a:pt x="4981137" y="1297332"/>
                </a:cubicBezTo>
                <a:cubicBezTo>
                  <a:pt x="4954460" y="1260645"/>
                  <a:pt x="4897873" y="1216220"/>
                  <a:pt x="4867654" y="1184998"/>
                </a:cubicBezTo>
                <a:cubicBezTo>
                  <a:pt x="4855759" y="1173411"/>
                  <a:pt x="4852217" y="1178877"/>
                  <a:pt x="4840323" y="1167290"/>
                </a:cubicBezTo>
                <a:cubicBezTo>
                  <a:pt x="4848368" y="1160861"/>
                  <a:pt x="4825540" y="1142190"/>
                  <a:pt x="4809142" y="1131565"/>
                </a:cubicBezTo>
                <a:cubicBezTo>
                  <a:pt x="4809142" y="1131565"/>
                  <a:pt x="4804638" y="1132527"/>
                  <a:pt x="4799171" y="1128985"/>
                </a:cubicBezTo>
                <a:cubicBezTo>
                  <a:pt x="4782773" y="1118360"/>
                  <a:pt x="4767028" y="1088756"/>
                  <a:pt x="4740659" y="1075551"/>
                </a:cubicBezTo>
                <a:cubicBezTo>
                  <a:pt x="4735193" y="1072010"/>
                  <a:pt x="4731650" y="1077476"/>
                  <a:pt x="4720718" y="1070392"/>
                </a:cubicBezTo>
                <a:cubicBezTo>
                  <a:pt x="4720718" y="1070392"/>
                  <a:pt x="4717831" y="1056880"/>
                  <a:pt x="4707860" y="1054300"/>
                </a:cubicBezTo>
                <a:cubicBezTo>
                  <a:pt x="4661243" y="1012454"/>
                  <a:pt x="4591143" y="970915"/>
                  <a:pt x="4541946" y="939039"/>
                </a:cubicBezTo>
                <a:cubicBezTo>
                  <a:pt x="4520081" y="924872"/>
                  <a:pt x="4497253" y="906201"/>
                  <a:pt x="4469921" y="888492"/>
                </a:cubicBezTo>
                <a:cubicBezTo>
                  <a:pt x="4458989" y="881409"/>
                  <a:pt x="4439048" y="876249"/>
                  <a:pt x="4428114" y="869166"/>
                </a:cubicBezTo>
                <a:cubicBezTo>
                  <a:pt x="4428114" y="869166"/>
                  <a:pt x="4416220" y="857578"/>
                  <a:pt x="4416220" y="857578"/>
                </a:cubicBezTo>
                <a:cubicBezTo>
                  <a:pt x="4405287" y="850495"/>
                  <a:pt x="4400783" y="851458"/>
                  <a:pt x="4395317" y="847916"/>
                </a:cubicBezTo>
                <a:cubicBezTo>
                  <a:pt x="4394354" y="843411"/>
                  <a:pt x="4394354" y="843411"/>
                  <a:pt x="4394354" y="843411"/>
                </a:cubicBezTo>
                <a:cubicBezTo>
                  <a:pt x="4407866" y="840525"/>
                  <a:pt x="4417182" y="862083"/>
                  <a:pt x="4419762" y="852112"/>
                </a:cubicBezTo>
                <a:cubicBezTo>
                  <a:pt x="4419762" y="852112"/>
                  <a:pt x="4419762" y="852112"/>
                  <a:pt x="4420724" y="856616"/>
                </a:cubicBezTo>
                <a:cubicBezTo>
                  <a:pt x="4430694" y="859196"/>
                  <a:pt x="4430694" y="859196"/>
                  <a:pt x="4430694" y="859196"/>
                </a:cubicBezTo>
                <a:cubicBezTo>
                  <a:pt x="4430694" y="859196"/>
                  <a:pt x="4435199" y="858234"/>
                  <a:pt x="4435199" y="858234"/>
                </a:cubicBezTo>
                <a:cubicBezTo>
                  <a:pt x="4435199" y="858234"/>
                  <a:pt x="4436161" y="862737"/>
                  <a:pt x="4440664" y="861775"/>
                </a:cubicBezTo>
                <a:cubicBezTo>
                  <a:pt x="4440664" y="861775"/>
                  <a:pt x="4445168" y="860813"/>
                  <a:pt x="4445168" y="860813"/>
                </a:cubicBezTo>
                <a:cubicBezTo>
                  <a:pt x="4461567" y="871438"/>
                  <a:pt x="4460605" y="866935"/>
                  <a:pt x="4477005" y="877560"/>
                </a:cubicBezTo>
                <a:cubicBezTo>
                  <a:pt x="4477005" y="877560"/>
                  <a:pt x="4482471" y="881101"/>
                  <a:pt x="4482471" y="881101"/>
                </a:cubicBezTo>
                <a:cubicBezTo>
                  <a:pt x="4482471" y="881101"/>
                  <a:pt x="4482471" y="881101"/>
                  <a:pt x="4486975" y="880139"/>
                </a:cubicBezTo>
                <a:cubicBezTo>
                  <a:pt x="4486975" y="880139"/>
                  <a:pt x="4487937" y="884643"/>
                  <a:pt x="4487937" y="884643"/>
                </a:cubicBezTo>
                <a:cubicBezTo>
                  <a:pt x="4494366" y="892688"/>
                  <a:pt x="4468959" y="883988"/>
                  <a:pt x="4484395" y="890110"/>
                </a:cubicBezTo>
                <a:cubicBezTo>
                  <a:pt x="4489862" y="893651"/>
                  <a:pt x="4493404" y="888185"/>
                  <a:pt x="4507878" y="889801"/>
                </a:cubicBezTo>
                <a:cubicBezTo>
                  <a:pt x="4515269" y="902352"/>
                  <a:pt x="4524277" y="900428"/>
                  <a:pt x="4547105" y="919098"/>
                </a:cubicBezTo>
                <a:cubicBezTo>
                  <a:pt x="4542600" y="920061"/>
                  <a:pt x="4542600" y="920061"/>
                  <a:pt x="4542600" y="920061"/>
                </a:cubicBezTo>
                <a:cubicBezTo>
                  <a:pt x="4548067" y="923603"/>
                  <a:pt x="4548067" y="923603"/>
                  <a:pt x="4548067" y="923603"/>
                </a:cubicBezTo>
                <a:cubicBezTo>
                  <a:pt x="4549992" y="932610"/>
                  <a:pt x="4538097" y="921023"/>
                  <a:pt x="4533593" y="921985"/>
                </a:cubicBezTo>
                <a:cubicBezTo>
                  <a:pt x="4545487" y="933573"/>
                  <a:pt x="4549992" y="932610"/>
                  <a:pt x="4558999" y="930686"/>
                </a:cubicBezTo>
                <a:cubicBezTo>
                  <a:pt x="4559962" y="935190"/>
                  <a:pt x="4559962" y="935190"/>
                  <a:pt x="4565428" y="938732"/>
                </a:cubicBezTo>
                <a:cubicBezTo>
                  <a:pt x="4566391" y="943236"/>
                  <a:pt x="4570895" y="942274"/>
                  <a:pt x="4570895" y="942274"/>
                </a:cubicBezTo>
                <a:cubicBezTo>
                  <a:pt x="4574437" y="936808"/>
                  <a:pt x="4574437" y="936808"/>
                  <a:pt x="4574437" y="936808"/>
                </a:cubicBezTo>
                <a:cubicBezTo>
                  <a:pt x="4582789" y="953861"/>
                  <a:pt x="4588911" y="938424"/>
                  <a:pt x="4607235" y="958058"/>
                </a:cubicBezTo>
                <a:cubicBezTo>
                  <a:pt x="4612701" y="961599"/>
                  <a:pt x="4612701" y="961599"/>
                  <a:pt x="4612701" y="961599"/>
                </a:cubicBezTo>
                <a:cubicBezTo>
                  <a:pt x="4612701" y="961599"/>
                  <a:pt x="4617205" y="960637"/>
                  <a:pt x="4617205" y="960637"/>
                </a:cubicBezTo>
                <a:cubicBezTo>
                  <a:pt x="4656431" y="989934"/>
                  <a:pt x="4689230" y="1011184"/>
                  <a:pt x="4721066" y="1027932"/>
                </a:cubicBezTo>
                <a:cubicBezTo>
                  <a:pt x="4716561" y="1028894"/>
                  <a:pt x="4720410" y="1046910"/>
                  <a:pt x="4728457" y="1040481"/>
                </a:cubicBezTo>
                <a:cubicBezTo>
                  <a:pt x="4722028" y="1032435"/>
                  <a:pt x="4731999" y="1035015"/>
                  <a:pt x="4738427" y="1043060"/>
                </a:cubicBezTo>
                <a:cubicBezTo>
                  <a:pt x="4755788" y="1058190"/>
                  <a:pt x="4788586" y="1079440"/>
                  <a:pt x="4817842" y="1106158"/>
                </a:cubicBezTo>
                <a:cubicBezTo>
                  <a:pt x="4846136" y="1128370"/>
                  <a:pt x="4875393" y="1155087"/>
                  <a:pt x="4898221" y="1173759"/>
                </a:cubicBezTo>
                <a:cubicBezTo>
                  <a:pt x="4892754" y="1170217"/>
                  <a:pt x="4901108" y="1187271"/>
                  <a:pt x="4905611" y="1186309"/>
                </a:cubicBezTo>
                <a:cubicBezTo>
                  <a:pt x="4899183" y="1178262"/>
                  <a:pt x="4903687" y="1177300"/>
                  <a:pt x="4909153" y="1180842"/>
                </a:cubicBezTo>
                <a:cubicBezTo>
                  <a:pt x="4911078" y="1189850"/>
                  <a:pt x="4933906" y="1208521"/>
                  <a:pt x="4951267" y="1223651"/>
                </a:cubicBezTo>
                <a:cubicBezTo>
                  <a:pt x="4968628" y="1238780"/>
                  <a:pt x="4985027" y="1249405"/>
                  <a:pt x="4980523" y="1250367"/>
                </a:cubicBezTo>
                <a:cubicBezTo>
                  <a:pt x="5002389" y="1264535"/>
                  <a:pt x="5015246" y="1280627"/>
                  <a:pt x="5028102" y="1296718"/>
                </a:cubicBezTo>
                <a:cubicBezTo>
                  <a:pt x="5046427" y="1316351"/>
                  <a:pt x="5060246" y="1336947"/>
                  <a:pt x="5088540" y="1359160"/>
                </a:cubicBezTo>
                <a:cubicBezTo>
                  <a:pt x="5088540" y="1359160"/>
                  <a:pt x="5089502" y="1363664"/>
                  <a:pt x="5090465" y="1368168"/>
                </a:cubicBezTo>
                <a:cubicBezTo>
                  <a:pt x="5109443" y="1368823"/>
                  <a:pt x="5135465" y="1424489"/>
                  <a:pt x="5152826" y="1439619"/>
                </a:cubicBezTo>
                <a:cubicBezTo>
                  <a:pt x="5158293" y="1443159"/>
                  <a:pt x="5157331" y="1438656"/>
                  <a:pt x="5163758" y="1446702"/>
                </a:cubicBezTo>
                <a:cubicBezTo>
                  <a:pt x="5175654" y="1458289"/>
                  <a:pt x="5178541" y="1471801"/>
                  <a:pt x="5190435" y="1483389"/>
                </a:cubicBezTo>
                <a:cubicBezTo>
                  <a:pt x="5196864" y="1491435"/>
                  <a:pt x="5202331" y="1494976"/>
                  <a:pt x="5213263" y="1502060"/>
                </a:cubicBezTo>
                <a:cubicBezTo>
                  <a:pt x="5232549" y="1526198"/>
                  <a:pt x="5250218" y="1564809"/>
                  <a:pt x="5270466" y="1593451"/>
                </a:cubicBezTo>
                <a:cubicBezTo>
                  <a:pt x="5296180" y="1625635"/>
                  <a:pt x="5325744" y="1675834"/>
                  <a:pt x="5352421" y="1712521"/>
                </a:cubicBezTo>
                <a:cubicBezTo>
                  <a:pt x="5359811" y="1725071"/>
                  <a:pt x="5371706" y="1736658"/>
                  <a:pt x="5378135" y="1744704"/>
                </a:cubicBezTo>
                <a:cubicBezTo>
                  <a:pt x="5378135" y="1744704"/>
                  <a:pt x="5372669" y="1741162"/>
                  <a:pt x="5372669" y="1741162"/>
                </a:cubicBezTo>
                <a:cubicBezTo>
                  <a:pt x="5381022" y="1758217"/>
                  <a:pt x="5393879" y="1774309"/>
                  <a:pt x="5401270" y="1786858"/>
                </a:cubicBezTo>
                <a:cubicBezTo>
                  <a:pt x="5402232" y="1791362"/>
                  <a:pt x="5404157" y="1800370"/>
                  <a:pt x="5404157" y="1800370"/>
                </a:cubicBezTo>
                <a:cubicBezTo>
                  <a:pt x="5427292" y="1842524"/>
                  <a:pt x="5457818" y="1897228"/>
                  <a:pt x="5479989" y="1934877"/>
                </a:cubicBezTo>
                <a:cubicBezTo>
                  <a:pt x="5479989" y="1934877"/>
                  <a:pt x="5479989" y="1934877"/>
                  <a:pt x="5475486" y="1935839"/>
                </a:cubicBezTo>
                <a:cubicBezTo>
                  <a:pt x="5475486" y="1935839"/>
                  <a:pt x="5476448" y="1940343"/>
                  <a:pt x="5476448" y="1940343"/>
                </a:cubicBezTo>
                <a:cubicBezTo>
                  <a:pt x="5476448" y="1940343"/>
                  <a:pt x="5481913" y="1943885"/>
                  <a:pt x="5481913" y="1943885"/>
                </a:cubicBezTo>
                <a:cubicBezTo>
                  <a:pt x="5489305" y="1956435"/>
                  <a:pt x="5504394" y="2005017"/>
                  <a:pt x="5506012" y="1990543"/>
                </a:cubicBezTo>
                <a:cubicBezTo>
                  <a:pt x="5506974" y="1995046"/>
                  <a:pt x="5506974" y="1995046"/>
                  <a:pt x="5506974" y="1995046"/>
                </a:cubicBezTo>
                <a:cubicBezTo>
                  <a:pt x="5507936" y="1999551"/>
                  <a:pt x="5507936" y="1999551"/>
                  <a:pt x="5507936" y="1999551"/>
                </a:cubicBezTo>
                <a:cubicBezTo>
                  <a:pt x="5512440" y="1998588"/>
                  <a:pt x="5512440" y="1998588"/>
                  <a:pt x="5512440" y="1998588"/>
                </a:cubicBezTo>
                <a:cubicBezTo>
                  <a:pt x="5511478" y="1994084"/>
                  <a:pt x="5511478" y="1994084"/>
                  <a:pt x="5511478" y="1994084"/>
                </a:cubicBezTo>
                <a:cubicBezTo>
                  <a:pt x="5519524" y="1987656"/>
                  <a:pt x="5518869" y="2006635"/>
                  <a:pt x="5519831" y="2011138"/>
                </a:cubicBezTo>
                <a:cubicBezTo>
                  <a:pt x="5522410" y="2001168"/>
                  <a:pt x="5537192" y="2026268"/>
                  <a:pt x="5528839" y="2009213"/>
                </a:cubicBezTo>
                <a:cubicBezTo>
                  <a:pt x="5524335" y="2010176"/>
                  <a:pt x="5521448" y="1996664"/>
                  <a:pt x="5521448" y="1996664"/>
                </a:cubicBezTo>
                <a:cubicBezTo>
                  <a:pt x="5527877" y="2004710"/>
                  <a:pt x="5526915" y="2000206"/>
                  <a:pt x="5525952" y="1995701"/>
                </a:cubicBezTo>
                <a:cubicBezTo>
                  <a:pt x="5515982" y="1993122"/>
                  <a:pt x="5512133" y="1975106"/>
                  <a:pt x="5500238" y="1963519"/>
                </a:cubicBezTo>
                <a:cubicBezTo>
                  <a:pt x="5500238" y="1963519"/>
                  <a:pt x="5499276" y="1959014"/>
                  <a:pt x="5498313" y="1954510"/>
                </a:cubicBezTo>
                <a:cubicBezTo>
                  <a:pt x="5498313" y="1954510"/>
                  <a:pt x="5497351" y="1950007"/>
                  <a:pt x="5497351" y="1950007"/>
                </a:cubicBezTo>
                <a:cubicBezTo>
                  <a:pt x="5496389" y="1945502"/>
                  <a:pt x="5496389" y="1945502"/>
                  <a:pt x="5496389" y="1945502"/>
                </a:cubicBezTo>
                <a:cubicBezTo>
                  <a:pt x="5496389" y="1945502"/>
                  <a:pt x="5491884" y="1946465"/>
                  <a:pt x="5491884" y="1946465"/>
                </a:cubicBezTo>
                <a:cubicBezTo>
                  <a:pt x="5490922" y="1941960"/>
                  <a:pt x="5490922" y="1941960"/>
                  <a:pt x="5489960" y="1937456"/>
                </a:cubicBezTo>
                <a:cubicBezTo>
                  <a:pt x="5493502" y="1931990"/>
                  <a:pt x="5495426" y="1940998"/>
                  <a:pt x="5499931" y="1940036"/>
                </a:cubicBezTo>
                <a:cubicBezTo>
                  <a:pt x="5498006" y="1931028"/>
                  <a:pt x="5493502" y="1931990"/>
                  <a:pt x="5492540" y="1927486"/>
                </a:cubicBezTo>
                <a:cubicBezTo>
                  <a:pt x="5492540" y="1927486"/>
                  <a:pt x="5492540" y="1927486"/>
                  <a:pt x="5491577" y="1922981"/>
                </a:cubicBezTo>
                <a:cubicBezTo>
                  <a:pt x="5491577" y="1922981"/>
                  <a:pt x="5490615" y="1918478"/>
                  <a:pt x="5490615" y="1918478"/>
                </a:cubicBezTo>
                <a:cubicBezTo>
                  <a:pt x="5489653" y="1913974"/>
                  <a:pt x="5489653" y="1913974"/>
                  <a:pt x="5489653" y="1913974"/>
                </a:cubicBezTo>
                <a:cubicBezTo>
                  <a:pt x="5481299" y="1896920"/>
                  <a:pt x="5481299" y="1896920"/>
                  <a:pt x="5481299" y="1896920"/>
                </a:cubicBezTo>
                <a:cubicBezTo>
                  <a:pt x="5475833" y="1893379"/>
                  <a:pt x="5475833" y="1893379"/>
                  <a:pt x="5475833" y="1893379"/>
                </a:cubicBezTo>
                <a:cubicBezTo>
                  <a:pt x="5479375" y="1887912"/>
                  <a:pt x="5474871" y="1888874"/>
                  <a:pt x="5474871" y="1888874"/>
                </a:cubicBezTo>
                <a:lnTo>
                  <a:pt x="5475833" y="1893379"/>
                </a:lnTo>
                <a:cubicBezTo>
                  <a:pt x="5461051" y="1868278"/>
                  <a:pt x="5462976" y="1877287"/>
                  <a:pt x="5452699" y="1851225"/>
                </a:cubicBezTo>
                <a:cubicBezTo>
                  <a:pt x="5451737" y="1846720"/>
                  <a:pt x="5451737" y="1846720"/>
                  <a:pt x="5450774" y="1842216"/>
                </a:cubicBezTo>
                <a:cubicBezTo>
                  <a:pt x="5445308" y="1838675"/>
                  <a:pt x="5445308" y="1838675"/>
                  <a:pt x="5446270" y="1843178"/>
                </a:cubicBezTo>
                <a:cubicBezTo>
                  <a:pt x="5443383" y="1829666"/>
                  <a:pt x="5434068" y="1808109"/>
                  <a:pt x="5424098" y="1805529"/>
                </a:cubicBezTo>
                <a:cubicBezTo>
                  <a:pt x="5430526" y="1813575"/>
                  <a:pt x="5426022" y="1814538"/>
                  <a:pt x="5419593" y="1806491"/>
                </a:cubicBezTo>
                <a:lnTo>
                  <a:pt x="5418631" y="1801987"/>
                </a:lnTo>
                <a:cubicBezTo>
                  <a:pt x="5423135" y="1801025"/>
                  <a:pt x="5423135" y="1801025"/>
                  <a:pt x="5423135" y="1801025"/>
                </a:cubicBezTo>
                <a:cubicBezTo>
                  <a:pt x="5423135" y="1801025"/>
                  <a:pt x="5423135" y="1801025"/>
                  <a:pt x="5422173" y="1796521"/>
                </a:cubicBezTo>
                <a:cubicBezTo>
                  <a:pt x="5422173" y="1796521"/>
                  <a:pt x="5422173" y="1796521"/>
                  <a:pt x="5416707" y="1792979"/>
                </a:cubicBezTo>
                <a:cubicBezTo>
                  <a:pt x="5410933" y="1765955"/>
                  <a:pt x="5364970" y="1705130"/>
                  <a:pt x="5349226" y="1675527"/>
                </a:cubicBezTo>
                <a:cubicBezTo>
                  <a:pt x="5340873" y="1658473"/>
                  <a:pt x="5344415" y="1653006"/>
                  <a:pt x="5332520" y="1641419"/>
                </a:cubicBezTo>
                <a:cubicBezTo>
                  <a:pt x="5330596" y="1632411"/>
                  <a:pt x="5320625" y="1629831"/>
                  <a:pt x="5314197" y="1621785"/>
                </a:cubicBezTo>
                <a:cubicBezTo>
                  <a:pt x="5305843" y="1604731"/>
                  <a:pt x="5302956" y="1591219"/>
                  <a:pt x="5288482" y="1589602"/>
                </a:cubicBezTo>
                <a:cubicBezTo>
                  <a:pt x="5243175" y="1509799"/>
                  <a:pt x="5173422" y="1425798"/>
                  <a:pt x="5106557" y="1355311"/>
                </a:cubicBezTo>
                <a:cubicBezTo>
                  <a:pt x="5110098" y="1349844"/>
                  <a:pt x="5110098" y="1349844"/>
                  <a:pt x="5109135" y="1345340"/>
                </a:cubicBezTo>
                <a:cubicBezTo>
                  <a:pt x="5109135" y="1345340"/>
                  <a:pt x="5110098" y="1349844"/>
                  <a:pt x="5110098" y="1349844"/>
                </a:cubicBezTo>
                <a:cubicBezTo>
                  <a:pt x="5114602" y="1348882"/>
                  <a:pt x="5114602" y="1348882"/>
                  <a:pt x="5114602" y="1348882"/>
                </a:cubicBezTo>
                <a:cubicBezTo>
                  <a:pt x="5114602" y="1348882"/>
                  <a:pt x="5113640" y="1344378"/>
                  <a:pt x="5108173" y="1340837"/>
                </a:cubicBezTo>
                <a:cubicBezTo>
                  <a:pt x="5107211" y="1336333"/>
                  <a:pt x="5111715" y="1335370"/>
                  <a:pt x="5105286" y="1327325"/>
                </a:cubicBezTo>
                <a:cubicBezTo>
                  <a:pt x="5101745" y="1332790"/>
                  <a:pt x="5096279" y="1329249"/>
                  <a:pt x="5084383" y="1317661"/>
                </a:cubicBezTo>
                <a:cubicBezTo>
                  <a:pt x="5083421" y="1313158"/>
                  <a:pt x="5083421" y="1313158"/>
                  <a:pt x="5083421" y="1313158"/>
                </a:cubicBezTo>
                <a:cubicBezTo>
                  <a:pt x="5083421" y="1313158"/>
                  <a:pt x="5078918" y="1314120"/>
                  <a:pt x="5077955" y="1309615"/>
                </a:cubicBezTo>
                <a:cubicBezTo>
                  <a:pt x="5077955" y="1309615"/>
                  <a:pt x="5076993" y="1305112"/>
                  <a:pt x="5076993" y="1305112"/>
                </a:cubicBezTo>
                <a:cubicBezTo>
                  <a:pt x="5072489" y="1306074"/>
                  <a:pt x="5072489" y="1306074"/>
                  <a:pt x="5072489" y="1306074"/>
                </a:cubicBezTo>
                <a:cubicBezTo>
                  <a:pt x="5071526" y="1301570"/>
                  <a:pt x="5071526" y="1301570"/>
                  <a:pt x="5066060" y="1298028"/>
                </a:cubicBezTo>
                <a:cubicBezTo>
                  <a:pt x="5068640" y="1288058"/>
                  <a:pt x="5047736" y="1278395"/>
                  <a:pt x="5052241" y="1277432"/>
                </a:cubicBezTo>
                <a:cubicBezTo>
                  <a:pt x="5052241" y="1277432"/>
                  <a:pt x="5056745" y="1276470"/>
                  <a:pt x="5056745" y="1276470"/>
                </a:cubicBezTo>
                <a:cubicBezTo>
                  <a:pt x="5057707" y="1280973"/>
                  <a:pt x="5062211" y="1280011"/>
                  <a:pt x="5062211" y="1280011"/>
                </a:cubicBezTo>
                <a:cubicBezTo>
                  <a:pt x="5061248" y="1275508"/>
                  <a:pt x="5056745" y="1276470"/>
                  <a:pt x="5055783" y="1271966"/>
                </a:cubicBezTo>
                <a:cubicBezTo>
                  <a:pt x="5055783" y="1271966"/>
                  <a:pt x="5050316" y="1268424"/>
                  <a:pt x="5050316" y="1268424"/>
                </a:cubicBezTo>
                <a:cubicBezTo>
                  <a:pt x="5043887" y="1260378"/>
                  <a:pt x="5037458" y="1252333"/>
                  <a:pt x="5032955" y="1253295"/>
                </a:cubicBezTo>
                <a:cubicBezTo>
                  <a:pt x="5032955" y="1253295"/>
                  <a:pt x="5032955" y="1253295"/>
                  <a:pt x="5031993" y="1248791"/>
                </a:cubicBezTo>
                <a:cubicBezTo>
                  <a:pt x="5031993" y="1248791"/>
                  <a:pt x="5031030" y="1244286"/>
                  <a:pt x="5025564" y="1240744"/>
                </a:cubicBezTo>
                <a:cubicBezTo>
                  <a:pt x="5025564" y="1240744"/>
                  <a:pt x="5021059" y="1241707"/>
                  <a:pt x="5021059" y="1241707"/>
                </a:cubicBezTo>
                <a:cubicBezTo>
                  <a:pt x="5021059" y="1241707"/>
                  <a:pt x="5022022" y="1246211"/>
                  <a:pt x="5022022" y="1246211"/>
                </a:cubicBezTo>
                <a:cubicBezTo>
                  <a:pt x="5021059" y="1241707"/>
                  <a:pt x="5020097" y="1237204"/>
                  <a:pt x="5014631" y="1233661"/>
                </a:cubicBezTo>
                <a:cubicBezTo>
                  <a:pt x="5015593" y="1238166"/>
                  <a:pt x="5011090" y="1239128"/>
                  <a:pt x="5005623" y="1235586"/>
                </a:cubicBezTo>
                <a:cubicBezTo>
                  <a:pt x="5010127" y="1234623"/>
                  <a:pt x="5004661" y="1231082"/>
                  <a:pt x="5003698" y="1226578"/>
                </a:cubicBezTo>
                <a:cubicBezTo>
                  <a:pt x="4998232" y="1223036"/>
                  <a:pt x="4998232" y="1223036"/>
                  <a:pt x="4998232" y="1223036"/>
                </a:cubicBezTo>
                <a:cubicBezTo>
                  <a:pt x="4997269" y="1218532"/>
                  <a:pt x="4997269" y="1218532"/>
                  <a:pt x="4997269" y="1218532"/>
                </a:cubicBezTo>
                <a:cubicBezTo>
                  <a:pt x="4992766" y="1219494"/>
                  <a:pt x="4992766" y="1219494"/>
                  <a:pt x="4992766" y="1219494"/>
                </a:cubicBezTo>
                <a:cubicBezTo>
                  <a:pt x="4992766" y="1219494"/>
                  <a:pt x="4992766" y="1219494"/>
                  <a:pt x="4993728" y="1223998"/>
                </a:cubicBezTo>
                <a:cubicBezTo>
                  <a:pt x="4975404" y="1204365"/>
                  <a:pt x="4957081" y="1184731"/>
                  <a:pt x="4947111" y="1182152"/>
                </a:cubicBezTo>
                <a:cubicBezTo>
                  <a:pt x="4941644" y="1178611"/>
                  <a:pt x="4941644" y="1178611"/>
                  <a:pt x="4940682" y="1174106"/>
                </a:cubicBezTo>
                <a:cubicBezTo>
                  <a:pt x="4935215" y="1170564"/>
                  <a:pt x="4935215" y="1170564"/>
                  <a:pt x="4930712" y="1171526"/>
                </a:cubicBezTo>
                <a:lnTo>
                  <a:pt x="4931467" y="1175063"/>
                </a:lnTo>
                <a:lnTo>
                  <a:pt x="4916930" y="1163507"/>
                </a:lnTo>
                <a:cubicBezTo>
                  <a:pt x="4900789" y="1149956"/>
                  <a:pt x="4893737" y="1141749"/>
                  <a:pt x="4867695" y="1119055"/>
                </a:cubicBezTo>
                <a:cubicBezTo>
                  <a:pt x="4852257" y="1112934"/>
                  <a:pt x="4846792" y="1109391"/>
                  <a:pt x="4842287" y="1110354"/>
                </a:cubicBezTo>
                <a:cubicBezTo>
                  <a:pt x="4841325" y="1105850"/>
                  <a:pt x="4845830" y="1104888"/>
                  <a:pt x="4839401" y="1096842"/>
                </a:cubicBezTo>
                <a:cubicBezTo>
                  <a:pt x="4830393" y="1098766"/>
                  <a:pt x="4827506" y="1085254"/>
                  <a:pt x="4811106" y="1074629"/>
                </a:cubicBezTo>
                <a:cubicBezTo>
                  <a:pt x="4794707" y="1064004"/>
                  <a:pt x="4808528" y="1084600"/>
                  <a:pt x="4791166" y="1069470"/>
                </a:cubicBezTo>
                <a:cubicBezTo>
                  <a:pt x="4806603" y="1075591"/>
                  <a:pt x="4789242" y="1060462"/>
                  <a:pt x="4772842" y="1049837"/>
                </a:cubicBezTo>
                <a:cubicBezTo>
                  <a:pt x="4777346" y="1048874"/>
                  <a:pt x="4777346" y="1048874"/>
                  <a:pt x="4777346" y="1048874"/>
                </a:cubicBezTo>
                <a:cubicBezTo>
                  <a:pt x="4782813" y="1052416"/>
                  <a:pt x="4788280" y="1055958"/>
                  <a:pt x="4787317" y="1051454"/>
                </a:cubicBezTo>
                <a:cubicBezTo>
                  <a:pt x="4787317" y="1051454"/>
                  <a:pt x="4786355" y="1046950"/>
                  <a:pt x="4780888" y="1043408"/>
                </a:cubicBezTo>
                <a:cubicBezTo>
                  <a:pt x="4775422" y="1039866"/>
                  <a:pt x="4775422" y="1039866"/>
                  <a:pt x="4775422" y="1039866"/>
                </a:cubicBezTo>
                <a:cubicBezTo>
                  <a:pt x="4779926" y="1038904"/>
                  <a:pt x="4787317" y="1051454"/>
                  <a:pt x="4790858" y="1045987"/>
                </a:cubicBezTo>
                <a:cubicBezTo>
                  <a:pt x="4779926" y="1038904"/>
                  <a:pt x="4773497" y="1030859"/>
                  <a:pt x="4768993" y="1031821"/>
                </a:cubicBezTo>
                <a:cubicBezTo>
                  <a:pt x="4764490" y="1032783"/>
                  <a:pt x="4764490" y="1032783"/>
                  <a:pt x="4763527" y="1028279"/>
                </a:cubicBezTo>
                <a:cubicBezTo>
                  <a:pt x="4758061" y="1024737"/>
                  <a:pt x="4752594" y="1021196"/>
                  <a:pt x="4748090" y="1022158"/>
                </a:cubicBezTo>
                <a:cubicBezTo>
                  <a:pt x="4748090" y="1022158"/>
                  <a:pt x="4749052" y="1026661"/>
                  <a:pt x="4754519" y="1030204"/>
                </a:cubicBezTo>
                <a:cubicBezTo>
                  <a:pt x="4755481" y="1034708"/>
                  <a:pt x="4755481" y="1034708"/>
                  <a:pt x="4755481" y="1034708"/>
                </a:cubicBezTo>
                <a:cubicBezTo>
                  <a:pt x="4745511" y="1032128"/>
                  <a:pt x="4747435" y="1041136"/>
                  <a:pt x="4739082" y="1024083"/>
                </a:cubicBezTo>
                <a:cubicBezTo>
                  <a:pt x="4735540" y="1029548"/>
                  <a:pt x="4746473" y="1036632"/>
                  <a:pt x="4747435" y="1041136"/>
                </a:cubicBezTo>
                <a:cubicBezTo>
                  <a:pt x="4730074" y="1026007"/>
                  <a:pt x="4733615" y="1020541"/>
                  <a:pt x="4722683" y="1013457"/>
                </a:cubicBezTo>
                <a:cubicBezTo>
                  <a:pt x="4727188" y="1012495"/>
                  <a:pt x="4728150" y="1016998"/>
                  <a:pt x="4728150" y="1016998"/>
                </a:cubicBezTo>
                <a:cubicBezTo>
                  <a:pt x="4733615" y="1020541"/>
                  <a:pt x="4733615" y="1020541"/>
                  <a:pt x="4737157" y="1015074"/>
                </a:cubicBezTo>
                <a:cubicBezTo>
                  <a:pt x="4737157" y="1015074"/>
                  <a:pt x="4731691" y="1011533"/>
                  <a:pt x="4726225" y="1007991"/>
                </a:cubicBezTo>
                <a:cubicBezTo>
                  <a:pt x="4736195" y="1010571"/>
                  <a:pt x="4735233" y="1006066"/>
                  <a:pt x="4725263" y="1003486"/>
                </a:cubicBezTo>
                <a:cubicBezTo>
                  <a:pt x="4724301" y="998982"/>
                  <a:pt x="4724301" y="998982"/>
                  <a:pt x="4724301" y="998982"/>
                </a:cubicBezTo>
                <a:cubicBezTo>
                  <a:pt x="4729766" y="1002524"/>
                  <a:pt x="4728804" y="998020"/>
                  <a:pt x="4728804" y="998020"/>
                </a:cubicBezTo>
                <a:cubicBezTo>
                  <a:pt x="4723338" y="994478"/>
                  <a:pt x="4723338" y="994478"/>
                  <a:pt x="4718834" y="995441"/>
                </a:cubicBezTo>
                <a:cubicBezTo>
                  <a:pt x="4717872" y="990937"/>
                  <a:pt x="4717872" y="990937"/>
                  <a:pt x="4713367" y="991899"/>
                </a:cubicBezTo>
                <a:cubicBezTo>
                  <a:pt x="4706939" y="983853"/>
                  <a:pt x="4706939" y="983853"/>
                  <a:pt x="4700511" y="975807"/>
                </a:cubicBezTo>
                <a:cubicBezTo>
                  <a:pt x="4705976" y="979349"/>
                  <a:pt x="4705976" y="979349"/>
                  <a:pt x="4705976" y="979349"/>
                </a:cubicBezTo>
                <a:cubicBezTo>
                  <a:pt x="4711443" y="982891"/>
                  <a:pt x="4715947" y="981929"/>
                  <a:pt x="4715947" y="981929"/>
                </a:cubicBezTo>
                <a:cubicBezTo>
                  <a:pt x="4714985" y="977425"/>
                  <a:pt x="4709518" y="973882"/>
                  <a:pt x="4704052" y="970341"/>
                </a:cubicBezTo>
                <a:cubicBezTo>
                  <a:pt x="4698586" y="966799"/>
                  <a:pt x="4698586" y="966799"/>
                  <a:pt x="4698586" y="966799"/>
                </a:cubicBezTo>
                <a:cubicBezTo>
                  <a:pt x="4693119" y="963257"/>
                  <a:pt x="4693119" y="963257"/>
                  <a:pt x="4693119" y="963257"/>
                </a:cubicBezTo>
                <a:cubicBezTo>
                  <a:pt x="4687653" y="959715"/>
                  <a:pt x="4683149" y="960677"/>
                  <a:pt x="4684112" y="965182"/>
                </a:cubicBezTo>
                <a:cubicBezTo>
                  <a:pt x="4684112" y="965182"/>
                  <a:pt x="4685074" y="969686"/>
                  <a:pt x="4690540" y="973228"/>
                </a:cubicBezTo>
                <a:cubicBezTo>
                  <a:pt x="4690540" y="973228"/>
                  <a:pt x="4690540" y="973228"/>
                  <a:pt x="4695044" y="972266"/>
                </a:cubicBezTo>
                <a:cubicBezTo>
                  <a:pt x="4700511" y="975807"/>
                  <a:pt x="4700511" y="975807"/>
                  <a:pt x="4700511" y="975807"/>
                </a:cubicBezTo>
                <a:cubicBezTo>
                  <a:pt x="4676065" y="971611"/>
                  <a:pt x="4696969" y="981274"/>
                  <a:pt x="4708863" y="992861"/>
                </a:cubicBezTo>
                <a:cubicBezTo>
                  <a:pt x="4703397" y="989319"/>
                  <a:pt x="4703397" y="989319"/>
                  <a:pt x="4703397" y="989319"/>
                </a:cubicBezTo>
                <a:cubicBezTo>
                  <a:pt x="4703397" y="989319"/>
                  <a:pt x="4704360" y="993823"/>
                  <a:pt x="4704360" y="993823"/>
                </a:cubicBezTo>
                <a:cubicBezTo>
                  <a:pt x="4704360" y="993823"/>
                  <a:pt x="4704360" y="993823"/>
                  <a:pt x="4705322" y="998327"/>
                </a:cubicBezTo>
                <a:cubicBezTo>
                  <a:pt x="4709825" y="997365"/>
                  <a:pt x="4709825" y="997365"/>
                  <a:pt x="4709825" y="997365"/>
                </a:cubicBezTo>
                <a:cubicBezTo>
                  <a:pt x="4715292" y="1000907"/>
                  <a:pt x="4715292" y="1000907"/>
                  <a:pt x="4715292" y="1000907"/>
                </a:cubicBezTo>
                <a:cubicBezTo>
                  <a:pt x="4710787" y="1001869"/>
                  <a:pt x="4710787" y="1001869"/>
                  <a:pt x="4710787" y="1001869"/>
                </a:cubicBezTo>
                <a:cubicBezTo>
                  <a:pt x="4710787" y="1001869"/>
                  <a:pt x="4711750" y="1006373"/>
                  <a:pt x="4716254" y="1005411"/>
                </a:cubicBezTo>
                <a:cubicBezTo>
                  <a:pt x="4717216" y="1009915"/>
                  <a:pt x="4717216" y="1009915"/>
                  <a:pt x="4717216" y="1009915"/>
                </a:cubicBezTo>
                <a:cubicBezTo>
                  <a:pt x="4702742" y="1008298"/>
                  <a:pt x="4696313" y="1000252"/>
                  <a:pt x="4678952" y="985123"/>
                </a:cubicBezTo>
                <a:cubicBezTo>
                  <a:pt x="4683456" y="984160"/>
                  <a:pt x="4683456" y="984160"/>
                  <a:pt x="4683456" y="984160"/>
                </a:cubicBezTo>
                <a:cubicBezTo>
                  <a:pt x="4687961" y="983198"/>
                  <a:pt x="4687961" y="983198"/>
                  <a:pt x="4687961" y="983198"/>
                </a:cubicBezTo>
                <a:cubicBezTo>
                  <a:pt x="4682494" y="979656"/>
                  <a:pt x="4682494" y="979656"/>
                  <a:pt x="4682494" y="979656"/>
                </a:cubicBezTo>
                <a:cubicBezTo>
                  <a:pt x="4677990" y="980618"/>
                  <a:pt x="4677990" y="980618"/>
                  <a:pt x="4677990" y="980618"/>
                </a:cubicBezTo>
                <a:cubicBezTo>
                  <a:pt x="4672523" y="977077"/>
                  <a:pt x="4672523" y="977077"/>
                  <a:pt x="4672523" y="977077"/>
                </a:cubicBezTo>
                <a:cubicBezTo>
                  <a:pt x="4667058" y="973535"/>
                  <a:pt x="4670599" y="968069"/>
                  <a:pt x="4659666" y="960985"/>
                </a:cubicBezTo>
                <a:cubicBezTo>
                  <a:pt x="4658704" y="956481"/>
                  <a:pt x="4658704" y="956481"/>
                  <a:pt x="4658704" y="956481"/>
                </a:cubicBezTo>
                <a:cubicBezTo>
                  <a:pt x="4654200" y="957443"/>
                  <a:pt x="4653237" y="952939"/>
                  <a:pt x="4653237" y="952939"/>
                </a:cubicBezTo>
                <a:cubicBezTo>
                  <a:pt x="4648733" y="953901"/>
                  <a:pt x="4648733" y="953901"/>
                  <a:pt x="4648733" y="953901"/>
                </a:cubicBezTo>
                <a:cubicBezTo>
                  <a:pt x="4649695" y="958406"/>
                  <a:pt x="4649695" y="958406"/>
                  <a:pt x="4649695" y="958406"/>
                </a:cubicBezTo>
                <a:cubicBezTo>
                  <a:pt x="4638763" y="951322"/>
                  <a:pt x="4635876" y="937810"/>
                  <a:pt x="4626869" y="939735"/>
                </a:cubicBezTo>
                <a:cubicBezTo>
                  <a:pt x="4626869" y="939735"/>
                  <a:pt x="4622364" y="940697"/>
                  <a:pt x="4621402" y="936193"/>
                </a:cubicBezTo>
                <a:cubicBezTo>
                  <a:pt x="4621402" y="936193"/>
                  <a:pt x="4616898" y="937155"/>
                  <a:pt x="4616898" y="937155"/>
                </a:cubicBezTo>
                <a:cubicBezTo>
                  <a:pt x="4617860" y="941660"/>
                  <a:pt x="4617860" y="941660"/>
                  <a:pt x="4617860" y="941660"/>
                </a:cubicBezTo>
                <a:cubicBezTo>
                  <a:pt x="4593108" y="913980"/>
                  <a:pt x="4606928" y="934575"/>
                  <a:pt x="4597919" y="936500"/>
                </a:cubicBezTo>
                <a:cubicBezTo>
                  <a:pt x="4589565" y="919446"/>
                  <a:pt x="4556768" y="898195"/>
                  <a:pt x="4529437" y="880487"/>
                </a:cubicBezTo>
                <a:cubicBezTo>
                  <a:pt x="4525895" y="885952"/>
                  <a:pt x="4525895" y="885952"/>
                  <a:pt x="4525895" y="885952"/>
                </a:cubicBezTo>
                <a:cubicBezTo>
                  <a:pt x="4524932" y="881449"/>
                  <a:pt x="4524932" y="881449"/>
                  <a:pt x="4524932" y="881449"/>
                </a:cubicBezTo>
                <a:cubicBezTo>
                  <a:pt x="4524932" y="881449"/>
                  <a:pt x="4523970" y="876945"/>
                  <a:pt x="4519466" y="877907"/>
                </a:cubicBezTo>
                <a:cubicBezTo>
                  <a:pt x="4519466" y="877907"/>
                  <a:pt x="4520428" y="882411"/>
                  <a:pt x="4520428" y="882411"/>
                </a:cubicBezTo>
                <a:cubicBezTo>
                  <a:pt x="4504029" y="871786"/>
                  <a:pt x="4491171" y="855694"/>
                  <a:pt x="4484744" y="847649"/>
                </a:cubicBezTo>
                <a:cubicBezTo>
                  <a:pt x="4481201" y="853114"/>
                  <a:pt x="4482164" y="857619"/>
                  <a:pt x="4476697" y="854077"/>
                </a:cubicBezTo>
                <a:cubicBezTo>
                  <a:pt x="4475735" y="849573"/>
                  <a:pt x="4475735" y="849573"/>
                  <a:pt x="4470269" y="846031"/>
                </a:cubicBezTo>
                <a:cubicBezTo>
                  <a:pt x="4466727" y="851498"/>
                  <a:pt x="4465765" y="846993"/>
                  <a:pt x="4459336" y="838948"/>
                </a:cubicBezTo>
                <a:cubicBezTo>
                  <a:pt x="4459336" y="838948"/>
                  <a:pt x="4459336" y="838948"/>
                  <a:pt x="4463840" y="837986"/>
                </a:cubicBezTo>
                <a:cubicBezTo>
                  <a:pt x="4463840" y="837986"/>
                  <a:pt x="4463840" y="837986"/>
                  <a:pt x="4462878" y="833481"/>
                </a:cubicBezTo>
                <a:cubicBezTo>
                  <a:pt x="4458374" y="834444"/>
                  <a:pt x="4457411" y="829940"/>
                  <a:pt x="4452907" y="830902"/>
                </a:cubicBezTo>
                <a:cubicBezTo>
                  <a:pt x="4452907" y="830902"/>
                  <a:pt x="4448404" y="831864"/>
                  <a:pt x="4448404" y="831864"/>
                </a:cubicBezTo>
                <a:cubicBezTo>
                  <a:pt x="4446479" y="822856"/>
                  <a:pt x="4400168" y="804493"/>
                  <a:pt x="4411102" y="811576"/>
                </a:cubicBezTo>
                <a:cubicBezTo>
                  <a:pt x="4424614" y="808689"/>
                  <a:pt x="4410446" y="830554"/>
                  <a:pt x="4422996" y="823163"/>
                </a:cubicBezTo>
                <a:cubicBezTo>
                  <a:pt x="4426538" y="817697"/>
                  <a:pt x="4436508" y="820277"/>
                  <a:pt x="4442937" y="828322"/>
                </a:cubicBezTo>
                <a:cubicBezTo>
                  <a:pt x="4438433" y="829284"/>
                  <a:pt x="4438433" y="829284"/>
                  <a:pt x="4437470" y="824781"/>
                </a:cubicBezTo>
                <a:cubicBezTo>
                  <a:pt x="4432966" y="825743"/>
                  <a:pt x="4432966" y="825743"/>
                  <a:pt x="4432966" y="825743"/>
                </a:cubicBezTo>
                <a:cubicBezTo>
                  <a:pt x="4428463" y="826705"/>
                  <a:pt x="4433928" y="830246"/>
                  <a:pt x="4433928" y="830246"/>
                </a:cubicBezTo>
                <a:cubicBezTo>
                  <a:pt x="4439395" y="833789"/>
                  <a:pt x="4439395" y="833789"/>
                  <a:pt x="4439395" y="833789"/>
                </a:cubicBezTo>
                <a:cubicBezTo>
                  <a:pt x="4434891" y="834751"/>
                  <a:pt x="4434891" y="834751"/>
                  <a:pt x="4434891" y="834751"/>
                </a:cubicBezTo>
                <a:cubicBezTo>
                  <a:pt x="4433928" y="830246"/>
                  <a:pt x="4429425" y="831209"/>
                  <a:pt x="4429425" y="831209"/>
                </a:cubicBezTo>
                <a:cubicBezTo>
                  <a:pt x="4429425" y="831209"/>
                  <a:pt x="4430387" y="835713"/>
                  <a:pt x="4430387" y="835713"/>
                </a:cubicBezTo>
                <a:cubicBezTo>
                  <a:pt x="4435853" y="839255"/>
                  <a:pt x="4435853" y="839255"/>
                  <a:pt x="4435853" y="839255"/>
                </a:cubicBezTo>
                <a:cubicBezTo>
                  <a:pt x="4441320" y="842797"/>
                  <a:pt x="4441320" y="842797"/>
                  <a:pt x="4441320" y="842797"/>
                </a:cubicBezTo>
                <a:cubicBezTo>
                  <a:pt x="4441320" y="842797"/>
                  <a:pt x="4431350" y="840217"/>
                  <a:pt x="4431350" y="840217"/>
                </a:cubicBezTo>
                <a:cubicBezTo>
                  <a:pt x="4425883" y="836675"/>
                  <a:pt x="4425883" y="836675"/>
                  <a:pt x="4425883" y="836675"/>
                </a:cubicBezTo>
                <a:cubicBezTo>
                  <a:pt x="4420416" y="833133"/>
                  <a:pt x="4420416" y="833133"/>
                  <a:pt x="4420416" y="833133"/>
                </a:cubicBezTo>
                <a:cubicBezTo>
                  <a:pt x="4419454" y="828630"/>
                  <a:pt x="4413988" y="825088"/>
                  <a:pt x="4409484" y="826050"/>
                </a:cubicBezTo>
                <a:cubicBezTo>
                  <a:pt x="4404980" y="827012"/>
                  <a:pt x="4405942" y="831517"/>
                  <a:pt x="4411408" y="835058"/>
                </a:cubicBezTo>
                <a:cubicBezTo>
                  <a:pt x="4411408" y="835058"/>
                  <a:pt x="4411408" y="835058"/>
                  <a:pt x="4412371" y="839562"/>
                </a:cubicBezTo>
                <a:cubicBezTo>
                  <a:pt x="4395972" y="828937"/>
                  <a:pt x="4409484" y="826050"/>
                  <a:pt x="4389543" y="820892"/>
                </a:cubicBezTo>
                <a:cubicBezTo>
                  <a:pt x="4394047" y="819929"/>
                  <a:pt x="4394047" y="819929"/>
                  <a:pt x="4394047" y="819929"/>
                </a:cubicBezTo>
                <a:cubicBezTo>
                  <a:pt x="4394047" y="819929"/>
                  <a:pt x="4394047" y="819929"/>
                  <a:pt x="4393085" y="815425"/>
                </a:cubicBezTo>
                <a:cubicBezTo>
                  <a:pt x="4388581" y="816387"/>
                  <a:pt x="4388581" y="816387"/>
                  <a:pt x="4388581" y="816387"/>
                </a:cubicBezTo>
                <a:cubicBezTo>
                  <a:pt x="4388581" y="816387"/>
                  <a:pt x="4384076" y="817349"/>
                  <a:pt x="4384076" y="817349"/>
                </a:cubicBezTo>
                <a:cubicBezTo>
                  <a:pt x="4378611" y="813807"/>
                  <a:pt x="4378611" y="813807"/>
                  <a:pt x="4378611" y="813807"/>
                </a:cubicBezTo>
                <a:cubicBezTo>
                  <a:pt x="4373144" y="810266"/>
                  <a:pt x="4373144" y="810266"/>
                  <a:pt x="4362211" y="803182"/>
                </a:cubicBezTo>
                <a:cubicBezTo>
                  <a:pt x="4355128" y="814115"/>
                  <a:pt x="4332300" y="795443"/>
                  <a:pt x="4335187" y="808956"/>
                </a:cubicBezTo>
                <a:cubicBezTo>
                  <a:pt x="4344195" y="807031"/>
                  <a:pt x="4350624" y="815078"/>
                  <a:pt x="4360594" y="817656"/>
                </a:cubicBezTo>
                <a:cubicBezTo>
                  <a:pt x="4350624" y="815078"/>
                  <a:pt x="4350624" y="815078"/>
                  <a:pt x="4351586" y="819581"/>
                </a:cubicBezTo>
                <a:cubicBezTo>
                  <a:pt x="4351586" y="819581"/>
                  <a:pt x="4351586" y="819581"/>
                  <a:pt x="4352548" y="824085"/>
                </a:cubicBezTo>
                <a:cubicBezTo>
                  <a:pt x="4340653" y="812498"/>
                  <a:pt x="4324255" y="801873"/>
                  <a:pt x="4308817" y="795751"/>
                </a:cubicBezTo>
                <a:cubicBezTo>
                  <a:pt x="4297885" y="788667"/>
                  <a:pt x="4281486" y="778042"/>
                  <a:pt x="4266049" y="771921"/>
                </a:cubicBezTo>
                <a:cubicBezTo>
                  <a:pt x="4271515" y="775463"/>
                  <a:pt x="4281486" y="778042"/>
                  <a:pt x="4275057" y="769997"/>
                </a:cubicBezTo>
                <a:cubicBezTo>
                  <a:pt x="4255116" y="764837"/>
                  <a:pt x="4255116" y="764837"/>
                  <a:pt x="4253192" y="755830"/>
                </a:cubicBezTo>
                <a:cubicBezTo>
                  <a:pt x="4233250" y="750670"/>
                  <a:pt x="4225860" y="738120"/>
                  <a:pt x="4233250" y="750670"/>
                </a:cubicBezTo>
                <a:cubicBezTo>
                  <a:pt x="4228747" y="751632"/>
                  <a:pt x="4228747" y="751632"/>
                  <a:pt x="4224243" y="752594"/>
                </a:cubicBezTo>
                <a:cubicBezTo>
                  <a:pt x="4197873" y="739390"/>
                  <a:pt x="4172466" y="730690"/>
                  <a:pt x="4150601" y="716522"/>
                </a:cubicBezTo>
                <a:cubicBezTo>
                  <a:pt x="4146097" y="717485"/>
                  <a:pt x="4140630" y="713943"/>
                  <a:pt x="4135164" y="710400"/>
                </a:cubicBezTo>
                <a:cubicBezTo>
                  <a:pt x="4155104" y="715560"/>
                  <a:pt x="4169580" y="717178"/>
                  <a:pt x="4189520" y="722336"/>
                </a:cubicBezTo>
                <a:cubicBezTo>
                  <a:pt x="4189520" y="722336"/>
                  <a:pt x="4205919" y="732962"/>
                  <a:pt x="4188557" y="717832"/>
                </a:cubicBezTo>
                <a:cubicBezTo>
                  <a:pt x="4194024" y="721374"/>
                  <a:pt x="4203995" y="723954"/>
                  <a:pt x="4197566" y="715907"/>
                </a:cubicBezTo>
                <a:cubicBezTo>
                  <a:pt x="4179550" y="719756"/>
                  <a:pt x="4158646" y="710093"/>
                  <a:pt x="4134202" y="705897"/>
                </a:cubicBezTo>
                <a:cubicBezTo>
                  <a:pt x="4138705" y="704935"/>
                  <a:pt x="4137743" y="700431"/>
                  <a:pt x="4133240" y="701393"/>
                </a:cubicBezTo>
                <a:cubicBezTo>
                  <a:pt x="4137743" y="700431"/>
                  <a:pt x="4137743" y="700431"/>
                  <a:pt x="4137743" y="700431"/>
                </a:cubicBezTo>
                <a:cubicBezTo>
                  <a:pt x="4136781" y="695926"/>
                  <a:pt x="4136781" y="695926"/>
                  <a:pt x="4132277" y="696888"/>
                </a:cubicBezTo>
                <a:cubicBezTo>
                  <a:pt x="4131315" y="692385"/>
                  <a:pt x="4121344" y="689805"/>
                  <a:pt x="4111373" y="687226"/>
                </a:cubicBezTo>
                <a:cubicBezTo>
                  <a:pt x="4106870" y="688188"/>
                  <a:pt x="4106870" y="688188"/>
                  <a:pt x="4106870" y="688188"/>
                </a:cubicBezTo>
                <a:cubicBezTo>
                  <a:pt x="4105908" y="683684"/>
                  <a:pt x="4105908" y="683684"/>
                  <a:pt x="4101403" y="684647"/>
                </a:cubicBezTo>
                <a:cubicBezTo>
                  <a:pt x="4095937" y="681105"/>
                  <a:pt x="4095937" y="681105"/>
                  <a:pt x="4090471" y="677562"/>
                </a:cubicBezTo>
                <a:cubicBezTo>
                  <a:pt x="4090471" y="677562"/>
                  <a:pt x="4089509" y="673058"/>
                  <a:pt x="4089509" y="673058"/>
                </a:cubicBezTo>
                <a:cubicBezTo>
                  <a:pt x="4084042" y="669517"/>
                  <a:pt x="4084042" y="669517"/>
                  <a:pt x="4084042" y="669517"/>
                </a:cubicBezTo>
                <a:cubicBezTo>
                  <a:pt x="4080500" y="674983"/>
                  <a:pt x="4080500" y="674983"/>
                  <a:pt x="4080500" y="674983"/>
                </a:cubicBezTo>
                <a:cubicBezTo>
                  <a:pt x="4069568" y="667900"/>
                  <a:pt x="4060559" y="669824"/>
                  <a:pt x="4050589" y="667244"/>
                </a:cubicBezTo>
                <a:cubicBezTo>
                  <a:pt x="4050589" y="667244"/>
                  <a:pt x="4055093" y="666282"/>
                  <a:pt x="4055093" y="666282"/>
                </a:cubicBezTo>
                <a:cubicBezTo>
                  <a:pt x="4055093" y="666282"/>
                  <a:pt x="4055093" y="666282"/>
                  <a:pt x="4054131" y="661779"/>
                </a:cubicBezTo>
                <a:cubicBezTo>
                  <a:pt x="4054131" y="661779"/>
                  <a:pt x="4049627" y="662741"/>
                  <a:pt x="4049627" y="662741"/>
                </a:cubicBezTo>
                <a:cubicBezTo>
                  <a:pt x="4049627" y="662741"/>
                  <a:pt x="4045123" y="663703"/>
                  <a:pt x="4045123" y="663703"/>
                </a:cubicBezTo>
                <a:cubicBezTo>
                  <a:pt x="4053169" y="657274"/>
                  <a:pt x="4009745" y="652423"/>
                  <a:pt x="4030648" y="662086"/>
                </a:cubicBezTo>
                <a:cubicBezTo>
                  <a:pt x="4031611" y="666590"/>
                  <a:pt x="4036115" y="665628"/>
                  <a:pt x="4036115" y="665628"/>
                </a:cubicBezTo>
                <a:cubicBezTo>
                  <a:pt x="4023564" y="673018"/>
                  <a:pt x="4065063" y="668862"/>
                  <a:pt x="4080500" y="674983"/>
                </a:cubicBezTo>
                <a:cubicBezTo>
                  <a:pt x="4075996" y="675945"/>
                  <a:pt x="4075996" y="675945"/>
                  <a:pt x="4071492" y="676907"/>
                </a:cubicBezTo>
                <a:cubicBezTo>
                  <a:pt x="4071492" y="676907"/>
                  <a:pt x="4072455" y="681412"/>
                  <a:pt x="4072455" y="681412"/>
                </a:cubicBezTo>
                <a:cubicBezTo>
                  <a:pt x="4076958" y="680449"/>
                  <a:pt x="4076958" y="680449"/>
                  <a:pt x="4076958" y="680449"/>
                </a:cubicBezTo>
                <a:cubicBezTo>
                  <a:pt x="4077920" y="684954"/>
                  <a:pt x="4082425" y="683991"/>
                  <a:pt x="4082425" y="683991"/>
                </a:cubicBezTo>
                <a:cubicBezTo>
                  <a:pt x="4086929" y="683029"/>
                  <a:pt x="4086929" y="683029"/>
                  <a:pt x="4086929" y="683029"/>
                </a:cubicBezTo>
                <a:cubicBezTo>
                  <a:pt x="4108795" y="697197"/>
                  <a:pt x="4062484" y="678832"/>
                  <a:pt x="4083387" y="688496"/>
                </a:cubicBezTo>
                <a:cubicBezTo>
                  <a:pt x="4073417" y="685916"/>
                  <a:pt x="4063446" y="683336"/>
                  <a:pt x="4053476" y="680756"/>
                </a:cubicBezTo>
                <a:cubicBezTo>
                  <a:pt x="4035306" y="672864"/>
                  <a:pt x="4016250" y="666339"/>
                  <a:pt x="3998561" y="660699"/>
                </a:cubicBezTo>
                <a:lnTo>
                  <a:pt x="3993680" y="659158"/>
                </a:lnTo>
                <a:lnTo>
                  <a:pt x="3795199" y="553069"/>
                </a:lnTo>
                <a:cubicBezTo>
                  <a:pt x="3737785" y="522317"/>
                  <a:pt x="3676087" y="508123"/>
                  <a:pt x="3610375" y="502608"/>
                </a:cubicBezTo>
                <a:cubicBezTo>
                  <a:pt x="3468132" y="495844"/>
                  <a:pt x="3329374" y="468783"/>
                  <a:pt x="3188329" y="467631"/>
                </a:cubicBezTo>
                <a:cubicBezTo>
                  <a:pt x="2801255" y="468200"/>
                  <a:pt x="2424295" y="525271"/>
                  <a:pt x="2059975" y="659812"/>
                </a:cubicBezTo>
                <a:cubicBezTo>
                  <a:pt x="1973004" y="692082"/>
                  <a:pt x="1890572" y="727291"/>
                  <a:pt x="1819343" y="787483"/>
                </a:cubicBezTo>
                <a:cubicBezTo>
                  <a:pt x="1706155" y="880104"/>
                  <a:pt x="1571214" y="944131"/>
                  <a:pt x="1454955" y="1031541"/>
                </a:cubicBezTo>
                <a:cubicBezTo>
                  <a:pt x="1443063" y="1039948"/>
                  <a:pt x="1425960" y="1051424"/>
                  <a:pt x="1413812" y="1040331"/>
                </a:cubicBezTo>
                <a:cubicBezTo>
                  <a:pt x="1410776" y="1037559"/>
                  <a:pt x="1408974" y="1034277"/>
                  <a:pt x="1408084" y="1030679"/>
                </a:cubicBezTo>
                <a:lnTo>
                  <a:pt x="1408033" y="1028519"/>
                </a:lnTo>
                <a:lnTo>
                  <a:pt x="1412039" y="1024844"/>
                </a:lnTo>
                <a:cubicBezTo>
                  <a:pt x="1579972" y="882809"/>
                  <a:pt x="1767264" y="759457"/>
                  <a:pt x="1971913" y="659219"/>
                </a:cubicBezTo>
                <a:cubicBezTo>
                  <a:pt x="1972875" y="663724"/>
                  <a:pt x="1972875" y="663724"/>
                  <a:pt x="1977379" y="662762"/>
                </a:cubicBezTo>
                <a:cubicBezTo>
                  <a:pt x="1977379" y="662762"/>
                  <a:pt x="1981883" y="661799"/>
                  <a:pt x="1981883" y="661799"/>
                </a:cubicBezTo>
                <a:cubicBezTo>
                  <a:pt x="1977379" y="662762"/>
                  <a:pt x="1979303" y="671769"/>
                  <a:pt x="1987350" y="665340"/>
                </a:cubicBezTo>
                <a:cubicBezTo>
                  <a:pt x="1979303" y="671769"/>
                  <a:pt x="1979303" y="671769"/>
                  <a:pt x="1979303" y="671769"/>
                </a:cubicBezTo>
                <a:cubicBezTo>
                  <a:pt x="1974800" y="672731"/>
                  <a:pt x="1975762" y="677236"/>
                  <a:pt x="1980266" y="676274"/>
                </a:cubicBezTo>
                <a:cubicBezTo>
                  <a:pt x="1980266" y="676274"/>
                  <a:pt x="1984770" y="675311"/>
                  <a:pt x="1984770" y="675311"/>
                </a:cubicBezTo>
                <a:cubicBezTo>
                  <a:pt x="1989274" y="674349"/>
                  <a:pt x="1989274" y="674349"/>
                  <a:pt x="1989274" y="674349"/>
                </a:cubicBezTo>
                <a:cubicBezTo>
                  <a:pt x="1992816" y="668882"/>
                  <a:pt x="1992816" y="668882"/>
                  <a:pt x="1992816" y="668882"/>
                </a:cubicBezTo>
                <a:cubicBezTo>
                  <a:pt x="1997320" y="667920"/>
                  <a:pt x="1997320" y="667920"/>
                  <a:pt x="1997320" y="667920"/>
                </a:cubicBezTo>
                <a:cubicBezTo>
                  <a:pt x="1994741" y="677890"/>
                  <a:pt x="1999244" y="676928"/>
                  <a:pt x="2012756" y="674041"/>
                </a:cubicBezTo>
                <a:cubicBezTo>
                  <a:pt x="2019840" y="663109"/>
                  <a:pt x="2011794" y="669538"/>
                  <a:pt x="2014374" y="659567"/>
                </a:cubicBezTo>
                <a:lnTo>
                  <a:pt x="2009869" y="660529"/>
                </a:lnTo>
                <a:cubicBezTo>
                  <a:pt x="2014374" y="659567"/>
                  <a:pt x="2013412" y="655063"/>
                  <a:pt x="2008907" y="656026"/>
                </a:cubicBezTo>
                <a:cubicBezTo>
                  <a:pt x="2008907" y="656026"/>
                  <a:pt x="1999900" y="657950"/>
                  <a:pt x="1995395" y="658912"/>
                </a:cubicBezTo>
                <a:cubicBezTo>
                  <a:pt x="1991854" y="664378"/>
                  <a:pt x="1991854" y="664378"/>
                  <a:pt x="1991854" y="664378"/>
                </a:cubicBezTo>
                <a:cubicBezTo>
                  <a:pt x="1990892" y="659875"/>
                  <a:pt x="1995395" y="658912"/>
                  <a:pt x="1994433" y="654408"/>
                </a:cubicBezTo>
                <a:cubicBezTo>
                  <a:pt x="1994433" y="654408"/>
                  <a:pt x="1998937" y="653446"/>
                  <a:pt x="1998937" y="653446"/>
                </a:cubicBezTo>
                <a:cubicBezTo>
                  <a:pt x="2003442" y="652483"/>
                  <a:pt x="2006983" y="647017"/>
                  <a:pt x="2006983" y="647017"/>
                </a:cubicBezTo>
                <a:cubicBezTo>
                  <a:pt x="2006983" y="647017"/>
                  <a:pt x="2006983" y="647017"/>
                  <a:pt x="2002479" y="647979"/>
                </a:cubicBezTo>
                <a:cubicBezTo>
                  <a:pt x="2070695" y="614566"/>
                  <a:pt x="2144378" y="584695"/>
                  <a:pt x="2213556" y="555787"/>
                </a:cubicBezTo>
                <a:cubicBezTo>
                  <a:pt x="2214518" y="560291"/>
                  <a:pt x="2219985" y="563833"/>
                  <a:pt x="2233497" y="560947"/>
                </a:cubicBezTo>
                <a:cubicBezTo>
                  <a:pt x="2232535" y="556442"/>
                  <a:pt x="2227068" y="552900"/>
                  <a:pt x="2222565" y="553862"/>
                </a:cubicBezTo>
                <a:cubicBezTo>
                  <a:pt x="2222565" y="553862"/>
                  <a:pt x="2227068" y="552900"/>
                  <a:pt x="2227068" y="552900"/>
                </a:cubicBezTo>
                <a:cubicBezTo>
                  <a:pt x="2370006" y="499992"/>
                  <a:pt x="2514525" y="459992"/>
                  <a:pt x="2659387" y="432280"/>
                </a:cubicBezTo>
                <a:close/>
                <a:moveTo>
                  <a:pt x="2580211" y="28532"/>
                </a:moveTo>
                <a:cubicBezTo>
                  <a:pt x="2639385" y="21756"/>
                  <a:pt x="2698559" y="14980"/>
                  <a:pt x="2760003" y="9674"/>
                </a:cubicBezTo>
                <a:cubicBezTo>
                  <a:pt x="3256492" y="-27960"/>
                  <a:pt x="3739421" y="44851"/>
                  <a:pt x="4206393" y="216884"/>
                </a:cubicBezTo>
                <a:cubicBezTo>
                  <a:pt x="4486416" y="319357"/>
                  <a:pt x="4742638" y="466023"/>
                  <a:pt x="4962093" y="669428"/>
                </a:cubicBezTo>
                <a:cubicBezTo>
                  <a:pt x="5047126" y="747075"/>
                  <a:pt x="5144323" y="808436"/>
                  <a:pt x="5227886" y="888353"/>
                </a:cubicBezTo>
                <a:cubicBezTo>
                  <a:pt x="5265526" y="927240"/>
                  <a:pt x="5301697" y="968397"/>
                  <a:pt x="5331187" y="1014893"/>
                </a:cubicBezTo>
                <a:cubicBezTo>
                  <a:pt x="5387095" y="1102673"/>
                  <a:pt x="5453026" y="1182447"/>
                  <a:pt x="5518959" y="1262220"/>
                </a:cubicBezTo>
                <a:cubicBezTo>
                  <a:pt x="5520174" y="1240451"/>
                  <a:pt x="5489232" y="1168845"/>
                  <a:pt x="5467079" y="1138382"/>
                </a:cubicBezTo>
                <a:cubicBezTo>
                  <a:pt x="5517556" y="1154972"/>
                  <a:pt x="5696105" y="1414047"/>
                  <a:pt x="5724761" y="1511561"/>
                </a:cubicBezTo>
                <a:cubicBezTo>
                  <a:pt x="5700321" y="1507005"/>
                  <a:pt x="5683234" y="1491101"/>
                  <a:pt x="5659466" y="1480536"/>
                </a:cubicBezTo>
                <a:cubicBezTo>
                  <a:pt x="5667984" y="1529557"/>
                  <a:pt x="5696946" y="1564433"/>
                  <a:pt x="5720297" y="1600507"/>
                </a:cubicBezTo>
                <a:cubicBezTo>
                  <a:pt x="5725636" y="1607188"/>
                  <a:pt x="5732045" y="1609729"/>
                  <a:pt x="5738327" y="1602521"/>
                </a:cubicBezTo>
                <a:cubicBezTo>
                  <a:pt x="5765326" y="1573289"/>
                  <a:pt x="5778000" y="1596001"/>
                  <a:pt x="5788406" y="1617243"/>
                </a:cubicBezTo>
                <a:cubicBezTo>
                  <a:pt x="5839631" y="1719712"/>
                  <a:pt x="5888985" y="1822580"/>
                  <a:pt x="5933129" y="1928517"/>
                </a:cubicBezTo>
                <a:cubicBezTo>
                  <a:pt x="5971807" y="2018024"/>
                  <a:pt x="5999264" y="2109927"/>
                  <a:pt x="6015900" y="2206099"/>
                </a:cubicBezTo>
                <a:cubicBezTo>
                  <a:pt x="6015628" y="2213979"/>
                  <a:pt x="6017226" y="2221459"/>
                  <a:pt x="6018824" y="2228938"/>
                </a:cubicBezTo>
                <a:cubicBezTo>
                  <a:pt x="6019350" y="2240559"/>
                  <a:pt x="6019478" y="2250308"/>
                  <a:pt x="6006787" y="2254975"/>
                </a:cubicBezTo>
                <a:cubicBezTo>
                  <a:pt x="5992225" y="2260042"/>
                  <a:pt x="5986088" y="2249620"/>
                  <a:pt x="5981821" y="2238800"/>
                </a:cubicBezTo>
                <a:cubicBezTo>
                  <a:pt x="5972486" y="2213418"/>
                  <a:pt x="5965023" y="2187637"/>
                  <a:pt x="5955690" y="2162256"/>
                </a:cubicBezTo>
                <a:cubicBezTo>
                  <a:pt x="5951821" y="2153305"/>
                  <a:pt x="5946083" y="2144754"/>
                  <a:pt x="5938475" y="2136603"/>
                </a:cubicBezTo>
                <a:cubicBezTo>
                  <a:pt x="5932175" y="2171190"/>
                  <a:pt x="5940838" y="2202581"/>
                  <a:pt x="5953240" y="2233173"/>
                </a:cubicBezTo>
                <a:cubicBezTo>
                  <a:pt x="6012584" y="2382792"/>
                  <a:pt x="6061105" y="2536680"/>
                  <a:pt x="6087185" y="2695361"/>
                </a:cubicBezTo>
                <a:cubicBezTo>
                  <a:pt x="6121654" y="2893313"/>
                  <a:pt x="6105102" y="3090434"/>
                  <a:pt x="6081069" y="3289153"/>
                </a:cubicBezTo>
                <a:cubicBezTo>
                  <a:pt x="6038647" y="3630634"/>
                  <a:pt x="5960838" y="3962076"/>
                  <a:pt x="5808111" y="4272372"/>
                </a:cubicBezTo>
                <a:cubicBezTo>
                  <a:pt x="5630111" y="4629130"/>
                  <a:pt x="5388032" y="4933096"/>
                  <a:pt x="5083073" y="5189877"/>
                </a:cubicBezTo>
                <a:cubicBezTo>
                  <a:pt x="4975095" y="5279430"/>
                  <a:pt x="4875526" y="5380874"/>
                  <a:pt x="4748863" y="5447042"/>
                </a:cubicBezTo>
                <a:cubicBezTo>
                  <a:pt x="4424727" y="5614062"/>
                  <a:pt x="4097123" y="5774002"/>
                  <a:pt x="3740846" y="5863806"/>
                </a:cubicBezTo>
                <a:cubicBezTo>
                  <a:pt x="3553557" y="5911641"/>
                  <a:pt x="3362544" y="5932897"/>
                  <a:pt x="3169933" y="5946671"/>
                </a:cubicBezTo>
                <a:cubicBezTo>
                  <a:pt x="3104749" y="5952776"/>
                  <a:pt x="3038366" y="5953271"/>
                  <a:pt x="2972383" y="5955635"/>
                </a:cubicBezTo>
                <a:cubicBezTo>
                  <a:pt x="2945003" y="5955619"/>
                  <a:pt x="2915351" y="5954132"/>
                  <a:pt x="2888242" y="5946236"/>
                </a:cubicBezTo>
                <a:cubicBezTo>
                  <a:pt x="2850584" y="5934728"/>
                  <a:pt x="2811583" y="5935239"/>
                  <a:pt x="2773508" y="5949239"/>
                </a:cubicBezTo>
                <a:cubicBezTo>
                  <a:pt x="2751864" y="5957774"/>
                  <a:pt x="2733834" y="5955760"/>
                  <a:pt x="2719689" y="5935317"/>
                </a:cubicBezTo>
                <a:cubicBezTo>
                  <a:pt x="2702874" y="5911534"/>
                  <a:pt x="2679905" y="5904708"/>
                  <a:pt x="2651853" y="5910702"/>
                </a:cubicBezTo>
                <a:cubicBezTo>
                  <a:pt x="2608839" y="5919891"/>
                  <a:pt x="2566369" y="5913322"/>
                  <a:pt x="2524570" y="5900743"/>
                </a:cubicBezTo>
                <a:cubicBezTo>
                  <a:pt x="2451524" y="5879196"/>
                  <a:pt x="2378077" y="5855780"/>
                  <a:pt x="2303959" y="5838373"/>
                </a:cubicBezTo>
                <a:cubicBezTo>
                  <a:pt x="2088013" y="5788694"/>
                  <a:pt x="1896814" y="5680933"/>
                  <a:pt x="1704545" y="5577311"/>
                </a:cubicBezTo>
                <a:cubicBezTo>
                  <a:pt x="1582907" y="5511395"/>
                  <a:pt x="1461669" y="5447348"/>
                  <a:pt x="1349927" y="5363675"/>
                </a:cubicBezTo>
                <a:cubicBezTo>
                  <a:pt x="1342718" y="5357393"/>
                  <a:pt x="1333639" y="5351511"/>
                  <a:pt x="1326431" y="5345230"/>
                </a:cubicBezTo>
                <a:cubicBezTo>
                  <a:pt x="1312413" y="5334537"/>
                  <a:pt x="1315227" y="5320248"/>
                  <a:pt x="1324450" y="5308501"/>
                </a:cubicBezTo>
                <a:cubicBezTo>
                  <a:pt x="1335544" y="5296353"/>
                  <a:pt x="1343552" y="5306375"/>
                  <a:pt x="1353031" y="5314127"/>
                </a:cubicBezTo>
                <a:cubicBezTo>
                  <a:pt x="1409501" y="5358769"/>
                  <a:pt x="1469312" y="5400742"/>
                  <a:pt x="1535006" y="5433636"/>
                </a:cubicBezTo>
                <a:cubicBezTo>
                  <a:pt x="1545955" y="5439119"/>
                  <a:pt x="1557303" y="5446471"/>
                  <a:pt x="1570795" y="5445544"/>
                </a:cubicBezTo>
                <a:cubicBezTo>
                  <a:pt x="1572664" y="5445144"/>
                  <a:pt x="1578674" y="5445815"/>
                  <a:pt x="1578274" y="5443946"/>
                </a:cubicBezTo>
                <a:cubicBezTo>
                  <a:pt x="1581217" y="5439407"/>
                  <a:pt x="1577076" y="5438335"/>
                  <a:pt x="1573335" y="5439134"/>
                </a:cubicBezTo>
                <a:cubicBezTo>
                  <a:pt x="1464263" y="5358802"/>
                  <a:pt x="1350778" y="5285277"/>
                  <a:pt x="1245045" y="5202275"/>
                </a:cubicBezTo>
                <a:cubicBezTo>
                  <a:pt x="1212071" y="5176078"/>
                  <a:pt x="1180967" y="5149481"/>
                  <a:pt x="1146122" y="5123684"/>
                </a:cubicBezTo>
                <a:cubicBezTo>
                  <a:pt x="1138913" y="5117403"/>
                  <a:pt x="1132777" y="5106982"/>
                  <a:pt x="1114075" y="5110977"/>
                </a:cubicBezTo>
                <a:cubicBezTo>
                  <a:pt x="1160923" y="5165497"/>
                  <a:pt x="1231827" y="5195322"/>
                  <a:pt x="1239256" y="5275861"/>
                </a:cubicBezTo>
                <a:cubicBezTo>
                  <a:pt x="1002153" y="5099691"/>
                  <a:pt x="806611" y="4889222"/>
                  <a:pt x="647691" y="4639642"/>
                </a:cubicBezTo>
                <a:cubicBezTo>
                  <a:pt x="675071" y="4639659"/>
                  <a:pt x="685476" y="4660900"/>
                  <a:pt x="698822" y="4677603"/>
                </a:cubicBezTo>
                <a:cubicBezTo>
                  <a:pt x="712568" y="4696176"/>
                  <a:pt x="725914" y="4712878"/>
                  <a:pt x="744471" y="4726512"/>
                </a:cubicBezTo>
                <a:cubicBezTo>
                  <a:pt x="778499" y="4775948"/>
                  <a:pt x="815869" y="4822716"/>
                  <a:pt x="859121" y="4860405"/>
                </a:cubicBezTo>
                <a:cubicBezTo>
                  <a:pt x="862461" y="4857736"/>
                  <a:pt x="865802" y="4855066"/>
                  <a:pt x="869143" y="4852397"/>
                </a:cubicBezTo>
                <a:cubicBezTo>
                  <a:pt x="830303" y="4807900"/>
                  <a:pt x="791464" y="4763402"/>
                  <a:pt x="750753" y="4719304"/>
                </a:cubicBezTo>
                <a:cubicBezTo>
                  <a:pt x="626388" y="4530780"/>
                  <a:pt x="502023" y="4342256"/>
                  <a:pt x="408923" y="4135320"/>
                </a:cubicBezTo>
                <a:cubicBezTo>
                  <a:pt x="219129" y="3704619"/>
                  <a:pt x="139003" y="3256353"/>
                  <a:pt x="164008" y="2787582"/>
                </a:cubicBezTo>
                <a:cubicBezTo>
                  <a:pt x="168471" y="2698636"/>
                  <a:pt x="163583" y="2611687"/>
                  <a:pt x="184206" y="2525154"/>
                </a:cubicBezTo>
                <a:cubicBezTo>
                  <a:pt x="186349" y="2516875"/>
                  <a:pt x="184351" y="2507525"/>
                  <a:pt x="195172" y="2503257"/>
                </a:cubicBezTo>
                <a:cubicBezTo>
                  <a:pt x="204923" y="2503130"/>
                  <a:pt x="204651" y="2511009"/>
                  <a:pt x="203581" y="2515148"/>
                </a:cubicBezTo>
                <a:cubicBezTo>
                  <a:pt x="170144" y="2798003"/>
                  <a:pt x="194812" y="3078222"/>
                  <a:pt x="227360" y="3358710"/>
                </a:cubicBezTo>
                <a:cubicBezTo>
                  <a:pt x="243162" y="3505900"/>
                  <a:pt x="288887" y="3646696"/>
                  <a:pt x="327131" y="3789091"/>
                </a:cubicBezTo>
                <a:cubicBezTo>
                  <a:pt x="332597" y="3805522"/>
                  <a:pt x="336592" y="3824223"/>
                  <a:pt x="340188" y="3841053"/>
                </a:cubicBezTo>
                <a:cubicBezTo>
                  <a:pt x="344055" y="3850004"/>
                  <a:pt x="339372" y="3864692"/>
                  <a:pt x="356203" y="3861096"/>
                </a:cubicBezTo>
                <a:cubicBezTo>
                  <a:pt x="373035" y="3857500"/>
                  <a:pt x="368767" y="3846679"/>
                  <a:pt x="365970" y="3833590"/>
                </a:cubicBezTo>
                <a:cubicBezTo>
                  <a:pt x="344107" y="3767866"/>
                  <a:pt x="323715" y="3699873"/>
                  <a:pt x="307461" y="3632951"/>
                </a:cubicBezTo>
                <a:cubicBezTo>
                  <a:pt x="175983" y="3072466"/>
                  <a:pt x="187148" y="2520615"/>
                  <a:pt x="402527" y="1981840"/>
                </a:cubicBezTo>
                <a:cubicBezTo>
                  <a:pt x="403599" y="1977701"/>
                  <a:pt x="404270" y="1971691"/>
                  <a:pt x="407611" y="1969022"/>
                </a:cubicBezTo>
                <a:cubicBezTo>
                  <a:pt x="409082" y="1966753"/>
                  <a:pt x="412822" y="1965953"/>
                  <a:pt x="419903" y="1962484"/>
                </a:cubicBezTo>
                <a:cubicBezTo>
                  <a:pt x="410662" y="2001612"/>
                  <a:pt x="404363" y="2036199"/>
                  <a:pt x="392454" y="2071985"/>
                </a:cubicBezTo>
                <a:cubicBezTo>
                  <a:pt x="304800" y="2339047"/>
                  <a:pt x="280316" y="2618034"/>
                  <a:pt x="253961" y="2897420"/>
                </a:cubicBezTo>
                <a:cubicBezTo>
                  <a:pt x="251004" y="2929338"/>
                  <a:pt x="257796" y="2961129"/>
                  <a:pt x="260448" y="2991849"/>
                </a:cubicBezTo>
                <a:cubicBezTo>
                  <a:pt x="262046" y="2999329"/>
                  <a:pt x="258832" y="3011748"/>
                  <a:pt x="272323" y="3010820"/>
                </a:cubicBezTo>
                <a:cubicBezTo>
                  <a:pt x="282073" y="3010693"/>
                  <a:pt x="286085" y="3002015"/>
                  <a:pt x="290098" y="2993336"/>
                </a:cubicBezTo>
                <a:cubicBezTo>
                  <a:pt x="293711" y="2982786"/>
                  <a:pt x="298794" y="2969968"/>
                  <a:pt x="304677" y="2960890"/>
                </a:cubicBezTo>
                <a:cubicBezTo>
                  <a:pt x="324040" y="3179669"/>
                  <a:pt x="344875" y="3396177"/>
                  <a:pt x="407652" y="3607635"/>
                </a:cubicBezTo>
                <a:cubicBezTo>
                  <a:pt x="412972" y="3641696"/>
                  <a:pt x="423905" y="3674557"/>
                  <a:pt x="440447" y="3706220"/>
                </a:cubicBezTo>
                <a:cubicBezTo>
                  <a:pt x="433255" y="3672559"/>
                  <a:pt x="431675" y="3637700"/>
                  <a:pt x="415132" y="3606037"/>
                </a:cubicBezTo>
                <a:cubicBezTo>
                  <a:pt x="375307" y="3428783"/>
                  <a:pt x="346703" y="3249131"/>
                  <a:pt x="337201" y="3067354"/>
                </a:cubicBezTo>
                <a:cubicBezTo>
                  <a:pt x="318450" y="2723300"/>
                  <a:pt x="366608" y="2390370"/>
                  <a:pt x="477138" y="2065625"/>
                </a:cubicBezTo>
                <a:cubicBezTo>
                  <a:pt x="479680" y="2059216"/>
                  <a:pt x="483021" y="2056547"/>
                  <a:pt x="489702" y="2051208"/>
                </a:cubicBezTo>
                <a:cubicBezTo>
                  <a:pt x="368810" y="2501358"/>
                  <a:pt x="316969" y="2954352"/>
                  <a:pt x="430613" y="3413056"/>
                </a:cubicBezTo>
                <a:lnTo>
                  <a:pt x="428865" y="3386728"/>
                </a:lnTo>
                <a:lnTo>
                  <a:pt x="466894" y="3622863"/>
                </a:lnTo>
                <a:cubicBezTo>
                  <a:pt x="474592" y="3658895"/>
                  <a:pt x="482290" y="3694928"/>
                  <a:pt x="489988" y="3730960"/>
                </a:cubicBezTo>
                <a:cubicBezTo>
                  <a:pt x="519511" y="3847103"/>
                  <a:pt x="557080" y="3956817"/>
                  <a:pt x="599154" y="4065569"/>
                </a:cubicBezTo>
                <a:cubicBezTo>
                  <a:pt x="609431" y="4091631"/>
                  <a:pt x="619708" y="4117693"/>
                  <a:pt x="634491" y="4142793"/>
                </a:cubicBezTo>
                <a:cubicBezTo>
                  <a:pt x="635453" y="4147297"/>
                  <a:pt x="637377" y="4156305"/>
                  <a:pt x="639302" y="4165313"/>
                </a:cubicBezTo>
                <a:cubicBezTo>
                  <a:pt x="639302" y="4165313"/>
                  <a:pt x="639302" y="4165313"/>
                  <a:pt x="643807" y="4164351"/>
                </a:cubicBezTo>
                <a:cubicBezTo>
                  <a:pt x="746275" y="4401489"/>
                  <a:pt x="881891" y="4617416"/>
                  <a:pt x="1044223" y="4804087"/>
                </a:cubicBezTo>
                <a:cubicBezTo>
                  <a:pt x="1090186" y="4864912"/>
                  <a:pt x="1140653" y="4924774"/>
                  <a:pt x="1194661" y="4979171"/>
                </a:cubicBezTo>
                <a:cubicBezTo>
                  <a:pt x="1175375" y="4955033"/>
                  <a:pt x="1153510" y="4940866"/>
                  <a:pt x="1143540" y="4938286"/>
                </a:cubicBezTo>
                <a:cubicBezTo>
                  <a:pt x="1151893" y="4955340"/>
                  <a:pt x="1175683" y="4978515"/>
                  <a:pt x="1194007" y="4998149"/>
                </a:cubicBezTo>
                <a:cubicBezTo>
                  <a:pt x="1216834" y="5016820"/>
                  <a:pt x="1234195" y="5031950"/>
                  <a:pt x="1243203" y="5030025"/>
                </a:cubicBezTo>
                <a:cubicBezTo>
                  <a:pt x="1230346" y="5013933"/>
                  <a:pt x="1212985" y="4998803"/>
                  <a:pt x="1200128" y="4982713"/>
                </a:cubicBezTo>
                <a:cubicBezTo>
                  <a:pt x="1236776" y="5021979"/>
                  <a:pt x="1277927" y="5060284"/>
                  <a:pt x="1320040" y="5103092"/>
                </a:cubicBezTo>
                <a:cubicBezTo>
                  <a:pt x="1323889" y="5121109"/>
                  <a:pt x="1358611" y="5151367"/>
                  <a:pt x="1390447" y="5168114"/>
                </a:cubicBezTo>
                <a:cubicBezTo>
                  <a:pt x="1407809" y="5183243"/>
                  <a:pt x="1430636" y="5201914"/>
                  <a:pt x="1438027" y="5214464"/>
                </a:cubicBezTo>
                <a:cubicBezTo>
                  <a:pt x="1447036" y="5212539"/>
                  <a:pt x="1458930" y="5224127"/>
                  <a:pt x="1469862" y="5231211"/>
                </a:cubicBezTo>
                <a:cubicBezTo>
                  <a:pt x="2189107" y="5798122"/>
                  <a:pt x="3177182" y="5992052"/>
                  <a:pt x="4098674" y="5653890"/>
                </a:cubicBezTo>
                <a:cubicBezTo>
                  <a:pt x="4469974" y="5518049"/>
                  <a:pt x="4793386" y="5312374"/>
                  <a:pt x="5058287" y="5053265"/>
                </a:cubicBezTo>
                <a:cubicBezTo>
                  <a:pt x="5658574" y="4468182"/>
                  <a:pt x="5968225" y="3624938"/>
                  <a:pt x="5862270" y="2776293"/>
                </a:cubicBezTo>
                <a:cubicBezTo>
                  <a:pt x="5854264" y="2716778"/>
                  <a:pt x="5847221" y="2661766"/>
                  <a:pt x="5834711" y="2603214"/>
                </a:cubicBezTo>
                <a:cubicBezTo>
                  <a:pt x="5834711" y="2603214"/>
                  <a:pt x="5839216" y="2602252"/>
                  <a:pt x="5838253" y="2597748"/>
                </a:cubicBezTo>
                <a:cubicBezTo>
                  <a:pt x="5835366" y="2584235"/>
                  <a:pt x="5835366" y="2584235"/>
                  <a:pt x="5835366" y="2584235"/>
                </a:cubicBezTo>
                <a:cubicBezTo>
                  <a:pt x="5835366" y="2584235"/>
                  <a:pt x="5834404" y="2579732"/>
                  <a:pt x="5829900" y="2580694"/>
                </a:cubicBezTo>
                <a:lnTo>
                  <a:pt x="5802956" y="2454580"/>
                </a:lnTo>
                <a:cubicBezTo>
                  <a:pt x="5777282" y="2356454"/>
                  <a:pt x="5748067" y="2263794"/>
                  <a:pt x="5713385" y="2167591"/>
                </a:cubicBezTo>
                <a:cubicBezTo>
                  <a:pt x="5600022" y="1857426"/>
                  <a:pt x="5436461" y="1576825"/>
                  <a:pt x="5230091" y="1338337"/>
                </a:cubicBezTo>
                <a:cubicBezTo>
                  <a:pt x="5120805" y="1201559"/>
                  <a:pt x="4989960" y="1074095"/>
                  <a:pt x="4852032" y="957564"/>
                </a:cubicBezTo>
                <a:cubicBezTo>
                  <a:pt x="4857498" y="961106"/>
                  <a:pt x="4857498" y="961106"/>
                  <a:pt x="4862002" y="960144"/>
                </a:cubicBezTo>
                <a:cubicBezTo>
                  <a:pt x="4850108" y="948556"/>
                  <a:pt x="4821813" y="926343"/>
                  <a:pt x="4798985" y="907672"/>
                </a:cubicBezTo>
                <a:cubicBezTo>
                  <a:pt x="4782587" y="897047"/>
                  <a:pt x="4770691" y="885459"/>
                  <a:pt x="4760721" y="882879"/>
                </a:cubicBezTo>
                <a:cubicBezTo>
                  <a:pt x="4722457" y="858088"/>
                  <a:pt x="4683230" y="828791"/>
                  <a:pt x="4644966" y="803998"/>
                </a:cubicBezTo>
                <a:cubicBezTo>
                  <a:pt x="4633070" y="792411"/>
                  <a:pt x="4616671" y="781786"/>
                  <a:pt x="4601235" y="775665"/>
                </a:cubicBezTo>
                <a:cubicBezTo>
                  <a:pt x="4474546" y="689699"/>
                  <a:pt x="4337233" y="620133"/>
                  <a:pt x="4191873" y="556997"/>
                </a:cubicBezTo>
                <a:cubicBezTo>
                  <a:pt x="4237221" y="570856"/>
                  <a:pt x="4282569" y="584716"/>
                  <a:pt x="4317947" y="595996"/>
                </a:cubicBezTo>
                <a:cubicBezTo>
                  <a:pt x="4319871" y="605005"/>
                  <a:pt x="4339812" y="610163"/>
                  <a:pt x="4340774" y="614667"/>
                </a:cubicBezTo>
                <a:cubicBezTo>
                  <a:pt x="4381618" y="629489"/>
                  <a:pt x="4429854" y="656861"/>
                  <a:pt x="4468773" y="662675"/>
                </a:cubicBezTo>
                <a:cubicBezTo>
                  <a:pt x="4452374" y="652050"/>
                  <a:pt x="4430508" y="637883"/>
                  <a:pt x="4433088" y="627913"/>
                </a:cubicBezTo>
                <a:cubicBezTo>
                  <a:pt x="4406718" y="614708"/>
                  <a:pt x="4344010" y="585719"/>
                  <a:pt x="4325031" y="585063"/>
                </a:cubicBezTo>
                <a:cubicBezTo>
                  <a:pt x="4314098" y="577980"/>
                  <a:pt x="4307670" y="569934"/>
                  <a:pt x="4302203" y="566393"/>
                </a:cubicBezTo>
                <a:cubicBezTo>
                  <a:pt x="4271330" y="554150"/>
                  <a:pt x="4246884" y="549953"/>
                  <a:pt x="4216974" y="542214"/>
                </a:cubicBezTo>
                <a:cubicBezTo>
                  <a:pt x="4196070" y="532551"/>
                  <a:pt x="4158768" y="512263"/>
                  <a:pt x="4133361" y="503562"/>
                </a:cubicBezTo>
                <a:cubicBezTo>
                  <a:pt x="4123391" y="500982"/>
                  <a:pt x="4119849" y="506449"/>
                  <a:pt x="4109878" y="503869"/>
                </a:cubicBezTo>
                <a:cubicBezTo>
                  <a:pt x="4099908" y="501291"/>
                  <a:pt x="4082547" y="486161"/>
                  <a:pt x="4072576" y="483581"/>
                </a:cubicBezTo>
                <a:cubicBezTo>
                  <a:pt x="4041702" y="471338"/>
                  <a:pt x="4028190" y="474225"/>
                  <a:pt x="4026266" y="465217"/>
                </a:cubicBezTo>
                <a:cubicBezTo>
                  <a:pt x="4007287" y="464562"/>
                  <a:pt x="3977375" y="456824"/>
                  <a:pt x="3970292" y="467757"/>
                </a:cubicBezTo>
                <a:cubicBezTo>
                  <a:pt x="3989271" y="468411"/>
                  <a:pt x="3985729" y="473878"/>
                  <a:pt x="3986691" y="478382"/>
                </a:cubicBezTo>
                <a:cubicBezTo>
                  <a:pt x="3540295" y="328852"/>
                  <a:pt x="3052011" y="291882"/>
                  <a:pt x="2556561" y="397733"/>
                </a:cubicBezTo>
                <a:lnTo>
                  <a:pt x="2508145" y="410487"/>
                </a:lnTo>
                <a:lnTo>
                  <a:pt x="2458913" y="419861"/>
                </a:lnTo>
                <a:cubicBezTo>
                  <a:pt x="2151483" y="490308"/>
                  <a:pt x="1868431" y="625941"/>
                  <a:pt x="1598952" y="799372"/>
                </a:cubicBezTo>
                <a:cubicBezTo>
                  <a:pt x="1558063" y="827661"/>
                  <a:pt x="1514505" y="852611"/>
                  <a:pt x="1473216" y="879030"/>
                </a:cubicBezTo>
                <a:cubicBezTo>
                  <a:pt x="1466535" y="884369"/>
                  <a:pt x="1461052" y="895317"/>
                  <a:pt x="1451174" y="885695"/>
                </a:cubicBezTo>
                <a:cubicBezTo>
                  <a:pt x="1441695" y="877943"/>
                  <a:pt x="1443438" y="867794"/>
                  <a:pt x="1449321" y="858715"/>
                </a:cubicBezTo>
                <a:cubicBezTo>
                  <a:pt x="1462557" y="838289"/>
                  <a:pt x="1480731" y="822673"/>
                  <a:pt x="1500105" y="812669"/>
                </a:cubicBezTo>
                <a:cubicBezTo>
                  <a:pt x="1611007" y="745956"/>
                  <a:pt x="1716842" y="664683"/>
                  <a:pt x="1844558" y="621754"/>
                </a:cubicBezTo>
                <a:cubicBezTo>
                  <a:pt x="1831212" y="605052"/>
                  <a:pt x="1812238" y="616927"/>
                  <a:pt x="1796350" y="606633"/>
                </a:cubicBezTo>
                <a:cubicBezTo>
                  <a:pt x="1833099" y="577272"/>
                  <a:pt x="1874116" y="558732"/>
                  <a:pt x="1915531" y="542063"/>
                </a:cubicBezTo>
                <a:cubicBezTo>
                  <a:pt x="2200904" y="422433"/>
                  <a:pt x="2492268" y="330852"/>
                  <a:pt x="2801357" y="303925"/>
                </a:cubicBezTo>
                <a:cubicBezTo>
                  <a:pt x="3018680" y="286827"/>
                  <a:pt x="3234787" y="291496"/>
                  <a:pt x="3448335" y="329955"/>
                </a:cubicBezTo>
                <a:cubicBezTo>
                  <a:pt x="3513374" y="341479"/>
                  <a:pt x="3572259" y="369963"/>
                  <a:pt x="3639713" y="365329"/>
                </a:cubicBezTo>
                <a:cubicBezTo>
                  <a:pt x="3656944" y="363602"/>
                  <a:pt x="3679513" y="368557"/>
                  <a:pt x="3679531" y="341178"/>
                </a:cubicBezTo>
                <a:cubicBezTo>
                  <a:pt x="3681418" y="313399"/>
                  <a:pt x="3657905" y="322334"/>
                  <a:pt x="3641345" y="318050"/>
                </a:cubicBezTo>
                <a:cubicBezTo>
                  <a:pt x="3621444" y="316435"/>
                  <a:pt x="3596333" y="317890"/>
                  <a:pt x="3579519" y="294106"/>
                </a:cubicBezTo>
                <a:cubicBezTo>
                  <a:pt x="3700137" y="282025"/>
                  <a:pt x="3811242" y="316949"/>
                  <a:pt x="3921820" y="340254"/>
                </a:cubicBezTo>
                <a:cubicBezTo>
                  <a:pt x="3988457" y="359259"/>
                  <a:pt x="4048541" y="393353"/>
                  <a:pt x="4117320" y="404078"/>
                </a:cubicBezTo>
                <a:cubicBezTo>
                  <a:pt x="4058708" y="367716"/>
                  <a:pt x="3994740" y="352052"/>
                  <a:pt x="3929573" y="330776"/>
                </a:cubicBezTo>
                <a:cubicBezTo>
                  <a:pt x="3841709" y="294797"/>
                  <a:pt x="3746619" y="279916"/>
                  <a:pt x="3651529" y="265034"/>
                </a:cubicBezTo>
                <a:cubicBezTo>
                  <a:pt x="3392571" y="224545"/>
                  <a:pt x="3131596" y="202085"/>
                  <a:pt x="2868463" y="215284"/>
                </a:cubicBezTo>
                <a:cubicBezTo>
                  <a:pt x="2835871" y="218335"/>
                  <a:pt x="2800210" y="216177"/>
                  <a:pt x="2767746" y="228980"/>
                </a:cubicBezTo>
                <a:cubicBezTo>
                  <a:pt x="2772141" y="249550"/>
                  <a:pt x="2788173" y="242214"/>
                  <a:pt x="2799794" y="241686"/>
                </a:cubicBezTo>
                <a:cubicBezTo>
                  <a:pt x="3021256" y="225658"/>
                  <a:pt x="3243373" y="231000"/>
                  <a:pt x="3465473" y="263721"/>
                </a:cubicBezTo>
                <a:cubicBezTo>
                  <a:pt x="3477492" y="265064"/>
                  <a:pt x="3499535" y="258399"/>
                  <a:pt x="3497920" y="278298"/>
                </a:cubicBezTo>
                <a:cubicBezTo>
                  <a:pt x="3496305" y="298197"/>
                  <a:pt x="3474535" y="296982"/>
                  <a:pt x="3460245" y="294168"/>
                </a:cubicBezTo>
                <a:cubicBezTo>
                  <a:pt x="3389994" y="285712"/>
                  <a:pt x="3320016" y="269376"/>
                  <a:pt x="3247224" y="267329"/>
                </a:cubicBezTo>
                <a:cubicBezTo>
                  <a:pt x="2932814" y="260197"/>
                  <a:pt x="2620529" y="272164"/>
                  <a:pt x="2317144" y="362401"/>
                </a:cubicBezTo>
                <a:cubicBezTo>
                  <a:pt x="2081756" y="432244"/>
                  <a:pt x="1859571" y="536420"/>
                  <a:pt x="1646991" y="658097"/>
                </a:cubicBezTo>
                <a:cubicBezTo>
                  <a:pt x="1603433" y="683046"/>
                  <a:pt x="1558005" y="708395"/>
                  <a:pt x="1510978" y="726263"/>
                </a:cubicBezTo>
                <a:cubicBezTo>
                  <a:pt x="1826469" y="500473"/>
                  <a:pt x="2176643" y="345489"/>
                  <a:pt x="2562299" y="265051"/>
                </a:cubicBezTo>
                <a:cubicBezTo>
                  <a:pt x="2544413" y="245407"/>
                  <a:pt x="2523968" y="259552"/>
                  <a:pt x="2496459" y="249786"/>
                </a:cubicBezTo>
                <a:cubicBezTo>
                  <a:pt x="2563786" y="235402"/>
                  <a:pt x="2621762" y="223015"/>
                  <a:pt x="2679065" y="216639"/>
                </a:cubicBezTo>
                <a:cubicBezTo>
                  <a:pt x="2765221" y="208009"/>
                  <a:pt x="2851776" y="201250"/>
                  <a:pt x="2939402" y="190351"/>
                </a:cubicBezTo>
                <a:cubicBezTo>
                  <a:pt x="2945412" y="191022"/>
                  <a:pt x="2960102" y="195705"/>
                  <a:pt x="2959175" y="182215"/>
                </a:cubicBezTo>
                <a:cubicBezTo>
                  <a:pt x="2960518" y="170196"/>
                  <a:pt x="2947427" y="172993"/>
                  <a:pt x="2939547" y="172721"/>
                </a:cubicBezTo>
                <a:cubicBezTo>
                  <a:pt x="2830422" y="174526"/>
                  <a:pt x="2723440" y="168051"/>
                  <a:pt x="2616967" y="200575"/>
                </a:cubicBezTo>
                <a:cubicBezTo>
                  <a:pt x="2593454" y="209510"/>
                  <a:pt x="2564475" y="202013"/>
                  <a:pt x="2537493" y="203867"/>
                </a:cubicBezTo>
                <a:cubicBezTo>
                  <a:pt x="2425028" y="208340"/>
                  <a:pt x="2323223" y="253555"/>
                  <a:pt x="2217149" y="287950"/>
                </a:cubicBezTo>
                <a:cubicBezTo>
                  <a:pt x="1981889" y="367543"/>
                  <a:pt x="1756636" y="466508"/>
                  <a:pt x="1542585" y="590454"/>
                </a:cubicBezTo>
                <a:cubicBezTo>
                  <a:pt x="1408170" y="666101"/>
                  <a:pt x="1293638" y="770742"/>
                  <a:pt x="1168430" y="862020"/>
                </a:cubicBezTo>
                <a:cubicBezTo>
                  <a:pt x="1158008" y="868157"/>
                  <a:pt x="1146115" y="876564"/>
                  <a:pt x="1130881" y="887640"/>
                </a:cubicBezTo>
                <a:cubicBezTo>
                  <a:pt x="1131570" y="854252"/>
                  <a:pt x="1145877" y="829685"/>
                  <a:pt x="1168592" y="817011"/>
                </a:cubicBezTo>
                <a:cubicBezTo>
                  <a:pt x="1280692" y="755909"/>
                  <a:pt x="1370239" y="662473"/>
                  <a:pt x="1476602" y="592819"/>
                </a:cubicBezTo>
                <a:cubicBezTo>
                  <a:pt x="1818803" y="373055"/>
                  <a:pt x="2188604" y="227565"/>
                  <a:pt x="2591346" y="163030"/>
                </a:cubicBezTo>
                <a:cubicBezTo>
                  <a:pt x="2757919" y="137220"/>
                  <a:pt x="2923804" y="144799"/>
                  <a:pt x="3091031" y="140357"/>
                </a:cubicBezTo>
                <a:cubicBezTo>
                  <a:pt x="3304341" y="131937"/>
                  <a:pt x="3513894" y="151695"/>
                  <a:pt x="3716875" y="213921"/>
                </a:cubicBezTo>
                <a:cubicBezTo>
                  <a:pt x="3735705" y="219674"/>
                  <a:pt x="3755205" y="219420"/>
                  <a:pt x="3758928" y="245999"/>
                </a:cubicBezTo>
                <a:cubicBezTo>
                  <a:pt x="3758657" y="253879"/>
                  <a:pt x="3767336" y="257891"/>
                  <a:pt x="3775216" y="258163"/>
                </a:cubicBezTo>
                <a:cubicBezTo>
                  <a:pt x="3900483" y="286151"/>
                  <a:pt x="4022537" y="326558"/>
                  <a:pt x="4143920" y="372975"/>
                </a:cubicBezTo>
                <a:cubicBezTo>
                  <a:pt x="4146189" y="374445"/>
                  <a:pt x="4149930" y="373646"/>
                  <a:pt x="4155540" y="372448"/>
                </a:cubicBezTo>
                <a:cubicBezTo>
                  <a:pt x="4159698" y="346140"/>
                  <a:pt x="4150891" y="332378"/>
                  <a:pt x="4123382" y="322612"/>
                </a:cubicBezTo>
                <a:cubicBezTo>
                  <a:pt x="3936433" y="253051"/>
                  <a:pt x="3750556" y="179350"/>
                  <a:pt x="3554239" y="139165"/>
                </a:cubicBezTo>
                <a:cubicBezTo>
                  <a:pt x="3233454" y="74732"/>
                  <a:pt x="2911963" y="71067"/>
                  <a:pt x="2590565" y="131911"/>
                </a:cubicBezTo>
                <a:cubicBezTo>
                  <a:pt x="2410228" y="166529"/>
                  <a:pt x="2229893" y="201145"/>
                  <a:pt x="2058218" y="267154"/>
                </a:cubicBezTo>
                <a:cubicBezTo>
                  <a:pt x="1991819" y="295028"/>
                  <a:pt x="1918755" y="300860"/>
                  <a:pt x="1849558" y="315643"/>
                </a:cubicBezTo>
                <a:cubicBezTo>
                  <a:pt x="2067060" y="226157"/>
                  <a:pt x="2290027" y="153101"/>
                  <a:pt x="2520059" y="103956"/>
                </a:cubicBezTo>
                <a:cubicBezTo>
                  <a:pt x="2752360" y="56281"/>
                  <a:pt x="2984644" y="35986"/>
                  <a:pt x="3222250" y="49751"/>
                </a:cubicBezTo>
                <a:cubicBezTo>
                  <a:pt x="3009228" y="22912"/>
                  <a:pt x="2793377" y="37741"/>
                  <a:pt x="2580338" y="38281"/>
                </a:cubicBezTo>
                <a:cubicBezTo>
                  <a:pt x="2579539" y="34542"/>
                  <a:pt x="2580611" y="30401"/>
                  <a:pt x="2580211" y="285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F47550-2CE6-4E2D-84DE-53127F68D29A}"/>
              </a:ext>
            </a:extLst>
          </p:cNvPr>
          <p:cNvSpPr/>
          <p:nvPr/>
        </p:nvSpPr>
        <p:spPr>
          <a:xfrm flipH="1">
            <a:off x="0" y="1005351"/>
            <a:ext cx="9296400" cy="1689353"/>
          </a:xfrm>
          <a:prstGeom prst="rect">
            <a:avLst/>
          </a:prstGeom>
          <a:gradFill flip="none" rotWithShape="1">
            <a:gsLst>
              <a:gs pos="42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74AEE7-E7A8-4D93-AB45-A91A6C8C6905}"/>
              </a:ext>
            </a:extLst>
          </p:cNvPr>
          <p:cNvSpPr txBox="1"/>
          <p:nvPr/>
        </p:nvSpPr>
        <p:spPr>
          <a:xfrm flipH="1">
            <a:off x="776996" y="1296029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84A349-67D5-4CCD-BB09-7E26AC18A0D1}"/>
              </a:ext>
            </a:extLst>
          </p:cNvPr>
          <p:cNvSpPr txBox="1"/>
          <p:nvPr/>
        </p:nvSpPr>
        <p:spPr>
          <a:xfrm>
            <a:off x="2113630" y="4263027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58592B11-DEC0-46F3-B900-DE32507FD273}"/>
              </a:ext>
            </a:extLst>
          </p:cNvPr>
          <p:cNvSpPr/>
          <p:nvPr/>
        </p:nvSpPr>
        <p:spPr>
          <a:xfrm>
            <a:off x="2113630" y="4654000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96D075-1331-4199-9EC8-57CC62F9076B}"/>
              </a:ext>
            </a:extLst>
          </p:cNvPr>
          <p:cNvSpPr txBox="1"/>
          <p:nvPr/>
        </p:nvSpPr>
        <p:spPr>
          <a:xfrm>
            <a:off x="776996" y="366047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DC11BF-C7E2-4CAE-B9A6-110EEBB13078}"/>
              </a:ext>
            </a:extLst>
          </p:cNvPr>
          <p:cNvSpPr txBox="1"/>
          <p:nvPr/>
        </p:nvSpPr>
        <p:spPr>
          <a:xfrm>
            <a:off x="776996" y="289965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id="{43D7A287-5698-4A57-B3F8-1679CD2E3A49}"/>
              </a:ext>
            </a:extLst>
          </p:cNvPr>
          <p:cNvSpPr>
            <a:spLocks noEditPoints="1"/>
          </p:cNvSpPr>
          <p:nvPr/>
        </p:nvSpPr>
        <p:spPr bwMode="auto">
          <a:xfrm>
            <a:off x="1813122" y="1641157"/>
            <a:ext cx="4000629" cy="4422256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00FAA5-8795-4495-9B8B-6B9B33D71BD4}"/>
              </a:ext>
            </a:extLst>
          </p:cNvPr>
          <p:cNvSpPr/>
          <p:nvPr/>
        </p:nvSpPr>
        <p:spPr>
          <a:xfrm>
            <a:off x="6692789" y="1722486"/>
            <a:ext cx="108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A3F39F-AA7A-497A-AF3F-C120E89B4BB7}"/>
              </a:ext>
            </a:extLst>
          </p:cNvPr>
          <p:cNvSpPr/>
          <p:nvPr/>
        </p:nvSpPr>
        <p:spPr>
          <a:xfrm>
            <a:off x="6692789" y="2835412"/>
            <a:ext cx="108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CADCB8-8636-40F8-A7E6-F249EC7AD520}"/>
              </a:ext>
            </a:extLst>
          </p:cNvPr>
          <p:cNvSpPr/>
          <p:nvPr/>
        </p:nvSpPr>
        <p:spPr>
          <a:xfrm>
            <a:off x="6692789" y="3948338"/>
            <a:ext cx="108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ADCC01-0D76-47C8-8017-517FF1B7C71C}"/>
              </a:ext>
            </a:extLst>
          </p:cNvPr>
          <p:cNvSpPr/>
          <p:nvPr/>
        </p:nvSpPr>
        <p:spPr>
          <a:xfrm>
            <a:off x="6692789" y="5061265"/>
            <a:ext cx="108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" name="그룹 5">
            <a:extLst>
              <a:ext uri="{FF2B5EF4-FFF2-40B4-BE49-F238E27FC236}">
                <a16:creationId xmlns:a16="http://schemas.microsoft.com/office/drawing/2014/main" id="{BE3255C5-07FE-411F-B1B1-9617729CCB8B}"/>
              </a:ext>
            </a:extLst>
          </p:cNvPr>
          <p:cNvGrpSpPr/>
          <p:nvPr/>
        </p:nvGrpSpPr>
        <p:grpSpPr>
          <a:xfrm>
            <a:off x="7036400" y="1718849"/>
            <a:ext cx="4495506" cy="907275"/>
            <a:chOff x="7036400" y="1830573"/>
            <a:chExt cx="4495506" cy="9072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28C205-7ED6-4CA6-9221-5B93CECB09A3}"/>
                </a:ext>
              </a:extLst>
            </p:cNvPr>
            <p:cNvSpPr txBox="1"/>
            <p:nvPr/>
          </p:nvSpPr>
          <p:spPr>
            <a:xfrm>
              <a:off x="7036400" y="1830573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CB72F3-0190-4E83-BCB9-2DD0B4D54EC9}"/>
                </a:ext>
              </a:extLst>
            </p:cNvPr>
            <p:cNvSpPr txBox="1"/>
            <p:nvPr/>
          </p:nvSpPr>
          <p:spPr>
            <a:xfrm>
              <a:off x="7036400" y="2091517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1" name="그룹 6">
            <a:extLst>
              <a:ext uri="{FF2B5EF4-FFF2-40B4-BE49-F238E27FC236}">
                <a16:creationId xmlns:a16="http://schemas.microsoft.com/office/drawing/2014/main" id="{8DB35207-B0C0-4AF4-A643-B364F1A6EE47}"/>
              </a:ext>
            </a:extLst>
          </p:cNvPr>
          <p:cNvGrpSpPr/>
          <p:nvPr/>
        </p:nvGrpSpPr>
        <p:grpSpPr>
          <a:xfrm>
            <a:off x="7036400" y="2831775"/>
            <a:ext cx="4495506" cy="907275"/>
            <a:chOff x="7036400" y="2943499"/>
            <a:chExt cx="4495506" cy="9072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1F9B54-CED1-47C7-93B5-DCE1CFA60943}"/>
                </a:ext>
              </a:extLst>
            </p:cNvPr>
            <p:cNvSpPr txBox="1"/>
            <p:nvPr/>
          </p:nvSpPr>
          <p:spPr>
            <a:xfrm>
              <a:off x="7036400" y="2943499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F27C0E-74A6-4C5B-A5DA-B55BE8520772}"/>
                </a:ext>
              </a:extLst>
            </p:cNvPr>
            <p:cNvSpPr txBox="1"/>
            <p:nvPr/>
          </p:nvSpPr>
          <p:spPr>
            <a:xfrm>
              <a:off x="7036400" y="3204443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4" name="그룹 24">
            <a:extLst>
              <a:ext uri="{FF2B5EF4-FFF2-40B4-BE49-F238E27FC236}">
                <a16:creationId xmlns:a16="http://schemas.microsoft.com/office/drawing/2014/main" id="{654EC7ED-E120-412B-B3E0-353755787481}"/>
              </a:ext>
            </a:extLst>
          </p:cNvPr>
          <p:cNvGrpSpPr/>
          <p:nvPr/>
        </p:nvGrpSpPr>
        <p:grpSpPr>
          <a:xfrm>
            <a:off x="7036400" y="5057628"/>
            <a:ext cx="4495506" cy="907275"/>
            <a:chOff x="7036400" y="5169352"/>
            <a:chExt cx="4495506" cy="90727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5C6548-A517-4EF4-A06E-DDC3A0EA8D5F}"/>
                </a:ext>
              </a:extLst>
            </p:cNvPr>
            <p:cNvSpPr txBox="1"/>
            <p:nvPr/>
          </p:nvSpPr>
          <p:spPr>
            <a:xfrm>
              <a:off x="7036400" y="5169352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BEF136-0194-4D52-A451-383E6B21B1E5}"/>
                </a:ext>
              </a:extLst>
            </p:cNvPr>
            <p:cNvSpPr txBox="1"/>
            <p:nvPr/>
          </p:nvSpPr>
          <p:spPr>
            <a:xfrm>
              <a:off x="7036400" y="5430296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7" name="그룹 7">
            <a:extLst>
              <a:ext uri="{FF2B5EF4-FFF2-40B4-BE49-F238E27FC236}">
                <a16:creationId xmlns:a16="http://schemas.microsoft.com/office/drawing/2014/main" id="{7A34358A-922E-4CCE-BA41-9D2BE336F0AE}"/>
              </a:ext>
            </a:extLst>
          </p:cNvPr>
          <p:cNvGrpSpPr/>
          <p:nvPr/>
        </p:nvGrpSpPr>
        <p:grpSpPr>
          <a:xfrm>
            <a:off x="7036400" y="3944701"/>
            <a:ext cx="4495506" cy="907275"/>
            <a:chOff x="7036400" y="4056425"/>
            <a:chExt cx="4495506" cy="90727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4C3EDB-DA03-401C-A9A2-04E19EEB80A4}"/>
                </a:ext>
              </a:extLst>
            </p:cNvPr>
            <p:cNvSpPr txBox="1"/>
            <p:nvPr/>
          </p:nvSpPr>
          <p:spPr>
            <a:xfrm>
              <a:off x="7036400" y="4056425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67E6ED-0108-4EEA-89EE-699FCDBC49F7}"/>
                </a:ext>
              </a:extLst>
            </p:cNvPr>
            <p:cNvSpPr txBox="1"/>
            <p:nvPr/>
          </p:nvSpPr>
          <p:spPr>
            <a:xfrm>
              <a:off x="7036400" y="4317369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3FC10948-EACB-4B53-BA03-FEF9D4176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8371666"/>
              </p:ext>
            </p:extLst>
          </p:nvPr>
        </p:nvGraphicFramePr>
        <p:xfrm>
          <a:off x="662532" y="4168542"/>
          <a:ext cx="2107169" cy="1971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FEC25EC6-45FC-4FFF-8A56-7896D038B7E3}"/>
              </a:ext>
            </a:extLst>
          </p:cNvPr>
          <p:cNvSpPr txBox="1"/>
          <p:nvPr/>
        </p:nvSpPr>
        <p:spPr>
          <a:xfrm>
            <a:off x="1815792" y="4845372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51F081-443F-4C84-88D8-603AEC5BCB5A}"/>
              </a:ext>
            </a:extLst>
          </p:cNvPr>
          <p:cNvSpPr txBox="1"/>
          <p:nvPr/>
        </p:nvSpPr>
        <p:spPr>
          <a:xfrm>
            <a:off x="1335609" y="5559183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BC31A0-24BF-4F47-A5E6-5C4758726374}"/>
              </a:ext>
            </a:extLst>
          </p:cNvPr>
          <p:cNvSpPr txBox="1"/>
          <p:nvPr/>
        </p:nvSpPr>
        <p:spPr>
          <a:xfrm>
            <a:off x="814317" y="5028323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F56F29-472E-4EFB-B237-9CCB53A3ECCF}"/>
              </a:ext>
            </a:extLst>
          </p:cNvPr>
          <p:cNvSpPr txBox="1"/>
          <p:nvPr/>
        </p:nvSpPr>
        <p:spPr>
          <a:xfrm>
            <a:off x="1068253" y="4492911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AA975A-BC84-44DC-930E-FE448518B75A}"/>
              </a:ext>
            </a:extLst>
          </p:cNvPr>
          <p:cNvSpPr txBox="1"/>
          <p:nvPr/>
        </p:nvSpPr>
        <p:spPr>
          <a:xfrm>
            <a:off x="5129416" y="1655159"/>
            <a:ext cx="9201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26" name="Elbow Connector 107">
            <a:extLst>
              <a:ext uri="{FF2B5EF4-FFF2-40B4-BE49-F238E27FC236}">
                <a16:creationId xmlns:a16="http://schemas.microsoft.com/office/drawing/2014/main" id="{401A035A-138F-4832-ADA6-FED769B7F967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4839368" y="2178379"/>
            <a:ext cx="750107" cy="520930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타원 3">
            <a:extLst>
              <a:ext uri="{FF2B5EF4-FFF2-40B4-BE49-F238E27FC236}">
                <a16:creationId xmlns:a16="http://schemas.microsoft.com/office/drawing/2014/main" id="{4C2690F1-C77F-4FB4-ADE3-75830B9D9120}"/>
              </a:ext>
            </a:extLst>
          </p:cNvPr>
          <p:cNvSpPr/>
          <p:nvPr/>
        </p:nvSpPr>
        <p:spPr>
          <a:xfrm>
            <a:off x="3245572" y="1932058"/>
            <a:ext cx="1613762" cy="1613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110">
            <a:extLst>
              <a:ext uri="{FF2B5EF4-FFF2-40B4-BE49-F238E27FC236}">
                <a16:creationId xmlns:a16="http://schemas.microsoft.com/office/drawing/2014/main" id="{F67DE68F-125A-4B05-A5FD-D7D13CFBD165}"/>
              </a:ext>
            </a:extLst>
          </p:cNvPr>
          <p:cNvSpPr/>
          <p:nvPr/>
        </p:nvSpPr>
        <p:spPr>
          <a:xfrm>
            <a:off x="2352657" y="1791251"/>
            <a:ext cx="852406" cy="85240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111">
            <a:extLst>
              <a:ext uri="{FF2B5EF4-FFF2-40B4-BE49-F238E27FC236}">
                <a16:creationId xmlns:a16="http://schemas.microsoft.com/office/drawing/2014/main" id="{F0C8C2FD-B9A4-4223-8457-77A2DC309589}"/>
              </a:ext>
            </a:extLst>
          </p:cNvPr>
          <p:cNvSpPr/>
          <p:nvPr/>
        </p:nvSpPr>
        <p:spPr>
          <a:xfrm>
            <a:off x="3850910" y="4876604"/>
            <a:ext cx="1092054" cy="109205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112">
            <a:extLst>
              <a:ext uri="{FF2B5EF4-FFF2-40B4-BE49-F238E27FC236}">
                <a16:creationId xmlns:a16="http://schemas.microsoft.com/office/drawing/2014/main" id="{598E32FC-4223-44F0-9F78-A16855BC0B25}"/>
              </a:ext>
            </a:extLst>
          </p:cNvPr>
          <p:cNvSpPr/>
          <p:nvPr/>
        </p:nvSpPr>
        <p:spPr>
          <a:xfrm>
            <a:off x="3245572" y="3568148"/>
            <a:ext cx="1353011" cy="135301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822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08902EE-11B3-4867-A0CA-C35B9B271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4517600"/>
              </p:ext>
            </p:extLst>
          </p:nvPr>
        </p:nvGraphicFramePr>
        <p:xfrm>
          <a:off x="1211874" y="2144983"/>
          <a:ext cx="976825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0A3B77F4-5D92-433F-89A0-D88AF719D696}"/>
              </a:ext>
            </a:extLst>
          </p:cNvPr>
          <p:cNvGrpSpPr/>
          <p:nvPr/>
        </p:nvGrpSpPr>
        <p:grpSpPr>
          <a:xfrm>
            <a:off x="879232" y="5025304"/>
            <a:ext cx="10665070" cy="1059912"/>
            <a:chOff x="179512" y="5240233"/>
            <a:chExt cx="4220765" cy="10599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D2964A-40EF-4577-B913-C744DBE8DA31}"/>
                </a:ext>
              </a:extLst>
            </p:cNvPr>
            <p:cNvSpPr txBox="1"/>
            <p:nvPr/>
          </p:nvSpPr>
          <p:spPr>
            <a:xfrm>
              <a:off x="179512" y="5469148"/>
              <a:ext cx="42121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 Example Text : 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A0DA5A-4506-4D60-80E2-86BC45D178A8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763548E-C923-452C-88B9-5AB253311442}"/>
              </a:ext>
            </a:extLst>
          </p:cNvPr>
          <p:cNvGrpSpPr/>
          <p:nvPr/>
        </p:nvGrpSpPr>
        <p:grpSpPr>
          <a:xfrm>
            <a:off x="6845392" y="1735054"/>
            <a:ext cx="4491676" cy="246221"/>
            <a:chOff x="3978281" y="1526595"/>
            <a:chExt cx="4491676" cy="2462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F4EF2BF-F6F6-4108-9DD4-A41652B58A5D}"/>
                </a:ext>
              </a:extLst>
            </p:cNvPr>
            <p:cNvGrpSpPr/>
            <p:nvPr/>
          </p:nvGrpSpPr>
          <p:grpSpPr>
            <a:xfrm>
              <a:off x="3978281" y="1526595"/>
              <a:ext cx="1457815" cy="246221"/>
              <a:chOff x="5461874" y="2112184"/>
              <a:chExt cx="1457815" cy="24622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9ABF990-9A85-4EBF-9125-9C9E071BED88}"/>
                  </a:ext>
                </a:extLst>
              </p:cNvPr>
              <p:cNvSpPr/>
              <p:nvPr/>
            </p:nvSpPr>
            <p:spPr>
              <a:xfrm>
                <a:off x="5461874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E92ABA5-12F1-4E1A-B405-49666A60E416}"/>
                  </a:ext>
                </a:extLst>
              </p:cNvPr>
              <p:cNvSpPr txBox="1"/>
              <p:nvPr/>
            </p:nvSpPr>
            <p:spPr>
              <a:xfrm>
                <a:off x="5610340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2D8BD85-39F6-4E88-B52D-B4A5F329B020}"/>
                </a:ext>
              </a:extLst>
            </p:cNvPr>
            <p:cNvGrpSpPr/>
            <p:nvPr/>
          </p:nvGrpSpPr>
          <p:grpSpPr>
            <a:xfrm>
              <a:off x="5490449" y="1526595"/>
              <a:ext cx="1457815" cy="246221"/>
              <a:chOff x="5285919" y="2112184"/>
              <a:chExt cx="1457815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7066B6D-06B9-41FB-AD4A-6C93DD162985}"/>
                  </a:ext>
                </a:extLst>
              </p:cNvPr>
              <p:cNvSpPr/>
              <p:nvPr/>
            </p:nvSpPr>
            <p:spPr>
              <a:xfrm>
                <a:off x="528591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8B45F0-A46D-4A20-B78D-373BF0B2D5BC}"/>
                  </a:ext>
                </a:extLst>
              </p:cNvPr>
              <p:cNvSpPr txBox="1"/>
              <p:nvPr/>
            </p:nvSpPr>
            <p:spPr>
              <a:xfrm>
                <a:off x="543438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732B48E-3621-4EEF-A802-454DA480CF35}"/>
                </a:ext>
              </a:extLst>
            </p:cNvPr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4CDD891-7781-46EA-BAD6-C902DF05434D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6A4D99-DE44-43CB-B97E-78DF7F4FAEE5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5393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Callout 10">
            <a:extLst>
              <a:ext uri="{FF2B5EF4-FFF2-40B4-BE49-F238E27FC236}">
                <a16:creationId xmlns:a16="http://schemas.microsoft.com/office/drawing/2014/main" id="{49A7CFF6-09C5-41FA-91B7-CED91C0EEE53}"/>
              </a:ext>
            </a:extLst>
          </p:cNvPr>
          <p:cNvSpPr/>
          <p:nvPr/>
        </p:nvSpPr>
        <p:spPr>
          <a:xfrm rot="1639528">
            <a:off x="6299340" y="1889524"/>
            <a:ext cx="632898" cy="632898"/>
          </a:xfrm>
          <a:prstGeom prst="wedgeEllipseCallout">
            <a:avLst>
              <a:gd name="adj1" fmla="val -37346"/>
              <a:gd name="adj2" fmla="val 1379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Callout 11">
            <a:extLst>
              <a:ext uri="{FF2B5EF4-FFF2-40B4-BE49-F238E27FC236}">
                <a16:creationId xmlns:a16="http://schemas.microsoft.com/office/drawing/2014/main" id="{95034923-6091-4654-9020-E4B45D678399}"/>
              </a:ext>
            </a:extLst>
          </p:cNvPr>
          <p:cNvSpPr/>
          <p:nvPr/>
        </p:nvSpPr>
        <p:spPr>
          <a:xfrm rot="1639528">
            <a:off x="6299340" y="2993078"/>
            <a:ext cx="632898" cy="632898"/>
          </a:xfrm>
          <a:prstGeom prst="wedgeEllipseCallout">
            <a:avLst>
              <a:gd name="adj1" fmla="val -74202"/>
              <a:gd name="adj2" fmla="val 729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Callout 12">
            <a:extLst>
              <a:ext uri="{FF2B5EF4-FFF2-40B4-BE49-F238E27FC236}">
                <a16:creationId xmlns:a16="http://schemas.microsoft.com/office/drawing/2014/main" id="{997FB725-A556-45B1-9969-12BF28BCA6C1}"/>
              </a:ext>
            </a:extLst>
          </p:cNvPr>
          <p:cNvSpPr/>
          <p:nvPr/>
        </p:nvSpPr>
        <p:spPr>
          <a:xfrm rot="1639528">
            <a:off x="6299342" y="5200184"/>
            <a:ext cx="632898" cy="632898"/>
          </a:xfrm>
          <a:prstGeom prst="wedgeEllipseCallout">
            <a:avLst>
              <a:gd name="adj1" fmla="val -139112"/>
              <a:gd name="adj2" fmla="val -654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Oval 31">
            <a:extLst>
              <a:ext uri="{FF2B5EF4-FFF2-40B4-BE49-F238E27FC236}">
                <a16:creationId xmlns:a16="http://schemas.microsoft.com/office/drawing/2014/main" id="{15E625A7-688F-418F-B120-E16CFBAAE05A}"/>
              </a:ext>
            </a:extLst>
          </p:cNvPr>
          <p:cNvSpPr>
            <a:spLocks noChangeAspect="1"/>
          </p:cNvSpPr>
          <p:nvPr/>
        </p:nvSpPr>
        <p:spPr>
          <a:xfrm>
            <a:off x="6460377" y="5334894"/>
            <a:ext cx="310825" cy="298154"/>
          </a:xfrm>
          <a:custGeom>
            <a:avLst/>
            <a:gdLst/>
            <a:ahLst/>
            <a:cxnLst/>
            <a:rect l="l" t="t" r="r" b="b"/>
            <a:pathLst>
              <a:path w="3844509" h="3687783">
                <a:moveTo>
                  <a:pt x="3058976" y="1638112"/>
                </a:moveTo>
                <a:lnTo>
                  <a:pt x="3589152" y="1638112"/>
                </a:lnTo>
                <a:cubicBezTo>
                  <a:pt x="3638858" y="1638112"/>
                  <a:pt x="3679152" y="1678406"/>
                  <a:pt x="3679152" y="1728112"/>
                </a:cubicBezTo>
                <a:cubicBezTo>
                  <a:pt x="3679152" y="1777818"/>
                  <a:pt x="3638858" y="1818112"/>
                  <a:pt x="3589152" y="1818112"/>
                </a:cubicBezTo>
                <a:lnTo>
                  <a:pt x="3200291" y="1818112"/>
                </a:lnTo>
                <a:cubicBezTo>
                  <a:pt x="3163154" y="1755131"/>
                  <a:pt x="3116528" y="1693960"/>
                  <a:pt x="3058976" y="1638112"/>
                </a:cubicBezTo>
                <a:close/>
                <a:moveTo>
                  <a:pt x="181085" y="1638112"/>
                </a:moveTo>
                <a:lnTo>
                  <a:pt x="721085" y="1638112"/>
                </a:lnTo>
                <a:cubicBezTo>
                  <a:pt x="770791" y="1638112"/>
                  <a:pt x="811085" y="1678406"/>
                  <a:pt x="811085" y="1728112"/>
                </a:cubicBezTo>
                <a:cubicBezTo>
                  <a:pt x="811085" y="1777818"/>
                  <a:pt x="770791" y="1818112"/>
                  <a:pt x="721085" y="1818112"/>
                </a:cubicBezTo>
                <a:lnTo>
                  <a:pt x="181085" y="1818112"/>
                </a:lnTo>
                <a:cubicBezTo>
                  <a:pt x="131379" y="1818112"/>
                  <a:pt x="91085" y="1777818"/>
                  <a:pt x="91085" y="1728112"/>
                </a:cubicBezTo>
                <a:cubicBezTo>
                  <a:pt x="91085" y="1678406"/>
                  <a:pt x="131379" y="1638112"/>
                  <a:pt x="181085" y="1638112"/>
                </a:cubicBezTo>
                <a:close/>
                <a:moveTo>
                  <a:pt x="2407996" y="1616759"/>
                </a:moveTo>
                <a:cubicBezTo>
                  <a:pt x="2441617" y="1617523"/>
                  <a:pt x="2476314" y="1619623"/>
                  <a:pt x="2512102" y="1623184"/>
                </a:cubicBezTo>
                <a:cubicBezTo>
                  <a:pt x="3111162" y="1718458"/>
                  <a:pt x="3282084" y="2201243"/>
                  <a:pt x="3279835" y="2465949"/>
                </a:cubicBezTo>
                <a:cubicBezTo>
                  <a:pt x="3835370" y="2585485"/>
                  <a:pt x="3867810" y="2977600"/>
                  <a:pt x="3836089" y="3163655"/>
                </a:cubicBezTo>
                <a:cubicBezTo>
                  <a:pt x="3757475" y="3560722"/>
                  <a:pt x="3236143" y="3678707"/>
                  <a:pt x="3054091" y="3680976"/>
                </a:cubicBezTo>
                <a:lnTo>
                  <a:pt x="749472" y="3687783"/>
                </a:lnTo>
                <a:cubicBezTo>
                  <a:pt x="462601" y="3670766"/>
                  <a:pt x="258482" y="3561857"/>
                  <a:pt x="95738" y="3371263"/>
                </a:cubicBezTo>
                <a:cubicBezTo>
                  <a:pt x="-51834" y="3177268"/>
                  <a:pt x="-3707" y="2901945"/>
                  <a:pt x="73013" y="2762709"/>
                </a:cubicBezTo>
                <a:cubicBezTo>
                  <a:pt x="131588" y="2662400"/>
                  <a:pt x="402999" y="2443202"/>
                  <a:pt x="748609" y="2500468"/>
                </a:cubicBezTo>
                <a:cubicBezTo>
                  <a:pt x="711949" y="2305751"/>
                  <a:pt x="809508" y="2118554"/>
                  <a:pt x="973702" y="2040037"/>
                </a:cubicBezTo>
                <a:cubicBezTo>
                  <a:pt x="1175350" y="1931150"/>
                  <a:pt x="1416864" y="1980501"/>
                  <a:pt x="1568863" y="2058070"/>
                </a:cubicBezTo>
                <a:cubicBezTo>
                  <a:pt x="1641270" y="1894278"/>
                  <a:pt x="1903671" y="1605293"/>
                  <a:pt x="2407996" y="1616759"/>
                </a:cubicBezTo>
                <a:close/>
                <a:moveTo>
                  <a:pt x="1879032" y="828012"/>
                </a:moveTo>
                <a:cubicBezTo>
                  <a:pt x="2272018" y="828012"/>
                  <a:pt x="2606182" y="1079860"/>
                  <a:pt x="2727993" y="1431289"/>
                </a:cubicBezTo>
                <a:cubicBezTo>
                  <a:pt x="2662026" y="1407016"/>
                  <a:pt x="2589492" y="1387959"/>
                  <a:pt x="2509890" y="1375299"/>
                </a:cubicBezTo>
                <a:cubicBezTo>
                  <a:pt x="2471614" y="1371490"/>
                  <a:pt x="2434505" y="1369244"/>
                  <a:pt x="2398546" y="1368427"/>
                </a:cubicBezTo>
                <a:cubicBezTo>
                  <a:pt x="1859157" y="1356164"/>
                  <a:pt x="1578511" y="1665241"/>
                  <a:pt x="1501070" y="1840421"/>
                </a:cubicBezTo>
                <a:cubicBezTo>
                  <a:pt x="1366956" y="1771979"/>
                  <a:pt x="1167682" y="1724078"/>
                  <a:pt x="981368" y="1776353"/>
                </a:cubicBezTo>
                <a:cubicBezTo>
                  <a:pt x="979360" y="1760421"/>
                  <a:pt x="978932" y="1744316"/>
                  <a:pt x="978932" y="1728112"/>
                </a:cubicBezTo>
                <a:cubicBezTo>
                  <a:pt x="978932" y="1231000"/>
                  <a:pt x="1381920" y="828012"/>
                  <a:pt x="1879032" y="828012"/>
                </a:cubicBezTo>
                <a:close/>
                <a:moveTo>
                  <a:pt x="3036221" y="480881"/>
                </a:moveTo>
                <a:cubicBezTo>
                  <a:pt x="3059254" y="480881"/>
                  <a:pt x="3082287" y="489668"/>
                  <a:pt x="3099861" y="507242"/>
                </a:cubicBezTo>
                <a:cubicBezTo>
                  <a:pt x="3135008" y="542389"/>
                  <a:pt x="3135008" y="599374"/>
                  <a:pt x="3099861" y="634521"/>
                </a:cubicBezTo>
                <a:lnTo>
                  <a:pt x="2718023" y="1016359"/>
                </a:lnTo>
                <a:cubicBezTo>
                  <a:pt x="2682876" y="1051506"/>
                  <a:pt x="2625891" y="1051506"/>
                  <a:pt x="2590744" y="1016359"/>
                </a:cubicBezTo>
                <a:cubicBezTo>
                  <a:pt x="2555597" y="981211"/>
                  <a:pt x="2555597" y="924227"/>
                  <a:pt x="2590744" y="889079"/>
                </a:cubicBezTo>
                <a:lnTo>
                  <a:pt x="2972582" y="507242"/>
                </a:lnTo>
                <a:cubicBezTo>
                  <a:pt x="2990155" y="489668"/>
                  <a:pt x="3013188" y="480881"/>
                  <a:pt x="3036221" y="480881"/>
                </a:cubicBezTo>
                <a:close/>
                <a:moveTo>
                  <a:pt x="710166" y="439080"/>
                </a:moveTo>
                <a:cubicBezTo>
                  <a:pt x="733199" y="439080"/>
                  <a:pt x="756232" y="447867"/>
                  <a:pt x="773806" y="465441"/>
                </a:cubicBezTo>
                <a:lnTo>
                  <a:pt x="1155643" y="847278"/>
                </a:lnTo>
                <a:cubicBezTo>
                  <a:pt x="1190791" y="882426"/>
                  <a:pt x="1190791" y="939410"/>
                  <a:pt x="1155643" y="974558"/>
                </a:cubicBezTo>
                <a:cubicBezTo>
                  <a:pt x="1120496" y="1009705"/>
                  <a:pt x="1063512" y="1009705"/>
                  <a:pt x="1028364" y="974558"/>
                </a:cubicBezTo>
                <a:lnTo>
                  <a:pt x="646526" y="592720"/>
                </a:lnTo>
                <a:cubicBezTo>
                  <a:pt x="611379" y="557573"/>
                  <a:pt x="611379" y="500588"/>
                  <a:pt x="646526" y="465441"/>
                </a:cubicBezTo>
                <a:cubicBezTo>
                  <a:pt x="664100" y="447867"/>
                  <a:pt x="687133" y="439080"/>
                  <a:pt x="710166" y="439080"/>
                </a:cubicBezTo>
                <a:close/>
                <a:moveTo>
                  <a:pt x="1879032" y="0"/>
                </a:moveTo>
                <a:cubicBezTo>
                  <a:pt x="1928738" y="0"/>
                  <a:pt x="1969032" y="40294"/>
                  <a:pt x="1969032" y="90000"/>
                </a:cubicBezTo>
                <a:lnTo>
                  <a:pt x="1969032" y="630000"/>
                </a:lnTo>
                <a:cubicBezTo>
                  <a:pt x="1969032" y="679706"/>
                  <a:pt x="1928738" y="720000"/>
                  <a:pt x="1879032" y="720000"/>
                </a:cubicBezTo>
                <a:cubicBezTo>
                  <a:pt x="1829326" y="720000"/>
                  <a:pt x="1789032" y="679706"/>
                  <a:pt x="1789032" y="630000"/>
                </a:cubicBezTo>
                <a:lnTo>
                  <a:pt x="1789032" y="90000"/>
                </a:lnTo>
                <a:cubicBezTo>
                  <a:pt x="1789032" y="40294"/>
                  <a:pt x="1829326" y="0"/>
                  <a:pt x="18790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F114CD5F-348F-4EA8-89ED-78FF5958E078}"/>
              </a:ext>
            </a:extLst>
          </p:cNvPr>
          <p:cNvSpPr>
            <a:spLocks noChangeAspect="1"/>
          </p:cNvSpPr>
          <p:nvPr/>
        </p:nvSpPr>
        <p:spPr>
          <a:xfrm flipH="1">
            <a:off x="6467131" y="2066888"/>
            <a:ext cx="310825" cy="229271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Trapezoid 2">
            <a:extLst>
              <a:ext uri="{FF2B5EF4-FFF2-40B4-BE49-F238E27FC236}">
                <a16:creationId xmlns:a16="http://schemas.microsoft.com/office/drawing/2014/main" id="{D624F9C8-65D9-4F42-8C6B-8FB96B83923A}"/>
              </a:ext>
            </a:extLst>
          </p:cNvPr>
          <p:cNvSpPr>
            <a:spLocks noChangeAspect="1"/>
          </p:cNvSpPr>
          <p:nvPr/>
        </p:nvSpPr>
        <p:spPr>
          <a:xfrm>
            <a:off x="6515547" y="3154114"/>
            <a:ext cx="251055" cy="310825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그룹 9">
            <a:extLst>
              <a:ext uri="{FF2B5EF4-FFF2-40B4-BE49-F238E27FC236}">
                <a16:creationId xmlns:a16="http://schemas.microsoft.com/office/drawing/2014/main" id="{02F836BB-3418-4E39-862F-3E65FA601B73}"/>
              </a:ext>
            </a:extLst>
          </p:cNvPr>
          <p:cNvGrpSpPr/>
          <p:nvPr/>
        </p:nvGrpSpPr>
        <p:grpSpPr>
          <a:xfrm>
            <a:off x="7141774" y="1720282"/>
            <a:ext cx="4421905" cy="971384"/>
            <a:chOff x="7141773" y="1720281"/>
            <a:chExt cx="4421905" cy="971384"/>
          </a:xfrm>
        </p:grpSpPr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5914F210-D6D2-408A-981E-A15216DFCA9C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D4F7274D-E157-4FA8-B6F4-DD0807C05D26}"/>
                </a:ext>
              </a:extLst>
            </p:cNvPr>
            <p:cNvSpPr/>
            <p:nvPr/>
          </p:nvSpPr>
          <p:spPr>
            <a:xfrm>
              <a:off x="7141773" y="2045334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8">
            <a:extLst>
              <a:ext uri="{FF2B5EF4-FFF2-40B4-BE49-F238E27FC236}">
                <a16:creationId xmlns:a16="http://schemas.microsoft.com/office/drawing/2014/main" id="{70244C2C-F2AE-4200-8885-33B4CCC52F56}"/>
              </a:ext>
            </a:extLst>
          </p:cNvPr>
          <p:cNvGrpSpPr/>
          <p:nvPr/>
        </p:nvGrpSpPr>
        <p:grpSpPr>
          <a:xfrm>
            <a:off x="7141774" y="2860648"/>
            <a:ext cx="4421905" cy="971384"/>
            <a:chOff x="7141773" y="2848382"/>
            <a:chExt cx="4421905" cy="971384"/>
          </a:xfrm>
        </p:grpSpPr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E91A51FD-578A-467B-BA6C-A8BB5EF7BEE3}"/>
                </a:ext>
              </a:extLst>
            </p:cNvPr>
            <p:cNvSpPr/>
            <p:nvPr/>
          </p:nvSpPr>
          <p:spPr>
            <a:xfrm>
              <a:off x="7141773" y="2848382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0793029A-0DEE-4E4B-8569-82C9E16E7B70}"/>
                </a:ext>
              </a:extLst>
            </p:cNvPr>
            <p:cNvSpPr/>
            <p:nvPr/>
          </p:nvSpPr>
          <p:spPr>
            <a:xfrm>
              <a:off x="7141773" y="3173435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6">
            <a:extLst>
              <a:ext uri="{FF2B5EF4-FFF2-40B4-BE49-F238E27FC236}">
                <a16:creationId xmlns:a16="http://schemas.microsoft.com/office/drawing/2014/main" id="{C9594CEF-0B97-4A17-B599-6B1B04232DCB}"/>
              </a:ext>
            </a:extLst>
          </p:cNvPr>
          <p:cNvGrpSpPr/>
          <p:nvPr/>
        </p:nvGrpSpPr>
        <p:grpSpPr>
          <a:xfrm>
            <a:off x="7141774" y="5141380"/>
            <a:ext cx="4421905" cy="971384"/>
            <a:chOff x="7141773" y="5141380"/>
            <a:chExt cx="4421905" cy="97138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1D2BFEA-53E3-4BDB-82D4-7E824DFA03B3}"/>
                </a:ext>
              </a:extLst>
            </p:cNvPr>
            <p:cNvSpPr/>
            <p:nvPr/>
          </p:nvSpPr>
          <p:spPr>
            <a:xfrm>
              <a:off x="7141773" y="5141380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FE1CF397-870A-4633-B23B-7F04BA5D1AFE}"/>
                </a:ext>
              </a:extLst>
            </p:cNvPr>
            <p:cNvSpPr/>
            <p:nvPr/>
          </p:nvSpPr>
          <p:spPr>
            <a:xfrm>
              <a:off x="7141773" y="5466433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Oval Callout 11">
            <a:extLst>
              <a:ext uri="{FF2B5EF4-FFF2-40B4-BE49-F238E27FC236}">
                <a16:creationId xmlns:a16="http://schemas.microsoft.com/office/drawing/2014/main" id="{5F88CF78-463C-4241-9C7D-49906F6A9358}"/>
              </a:ext>
            </a:extLst>
          </p:cNvPr>
          <p:cNvSpPr/>
          <p:nvPr/>
        </p:nvSpPr>
        <p:spPr>
          <a:xfrm rot="1639528">
            <a:off x="6283638" y="4096630"/>
            <a:ext cx="632898" cy="632898"/>
          </a:xfrm>
          <a:prstGeom prst="wedgeEllipseCallout">
            <a:avLst>
              <a:gd name="adj1" fmla="val -105807"/>
              <a:gd name="adj2" fmla="val 558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2" name="그룹 7">
            <a:extLst>
              <a:ext uri="{FF2B5EF4-FFF2-40B4-BE49-F238E27FC236}">
                <a16:creationId xmlns:a16="http://schemas.microsoft.com/office/drawing/2014/main" id="{62AF6191-E075-45F8-A18A-0DF9343CE6AA}"/>
              </a:ext>
            </a:extLst>
          </p:cNvPr>
          <p:cNvGrpSpPr/>
          <p:nvPr/>
        </p:nvGrpSpPr>
        <p:grpSpPr>
          <a:xfrm>
            <a:off x="7141774" y="4001014"/>
            <a:ext cx="4421905" cy="971384"/>
            <a:chOff x="7141773" y="3851193"/>
            <a:chExt cx="4421905" cy="971384"/>
          </a:xfrm>
        </p:grpSpPr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79685008-E152-4C68-BA5D-6354BB93B1F1}"/>
                </a:ext>
              </a:extLst>
            </p:cNvPr>
            <p:cNvSpPr/>
            <p:nvPr/>
          </p:nvSpPr>
          <p:spPr>
            <a:xfrm>
              <a:off x="7141773" y="3851193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9A7B13F3-0FDA-455D-BEE2-511EE8B69190}"/>
                </a:ext>
              </a:extLst>
            </p:cNvPr>
            <p:cNvSpPr/>
            <p:nvPr/>
          </p:nvSpPr>
          <p:spPr>
            <a:xfrm>
              <a:off x="7141773" y="4176246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Freeform 32">
            <a:extLst>
              <a:ext uri="{FF2B5EF4-FFF2-40B4-BE49-F238E27FC236}">
                <a16:creationId xmlns:a16="http://schemas.microsoft.com/office/drawing/2014/main" id="{2296C37B-264E-4E60-8F10-D742A16D569D}"/>
              </a:ext>
            </a:extLst>
          </p:cNvPr>
          <p:cNvSpPr>
            <a:spLocks noChangeAspect="1"/>
          </p:cNvSpPr>
          <p:nvPr/>
        </p:nvSpPr>
        <p:spPr>
          <a:xfrm>
            <a:off x="6450785" y="4238231"/>
            <a:ext cx="298603" cy="349699"/>
          </a:xfrm>
          <a:custGeom>
            <a:avLst/>
            <a:gdLst/>
            <a:ahLst/>
            <a:cxnLst/>
            <a:rect l="l" t="t" r="r" b="b"/>
            <a:pathLst>
              <a:path w="3232631" h="3785798">
                <a:moveTo>
                  <a:pt x="460870" y="1533749"/>
                </a:moveTo>
                <a:cubicBezTo>
                  <a:pt x="401217" y="1533749"/>
                  <a:pt x="352858" y="1582108"/>
                  <a:pt x="352858" y="1641761"/>
                </a:cubicBezTo>
                <a:cubicBezTo>
                  <a:pt x="352858" y="1701414"/>
                  <a:pt x="401217" y="1749773"/>
                  <a:pt x="460870" y="1749773"/>
                </a:cubicBezTo>
                <a:cubicBezTo>
                  <a:pt x="520523" y="1749773"/>
                  <a:pt x="568882" y="1701414"/>
                  <a:pt x="568882" y="1641761"/>
                </a:cubicBezTo>
                <a:cubicBezTo>
                  <a:pt x="568882" y="1582108"/>
                  <a:pt x="520523" y="1533749"/>
                  <a:pt x="460870" y="1533749"/>
                </a:cubicBezTo>
                <a:close/>
                <a:moveTo>
                  <a:pt x="2244716" y="0"/>
                </a:moveTo>
                <a:cubicBezTo>
                  <a:pt x="1836936" y="590768"/>
                  <a:pt x="1646438" y="1376188"/>
                  <a:pt x="2021783" y="1604817"/>
                </a:cubicBezTo>
                <a:cubicBezTo>
                  <a:pt x="2660788" y="1872620"/>
                  <a:pt x="2666053" y="1511205"/>
                  <a:pt x="3232631" y="914400"/>
                </a:cubicBezTo>
                <a:cubicBezTo>
                  <a:pt x="2905546" y="1955101"/>
                  <a:pt x="3126198" y="2339427"/>
                  <a:pt x="3220100" y="2841447"/>
                </a:cubicBezTo>
                <a:cubicBezTo>
                  <a:pt x="2881156" y="2563656"/>
                  <a:pt x="2671847" y="1792725"/>
                  <a:pt x="2040941" y="2208140"/>
                </a:cubicBezTo>
                <a:cubicBezTo>
                  <a:pt x="1635720" y="2540033"/>
                  <a:pt x="1852592" y="3227466"/>
                  <a:pt x="2281980" y="3785798"/>
                </a:cubicBezTo>
                <a:cubicBezTo>
                  <a:pt x="1456762" y="3630405"/>
                  <a:pt x="360883" y="2851877"/>
                  <a:pt x="0" y="1864325"/>
                </a:cubicBezTo>
                <a:cubicBezTo>
                  <a:pt x="143866" y="1576594"/>
                  <a:pt x="732908" y="390144"/>
                  <a:pt x="22447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A434727-B977-43E6-ACD9-5ED3ABE43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512383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242DC4-EB32-4554-9923-EF6EF65079EC}"/>
              </a:ext>
            </a:extLst>
          </p:cNvPr>
          <p:cNvSpPr/>
          <p:nvPr/>
        </p:nvSpPr>
        <p:spPr>
          <a:xfrm>
            <a:off x="941511" y="5113489"/>
            <a:ext cx="10307472" cy="10344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5DB2D4-0AFA-4F6B-868B-800648E9AE0F}"/>
              </a:ext>
            </a:extLst>
          </p:cNvPr>
          <p:cNvSpPr/>
          <p:nvPr/>
        </p:nvSpPr>
        <p:spPr>
          <a:xfrm>
            <a:off x="941511" y="3999782"/>
            <a:ext cx="10307472" cy="10344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D4C8C6-935E-4FC3-85B5-EABD6802A738}"/>
              </a:ext>
            </a:extLst>
          </p:cNvPr>
          <p:cNvSpPr/>
          <p:nvPr/>
        </p:nvSpPr>
        <p:spPr>
          <a:xfrm>
            <a:off x="941511" y="2886075"/>
            <a:ext cx="10307472" cy="10344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43">
            <a:extLst>
              <a:ext uri="{FF2B5EF4-FFF2-40B4-BE49-F238E27FC236}">
                <a16:creationId xmlns:a16="http://schemas.microsoft.com/office/drawing/2014/main" id="{7AEBFFDE-1F19-4C58-A5AA-FE1A9DEB853E}"/>
              </a:ext>
            </a:extLst>
          </p:cNvPr>
          <p:cNvSpPr/>
          <p:nvPr/>
        </p:nvSpPr>
        <p:spPr>
          <a:xfrm rot="16200000">
            <a:off x="2397267" y="3457468"/>
            <a:ext cx="1257158" cy="4068189"/>
          </a:xfrm>
          <a:custGeom>
            <a:avLst/>
            <a:gdLst>
              <a:gd name="connsiteX0" fmla="*/ 1257158 w 1257158"/>
              <a:gd name="connsiteY0" fmla="*/ 3564513 h 4068189"/>
              <a:gd name="connsiteX1" fmla="*/ 774716 w 1257158"/>
              <a:gd name="connsiteY1" fmla="*/ 4068189 h 4068189"/>
              <a:gd name="connsiteX2" fmla="*/ 1 w 1257158"/>
              <a:gd name="connsiteY2" fmla="*/ 4068189 h 4068189"/>
              <a:gd name="connsiteX3" fmla="*/ 1 w 1257158"/>
              <a:gd name="connsiteY3" fmla="*/ 3206528 h 4068189"/>
              <a:gd name="connsiteX4" fmla="*/ 0 w 1257158"/>
              <a:gd name="connsiteY4" fmla="*/ 3206528 h 4068189"/>
              <a:gd name="connsiteX5" fmla="*/ 0 w 1257158"/>
              <a:gd name="connsiteY5" fmla="*/ 1459267 h 4068189"/>
              <a:gd name="connsiteX6" fmla="*/ 0 w 1257158"/>
              <a:gd name="connsiteY6" fmla="*/ 1267031 h 4068189"/>
              <a:gd name="connsiteX7" fmla="*/ 0 w 1257158"/>
              <a:gd name="connsiteY7" fmla="*/ 0 h 4068189"/>
              <a:gd name="connsiteX8" fmla="*/ 447337 w 1257158"/>
              <a:gd name="connsiteY8" fmla="*/ 0 h 4068189"/>
              <a:gd name="connsiteX9" fmla="*/ 447337 w 1257158"/>
              <a:gd name="connsiteY9" fmla="*/ 1267031 h 4068189"/>
              <a:gd name="connsiteX10" fmla="*/ 448271 w 1257158"/>
              <a:gd name="connsiteY10" fmla="*/ 1267031 h 4068189"/>
              <a:gd name="connsiteX11" fmla="*/ 448270 w 1257158"/>
              <a:gd name="connsiteY11" fmla="*/ 3060836 h 4068189"/>
              <a:gd name="connsiteX12" fmla="*/ 774716 w 1257158"/>
              <a:gd name="connsiteY12" fmla="*/ 3060836 h 406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8189">
                <a:moveTo>
                  <a:pt x="1257158" y="3564513"/>
                </a:moveTo>
                <a:lnTo>
                  <a:pt x="774716" y="4068189"/>
                </a:lnTo>
                <a:lnTo>
                  <a:pt x="1" y="4068189"/>
                </a:lnTo>
                <a:lnTo>
                  <a:pt x="1" y="3206528"/>
                </a:lnTo>
                <a:lnTo>
                  <a:pt x="0" y="3206528"/>
                </a:lnTo>
                <a:lnTo>
                  <a:pt x="0" y="1459267"/>
                </a:lnTo>
                <a:lnTo>
                  <a:pt x="0" y="1267031"/>
                </a:lnTo>
                <a:lnTo>
                  <a:pt x="0" y="0"/>
                </a:lnTo>
                <a:lnTo>
                  <a:pt x="447337" y="0"/>
                </a:lnTo>
                <a:lnTo>
                  <a:pt x="447337" y="1267031"/>
                </a:lnTo>
                <a:lnTo>
                  <a:pt x="448271" y="1267031"/>
                </a:lnTo>
                <a:lnTo>
                  <a:pt x="448270" y="3060836"/>
                </a:lnTo>
                <a:lnTo>
                  <a:pt x="774716" y="306083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2FD7B0-C916-4F4D-9BFD-AD411CC359D1}"/>
              </a:ext>
            </a:extLst>
          </p:cNvPr>
          <p:cNvSpPr/>
          <p:nvPr/>
        </p:nvSpPr>
        <p:spPr>
          <a:xfrm>
            <a:off x="964005" y="1772367"/>
            <a:ext cx="10281804" cy="10344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자유형: 도형 49">
            <a:extLst>
              <a:ext uri="{FF2B5EF4-FFF2-40B4-BE49-F238E27FC236}">
                <a16:creationId xmlns:a16="http://schemas.microsoft.com/office/drawing/2014/main" id="{E7288954-CBF0-46FC-A76C-70C14D3DB6C2}"/>
              </a:ext>
            </a:extLst>
          </p:cNvPr>
          <p:cNvSpPr/>
          <p:nvPr/>
        </p:nvSpPr>
        <p:spPr>
          <a:xfrm rot="16200000">
            <a:off x="8545197" y="117986"/>
            <a:ext cx="1257158" cy="4062966"/>
          </a:xfrm>
          <a:custGeom>
            <a:avLst/>
            <a:gdLst>
              <a:gd name="connsiteX0" fmla="*/ 1257158 w 1257158"/>
              <a:gd name="connsiteY0" fmla="*/ 503677 h 4062966"/>
              <a:gd name="connsiteX1" fmla="*/ 774716 w 1257158"/>
              <a:gd name="connsiteY1" fmla="*/ 1007353 h 4062966"/>
              <a:gd name="connsiteX2" fmla="*/ 448271 w 1257158"/>
              <a:gd name="connsiteY2" fmla="*/ 1007353 h 4062966"/>
              <a:gd name="connsiteX3" fmla="*/ 448271 w 1257158"/>
              <a:gd name="connsiteY3" fmla="*/ 2798928 h 4062966"/>
              <a:gd name="connsiteX4" fmla="*/ 447337 w 1257158"/>
              <a:gd name="connsiteY4" fmla="*/ 2798928 h 4062966"/>
              <a:gd name="connsiteX5" fmla="*/ 447337 w 1257158"/>
              <a:gd name="connsiteY5" fmla="*/ 4062966 h 4062966"/>
              <a:gd name="connsiteX6" fmla="*/ 0 w 1257158"/>
              <a:gd name="connsiteY6" fmla="*/ 4062966 h 4062966"/>
              <a:gd name="connsiteX7" fmla="*/ 0 w 1257158"/>
              <a:gd name="connsiteY7" fmla="*/ 2798928 h 4062966"/>
              <a:gd name="connsiteX8" fmla="*/ 0 w 1257158"/>
              <a:gd name="connsiteY8" fmla="*/ 2603699 h 4062966"/>
              <a:gd name="connsiteX9" fmla="*/ 0 w 1257158"/>
              <a:gd name="connsiteY9" fmla="*/ 998928 h 4062966"/>
              <a:gd name="connsiteX10" fmla="*/ 1 w 1257158"/>
              <a:gd name="connsiteY10" fmla="*/ 998928 h 4062966"/>
              <a:gd name="connsiteX11" fmla="*/ 1 w 1257158"/>
              <a:gd name="connsiteY11" fmla="*/ 0 h 4062966"/>
              <a:gd name="connsiteX12" fmla="*/ 774716 w 1257158"/>
              <a:gd name="connsiteY12" fmla="*/ 0 h 406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2966">
                <a:moveTo>
                  <a:pt x="1257158" y="503677"/>
                </a:moveTo>
                <a:lnTo>
                  <a:pt x="774716" y="1007353"/>
                </a:lnTo>
                <a:lnTo>
                  <a:pt x="448271" y="1007353"/>
                </a:lnTo>
                <a:lnTo>
                  <a:pt x="448271" y="2798928"/>
                </a:lnTo>
                <a:lnTo>
                  <a:pt x="447337" y="2798928"/>
                </a:lnTo>
                <a:lnTo>
                  <a:pt x="447337" y="4062966"/>
                </a:lnTo>
                <a:lnTo>
                  <a:pt x="0" y="4062966"/>
                </a:lnTo>
                <a:lnTo>
                  <a:pt x="0" y="2798928"/>
                </a:lnTo>
                <a:lnTo>
                  <a:pt x="0" y="2603699"/>
                </a:lnTo>
                <a:lnTo>
                  <a:pt x="0" y="998928"/>
                </a:lnTo>
                <a:lnTo>
                  <a:pt x="1" y="998928"/>
                </a:lnTo>
                <a:lnTo>
                  <a:pt x="1" y="0"/>
                </a:lnTo>
                <a:lnTo>
                  <a:pt x="774716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자유형: 도형 47">
            <a:extLst>
              <a:ext uri="{FF2B5EF4-FFF2-40B4-BE49-F238E27FC236}">
                <a16:creationId xmlns:a16="http://schemas.microsoft.com/office/drawing/2014/main" id="{6316F6A2-5CA2-4684-A354-58C5828C338D}"/>
              </a:ext>
            </a:extLst>
          </p:cNvPr>
          <p:cNvSpPr/>
          <p:nvPr/>
        </p:nvSpPr>
        <p:spPr>
          <a:xfrm rot="5400000" flipH="1">
            <a:off x="3442643" y="174280"/>
            <a:ext cx="1257158" cy="6158941"/>
          </a:xfrm>
          <a:custGeom>
            <a:avLst/>
            <a:gdLst>
              <a:gd name="connsiteX0" fmla="*/ 1257158 w 1257158"/>
              <a:gd name="connsiteY0" fmla="*/ 503677 h 6158941"/>
              <a:gd name="connsiteX1" fmla="*/ 774717 w 1257158"/>
              <a:gd name="connsiteY1" fmla="*/ 0 h 6158941"/>
              <a:gd name="connsiteX2" fmla="*/ 1 w 1257158"/>
              <a:gd name="connsiteY2" fmla="*/ 0 h 6158941"/>
              <a:gd name="connsiteX3" fmla="*/ 1 w 1257158"/>
              <a:gd name="connsiteY3" fmla="*/ 829407 h 6158941"/>
              <a:gd name="connsiteX4" fmla="*/ 0 w 1257158"/>
              <a:gd name="connsiteY4" fmla="*/ 829407 h 6158941"/>
              <a:gd name="connsiteX5" fmla="*/ 0 w 1257158"/>
              <a:gd name="connsiteY5" fmla="*/ 4699675 h 6158941"/>
              <a:gd name="connsiteX6" fmla="*/ 0 w 1257158"/>
              <a:gd name="connsiteY6" fmla="*/ 4699675 h 6158941"/>
              <a:gd name="connsiteX7" fmla="*/ 0 w 1257158"/>
              <a:gd name="connsiteY7" fmla="*/ 6158941 h 6158941"/>
              <a:gd name="connsiteX8" fmla="*/ 447337 w 1257158"/>
              <a:gd name="connsiteY8" fmla="*/ 6158941 h 6158941"/>
              <a:gd name="connsiteX9" fmla="*/ 447337 w 1257158"/>
              <a:gd name="connsiteY9" fmla="*/ 4891911 h 6158941"/>
              <a:gd name="connsiteX10" fmla="*/ 448271 w 1257158"/>
              <a:gd name="connsiteY10" fmla="*/ 4891911 h 6158941"/>
              <a:gd name="connsiteX11" fmla="*/ 448271 w 1257158"/>
              <a:gd name="connsiteY11" fmla="*/ 1007353 h 6158941"/>
              <a:gd name="connsiteX12" fmla="*/ 774717 w 1257158"/>
              <a:gd name="connsiteY12" fmla="*/ 1007353 h 61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6158941">
                <a:moveTo>
                  <a:pt x="1257158" y="503677"/>
                </a:moveTo>
                <a:lnTo>
                  <a:pt x="774717" y="0"/>
                </a:lnTo>
                <a:lnTo>
                  <a:pt x="1" y="0"/>
                </a:lnTo>
                <a:lnTo>
                  <a:pt x="1" y="829407"/>
                </a:lnTo>
                <a:lnTo>
                  <a:pt x="0" y="829407"/>
                </a:lnTo>
                <a:lnTo>
                  <a:pt x="0" y="4699675"/>
                </a:lnTo>
                <a:lnTo>
                  <a:pt x="0" y="4699675"/>
                </a:lnTo>
                <a:lnTo>
                  <a:pt x="0" y="6158941"/>
                </a:lnTo>
                <a:lnTo>
                  <a:pt x="447337" y="6158941"/>
                </a:lnTo>
                <a:lnTo>
                  <a:pt x="447337" y="4891911"/>
                </a:lnTo>
                <a:lnTo>
                  <a:pt x="448271" y="4891911"/>
                </a:lnTo>
                <a:lnTo>
                  <a:pt x="448271" y="1007353"/>
                </a:lnTo>
                <a:lnTo>
                  <a:pt x="774717" y="1007353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4807F0-E45D-43EF-A00A-F4469195D5BA}"/>
              </a:ext>
            </a:extLst>
          </p:cNvPr>
          <p:cNvSpPr txBox="1"/>
          <p:nvPr/>
        </p:nvSpPr>
        <p:spPr>
          <a:xfrm>
            <a:off x="4180933" y="507540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D2C20C-5737-4060-AF7A-3B385DFC93C5}"/>
              </a:ext>
            </a:extLst>
          </p:cNvPr>
          <p:cNvSpPr txBox="1"/>
          <p:nvPr/>
        </p:nvSpPr>
        <p:spPr>
          <a:xfrm>
            <a:off x="6240881" y="282732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AA7983-9322-44EE-BA46-410E6372B31C}"/>
              </a:ext>
            </a:extLst>
          </p:cNvPr>
          <p:cNvSpPr txBox="1"/>
          <p:nvPr/>
        </p:nvSpPr>
        <p:spPr>
          <a:xfrm>
            <a:off x="7270856" y="170328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E8C424-7DBE-428A-830D-015644F326A1}"/>
              </a:ext>
            </a:extLst>
          </p:cNvPr>
          <p:cNvGrpSpPr/>
          <p:nvPr/>
        </p:nvGrpSpPr>
        <p:grpSpPr>
          <a:xfrm>
            <a:off x="1204639" y="1914312"/>
            <a:ext cx="5594232" cy="726986"/>
            <a:chOff x="2551704" y="4283314"/>
            <a:chExt cx="3719799" cy="7589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EF60F7-71DE-43D4-B796-6F62D6971D37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481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BC1B92-366A-4C7F-A7D7-D4036BCC1FAE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289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BE49C48-3D90-4BE2-856A-1EFE3B23A155}"/>
              </a:ext>
            </a:extLst>
          </p:cNvPr>
          <p:cNvGrpSpPr/>
          <p:nvPr/>
        </p:nvGrpSpPr>
        <p:grpSpPr>
          <a:xfrm>
            <a:off x="5233637" y="5278955"/>
            <a:ext cx="5557766" cy="702865"/>
            <a:chOff x="2551704" y="4283314"/>
            <a:chExt cx="3719799" cy="8071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2D5273-B326-483B-81CE-A72B9230ECC7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B2033B-A3E8-4724-9BB0-5108923A6095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305C78-A277-40A2-894B-FF10F066BA5E}"/>
              </a:ext>
            </a:extLst>
          </p:cNvPr>
          <p:cNvGrpSpPr/>
          <p:nvPr/>
        </p:nvGrpSpPr>
        <p:grpSpPr>
          <a:xfrm>
            <a:off x="1204640" y="4151682"/>
            <a:ext cx="3741589" cy="702866"/>
            <a:chOff x="2551705" y="4283314"/>
            <a:chExt cx="2021395" cy="8071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9A1DC8-5D0D-4E83-B97F-CEBF8F1EDA50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ADAE0C8-0931-4BEF-A036-FE8B8870208D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18465C-4331-4505-AA81-FDE8C15AD42E}"/>
              </a:ext>
            </a:extLst>
          </p:cNvPr>
          <p:cNvGrpSpPr/>
          <p:nvPr/>
        </p:nvGrpSpPr>
        <p:grpSpPr>
          <a:xfrm>
            <a:off x="7330389" y="3052975"/>
            <a:ext cx="3776501" cy="702866"/>
            <a:chOff x="2551705" y="4283314"/>
            <a:chExt cx="2021395" cy="8071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0C2414-C755-4652-BEFB-16064E86FA4D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0599CE-AF31-42CA-92A2-FED832EC4E63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21BDBD8-4BC4-45A5-80AE-BEED7C9B129B}"/>
              </a:ext>
            </a:extLst>
          </p:cNvPr>
          <p:cNvSpPr txBox="1"/>
          <p:nvPr/>
        </p:nvSpPr>
        <p:spPr>
          <a:xfrm>
            <a:off x="1204641" y="3037903"/>
            <a:ext cx="4765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E8F690-CC80-4D84-BBD9-CED42BD41357}"/>
              </a:ext>
            </a:extLst>
          </p:cNvPr>
          <p:cNvSpPr txBox="1"/>
          <p:nvPr/>
        </p:nvSpPr>
        <p:spPr>
          <a:xfrm>
            <a:off x="6193463" y="4145150"/>
            <a:ext cx="4909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C62929-3650-4A92-926B-486C46284ECB}"/>
              </a:ext>
            </a:extLst>
          </p:cNvPr>
          <p:cNvSpPr txBox="1"/>
          <p:nvPr/>
        </p:nvSpPr>
        <p:spPr>
          <a:xfrm>
            <a:off x="8123083" y="2426396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3AC65A-72C6-4D5E-B9FE-4DC2664B36BE}"/>
              </a:ext>
            </a:extLst>
          </p:cNvPr>
          <p:cNvSpPr txBox="1"/>
          <p:nvPr/>
        </p:nvSpPr>
        <p:spPr>
          <a:xfrm>
            <a:off x="4753118" y="3538563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AD2B42-466C-4E7E-BE9D-DD2F4FFB3F43}"/>
              </a:ext>
            </a:extLst>
          </p:cNvPr>
          <p:cNvSpPr txBox="1"/>
          <p:nvPr/>
        </p:nvSpPr>
        <p:spPr>
          <a:xfrm>
            <a:off x="2678248" y="5767795"/>
            <a:ext cx="1411827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자유형: 도형 46">
            <a:extLst>
              <a:ext uri="{FF2B5EF4-FFF2-40B4-BE49-F238E27FC236}">
                <a16:creationId xmlns:a16="http://schemas.microsoft.com/office/drawing/2014/main" id="{D040E0B9-8934-44E4-BA71-F25BDF698ABC}"/>
              </a:ext>
            </a:extLst>
          </p:cNvPr>
          <p:cNvSpPr/>
          <p:nvPr/>
        </p:nvSpPr>
        <p:spPr>
          <a:xfrm rot="16200000">
            <a:off x="7498707" y="1289361"/>
            <a:ext cx="1257159" cy="6155949"/>
          </a:xfrm>
          <a:custGeom>
            <a:avLst/>
            <a:gdLst>
              <a:gd name="connsiteX0" fmla="*/ 1257159 w 1257159"/>
              <a:gd name="connsiteY0" fmla="*/ 503677 h 6155949"/>
              <a:gd name="connsiteX1" fmla="*/ 774718 w 1257159"/>
              <a:gd name="connsiteY1" fmla="*/ 1007353 h 6155949"/>
              <a:gd name="connsiteX2" fmla="*/ 448272 w 1257159"/>
              <a:gd name="connsiteY2" fmla="*/ 1007353 h 6155949"/>
              <a:gd name="connsiteX3" fmla="*/ 448271 w 1257159"/>
              <a:gd name="connsiteY3" fmla="*/ 4891911 h 6155949"/>
              <a:gd name="connsiteX4" fmla="*/ 447337 w 1257159"/>
              <a:gd name="connsiteY4" fmla="*/ 4891911 h 6155949"/>
              <a:gd name="connsiteX5" fmla="*/ 447337 w 1257159"/>
              <a:gd name="connsiteY5" fmla="*/ 6155949 h 6155949"/>
              <a:gd name="connsiteX6" fmla="*/ 0 w 1257159"/>
              <a:gd name="connsiteY6" fmla="*/ 6155949 h 6155949"/>
              <a:gd name="connsiteX7" fmla="*/ 0 w 1257159"/>
              <a:gd name="connsiteY7" fmla="*/ 4696682 h 6155949"/>
              <a:gd name="connsiteX8" fmla="*/ 1 w 1257159"/>
              <a:gd name="connsiteY8" fmla="*/ 4696682 h 6155949"/>
              <a:gd name="connsiteX9" fmla="*/ 1 w 1257159"/>
              <a:gd name="connsiteY9" fmla="*/ 829407 h 6155949"/>
              <a:gd name="connsiteX10" fmla="*/ 2 w 1257159"/>
              <a:gd name="connsiteY10" fmla="*/ 829407 h 6155949"/>
              <a:gd name="connsiteX11" fmla="*/ 2 w 1257159"/>
              <a:gd name="connsiteY11" fmla="*/ 0 h 6155949"/>
              <a:gd name="connsiteX12" fmla="*/ 774718 w 1257159"/>
              <a:gd name="connsiteY12" fmla="*/ 0 h 6155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9" h="6155949">
                <a:moveTo>
                  <a:pt x="1257159" y="503677"/>
                </a:moveTo>
                <a:lnTo>
                  <a:pt x="774718" y="1007353"/>
                </a:lnTo>
                <a:lnTo>
                  <a:pt x="448272" y="1007353"/>
                </a:lnTo>
                <a:lnTo>
                  <a:pt x="448271" y="4891911"/>
                </a:lnTo>
                <a:lnTo>
                  <a:pt x="447337" y="4891911"/>
                </a:lnTo>
                <a:lnTo>
                  <a:pt x="447337" y="6155949"/>
                </a:lnTo>
                <a:lnTo>
                  <a:pt x="0" y="6155949"/>
                </a:lnTo>
                <a:lnTo>
                  <a:pt x="0" y="4696682"/>
                </a:lnTo>
                <a:lnTo>
                  <a:pt x="1" y="4696682"/>
                </a:lnTo>
                <a:lnTo>
                  <a:pt x="1" y="829407"/>
                </a:lnTo>
                <a:lnTo>
                  <a:pt x="2" y="829407"/>
                </a:lnTo>
                <a:lnTo>
                  <a:pt x="2" y="0"/>
                </a:lnTo>
                <a:lnTo>
                  <a:pt x="774718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9DF1DA-1FFB-4A38-B22B-FE42CC6E35FE}"/>
              </a:ext>
            </a:extLst>
          </p:cNvPr>
          <p:cNvSpPr txBox="1"/>
          <p:nvPr/>
        </p:nvSpPr>
        <p:spPr>
          <a:xfrm>
            <a:off x="5210907" y="3951359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6FCAE1-5027-419D-9D26-758D129B1198}"/>
              </a:ext>
            </a:extLst>
          </p:cNvPr>
          <p:cNvSpPr txBox="1"/>
          <p:nvPr/>
        </p:nvSpPr>
        <p:spPr>
          <a:xfrm>
            <a:off x="6044427" y="4659802"/>
            <a:ext cx="1411827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F3F9C9EF-A5A2-49E7-BE53-7F0C2933C67F}"/>
              </a:ext>
            </a:extLst>
          </p:cNvPr>
          <p:cNvSpPr/>
          <p:nvPr/>
        </p:nvSpPr>
        <p:spPr>
          <a:xfrm>
            <a:off x="4398850" y="571774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C06FC3CF-FC10-4E3B-8028-3FDD2942B401}"/>
              </a:ext>
            </a:extLst>
          </p:cNvPr>
          <p:cNvSpPr/>
          <p:nvPr/>
        </p:nvSpPr>
        <p:spPr>
          <a:xfrm>
            <a:off x="5434339" y="456438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41489F0C-6EF6-4A43-AC2C-87967132C24C}"/>
              </a:ext>
            </a:extLst>
          </p:cNvPr>
          <p:cNvSpPr/>
          <p:nvPr/>
        </p:nvSpPr>
        <p:spPr>
          <a:xfrm flipH="1">
            <a:off x="6431527" y="34315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6A5F12E7-4A06-4DC4-9073-215C45E40AE2}"/>
              </a:ext>
            </a:extLst>
          </p:cNvPr>
          <p:cNvSpPr>
            <a:spLocks noChangeAspect="1"/>
          </p:cNvSpPr>
          <p:nvPr/>
        </p:nvSpPr>
        <p:spPr>
          <a:xfrm>
            <a:off x="7476166" y="231616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837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15506F1-C0B8-47C6-BB85-7F8D8FBFF73C}"/>
              </a:ext>
            </a:extLst>
          </p:cNvPr>
          <p:cNvCxnSpPr>
            <a:cxnSpLocks/>
          </p:cNvCxnSpPr>
          <p:nvPr/>
        </p:nvCxnSpPr>
        <p:spPr>
          <a:xfrm>
            <a:off x="896815" y="3797468"/>
            <a:ext cx="10383716" cy="0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9910E2-6321-4052-A461-4C69AB592DFC}"/>
              </a:ext>
            </a:extLst>
          </p:cNvPr>
          <p:cNvGrpSpPr/>
          <p:nvPr/>
        </p:nvGrpSpPr>
        <p:grpSpPr>
          <a:xfrm>
            <a:off x="2617010" y="1735867"/>
            <a:ext cx="1727399" cy="892552"/>
            <a:chOff x="1715369" y="1766707"/>
            <a:chExt cx="1727399" cy="89255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1479642-C150-4294-99C4-E45696DB88DE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469607-FD67-4D6E-985E-49E200F12A7F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31160C7-C6A9-431E-A7D0-F3C217FE66AF}"/>
              </a:ext>
            </a:extLst>
          </p:cNvPr>
          <p:cNvGrpSpPr/>
          <p:nvPr/>
        </p:nvGrpSpPr>
        <p:grpSpPr>
          <a:xfrm>
            <a:off x="6135816" y="1735867"/>
            <a:ext cx="1727399" cy="892552"/>
            <a:chOff x="1715369" y="1766707"/>
            <a:chExt cx="1727399" cy="89255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CC60B4-FB3D-4806-B232-FB426D209964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2505D22-FCA0-4681-8AD6-D8D452D2B5C8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BBED261-84A2-436B-9DC7-F8E0C57EB724}"/>
              </a:ext>
            </a:extLst>
          </p:cNvPr>
          <p:cNvGrpSpPr/>
          <p:nvPr/>
        </p:nvGrpSpPr>
        <p:grpSpPr>
          <a:xfrm>
            <a:off x="9654624" y="1735867"/>
            <a:ext cx="1727399" cy="892552"/>
            <a:chOff x="1715369" y="1766707"/>
            <a:chExt cx="1727399" cy="89255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BDAEBFD-4519-4C30-B766-AED002AE601E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EC316E6-1237-466C-A4CF-F26DAE1EC0C3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4086ACD-7823-47BD-B760-DBE2F09A2981}"/>
              </a:ext>
            </a:extLst>
          </p:cNvPr>
          <p:cNvGrpSpPr/>
          <p:nvPr/>
        </p:nvGrpSpPr>
        <p:grpSpPr>
          <a:xfrm>
            <a:off x="857607" y="4937893"/>
            <a:ext cx="1727399" cy="892552"/>
            <a:chOff x="1715369" y="1766707"/>
            <a:chExt cx="1727399" cy="89255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F0CAAC9-9241-4878-B956-C1A4E8A24806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F24D16F-5857-4781-9932-C074C3018EF3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C41D88C-C2EE-4F9D-BBDE-9C780FE0D156}"/>
              </a:ext>
            </a:extLst>
          </p:cNvPr>
          <p:cNvGrpSpPr/>
          <p:nvPr/>
        </p:nvGrpSpPr>
        <p:grpSpPr>
          <a:xfrm>
            <a:off x="4376413" y="4937893"/>
            <a:ext cx="1727399" cy="892552"/>
            <a:chOff x="1715369" y="1766707"/>
            <a:chExt cx="1727399" cy="89255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C01D5AF-C046-4666-94DB-543DEFE4EF3A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35780E8-B91C-491E-A91E-1D18F490A29D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6AC480D-C406-4224-88D1-7327691300B9}"/>
              </a:ext>
            </a:extLst>
          </p:cNvPr>
          <p:cNvGrpSpPr/>
          <p:nvPr/>
        </p:nvGrpSpPr>
        <p:grpSpPr>
          <a:xfrm>
            <a:off x="7895219" y="4937893"/>
            <a:ext cx="1727399" cy="892552"/>
            <a:chOff x="1715369" y="1766707"/>
            <a:chExt cx="1727399" cy="89255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EAB1AB2-C4D8-42F8-AA94-23D54FD46896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85C8DD2-A614-4129-B455-C5C25C4FD511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990D0CCE-7418-4954-B046-DA62C25C3F2C}"/>
              </a:ext>
            </a:extLst>
          </p:cNvPr>
          <p:cNvSpPr txBox="1"/>
          <p:nvPr/>
        </p:nvSpPr>
        <p:spPr>
          <a:xfrm>
            <a:off x="1125859" y="2598716"/>
            <a:ext cx="11908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2014</a:t>
            </a:r>
            <a:endParaRPr lang="ko-KR" altLang="en-US" sz="28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D416B3B-42ED-41CC-9D5A-FEEF1356730D}"/>
              </a:ext>
            </a:extLst>
          </p:cNvPr>
          <p:cNvSpPr txBox="1"/>
          <p:nvPr/>
        </p:nvSpPr>
        <p:spPr>
          <a:xfrm>
            <a:off x="2885262" y="4544086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1573070-DA76-4039-9A43-A3DC605497AF}"/>
              </a:ext>
            </a:extLst>
          </p:cNvPr>
          <p:cNvSpPr txBox="1"/>
          <p:nvPr/>
        </p:nvSpPr>
        <p:spPr>
          <a:xfrm>
            <a:off x="6404068" y="4544086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EF49B8F-82E1-4F33-A8E9-B9F0720B172C}"/>
              </a:ext>
            </a:extLst>
          </p:cNvPr>
          <p:cNvSpPr txBox="1"/>
          <p:nvPr/>
        </p:nvSpPr>
        <p:spPr>
          <a:xfrm>
            <a:off x="9922876" y="4544086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A4F8C8F-FC9F-4F2E-977B-DE4DF58C92D5}"/>
              </a:ext>
            </a:extLst>
          </p:cNvPr>
          <p:cNvSpPr txBox="1"/>
          <p:nvPr/>
        </p:nvSpPr>
        <p:spPr>
          <a:xfrm>
            <a:off x="4644665" y="2671878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FB6A0D2-7D51-4E97-A75D-122B97928234}"/>
              </a:ext>
            </a:extLst>
          </p:cNvPr>
          <p:cNvSpPr txBox="1"/>
          <p:nvPr/>
        </p:nvSpPr>
        <p:spPr>
          <a:xfrm>
            <a:off x="8163471" y="2642261"/>
            <a:ext cx="119089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grpSp>
        <p:nvGrpSpPr>
          <p:cNvPr id="55" name="그룹 31">
            <a:extLst>
              <a:ext uri="{FF2B5EF4-FFF2-40B4-BE49-F238E27FC236}">
                <a16:creationId xmlns:a16="http://schemas.microsoft.com/office/drawing/2014/main" id="{95CF4EF0-9BE5-4F75-9F01-8163DCC2327C}"/>
              </a:ext>
            </a:extLst>
          </p:cNvPr>
          <p:cNvGrpSpPr/>
          <p:nvPr/>
        </p:nvGrpSpPr>
        <p:grpSpPr>
          <a:xfrm>
            <a:off x="1459371" y="3130026"/>
            <a:ext cx="523868" cy="1301277"/>
            <a:chOff x="1459371" y="3152847"/>
            <a:chExt cx="523868" cy="1301277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1584F2E-98CC-4D5F-9325-D2C440A41361}"/>
                </a:ext>
              </a:extLst>
            </p:cNvPr>
            <p:cNvSpPr/>
            <p:nvPr/>
          </p:nvSpPr>
          <p:spPr>
            <a:xfrm>
              <a:off x="1459371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AA9B03E-A281-4954-A8C4-96124D6098AB}"/>
                </a:ext>
              </a:extLst>
            </p:cNvPr>
            <p:cNvCxnSpPr/>
            <p:nvPr/>
          </p:nvCxnSpPr>
          <p:spPr>
            <a:xfrm>
              <a:off x="1721305" y="4082225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035BA56-D7F3-4576-B69C-8CD2BD2CB1A5}"/>
                </a:ext>
              </a:extLst>
            </p:cNvPr>
            <p:cNvCxnSpPr/>
            <p:nvPr/>
          </p:nvCxnSpPr>
          <p:spPr>
            <a:xfrm>
              <a:off x="1721305" y="3152847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그룹 33">
            <a:extLst>
              <a:ext uri="{FF2B5EF4-FFF2-40B4-BE49-F238E27FC236}">
                <a16:creationId xmlns:a16="http://schemas.microsoft.com/office/drawing/2014/main" id="{7FD21022-5EE9-45DD-9BF1-390429182C8C}"/>
              </a:ext>
            </a:extLst>
          </p:cNvPr>
          <p:cNvGrpSpPr/>
          <p:nvPr/>
        </p:nvGrpSpPr>
        <p:grpSpPr>
          <a:xfrm>
            <a:off x="4978177" y="3142819"/>
            <a:ext cx="523868" cy="1301277"/>
            <a:chOff x="5223980" y="3165640"/>
            <a:chExt cx="523868" cy="1301277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B921CD3-C44B-4A39-89E8-45EAEFFA77DC}"/>
                </a:ext>
              </a:extLst>
            </p:cNvPr>
            <p:cNvSpPr/>
            <p:nvPr/>
          </p:nvSpPr>
          <p:spPr>
            <a:xfrm>
              <a:off x="5223980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A6E2A80-8BBB-41BE-BEB3-B2FDAED5FD38}"/>
                </a:ext>
              </a:extLst>
            </p:cNvPr>
            <p:cNvCxnSpPr/>
            <p:nvPr/>
          </p:nvCxnSpPr>
          <p:spPr>
            <a:xfrm>
              <a:off x="5485914" y="4095018"/>
              <a:ext cx="0" cy="371899"/>
            </a:xfrm>
            <a:prstGeom prst="line">
              <a:avLst/>
            </a:prstGeom>
            <a:ln w="508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BA5BC95-0FC9-4D7E-9B69-B5FCCADD664E}"/>
                </a:ext>
              </a:extLst>
            </p:cNvPr>
            <p:cNvCxnSpPr/>
            <p:nvPr/>
          </p:nvCxnSpPr>
          <p:spPr>
            <a:xfrm>
              <a:off x="5485914" y="3165640"/>
              <a:ext cx="0" cy="371899"/>
            </a:xfrm>
            <a:prstGeom prst="line">
              <a:avLst/>
            </a:prstGeom>
            <a:ln w="50800">
              <a:solidFill>
                <a:schemeClr val="accent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그룹 35">
            <a:extLst>
              <a:ext uri="{FF2B5EF4-FFF2-40B4-BE49-F238E27FC236}">
                <a16:creationId xmlns:a16="http://schemas.microsoft.com/office/drawing/2014/main" id="{4F9B54F3-BBF3-404B-BFDE-284DE30BB1C7}"/>
              </a:ext>
            </a:extLst>
          </p:cNvPr>
          <p:cNvGrpSpPr/>
          <p:nvPr/>
        </p:nvGrpSpPr>
        <p:grpSpPr>
          <a:xfrm>
            <a:off x="8496983" y="3155612"/>
            <a:ext cx="523868" cy="1301277"/>
            <a:chOff x="7808344" y="3178433"/>
            <a:chExt cx="523868" cy="1301277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6C291BD-11E0-4D1F-BBC5-DEA88D8F22B6}"/>
                </a:ext>
              </a:extLst>
            </p:cNvPr>
            <p:cNvSpPr/>
            <p:nvPr/>
          </p:nvSpPr>
          <p:spPr>
            <a:xfrm>
              <a:off x="7808344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556BF2C-58DE-4C3A-9280-023A725F6A4A}"/>
                </a:ext>
              </a:extLst>
            </p:cNvPr>
            <p:cNvCxnSpPr/>
            <p:nvPr/>
          </p:nvCxnSpPr>
          <p:spPr>
            <a:xfrm>
              <a:off x="8070278" y="4107811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EEBD919-7B99-43B7-9E0B-34AE1AA204F2}"/>
                </a:ext>
              </a:extLst>
            </p:cNvPr>
            <p:cNvCxnSpPr/>
            <p:nvPr/>
          </p:nvCxnSpPr>
          <p:spPr>
            <a:xfrm>
              <a:off x="8070278" y="3178433"/>
              <a:ext cx="0" cy="371899"/>
            </a:xfrm>
            <a:prstGeom prst="line">
              <a:avLst/>
            </a:prstGeom>
            <a:ln w="50800">
              <a:solidFill>
                <a:schemeClr val="accent3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그룹 32">
            <a:extLst>
              <a:ext uri="{FF2B5EF4-FFF2-40B4-BE49-F238E27FC236}">
                <a16:creationId xmlns:a16="http://schemas.microsoft.com/office/drawing/2014/main" id="{2CD26439-8366-4C75-A5DF-F1C1D0125474}"/>
              </a:ext>
            </a:extLst>
          </p:cNvPr>
          <p:cNvGrpSpPr/>
          <p:nvPr/>
        </p:nvGrpSpPr>
        <p:grpSpPr>
          <a:xfrm>
            <a:off x="3218774" y="3138143"/>
            <a:ext cx="523868" cy="1301277"/>
            <a:chOff x="3931798" y="3160964"/>
            <a:chExt cx="523868" cy="1301277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1B199C6-F9CB-4C1F-806E-9176328F47DD}"/>
                </a:ext>
              </a:extLst>
            </p:cNvPr>
            <p:cNvSpPr/>
            <p:nvPr/>
          </p:nvSpPr>
          <p:spPr>
            <a:xfrm>
              <a:off x="3931798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73340B1-0BF1-49DE-B7F1-68651B3FB5CE}"/>
                </a:ext>
              </a:extLst>
            </p:cNvPr>
            <p:cNvCxnSpPr/>
            <p:nvPr/>
          </p:nvCxnSpPr>
          <p:spPr>
            <a:xfrm>
              <a:off x="4193732" y="4090342"/>
              <a:ext cx="0" cy="371899"/>
            </a:xfrm>
            <a:prstGeom prst="line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E360C26-D93E-4EBB-A85E-4F75BFF78B92}"/>
                </a:ext>
              </a:extLst>
            </p:cNvPr>
            <p:cNvCxnSpPr/>
            <p:nvPr/>
          </p:nvCxnSpPr>
          <p:spPr>
            <a:xfrm>
              <a:off x="4193732" y="3160964"/>
              <a:ext cx="0" cy="371899"/>
            </a:xfrm>
            <a:prstGeom prst="line">
              <a:avLst/>
            </a:prstGeom>
            <a:ln w="50800">
              <a:solidFill>
                <a:schemeClr val="accent6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그룹 34">
            <a:extLst>
              <a:ext uri="{FF2B5EF4-FFF2-40B4-BE49-F238E27FC236}">
                <a16:creationId xmlns:a16="http://schemas.microsoft.com/office/drawing/2014/main" id="{8CE01C61-E149-432E-9F81-712E8D10EDF9}"/>
              </a:ext>
            </a:extLst>
          </p:cNvPr>
          <p:cNvGrpSpPr/>
          <p:nvPr/>
        </p:nvGrpSpPr>
        <p:grpSpPr>
          <a:xfrm>
            <a:off x="6737580" y="3159053"/>
            <a:ext cx="523868" cy="1301277"/>
            <a:chOff x="6516162" y="3181874"/>
            <a:chExt cx="523868" cy="1301277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2FBA968-3515-4323-9ADF-42081FBDFF32}"/>
                </a:ext>
              </a:extLst>
            </p:cNvPr>
            <p:cNvSpPr/>
            <p:nvPr/>
          </p:nvSpPr>
          <p:spPr>
            <a:xfrm>
              <a:off x="6516162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16CAF4F-A91E-4F4C-89CD-128945FC96C3}"/>
                </a:ext>
              </a:extLst>
            </p:cNvPr>
            <p:cNvCxnSpPr/>
            <p:nvPr/>
          </p:nvCxnSpPr>
          <p:spPr>
            <a:xfrm>
              <a:off x="6778096" y="4111252"/>
              <a:ext cx="0" cy="371899"/>
            </a:xfrm>
            <a:prstGeom prst="line">
              <a:avLst/>
            </a:prstGeom>
            <a:ln w="508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356EA58-707E-4554-AA75-686C9EBB99D4}"/>
                </a:ext>
              </a:extLst>
            </p:cNvPr>
            <p:cNvCxnSpPr/>
            <p:nvPr/>
          </p:nvCxnSpPr>
          <p:spPr>
            <a:xfrm>
              <a:off x="6778096" y="3181874"/>
              <a:ext cx="0" cy="371899"/>
            </a:xfrm>
            <a:prstGeom prst="line">
              <a:avLst/>
            </a:prstGeom>
            <a:ln w="50800"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그룹 36">
            <a:extLst>
              <a:ext uri="{FF2B5EF4-FFF2-40B4-BE49-F238E27FC236}">
                <a16:creationId xmlns:a16="http://schemas.microsoft.com/office/drawing/2014/main" id="{703522CB-B393-4898-A9D4-2576000EEA08}"/>
              </a:ext>
            </a:extLst>
          </p:cNvPr>
          <p:cNvGrpSpPr/>
          <p:nvPr/>
        </p:nvGrpSpPr>
        <p:grpSpPr>
          <a:xfrm>
            <a:off x="10256388" y="3147305"/>
            <a:ext cx="523868" cy="1301277"/>
            <a:chOff x="10256388" y="3170126"/>
            <a:chExt cx="523868" cy="1301277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45A1076-89BE-4E10-934F-9621BBA01B5B}"/>
                </a:ext>
              </a:extLst>
            </p:cNvPr>
            <p:cNvSpPr/>
            <p:nvPr/>
          </p:nvSpPr>
          <p:spPr>
            <a:xfrm>
              <a:off x="10256388" y="3558356"/>
              <a:ext cx="523868" cy="52386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ACD39B3-A2EB-4BCA-B8FE-E775D69D89E4}"/>
                </a:ext>
              </a:extLst>
            </p:cNvPr>
            <p:cNvCxnSpPr/>
            <p:nvPr/>
          </p:nvCxnSpPr>
          <p:spPr>
            <a:xfrm>
              <a:off x="10518322" y="4099504"/>
              <a:ext cx="0" cy="371899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33C0D8EC-A34D-44E9-9F4E-C8B90BF48FCC}"/>
                </a:ext>
              </a:extLst>
            </p:cNvPr>
            <p:cNvCxnSpPr/>
            <p:nvPr/>
          </p:nvCxnSpPr>
          <p:spPr>
            <a:xfrm>
              <a:off x="10518322" y="3170126"/>
              <a:ext cx="0" cy="371899"/>
            </a:xfrm>
            <a:prstGeom prst="line">
              <a:avLst/>
            </a:prstGeom>
            <a:ln w="50800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Rectangle 16">
            <a:extLst>
              <a:ext uri="{FF2B5EF4-FFF2-40B4-BE49-F238E27FC236}">
                <a16:creationId xmlns:a16="http://schemas.microsoft.com/office/drawing/2014/main" id="{F7974301-D4A3-46F6-A851-55C3402A7AFC}"/>
              </a:ext>
            </a:extLst>
          </p:cNvPr>
          <p:cNvSpPr/>
          <p:nvPr/>
        </p:nvSpPr>
        <p:spPr>
          <a:xfrm rot="2700000">
            <a:off x="1633624" y="3659438"/>
            <a:ext cx="175361" cy="31438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ound Same Side Corner Rectangle 11">
            <a:extLst>
              <a:ext uri="{FF2B5EF4-FFF2-40B4-BE49-F238E27FC236}">
                <a16:creationId xmlns:a16="http://schemas.microsoft.com/office/drawing/2014/main" id="{D7BB32E0-A43F-4091-9F57-0149CDB9420E}"/>
              </a:ext>
            </a:extLst>
          </p:cNvPr>
          <p:cNvSpPr/>
          <p:nvPr/>
        </p:nvSpPr>
        <p:spPr>
          <a:xfrm rot="9900000">
            <a:off x="3367630" y="3688192"/>
            <a:ext cx="265390" cy="22539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Rounded Rectangle 27">
            <a:extLst>
              <a:ext uri="{FF2B5EF4-FFF2-40B4-BE49-F238E27FC236}">
                <a16:creationId xmlns:a16="http://schemas.microsoft.com/office/drawing/2014/main" id="{C45188A9-0B5C-49C6-8114-546AA8E24F8A}"/>
              </a:ext>
            </a:extLst>
          </p:cNvPr>
          <p:cNvSpPr/>
          <p:nvPr/>
        </p:nvSpPr>
        <p:spPr>
          <a:xfrm>
            <a:off x="5130715" y="3695701"/>
            <a:ext cx="241881" cy="1857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Rounded Rectangle 7">
            <a:extLst>
              <a:ext uri="{FF2B5EF4-FFF2-40B4-BE49-F238E27FC236}">
                <a16:creationId xmlns:a16="http://schemas.microsoft.com/office/drawing/2014/main" id="{379A1E22-95A4-448E-97C0-36C32FC32B18}"/>
              </a:ext>
            </a:extLst>
          </p:cNvPr>
          <p:cNvSpPr/>
          <p:nvPr/>
        </p:nvSpPr>
        <p:spPr>
          <a:xfrm>
            <a:off x="6869842" y="3673731"/>
            <a:ext cx="259344" cy="22381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Round Same Side Corner Rectangle 36">
            <a:extLst>
              <a:ext uri="{FF2B5EF4-FFF2-40B4-BE49-F238E27FC236}">
                <a16:creationId xmlns:a16="http://schemas.microsoft.com/office/drawing/2014/main" id="{29892BA3-89C4-430C-86A3-31A0F166B40F}"/>
              </a:ext>
            </a:extLst>
          </p:cNvPr>
          <p:cNvSpPr/>
          <p:nvPr/>
        </p:nvSpPr>
        <p:spPr>
          <a:xfrm>
            <a:off x="8627581" y="3681799"/>
            <a:ext cx="262672" cy="2076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Oval 21">
            <a:extLst>
              <a:ext uri="{FF2B5EF4-FFF2-40B4-BE49-F238E27FC236}">
                <a16:creationId xmlns:a16="http://schemas.microsoft.com/office/drawing/2014/main" id="{C4178D6A-D5A2-489D-828F-CB14F8EB569F}"/>
              </a:ext>
            </a:extLst>
          </p:cNvPr>
          <p:cNvSpPr>
            <a:spLocks noChangeAspect="1"/>
          </p:cNvSpPr>
          <p:nvPr/>
        </p:nvSpPr>
        <p:spPr>
          <a:xfrm>
            <a:off x="10383336" y="3664206"/>
            <a:ext cx="294831" cy="29729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00738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F2F498-AA1C-4BD3-945C-0AFFA91A723E}"/>
              </a:ext>
            </a:extLst>
          </p:cNvPr>
          <p:cNvSpPr/>
          <p:nvPr/>
        </p:nvSpPr>
        <p:spPr>
          <a:xfrm rot="10800000">
            <a:off x="928865" y="186089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2A1843-2B36-4393-9ED8-12A6D423311A}"/>
              </a:ext>
            </a:extLst>
          </p:cNvPr>
          <p:cNvSpPr/>
          <p:nvPr/>
        </p:nvSpPr>
        <p:spPr>
          <a:xfrm rot="10800000">
            <a:off x="928865" y="186089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C1159B-4897-462D-9B3A-3D01FF8AD8D4}"/>
              </a:ext>
            </a:extLst>
          </p:cNvPr>
          <p:cNvSpPr/>
          <p:nvPr/>
        </p:nvSpPr>
        <p:spPr>
          <a:xfrm>
            <a:off x="6222861" y="186089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72FFDC-B195-4039-848A-7F6AF5914E64}"/>
              </a:ext>
            </a:extLst>
          </p:cNvPr>
          <p:cNvSpPr/>
          <p:nvPr/>
        </p:nvSpPr>
        <p:spPr>
          <a:xfrm>
            <a:off x="6222861" y="186089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4B0E69-6D0B-4106-B110-C126AEF39663}"/>
              </a:ext>
            </a:extLst>
          </p:cNvPr>
          <p:cNvSpPr/>
          <p:nvPr/>
        </p:nvSpPr>
        <p:spPr>
          <a:xfrm rot="10800000">
            <a:off x="936637" y="406007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C8DEBC-DC91-49C5-85CF-B61998829908}"/>
              </a:ext>
            </a:extLst>
          </p:cNvPr>
          <p:cNvSpPr/>
          <p:nvPr/>
        </p:nvSpPr>
        <p:spPr>
          <a:xfrm rot="10800000">
            <a:off x="936637" y="542807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7568A7-B328-4728-B542-573A68F78E9C}"/>
              </a:ext>
            </a:extLst>
          </p:cNvPr>
          <p:cNvSpPr/>
          <p:nvPr/>
        </p:nvSpPr>
        <p:spPr>
          <a:xfrm>
            <a:off x="6230633" y="406007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03289E-D84A-4281-A059-49330E8CE5AC}"/>
              </a:ext>
            </a:extLst>
          </p:cNvPr>
          <p:cNvSpPr/>
          <p:nvPr/>
        </p:nvSpPr>
        <p:spPr>
          <a:xfrm>
            <a:off x="6230633" y="542807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EBD020-ABE7-4912-A04A-3D8430765C4B}"/>
              </a:ext>
            </a:extLst>
          </p:cNvPr>
          <p:cNvSpPr txBox="1"/>
          <p:nvPr/>
        </p:nvSpPr>
        <p:spPr>
          <a:xfrm>
            <a:off x="1274869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B2A4EC-3495-4D7B-8483-A4BF9C122DF8}"/>
              </a:ext>
            </a:extLst>
          </p:cNvPr>
          <p:cNvSpPr txBox="1"/>
          <p:nvPr/>
        </p:nvSpPr>
        <p:spPr>
          <a:xfrm>
            <a:off x="6582861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68195E-ED1C-4AB9-8AF5-1BAAED8E8DFC}"/>
              </a:ext>
            </a:extLst>
          </p:cNvPr>
          <p:cNvSpPr txBox="1"/>
          <p:nvPr/>
        </p:nvSpPr>
        <p:spPr>
          <a:xfrm>
            <a:off x="1274869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7889E5-1365-4596-B2DC-5E074D65F441}"/>
              </a:ext>
            </a:extLst>
          </p:cNvPr>
          <p:cNvSpPr txBox="1"/>
          <p:nvPr/>
        </p:nvSpPr>
        <p:spPr>
          <a:xfrm>
            <a:off x="6582861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17BF7F-20B5-49EC-9D28-AB1471064DBD}"/>
              </a:ext>
            </a:extLst>
          </p:cNvPr>
          <p:cNvGrpSpPr/>
          <p:nvPr/>
        </p:nvGrpSpPr>
        <p:grpSpPr>
          <a:xfrm>
            <a:off x="1274869" y="1862058"/>
            <a:ext cx="4347992" cy="493983"/>
            <a:chOff x="3233964" y="1954419"/>
            <a:chExt cx="2919934" cy="49398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2273C6-5D84-47E5-8354-9B1B0186FEB7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A4735E-869A-4B4A-A5BB-6A78650ABAA6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643DF5-D172-40D6-BB3A-4944CDF7513E}"/>
              </a:ext>
            </a:extLst>
          </p:cNvPr>
          <p:cNvGrpSpPr/>
          <p:nvPr/>
        </p:nvGrpSpPr>
        <p:grpSpPr>
          <a:xfrm>
            <a:off x="6582861" y="1862058"/>
            <a:ext cx="4320000" cy="493983"/>
            <a:chOff x="3233964" y="1954419"/>
            <a:chExt cx="2919934" cy="4939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6C7477-268B-4CAE-821C-22EA3B094F68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D33A8F-C0E1-4BCC-B4A4-D39B95649719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6CF698-1DAA-44B9-8926-3B01CB63DDA4}"/>
              </a:ext>
            </a:extLst>
          </p:cNvPr>
          <p:cNvGrpSpPr/>
          <p:nvPr/>
        </p:nvGrpSpPr>
        <p:grpSpPr>
          <a:xfrm>
            <a:off x="1274869" y="5451082"/>
            <a:ext cx="4347992" cy="493983"/>
            <a:chOff x="3233964" y="1954419"/>
            <a:chExt cx="2919934" cy="4939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200896-FB32-4B00-B7EE-CA662BE34FE9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9A01D9-0EB3-4CBB-8F21-C94ED717BB66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917372-C0FA-4914-AF1D-51534A1E33F3}"/>
              </a:ext>
            </a:extLst>
          </p:cNvPr>
          <p:cNvGrpSpPr/>
          <p:nvPr/>
        </p:nvGrpSpPr>
        <p:grpSpPr>
          <a:xfrm>
            <a:off x="6582861" y="5451082"/>
            <a:ext cx="4320000" cy="493983"/>
            <a:chOff x="3233964" y="1954419"/>
            <a:chExt cx="2919934" cy="49398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31F59D-B44D-4365-B38D-1EC0BEFB5032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2199FD-A571-4324-87E8-B3B2FF535AAD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4078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91016D6-4988-4BF0-A835-04CBE64FEF3B}"/>
              </a:ext>
            </a:extLst>
          </p:cNvPr>
          <p:cNvSpPr txBox="1">
            <a:spLocks/>
          </p:cNvSpPr>
          <p:nvPr/>
        </p:nvSpPr>
        <p:spPr>
          <a:xfrm>
            <a:off x="698479" y="4427156"/>
            <a:ext cx="2745574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One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714CB9-E1B3-407F-983F-D189E5C237E3}"/>
              </a:ext>
            </a:extLst>
          </p:cNvPr>
          <p:cNvSpPr txBox="1"/>
          <p:nvPr/>
        </p:nvSpPr>
        <p:spPr>
          <a:xfrm>
            <a:off x="4774635" y="2171357"/>
            <a:ext cx="1332765" cy="2515286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2A99948-750F-4DDC-B790-EDB0355F843A}"/>
              </a:ext>
            </a:extLst>
          </p:cNvPr>
          <p:cNvGrpSpPr/>
          <p:nvPr/>
        </p:nvGrpSpPr>
        <p:grpSpPr>
          <a:xfrm>
            <a:off x="7232119" y="1028681"/>
            <a:ext cx="3669659" cy="4724439"/>
            <a:chOff x="886442" y="1572293"/>
            <a:chExt cx="3397525" cy="543202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45C2B4C-84F2-46AB-9DAF-234BF460D258}"/>
                </a:ext>
              </a:extLst>
            </p:cNvPr>
            <p:cNvSpPr txBox="1"/>
            <p:nvPr/>
          </p:nvSpPr>
          <p:spPr>
            <a:xfrm>
              <a:off x="886442" y="1572293"/>
              <a:ext cx="3397525" cy="424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88B6AB4-0698-4028-87E0-A86A4C87C10D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352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881B3E5-1A86-44EA-A22D-A45EF0EB794E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60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3F034E53-BF44-4E3F-BA38-EF3A5CF430C2}"/>
              </a:ext>
            </a:extLst>
          </p:cNvPr>
          <p:cNvSpPr/>
          <p:nvPr/>
        </p:nvSpPr>
        <p:spPr>
          <a:xfrm>
            <a:off x="6731711" y="641103"/>
            <a:ext cx="4670475" cy="549959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F7C38024-2529-4138-B30C-8CBD217A507F}"/>
              </a:ext>
            </a:extLst>
          </p:cNvPr>
          <p:cNvSpPr/>
          <p:nvPr/>
        </p:nvSpPr>
        <p:spPr>
          <a:xfrm flipH="1">
            <a:off x="4774635" y="1581845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36724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03D2DE-86D4-43D4-BF8E-B42824A2E9CC}"/>
              </a:ext>
            </a:extLst>
          </p:cNvPr>
          <p:cNvSpPr/>
          <p:nvPr/>
        </p:nvSpPr>
        <p:spPr>
          <a:xfrm>
            <a:off x="352426" y="328613"/>
            <a:ext cx="11487150" cy="6200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itle 45">
            <a:extLst>
              <a:ext uri="{FF2B5EF4-FFF2-40B4-BE49-F238E27FC236}">
                <a16:creationId xmlns:a16="http://schemas.microsoft.com/office/drawing/2014/main" id="{C2BA499A-CCB7-4DB5-9667-73F3970E4661}"/>
              </a:ext>
            </a:extLst>
          </p:cNvPr>
          <p:cNvSpPr txBox="1">
            <a:spLocks/>
          </p:cNvSpPr>
          <p:nvPr/>
        </p:nvSpPr>
        <p:spPr>
          <a:xfrm>
            <a:off x="476250" y="506412"/>
            <a:ext cx="2698750" cy="3836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 Style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Your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Content</a:t>
            </a: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EFA1938F-AE16-44E1-B9F2-9FDFD6452A30}"/>
              </a:ext>
            </a:extLst>
          </p:cNvPr>
          <p:cNvGrpSpPr/>
          <p:nvPr/>
        </p:nvGrpSpPr>
        <p:grpSpPr>
          <a:xfrm>
            <a:off x="3928558" y="661620"/>
            <a:ext cx="7434768" cy="3465609"/>
            <a:chOff x="2153463" y="1916832"/>
            <a:chExt cx="7911017" cy="34656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1D65824-1CC0-4A1A-B0D4-18AF6385EDF3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EB42FD-9C6B-467C-80B3-A71FA56DAE6C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60983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245B1FE-E2BB-4DFA-AF46-FDC0B52133D1}"/>
              </a:ext>
            </a:extLst>
          </p:cNvPr>
          <p:cNvGrpSpPr/>
          <p:nvPr/>
        </p:nvGrpSpPr>
        <p:grpSpPr>
          <a:xfrm>
            <a:off x="3457576" y="3771900"/>
            <a:ext cx="5267325" cy="156210"/>
            <a:chOff x="3248025" y="2952750"/>
            <a:chExt cx="5267325" cy="15621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7ECEBDD-5E7F-4625-8AC1-B2BA8180C79F}"/>
                </a:ext>
              </a:extLst>
            </p:cNvPr>
            <p:cNvSpPr/>
            <p:nvPr/>
          </p:nvSpPr>
          <p:spPr>
            <a:xfrm>
              <a:off x="3248025" y="2952750"/>
              <a:ext cx="5267325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C95E8BA-D3B2-4D38-933F-5C8B428C3A21}"/>
                </a:ext>
              </a:extLst>
            </p:cNvPr>
            <p:cNvSpPr/>
            <p:nvPr/>
          </p:nvSpPr>
          <p:spPr>
            <a:xfrm>
              <a:off x="3248025" y="3063240"/>
              <a:ext cx="5267325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49DADE8-D39A-4FD7-950A-DEFF5B15DC39}"/>
              </a:ext>
            </a:extLst>
          </p:cNvPr>
          <p:cNvGrpSpPr/>
          <p:nvPr/>
        </p:nvGrpSpPr>
        <p:grpSpPr>
          <a:xfrm flipV="1">
            <a:off x="3457576" y="4903223"/>
            <a:ext cx="5267325" cy="156210"/>
            <a:chOff x="3248025" y="2952750"/>
            <a:chExt cx="5267325" cy="15621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DB3EC9D-0BA0-4A70-AD60-55B2FBCD2A6B}"/>
                </a:ext>
              </a:extLst>
            </p:cNvPr>
            <p:cNvSpPr/>
            <p:nvPr/>
          </p:nvSpPr>
          <p:spPr>
            <a:xfrm>
              <a:off x="3248025" y="2952750"/>
              <a:ext cx="5267325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872CF5E-A36C-41E4-8438-323E10E4CCE0}"/>
                </a:ext>
              </a:extLst>
            </p:cNvPr>
            <p:cNvSpPr/>
            <p:nvPr/>
          </p:nvSpPr>
          <p:spPr>
            <a:xfrm>
              <a:off x="3248025" y="3063240"/>
              <a:ext cx="5267325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61F148F-7DCD-46A2-9EF5-F5607393BD34}"/>
              </a:ext>
            </a:extLst>
          </p:cNvPr>
          <p:cNvSpPr txBox="1"/>
          <p:nvPr/>
        </p:nvSpPr>
        <p:spPr>
          <a:xfrm>
            <a:off x="-4762" y="390783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0CA656-A418-4CC7-9510-4D6CC83731A6}"/>
              </a:ext>
            </a:extLst>
          </p:cNvPr>
          <p:cNvSpPr txBox="1"/>
          <p:nvPr/>
        </p:nvSpPr>
        <p:spPr>
          <a:xfrm>
            <a:off x="-4688" y="50493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68CB68CE-E357-46B2-AB4B-DF12D9708303}"/>
              </a:ext>
            </a:extLst>
          </p:cNvPr>
          <p:cNvSpPr/>
          <p:nvPr/>
        </p:nvSpPr>
        <p:spPr>
          <a:xfrm>
            <a:off x="3457576" y="1816300"/>
            <a:ext cx="5267325" cy="1930155"/>
          </a:xfrm>
          <a:custGeom>
            <a:avLst/>
            <a:gdLst>
              <a:gd name="connsiteX0" fmla="*/ 3158617 w 4710892"/>
              <a:gd name="connsiteY0" fmla="*/ 1445775 h 1726256"/>
              <a:gd name="connsiteX1" fmla="*/ 3143511 w 4710892"/>
              <a:gd name="connsiteY1" fmla="*/ 1541035 h 1726256"/>
              <a:gd name="connsiteX2" fmla="*/ 3147211 w 4710892"/>
              <a:gd name="connsiteY2" fmla="*/ 1541652 h 1726256"/>
              <a:gd name="connsiteX3" fmla="*/ 3161700 w 4710892"/>
              <a:gd name="connsiteY3" fmla="*/ 1446083 h 1726256"/>
              <a:gd name="connsiteX4" fmla="*/ 3158617 w 4710892"/>
              <a:gd name="connsiteY4" fmla="*/ 1445775 h 1726256"/>
              <a:gd name="connsiteX5" fmla="*/ 3102509 w 4710892"/>
              <a:gd name="connsiteY5" fmla="*/ 1383502 h 1726256"/>
              <a:gd name="connsiteX6" fmla="*/ 3084937 w 4710892"/>
              <a:gd name="connsiteY6" fmla="*/ 1468280 h 1726256"/>
              <a:gd name="connsiteX7" fmla="*/ 3102509 w 4710892"/>
              <a:gd name="connsiteY7" fmla="*/ 1383502 h 1726256"/>
              <a:gd name="connsiteX8" fmla="*/ 2042557 w 4710892"/>
              <a:gd name="connsiteY8" fmla="*/ 1318762 h 1726256"/>
              <a:gd name="connsiteX9" fmla="*/ 2025370 w 4710892"/>
              <a:gd name="connsiteY9" fmla="*/ 1329860 h 1726256"/>
              <a:gd name="connsiteX10" fmla="*/ 1929425 w 4710892"/>
              <a:gd name="connsiteY10" fmla="*/ 1419350 h 1726256"/>
              <a:gd name="connsiteX11" fmla="*/ 1929425 w 4710892"/>
              <a:gd name="connsiteY11" fmla="*/ 1473921 h 1726256"/>
              <a:gd name="connsiteX12" fmla="*/ 1936080 w 4710892"/>
              <a:gd name="connsiteY12" fmla="*/ 1473921 h 1726256"/>
              <a:gd name="connsiteX13" fmla="*/ 1936276 w 4710892"/>
              <a:gd name="connsiteY13" fmla="*/ 1467662 h 1726256"/>
              <a:gd name="connsiteX14" fmla="*/ 2006256 w 4710892"/>
              <a:gd name="connsiteY14" fmla="*/ 1394907 h 1726256"/>
              <a:gd name="connsiteX15" fmla="*/ 2057123 w 4710892"/>
              <a:gd name="connsiteY15" fmla="*/ 1330168 h 1726256"/>
              <a:gd name="connsiteX16" fmla="*/ 2062980 w 4710892"/>
              <a:gd name="connsiteY16" fmla="*/ 1318762 h 1726256"/>
              <a:gd name="connsiteX17" fmla="*/ 2042557 w 4710892"/>
              <a:gd name="connsiteY17" fmla="*/ 1318762 h 1726256"/>
              <a:gd name="connsiteX18" fmla="*/ 3045786 w 4710892"/>
              <a:gd name="connsiteY18" fmla="*/ 1314755 h 1726256"/>
              <a:gd name="connsiteX19" fmla="*/ 3033763 w 4710892"/>
              <a:gd name="connsiteY19" fmla="*/ 1320613 h 1726256"/>
              <a:gd name="connsiteX20" fmla="*/ 3031605 w 4710892"/>
              <a:gd name="connsiteY20" fmla="*/ 1355141 h 1726256"/>
              <a:gd name="connsiteX21" fmla="*/ 3047636 w 4710892"/>
              <a:gd name="connsiteY21" fmla="*/ 1325237 h 1726256"/>
              <a:gd name="connsiteX22" fmla="*/ 3045786 w 4710892"/>
              <a:gd name="connsiteY22" fmla="*/ 1314755 h 1726256"/>
              <a:gd name="connsiteX23" fmla="*/ 3826358 w 4710892"/>
              <a:gd name="connsiteY23" fmla="*/ 1281769 h 1726256"/>
              <a:gd name="connsiteX24" fmla="*/ 3817417 w 4710892"/>
              <a:gd name="connsiteY24" fmla="*/ 1289476 h 1726256"/>
              <a:gd name="connsiteX25" fmla="*/ 3826974 w 4710892"/>
              <a:gd name="connsiteY25" fmla="*/ 1298417 h 1726256"/>
              <a:gd name="connsiteX26" fmla="*/ 3831906 w 4710892"/>
              <a:gd name="connsiteY26" fmla="*/ 1292251 h 1726256"/>
              <a:gd name="connsiteX27" fmla="*/ 3826358 w 4710892"/>
              <a:gd name="connsiteY27" fmla="*/ 1281769 h 1726256"/>
              <a:gd name="connsiteX28" fmla="*/ 2734305 w 4710892"/>
              <a:gd name="connsiteY28" fmla="*/ 1255642 h 1726256"/>
              <a:gd name="connsiteX29" fmla="*/ 2727947 w 4710892"/>
              <a:gd name="connsiteY29" fmla="*/ 1256181 h 1726256"/>
              <a:gd name="connsiteX30" fmla="*/ 2727022 w 4710892"/>
              <a:gd name="connsiteY30" fmla="*/ 1271595 h 1726256"/>
              <a:gd name="connsiteX31" fmla="*/ 2740278 w 4710892"/>
              <a:gd name="connsiteY31" fmla="*/ 1289168 h 1726256"/>
              <a:gd name="connsiteX32" fmla="*/ 2833071 w 4710892"/>
              <a:gd name="connsiteY32" fmla="*/ 1420496 h 1726256"/>
              <a:gd name="connsiteX33" fmla="*/ 2888254 w 4710892"/>
              <a:gd name="connsiteY33" fmla="*/ 1520688 h 1726256"/>
              <a:gd name="connsiteX34" fmla="*/ 2904901 w 4710892"/>
              <a:gd name="connsiteY34" fmla="*/ 1548742 h 1726256"/>
              <a:gd name="connsiteX35" fmla="*/ 2904593 w 4710892"/>
              <a:gd name="connsiteY35" fmla="*/ 1510823 h 1726256"/>
              <a:gd name="connsiteX36" fmla="*/ 2872223 w 4710892"/>
              <a:gd name="connsiteY36" fmla="*/ 1446392 h 1726256"/>
              <a:gd name="connsiteX37" fmla="*/ 2862975 w 4710892"/>
              <a:gd name="connsiteY37" fmla="*/ 1435294 h 1726256"/>
              <a:gd name="connsiteX38" fmla="*/ 2785904 w 4710892"/>
              <a:gd name="connsiteY38" fmla="*/ 1319688 h 1726256"/>
              <a:gd name="connsiteX39" fmla="*/ 2739045 w 4710892"/>
              <a:gd name="connsiteY39" fmla="*/ 1260189 h 1726256"/>
              <a:gd name="connsiteX40" fmla="*/ 2734305 w 4710892"/>
              <a:gd name="connsiteY40" fmla="*/ 1255642 h 1726256"/>
              <a:gd name="connsiteX41" fmla="*/ 2086101 w 4710892"/>
              <a:gd name="connsiteY41" fmla="*/ 1189631 h 1726256"/>
              <a:gd name="connsiteX42" fmla="*/ 2065446 w 4710892"/>
              <a:gd name="connsiteY42" fmla="*/ 1193292 h 1726256"/>
              <a:gd name="connsiteX43" fmla="*/ 2040783 w 4710892"/>
              <a:gd name="connsiteY43" fmla="*/ 1236452 h 1726256"/>
              <a:gd name="connsiteX44" fmla="*/ 2050648 w 4710892"/>
              <a:gd name="connsiteY44" fmla="*/ 1258649 h 1726256"/>
              <a:gd name="connsiteX45" fmla="*/ 2069762 w 4710892"/>
              <a:gd name="connsiteY45" fmla="*/ 1254333 h 1726256"/>
              <a:gd name="connsiteX46" fmla="*/ 2107373 w 4710892"/>
              <a:gd name="connsiteY46" fmla="*/ 1199765 h 1726256"/>
              <a:gd name="connsiteX47" fmla="*/ 2106757 w 4710892"/>
              <a:gd name="connsiteY47" fmla="*/ 1194525 h 1726256"/>
              <a:gd name="connsiteX48" fmla="*/ 2086101 w 4710892"/>
              <a:gd name="connsiteY48" fmla="*/ 1189631 h 1726256"/>
              <a:gd name="connsiteX49" fmla="*/ 992622 w 4710892"/>
              <a:gd name="connsiteY49" fmla="*/ 1124237 h 1726256"/>
              <a:gd name="connsiteX50" fmla="*/ 969501 w 4710892"/>
              <a:gd name="connsiteY50" fmla="*/ 1146434 h 1726256"/>
              <a:gd name="connsiteX51" fmla="*/ 992622 w 4710892"/>
              <a:gd name="connsiteY51" fmla="*/ 1124237 h 1726256"/>
              <a:gd name="connsiteX52" fmla="*/ 771891 w 4710892"/>
              <a:gd name="connsiteY52" fmla="*/ 1021578 h 1726256"/>
              <a:gd name="connsiteX53" fmla="*/ 729348 w 4710892"/>
              <a:gd name="connsiteY53" fmla="*/ 1051790 h 1726256"/>
              <a:gd name="connsiteX54" fmla="*/ 655360 w 4710892"/>
              <a:gd name="connsiteY54" fmla="*/ 1131943 h 1726256"/>
              <a:gd name="connsiteX55" fmla="*/ 655669 w 4710892"/>
              <a:gd name="connsiteY55" fmla="*/ 1146124 h 1726256"/>
              <a:gd name="connsiteX56" fmla="*/ 665842 w 4710892"/>
              <a:gd name="connsiteY56" fmla="*/ 1143041 h 1726256"/>
              <a:gd name="connsiteX57" fmla="*/ 728115 w 4710892"/>
              <a:gd name="connsiteY57" fmla="*/ 1087550 h 1726256"/>
              <a:gd name="connsiteX58" fmla="*/ 771891 w 4710892"/>
              <a:gd name="connsiteY58" fmla="*/ 1021578 h 1726256"/>
              <a:gd name="connsiteX59" fmla="*/ 3636571 w 4710892"/>
              <a:gd name="connsiteY59" fmla="*/ 954950 h 1726256"/>
              <a:gd name="connsiteX60" fmla="*/ 3629981 w 4710892"/>
              <a:gd name="connsiteY60" fmla="*/ 956530 h 1726256"/>
              <a:gd name="connsiteX61" fmla="*/ 3598537 w 4710892"/>
              <a:gd name="connsiteY61" fmla="*/ 973178 h 1726256"/>
              <a:gd name="connsiteX62" fmla="*/ 3592063 w 4710892"/>
              <a:gd name="connsiteY62" fmla="*/ 986742 h 1726256"/>
              <a:gd name="connsiteX63" fmla="*/ 3600695 w 4710892"/>
              <a:gd name="connsiteY63" fmla="*/ 1029902 h 1726256"/>
              <a:gd name="connsiteX64" fmla="*/ 3623507 w 4710892"/>
              <a:gd name="connsiteY64" fmla="*/ 1049016 h 1726256"/>
              <a:gd name="connsiteX65" fmla="*/ 3630598 w 4710892"/>
              <a:gd name="connsiteY65" fmla="*/ 1048708 h 1726256"/>
              <a:gd name="connsiteX66" fmla="*/ 3642930 w 4710892"/>
              <a:gd name="connsiteY66" fmla="*/ 1036068 h 1726256"/>
              <a:gd name="connsiteX67" fmla="*/ 3638305 w 4710892"/>
              <a:gd name="connsiteY67" fmla="*/ 961463 h 1726256"/>
              <a:gd name="connsiteX68" fmla="*/ 3636571 w 4710892"/>
              <a:gd name="connsiteY68" fmla="*/ 954950 h 1726256"/>
              <a:gd name="connsiteX69" fmla="*/ 2559316 w 4710892"/>
              <a:gd name="connsiteY69" fmla="*/ 875144 h 1726256"/>
              <a:gd name="connsiteX70" fmla="*/ 2539586 w 4710892"/>
              <a:gd name="connsiteY70" fmla="*/ 883160 h 1726256"/>
              <a:gd name="connsiteX71" fmla="*/ 2411032 w 4710892"/>
              <a:gd name="connsiteY71" fmla="*/ 1041925 h 1726256"/>
              <a:gd name="connsiteX72" fmla="*/ 2407024 w 4710892"/>
              <a:gd name="connsiteY72" fmla="*/ 1058264 h 1726256"/>
              <a:gd name="connsiteX73" fmla="*/ 2423363 w 4710892"/>
              <a:gd name="connsiteY73" fmla="*/ 1076452 h 1726256"/>
              <a:gd name="connsiteX74" fmla="*/ 2438161 w 4710892"/>
              <a:gd name="connsiteY74" fmla="*/ 1069053 h 1726256"/>
              <a:gd name="connsiteX75" fmla="*/ 2454500 w 4710892"/>
              <a:gd name="connsiteY75" fmla="*/ 1050865 h 1726256"/>
              <a:gd name="connsiteX76" fmla="*/ 2568257 w 4710892"/>
              <a:gd name="connsiteY76" fmla="*/ 920153 h 1726256"/>
              <a:gd name="connsiteX77" fmla="*/ 2576889 w 4710892"/>
              <a:gd name="connsiteY77" fmla="*/ 895799 h 1726256"/>
              <a:gd name="connsiteX78" fmla="*/ 2559316 w 4710892"/>
              <a:gd name="connsiteY78" fmla="*/ 875144 h 1726256"/>
              <a:gd name="connsiteX79" fmla="*/ 2883552 w 4710892"/>
              <a:gd name="connsiteY79" fmla="*/ 852910 h 1726256"/>
              <a:gd name="connsiteX80" fmla="*/ 2875922 w 4710892"/>
              <a:gd name="connsiteY80" fmla="*/ 856956 h 1726256"/>
              <a:gd name="connsiteX81" fmla="*/ 2847868 w 4710892"/>
              <a:gd name="connsiteY81" fmla="*/ 909364 h 1726256"/>
              <a:gd name="connsiteX82" fmla="*/ 2883937 w 4710892"/>
              <a:gd name="connsiteY82" fmla="*/ 894567 h 1726256"/>
              <a:gd name="connsiteX83" fmla="*/ 2890720 w 4710892"/>
              <a:gd name="connsiteY83" fmla="*/ 857881 h 1726256"/>
              <a:gd name="connsiteX84" fmla="*/ 2883552 w 4710892"/>
              <a:gd name="connsiteY84" fmla="*/ 852910 h 1726256"/>
              <a:gd name="connsiteX85" fmla="*/ 2765287 w 4710892"/>
              <a:gd name="connsiteY85" fmla="*/ 852910 h 1726256"/>
              <a:gd name="connsiteX86" fmla="*/ 2757233 w 4710892"/>
              <a:gd name="connsiteY86" fmla="*/ 858189 h 1726256"/>
              <a:gd name="connsiteX87" fmla="*/ 2719930 w 4710892"/>
              <a:gd name="connsiteY87" fmla="*/ 929094 h 1726256"/>
              <a:gd name="connsiteX88" fmla="*/ 2778812 w 4710892"/>
              <a:gd name="connsiteY88" fmla="*/ 873295 h 1726256"/>
              <a:gd name="connsiteX89" fmla="*/ 2774496 w 4710892"/>
              <a:gd name="connsiteY89" fmla="*/ 854798 h 1726256"/>
              <a:gd name="connsiteX90" fmla="*/ 2765287 w 4710892"/>
              <a:gd name="connsiteY90" fmla="*/ 852910 h 1726256"/>
              <a:gd name="connsiteX91" fmla="*/ 2276775 w 4710892"/>
              <a:gd name="connsiteY91" fmla="*/ 839845 h 1726256"/>
              <a:gd name="connsiteX92" fmla="*/ 2284019 w 4710892"/>
              <a:gd name="connsiteY92" fmla="*/ 843699 h 1726256"/>
              <a:gd name="connsiteX93" fmla="*/ 2239318 w 4710892"/>
              <a:gd name="connsiteY93" fmla="*/ 913062 h 1726256"/>
              <a:gd name="connsiteX94" fmla="*/ 2222362 w 4710892"/>
              <a:gd name="connsiteY94" fmla="*/ 916454 h 1726256"/>
              <a:gd name="connsiteX95" fmla="*/ 2184751 w 4710892"/>
              <a:gd name="connsiteY95" fmla="*/ 929094 h 1726256"/>
              <a:gd name="connsiteX96" fmla="*/ 2269530 w 4710892"/>
              <a:gd name="connsiteY96" fmla="*/ 843390 h 1726256"/>
              <a:gd name="connsiteX97" fmla="*/ 2276775 w 4710892"/>
              <a:gd name="connsiteY97" fmla="*/ 839845 h 1726256"/>
              <a:gd name="connsiteX98" fmla="*/ 2493651 w 4710892"/>
              <a:gd name="connsiteY98" fmla="*/ 767861 h 1726256"/>
              <a:gd name="connsiteX99" fmla="*/ 2489027 w 4710892"/>
              <a:gd name="connsiteY99" fmla="*/ 770944 h 1726256"/>
              <a:gd name="connsiteX100" fmla="*/ 2371263 w 4710892"/>
              <a:gd name="connsiteY100" fmla="*/ 877301 h 1726256"/>
              <a:gd name="connsiteX101" fmla="*/ 2324404 w 4710892"/>
              <a:gd name="connsiteY101" fmla="*/ 956839 h 1726256"/>
              <a:gd name="connsiteX102" fmla="*/ 2308373 w 4710892"/>
              <a:gd name="connsiteY102" fmla="*/ 1005239 h 1726256"/>
              <a:gd name="connsiteX103" fmla="*/ 2273229 w 4710892"/>
              <a:gd name="connsiteY103" fmla="*/ 1058880 h 1726256"/>
              <a:gd name="connsiteX104" fmla="*/ 2230686 w 4710892"/>
              <a:gd name="connsiteY104" fmla="*/ 1127935 h 1726256"/>
              <a:gd name="connsiteX105" fmla="*/ 2237776 w 4710892"/>
              <a:gd name="connsiteY105" fmla="*/ 1150440 h 1726256"/>
              <a:gd name="connsiteX106" fmla="*/ 2262131 w 4710892"/>
              <a:gd name="connsiteY106" fmla="*/ 1146432 h 1726256"/>
              <a:gd name="connsiteX107" fmla="*/ 2322862 w 4710892"/>
              <a:gd name="connsiteY107" fmla="*/ 1056722 h 1726256"/>
              <a:gd name="connsiteX108" fmla="*/ 2453883 w 4710892"/>
              <a:gd name="connsiteY108" fmla="*/ 893640 h 1726256"/>
              <a:gd name="connsiteX109" fmla="*/ 2486252 w 4710892"/>
              <a:gd name="connsiteY109" fmla="*/ 847398 h 1726256"/>
              <a:gd name="connsiteX110" fmla="*/ 2487486 w 4710892"/>
              <a:gd name="connsiteY110" fmla="*/ 829826 h 1726256"/>
              <a:gd name="connsiteX111" fmla="*/ 2486869 w 4710892"/>
              <a:gd name="connsiteY111" fmla="*/ 794065 h 1726256"/>
              <a:gd name="connsiteX112" fmla="*/ 2493651 w 4710892"/>
              <a:gd name="connsiteY112" fmla="*/ 767861 h 1726256"/>
              <a:gd name="connsiteX113" fmla="*/ 3511910 w 4710892"/>
              <a:gd name="connsiteY113" fmla="*/ 721620 h 1726256"/>
              <a:gd name="connsiteX114" fmla="*/ 3503278 w 4710892"/>
              <a:gd name="connsiteY114" fmla="*/ 728402 h 1726256"/>
              <a:gd name="connsiteX115" fmla="*/ 3486322 w 4710892"/>
              <a:gd name="connsiteY115" fmla="*/ 771870 h 1726256"/>
              <a:gd name="connsiteX116" fmla="*/ 3472449 w 4710892"/>
              <a:gd name="connsiteY116" fmla="*/ 809173 h 1726256"/>
              <a:gd name="connsiteX117" fmla="*/ 3472449 w 4710892"/>
              <a:gd name="connsiteY117" fmla="*/ 820271 h 1726256"/>
              <a:gd name="connsiteX118" fmla="*/ 3493413 w 4710892"/>
              <a:gd name="connsiteY118" fmla="*/ 875454 h 1726256"/>
              <a:gd name="connsiteX119" fmla="*/ 3523316 w 4710892"/>
              <a:gd name="connsiteY119" fmla="*/ 917689 h 1726256"/>
              <a:gd name="connsiteX120" fmla="*/ 3533181 w 4710892"/>
              <a:gd name="connsiteY120" fmla="*/ 931562 h 1726256"/>
              <a:gd name="connsiteX121" fmla="*/ 3550753 w 4710892"/>
              <a:gd name="connsiteY121" fmla="*/ 926013 h 1726256"/>
              <a:gd name="connsiteX122" fmla="*/ 3583432 w 4710892"/>
              <a:gd name="connsiteY122" fmla="*/ 831986 h 1726256"/>
              <a:gd name="connsiteX123" fmla="*/ 3584665 w 4710892"/>
              <a:gd name="connsiteY123" fmla="*/ 799616 h 1726256"/>
              <a:gd name="connsiteX124" fmla="*/ 3572642 w 4710892"/>
              <a:gd name="connsiteY124" fmla="*/ 794992 h 1726256"/>
              <a:gd name="connsiteX125" fmla="*/ 3546746 w 4710892"/>
              <a:gd name="connsiteY125" fmla="*/ 811331 h 1726256"/>
              <a:gd name="connsiteX126" fmla="*/ 3535031 w 4710892"/>
              <a:gd name="connsiteY126" fmla="*/ 814414 h 1726256"/>
              <a:gd name="connsiteX127" fmla="*/ 3531023 w 4710892"/>
              <a:gd name="connsiteY127" fmla="*/ 799924 h 1726256"/>
              <a:gd name="connsiteX128" fmla="*/ 3539964 w 4710892"/>
              <a:gd name="connsiteY128" fmla="*/ 765396 h 1726256"/>
              <a:gd name="connsiteX129" fmla="*/ 3511910 w 4710892"/>
              <a:gd name="connsiteY129" fmla="*/ 721620 h 1726256"/>
              <a:gd name="connsiteX130" fmla="*/ 3472296 w 4710892"/>
              <a:gd name="connsiteY130" fmla="*/ 622814 h 1726256"/>
              <a:gd name="connsiteX131" fmla="*/ 3461044 w 4710892"/>
              <a:gd name="connsiteY131" fmla="*/ 627901 h 1726256"/>
              <a:gd name="connsiteX132" fmla="*/ 3452720 w 4710892"/>
              <a:gd name="connsiteY132" fmla="*/ 633142 h 1726256"/>
              <a:gd name="connsiteX133" fmla="*/ 3434839 w 4710892"/>
              <a:gd name="connsiteY133" fmla="*/ 657188 h 1726256"/>
              <a:gd name="connsiteX134" fmla="*/ 3418808 w 4710892"/>
              <a:gd name="connsiteY134" fmla="*/ 709904 h 1726256"/>
              <a:gd name="connsiteX135" fmla="*/ 3402160 w 4710892"/>
              <a:gd name="connsiteY135" fmla="*/ 762313 h 1726256"/>
              <a:gd name="connsiteX136" fmla="*/ 3432064 w 4710892"/>
              <a:gd name="connsiteY136" fmla="*/ 797766 h 1726256"/>
              <a:gd name="connsiteX137" fmla="*/ 3468750 w 4710892"/>
              <a:gd name="connsiteY137" fmla="*/ 778344 h 1726256"/>
              <a:gd name="connsiteX138" fmla="*/ 3496188 w 4710892"/>
              <a:gd name="connsiteY138" fmla="*/ 725627 h 1726256"/>
              <a:gd name="connsiteX139" fmla="*/ 3499271 w 4710892"/>
              <a:gd name="connsiteY139" fmla="*/ 709904 h 1726256"/>
              <a:gd name="connsiteX140" fmla="*/ 3477074 w 4710892"/>
              <a:gd name="connsiteY140" fmla="*/ 633450 h 1726256"/>
              <a:gd name="connsiteX141" fmla="*/ 3472296 w 4710892"/>
              <a:gd name="connsiteY141" fmla="*/ 622814 h 1726256"/>
              <a:gd name="connsiteX142" fmla="*/ 3374801 w 4710892"/>
              <a:gd name="connsiteY142" fmla="*/ 567863 h 1726256"/>
              <a:gd name="connsiteX143" fmla="*/ 3344204 w 4710892"/>
              <a:gd name="connsiteY143" fmla="*/ 582892 h 1726256"/>
              <a:gd name="connsiteX144" fmla="*/ 3308751 w 4710892"/>
              <a:gd name="connsiteY144" fmla="*/ 625126 h 1726256"/>
              <a:gd name="connsiteX145" fmla="*/ 3319541 w 4710892"/>
              <a:gd name="connsiteY145" fmla="*/ 658729 h 1726256"/>
              <a:gd name="connsiteX146" fmla="*/ 3343279 w 4710892"/>
              <a:gd name="connsiteY146" fmla="*/ 697573 h 1726256"/>
              <a:gd name="connsiteX147" fmla="*/ 3342663 w 4710892"/>
              <a:gd name="connsiteY147" fmla="*/ 703430 h 1726256"/>
              <a:gd name="connsiteX148" fmla="*/ 3355302 w 4710892"/>
              <a:gd name="connsiteY148" fmla="*/ 725318 h 1726256"/>
              <a:gd name="connsiteX149" fmla="*/ 3387056 w 4710892"/>
              <a:gd name="connsiteY149" fmla="*/ 720694 h 1726256"/>
              <a:gd name="connsiteX150" fmla="*/ 3396305 w 4710892"/>
              <a:gd name="connsiteY150" fmla="*/ 709288 h 1726256"/>
              <a:gd name="connsiteX151" fmla="*/ 3410486 w 4710892"/>
              <a:gd name="connsiteY151" fmla="*/ 674144 h 1726256"/>
              <a:gd name="connsiteX152" fmla="*/ 3422509 w 4710892"/>
              <a:gd name="connsiteY152" fmla="*/ 651947 h 1726256"/>
              <a:gd name="connsiteX153" fmla="*/ 3440389 w 4710892"/>
              <a:gd name="connsiteY153" fmla="*/ 615878 h 1726256"/>
              <a:gd name="connsiteX154" fmla="*/ 3443780 w 4710892"/>
              <a:gd name="connsiteY154" fmla="*/ 592757 h 1726256"/>
              <a:gd name="connsiteX155" fmla="*/ 3435457 w 4710892"/>
              <a:gd name="connsiteY155" fmla="*/ 578268 h 1726256"/>
              <a:gd name="connsiteX156" fmla="*/ 3408636 w 4710892"/>
              <a:gd name="connsiteY156" fmla="*/ 569944 h 1726256"/>
              <a:gd name="connsiteX157" fmla="*/ 3374801 w 4710892"/>
              <a:gd name="connsiteY157" fmla="*/ 567863 h 1726256"/>
              <a:gd name="connsiteX158" fmla="*/ 2505367 w 4710892"/>
              <a:gd name="connsiteY158" fmla="*/ 497498 h 1726256"/>
              <a:gd name="connsiteX159" fmla="*/ 2444326 w 4710892"/>
              <a:gd name="connsiteY159" fmla="*/ 576110 h 1726256"/>
              <a:gd name="connsiteX160" fmla="*/ 2505367 w 4710892"/>
              <a:gd name="connsiteY160" fmla="*/ 497498 h 1726256"/>
              <a:gd name="connsiteX161" fmla="*/ 1467070 w 4710892"/>
              <a:gd name="connsiteY161" fmla="*/ 353838 h 1726256"/>
              <a:gd name="connsiteX162" fmla="*/ 1446107 w 4710892"/>
              <a:gd name="connsiteY162" fmla="*/ 364628 h 1726256"/>
              <a:gd name="connsiteX163" fmla="*/ 1345298 w 4710892"/>
              <a:gd name="connsiteY163" fmla="*/ 483933 h 1726256"/>
              <a:gd name="connsiteX164" fmla="*/ 1324643 w 4710892"/>
              <a:gd name="connsiteY164" fmla="*/ 511371 h 1726256"/>
              <a:gd name="connsiteX165" fmla="*/ 1335125 w 4710892"/>
              <a:gd name="connsiteY165" fmla="*/ 549906 h 1726256"/>
              <a:gd name="connsiteX166" fmla="*/ 1341290 w 4710892"/>
              <a:gd name="connsiteY166" fmla="*/ 561929 h 1726256"/>
              <a:gd name="connsiteX167" fmla="*/ 1332658 w 4710892"/>
              <a:gd name="connsiteY167" fmla="*/ 570561 h 1726256"/>
              <a:gd name="connsiteX168" fmla="*/ 1283641 w 4710892"/>
              <a:gd name="connsiteY168" fmla="*/ 597073 h 1726256"/>
              <a:gd name="connsiteX169" fmla="*/ 1172968 w 4710892"/>
              <a:gd name="connsiteY169" fmla="*/ 707438 h 1726256"/>
              <a:gd name="connsiteX170" fmla="*/ 993546 w 4710892"/>
              <a:gd name="connsiteY170" fmla="*/ 888092 h 1726256"/>
              <a:gd name="connsiteX171" fmla="*/ 959944 w 4710892"/>
              <a:gd name="connsiteY171" fmla="*/ 916763 h 1726256"/>
              <a:gd name="connsiteX172" fmla="*/ 938056 w 4710892"/>
              <a:gd name="connsiteY172" fmla="*/ 915221 h 1726256"/>
              <a:gd name="connsiteX173" fmla="*/ 943913 w 4710892"/>
              <a:gd name="connsiteY173" fmla="*/ 899499 h 1726256"/>
              <a:gd name="connsiteX174" fmla="*/ 1106687 w 4710892"/>
              <a:gd name="connsiteY174" fmla="*/ 729943 h 1726256"/>
              <a:gd name="connsiteX175" fmla="*/ 1221985 w 4710892"/>
              <a:gd name="connsiteY175" fmla="*/ 608788 h 1726256"/>
              <a:gd name="connsiteX176" fmla="*/ 1250655 w 4710892"/>
              <a:gd name="connsiteY176" fmla="*/ 570561 h 1726256"/>
              <a:gd name="connsiteX177" fmla="*/ 1236474 w 4710892"/>
              <a:gd name="connsiteY177" fmla="*/ 542815 h 1726256"/>
              <a:gd name="connsiteX178" fmla="*/ 1208420 w 4710892"/>
              <a:gd name="connsiteY178" fmla="*/ 552372 h 1726256"/>
              <a:gd name="connsiteX179" fmla="*/ 1177284 w 4710892"/>
              <a:gd name="connsiteY179" fmla="*/ 583817 h 1726256"/>
              <a:gd name="connsiteX180" fmla="*/ 1077708 w 4710892"/>
              <a:gd name="connsiteY180" fmla="*/ 700965 h 1726256"/>
              <a:gd name="connsiteX181" fmla="*/ 1053970 w 4710892"/>
              <a:gd name="connsiteY181" fmla="*/ 723469 h 1726256"/>
              <a:gd name="connsiteX182" fmla="*/ 1053662 w 4710892"/>
              <a:gd name="connsiteY182" fmla="*/ 720078 h 1726256"/>
              <a:gd name="connsiteX183" fmla="*/ 1060135 w 4710892"/>
              <a:gd name="connsiteY183" fmla="*/ 698806 h 1726256"/>
              <a:gd name="connsiteX184" fmla="*/ 1063527 w 4710892"/>
              <a:gd name="connsiteY184" fmla="*/ 680926 h 1726256"/>
              <a:gd name="connsiteX185" fmla="*/ 1041639 w 4710892"/>
              <a:gd name="connsiteY185" fmla="*/ 664279 h 1726256"/>
              <a:gd name="connsiteX186" fmla="*/ 1016359 w 4710892"/>
              <a:gd name="connsiteY186" fmla="*/ 678768 h 1726256"/>
              <a:gd name="connsiteX187" fmla="*/ 822758 w 4710892"/>
              <a:gd name="connsiteY187" fmla="*/ 948824 h 1726256"/>
              <a:gd name="connsiteX188" fmla="*/ 813201 w 4710892"/>
              <a:gd name="connsiteY188" fmla="*/ 974720 h 1726256"/>
              <a:gd name="connsiteX189" fmla="*/ 840638 w 4710892"/>
              <a:gd name="connsiteY189" fmla="*/ 975336 h 1726256"/>
              <a:gd name="connsiteX190" fmla="*/ 841871 w 4710892"/>
              <a:gd name="connsiteY190" fmla="*/ 975028 h 1726256"/>
              <a:gd name="connsiteX191" fmla="*/ 869308 w 4710892"/>
              <a:gd name="connsiteY191" fmla="*/ 993525 h 1726256"/>
              <a:gd name="connsiteX192" fmla="*/ 859443 w 4710892"/>
              <a:gd name="connsiteY192" fmla="*/ 1027436 h 1726256"/>
              <a:gd name="connsiteX193" fmla="*/ 788538 w 4710892"/>
              <a:gd name="connsiteY193" fmla="*/ 1112522 h 1726256"/>
              <a:gd name="connsiteX194" fmla="*/ 779906 w 4710892"/>
              <a:gd name="connsiteY194" fmla="*/ 1133177 h 1726256"/>
              <a:gd name="connsiteX195" fmla="*/ 794087 w 4710892"/>
              <a:gd name="connsiteY195" fmla="*/ 1123004 h 1726256"/>
              <a:gd name="connsiteX196" fmla="*/ 834780 w 4710892"/>
              <a:gd name="connsiteY196" fmla="*/ 1091251 h 1726256"/>
              <a:gd name="connsiteX197" fmla="*/ 866842 w 4710892"/>
              <a:gd name="connsiteY197" fmla="*/ 1091559 h 1726256"/>
              <a:gd name="connsiteX198" fmla="*/ 869000 w 4710892"/>
              <a:gd name="connsiteY198" fmla="*/ 1123004 h 1726256"/>
              <a:gd name="connsiteX199" fmla="*/ 850811 w 4710892"/>
              <a:gd name="connsiteY199" fmla="*/ 1146125 h 1726256"/>
              <a:gd name="connsiteX200" fmla="*/ 767575 w 4710892"/>
              <a:gd name="connsiteY200" fmla="*/ 1229670 h 1726256"/>
              <a:gd name="connsiteX201" fmla="*/ 763875 w 4710892"/>
              <a:gd name="connsiteY201" fmla="*/ 1244775 h 1726256"/>
              <a:gd name="connsiteX202" fmla="*/ 779290 w 4710892"/>
              <a:gd name="connsiteY202" fmla="*/ 1244775 h 1726256"/>
              <a:gd name="connsiteX203" fmla="*/ 785147 w 4710892"/>
              <a:gd name="connsiteY203" fmla="*/ 1240151 h 1726256"/>
              <a:gd name="connsiteX204" fmla="*/ 929732 w 4710892"/>
              <a:gd name="connsiteY204" fmla="*/ 1104815 h 1726256"/>
              <a:gd name="connsiteX205" fmla="*/ 952545 w 4710892"/>
              <a:gd name="connsiteY205" fmla="*/ 1074912 h 1726256"/>
              <a:gd name="connsiteX206" fmla="*/ 996938 w 4710892"/>
              <a:gd name="connsiteY206" fmla="*/ 1014488 h 1726256"/>
              <a:gd name="connsiteX207" fmla="*/ 1027766 w 4710892"/>
              <a:gd name="connsiteY207" fmla="*/ 1020037 h 1726256"/>
              <a:gd name="connsiteX208" fmla="*/ 1029307 w 4710892"/>
              <a:gd name="connsiteY208" fmla="*/ 1048091 h 1726256"/>
              <a:gd name="connsiteX209" fmla="*/ 998171 w 4710892"/>
              <a:gd name="connsiteY209" fmla="*/ 1114989 h 1726256"/>
              <a:gd name="connsiteX210" fmla="*/ 1022525 w 4710892"/>
              <a:gd name="connsiteY210" fmla="*/ 1098341 h 1726256"/>
              <a:gd name="connsiteX211" fmla="*/ 1155704 w 4710892"/>
              <a:gd name="connsiteY211" fmla="*/ 964238 h 1726256"/>
              <a:gd name="connsiteX212" fmla="*/ 1196089 w 4710892"/>
              <a:gd name="connsiteY212" fmla="*/ 960539 h 1726256"/>
              <a:gd name="connsiteX213" fmla="*/ 1205338 w 4710892"/>
              <a:gd name="connsiteY213" fmla="*/ 968554 h 1726256"/>
              <a:gd name="connsiteX214" fmla="*/ 1236783 w 4710892"/>
              <a:gd name="connsiteY214" fmla="*/ 992908 h 1726256"/>
              <a:gd name="connsiteX215" fmla="*/ 1272852 w 4710892"/>
              <a:gd name="connsiteY215" fmla="*/ 973795 h 1726256"/>
              <a:gd name="connsiteX216" fmla="*/ 1339441 w 4710892"/>
              <a:gd name="connsiteY216" fmla="*/ 946975 h 1726256"/>
              <a:gd name="connsiteX217" fmla="*/ 1372119 w 4710892"/>
              <a:gd name="connsiteY217" fmla="*/ 928169 h 1726256"/>
              <a:gd name="connsiteX218" fmla="*/ 1550923 w 4710892"/>
              <a:gd name="connsiteY218" fmla="*/ 699423 h 1726256"/>
              <a:gd name="connsiteX219" fmla="*/ 1562329 w 4710892"/>
              <a:gd name="connsiteY219" fmla="*/ 679076 h 1726256"/>
              <a:gd name="connsiteX220" fmla="*/ 1551848 w 4710892"/>
              <a:gd name="connsiteY220" fmla="*/ 658730 h 1726256"/>
              <a:gd name="connsiteX221" fmla="*/ 1484026 w 4710892"/>
              <a:gd name="connsiteY221" fmla="*/ 627593 h 1726256"/>
              <a:gd name="connsiteX222" fmla="*/ 1437475 w 4710892"/>
              <a:gd name="connsiteY222" fmla="*/ 622969 h 1726256"/>
              <a:gd name="connsiteX223" fmla="*/ 1422061 w 4710892"/>
              <a:gd name="connsiteY223" fmla="*/ 630368 h 1726256"/>
              <a:gd name="connsiteX224" fmla="*/ 1361637 w 4710892"/>
              <a:gd name="connsiteY224" fmla="*/ 682159 h 1726256"/>
              <a:gd name="connsiteX225" fmla="*/ 1316628 w 4710892"/>
              <a:gd name="connsiteY225" fmla="*/ 725627 h 1726256"/>
              <a:gd name="connsiteX226" fmla="*/ 1304605 w 4710892"/>
              <a:gd name="connsiteY226" fmla="*/ 721928 h 1726256"/>
              <a:gd name="connsiteX227" fmla="*/ 1311695 w 4710892"/>
              <a:gd name="connsiteY227" fmla="*/ 699731 h 1726256"/>
              <a:gd name="connsiteX228" fmla="*/ 1387225 w 4710892"/>
              <a:gd name="connsiteY228" fmla="*/ 607247 h 1726256"/>
              <a:gd name="connsiteX229" fmla="*/ 1481251 w 4710892"/>
              <a:gd name="connsiteY229" fmla="*/ 493490 h 1726256"/>
              <a:gd name="connsiteX230" fmla="*/ 1478476 w 4710892"/>
              <a:gd name="connsiteY230" fmla="*/ 468211 h 1726256"/>
              <a:gd name="connsiteX231" fmla="*/ 1466762 w 4710892"/>
              <a:gd name="connsiteY231" fmla="*/ 459271 h 1726256"/>
              <a:gd name="connsiteX232" fmla="*/ 1463062 w 4710892"/>
              <a:gd name="connsiteY232" fmla="*/ 439849 h 1726256"/>
              <a:gd name="connsiteX233" fmla="*/ 1491424 w 4710892"/>
              <a:gd name="connsiteY233" fmla="*/ 388057 h 1726256"/>
              <a:gd name="connsiteX234" fmla="*/ 1467070 w 4710892"/>
              <a:gd name="connsiteY234" fmla="*/ 353838 h 1726256"/>
              <a:gd name="connsiteX235" fmla="*/ 2526637 w 4710892"/>
              <a:gd name="connsiteY235" fmla="*/ 345515 h 1726256"/>
              <a:gd name="connsiteX236" fmla="*/ 2519547 w 4710892"/>
              <a:gd name="connsiteY236" fmla="*/ 385283 h 1726256"/>
              <a:gd name="connsiteX237" fmla="*/ 2377120 w 4710892"/>
              <a:gd name="connsiteY237" fmla="*/ 582585 h 1726256"/>
              <a:gd name="connsiteX238" fmla="*/ 2282477 w 4710892"/>
              <a:gd name="connsiteY238" fmla="*/ 669212 h 1726256"/>
              <a:gd name="connsiteX239" fmla="*/ 2262747 w 4710892"/>
              <a:gd name="connsiteY239" fmla="*/ 668596 h 1726256"/>
              <a:gd name="connsiteX240" fmla="*/ 2261822 w 4710892"/>
              <a:gd name="connsiteY240" fmla="*/ 661813 h 1726256"/>
              <a:gd name="connsiteX241" fmla="*/ 2276620 w 4710892"/>
              <a:gd name="connsiteY241" fmla="*/ 637768 h 1726256"/>
              <a:gd name="connsiteX242" fmla="*/ 2441860 w 4710892"/>
              <a:gd name="connsiteY242" fmla="*/ 434609 h 1726256"/>
              <a:gd name="connsiteX243" fmla="*/ 2526637 w 4710892"/>
              <a:gd name="connsiteY243" fmla="*/ 345515 h 1726256"/>
              <a:gd name="connsiteX244" fmla="*/ 2698043 w 4710892"/>
              <a:gd name="connsiteY244" fmla="*/ 315302 h 1726256"/>
              <a:gd name="connsiteX245" fmla="*/ 2684787 w 4710892"/>
              <a:gd name="connsiteY245" fmla="*/ 317152 h 1726256"/>
              <a:gd name="connsiteX246" fmla="*/ 2664749 w 4710892"/>
              <a:gd name="connsiteY246" fmla="*/ 333183 h 1726256"/>
              <a:gd name="connsiteX247" fmla="*/ 2662590 w 4710892"/>
              <a:gd name="connsiteY247" fmla="*/ 381275 h 1726256"/>
              <a:gd name="connsiteX248" fmla="*/ 2663515 w 4710892"/>
              <a:gd name="connsiteY248" fmla="*/ 382199 h 1726256"/>
              <a:gd name="connsiteX249" fmla="*/ 2670298 w 4710892"/>
              <a:gd name="connsiteY249" fmla="*/ 382508 h 1726256"/>
              <a:gd name="connsiteX250" fmla="*/ 2705751 w 4710892"/>
              <a:gd name="connsiteY250" fmla="*/ 337190 h 1726256"/>
              <a:gd name="connsiteX251" fmla="*/ 2708217 w 4710892"/>
              <a:gd name="connsiteY251" fmla="*/ 328558 h 1726256"/>
              <a:gd name="connsiteX252" fmla="*/ 2698043 w 4710892"/>
              <a:gd name="connsiteY252" fmla="*/ 315302 h 1726256"/>
              <a:gd name="connsiteX253" fmla="*/ 2598044 w 4710892"/>
              <a:gd name="connsiteY253" fmla="*/ 105477 h 1726256"/>
              <a:gd name="connsiteX254" fmla="*/ 2587369 w 4710892"/>
              <a:gd name="connsiteY254" fmla="*/ 112760 h 1726256"/>
              <a:gd name="connsiteX255" fmla="*/ 2539585 w 4710892"/>
              <a:gd name="connsiteY255" fmla="*/ 167326 h 1726256"/>
              <a:gd name="connsiteX256" fmla="*/ 2452033 w 4710892"/>
              <a:gd name="connsiteY256" fmla="*/ 253645 h 1726256"/>
              <a:gd name="connsiteX257" fmla="*/ 2370030 w 4710892"/>
              <a:gd name="connsiteY257" fmla="*/ 350138 h 1726256"/>
              <a:gd name="connsiteX258" fmla="*/ 2366947 w 4710892"/>
              <a:gd name="connsiteY258" fmla="*/ 356612 h 1726256"/>
              <a:gd name="connsiteX259" fmla="*/ 2311456 w 4710892"/>
              <a:gd name="connsiteY259" fmla="*/ 447555 h 1726256"/>
              <a:gd name="connsiteX260" fmla="*/ 2199549 w 4710892"/>
              <a:gd name="connsiteY260" fmla="*/ 576726 h 1726256"/>
              <a:gd name="connsiteX261" fmla="*/ 2194925 w 4710892"/>
              <a:gd name="connsiteY261" fmla="*/ 583816 h 1726256"/>
              <a:gd name="connsiteX262" fmla="*/ 2251341 w 4710892"/>
              <a:gd name="connsiteY262" fmla="*/ 579500 h 1726256"/>
              <a:gd name="connsiteX263" fmla="*/ 2251032 w 4710892"/>
              <a:gd name="connsiteY263" fmla="*/ 583816 h 1726256"/>
              <a:gd name="connsiteX264" fmla="*/ 2114155 w 4710892"/>
              <a:gd name="connsiteY264" fmla="*/ 799922 h 1726256"/>
              <a:gd name="connsiteX265" fmla="*/ 2052190 w 4710892"/>
              <a:gd name="connsiteY265" fmla="*/ 874835 h 1726256"/>
              <a:gd name="connsiteX266" fmla="*/ 2034310 w 4710892"/>
              <a:gd name="connsiteY266" fmla="*/ 878534 h 1726256"/>
              <a:gd name="connsiteX267" fmla="*/ 2004406 w 4710892"/>
              <a:gd name="connsiteY267" fmla="*/ 864045 h 1726256"/>
              <a:gd name="connsiteX268" fmla="*/ 2001940 w 4710892"/>
              <a:gd name="connsiteY268" fmla="*/ 839999 h 1726256"/>
              <a:gd name="connsiteX269" fmla="*/ 2085793 w 4710892"/>
              <a:gd name="connsiteY269" fmla="*/ 762003 h 1726256"/>
              <a:gd name="connsiteX270" fmla="*/ 2119396 w 4710892"/>
              <a:gd name="connsiteY270" fmla="*/ 723160 h 1726256"/>
              <a:gd name="connsiteX271" fmla="*/ 2126486 w 4710892"/>
              <a:gd name="connsiteY271" fmla="*/ 700963 h 1726256"/>
              <a:gd name="connsiteX272" fmla="*/ 2150532 w 4710892"/>
              <a:gd name="connsiteY272" fmla="*/ 650097 h 1726256"/>
              <a:gd name="connsiteX273" fmla="*/ 2168721 w 4710892"/>
              <a:gd name="connsiteY273" fmla="*/ 626975 h 1726256"/>
              <a:gd name="connsiteX274" fmla="*/ 2167488 w 4710892"/>
              <a:gd name="connsiteY274" fmla="*/ 604163 h 1726256"/>
              <a:gd name="connsiteX275" fmla="*/ 2145908 w 4710892"/>
              <a:gd name="connsiteY275" fmla="*/ 600771 h 1726256"/>
              <a:gd name="connsiteX276" fmla="*/ 2112614 w 4710892"/>
              <a:gd name="connsiteY276" fmla="*/ 635299 h 1726256"/>
              <a:gd name="connsiteX277" fmla="*/ 1979436 w 4710892"/>
              <a:gd name="connsiteY277" fmla="*/ 786666 h 1726256"/>
              <a:gd name="connsiteX278" fmla="*/ 1934734 w 4710892"/>
              <a:gd name="connsiteY278" fmla="*/ 820577 h 1726256"/>
              <a:gd name="connsiteX279" fmla="*/ 1945525 w 4710892"/>
              <a:gd name="connsiteY279" fmla="*/ 802697 h 1726256"/>
              <a:gd name="connsiteX280" fmla="*/ 1989301 w 4710892"/>
              <a:gd name="connsiteY280" fmla="*/ 731483 h 1726256"/>
              <a:gd name="connsiteX281" fmla="*/ 1986526 w 4710892"/>
              <a:gd name="connsiteY281" fmla="*/ 708362 h 1726256"/>
              <a:gd name="connsiteX282" fmla="*/ 1966488 w 4710892"/>
              <a:gd name="connsiteY282" fmla="*/ 709595 h 1726256"/>
              <a:gd name="connsiteX283" fmla="*/ 1951382 w 4710892"/>
              <a:gd name="connsiteY283" fmla="*/ 723776 h 1726256"/>
              <a:gd name="connsiteX284" fmla="*/ 1789841 w 4710892"/>
              <a:gd name="connsiteY284" fmla="*/ 924160 h 1726256"/>
              <a:gd name="connsiteX285" fmla="*/ 1746990 w 4710892"/>
              <a:gd name="connsiteY285" fmla="*/ 999689 h 1726256"/>
              <a:gd name="connsiteX286" fmla="*/ 1716470 w 4710892"/>
              <a:gd name="connsiteY286" fmla="*/ 1040999 h 1726256"/>
              <a:gd name="connsiteX287" fmla="*/ 1487108 w 4710892"/>
              <a:gd name="connsiteY287" fmla="*/ 1272828 h 1726256"/>
              <a:gd name="connsiteX288" fmla="*/ 1408034 w 4710892"/>
              <a:gd name="connsiteY288" fmla="*/ 1357837 h 1726256"/>
              <a:gd name="connsiteX289" fmla="*/ 1367142 w 4710892"/>
              <a:gd name="connsiteY289" fmla="*/ 1419272 h 1726256"/>
              <a:gd name="connsiteX290" fmla="*/ 1415071 w 4710892"/>
              <a:gd name="connsiteY290" fmla="*/ 1419272 h 1726256"/>
              <a:gd name="connsiteX291" fmla="*/ 1437783 w 4710892"/>
              <a:gd name="connsiteY291" fmla="*/ 1380418 h 1726256"/>
              <a:gd name="connsiteX292" fmla="*/ 1615662 w 4710892"/>
              <a:gd name="connsiteY292" fmla="*/ 1198224 h 1726256"/>
              <a:gd name="connsiteX293" fmla="*/ 1662521 w 4710892"/>
              <a:gd name="connsiteY293" fmla="*/ 1170170 h 1726256"/>
              <a:gd name="connsiteX294" fmla="*/ 1694274 w 4710892"/>
              <a:gd name="connsiteY294" fmla="*/ 1145816 h 1726256"/>
              <a:gd name="connsiteX295" fmla="*/ 1787375 w 4710892"/>
              <a:gd name="connsiteY295" fmla="*/ 1031443 h 1726256"/>
              <a:gd name="connsiteX296" fmla="*/ 1869995 w 4710892"/>
              <a:gd name="connsiteY296" fmla="*/ 968861 h 1726256"/>
              <a:gd name="connsiteX297" fmla="*/ 1889109 w 4710892"/>
              <a:gd name="connsiteY297" fmla="*/ 953755 h 1726256"/>
              <a:gd name="connsiteX298" fmla="*/ 1919320 w 4710892"/>
              <a:gd name="connsiteY298" fmla="*/ 941424 h 1726256"/>
              <a:gd name="connsiteX299" fmla="*/ 1865987 w 4710892"/>
              <a:gd name="connsiteY299" fmla="*/ 1016645 h 1726256"/>
              <a:gd name="connsiteX300" fmla="*/ 1719245 w 4710892"/>
              <a:gd name="connsiteY300" fmla="*/ 1196990 h 1726256"/>
              <a:gd name="connsiteX301" fmla="*/ 1693657 w 4710892"/>
              <a:gd name="connsiteY301" fmla="*/ 1234601 h 1726256"/>
              <a:gd name="connsiteX302" fmla="*/ 1696740 w 4710892"/>
              <a:gd name="connsiteY302" fmla="*/ 1269129 h 1726256"/>
              <a:gd name="connsiteX303" fmla="*/ 1729418 w 4710892"/>
              <a:gd name="connsiteY303" fmla="*/ 1266971 h 1726256"/>
              <a:gd name="connsiteX304" fmla="*/ 1760554 w 4710892"/>
              <a:gd name="connsiteY304" fmla="*/ 1232443 h 1726256"/>
              <a:gd name="connsiteX305" fmla="*/ 1927335 w 4710892"/>
              <a:gd name="connsiteY305" fmla="*/ 1037300 h 1726256"/>
              <a:gd name="connsiteX306" fmla="*/ 1964021 w 4710892"/>
              <a:gd name="connsiteY306" fmla="*/ 1002772 h 1726256"/>
              <a:gd name="connsiteX307" fmla="*/ 1999165 w 4710892"/>
              <a:gd name="connsiteY307" fmla="*/ 988899 h 1726256"/>
              <a:gd name="connsiteX308" fmla="*/ 2002865 w 4710892"/>
              <a:gd name="connsiteY308" fmla="*/ 992291 h 1726256"/>
              <a:gd name="connsiteX309" fmla="*/ 1993616 w 4710892"/>
              <a:gd name="connsiteY309" fmla="*/ 1029285 h 1726256"/>
              <a:gd name="connsiteX310" fmla="*/ 1891575 w 4710892"/>
              <a:gd name="connsiteY310" fmla="*/ 1142732 h 1726256"/>
              <a:gd name="connsiteX311" fmla="*/ 1849032 w 4710892"/>
              <a:gd name="connsiteY311" fmla="*/ 1190516 h 1726256"/>
              <a:gd name="connsiteX312" fmla="*/ 1837934 w 4710892"/>
              <a:gd name="connsiteY312" fmla="*/ 1227510 h 1726256"/>
              <a:gd name="connsiteX313" fmla="*/ 1849648 w 4710892"/>
              <a:gd name="connsiteY313" fmla="*/ 1235525 h 1726256"/>
              <a:gd name="connsiteX314" fmla="*/ 1876469 w 4710892"/>
              <a:gd name="connsiteY314" fmla="*/ 1219803 h 1726256"/>
              <a:gd name="connsiteX315" fmla="*/ 1930727 w 4710892"/>
              <a:gd name="connsiteY315" fmla="*/ 1161538 h 1726256"/>
              <a:gd name="connsiteX316" fmla="*/ 1959705 w 4710892"/>
              <a:gd name="connsiteY316" fmla="*/ 1152289 h 1726256"/>
              <a:gd name="connsiteX317" fmla="*/ 1965871 w 4710892"/>
              <a:gd name="connsiteY317" fmla="*/ 1162155 h 1726256"/>
              <a:gd name="connsiteX318" fmla="*/ 1913270 w 4710892"/>
              <a:gd name="connsiteY318" fmla="*/ 1257761 h 1726256"/>
              <a:gd name="connsiteX319" fmla="*/ 1836942 w 4710892"/>
              <a:gd name="connsiteY319" fmla="*/ 1329214 h 1726256"/>
              <a:gd name="connsiteX320" fmla="*/ 1899422 w 4710892"/>
              <a:gd name="connsiteY320" fmla="*/ 1329214 h 1726256"/>
              <a:gd name="connsiteX321" fmla="*/ 1928068 w 4710892"/>
              <a:gd name="connsiteY321" fmla="*/ 1291941 h 1726256"/>
              <a:gd name="connsiteX322" fmla="*/ 1961863 w 4710892"/>
              <a:gd name="connsiteY322" fmla="*/ 1255256 h 1726256"/>
              <a:gd name="connsiteX323" fmla="*/ 2039550 w 4710892"/>
              <a:gd name="connsiteY323" fmla="*/ 1171403 h 1726256"/>
              <a:gd name="connsiteX324" fmla="*/ 2074078 w 4710892"/>
              <a:gd name="connsiteY324" fmla="*/ 1108513 h 1726256"/>
              <a:gd name="connsiteX325" fmla="*/ 2088567 w 4710892"/>
              <a:gd name="connsiteY325" fmla="*/ 1080151 h 1726256"/>
              <a:gd name="connsiteX326" fmla="*/ 2155157 w 4710892"/>
              <a:gd name="connsiteY326" fmla="*/ 1008013 h 1726256"/>
              <a:gd name="connsiteX327" fmla="*/ 2140051 w 4710892"/>
              <a:gd name="connsiteY327" fmla="*/ 1059496 h 1726256"/>
              <a:gd name="connsiteX328" fmla="*/ 2116313 w 4710892"/>
              <a:gd name="connsiteY328" fmla="*/ 1122386 h 1726256"/>
              <a:gd name="connsiteX329" fmla="*/ 2120321 w 4710892"/>
              <a:gd name="connsiteY329" fmla="*/ 1152906 h 1726256"/>
              <a:gd name="connsiteX330" fmla="*/ 2146833 w 4710892"/>
              <a:gd name="connsiteY330" fmla="*/ 1121769 h 1726256"/>
              <a:gd name="connsiteX331" fmla="*/ 2269530 w 4710892"/>
              <a:gd name="connsiteY331" fmla="*/ 946356 h 1726256"/>
              <a:gd name="connsiteX332" fmla="*/ 2344751 w 4710892"/>
              <a:gd name="connsiteY332" fmla="*/ 876684 h 1726256"/>
              <a:gd name="connsiteX333" fmla="*/ 2375887 w 4710892"/>
              <a:gd name="connsiteY333" fmla="*/ 842157 h 1726256"/>
              <a:gd name="connsiteX334" fmla="*/ 2447717 w 4710892"/>
              <a:gd name="connsiteY334" fmla="*/ 737957 h 1726256"/>
              <a:gd name="connsiteX335" fmla="*/ 2456657 w 4710892"/>
              <a:gd name="connsiteY335" fmla="*/ 728092 h 1726256"/>
              <a:gd name="connsiteX336" fmla="*/ 2480395 w 4710892"/>
              <a:gd name="connsiteY336" fmla="*/ 722235 h 1726256"/>
              <a:gd name="connsiteX337" fmla="*/ 2493343 w 4710892"/>
              <a:gd name="connsiteY337" fmla="*/ 741656 h 1726256"/>
              <a:gd name="connsiteX338" fmla="*/ 2493651 w 4710892"/>
              <a:gd name="connsiteY338" fmla="*/ 744123 h 1726256"/>
              <a:gd name="connsiteX339" fmla="*/ 2499200 w 4710892"/>
              <a:gd name="connsiteY339" fmla="*/ 761079 h 1726256"/>
              <a:gd name="connsiteX340" fmla="*/ 2519547 w 4710892"/>
              <a:gd name="connsiteY340" fmla="*/ 751830 h 1726256"/>
              <a:gd name="connsiteX341" fmla="*/ 2579970 w 4710892"/>
              <a:gd name="connsiteY341" fmla="*/ 680617 h 1726256"/>
              <a:gd name="connsiteX342" fmla="*/ 2673072 w 4710892"/>
              <a:gd name="connsiteY342" fmla="*/ 570868 h 1726256"/>
              <a:gd name="connsiteX343" fmla="*/ 2680162 w 4710892"/>
              <a:gd name="connsiteY343" fmla="*/ 553604 h 1726256"/>
              <a:gd name="connsiteX344" fmla="*/ 2696810 w 4710892"/>
              <a:gd name="connsiteY344" fmla="*/ 495339 h 1726256"/>
              <a:gd name="connsiteX345" fmla="*/ 2724247 w 4710892"/>
              <a:gd name="connsiteY345" fmla="*/ 460503 h 1726256"/>
              <a:gd name="connsiteX346" fmla="*/ 2731029 w 4710892"/>
              <a:gd name="connsiteY346" fmla="*/ 445089 h 1726256"/>
              <a:gd name="connsiteX347" fmla="*/ 2722089 w 4710892"/>
              <a:gd name="connsiteY347" fmla="*/ 419193 h 1726256"/>
              <a:gd name="connsiteX348" fmla="*/ 2692802 w 4710892"/>
              <a:gd name="connsiteY348" fmla="*/ 424434 h 1726256"/>
              <a:gd name="connsiteX349" fmla="*/ 2650567 w 4710892"/>
              <a:gd name="connsiteY349" fmla="*/ 467593 h 1726256"/>
              <a:gd name="connsiteX350" fmla="*/ 2537736 w 4710892"/>
              <a:gd name="connsiteY350" fmla="*/ 589365 h 1726256"/>
              <a:gd name="connsiteX351" fmla="*/ 2496117 w 4710892"/>
              <a:gd name="connsiteY351" fmla="*/ 645473 h 1726256"/>
              <a:gd name="connsiteX352" fmla="*/ 2460665 w 4710892"/>
              <a:gd name="connsiteY352" fmla="*/ 678767 h 1726256"/>
              <a:gd name="connsiteX353" fmla="*/ 2486561 w 4710892"/>
              <a:gd name="connsiteY353" fmla="*/ 624509 h 1726256"/>
              <a:gd name="connsiteX354" fmla="*/ 2620664 w 4710892"/>
              <a:gd name="connsiteY354" fmla="*/ 459578 h 1726256"/>
              <a:gd name="connsiteX355" fmla="*/ 2638852 w 4710892"/>
              <a:gd name="connsiteY355" fmla="*/ 433066 h 1726256"/>
              <a:gd name="connsiteX356" fmla="*/ 2629604 w 4710892"/>
              <a:gd name="connsiteY356" fmla="*/ 399771 h 1726256"/>
              <a:gd name="connsiteX357" fmla="*/ 2624055 w 4710892"/>
              <a:gd name="connsiteY357" fmla="*/ 396997 h 1726256"/>
              <a:gd name="connsiteX358" fmla="*/ 2608949 w 4710892"/>
              <a:gd name="connsiteY358" fmla="*/ 383741 h 1726256"/>
              <a:gd name="connsiteX359" fmla="*/ 2624055 w 4710892"/>
              <a:gd name="connsiteY359" fmla="*/ 357845 h 1726256"/>
              <a:gd name="connsiteX360" fmla="*/ 2647793 w 4710892"/>
              <a:gd name="connsiteY360" fmla="*/ 334724 h 1726256"/>
              <a:gd name="connsiteX361" fmla="*/ 2673997 w 4710892"/>
              <a:gd name="connsiteY361" fmla="*/ 288789 h 1726256"/>
              <a:gd name="connsiteX362" fmla="*/ 2679238 w 4710892"/>
              <a:gd name="connsiteY362" fmla="*/ 277691 h 1726256"/>
              <a:gd name="connsiteX363" fmla="*/ 2672455 w 4710892"/>
              <a:gd name="connsiteY363" fmla="*/ 235765 h 1726256"/>
              <a:gd name="connsiteX364" fmla="*/ 2625905 w 4710892"/>
              <a:gd name="connsiteY364" fmla="*/ 241005 h 1726256"/>
              <a:gd name="connsiteX365" fmla="*/ 2590144 w 4710892"/>
              <a:gd name="connsiteY365" fmla="*/ 278308 h 1726256"/>
              <a:gd name="connsiteX366" fmla="*/ 2549142 w 4710892"/>
              <a:gd name="connsiteY366" fmla="*/ 276458 h 1726256"/>
              <a:gd name="connsiteX367" fmla="*/ 2550375 w 4710892"/>
              <a:gd name="connsiteY367" fmla="*/ 241005 h 1726256"/>
              <a:gd name="connsiteX368" fmla="*/ 2615731 w 4710892"/>
              <a:gd name="connsiteY368" fmla="*/ 156228 h 1726256"/>
              <a:gd name="connsiteX369" fmla="*/ 2617273 w 4710892"/>
              <a:gd name="connsiteY369" fmla="*/ 134340 h 1726256"/>
              <a:gd name="connsiteX370" fmla="*/ 2607099 w 4710892"/>
              <a:gd name="connsiteY370" fmla="*/ 114610 h 1726256"/>
              <a:gd name="connsiteX371" fmla="*/ 2598044 w 4710892"/>
              <a:gd name="connsiteY371" fmla="*/ 105477 h 1726256"/>
              <a:gd name="connsiteX372" fmla="*/ 2604016 w 4710892"/>
              <a:gd name="connsiteY372" fmla="*/ 6 h 1726256"/>
              <a:gd name="connsiteX373" fmla="*/ 2632070 w 4710892"/>
              <a:gd name="connsiteY373" fmla="*/ 19042 h 1726256"/>
              <a:gd name="connsiteX374" fmla="*/ 2682012 w 4710892"/>
              <a:gd name="connsiteY374" fmla="*/ 96421 h 1726256"/>
              <a:gd name="connsiteX375" fmla="*/ 2695268 w 4710892"/>
              <a:gd name="connsiteY375" fmla="*/ 105361 h 1726256"/>
              <a:gd name="connsiteX376" fmla="*/ 2858966 w 4710892"/>
              <a:gd name="connsiteY376" fmla="*/ 207095 h 1726256"/>
              <a:gd name="connsiteX377" fmla="*/ 3049177 w 4710892"/>
              <a:gd name="connsiteY377" fmla="*/ 473451 h 1726256"/>
              <a:gd name="connsiteX378" fmla="*/ 3294878 w 4710892"/>
              <a:gd name="connsiteY378" fmla="*/ 801463 h 1726256"/>
              <a:gd name="connsiteX379" fmla="*/ 3480156 w 4710892"/>
              <a:gd name="connsiteY379" fmla="*/ 1015104 h 1726256"/>
              <a:gd name="connsiteX380" fmla="*/ 3615492 w 4710892"/>
              <a:gd name="connsiteY380" fmla="*/ 1122386 h 1726256"/>
              <a:gd name="connsiteX381" fmla="*/ 3745279 w 4710892"/>
              <a:gd name="connsiteY381" fmla="*/ 1226894 h 1726256"/>
              <a:gd name="connsiteX382" fmla="*/ 3746204 w 4710892"/>
              <a:gd name="connsiteY382" fmla="*/ 1227818 h 1726256"/>
              <a:gd name="connsiteX383" fmla="*/ 3775491 w 4710892"/>
              <a:gd name="connsiteY383" fmla="*/ 1221653 h 1726256"/>
              <a:gd name="connsiteX384" fmla="*/ 3761310 w 4710892"/>
              <a:gd name="connsiteY384" fmla="*/ 1182193 h 1726256"/>
              <a:gd name="connsiteX385" fmla="*/ 3703969 w 4710892"/>
              <a:gd name="connsiteY385" fmla="*/ 1128551 h 1726256"/>
              <a:gd name="connsiteX386" fmla="*/ 3698112 w 4710892"/>
              <a:gd name="connsiteY386" fmla="*/ 1091866 h 1726256"/>
              <a:gd name="connsiteX387" fmla="*/ 3699345 w 4710892"/>
              <a:gd name="connsiteY387" fmla="*/ 1048398 h 1726256"/>
              <a:gd name="connsiteX388" fmla="*/ 3688863 w 4710892"/>
              <a:gd name="connsiteY388" fmla="*/ 1045315 h 1726256"/>
              <a:gd name="connsiteX389" fmla="*/ 3670983 w 4710892"/>
              <a:gd name="connsiteY389" fmla="*/ 1063196 h 1726256"/>
              <a:gd name="connsiteX390" fmla="*/ 3651253 w 4710892"/>
              <a:gd name="connsiteY390" fmla="*/ 1106972 h 1726256"/>
              <a:gd name="connsiteX391" fmla="*/ 3636455 w 4710892"/>
              <a:gd name="connsiteY391" fmla="*/ 1113137 h 1726256"/>
              <a:gd name="connsiteX392" fmla="*/ 3617342 w 4710892"/>
              <a:gd name="connsiteY392" fmla="*/ 1100189 h 1726256"/>
              <a:gd name="connsiteX393" fmla="*/ 3267441 w 4710892"/>
              <a:gd name="connsiteY393" fmla="*/ 713603 h 1726256"/>
              <a:gd name="connsiteX394" fmla="*/ 3238462 w 4710892"/>
              <a:gd name="connsiteY394" fmla="*/ 675376 h 1726256"/>
              <a:gd name="connsiteX395" fmla="*/ 3243087 w 4710892"/>
              <a:gd name="connsiteY395" fmla="*/ 601388 h 1726256"/>
              <a:gd name="connsiteX396" fmla="*/ 3294878 w 4710892"/>
              <a:gd name="connsiteY396" fmla="*/ 550522 h 1726256"/>
              <a:gd name="connsiteX397" fmla="*/ 3366400 w 4710892"/>
              <a:gd name="connsiteY397" fmla="*/ 486398 h 1726256"/>
              <a:gd name="connsiteX398" fmla="*/ 3441004 w 4710892"/>
              <a:gd name="connsiteY398" fmla="*/ 489790 h 1726256"/>
              <a:gd name="connsiteX399" fmla="*/ 3504511 w 4710892"/>
              <a:gd name="connsiteY399" fmla="*/ 549597 h 1726256"/>
              <a:gd name="connsiteX400" fmla="*/ 3617650 w 4710892"/>
              <a:gd name="connsiteY400" fmla="*/ 604471 h 1726256"/>
              <a:gd name="connsiteX401" fmla="*/ 3791214 w 4710892"/>
              <a:gd name="connsiteY401" fmla="*/ 734875 h 1726256"/>
              <a:gd name="connsiteX402" fmla="*/ 3988823 w 4710892"/>
              <a:gd name="connsiteY402" fmla="*/ 996298 h 1726256"/>
              <a:gd name="connsiteX403" fmla="*/ 4317452 w 4710892"/>
              <a:gd name="connsiteY403" fmla="*/ 1345582 h 1726256"/>
              <a:gd name="connsiteX404" fmla="*/ 4354754 w 4710892"/>
              <a:gd name="connsiteY404" fmla="*/ 1384734 h 1726256"/>
              <a:gd name="connsiteX405" fmla="*/ 4376643 w 4710892"/>
              <a:gd name="connsiteY405" fmla="*/ 1414330 h 1726256"/>
              <a:gd name="connsiteX406" fmla="*/ 4465736 w 4710892"/>
              <a:gd name="connsiteY406" fmla="*/ 1515138 h 1726256"/>
              <a:gd name="connsiteX407" fmla="*/ 4691091 w 4710892"/>
              <a:gd name="connsiteY407" fmla="*/ 1703807 h 1726256"/>
              <a:gd name="connsiteX408" fmla="*/ 4710821 w 4710892"/>
              <a:gd name="connsiteY408" fmla="*/ 1725387 h 1726256"/>
              <a:gd name="connsiteX409" fmla="*/ 4710892 w 4710892"/>
              <a:gd name="connsiteY409" fmla="*/ 1726256 h 1726256"/>
              <a:gd name="connsiteX410" fmla="*/ 0 w 4710892"/>
              <a:gd name="connsiteY410" fmla="*/ 1726256 h 1726256"/>
              <a:gd name="connsiteX411" fmla="*/ 10125 w 4710892"/>
              <a:gd name="connsiteY411" fmla="*/ 1713672 h 1726256"/>
              <a:gd name="connsiteX412" fmla="*/ 36329 w 4710892"/>
              <a:gd name="connsiteY412" fmla="*/ 1691476 h 1726256"/>
              <a:gd name="connsiteX413" fmla="*/ 44652 w 4710892"/>
              <a:gd name="connsiteY413" fmla="*/ 1672670 h 1726256"/>
              <a:gd name="connsiteX414" fmla="*/ 78255 w 4710892"/>
              <a:gd name="connsiteY414" fmla="*/ 1570012 h 1726256"/>
              <a:gd name="connsiteX415" fmla="*/ 276789 w 4710892"/>
              <a:gd name="connsiteY415" fmla="*/ 1341883 h 1726256"/>
              <a:gd name="connsiteX416" fmla="*/ 475015 w 4710892"/>
              <a:gd name="connsiteY416" fmla="*/ 1159688 h 1726256"/>
              <a:gd name="connsiteX417" fmla="*/ 898596 w 4710892"/>
              <a:gd name="connsiteY417" fmla="*/ 703430 h 1726256"/>
              <a:gd name="connsiteX418" fmla="*/ 937131 w 4710892"/>
              <a:gd name="connsiteY418" fmla="*/ 643315 h 1726256"/>
              <a:gd name="connsiteX419" fmla="*/ 1014510 w 4710892"/>
              <a:gd name="connsiteY419" fmla="*/ 583816 h 1726256"/>
              <a:gd name="connsiteX420" fmla="*/ 1080175 w 4710892"/>
              <a:gd name="connsiteY420" fmla="*/ 537574 h 1726256"/>
              <a:gd name="connsiteX421" fmla="*/ 1185299 w 4710892"/>
              <a:gd name="connsiteY421" fmla="*/ 442931 h 1726256"/>
              <a:gd name="connsiteX422" fmla="*/ 1261445 w 4710892"/>
              <a:gd name="connsiteY422" fmla="*/ 409020 h 1726256"/>
              <a:gd name="connsiteX423" fmla="*/ 1294123 w 4710892"/>
              <a:gd name="connsiteY423" fmla="*/ 390523 h 1726256"/>
              <a:gd name="connsiteX424" fmla="*/ 1421752 w 4710892"/>
              <a:gd name="connsiteY424" fmla="*/ 262277 h 1726256"/>
              <a:gd name="connsiteX425" fmla="*/ 1439016 w 4710892"/>
              <a:gd name="connsiteY425" fmla="*/ 246555 h 1726256"/>
              <a:gd name="connsiteX426" fmla="*/ 1521635 w 4710892"/>
              <a:gd name="connsiteY426" fmla="*/ 241622 h 1726256"/>
              <a:gd name="connsiteX427" fmla="*/ 1571886 w 4710892"/>
              <a:gd name="connsiteY427" fmla="*/ 286632 h 1726256"/>
              <a:gd name="connsiteX428" fmla="*/ 1854273 w 4710892"/>
              <a:gd name="connsiteY428" fmla="*/ 621426 h 1726256"/>
              <a:gd name="connsiteX429" fmla="*/ 1855506 w 4710892"/>
              <a:gd name="connsiteY429" fmla="*/ 645781 h 1726256"/>
              <a:gd name="connsiteX430" fmla="*/ 1779360 w 4710892"/>
              <a:gd name="connsiteY430" fmla="*/ 734258 h 1726256"/>
              <a:gd name="connsiteX431" fmla="*/ 1544448 w 4710892"/>
              <a:gd name="connsiteY431" fmla="*/ 981192 h 1726256"/>
              <a:gd name="connsiteX432" fmla="*/ 1467994 w 4710892"/>
              <a:gd name="connsiteY432" fmla="*/ 1061346 h 1726256"/>
              <a:gd name="connsiteX433" fmla="*/ 1436550 w 4710892"/>
              <a:gd name="connsiteY433" fmla="*/ 1100806 h 1726256"/>
              <a:gd name="connsiteX434" fmla="*/ 1439941 w 4710892"/>
              <a:gd name="connsiteY434" fmla="*/ 1124236 h 1726256"/>
              <a:gd name="connsiteX435" fmla="*/ 1458746 w 4710892"/>
              <a:gd name="connsiteY435" fmla="*/ 1124852 h 1726256"/>
              <a:gd name="connsiteX436" fmla="*/ 1499131 w 4710892"/>
              <a:gd name="connsiteY436" fmla="*/ 1090941 h 1726256"/>
              <a:gd name="connsiteX437" fmla="*/ 1733117 w 4710892"/>
              <a:gd name="connsiteY437" fmla="*/ 861887 h 1726256"/>
              <a:gd name="connsiteX438" fmla="*/ 1949224 w 4710892"/>
              <a:gd name="connsiteY438" fmla="*/ 616494 h 1726256"/>
              <a:gd name="connsiteX439" fmla="*/ 2100899 w 4710892"/>
              <a:gd name="connsiteY439" fmla="*/ 519693 h 1726256"/>
              <a:gd name="connsiteX440" fmla="*/ 2149299 w 4710892"/>
              <a:gd name="connsiteY440" fmla="*/ 486398 h 1726256"/>
              <a:gd name="connsiteX441" fmla="*/ 2275695 w 4710892"/>
              <a:gd name="connsiteY441" fmla="*/ 318385 h 1726256"/>
              <a:gd name="connsiteX442" fmla="*/ 2431070 w 4710892"/>
              <a:gd name="connsiteY442" fmla="*/ 161469 h 1726256"/>
              <a:gd name="connsiteX443" fmla="*/ 2575038 w 4710892"/>
              <a:gd name="connsiteY443" fmla="*/ 17501 h 1726256"/>
              <a:gd name="connsiteX444" fmla="*/ 2604016 w 4710892"/>
              <a:gd name="connsiteY444" fmla="*/ 6 h 1726256"/>
              <a:gd name="connsiteX0" fmla="*/ 3158617 w 4710892"/>
              <a:gd name="connsiteY0" fmla="*/ 1445775 h 1726256"/>
              <a:gd name="connsiteX1" fmla="*/ 3143511 w 4710892"/>
              <a:gd name="connsiteY1" fmla="*/ 1541035 h 1726256"/>
              <a:gd name="connsiteX2" fmla="*/ 3147211 w 4710892"/>
              <a:gd name="connsiteY2" fmla="*/ 1541652 h 1726256"/>
              <a:gd name="connsiteX3" fmla="*/ 3161700 w 4710892"/>
              <a:gd name="connsiteY3" fmla="*/ 1446083 h 1726256"/>
              <a:gd name="connsiteX4" fmla="*/ 3158617 w 4710892"/>
              <a:gd name="connsiteY4" fmla="*/ 1445775 h 1726256"/>
              <a:gd name="connsiteX5" fmla="*/ 3102509 w 4710892"/>
              <a:gd name="connsiteY5" fmla="*/ 1383502 h 1726256"/>
              <a:gd name="connsiteX6" fmla="*/ 3084937 w 4710892"/>
              <a:gd name="connsiteY6" fmla="*/ 1468280 h 1726256"/>
              <a:gd name="connsiteX7" fmla="*/ 3102509 w 4710892"/>
              <a:gd name="connsiteY7" fmla="*/ 1383502 h 1726256"/>
              <a:gd name="connsiteX8" fmla="*/ 2042557 w 4710892"/>
              <a:gd name="connsiteY8" fmla="*/ 1318762 h 1726256"/>
              <a:gd name="connsiteX9" fmla="*/ 2025370 w 4710892"/>
              <a:gd name="connsiteY9" fmla="*/ 1329860 h 1726256"/>
              <a:gd name="connsiteX10" fmla="*/ 1929425 w 4710892"/>
              <a:gd name="connsiteY10" fmla="*/ 1419350 h 1726256"/>
              <a:gd name="connsiteX11" fmla="*/ 1929425 w 4710892"/>
              <a:gd name="connsiteY11" fmla="*/ 1473921 h 1726256"/>
              <a:gd name="connsiteX12" fmla="*/ 1936080 w 4710892"/>
              <a:gd name="connsiteY12" fmla="*/ 1473921 h 1726256"/>
              <a:gd name="connsiteX13" fmla="*/ 1936276 w 4710892"/>
              <a:gd name="connsiteY13" fmla="*/ 1467662 h 1726256"/>
              <a:gd name="connsiteX14" fmla="*/ 2006256 w 4710892"/>
              <a:gd name="connsiteY14" fmla="*/ 1394907 h 1726256"/>
              <a:gd name="connsiteX15" fmla="*/ 2057123 w 4710892"/>
              <a:gd name="connsiteY15" fmla="*/ 1330168 h 1726256"/>
              <a:gd name="connsiteX16" fmla="*/ 2062980 w 4710892"/>
              <a:gd name="connsiteY16" fmla="*/ 1318762 h 1726256"/>
              <a:gd name="connsiteX17" fmla="*/ 2042557 w 4710892"/>
              <a:gd name="connsiteY17" fmla="*/ 1318762 h 1726256"/>
              <a:gd name="connsiteX18" fmla="*/ 3045786 w 4710892"/>
              <a:gd name="connsiteY18" fmla="*/ 1314755 h 1726256"/>
              <a:gd name="connsiteX19" fmla="*/ 3033763 w 4710892"/>
              <a:gd name="connsiteY19" fmla="*/ 1320613 h 1726256"/>
              <a:gd name="connsiteX20" fmla="*/ 3031605 w 4710892"/>
              <a:gd name="connsiteY20" fmla="*/ 1355141 h 1726256"/>
              <a:gd name="connsiteX21" fmla="*/ 3047636 w 4710892"/>
              <a:gd name="connsiteY21" fmla="*/ 1325237 h 1726256"/>
              <a:gd name="connsiteX22" fmla="*/ 3045786 w 4710892"/>
              <a:gd name="connsiteY22" fmla="*/ 1314755 h 1726256"/>
              <a:gd name="connsiteX23" fmla="*/ 3826358 w 4710892"/>
              <a:gd name="connsiteY23" fmla="*/ 1281769 h 1726256"/>
              <a:gd name="connsiteX24" fmla="*/ 3817417 w 4710892"/>
              <a:gd name="connsiteY24" fmla="*/ 1289476 h 1726256"/>
              <a:gd name="connsiteX25" fmla="*/ 3826974 w 4710892"/>
              <a:gd name="connsiteY25" fmla="*/ 1298417 h 1726256"/>
              <a:gd name="connsiteX26" fmla="*/ 3831906 w 4710892"/>
              <a:gd name="connsiteY26" fmla="*/ 1292251 h 1726256"/>
              <a:gd name="connsiteX27" fmla="*/ 3826358 w 4710892"/>
              <a:gd name="connsiteY27" fmla="*/ 1281769 h 1726256"/>
              <a:gd name="connsiteX28" fmla="*/ 2734305 w 4710892"/>
              <a:gd name="connsiteY28" fmla="*/ 1255642 h 1726256"/>
              <a:gd name="connsiteX29" fmla="*/ 2727947 w 4710892"/>
              <a:gd name="connsiteY29" fmla="*/ 1256181 h 1726256"/>
              <a:gd name="connsiteX30" fmla="*/ 2727022 w 4710892"/>
              <a:gd name="connsiteY30" fmla="*/ 1271595 h 1726256"/>
              <a:gd name="connsiteX31" fmla="*/ 2740278 w 4710892"/>
              <a:gd name="connsiteY31" fmla="*/ 1289168 h 1726256"/>
              <a:gd name="connsiteX32" fmla="*/ 2833071 w 4710892"/>
              <a:gd name="connsiteY32" fmla="*/ 1420496 h 1726256"/>
              <a:gd name="connsiteX33" fmla="*/ 2888254 w 4710892"/>
              <a:gd name="connsiteY33" fmla="*/ 1520688 h 1726256"/>
              <a:gd name="connsiteX34" fmla="*/ 2904901 w 4710892"/>
              <a:gd name="connsiteY34" fmla="*/ 1548742 h 1726256"/>
              <a:gd name="connsiteX35" fmla="*/ 2904593 w 4710892"/>
              <a:gd name="connsiteY35" fmla="*/ 1510823 h 1726256"/>
              <a:gd name="connsiteX36" fmla="*/ 2872223 w 4710892"/>
              <a:gd name="connsiteY36" fmla="*/ 1446392 h 1726256"/>
              <a:gd name="connsiteX37" fmla="*/ 2862975 w 4710892"/>
              <a:gd name="connsiteY37" fmla="*/ 1435294 h 1726256"/>
              <a:gd name="connsiteX38" fmla="*/ 2785904 w 4710892"/>
              <a:gd name="connsiteY38" fmla="*/ 1319688 h 1726256"/>
              <a:gd name="connsiteX39" fmla="*/ 2739045 w 4710892"/>
              <a:gd name="connsiteY39" fmla="*/ 1260189 h 1726256"/>
              <a:gd name="connsiteX40" fmla="*/ 2734305 w 4710892"/>
              <a:gd name="connsiteY40" fmla="*/ 1255642 h 1726256"/>
              <a:gd name="connsiteX41" fmla="*/ 2086101 w 4710892"/>
              <a:gd name="connsiteY41" fmla="*/ 1189631 h 1726256"/>
              <a:gd name="connsiteX42" fmla="*/ 2065446 w 4710892"/>
              <a:gd name="connsiteY42" fmla="*/ 1193292 h 1726256"/>
              <a:gd name="connsiteX43" fmla="*/ 2040783 w 4710892"/>
              <a:gd name="connsiteY43" fmla="*/ 1236452 h 1726256"/>
              <a:gd name="connsiteX44" fmla="*/ 2050648 w 4710892"/>
              <a:gd name="connsiteY44" fmla="*/ 1258649 h 1726256"/>
              <a:gd name="connsiteX45" fmla="*/ 2069762 w 4710892"/>
              <a:gd name="connsiteY45" fmla="*/ 1254333 h 1726256"/>
              <a:gd name="connsiteX46" fmla="*/ 2107373 w 4710892"/>
              <a:gd name="connsiteY46" fmla="*/ 1199765 h 1726256"/>
              <a:gd name="connsiteX47" fmla="*/ 2106757 w 4710892"/>
              <a:gd name="connsiteY47" fmla="*/ 1194525 h 1726256"/>
              <a:gd name="connsiteX48" fmla="*/ 2086101 w 4710892"/>
              <a:gd name="connsiteY48" fmla="*/ 1189631 h 1726256"/>
              <a:gd name="connsiteX49" fmla="*/ 992622 w 4710892"/>
              <a:gd name="connsiteY49" fmla="*/ 1124237 h 1726256"/>
              <a:gd name="connsiteX50" fmla="*/ 969501 w 4710892"/>
              <a:gd name="connsiteY50" fmla="*/ 1146434 h 1726256"/>
              <a:gd name="connsiteX51" fmla="*/ 992622 w 4710892"/>
              <a:gd name="connsiteY51" fmla="*/ 1124237 h 1726256"/>
              <a:gd name="connsiteX52" fmla="*/ 771891 w 4710892"/>
              <a:gd name="connsiteY52" fmla="*/ 1021578 h 1726256"/>
              <a:gd name="connsiteX53" fmla="*/ 729348 w 4710892"/>
              <a:gd name="connsiteY53" fmla="*/ 1051790 h 1726256"/>
              <a:gd name="connsiteX54" fmla="*/ 655360 w 4710892"/>
              <a:gd name="connsiteY54" fmla="*/ 1131943 h 1726256"/>
              <a:gd name="connsiteX55" fmla="*/ 655669 w 4710892"/>
              <a:gd name="connsiteY55" fmla="*/ 1146124 h 1726256"/>
              <a:gd name="connsiteX56" fmla="*/ 665842 w 4710892"/>
              <a:gd name="connsiteY56" fmla="*/ 1143041 h 1726256"/>
              <a:gd name="connsiteX57" fmla="*/ 728115 w 4710892"/>
              <a:gd name="connsiteY57" fmla="*/ 1087550 h 1726256"/>
              <a:gd name="connsiteX58" fmla="*/ 771891 w 4710892"/>
              <a:gd name="connsiteY58" fmla="*/ 1021578 h 1726256"/>
              <a:gd name="connsiteX59" fmla="*/ 3636571 w 4710892"/>
              <a:gd name="connsiteY59" fmla="*/ 954950 h 1726256"/>
              <a:gd name="connsiteX60" fmla="*/ 3629981 w 4710892"/>
              <a:gd name="connsiteY60" fmla="*/ 956530 h 1726256"/>
              <a:gd name="connsiteX61" fmla="*/ 3598537 w 4710892"/>
              <a:gd name="connsiteY61" fmla="*/ 973178 h 1726256"/>
              <a:gd name="connsiteX62" fmla="*/ 3592063 w 4710892"/>
              <a:gd name="connsiteY62" fmla="*/ 986742 h 1726256"/>
              <a:gd name="connsiteX63" fmla="*/ 3600695 w 4710892"/>
              <a:gd name="connsiteY63" fmla="*/ 1029902 h 1726256"/>
              <a:gd name="connsiteX64" fmla="*/ 3623507 w 4710892"/>
              <a:gd name="connsiteY64" fmla="*/ 1049016 h 1726256"/>
              <a:gd name="connsiteX65" fmla="*/ 3630598 w 4710892"/>
              <a:gd name="connsiteY65" fmla="*/ 1048708 h 1726256"/>
              <a:gd name="connsiteX66" fmla="*/ 3642930 w 4710892"/>
              <a:gd name="connsiteY66" fmla="*/ 1036068 h 1726256"/>
              <a:gd name="connsiteX67" fmla="*/ 3638305 w 4710892"/>
              <a:gd name="connsiteY67" fmla="*/ 961463 h 1726256"/>
              <a:gd name="connsiteX68" fmla="*/ 3636571 w 4710892"/>
              <a:gd name="connsiteY68" fmla="*/ 954950 h 1726256"/>
              <a:gd name="connsiteX69" fmla="*/ 2559316 w 4710892"/>
              <a:gd name="connsiteY69" fmla="*/ 875144 h 1726256"/>
              <a:gd name="connsiteX70" fmla="*/ 2539586 w 4710892"/>
              <a:gd name="connsiteY70" fmla="*/ 883160 h 1726256"/>
              <a:gd name="connsiteX71" fmla="*/ 2411032 w 4710892"/>
              <a:gd name="connsiteY71" fmla="*/ 1041925 h 1726256"/>
              <a:gd name="connsiteX72" fmla="*/ 2407024 w 4710892"/>
              <a:gd name="connsiteY72" fmla="*/ 1058264 h 1726256"/>
              <a:gd name="connsiteX73" fmla="*/ 2423363 w 4710892"/>
              <a:gd name="connsiteY73" fmla="*/ 1076452 h 1726256"/>
              <a:gd name="connsiteX74" fmla="*/ 2438161 w 4710892"/>
              <a:gd name="connsiteY74" fmla="*/ 1069053 h 1726256"/>
              <a:gd name="connsiteX75" fmla="*/ 2454500 w 4710892"/>
              <a:gd name="connsiteY75" fmla="*/ 1050865 h 1726256"/>
              <a:gd name="connsiteX76" fmla="*/ 2568257 w 4710892"/>
              <a:gd name="connsiteY76" fmla="*/ 920153 h 1726256"/>
              <a:gd name="connsiteX77" fmla="*/ 2576889 w 4710892"/>
              <a:gd name="connsiteY77" fmla="*/ 895799 h 1726256"/>
              <a:gd name="connsiteX78" fmla="*/ 2559316 w 4710892"/>
              <a:gd name="connsiteY78" fmla="*/ 875144 h 1726256"/>
              <a:gd name="connsiteX79" fmla="*/ 2883552 w 4710892"/>
              <a:gd name="connsiteY79" fmla="*/ 852910 h 1726256"/>
              <a:gd name="connsiteX80" fmla="*/ 2875922 w 4710892"/>
              <a:gd name="connsiteY80" fmla="*/ 856956 h 1726256"/>
              <a:gd name="connsiteX81" fmla="*/ 2847868 w 4710892"/>
              <a:gd name="connsiteY81" fmla="*/ 909364 h 1726256"/>
              <a:gd name="connsiteX82" fmla="*/ 2883937 w 4710892"/>
              <a:gd name="connsiteY82" fmla="*/ 894567 h 1726256"/>
              <a:gd name="connsiteX83" fmla="*/ 2890720 w 4710892"/>
              <a:gd name="connsiteY83" fmla="*/ 857881 h 1726256"/>
              <a:gd name="connsiteX84" fmla="*/ 2883552 w 4710892"/>
              <a:gd name="connsiteY84" fmla="*/ 852910 h 1726256"/>
              <a:gd name="connsiteX85" fmla="*/ 2765287 w 4710892"/>
              <a:gd name="connsiteY85" fmla="*/ 852910 h 1726256"/>
              <a:gd name="connsiteX86" fmla="*/ 2757233 w 4710892"/>
              <a:gd name="connsiteY86" fmla="*/ 858189 h 1726256"/>
              <a:gd name="connsiteX87" fmla="*/ 2719930 w 4710892"/>
              <a:gd name="connsiteY87" fmla="*/ 929094 h 1726256"/>
              <a:gd name="connsiteX88" fmla="*/ 2778812 w 4710892"/>
              <a:gd name="connsiteY88" fmla="*/ 873295 h 1726256"/>
              <a:gd name="connsiteX89" fmla="*/ 2774496 w 4710892"/>
              <a:gd name="connsiteY89" fmla="*/ 854798 h 1726256"/>
              <a:gd name="connsiteX90" fmla="*/ 2765287 w 4710892"/>
              <a:gd name="connsiteY90" fmla="*/ 852910 h 1726256"/>
              <a:gd name="connsiteX91" fmla="*/ 2276775 w 4710892"/>
              <a:gd name="connsiteY91" fmla="*/ 839845 h 1726256"/>
              <a:gd name="connsiteX92" fmla="*/ 2284019 w 4710892"/>
              <a:gd name="connsiteY92" fmla="*/ 843699 h 1726256"/>
              <a:gd name="connsiteX93" fmla="*/ 2239318 w 4710892"/>
              <a:gd name="connsiteY93" fmla="*/ 913062 h 1726256"/>
              <a:gd name="connsiteX94" fmla="*/ 2222362 w 4710892"/>
              <a:gd name="connsiteY94" fmla="*/ 916454 h 1726256"/>
              <a:gd name="connsiteX95" fmla="*/ 2184751 w 4710892"/>
              <a:gd name="connsiteY95" fmla="*/ 929094 h 1726256"/>
              <a:gd name="connsiteX96" fmla="*/ 2269530 w 4710892"/>
              <a:gd name="connsiteY96" fmla="*/ 843390 h 1726256"/>
              <a:gd name="connsiteX97" fmla="*/ 2276775 w 4710892"/>
              <a:gd name="connsiteY97" fmla="*/ 839845 h 1726256"/>
              <a:gd name="connsiteX98" fmla="*/ 2493651 w 4710892"/>
              <a:gd name="connsiteY98" fmla="*/ 767861 h 1726256"/>
              <a:gd name="connsiteX99" fmla="*/ 2489027 w 4710892"/>
              <a:gd name="connsiteY99" fmla="*/ 770944 h 1726256"/>
              <a:gd name="connsiteX100" fmla="*/ 2371263 w 4710892"/>
              <a:gd name="connsiteY100" fmla="*/ 877301 h 1726256"/>
              <a:gd name="connsiteX101" fmla="*/ 2324404 w 4710892"/>
              <a:gd name="connsiteY101" fmla="*/ 956839 h 1726256"/>
              <a:gd name="connsiteX102" fmla="*/ 2308373 w 4710892"/>
              <a:gd name="connsiteY102" fmla="*/ 1005239 h 1726256"/>
              <a:gd name="connsiteX103" fmla="*/ 2273229 w 4710892"/>
              <a:gd name="connsiteY103" fmla="*/ 1058880 h 1726256"/>
              <a:gd name="connsiteX104" fmla="*/ 2230686 w 4710892"/>
              <a:gd name="connsiteY104" fmla="*/ 1127935 h 1726256"/>
              <a:gd name="connsiteX105" fmla="*/ 2237776 w 4710892"/>
              <a:gd name="connsiteY105" fmla="*/ 1150440 h 1726256"/>
              <a:gd name="connsiteX106" fmla="*/ 2262131 w 4710892"/>
              <a:gd name="connsiteY106" fmla="*/ 1146432 h 1726256"/>
              <a:gd name="connsiteX107" fmla="*/ 2322862 w 4710892"/>
              <a:gd name="connsiteY107" fmla="*/ 1056722 h 1726256"/>
              <a:gd name="connsiteX108" fmla="*/ 2453883 w 4710892"/>
              <a:gd name="connsiteY108" fmla="*/ 893640 h 1726256"/>
              <a:gd name="connsiteX109" fmla="*/ 2486252 w 4710892"/>
              <a:gd name="connsiteY109" fmla="*/ 847398 h 1726256"/>
              <a:gd name="connsiteX110" fmla="*/ 2487486 w 4710892"/>
              <a:gd name="connsiteY110" fmla="*/ 829826 h 1726256"/>
              <a:gd name="connsiteX111" fmla="*/ 2486869 w 4710892"/>
              <a:gd name="connsiteY111" fmla="*/ 794065 h 1726256"/>
              <a:gd name="connsiteX112" fmla="*/ 2493651 w 4710892"/>
              <a:gd name="connsiteY112" fmla="*/ 767861 h 1726256"/>
              <a:gd name="connsiteX113" fmla="*/ 3511910 w 4710892"/>
              <a:gd name="connsiteY113" fmla="*/ 721620 h 1726256"/>
              <a:gd name="connsiteX114" fmla="*/ 3503278 w 4710892"/>
              <a:gd name="connsiteY114" fmla="*/ 728402 h 1726256"/>
              <a:gd name="connsiteX115" fmla="*/ 3486322 w 4710892"/>
              <a:gd name="connsiteY115" fmla="*/ 771870 h 1726256"/>
              <a:gd name="connsiteX116" fmla="*/ 3472449 w 4710892"/>
              <a:gd name="connsiteY116" fmla="*/ 809173 h 1726256"/>
              <a:gd name="connsiteX117" fmla="*/ 3472449 w 4710892"/>
              <a:gd name="connsiteY117" fmla="*/ 820271 h 1726256"/>
              <a:gd name="connsiteX118" fmla="*/ 3493413 w 4710892"/>
              <a:gd name="connsiteY118" fmla="*/ 875454 h 1726256"/>
              <a:gd name="connsiteX119" fmla="*/ 3523316 w 4710892"/>
              <a:gd name="connsiteY119" fmla="*/ 917689 h 1726256"/>
              <a:gd name="connsiteX120" fmla="*/ 3533181 w 4710892"/>
              <a:gd name="connsiteY120" fmla="*/ 931562 h 1726256"/>
              <a:gd name="connsiteX121" fmla="*/ 3550753 w 4710892"/>
              <a:gd name="connsiteY121" fmla="*/ 926013 h 1726256"/>
              <a:gd name="connsiteX122" fmla="*/ 3583432 w 4710892"/>
              <a:gd name="connsiteY122" fmla="*/ 831986 h 1726256"/>
              <a:gd name="connsiteX123" fmla="*/ 3584665 w 4710892"/>
              <a:gd name="connsiteY123" fmla="*/ 799616 h 1726256"/>
              <a:gd name="connsiteX124" fmla="*/ 3572642 w 4710892"/>
              <a:gd name="connsiteY124" fmla="*/ 794992 h 1726256"/>
              <a:gd name="connsiteX125" fmla="*/ 3546746 w 4710892"/>
              <a:gd name="connsiteY125" fmla="*/ 811331 h 1726256"/>
              <a:gd name="connsiteX126" fmla="*/ 3535031 w 4710892"/>
              <a:gd name="connsiteY126" fmla="*/ 814414 h 1726256"/>
              <a:gd name="connsiteX127" fmla="*/ 3531023 w 4710892"/>
              <a:gd name="connsiteY127" fmla="*/ 799924 h 1726256"/>
              <a:gd name="connsiteX128" fmla="*/ 3539964 w 4710892"/>
              <a:gd name="connsiteY128" fmla="*/ 765396 h 1726256"/>
              <a:gd name="connsiteX129" fmla="*/ 3511910 w 4710892"/>
              <a:gd name="connsiteY129" fmla="*/ 721620 h 1726256"/>
              <a:gd name="connsiteX130" fmla="*/ 3472296 w 4710892"/>
              <a:gd name="connsiteY130" fmla="*/ 622814 h 1726256"/>
              <a:gd name="connsiteX131" fmla="*/ 3461044 w 4710892"/>
              <a:gd name="connsiteY131" fmla="*/ 627901 h 1726256"/>
              <a:gd name="connsiteX132" fmla="*/ 3452720 w 4710892"/>
              <a:gd name="connsiteY132" fmla="*/ 633142 h 1726256"/>
              <a:gd name="connsiteX133" fmla="*/ 3434839 w 4710892"/>
              <a:gd name="connsiteY133" fmla="*/ 657188 h 1726256"/>
              <a:gd name="connsiteX134" fmla="*/ 3418808 w 4710892"/>
              <a:gd name="connsiteY134" fmla="*/ 709904 h 1726256"/>
              <a:gd name="connsiteX135" fmla="*/ 3402160 w 4710892"/>
              <a:gd name="connsiteY135" fmla="*/ 762313 h 1726256"/>
              <a:gd name="connsiteX136" fmla="*/ 3432064 w 4710892"/>
              <a:gd name="connsiteY136" fmla="*/ 797766 h 1726256"/>
              <a:gd name="connsiteX137" fmla="*/ 3468750 w 4710892"/>
              <a:gd name="connsiteY137" fmla="*/ 778344 h 1726256"/>
              <a:gd name="connsiteX138" fmla="*/ 3496188 w 4710892"/>
              <a:gd name="connsiteY138" fmla="*/ 725627 h 1726256"/>
              <a:gd name="connsiteX139" fmla="*/ 3499271 w 4710892"/>
              <a:gd name="connsiteY139" fmla="*/ 709904 h 1726256"/>
              <a:gd name="connsiteX140" fmla="*/ 3477074 w 4710892"/>
              <a:gd name="connsiteY140" fmla="*/ 633450 h 1726256"/>
              <a:gd name="connsiteX141" fmla="*/ 3472296 w 4710892"/>
              <a:gd name="connsiteY141" fmla="*/ 622814 h 1726256"/>
              <a:gd name="connsiteX142" fmla="*/ 3374801 w 4710892"/>
              <a:gd name="connsiteY142" fmla="*/ 567863 h 1726256"/>
              <a:gd name="connsiteX143" fmla="*/ 3344204 w 4710892"/>
              <a:gd name="connsiteY143" fmla="*/ 582892 h 1726256"/>
              <a:gd name="connsiteX144" fmla="*/ 3308751 w 4710892"/>
              <a:gd name="connsiteY144" fmla="*/ 625126 h 1726256"/>
              <a:gd name="connsiteX145" fmla="*/ 3319541 w 4710892"/>
              <a:gd name="connsiteY145" fmla="*/ 658729 h 1726256"/>
              <a:gd name="connsiteX146" fmla="*/ 3343279 w 4710892"/>
              <a:gd name="connsiteY146" fmla="*/ 697573 h 1726256"/>
              <a:gd name="connsiteX147" fmla="*/ 3342663 w 4710892"/>
              <a:gd name="connsiteY147" fmla="*/ 703430 h 1726256"/>
              <a:gd name="connsiteX148" fmla="*/ 3355302 w 4710892"/>
              <a:gd name="connsiteY148" fmla="*/ 725318 h 1726256"/>
              <a:gd name="connsiteX149" fmla="*/ 3387056 w 4710892"/>
              <a:gd name="connsiteY149" fmla="*/ 720694 h 1726256"/>
              <a:gd name="connsiteX150" fmla="*/ 3396305 w 4710892"/>
              <a:gd name="connsiteY150" fmla="*/ 709288 h 1726256"/>
              <a:gd name="connsiteX151" fmla="*/ 3410486 w 4710892"/>
              <a:gd name="connsiteY151" fmla="*/ 674144 h 1726256"/>
              <a:gd name="connsiteX152" fmla="*/ 3422509 w 4710892"/>
              <a:gd name="connsiteY152" fmla="*/ 651947 h 1726256"/>
              <a:gd name="connsiteX153" fmla="*/ 3440389 w 4710892"/>
              <a:gd name="connsiteY153" fmla="*/ 615878 h 1726256"/>
              <a:gd name="connsiteX154" fmla="*/ 3443780 w 4710892"/>
              <a:gd name="connsiteY154" fmla="*/ 592757 h 1726256"/>
              <a:gd name="connsiteX155" fmla="*/ 3435457 w 4710892"/>
              <a:gd name="connsiteY155" fmla="*/ 578268 h 1726256"/>
              <a:gd name="connsiteX156" fmla="*/ 3408636 w 4710892"/>
              <a:gd name="connsiteY156" fmla="*/ 569944 h 1726256"/>
              <a:gd name="connsiteX157" fmla="*/ 3374801 w 4710892"/>
              <a:gd name="connsiteY157" fmla="*/ 567863 h 1726256"/>
              <a:gd name="connsiteX158" fmla="*/ 2505367 w 4710892"/>
              <a:gd name="connsiteY158" fmla="*/ 497498 h 1726256"/>
              <a:gd name="connsiteX159" fmla="*/ 2444326 w 4710892"/>
              <a:gd name="connsiteY159" fmla="*/ 576110 h 1726256"/>
              <a:gd name="connsiteX160" fmla="*/ 2505367 w 4710892"/>
              <a:gd name="connsiteY160" fmla="*/ 497498 h 1726256"/>
              <a:gd name="connsiteX161" fmla="*/ 1467070 w 4710892"/>
              <a:gd name="connsiteY161" fmla="*/ 353838 h 1726256"/>
              <a:gd name="connsiteX162" fmla="*/ 1446107 w 4710892"/>
              <a:gd name="connsiteY162" fmla="*/ 364628 h 1726256"/>
              <a:gd name="connsiteX163" fmla="*/ 1345298 w 4710892"/>
              <a:gd name="connsiteY163" fmla="*/ 483933 h 1726256"/>
              <a:gd name="connsiteX164" fmla="*/ 1324643 w 4710892"/>
              <a:gd name="connsiteY164" fmla="*/ 511371 h 1726256"/>
              <a:gd name="connsiteX165" fmla="*/ 1335125 w 4710892"/>
              <a:gd name="connsiteY165" fmla="*/ 549906 h 1726256"/>
              <a:gd name="connsiteX166" fmla="*/ 1341290 w 4710892"/>
              <a:gd name="connsiteY166" fmla="*/ 561929 h 1726256"/>
              <a:gd name="connsiteX167" fmla="*/ 1332658 w 4710892"/>
              <a:gd name="connsiteY167" fmla="*/ 570561 h 1726256"/>
              <a:gd name="connsiteX168" fmla="*/ 1283641 w 4710892"/>
              <a:gd name="connsiteY168" fmla="*/ 597073 h 1726256"/>
              <a:gd name="connsiteX169" fmla="*/ 1172968 w 4710892"/>
              <a:gd name="connsiteY169" fmla="*/ 707438 h 1726256"/>
              <a:gd name="connsiteX170" fmla="*/ 993546 w 4710892"/>
              <a:gd name="connsiteY170" fmla="*/ 888092 h 1726256"/>
              <a:gd name="connsiteX171" fmla="*/ 959944 w 4710892"/>
              <a:gd name="connsiteY171" fmla="*/ 916763 h 1726256"/>
              <a:gd name="connsiteX172" fmla="*/ 938056 w 4710892"/>
              <a:gd name="connsiteY172" fmla="*/ 915221 h 1726256"/>
              <a:gd name="connsiteX173" fmla="*/ 943913 w 4710892"/>
              <a:gd name="connsiteY173" fmla="*/ 899499 h 1726256"/>
              <a:gd name="connsiteX174" fmla="*/ 1106687 w 4710892"/>
              <a:gd name="connsiteY174" fmla="*/ 729943 h 1726256"/>
              <a:gd name="connsiteX175" fmla="*/ 1221985 w 4710892"/>
              <a:gd name="connsiteY175" fmla="*/ 608788 h 1726256"/>
              <a:gd name="connsiteX176" fmla="*/ 1250655 w 4710892"/>
              <a:gd name="connsiteY176" fmla="*/ 570561 h 1726256"/>
              <a:gd name="connsiteX177" fmla="*/ 1236474 w 4710892"/>
              <a:gd name="connsiteY177" fmla="*/ 542815 h 1726256"/>
              <a:gd name="connsiteX178" fmla="*/ 1208420 w 4710892"/>
              <a:gd name="connsiteY178" fmla="*/ 552372 h 1726256"/>
              <a:gd name="connsiteX179" fmla="*/ 1177284 w 4710892"/>
              <a:gd name="connsiteY179" fmla="*/ 583817 h 1726256"/>
              <a:gd name="connsiteX180" fmla="*/ 1077708 w 4710892"/>
              <a:gd name="connsiteY180" fmla="*/ 700965 h 1726256"/>
              <a:gd name="connsiteX181" fmla="*/ 1053970 w 4710892"/>
              <a:gd name="connsiteY181" fmla="*/ 723469 h 1726256"/>
              <a:gd name="connsiteX182" fmla="*/ 1053662 w 4710892"/>
              <a:gd name="connsiteY182" fmla="*/ 720078 h 1726256"/>
              <a:gd name="connsiteX183" fmla="*/ 1060135 w 4710892"/>
              <a:gd name="connsiteY183" fmla="*/ 698806 h 1726256"/>
              <a:gd name="connsiteX184" fmla="*/ 1063527 w 4710892"/>
              <a:gd name="connsiteY184" fmla="*/ 680926 h 1726256"/>
              <a:gd name="connsiteX185" fmla="*/ 1041639 w 4710892"/>
              <a:gd name="connsiteY185" fmla="*/ 664279 h 1726256"/>
              <a:gd name="connsiteX186" fmla="*/ 1016359 w 4710892"/>
              <a:gd name="connsiteY186" fmla="*/ 678768 h 1726256"/>
              <a:gd name="connsiteX187" fmla="*/ 822758 w 4710892"/>
              <a:gd name="connsiteY187" fmla="*/ 948824 h 1726256"/>
              <a:gd name="connsiteX188" fmla="*/ 813201 w 4710892"/>
              <a:gd name="connsiteY188" fmla="*/ 974720 h 1726256"/>
              <a:gd name="connsiteX189" fmla="*/ 840638 w 4710892"/>
              <a:gd name="connsiteY189" fmla="*/ 975336 h 1726256"/>
              <a:gd name="connsiteX190" fmla="*/ 841871 w 4710892"/>
              <a:gd name="connsiteY190" fmla="*/ 975028 h 1726256"/>
              <a:gd name="connsiteX191" fmla="*/ 869308 w 4710892"/>
              <a:gd name="connsiteY191" fmla="*/ 993525 h 1726256"/>
              <a:gd name="connsiteX192" fmla="*/ 859443 w 4710892"/>
              <a:gd name="connsiteY192" fmla="*/ 1027436 h 1726256"/>
              <a:gd name="connsiteX193" fmla="*/ 788538 w 4710892"/>
              <a:gd name="connsiteY193" fmla="*/ 1112522 h 1726256"/>
              <a:gd name="connsiteX194" fmla="*/ 779906 w 4710892"/>
              <a:gd name="connsiteY194" fmla="*/ 1133177 h 1726256"/>
              <a:gd name="connsiteX195" fmla="*/ 794087 w 4710892"/>
              <a:gd name="connsiteY195" fmla="*/ 1123004 h 1726256"/>
              <a:gd name="connsiteX196" fmla="*/ 834780 w 4710892"/>
              <a:gd name="connsiteY196" fmla="*/ 1091251 h 1726256"/>
              <a:gd name="connsiteX197" fmla="*/ 866842 w 4710892"/>
              <a:gd name="connsiteY197" fmla="*/ 1091559 h 1726256"/>
              <a:gd name="connsiteX198" fmla="*/ 869000 w 4710892"/>
              <a:gd name="connsiteY198" fmla="*/ 1123004 h 1726256"/>
              <a:gd name="connsiteX199" fmla="*/ 850811 w 4710892"/>
              <a:gd name="connsiteY199" fmla="*/ 1146125 h 1726256"/>
              <a:gd name="connsiteX200" fmla="*/ 767575 w 4710892"/>
              <a:gd name="connsiteY200" fmla="*/ 1229670 h 1726256"/>
              <a:gd name="connsiteX201" fmla="*/ 763875 w 4710892"/>
              <a:gd name="connsiteY201" fmla="*/ 1244775 h 1726256"/>
              <a:gd name="connsiteX202" fmla="*/ 779290 w 4710892"/>
              <a:gd name="connsiteY202" fmla="*/ 1244775 h 1726256"/>
              <a:gd name="connsiteX203" fmla="*/ 785147 w 4710892"/>
              <a:gd name="connsiteY203" fmla="*/ 1240151 h 1726256"/>
              <a:gd name="connsiteX204" fmla="*/ 929732 w 4710892"/>
              <a:gd name="connsiteY204" fmla="*/ 1104815 h 1726256"/>
              <a:gd name="connsiteX205" fmla="*/ 952545 w 4710892"/>
              <a:gd name="connsiteY205" fmla="*/ 1074912 h 1726256"/>
              <a:gd name="connsiteX206" fmla="*/ 996938 w 4710892"/>
              <a:gd name="connsiteY206" fmla="*/ 1014488 h 1726256"/>
              <a:gd name="connsiteX207" fmla="*/ 1027766 w 4710892"/>
              <a:gd name="connsiteY207" fmla="*/ 1020037 h 1726256"/>
              <a:gd name="connsiteX208" fmla="*/ 1029307 w 4710892"/>
              <a:gd name="connsiteY208" fmla="*/ 1048091 h 1726256"/>
              <a:gd name="connsiteX209" fmla="*/ 998171 w 4710892"/>
              <a:gd name="connsiteY209" fmla="*/ 1114989 h 1726256"/>
              <a:gd name="connsiteX210" fmla="*/ 1022525 w 4710892"/>
              <a:gd name="connsiteY210" fmla="*/ 1098341 h 1726256"/>
              <a:gd name="connsiteX211" fmla="*/ 1155704 w 4710892"/>
              <a:gd name="connsiteY211" fmla="*/ 964238 h 1726256"/>
              <a:gd name="connsiteX212" fmla="*/ 1196089 w 4710892"/>
              <a:gd name="connsiteY212" fmla="*/ 960539 h 1726256"/>
              <a:gd name="connsiteX213" fmla="*/ 1205338 w 4710892"/>
              <a:gd name="connsiteY213" fmla="*/ 968554 h 1726256"/>
              <a:gd name="connsiteX214" fmla="*/ 1236783 w 4710892"/>
              <a:gd name="connsiteY214" fmla="*/ 992908 h 1726256"/>
              <a:gd name="connsiteX215" fmla="*/ 1272852 w 4710892"/>
              <a:gd name="connsiteY215" fmla="*/ 973795 h 1726256"/>
              <a:gd name="connsiteX216" fmla="*/ 1339441 w 4710892"/>
              <a:gd name="connsiteY216" fmla="*/ 946975 h 1726256"/>
              <a:gd name="connsiteX217" fmla="*/ 1372119 w 4710892"/>
              <a:gd name="connsiteY217" fmla="*/ 928169 h 1726256"/>
              <a:gd name="connsiteX218" fmla="*/ 1550923 w 4710892"/>
              <a:gd name="connsiteY218" fmla="*/ 699423 h 1726256"/>
              <a:gd name="connsiteX219" fmla="*/ 1562329 w 4710892"/>
              <a:gd name="connsiteY219" fmla="*/ 679076 h 1726256"/>
              <a:gd name="connsiteX220" fmla="*/ 1551848 w 4710892"/>
              <a:gd name="connsiteY220" fmla="*/ 658730 h 1726256"/>
              <a:gd name="connsiteX221" fmla="*/ 1484026 w 4710892"/>
              <a:gd name="connsiteY221" fmla="*/ 627593 h 1726256"/>
              <a:gd name="connsiteX222" fmla="*/ 1437475 w 4710892"/>
              <a:gd name="connsiteY222" fmla="*/ 622969 h 1726256"/>
              <a:gd name="connsiteX223" fmla="*/ 1422061 w 4710892"/>
              <a:gd name="connsiteY223" fmla="*/ 630368 h 1726256"/>
              <a:gd name="connsiteX224" fmla="*/ 1361637 w 4710892"/>
              <a:gd name="connsiteY224" fmla="*/ 682159 h 1726256"/>
              <a:gd name="connsiteX225" fmla="*/ 1316628 w 4710892"/>
              <a:gd name="connsiteY225" fmla="*/ 725627 h 1726256"/>
              <a:gd name="connsiteX226" fmla="*/ 1304605 w 4710892"/>
              <a:gd name="connsiteY226" fmla="*/ 721928 h 1726256"/>
              <a:gd name="connsiteX227" fmla="*/ 1311695 w 4710892"/>
              <a:gd name="connsiteY227" fmla="*/ 699731 h 1726256"/>
              <a:gd name="connsiteX228" fmla="*/ 1387225 w 4710892"/>
              <a:gd name="connsiteY228" fmla="*/ 607247 h 1726256"/>
              <a:gd name="connsiteX229" fmla="*/ 1481251 w 4710892"/>
              <a:gd name="connsiteY229" fmla="*/ 493490 h 1726256"/>
              <a:gd name="connsiteX230" fmla="*/ 1478476 w 4710892"/>
              <a:gd name="connsiteY230" fmla="*/ 468211 h 1726256"/>
              <a:gd name="connsiteX231" fmla="*/ 1466762 w 4710892"/>
              <a:gd name="connsiteY231" fmla="*/ 459271 h 1726256"/>
              <a:gd name="connsiteX232" fmla="*/ 1463062 w 4710892"/>
              <a:gd name="connsiteY232" fmla="*/ 439849 h 1726256"/>
              <a:gd name="connsiteX233" fmla="*/ 1491424 w 4710892"/>
              <a:gd name="connsiteY233" fmla="*/ 388057 h 1726256"/>
              <a:gd name="connsiteX234" fmla="*/ 1467070 w 4710892"/>
              <a:gd name="connsiteY234" fmla="*/ 353838 h 1726256"/>
              <a:gd name="connsiteX235" fmla="*/ 2526637 w 4710892"/>
              <a:gd name="connsiteY235" fmla="*/ 345515 h 1726256"/>
              <a:gd name="connsiteX236" fmla="*/ 2519547 w 4710892"/>
              <a:gd name="connsiteY236" fmla="*/ 385283 h 1726256"/>
              <a:gd name="connsiteX237" fmla="*/ 2377120 w 4710892"/>
              <a:gd name="connsiteY237" fmla="*/ 582585 h 1726256"/>
              <a:gd name="connsiteX238" fmla="*/ 2282477 w 4710892"/>
              <a:gd name="connsiteY238" fmla="*/ 669212 h 1726256"/>
              <a:gd name="connsiteX239" fmla="*/ 2262747 w 4710892"/>
              <a:gd name="connsiteY239" fmla="*/ 668596 h 1726256"/>
              <a:gd name="connsiteX240" fmla="*/ 2261822 w 4710892"/>
              <a:gd name="connsiteY240" fmla="*/ 661813 h 1726256"/>
              <a:gd name="connsiteX241" fmla="*/ 2276620 w 4710892"/>
              <a:gd name="connsiteY241" fmla="*/ 637768 h 1726256"/>
              <a:gd name="connsiteX242" fmla="*/ 2441860 w 4710892"/>
              <a:gd name="connsiteY242" fmla="*/ 434609 h 1726256"/>
              <a:gd name="connsiteX243" fmla="*/ 2526637 w 4710892"/>
              <a:gd name="connsiteY243" fmla="*/ 345515 h 1726256"/>
              <a:gd name="connsiteX244" fmla="*/ 2698043 w 4710892"/>
              <a:gd name="connsiteY244" fmla="*/ 315302 h 1726256"/>
              <a:gd name="connsiteX245" fmla="*/ 2684787 w 4710892"/>
              <a:gd name="connsiteY245" fmla="*/ 317152 h 1726256"/>
              <a:gd name="connsiteX246" fmla="*/ 2664749 w 4710892"/>
              <a:gd name="connsiteY246" fmla="*/ 333183 h 1726256"/>
              <a:gd name="connsiteX247" fmla="*/ 2662590 w 4710892"/>
              <a:gd name="connsiteY247" fmla="*/ 381275 h 1726256"/>
              <a:gd name="connsiteX248" fmla="*/ 2663515 w 4710892"/>
              <a:gd name="connsiteY248" fmla="*/ 382199 h 1726256"/>
              <a:gd name="connsiteX249" fmla="*/ 2670298 w 4710892"/>
              <a:gd name="connsiteY249" fmla="*/ 382508 h 1726256"/>
              <a:gd name="connsiteX250" fmla="*/ 2705751 w 4710892"/>
              <a:gd name="connsiteY250" fmla="*/ 337190 h 1726256"/>
              <a:gd name="connsiteX251" fmla="*/ 2708217 w 4710892"/>
              <a:gd name="connsiteY251" fmla="*/ 328558 h 1726256"/>
              <a:gd name="connsiteX252" fmla="*/ 2698043 w 4710892"/>
              <a:gd name="connsiteY252" fmla="*/ 315302 h 1726256"/>
              <a:gd name="connsiteX253" fmla="*/ 2598044 w 4710892"/>
              <a:gd name="connsiteY253" fmla="*/ 105477 h 1726256"/>
              <a:gd name="connsiteX254" fmla="*/ 2587369 w 4710892"/>
              <a:gd name="connsiteY254" fmla="*/ 112760 h 1726256"/>
              <a:gd name="connsiteX255" fmla="*/ 2539585 w 4710892"/>
              <a:gd name="connsiteY255" fmla="*/ 167326 h 1726256"/>
              <a:gd name="connsiteX256" fmla="*/ 2452033 w 4710892"/>
              <a:gd name="connsiteY256" fmla="*/ 253645 h 1726256"/>
              <a:gd name="connsiteX257" fmla="*/ 2370030 w 4710892"/>
              <a:gd name="connsiteY257" fmla="*/ 350138 h 1726256"/>
              <a:gd name="connsiteX258" fmla="*/ 2366947 w 4710892"/>
              <a:gd name="connsiteY258" fmla="*/ 356612 h 1726256"/>
              <a:gd name="connsiteX259" fmla="*/ 2311456 w 4710892"/>
              <a:gd name="connsiteY259" fmla="*/ 447555 h 1726256"/>
              <a:gd name="connsiteX260" fmla="*/ 2199549 w 4710892"/>
              <a:gd name="connsiteY260" fmla="*/ 576726 h 1726256"/>
              <a:gd name="connsiteX261" fmla="*/ 2194925 w 4710892"/>
              <a:gd name="connsiteY261" fmla="*/ 583816 h 1726256"/>
              <a:gd name="connsiteX262" fmla="*/ 2251341 w 4710892"/>
              <a:gd name="connsiteY262" fmla="*/ 579500 h 1726256"/>
              <a:gd name="connsiteX263" fmla="*/ 2251032 w 4710892"/>
              <a:gd name="connsiteY263" fmla="*/ 583816 h 1726256"/>
              <a:gd name="connsiteX264" fmla="*/ 2114155 w 4710892"/>
              <a:gd name="connsiteY264" fmla="*/ 799922 h 1726256"/>
              <a:gd name="connsiteX265" fmla="*/ 2052190 w 4710892"/>
              <a:gd name="connsiteY265" fmla="*/ 874835 h 1726256"/>
              <a:gd name="connsiteX266" fmla="*/ 2034310 w 4710892"/>
              <a:gd name="connsiteY266" fmla="*/ 878534 h 1726256"/>
              <a:gd name="connsiteX267" fmla="*/ 2004406 w 4710892"/>
              <a:gd name="connsiteY267" fmla="*/ 864045 h 1726256"/>
              <a:gd name="connsiteX268" fmla="*/ 2001940 w 4710892"/>
              <a:gd name="connsiteY268" fmla="*/ 839999 h 1726256"/>
              <a:gd name="connsiteX269" fmla="*/ 2085793 w 4710892"/>
              <a:gd name="connsiteY269" fmla="*/ 762003 h 1726256"/>
              <a:gd name="connsiteX270" fmla="*/ 2119396 w 4710892"/>
              <a:gd name="connsiteY270" fmla="*/ 723160 h 1726256"/>
              <a:gd name="connsiteX271" fmla="*/ 2126486 w 4710892"/>
              <a:gd name="connsiteY271" fmla="*/ 700963 h 1726256"/>
              <a:gd name="connsiteX272" fmla="*/ 2150532 w 4710892"/>
              <a:gd name="connsiteY272" fmla="*/ 650097 h 1726256"/>
              <a:gd name="connsiteX273" fmla="*/ 2168721 w 4710892"/>
              <a:gd name="connsiteY273" fmla="*/ 626975 h 1726256"/>
              <a:gd name="connsiteX274" fmla="*/ 2167488 w 4710892"/>
              <a:gd name="connsiteY274" fmla="*/ 604163 h 1726256"/>
              <a:gd name="connsiteX275" fmla="*/ 2145908 w 4710892"/>
              <a:gd name="connsiteY275" fmla="*/ 600771 h 1726256"/>
              <a:gd name="connsiteX276" fmla="*/ 2112614 w 4710892"/>
              <a:gd name="connsiteY276" fmla="*/ 635299 h 1726256"/>
              <a:gd name="connsiteX277" fmla="*/ 1979436 w 4710892"/>
              <a:gd name="connsiteY277" fmla="*/ 786666 h 1726256"/>
              <a:gd name="connsiteX278" fmla="*/ 1934734 w 4710892"/>
              <a:gd name="connsiteY278" fmla="*/ 820577 h 1726256"/>
              <a:gd name="connsiteX279" fmla="*/ 1945525 w 4710892"/>
              <a:gd name="connsiteY279" fmla="*/ 802697 h 1726256"/>
              <a:gd name="connsiteX280" fmla="*/ 1989301 w 4710892"/>
              <a:gd name="connsiteY280" fmla="*/ 731483 h 1726256"/>
              <a:gd name="connsiteX281" fmla="*/ 1986526 w 4710892"/>
              <a:gd name="connsiteY281" fmla="*/ 708362 h 1726256"/>
              <a:gd name="connsiteX282" fmla="*/ 1966488 w 4710892"/>
              <a:gd name="connsiteY282" fmla="*/ 709595 h 1726256"/>
              <a:gd name="connsiteX283" fmla="*/ 1951382 w 4710892"/>
              <a:gd name="connsiteY283" fmla="*/ 723776 h 1726256"/>
              <a:gd name="connsiteX284" fmla="*/ 1789841 w 4710892"/>
              <a:gd name="connsiteY284" fmla="*/ 924160 h 1726256"/>
              <a:gd name="connsiteX285" fmla="*/ 1746990 w 4710892"/>
              <a:gd name="connsiteY285" fmla="*/ 999689 h 1726256"/>
              <a:gd name="connsiteX286" fmla="*/ 1716470 w 4710892"/>
              <a:gd name="connsiteY286" fmla="*/ 1040999 h 1726256"/>
              <a:gd name="connsiteX287" fmla="*/ 1487108 w 4710892"/>
              <a:gd name="connsiteY287" fmla="*/ 1272828 h 1726256"/>
              <a:gd name="connsiteX288" fmla="*/ 1408034 w 4710892"/>
              <a:gd name="connsiteY288" fmla="*/ 1357837 h 1726256"/>
              <a:gd name="connsiteX289" fmla="*/ 1367142 w 4710892"/>
              <a:gd name="connsiteY289" fmla="*/ 1419272 h 1726256"/>
              <a:gd name="connsiteX290" fmla="*/ 1415071 w 4710892"/>
              <a:gd name="connsiteY290" fmla="*/ 1419272 h 1726256"/>
              <a:gd name="connsiteX291" fmla="*/ 1437783 w 4710892"/>
              <a:gd name="connsiteY291" fmla="*/ 1380418 h 1726256"/>
              <a:gd name="connsiteX292" fmla="*/ 1615662 w 4710892"/>
              <a:gd name="connsiteY292" fmla="*/ 1198224 h 1726256"/>
              <a:gd name="connsiteX293" fmla="*/ 1662521 w 4710892"/>
              <a:gd name="connsiteY293" fmla="*/ 1170170 h 1726256"/>
              <a:gd name="connsiteX294" fmla="*/ 1694274 w 4710892"/>
              <a:gd name="connsiteY294" fmla="*/ 1145816 h 1726256"/>
              <a:gd name="connsiteX295" fmla="*/ 1787375 w 4710892"/>
              <a:gd name="connsiteY295" fmla="*/ 1031443 h 1726256"/>
              <a:gd name="connsiteX296" fmla="*/ 1869995 w 4710892"/>
              <a:gd name="connsiteY296" fmla="*/ 968861 h 1726256"/>
              <a:gd name="connsiteX297" fmla="*/ 1889109 w 4710892"/>
              <a:gd name="connsiteY297" fmla="*/ 953755 h 1726256"/>
              <a:gd name="connsiteX298" fmla="*/ 1919320 w 4710892"/>
              <a:gd name="connsiteY298" fmla="*/ 941424 h 1726256"/>
              <a:gd name="connsiteX299" fmla="*/ 1865987 w 4710892"/>
              <a:gd name="connsiteY299" fmla="*/ 1016645 h 1726256"/>
              <a:gd name="connsiteX300" fmla="*/ 1719245 w 4710892"/>
              <a:gd name="connsiteY300" fmla="*/ 1196990 h 1726256"/>
              <a:gd name="connsiteX301" fmla="*/ 1693657 w 4710892"/>
              <a:gd name="connsiteY301" fmla="*/ 1234601 h 1726256"/>
              <a:gd name="connsiteX302" fmla="*/ 1696740 w 4710892"/>
              <a:gd name="connsiteY302" fmla="*/ 1269129 h 1726256"/>
              <a:gd name="connsiteX303" fmla="*/ 1729418 w 4710892"/>
              <a:gd name="connsiteY303" fmla="*/ 1266971 h 1726256"/>
              <a:gd name="connsiteX304" fmla="*/ 1760554 w 4710892"/>
              <a:gd name="connsiteY304" fmla="*/ 1232443 h 1726256"/>
              <a:gd name="connsiteX305" fmla="*/ 1927335 w 4710892"/>
              <a:gd name="connsiteY305" fmla="*/ 1037300 h 1726256"/>
              <a:gd name="connsiteX306" fmla="*/ 1964021 w 4710892"/>
              <a:gd name="connsiteY306" fmla="*/ 1002772 h 1726256"/>
              <a:gd name="connsiteX307" fmla="*/ 1999165 w 4710892"/>
              <a:gd name="connsiteY307" fmla="*/ 988899 h 1726256"/>
              <a:gd name="connsiteX308" fmla="*/ 2002865 w 4710892"/>
              <a:gd name="connsiteY308" fmla="*/ 992291 h 1726256"/>
              <a:gd name="connsiteX309" fmla="*/ 1993616 w 4710892"/>
              <a:gd name="connsiteY309" fmla="*/ 1029285 h 1726256"/>
              <a:gd name="connsiteX310" fmla="*/ 1891575 w 4710892"/>
              <a:gd name="connsiteY310" fmla="*/ 1142732 h 1726256"/>
              <a:gd name="connsiteX311" fmla="*/ 1849032 w 4710892"/>
              <a:gd name="connsiteY311" fmla="*/ 1190516 h 1726256"/>
              <a:gd name="connsiteX312" fmla="*/ 1837934 w 4710892"/>
              <a:gd name="connsiteY312" fmla="*/ 1227510 h 1726256"/>
              <a:gd name="connsiteX313" fmla="*/ 1849648 w 4710892"/>
              <a:gd name="connsiteY313" fmla="*/ 1235525 h 1726256"/>
              <a:gd name="connsiteX314" fmla="*/ 1876469 w 4710892"/>
              <a:gd name="connsiteY314" fmla="*/ 1219803 h 1726256"/>
              <a:gd name="connsiteX315" fmla="*/ 1930727 w 4710892"/>
              <a:gd name="connsiteY315" fmla="*/ 1161538 h 1726256"/>
              <a:gd name="connsiteX316" fmla="*/ 1959705 w 4710892"/>
              <a:gd name="connsiteY316" fmla="*/ 1152289 h 1726256"/>
              <a:gd name="connsiteX317" fmla="*/ 1965871 w 4710892"/>
              <a:gd name="connsiteY317" fmla="*/ 1162155 h 1726256"/>
              <a:gd name="connsiteX318" fmla="*/ 1913270 w 4710892"/>
              <a:gd name="connsiteY318" fmla="*/ 1257761 h 1726256"/>
              <a:gd name="connsiteX319" fmla="*/ 1836942 w 4710892"/>
              <a:gd name="connsiteY319" fmla="*/ 1329214 h 1726256"/>
              <a:gd name="connsiteX320" fmla="*/ 1899422 w 4710892"/>
              <a:gd name="connsiteY320" fmla="*/ 1329214 h 1726256"/>
              <a:gd name="connsiteX321" fmla="*/ 1928068 w 4710892"/>
              <a:gd name="connsiteY321" fmla="*/ 1291941 h 1726256"/>
              <a:gd name="connsiteX322" fmla="*/ 1961863 w 4710892"/>
              <a:gd name="connsiteY322" fmla="*/ 1255256 h 1726256"/>
              <a:gd name="connsiteX323" fmla="*/ 2039550 w 4710892"/>
              <a:gd name="connsiteY323" fmla="*/ 1171403 h 1726256"/>
              <a:gd name="connsiteX324" fmla="*/ 2074078 w 4710892"/>
              <a:gd name="connsiteY324" fmla="*/ 1108513 h 1726256"/>
              <a:gd name="connsiteX325" fmla="*/ 2088567 w 4710892"/>
              <a:gd name="connsiteY325" fmla="*/ 1080151 h 1726256"/>
              <a:gd name="connsiteX326" fmla="*/ 2155157 w 4710892"/>
              <a:gd name="connsiteY326" fmla="*/ 1008013 h 1726256"/>
              <a:gd name="connsiteX327" fmla="*/ 2140051 w 4710892"/>
              <a:gd name="connsiteY327" fmla="*/ 1059496 h 1726256"/>
              <a:gd name="connsiteX328" fmla="*/ 2116313 w 4710892"/>
              <a:gd name="connsiteY328" fmla="*/ 1122386 h 1726256"/>
              <a:gd name="connsiteX329" fmla="*/ 2120321 w 4710892"/>
              <a:gd name="connsiteY329" fmla="*/ 1152906 h 1726256"/>
              <a:gd name="connsiteX330" fmla="*/ 2146833 w 4710892"/>
              <a:gd name="connsiteY330" fmla="*/ 1121769 h 1726256"/>
              <a:gd name="connsiteX331" fmla="*/ 2269530 w 4710892"/>
              <a:gd name="connsiteY331" fmla="*/ 946356 h 1726256"/>
              <a:gd name="connsiteX332" fmla="*/ 2344751 w 4710892"/>
              <a:gd name="connsiteY332" fmla="*/ 876684 h 1726256"/>
              <a:gd name="connsiteX333" fmla="*/ 2375887 w 4710892"/>
              <a:gd name="connsiteY333" fmla="*/ 842157 h 1726256"/>
              <a:gd name="connsiteX334" fmla="*/ 2447717 w 4710892"/>
              <a:gd name="connsiteY334" fmla="*/ 737957 h 1726256"/>
              <a:gd name="connsiteX335" fmla="*/ 2456657 w 4710892"/>
              <a:gd name="connsiteY335" fmla="*/ 728092 h 1726256"/>
              <a:gd name="connsiteX336" fmla="*/ 2480395 w 4710892"/>
              <a:gd name="connsiteY336" fmla="*/ 722235 h 1726256"/>
              <a:gd name="connsiteX337" fmla="*/ 2493343 w 4710892"/>
              <a:gd name="connsiteY337" fmla="*/ 741656 h 1726256"/>
              <a:gd name="connsiteX338" fmla="*/ 2493651 w 4710892"/>
              <a:gd name="connsiteY338" fmla="*/ 744123 h 1726256"/>
              <a:gd name="connsiteX339" fmla="*/ 2499200 w 4710892"/>
              <a:gd name="connsiteY339" fmla="*/ 761079 h 1726256"/>
              <a:gd name="connsiteX340" fmla="*/ 2519547 w 4710892"/>
              <a:gd name="connsiteY340" fmla="*/ 751830 h 1726256"/>
              <a:gd name="connsiteX341" fmla="*/ 2579970 w 4710892"/>
              <a:gd name="connsiteY341" fmla="*/ 680617 h 1726256"/>
              <a:gd name="connsiteX342" fmla="*/ 2673072 w 4710892"/>
              <a:gd name="connsiteY342" fmla="*/ 570868 h 1726256"/>
              <a:gd name="connsiteX343" fmla="*/ 2680162 w 4710892"/>
              <a:gd name="connsiteY343" fmla="*/ 553604 h 1726256"/>
              <a:gd name="connsiteX344" fmla="*/ 2696810 w 4710892"/>
              <a:gd name="connsiteY344" fmla="*/ 495339 h 1726256"/>
              <a:gd name="connsiteX345" fmla="*/ 2724247 w 4710892"/>
              <a:gd name="connsiteY345" fmla="*/ 460503 h 1726256"/>
              <a:gd name="connsiteX346" fmla="*/ 2731029 w 4710892"/>
              <a:gd name="connsiteY346" fmla="*/ 445089 h 1726256"/>
              <a:gd name="connsiteX347" fmla="*/ 2722089 w 4710892"/>
              <a:gd name="connsiteY347" fmla="*/ 419193 h 1726256"/>
              <a:gd name="connsiteX348" fmla="*/ 2692802 w 4710892"/>
              <a:gd name="connsiteY348" fmla="*/ 424434 h 1726256"/>
              <a:gd name="connsiteX349" fmla="*/ 2650567 w 4710892"/>
              <a:gd name="connsiteY349" fmla="*/ 467593 h 1726256"/>
              <a:gd name="connsiteX350" fmla="*/ 2537736 w 4710892"/>
              <a:gd name="connsiteY350" fmla="*/ 589365 h 1726256"/>
              <a:gd name="connsiteX351" fmla="*/ 2496117 w 4710892"/>
              <a:gd name="connsiteY351" fmla="*/ 645473 h 1726256"/>
              <a:gd name="connsiteX352" fmla="*/ 2460665 w 4710892"/>
              <a:gd name="connsiteY352" fmla="*/ 678767 h 1726256"/>
              <a:gd name="connsiteX353" fmla="*/ 2486561 w 4710892"/>
              <a:gd name="connsiteY353" fmla="*/ 624509 h 1726256"/>
              <a:gd name="connsiteX354" fmla="*/ 2620664 w 4710892"/>
              <a:gd name="connsiteY354" fmla="*/ 459578 h 1726256"/>
              <a:gd name="connsiteX355" fmla="*/ 2638852 w 4710892"/>
              <a:gd name="connsiteY355" fmla="*/ 433066 h 1726256"/>
              <a:gd name="connsiteX356" fmla="*/ 2629604 w 4710892"/>
              <a:gd name="connsiteY356" fmla="*/ 399771 h 1726256"/>
              <a:gd name="connsiteX357" fmla="*/ 2624055 w 4710892"/>
              <a:gd name="connsiteY357" fmla="*/ 396997 h 1726256"/>
              <a:gd name="connsiteX358" fmla="*/ 2608949 w 4710892"/>
              <a:gd name="connsiteY358" fmla="*/ 383741 h 1726256"/>
              <a:gd name="connsiteX359" fmla="*/ 2624055 w 4710892"/>
              <a:gd name="connsiteY359" fmla="*/ 357845 h 1726256"/>
              <a:gd name="connsiteX360" fmla="*/ 2647793 w 4710892"/>
              <a:gd name="connsiteY360" fmla="*/ 334724 h 1726256"/>
              <a:gd name="connsiteX361" fmla="*/ 2673997 w 4710892"/>
              <a:gd name="connsiteY361" fmla="*/ 288789 h 1726256"/>
              <a:gd name="connsiteX362" fmla="*/ 2679238 w 4710892"/>
              <a:gd name="connsiteY362" fmla="*/ 277691 h 1726256"/>
              <a:gd name="connsiteX363" fmla="*/ 2672455 w 4710892"/>
              <a:gd name="connsiteY363" fmla="*/ 235765 h 1726256"/>
              <a:gd name="connsiteX364" fmla="*/ 2625905 w 4710892"/>
              <a:gd name="connsiteY364" fmla="*/ 241005 h 1726256"/>
              <a:gd name="connsiteX365" fmla="*/ 2590144 w 4710892"/>
              <a:gd name="connsiteY365" fmla="*/ 278308 h 1726256"/>
              <a:gd name="connsiteX366" fmla="*/ 2549142 w 4710892"/>
              <a:gd name="connsiteY366" fmla="*/ 276458 h 1726256"/>
              <a:gd name="connsiteX367" fmla="*/ 2550375 w 4710892"/>
              <a:gd name="connsiteY367" fmla="*/ 241005 h 1726256"/>
              <a:gd name="connsiteX368" fmla="*/ 2615731 w 4710892"/>
              <a:gd name="connsiteY368" fmla="*/ 156228 h 1726256"/>
              <a:gd name="connsiteX369" fmla="*/ 2617273 w 4710892"/>
              <a:gd name="connsiteY369" fmla="*/ 134340 h 1726256"/>
              <a:gd name="connsiteX370" fmla="*/ 2607099 w 4710892"/>
              <a:gd name="connsiteY370" fmla="*/ 114610 h 1726256"/>
              <a:gd name="connsiteX371" fmla="*/ 2598044 w 4710892"/>
              <a:gd name="connsiteY371" fmla="*/ 105477 h 1726256"/>
              <a:gd name="connsiteX372" fmla="*/ 2604016 w 4710892"/>
              <a:gd name="connsiteY372" fmla="*/ 6 h 1726256"/>
              <a:gd name="connsiteX373" fmla="*/ 2632070 w 4710892"/>
              <a:gd name="connsiteY373" fmla="*/ 19042 h 1726256"/>
              <a:gd name="connsiteX374" fmla="*/ 2682012 w 4710892"/>
              <a:gd name="connsiteY374" fmla="*/ 96421 h 1726256"/>
              <a:gd name="connsiteX375" fmla="*/ 2695268 w 4710892"/>
              <a:gd name="connsiteY375" fmla="*/ 105361 h 1726256"/>
              <a:gd name="connsiteX376" fmla="*/ 2858966 w 4710892"/>
              <a:gd name="connsiteY376" fmla="*/ 207095 h 1726256"/>
              <a:gd name="connsiteX377" fmla="*/ 3049177 w 4710892"/>
              <a:gd name="connsiteY377" fmla="*/ 473451 h 1726256"/>
              <a:gd name="connsiteX378" fmla="*/ 3294878 w 4710892"/>
              <a:gd name="connsiteY378" fmla="*/ 801463 h 1726256"/>
              <a:gd name="connsiteX379" fmla="*/ 3480156 w 4710892"/>
              <a:gd name="connsiteY379" fmla="*/ 1015104 h 1726256"/>
              <a:gd name="connsiteX380" fmla="*/ 3615492 w 4710892"/>
              <a:gd name="connsiteY380" fmla="*/ 1122386 h 1726256"/>
              <a:gd name="connsiteX381" fmla="*/ 3745279 w 4710892"/>
              <a:gd name="connsiteY381" fmla="*/ 1226894 h 1726256"/>
              <a:gd name="connsiteX382" fmla="*/ 3746204 w 4710892"/>
              <a:gd name="connsiteY382" fmla="*/ 1227818 h 1726256"/>
              <a:gd name="connsiteX383" fmla="*/ 3775491 w 4710892"/>
              <a:gd name="connsiteY383" fmla="*/ 1221653 h 1726256"/>
              <a:gd name="connsiteX384" fmla="*/ 3761310 w 4710892"/>
              <a:gd name="connsiteY384" fmla="*/ 1182193 h 1726256"/>
              <a:gd name="connsiteX385" fmla="*/ 3703969 w 4710892"/>
              <a:gd name="connsiteY385" fmla="*/ 1128551 h 1726256"/>
              <a:gd name="connsiteX386" fmla="*/ 3698112 w 4710892"/>
              <a:gd name="connsiteY386" fmla="*/ 1091866 h 1726256"/>
              <a:gd name="connsiteX387" fmla="*/ 3699345 w 4710892"/>
              <a:gd name="connsiteY387" fmla="*/ 1048398 h 1726256"/>
              <a:gd name="connsiteX388" fmla="*/ 3688863 w 4710892"/>
              <a:gd name="connsiteY388" fmla="*/ 1045315 h 1726256"/>
              <a:gd name="connsiteX389" fmla="*/ 3670983 w 4710892"/>
              <a:gd name="connsiteY389" fmla="*/ 1063196 h 1726256"/>
              <a:gd name="connsiteX390" fmla="*/ 3651253 w 4710892"/>
              <a:gd name="connsiteY390" fmla="*/ 1106972 h 1726256"/>
              <a:gd name="connsiteX391" fmla="*/ 3636455 w 4710892"/>
              <a:gd name="connsiteY391" fmla="*/ 1113137 h 1726256"/>
              <a:gd name="connsiteX392" fmla="*/ 3617342 w 4710892"/>
              <a:gd name="connsiteY392" fmla="*/ 1100189 h 1726256"/>
              <a:gd name="connsiteX393" fmla="*/ 3267441 w 4710892"/>
              <a:gd name="connsiteY393" fmla="*/ 713603 h 1726256"/>
              <a:gd name="connsiteX394" fmla="*/ 3238462 w 4710892"/>
              <a:gd name="connsiteY394" fmla="*/ 675376 h 1726256"/>
              <a:gd name="connsiteX395" fmla="*/ 3243087 w 4710892"/>
              <a:gd name="connsiteY395" fmla="*/ 601388 h 1726256"/>
              <a:gd name="connsiteX396" fmla="*/ 3294878 w 4710892"/>
              <a:gd name="connsiteY396" fmla="*/ 550522 h 1726256"/>
              <a:gd name="connsiteX397" fmla="*/ 3366400 w 4710892"/>
              <a:gd name="connsiteY397" fmla="*/ 486398 h 1726256"/>
              <a:gd name="connsiteX398" fmla="*/ 3441004 w 4710892"/>
              <a:gd name="connsiteY398" fmla="*/ 489790 h 1726256"/>
              <a:gd name="connsiteX399" fmla="*/ 3504511 w 4710892"/>
              <a:gd name="connsiteY399" fmla="*/ 549597 h 1726256"/>
              <a:gd name="connsiteX400" fmla="*/ 3617650 w 4710892"/>
              <a:gd name="connsiteY400" fmla="*/ 604471 h 1726256"/>
              <a:gd name="connsiteX401" fmla="*/ 3791214 w 4710892"/>
              <a:gd name="connsiteY401" fmla="*/ 734875 h 1726256"/>
              <a:gd name="connsiteX402" fmla="*/ 3988823 w 4710892"/>
              <a:gd name="connsiteY402" fmla="*/ 996298 h 1726256"/>
              <a:gd name="connsiteX403" fmla="*/ 4317452 w 4710892"/>
              <a:gd name="connsiteY403" fmla="*/ 1345582 h 1726256"/>
              <a:gd name="connsiteX404" fmla="*/ 4354754 w 4710892"/>
              <a:gd name="connsiteY404" fmla="*/ 1384734 h 1726256"/>
              <a:gd name="connsiteX405" fmla="*/ 4376643 w 4710892"/>
              <a:gd name="connsiteY405" fmla="*/ 1414330 h 1726256"/>
              <a:gd name="connsiteX406" fmla="*/ 4465736 w 4710892"/>
              <a:gd name="connsiteY406" fmla="*/ 1515138 h 1726256"/>
              <a:gd name="connsiteX407" fmla="*/ 4691091 w 4710892"/>
              <a:gd name="connsiteY407" fmla="*/ 1703807 h 1726256"/>
              <a:gd name="connsiteX408" fmla="*/ 4710821 w 4710892"/>
              <a:gd name="connsiteY408" fmla="*/ 1725387 h 1726256"/>
              <a:gd name="connsiteX409" fmla="*/ 4710892 w 4710892"/>
              <a:gd name="connsiteY409" fmla="*/ 1726256 h 1726256"/>
              <a:gd name="connsiteX410" fmla="*/ 0 w 4710892"/>
              <a:gd name="connsiteY410" fmla="*/ 1726256 h 1726256"/>
              <a:gd name="connsiteX411" fmla="*/ 10125 w 4710892"/>
              <a:gd name="connsiteY411" fmla="*/ 1713672 h 1726256"/>
              <a:gd name="connsiteX412" fmla="*/ 36329 w 4710892"/>
              <a:gd name="connsiteY412" fmla="*/ 1691476 h 1726256"/>
              <a:gd name="connsiteX413" fmla="*/ 78255 w 4710892"/>
              <a:gd name="connsiteY413" fmla="*/ 1570012 h 1726256"/>
              <a:gd name="connsiteX414" fmla="*/ 276789 w 4710892"/>
              <a:gd name="connsiteY414" fmla="*/ 1341883 h 1726256"/>
              <a:gd name="connsiteX415" fmla="*/ 475015 w 4710892"/>
              <a:gd name="connsiteY415" fmla="*/ 1159688 h 1726256"/>
              <a:gd name="connsiteX416" fmla="*/ 898596 w 4710892"/>
              <a:gd name="connsiteY416" fmla="*/ 703430 h 1726256"/>
              <a:gd name="connsiteX417" fmla="*/ 937131 w 4710892"/>
              <a:gd name="connsiteY417" fmla="*/ 643315 h 1726256"/>
              <a:gd name="connsiteX418" fmla="*/ 1014510 w 4710892"/>
              <a:gd name="connsiteY418" fmla="*/ 583816 h 1726256"/>
              <a:gd name="connsiteX419" fmla="*/ 1080175 w 4710892"/>
              <a:gd name="connsiteY419" fmla="*/ 537574 h 1726256"/>
              <a:gd name="connsiteX420" fmla="*/ 1185299 w 4710892"/>
              <a:gd name="connsiteY420" fmla="*/ 442931 h 1726256"/>
              <a:gd name="connsiteX421" fmla="*/ 1261445 w 4710892"/>
              <a:gd name="connsiteY421" fmla="*/ 409020 h 1726256"/>
              <a:gd name="connsiteX422" fmla="*/ 1294123 w 4710892"/>
              <a:gd name="connsiteY422" fmla="*/ 390523 h 1726256"/>
              <a:gd name="connsiteX423" fmla="*/ 1421752 w 4710892"/>
              <a:gd name="connsiteY423" fmla="*/ 262277 h 1726256"/>
              <a:gd name="connsiteX424" fmla="*/ 1439016 w 4710892"/>
              <a:gd name="connsiteY424" fmla="*/ 246555 h 1726256"/>
              <a:gd name="connsiteX425" fmla="*/ 1521635 w 4710892"/>
              <a:gd name="connsiteY425" fmla="*/ 241622 h 1726256"/>
              <a:gd name="connsiteX426" fmla="*/ 1571886 w 4710892"/>
              <a:gd name="connsiteY426" fmla="*/ 286632 h 1726256"/>
              <a:gd name="connsiteX427" fmla="*/ 1854273 w 4710892"/>
              <a:gd name="connsiteY427" fmla="*/ 621426 h 1726256"/>
              <a:gd name="connsiteX428" fmla="*/ 1855506 w 4710892"/>
              <a:gd name="connsiteY428" fmla="*/ 645781 h 1726256"/>
              <a:gd name="connsiteX429" fmla="*/ 1779360 w 4710892"/>
              <a:gd name="connsiteY429" fmla="*/ 734258 h 1726256"/>
              <a:gd name="connsiteX430" fmla="*/ 1544448 w 4710892"/>
              <a:gd name="connsiteY430" fmla="*/ 981192 h 1726256"/>
              <a:gd name="connsiteX431" fmla="*/ 1467994 w 4710892"/>
              <a:gd name="connsiteY431" fmla="*/ 1061346 h 1726256"/>
              <a:gd name="connsiteX432" fmla="*/ 1436550 w 4710892"/>
              <a:gd name="connsiteY432" fmla="*/ 1100806 h 1726256"/>
              <a:gd name="connsiteX433" fmla="*/ 1439941 w 4710892"/>
              <a:gd name="connsiteY433" fmla="*/ 1124236 h 1726256"/>
              <a:gd name="connsiteX434" fmla="*/ 1458746 w 4710892"/>
              <a:gd name="connsiteY434" fmla="*/ 1124852 h 1726256"/>
              <a:gd name="connsiteX435" fmla="*/ 1499131 w 4710892"/>
              <a:gd name="connsiteY435" fmla="*/ 1090941 h 1726256"/>
              <a:gd name="connsiteX436" fmla="*/ 1733117 w 4710892"/>
              <a:gd name="connsiteY436" fmla="*/ 861887 h 1726256"/>
              <a:gd name="connsiteX437" fmla="*/ 1949224 w 4710892"/>
              <a:gd name="connsiteY437" fmla="*/ 616494 h 1726256"/>
              <a:gd name="connsiteX438" fmla="*/ 2100899 w 4710892"/>
              <a:gd name="connsiteY438" fmla="*/ 519693 h 1726256"/>
              <a:gd name="connsiteX439" fmla="*/ 2149299 w 4710892"/>
              <a:gd name="connsiteY439" fmla="*/ 486398 h 1726256"/>
              <a:gd name="connsiteX440" fmla="*/ 2275695 w 4710892"/>
              <a:gd name="connsiteY440" fmla="*/ 318385 h 1726256"/>
              <a:gd name="connsiteX441" fmla="*/ 2431070 w 4710892"/>
              <a:gd name="connsiteY441" fmla="*/ 161469 h 1726256"/>
              <a:gd name="connsiteX442" fmla="*/ 2575038 w 4710892"/>
              <a:gd name="connsiteY442" fmla="*/ 17501 h 1726256"/>
              <a:gd name="connsiteX443" fmla="*/ 2604016 w 4710892"/>
              <a:gd name="connsiteY443" fmla="*/ 6 h 1726256"/>
              <a:gd name="connsiteX0" fmla="*/ 3158617 w 4710892"/>
              <a:gd name="connsiteY0" fmla="*/ 1445775 h 1726256"/>
              <a:gd name="connsiteX1" fmla="*/ 3143511 w 4710892"/>
              <a:gd name="connsiteY1" fmla="*/ 1541035 h 1726256"/>
              <a:gd name="connsiteX2" fmla="*/ 3147211 w 4710892"/>
              <a:gd name="connsiteY2" fmla="*/ 1541652 h 1726256"/>
              <a:gd name="connsiteX3" fmla="*/ 3161700 w 4710892"/>
              <a:gd name="connsiteY3" fmla="*/ 1446083 h 1726256"/>
              <a:gd name="connsiteX4" fmla="*/ 3158617 w 4710892"/>
              <a:gd name="connsiteY4" fmla="*/ 1445775 h 1726256"/>
              <a:gd name="connsiteX5" fmla="*/ 3102509 w 4710892"/>
              <a:gd name="connsiteY5" fmla="*/ 1383502 h 1726256"/>
              <a:gd name="connsiteX6" fmla="*/ 3084937 w 4710892"/>
              <a:gd name="connsiteY6" fmla="*/ 1468280 h 1726256"/>
              <a:gd name="connsiteX7" fmla="*/ 3102509 w 4710892"/>
              <a:gd name="connsiteY7" fmla="*/ 1383502 h 1726256"/>
              <a:gd name="connsiteX8" fmla="*/ 2042557 w 4710892"/>
              <a:gd name="connsiteY8" fmla="*/ 1318762 h 1726256"/>
              <a:gd name="connsiteX9" fmla="*/ 2025370 w 4710892"/>
              <a:gd name="connsiteY9" fmla="*/ 1329860 h 1726256"/>
              <a:gd name="connsiteX10" fmla="*/ 1929425 w 4710892"/>
              <a:gd name="connsiteY10" fmla="*/ 1419350 h 1726256"/>
              <a:gd name="connsiteX11" fmla="*/ 1929425 w 4710892"/>
              <a:gd name="connsiteY11" fmla="*/ 1473921 h 1726256"/>
              <a:gd name="connsiteX12" fmla="*/ 1936080 w 4710892"/>
              <a:gd name="connsiteY12" fmla="*/ 1473921 h 1726256"/>
              <a:gd name="connsiteX13" fmla="*/ 1936276 w 4710892"/>
              <a:gd name="connsiteY13" fmla="*/ 1467662 h 1726256"/>
              <a:gd name="connsiteX14" fmla="*/ 2006256 w 4710892"/>
              <a:gd name="connsiteY14" fmla="*/ 1394907 h 1726256"/>
              <a:gd name="connsiteX15" fmla="*/ 2057123 w 4710892"/>
              <a:gd name="connsiteY15" fmla="*/ 1330168 h 1726256"/>
              <a:gd name="connsiteX16" fmla="*/ 2062980 w 4710892"/>
              <a:gd name="connsiteY16" fmla="*/ 1318762 h 1726256"/>
              <a:gd name="connsiteX17" fmla="*/ 2042557 w 4710892"/>
              <a:gd name="connsiteY17" fmla="*/ 1318762 h 1726256"/>
              <a:gd name="connsiteX18" fmla="*/ 3045786 w 4710892"/>
              <a:gd name="connsiteY18" fmla="*/ 1314755 h 1726256"/>
              <a:gd name="connsiteX19" fmla="*/ 3033763 w 4710892"/>
              <a:gd name="connsiteY19" fmla="*/ 1320613 h 1726256"/>
              <a:gd name="connsiteX20" fmla="*/ 3031605 w 4710892"/>
              <a:gd name="connsiteY20" fmla="*/ 1355141 h 1726256"/>
              <a:gd name="connsiteX21" fmla="*/ 3047636 w 4710892"/>
              <a:gd name="connsiteY21" fmla="*/ 1325237 h 1726256"/>
              <a:gd name="connsiteX22" fmla="*/ 3045786 w 4710892"/>
              <a:gd name="connsiteY22" fmla="*/ 1314755 h 1726256"/>
              <a:gd name="connsiteX23" fmla="*/ 3826358 w 4710892"/>
              <a:gd name="connsiteY23" fmla="*/ 1281769 h 1726256"/>
              <a:gd name="connsiteX24" fmla="*/ 3817417 w 4710892"/>
              <a:gd name="connsiteY24" fmla="*/ 1289476 h 1726256"/>
              <a:gd name="connsiteX25" fmla="*/ 3826974 w 4710892"/>
              <a:gd name="connsiteY25" fmla="*/ 1298417 h 1726256"/>
              <a:gd name="connsiteX26" fmla="*/ 3831906 w 4710892"/>
              <a:gd name="connsiteY26" fmla="*/ 1292251 h 1726256"/>
              <a:gd name="connsiteX27" fmla="*/ 3826358 w 4710892"/>
              <a:gd name="connsiteY27" fmla="*/ 1281769 h 1726256"/>
              <a:gd name="connsiteX28" fmla="*/ 2734305 w 4710892"/>
              <a:gd name="connsiteY28" fmla="*/ 1255642 h 1726256"/>
              <a:gd name="connsiteX29" fmla="*/ 2727947 w 4710892"/>
              <a:gd name="connsiteY29" fmla="*/ 1256181 h 1726256"/>
              <a:gd name="connsiteX30" fmla="*/ 2727022 w 4710892"/>
              <a:gd name="connsiteY30" fmla="*/ 1271595 h 1726256"/>
              <a:gd name="connsiteX31" fmla="*/ 2740278 w 4710892"/>
              <a:gd name="connsiteY31" fmla="*/ 1289168 h 1726256"/>
              <a:gd name="connsiteX32" fmla="*/ 2833071 w 4710892"/>
              <a:gd name="connsiteY32" fmla="*/ 1420496 h 1726256"/>
              <a:gd name="connsiteX33" fmla="*/ 2888254 w 4710892"/>
              <a:gd name="connsiteY33" fmla="*/ 1520688 h 1726256"/>
              <a:gd name="connsiteX34" fmla="*/ 2904901 w 4710892"/>
              <a:gd name="connsiteY34" fmla="*/ 1548742 h 1726256"/>
              <a:gd name="connsiteX35" fmla="*/ 2904593 w 4710892"/>
              <a:gd name="connsiteY35" fmla="*/ 1510823 h 1726256"/>
              <a:gd name="connsiteX36" fmla="*/ 2872223 w 4710892"/>
              <a:gd name="connsiteY36" fmla="*/ 1446392 h 1726256"/>
              <a:gd name="connsiteX37" fmla="*/ 2862975 w 4710892"/>
              <a:gd name="connsiteY37" fmla="*/ 1435294 h 1726256"/>
              <a:gd name="connsiteX38" fmla="*/ 2785904 w 4710892"/>
              <a:gd name="connsiteY38" fmla="*/ 1319688 h 1726256"/>
              <a:gd name="connsiteX39" fmla="*/ 2739045 w 4710892"/>
              <a:gd name="connsiteY39" fmla="*/ 1260189 h 1726256"/>
              <a:gd name="connsiteX40" fmla="*/ 2734305 w 4710892"/>
              <a:gd name="connsiteY40" fmla="*/ 1255642 h 1726256"/>
              <a:gd name="connsiteX41" fmla="*/ 2086101 w 4710892"/>
              <a:gd name="connsiteY41" fmla="*/ 1189631 h 1726256"/>
              <a:gd name="connsiteX42" fmla="*/ 2065446 w 4710892"/>
              <a:gd name="connsiteY42" fmla="*/ 1193292 h 1726256"/>
              <a:gd name="connsiteX43" fmla="*/ 2040783 w 4710892"/>
              <a:gd name="connsiteY43" fmla="*/ 1236452 h 1726256"/>
              <a:gd name="connsiteX44" fmla="*/ 2050648 w 4710892"/>
              <a:gd name="connsiteY44" fmla="*/ 1258649 h 1726256"/>
              <a:gd name="connsiteX45" fmla="*/ 2069762 w 4710892"/>
              <a:gd name="connsiteY45" fmla="*/ 1254333 h 1726256"/>
              <a:gd name="connsiteX46" fmla="*/ 2107373 w 4710892"/>
              <a:gd name="connsiteY46" fmla="*/ 1199765 h 1726256"/>
              <a:gd name="connsiteX47" fmla="*/ 2106757 w 4710892"/>
              <a:gd name="connsiteY47" fmla="*/ 1194525 h 1726256"/>
              <a:gd name="connsiteX48" fmla="*/ 2086101 w 4710892"/>
              <a:gd name="connsiteY48" fmla="*/ 1189631 h 1726256"/>
              <a:gd name="connsiteX49" fmla="*/ 992622 w 4710892"/>
              <a:gd name="connsiteY49" fmla="*/ 1124237 h 1726256"/>
              <a:gd name="connsiteX50" fmla="*/ 969501 w 4710892"/>
              <a:gd name="connsiteY50" fmla="*/ 1146434 h 1726256"/>
              <a:gd name="connsiteX51" fmla="*/ 992622 w 4710892"/>
              <a:gd name="connsiteY51" fmla="*/ 1124237 h 1726256"/>
              <a:gd name="connsiteX52" fmla="*/ 771891 w 4710892"/>
              <a:gd name="connsiteY52" fmla="*/ 1021578 h 1726256"/>
              <a:gd name="connsiteX53" fmla="*/ 729348 w 4710892"/>
              <a:gd name="connsiteY53" fmla="*/ 1051790 h 1726256"/>
              <a:gd name="connsiteX54" fmla="*/ 655360 w 4710892"/>
              <a:gd name="connsiteY54" fmla="*/ 1131943 h 1726256"/>
              <a:gd name="connsiteX55" fmla="*/ 655669 w 4710892"/>
              <a:gd name="connsiteY55" fmla="*/ 1146124 h 1726256"/>
              <a:gd name="connsiteX56" fmla="*/ 665842 w 4710892"/>
              <a:gd name="connsiteY56" fmla="*/ 1143041 h 1726256"/>
              <a:gd name="connsiteX57" fmla="*/ 728115 w 4710892"/>
              <a:gd name="connsiteY57" fmla="*/ 1087550 h 1726256"/>
              <a:gd name="connsiteX58" fmla="*/ 771891 w 4710892"/>
              <a:gd name="connsiteY58" fmla="*/ 1021578 h 1726256"/>
              <a:gd name="connsiteX59" fmla="*/ 3636571 w 4710892"/>
              <a:gd name="connsiteY59" fmla="*/ 954950 h 1726256"/>
              <a:gd name="connsiteX60" fmla="*/ 3629981 w 4710892"/>
              <a:gd name="connsiteY60" fmla="*/ 956530 h 1726256"/>
              <a:gd name="connsiteX61" fmla="*/ 3598537 w 4710892"/>
              <a:gd name="connsiteY61" fmla="*/ 973178 h 1726256"/>
              <a:gd name="connsiteX62" fmla="*/ 3592063 w 4710892"/>
              <a:gd name="connsiteY62" fmla="*/ 986742 h 1726256"/>
              <a:gd name="connsiteX63" fmla="*/ 3600695 w 4710892"/>
              <a:gd name="connsiteY63" fmla="*/ 1029902 h 1726256"/>
              <a:gd name="connsiteX64" fmla="*/ 3623507 w 4710892"/>
              <a:gd name="connsiteY64" fmla="*/ 1049016 h 1726256"/>
              <a:gd name="connsiteX65" fmla="*/ 3630598 w 4710892"/>
              <a:gd name="connsiteY65" fmla="*/ 1048708 h 1726256"/>
              <a:gd name="connsiteX66" fmla="*/ 3642930 w 4710892"/>
              <a:gd name="connsiteY66" fmla="*/ 1036068 h 1726256"/>
              <a:gd name="connsiteX67" fmla="*/ 3638305 w 4710892"/>
              <a:gd name="connsiteY67" fmla="*/ 961463 h 1726256"/>
              <a:gd name="connsiteX68" fmla="*/ 3636571 w 4710892"/>
              <a:gd name="connsiteY68" fmla="*/ 954950 h 1726256"/>
              <a:gd name="connsiteX69" fmla="*/ 2559316 w 4710892"/>
              <a:gd name="connsiteY69" fmla="*/ 875144 h 1726256"/>
              <a:gd name="connsiteX70" fmla="*/ 2539586 w 4710892"/>
              <a:gd name="connsiteY70" fmla="*/ 883160 h 1726256"/>
              <a:gd name="connsiteX71" fmla="*/ 2411032 w 4710892"/>
              <a:gd name="connsiteY71" fmla="*/ 1041925 h 1726256"/>
              <a:gd name="connsiteX72" fmla="*/ 2407024 w 4710892"/>
              <a:gd name="connsiteY72" fmla="*/ 1058264 h 1726256"/>
              <a:gd name="connsiteX73" fmla="*/ 2423363 w 4710892"/>
              <a:gd name="connsiteY73" fmla="*/ 1076452 h 1726256"/>
              <a:gd name="connsiteX74" fmla="*/ 2438161 w 4710892"/>
              <a:gd name="connsiteY74" fmla="*/ 1069053 h 1726256"/>
              <a:gd name="connsiteX75" fmla="*/ 2454500 w 4710892"/>
              <a:gd name="connsiteY75" fmla="*/ 1050865 h 1726256"/>
              <a:gd name="connsiteX76" fmla="*/ 2568257 w 4710892"/>
              <a:gd name="connsiteY76" fmla="*/ 920153 h 1726256"/>
              <a:gd name="connsiteX77" fmla="*/ 2576889 w 4710892"/>
              <a:gd name="connsiteY77" fmla="*/ 895799 h 1726256"/>
              <a:gd name="connsiteX78" fmla="*/ 2559316 w 4710892"/>
              <a:gd name="connsiteY78" fmla="*/ 875144 h 1726256"/>
              <a:gd name="connsiteX79" fmla="*/ 2883552 w 4710892"/>
              <a:gd name="connsiteY79" fmla="*/ 852910 h 1726256"/>
              <a:gd name="connsiteX80" fmla="*/ 2875922 w 4710892"/>
              <a:gd name="connsiteY80" fmla="*/ 856956 h 1726256"/>
              <a:gd name="connsiteX81" fmla="*/ 2847868 w 4710892"/>
              <a:gd name="connsiteY81" fmla="*/ 909364 h 1726256"/>
              <a:gd name="connsiteX82" fmla="*/ 2883937 w 4710892"/>
              <a:gd name="connsiteY82" fmla="*/ 894567 h 1726256"/>
              <a:gd name="connsiteX83" fmla="*/ 2890720 w 4710892"/>
              <a:gd name="connsiteY83" fmla="*/ 857881 h 1726256"/>
              <a:gd name="connsiteX84" fmla="*/ 2883552 w 4710892"/>
              <a:gd name="connsiteY84" fmla="*/ 852910 h 1726256"/>
              <a:gd name="connsiteX85" fmla="*/ 2765287 w 4710892"/>
              <a:gd name="connsiteY85" fmla="*/ 852910 h 1726256"/>
              <a:gd name="connsiteX86" fmla="*/ 2757233 w 4710892"/>
              <a:gd name="connsiteY86" fmla="*/ 858189 h 1726256"/>
              <a:gd name="connsiteX87" fmla="*/ 2719930 w 4710892"/>
              <a:gd name="connsiteY87" fmla="*/ 929094 h 1726256"/>
              <a:gd name="connsiteX88" fmla="*/ 2778812 w 4710892"/>
              <a:gd name="connsiteY88" fmla="*/ 873295 h 1726256"/>
              <a:gd name="connsiteX89" fmla="*/ 2774496 w 4710892"/>
              <a:gd name="connsiteY89" fmla="*/ 854798 h 1726256"/>
              <a:gd name="connsiteX90" fmla="*/ 2765287 w 4710892"/>
              <a:gd name="connsiteY90" fmla="*/ 852910 h 1726256"/>
              <a:gd name="connsiteX91" fmla="*/ 2276775 w 4710892"/>
              <a:gd name="connsiteY91" fmla="*/ 839845 h 1726256"/>
              <a:gd name="connsiteX92" fmla="*/ 2284019 w 4710892"/>
              <a:gd name="connsiteY92" fmla="*/ 843699 h 1726256"/>
              <a:gd name="connsiteX93" fmla="*/ 2239318 w 4710892"/>
              <a:gd name="connsiteY93" fmla="*/ 913062 h 1726256"/>
              <a:gd name="connsiteX94" fmla="*/ 2222362 w 4710892"/>
              <a:gd name="connsiteY94" fmla="*/ 916454 h 1726256"/>
              <a:gd name="connsiteX95" fmla="*/ 2184751 w 4710892"/>
              <a:gd name="connsiteY95" fmla="*/ 929094 h 1726256"/>
              <a:gd name="connsiteX96" fmla="*/ 2269530 w 4710892"/>
              <a:gd name="connsiteY96" fmla="*/ 843390 h 1726256"/>
              <a:gd name="connsiteX97" fmla="*/ 2276775 w 4710892"/>
              <a:gd name="connsiteY97" fmla="*/ 839845 h 1726256"/>
              <a:gd name="connsiteX98" fmla="*/ 2493651 w 4710892"/>
              <a:gd name="connsiteY98" fmla="*/ 767861 h 1726256"/>
              <a:gd name="connsiteX99" fmla="*/ 2489027 w 4710892"/>
              <a:gd name="connsiteY99" fmla="*/ 770944 h 1726256"/>
              <a:gd name="connsiteX100" fmla="*/ 2371263 w 4710892"/>
              <a:gd name="connsiteY100" fmla="*/ 877301 h 1726256"/>
              <a:gd name="connsiteX101" fmla="*/ 2324404 w 4710892"/>
              <a:gd name="connsiteY101" fmla="*/ 956839 h 1726256"/>
              <a:gd name="connsiteX102" fmla="*/ 2308373 w 4710892"/>
              <a:gd name="connsiteY102" fmla="*/ 1005239 h 1726256"/>
              <a:gd name="connsiteX103" fmla="*/ 2273229 w 4710892"/>
              <a:gd name="connsiteY103" fmla="*/ 1058880 h 1726256"/>
              <a:gd name="connsiteX104" fmla="*/ 2230686 w 4710892"/>
              <a:gd name="connsiteY104" fmla="*/ 1127935 h 1726256"/>
              <a:gd name="connsiteX105" fmla="*/ 2237776 w 4710892"/>
              <a:gd name="connsiteY105" fmla="*/ 1150440 h 1726256"/>
              <a:gd name="connsiteX106" fmla="*/ 2262131 w 4710892"/>
              <a:gd name="connsiteY106" fmla="*/ 1146432 h 1726256"/>
              <a:gd name="connsiteX107" fmla="*/ 2322862 w 4710892"/>
              <a:gd name="connsiteY107" fmla="*/ 1056722 h 1726256"/>
              <a:gd name="connsiteX108" fmla="*/ 2453883 w 4710892"/>
              <a:gd name="connsiteY108" fmla="*/ 893640 h 1726256"/>
              <a:gd name="connsiteX109" fmla="*/ 2486252 w 4710892"/>
              <a:gd name="connsiteY109" fmla="*/ 847398 h 1726256"/>
              <a:gd name="connsiteX110" fmla="*/ 2487486 w 4710892"/>
              <a:gd name="connsiteY110" fmla="*/ 829826 h 1726256"/>
              <a:gd name="connsiteX111" fmla="*/ 2486869 w 4710892"/>
              <a:gd name="connsiteY111" fmla="*/ 794065 h 1726256"/>
              <a:gd name="connsiteX112" fmla="*/ 2493651 w 4710892"/>
              <a:gd name="connsiteY112" fmla="*/ 767861 h 1726256"/>
              <a:gd name="connsiteX113" fmla="*/ 3511910 w 4710892"/>
              <a:gd name="connsiteY113" fmla="*/ 721620 h 1726256"/>
              <a:gd name="connsiteX114" fmla="*/ 3503278 w 4710892"/>
              <a:gd name="connsiteY114" fmla="*/ 728402 h 1726256"/>
              <a:gd name="connsiteX115" fmla="*/ 3486322 w 4710892"/>
              <a:gd name="connsiteY115" fmla="*/ 771870 h 1726256"/>
              <a:gd name="connsiteX116" fmla="*/ 3472449 w 4710892"/>
              <a:gd name="connsiteY116" fmla="*/ 809173 h 1726256"/>
              <a:gd name="connsiteX117" fmla="*/ 3472449 w 4710892"/>
              <a:gd name="connsiteY117" fmla="*/ 820271 h 1726256"/>
              <a:gd name="connsiteX118" fmla="*/ 3493413 w 4710892"/>
              <a:gd name="connsiteY118" fmla="*/ 875454 h 1726256"/>
              <a:gd name="connsiteX119" fmla="*/ 3523316 w 4710892"/>
              <a:gd name="connsiteY119" fmla="*/ 917689 h 1726256"/>
              <a:gd name="connsiteX120" fmla="*/ 3533181 w 4710892"/>
              <a:gd name="connsiteY120" fmla="*/ 931562 h 1726256"/>
              <a:gd name="connsiteX121" fmla="*/ 3550753 w 4710892"/>
              <a:gd name="connsiteY121" fmla="*/ 926013 h 1726256"/>
              <a:gd name="connsiteX122" fmla="*/ 3583432 w 4710892"/>
              <a:gd name="connsiteY122" fmla="*/ 831986 h 1726256"/>
              <a:gd name="connsiteX123" fmla="*/ 3584665 w 4710892"/>
              <a:gd name="connsiteY123" fmla="*/ 799616 h 1726256"/>
              <a:gd name="connsiteX124" fmla="*/ 3572642 w 4710892"/>
              <a:gd name="connsiteY124" fmla="*/ 794992 h 1726256"/>
              <a:gd name="connsiteX125" fmla="*/ 3546746 w 4710892"/>
              <a:gd name="connsiteY125" fmla="*/ 811331 h 1726256"/>
              <a:gd name="connsiteX126" fmla="*/ 3535031 w 4710892"/>
              <a:gd name="connsiteY126" fmla="*/ 814414 h 1726256"/>
              <a:gd name="connsiteX127" fmla="*/ 3531023 w 4710892"/>
              <a:gd name="connsiteY127" fmla="*/ 799924 h 1726256"/>
              <a:gd name="connsiteX128" fmla="*/ 3539964 w 4710892"/>
              <a:gd name="connsiteY128" fmla="*/ 765396 h 1726256"/>
              <a:gd name="connsiteX129" fmla="*/ 3511910 w 4710892"/>
              <a:gd name="connsiteY129" fmla="*/ 721620 h 1726256"/>
              <a:gd name="connsiteX130" fmla="*/ 3472296 w 4710892"/>
              <a:gd name="connsiteY130" fmla="*/ 622814 h 1726256"/>
              <a:gd name="connsiteX131" fmla="*/ 3461044 w 4710892"/>
              <a:gd name="connsiteY131" fmla="*/ 627901 h 1726256"/>
              <a:gd name="connsiteX132" fmla="*/ 3452720 w 4710892"/>
              <a:gd name="connsiteY132" fmla="*/ 633142 h 1726256"/>
              <a:gd name="connsiteX133" fmla="*/ 3434839 w 4710892"/>
              <a:gd name="connsiteY133" fmla="*/ 657188 h 1726256"/>
              <a:gd name="connsiteX134" fmla="*/ 3418808 w 4710892"/>
              <a:gd name="connsiteY134" fmla="*/ 709904 h 1726256"/>
              <a:gd name="connsiteX135" fmla="*/ 3402160 w 4710892"/>
              <a:gd name="connsiteY135" fmla="*/ 762313 h 1726256"/>
              <a:gd name="connsiteX136" fmla="*/ 3432064 w 4710892"/>
              <a:gd name="connsiteY136" fmla="*/ 797766 h 1726256"/>
              <a:gd name="connsiteX137" fmla="*/ 3468750 w 4710892"/>
              <a:gd name="connsiteY137" fmla="*/ 778344 h 1726256"/>
              <a:gd name="connsiteX138" fmla="*/ 3496188 w 4710892"/>
              <a:gd name="connsiteY138" fmla="*/ 725627 h 1726256"/>
              <a:gd name="connsiteX139" fmla="*/ 3499271 w 4710892"/>
              <a:gd name="connsiteY139" fmla="*/ 709904 h 1726256"/>
              <a:gd name="connsiteX140" fmla="*/ 3477074 w 4710892"/>
              <a:gd name="connsiteY140" fmla="*/ 633450 h 1726256"/>
              <a:gd name="connsiteX141" fmla="*/ 3472296 w 4710892"/>
              <a:gd name="connsiteY141" fmla="*/ 622814 h 1726256"/>
              <a:gd name="connsiteX142" fmla="*/ 3374801 w 4710892"/>
              <a:gd name="connsiteY142" fmla="*/ 567863 h 1726256"/>
              <a:gd name="connsiteX143" fmla="*/ 3344204 w 4710892"/>
              <a:gd name="connsiteY143" fmla="*/ 582892 h 1726256"/>
              <a:gd name="connsiteX144" fmla="*/ 3308751 w 4710892"/>
              <a:gd name="connsiteY144" fmla="*/ 625126 h 1726256"/>
              <a:gd name="connsiteX145" fmla="*/ 3319541 w 4710892"/>
              <a:gd name="connsiteY145" fmla="*/ 658729 h 1726256"/>
              <a:gd name="connsiteX146" fmla="*/ 3343279 w 4710892"/>
              <a:gd name="connsiteY146" fmla="*/ 697573 h 1726256"/>
              <a:gd name="connsiteX147" fmla="*/ 3342663 w 4710892"/>
              <a:gd name="connsiteY147" fmla="*/ 703430 h 1726256"/>
              <a:gd name="connsiteX148" fmla="*/ 3355302 w 4710892"/>
              <a:gd name="connsiteY148" fmla="*/ 725318 h 1726256"/>
              <a:gd name="connsiteX149" fmla="*/ 3387056 w 4710892"/>
              <a:gd name="connsiteY149" fmla="*/ 720694 h 1726256"/>
              <a:gd name="connsiteX150" fmla="*/ 3396305 w 4710892"/>
              <a:gd name="connsiteY150" fmla="*/ 709288 h 1726256"/>
              <a:gd name="connsiteX151" fmla="*/ 3410486 w 4710892"/>
              <a:gd name="connsiteY151" fmla="*/ 674144 h 1726256"/>
              <a:gd name="connsiteX152" fmla="*/ 3422509 w 4710892"/>
              <a:gd name="connsiteY152" fmla="*/ 651947 h 1726256"/>
              <a:gd name="connsiteX153" fmla="*/ 3440389 w 4710892"/>
              <a:gd name="connsiteY153" fmla="*/ 615878 h 1726256"/>
              <a:gd name="connsiteX154" fmla="*/ 3443780 w 4710892"/>
              <a:gd name="connsiteY154" fmla="*/ 592757 h 1726256"/>
              <a:gd name="connsiteX155" fmla="*/ 3435457 w 4710892"/>
              <a:gd name="connsiteY155" fmla="*/ 578268 h 1726256"/>
              <a:gd name="connsiteX156" fmla="*/ 3408636 w 4710892"/>
              <a:gd name="connsiteY156" fmla="*/ 569944 h 1726256"/>
              <a:gd name="connsiteX157" fmla="*/ 3374801 w 4710892"/>
              <a:gd name="connsiteY157" fmla="*/ 567863 h 1726256"/>
              <a:gd name="connsiteX158" fmla="*/ 2505367 w 4710892"/>
              <a:gd name="connsiteY158" fmla="*/ 497498 h 1726256"/>
              <a:gd name="connsiteX159" fmla="*/ 2444326 w 4710892"/>
              <a:gd name="connsiteY159" fmla="*/ 576110 h 1726256"/>
              <a:gd name="connsiteX160" fmla="*/ 2505367 w 4710892"/>
              <a:gd name="connsiteY160" fmla="*/ 497498 h 1726256"/>
              <a:gd name="connsiteX161" fmla="*/ 1467070 w 4710892"/>
              <a:gd name="connsiteY161" fmla="*/ 353838 h 1726256"/>
              <a:gd name="connsiteX162" fmla="*/ 1446107 w 4710892"/>
              <a:gd name="connsiteY162" fmla="*/ 364628 h 1726256"/>
              <a:gd name="connsiteX163" fmla="*/ 1345298 w 4710892"/>
              <a:gd name="connsiteY163" fmla="*/ 483933 h 1726256"/>
              <a:gd name="connsiteX164" fmla="*/ 1324643 w 4710892"/>
              <a:gd name="connsiteY164" fmla="*/ 511371 h 1726256"/>
              <a:gd name="connsiteX165" fmla="*/ 1335125 w 4710892"/>
              <a:gd name="connsiteY165" fmla="*/ 549906 h 1726256"/>
              <a:gd name="connsiteX166" fmla="*/ 1341290 w 4710892"/>
              <a:gd name="connsiteY166" fmla="*/ 561929 h 1726256"/>
              <a:gd name="connsiteX167" fmla="*/ 1332658 w 4710892"/>
              <a:gd name="connsiteY167" fmla="*/ 570561 h 1726256"/>
              <a:gd name="connsiteX168" fmla="*/ 1283641 w 4710892"/>
              <a:gd name="connsiteY168" fmla="*/ 597073 h 1726256"/>
              <a:gd name="connsiteX169" fmla="*/ 1172968 w 4710892"/>
              <a:gd name="connsiteY169" fmla="*/ 707438 h 1726256"/>
              <a:gd name="connsiteX170" fmla="*/ 993546 w 4710892"/>
              <a:gd name="connsiteY170" fmla="*/ 888092 h 1726256"/>
              <a:gd name="connsiteX171" fmla="*/ 959944 w 4710892"/>
              <a:gd name="connsiteY171" fmla="*/ 916763 h 1726256"/>
              <a:gd name="connsiteX172" fmla="*/ 938056 w 4710892"/>
              <a:gd name="connsiteY172" fmla="*/ 915221 h 1726256"/>
              <a:gd name="connsiteX173" fmla="*/ 943913 w 4710892"/>
              <a:gd name="connsiteY173" fmla="*/ 899499 h 1726256"/>
              <a:gd name="connsiteX174" fmla="*/ 1106687 w 4710892"/>
              <a:gd name="connsiteY174" fmla="*/ 729943 h 1726256"/>
              <a:gd name="connsiteX175" fmla="*/ 1221985 w 4710892"/>
              <a:gd name="connsiteY175" fmla="*/ 608788 h 1726256"/>
              <a:gd name="connsiteX176" fmla="*/ 1250655 w 4710892"/>
              <a:gd name="connsiteY176" fmla="*/ 570561 h 1726256"/>
              <a:gd name="connsiteX177" fmla="*/ 1236474 w 4710892"/>
              <a:gd name="connsiteY177" fmla="*/ 542815 h 1726256"/>
              <a:gd name="connsiteX178" fmla="*/ 1208420 w 4710892"/>
              <a:gd name="connsiteY178" fmla="*/ 552372 h 1726256"/>
              <a:gd name="connsiteX179" fmla="*/ 1177284 w 4710892"/>
              <a:gd name="connsiteY179" fmla="*/ 583817 h 1726256"/>
              <a:gd name="connsiteX180" fmla="*/ 1077708 w 4710892"/>
              <a:gd name="connsiteY180" fmla="*/ 700965 h 1726256"/>
              <a:gd name="connsiteX181" fmla="*/ 1053970 w 4710892"/>
              <a:gd name="connsiteY181" fmla="*/ 723469 h 1726256"/>
              <a:gd name="connsiteX182" fmla="*/ 1053662 w 4710892"/>
              <a:gd name="connsiteY182" fmla="*/ 720078 h 1726256"/>
              <a:gd name="connsiteX183" fmla="*/ 1060135 w 4710892"/>
              <a:gd name="connsiteY183" fmla="*/ 698806 h 1726256"/>
              <a:gd name="connsiteX184" fmla="*/ 1063527 w 4710892"/>
              <a:gd name="connsiteY184" fmla="*/ 680926 h 1726256"/>
              <a:gd name="connsiteX185" fmla="*/ 1041639 w 4710892"/>
              <a:gd name="connsiteY185" fmla="*/ 664279 h 1726256"/>
              <a:gd name="connsiteX186" fmla="*/ 1016359 w 4710892"/>
              <a:gd name="connsiteY186" fmla="*/ 678768 h 1726256"/>
              <a:gd name="connsiteX187" fmla="*/ 822758 w 4710892"/>
              <a:gd name="connsiteY187" fmla="*/ 948824 h 1726256"/>
              <a:gd name="connsiteX188" fmla="*/ 813201 w 4710892"/>
              <a:gd name="connsiteY188" fmla="*/ 974720 h 1726256"/>
              <a:gd name="connsiteX189" fmla="*/ 840638 w 4710892"/>
              <a:gd name="connsiteY189" fmla="*/ 975336 h 1726256"/>
              <a:gd name="connsiteX190" fmla="*/ 841871 w 4710892"/>
              <a:gd name="connsiteY190" fmla="*/ 975028 h 1726256"/>
              <a:gd name="connsiteX191" fmla="*/ 869308 w 4710892"/>
              <a:gd name="connsiteY191" fmla="*/ 993525 h 1726256"/>
              <a:gd name="connsiteX192" fmla="*/ 859443 w 4710892"/>
              <a:gd name="connsiteY192" fmla="*/ 1027436 h 1726256"/>
              <a:gd name="connsiteX193" fmla="*/ 788538 w 4710892"/>
              <a:gd name="connsiteY193" fmla="*/ 1112522 h 1726256"/>
              <a:gd name="connsiteX194" fmla="*/ 779906 w 4710892"/>
              <a:gd name="connsiteY194" fmla="*/ 1133177 h 1726256"/>
              <a:gd name="connsiteX195" fmla="*/ 794087 w 4710892"/>
              <a:gd name="connsiteY195" fmla="*/ 1123004 h 1726256"/>
              <a:gd name="connsiteX196" fmla="*/ 834780 w 4710892"/>
              <a:gd name="connsiteY196" fmla="*/ 1091251 h 1726256"/>
              <a:gd name="connsiteX197" fmla="*/ 866842 w 4710892"/>
              <a:gd name="connsiteY197" fmla="*/ 1091559 h 1726256"/>
              <a:gd name="connsiteX198" fmla="*/ 869000 w 4710892"/>
              <a:gd name="connsiteY198" fmla="*/ 1123004 h 1726256"/>
              <a:gd name="connsiteX199" fmla="*/ 850811 w 4710892"/>
              <a:gd name="connsiteY199" fmla="*/ 1146125 h 1726256"/>
              <a:gd name="connsiteX200" fmla="*/ 767575 w 4710892"/>
              <a:gd name="connsiteY200" fmla="*/ 1229670 h 1726256"/>
              <a:gd name="connsiteX201" fmla="*/ 763875 w 4710892"/>
              <a:gd name="connsiteY201" fmla="*/ 1244775 h 1726256"/>
              <a:gd name="connsiteX202" fmla="*/ 779290 w 4710892"/>
              <a:gd name="connsiteY202" fmla="*/ 1244775 h 1726256"/>
              <a:gd name="connsiteX203" fmla="*/ 785147 w 4710892"/>
              <a:gd name="connsiteY203" fmla="*/ 1240151 h 1726256"/>
              <a:gd name="connsiteX204" fmla="*/ 929732 w 4710892"/>
              <a:gd name="connsiteY204" fmla="*/ 1104815 h 1726256"/>
              <a:gd name="connsiteX205" fmla="*/ 952545 w 4710892"/>
              <a:gd name="connsiteY205" fmla="*/ 1074912 h 1726256"/>
              <a:gd name="connsiteX206" fmla="*/ 996938 w 4710892"/>
              <a:gd name="connsiteY206" fmla="*/ 1014488 h 1726256"/>
              <a:gd name="connsiteX207" fmla="*/ 1027766 w 4710892"/>
              <a:gd name="connsiteY207" fmla="*/ 1020037 h 1726256"/>
              <a:gd name="connsiteX208" fmla="*/ 1029307 w 4710892"/>
              <a:gd name="connsiteY208" fmla="*/ 1048091 h 1726256"/>
              <a:gd name="connsiteX209" fmla="*/ 998171 w 4710892"/>
              <a:gd name="connsiteY209" fmla="*/ 1114989 h 1726256"/>
              <a:gd name="connsiteX210" fmla="*/ 1022525 w 4710892"/>
              <a:gd name="connsiteY210" fmla="*/ 1098341 h 1726256"/>
              <a:gd name="connsiteX211" fmla="*/ 1155704 w 4710892"/>
              <a:gd name="connsiteY211" fmla="*/ 964238 h 1726256"/>
              <a:gd name="connsiteX212" fmla="*/ 1196089 w 4710892"/>
              <a:gd name="connsiteY212" fmla="*/ 960539 h 1726256"/>
              <a:gd name="connsiteX213" fmla="*/ 1205338 w 4710892"/>
              <a:gd name="connsiteY213" fmla="*/ 968554 h 1726256"/>
              <a:gd name="connsiteX214" fmla="*/ 1236783 w 4710892"/>
              <a:gd name="connsiteY214" fmla="*/ 992908 h 1726256"/>
              <a:gd name="connsiteX215" fmla="*/ 1272852 w 4710892"/>
              <a:gd name="connsiteY215" fmla="*/ 973795 h 1726256"/>
              <a:gd name="connsiteX216" fmla="*/ 1339441 w 4710892"/>
              <a:gd name="connsiteY216" fmla="*/ 946975 h 1726256"/>
              <a:gd name="connsiteX217" fmla="*/ 1372119 w 4710892"/>
              <a:gd name="connsiteY217" fmla="*/ 928169 h 1726256"/>
              <a:gd name="connsiteX218" fmla="*/ 1550923 w 4710892"/>
              <a:gd name="connsiteY218" fmla="*/ 699423 h 1726256"/>
              <a:gd name="connsiteX219" fmla="*/ 1562329 w 4710892"/>
              <a:gd name="connsiteY219" fmla="*/ 679076 h 1726256"/>
              <a:gd name="connsiteX220" fmla="*/ 1551848 w 4710892"/>
              <a:gd name="connsiteY220" fmla="*/ 658730 h 1726256"/>
              <a:gd name="connsiteX221" fmla="*/ 1484026 w 4710892"/>
              <a:gd name="connsiteY221" fmla="*/ 627593 h 1726256"/>
              <a:gd name="connsiteX222" fmla="*/ 1437475 w 4710892"/>
              <a:gd name="connsiteY222" fmla="*/ 622969 h 1726256"/>
              <a:gd name="connsiteX223" fmla="*/ 1422061 w 4710892"/>
              <a:gd name="connsiteY223" fmla="*/ 630368 h 1726256"/>
              <a:gd name="connsiteX224" fmla="*/ 1361637 w 4710892"/>
              <a:gd name="connsiteY224" fmla="*/ 682159 h 1726256"/>
              <a:gd name="connsiteX225" fmla="*/ 1316628 w 4710892"/>
              <a:gd name="connsiteY225" fmla="*/ 725627 h 1726256"/>
              <a:gd name="connsiteX226" fmla="*/ 1304605 w 4710892"/>
              <a:gd name="connsiteY226" fmla="*/ 721928 h 1726256"/>
              <a:gd name="connsiteX227" fmla="*/ 1311695 w 4710892"/>
              <a:gd name="connsiteY227" fmla="*/ 699731 h 1726256"/>
              <a:gd name="connsiteX228" fmla="*/ 1387225 w 4710892"/>
              <a:gd name="connsiteY228" fmla="*/ 607247 h 1726256"/>
              <a:gd name="connsiteX229" fmla="*/ 1481251 w 4710892"/>
              <a:gd name="connsiteY229" fmla="*/ 493490 h 1726256"/>
              <a:gd name="connsiteX230" fmla="*/ 1478476 w 4710892"/>
              <a:gd name="connsiteY230" fmla="*/ 468211 h 1726256"/>
              <a:gd name="connsiteX231" fmla="*/ 1466762 w 4710892"/>
              <a:gd name="connsiteY231" fmla="*/ 459271 h 1726256"/>
              <a:gd name="connsiteX232" fmla="*/ 1463062 w 4710892"/>
              <a:gd name="connsiteY232" fmla="*/ 439849 h 1726256"/>
              <a:gd name="connsiteX233" fmla="*/ 1491424 w 4710892"/>
              <a:gd name="connsiteY233" fmla="*/ 388057 h 1726256"/>
              <a:gd name="connsiteX234" fmla="*/ 1467070 w 4710892"/>
              <a:gd name="connsiteY234" fmla="*/ 353838 h 1726256"/>
              <a:gd name="connsiteX235" fmla="*/ 2526637 w 4710892"/>
              <a:gd name="connsiteY235" fmla="*/ 345515 h 1726256"/>
              <a:gd name="connsiteX236" fmla="*/ 2519547 w 4710892"/>
              <a:gd name="connsiteY236" fmla="*/ 385283 h 1726256"/>
              <a:gd name="connsiteX237" fmla="*/ 2377120 w 4710892"/>
              <a:gd name="connsiteY237" fmla="*/ 582585 h 1726256"/>
              <a:gd name="connsiteX238" fmla="*/ 2282477 w 4710892"/>
              <a:gd name="connsiteY238" fmla="*/ 669212 h 1726256"/>
              <a:gd name="connsiteX239" fmla="*/ 2262747 w 4710892"/>
              <a:gd name="connsiteY239" fmla="*/ 668596 h 1726256"/>
              <a:gd name="connsiteX240" fmla="*/ 2261822 w 4710892"/>
              <a:gd name="connsiteY240" fmla="*/ 661813 h 1726256"/>
              <a:gd name="connsiteX241" fmla="*/ 2276620 w 4710892"/>
              <a:gd name="connsiteY241" fmla="*/ 637768 h 1726256"/>
              <a:gd name="connsiteX242" fmla="*/ 2441860 w 4710892"/>
              <a:gd name="connsiteY242" fmla="*/ 434609 h 1726256"/>
              <a:gd name="connsiteX243" fmla="*/ 2526637 w 4710892"/>
              <a:gd name="connsiteY243" fmla="*/ 345515 h 1726256"/>
              <a:gd name="connsiteX244" fmla="*/ 2698043 w 4710892"/>
              <a:gd name="connsiteY244" fmla="*/ 315302 h 1726256"/>
              <a:gd name="connsiteX245" fmla="*/ 2684787 w 4710892"/>
              <a:gd name="connsiteY245" fmla="*/ 317152 h 1726256"/>
              <a:gd name="connsiteX246" fmla="*/ 2664749 w 4710892"/>
              <a:gd name="connsiteY246" fmla="*/ 333183 h 1726256"/>
              <a:gd name="connsiteX247" fmla="*/ 2662590 w 4710892"/>
              <a:gd name="connsiteY247" fmla="*/ 381275 h 1726256"/>
              <a:gd name="connsiteX248" fmla="*/ 2663515 w 4710892"/>
              <a:gd name="connsiteY248" fmla="*/ 382199 h 1726256"/>
              <a:gd name="connsiteX249" fmla="*/ 2670298 w 4710892"/>
              <a:gd name="connsiteY249" fmla="*/ 382508 h 1726256"/>
              <a:gd name="connsiteX250" fmla="*/ 2705751 w 4710892"/>
              <a:gd name="connsiteY250" fmla="*/ 337190 h 1726256"/>
              <a:gd name="connsiteX251" fmla="*/ 2708217 w 4710892"/>
              <a:gd name="connsiteY251" fmla="*/ 328558 h 1726256"/>
              <a:gd name="connsiteX252" fmla="*/ 2698043 w 4710892"/>
              <a:gd name="connsiteY252" fmla="*/ 315302 h 1726256"/>
              <a:gd name="connsiteX253" fmla="*/ 2598044 w 4710892"/>
              <a:gd name="connsiteY253" fmla="*/ 105477 h 1726256"/>
              <a:gd name="connsiteX254" fmla="*/ 2587369 w 4710892"/>
              <a:gd name="connsiteY254" fmla="*/ 112760 h 1726256"/>
              <a:gd name="connsiteX255" fmla="*/ 2539585 w 4710892"/>
              <a:gd name="connsiteY255" fmla="*/ 167326 h 1726256"/>
              <a:gd name="connsiteX256" fmla="*/ 2452033 w 4710892"/>
              <a:gd name="connsiteY256" fmla="*/ 253645 h 1726256"/>
              <a:gd name="connsiteX257" fmla="*/ 2370030 w 4710892"/>
              <a:gd name="connsiteY257" fmla="*/ 350138 h 1726256"/>
              <a:gd name="connsiteX258" fmla="*/ 2366947 w 4710892"/>
              <a:gd name="connsiteY258" fmla="*/ 356612 h 1726256"/>
              <a:gd name="connsiteX259" fmla="*/ 2311456 w 4710892"/>
              <a:gd name="connsiteY259" fmla="*/ 447555 h 1726256"/>
              <a:gd name="connsiteX260" fmla="*/ 2199549 w 4710892"/>
              <a:gd name="connsiteY260" fmla="*/ 576726 h 1726256"/>
              <a:gd name="connsiteX261" fmla="*/ 2194925 w 4710892"/>
              <a:gd name="connsiteY261" fmla="*/ 583816 h 1726256"/>
              <a:gd name="connsiteX262" fmla="*/ 2251341 w 4710892"/>
              <a:gd name="connsiteY262" fmla="*/ 579500 h 1726256"/>
              <a:gd name="connsiteX263" fmla="*/ 2251032 w 4710892"/>
              <a:gd name="connsiteY263" fmla="*/ 583816 h 1726256"/>
              <a:gd name="connsiteX264" fmla="*/ 2114155 w 4710892"/>
              <a:gd name="connsiteY264" fmla="*/ 799922 h 1726256"/>
              <a:gd name="connsiteX265" fmla="*/ 2052190 w 4710892"/>
              <a:gd name="connsiteY265" fmla="*/ 874835 h 1726256"/>
              <a:gd name="connsiteX266" fmla="*/ 2034310 w 4710892"/>
              <a:gd name="connsiteY266" fmla="*/ 878534 h 1726256"/>
              <a:gd name="connsiteX267" fmla="*/ 2004406 w 4710892"/>
              <a:gd name="connsiteY267" fmla="*/ 864045 h 1726256"/>
              <a:gd name="connsiteX268" fmla="*/ 2001940 w 4710892"/>
              <a:gd name="connsiteY268" fmla="*/ 839999 h 1726256"/>
              <a:gd name="connsiteX269" fmla="*/ 2085793 w 4710892"/>
              <a:gd name="connsiteY269" fmla="*/ 762003 h 1726256"/>
              <a:gd name="connsiteX270" fmla="*/ 2119396 w 4710892"/>
              <a:gd name="connsiteY270" fmla="*/ 723160 h 1726256"/>
              <a:gd name="connsiteX271" fmla="*/ 2126486 w 4710892"/>
              <a:gd name="connsiteY271" fmla="*/ 700963 h 1726256"/>
              <a:gd name="connsiteX272" fmla="*/ 2150532 w 4710892"/>
              <a:gd name="connsiteY272" fmla="*/ 650097 h 1726256"/>
              <a:gd name="connsiteX273" fmla="*/ 2168721 w 4710892"/>
              <a:gd name="connsiteY273" fmla="*/ 626975 h 1726256"/>
              <a:gd name="connsiteX274" fmla="*/ 2167488 w 4710892"/>
              <a:gd name="connsiteY274" fmla="*/ 604163 h 1726256"/>
              <a:gd name="connsiteX275" fmla="*/ 2145908 w 4710892"/>
              <a:gd name="connsiteY275" fmla="*/ 600771 h 1726256"/>
              <a:gd name="connsiteX276" fmla="*/ 2112614 w 4710892"/>
              <a:gd name="connsiteY276" fmla="*/ 635299 h 1726256"/>
              <a:gd name="connsiteX277" fmla="*/ 1979436 w 4710892"/>
              <a:gd name="connsiteY277" fmla="*/ 786666 h 1726256"/>
              <a:gd name="connsiteX278" fmla="*/ 1934734 w 4710892"/>
              <a:gd name="connsiteY278" fmla="*/ 820577 h 1726256"/>
              <a:gd name="connsiteX279" fmla="*/ 1945525 w 4710892"/>
              <a:gd name="connsiteY279" fmla="*/ 802697 h 1726256"/>
              <a:gd name="connsiteX280" fmla="*/ 1989301 w 4710892"/>
              <a:gd name="connsiteY280" fmla="*/ 731483 h 1726256"/>
              <a:gd name="connsiteX281" fmla="*/ 1986526 w 4710892"/>
              <a:gd name="connsiteY281" fmla="*/ 708362 h 1726256"/>
              <a:gd name="connsiteX282" fmla="*/ 1966488 w 4710892"/>
              <a:gd name="connsiteY282" fmla="*/ 709595 h 1726256"/>
              <a:gd name="connsiteX283" fmla="*/ 1951382 w 4710892"/>
              <a:gd name="connsiteY283" fmla="*/ 723776 h 1726256"/>
              <a:gd name="connsiteX284" fmla="*/ 1789841 w 4710892"/>
              <a:gd name="connsiteY284" fmla="*/ 924160 h 1726256"/>
              <a:gd name="connsiteX285" fmla="*/ 1746990 w 4710892"/>
              <a:gd name="connsiteY285" fmla="*/ 999689 h 1726256"/>
              <a:gd name="connsiteX286" fmla="*/ 1716470 w 4710892"/>
              <a:gd name="connsiteY286" fmla="*/ 1040999 h 1726256"/>
              <a:gd name="connsiteX287" fmla="*/ 1487108 w 4710892"/>
              <a:gd name="connsiteY287" fmla="*/ 1272828 h 1726256"/>
              <a:gd name="connsiteX288" fmla="*/ 1408034 w 4710892"/>
              <a:gd name="connsiteY288" fmla="*/ 1357837 h 1726256"/>
              <a:gd name="connsiteX289" fmla="*/ 1367142 w 4710892"/>
              <a:gd name="connsiteY289" fmla="*/ 1419272 h 1726256"/>
              <a:gd name="connsiteX290" fmla="*/ 1415071 w 4710892"/>
              <a:gd name="connsiteY290" fmla="*/ 1419272 h 1726256"/>
              <a:gd name="connsiteX291" fmla="*/ 1437783 w 4710892"/>
              <a:gd name="connsiteY291" fmla="*/ 1380418 h 1726256"/>
              <a:gd name="connsiteX292" fmla="*/ 1615662 w 4710892"/>
              <a:gd name="connsiteY292" fmla="*/ 1198224 h 1726256"/>
              <a:gd name="connsiteX293" fmla="*/ 1662521 w 4710892"/>
              <a:gd name="connsiteY293" fmla="*/ 1170170 h 1726256"/>
              <a:gd name="connsiteX294" fmla="*/ 1694274 w 4710892"/>
              <a:gd name="connsiteY294" fmla="*/ 1145816 h 1726256"/>
              <a:gd name="connsiteX295" fmla="*/ 1787375 w 4710892"/>
              <a:gd name="connsiteY295" fmla="*/ 1031443 h 1726256"/>
              <a:gd name="connsiteX296" fmla="*/ 1869995 w 4710892"/>
              <a:gd name="connsiteY296" fmla="*/ 968861 h 1726256"/>
              <a:gd name="connsiteX297" fmla="*/ 1889109 w 4710892"/>
              <a:gd name="connsiteY297" fmla="*/ 953755 h 1726256"/>
              <a:gd name="connsiteX298" fmla="*/ 1919320 w 4710892"/>
              <a:gd name="connsiteY298" fmla="*/ 941424 h 1726256"/>
              <a:gd name="connsiteX299" fmla="*/ 1865987 w 4710892"/>
              <a:gd name="connsiteY299" fmla="*/ 1016645 h 1726256"/>
              <a:gd name="connsiteX300" fmla="*/ 1719245 w 4710892"/>
              <a:gd name="connsiteY300" fmla="*/ 1196990 h 1726256"/>
              <a:gd name="connsiteX301" fmla="*/ 1693657 w 4710892"/>
              <a:gd name="connsiteY301" fmla="*/ 1234601 h 1726256"/>
              <a:gd name="connsiteX302" fmla="*/ 1696740 w 4710892"/>
              <a:gd name="connsiteY302" fmla="*/ 1269129 h 1726256"/>
              <a:gd name="connsiteX303" fmla="*/ 1729418 w 4710892"/>
              <a:gd name="connsiteY303" fmla="*/ 1266971 h 1726256"/>
              <a:gd name="connsiteX304" fmla="*/ 1760554 w 4710892"/>
              <a:gd name="connsiteY304" fmla="*/ 1232443 h 1726256"/>
              <a:gd name="connsiteX305" fmla="*/ 1927335 w 4710892"/>
              <a:gd name="connsiteY305" fmla="*/ 1037300 h 1726256"/>
              <a:gd name="connsiteX306" fmla="*/ 1964021 w 4710892"/>
              <a:gd name="connsiteY306" fmla="*/ 1002772 h 1726256"/>
              <a:gd name="connsiteX307" fmla="*/ 1999165 w 4710892"/>
              <a:gd name="connsiteY307" fmla="*/ 988899 h 1726256"/>
              <a:gd name="connsiteX308" fmla="*/ 2002865 w 4710892"/>
              <a:gd name="connsiteY308" fmla="*/ 992291 h 1726256"/>
              <a:gd name="connsiteX309" fmla="*/ 1993616 w 4710892"/>
              <a:gd name="connsiteY309" fmla="*/ 1029285 h 1726256"/>
              <a:gd name="connsiteX310" fmla="*/ 1891575 w 4710892"/>
              <a:gd name="connsiteY310" fmla="*/ 1142732 h 1726256"/>
              <a:gd name="connsiteX311" fmla="*/ 1849032 w 4710892"/>
              <a:gd name="connsiteY311" fmla="*/ 1190516 h 1726256"/>
              <a:gd name="connsiteX312" fmla="*/ 1837934 w 4710892"/>
              <a:gd name="connsiteY312" fmla="*/ 1227510 h 1726256"/>
              <a:gd name="connsiteX313" fmla="*/ 1849648 w 4710892"/>
              <a:gd name="connsiteY313" fmla="*/ 1235525 h 1726256"/>
              <a:gd name="connsiteX314" fmla="*/ 1876469 w 4710892"/>
              <a:gd name="connsiteY314" fmla="*/ 1219803 h 1726256"/>
              <a:gd name="connsiteX315" fmla="*/ 1930727 w 4710892"/>
              <a:gd name="connsiteY315" fmla="*/ 1161538 h 1726256"/>
              <a:gd name="connsiteX316" fmla="*/ 1959705 w 4710892"/>
              <a:gd name="connsiteY316" fmla="*/ 1152289 h 1726256"/>
              <a:gd name="connsiteX317" fmla="*/ 1965871 w 4710892"/>
              <a:gd name="connsiteY317" fmla="*/ 1162155 h 1726256"/>
              <a:gd name="connsiteX318" fmla="*/ 1913270 w 4710892"/>
              <a:gd name="connsiteY318" fmla="*/ 1257761 h 1726256"/>
              <a:gd name="connsiteX319" fmla="*/ 1836942 w 4710892"/>
              <a:gd name="connsiteY319" fmla="*/ 1329214 h 1726256"/>
              <a:gd name="connsiteX320" fmla="*/ 1899422 w 4710892"/>
              <a:gd name="connsiteY320" fmla="*/ 1329214 h 1726256"/>
              <a:gd name="connsiteX321" fmla="*/ 1928068 w 4710892"/>
              <a:gd name="connsiteY321" fmla="*/ 1291941 h 1726256"/>
              <a:gd name="connsiteX322" fmla="*/ 1961863 w 4710892"/>
              <a:gd name="connsiteY322" fmla="*/ 1255256 h 1726256"/>
              <a:gd name="connsiteX323" fmla="*/ 2039550 w 4710892"/>
              <a:gd name="connsiteY323" fmla="*/ 1171403 h 1726256"/>
              <a:gd name="connsiteX324" fmla="*/ 2074078 w 4710892"/>
              <a:gd name="connsiteY324" fmla="*/ 1108513 h 1726256"/>
              <a:gd name="connsiteX325" fmla="*/ 2088567 w 4710892"/>
              <a:gd name="connsiteY325" fmla="*/ 1080151 h 1726256"/>
              <a:gd name="connsiteX326" fmla="*/ 2155157 w 4710892"/>
              <a:gd name="connsiteY326" fmla="*/ 1008013 h 1726256"/>
              <a:gd name="connsiteX327" fmla="*/ 2140051 w 4710892"/>
              <a:gd name="connsiteY327" fmla="*/ 1059496 h 1726256"/>
              <a:gd name="connsiteX328" fmla="*/ 2116313 w 4710892"/>
              <a:gd name="connsiteY328" fmla="*/ 1122386 h 1726256"/>
              <a:gd name="connsiteX329" fmla="*/ 2120321 w 4710892"/>
              <a:gd name="connsiteY329" fmla="*/ 1152906 h 1726256"/>
              <a:gd name="connsiteX330" fmla="*/ 2146833 w 4710892"/>
              <a:gd name="connsiteY330" fmla="*/ 1121769 h 1726256"/>
              <a:gd name="connsiteX331" fmla="*/ 2269530 w 4710892"/>
              <a:gd name="connsiteY331" fmla="*/ 946356 h 1726256"/>
              <a:gd name="connsiteX332" fmla="*/ 2344751 w 4710892"/>
              <a:gd name="connsiteY332" fmla="*/ 876684 h 1726256"/>
              <a:gd name="connsiteX333" fmla="*/ 2375887 w 4710892"/>
              <a:gd name="connsiteY333" fmla="*/ 842157 h 1726256"/>
              <a:gd name="connsiteX334" fmla="*/ 2447717 w 4710892"/>
              <a:gd name="connsiteY334" fmla="*/ 737957 h 1726256"/>
              <a:gd name="connsiteX335" fmla="*/ 2456657 w 4710892"/>
              <a:gd name="connsiteY335" fmla="*/ 728092 h 1726256"/>
              <a:gd name="connsiteX336" fmla="*/ 2480395 w 4710892"/>
              <a:gd name="connsiteY336" fmla="*/ 722235 h 1726256"/>
              <a:gd name="connsiteX337" fmla="*/ 2493343 w 4710892"/>
              <a:gd name="connsiteY337" fmla="*/ 741656 h 1726256"/>
              <a:gd name="connsiteX338" fmla="*/ 2493651 w 4710892"/>
              <a:gd name="connsiteY338" fmla="*/ 744123 h 1726256"/>
              <a:gd name="connsiteX339" fmla="*/ 2499200 w 4710892"/>
              <a:gd name="connsiteY339" fmla="*/ 761079 h 1726256"/>
              <a:gd name="connsiteX340" fmla="*/ 2519547 w 4710892"/>
              <a:gd name="connsiteY340" fmla="*/ 751830 h 1726256"/>
              <a:gd name="connsiteX341" fmla="*/ 2579970 w 4710892"/>
              <a:gd name="connsiteY341" fmla="*/ 680617 h 1726256"/>
              <a:gd name="connsiteX342" fmla="*/ 2673072 w 4710892"/>
              <a:gd name="connsiteY342" fmla="*/ 570868 h 1726256"/>
              <a:gd name="connsiteX343" fmla="*/ 2680162 w 4710892"/>
              <a:gd name="connsiteY343" fmla="*/ 553604 h 1726256"/>
              <a:gd name="connsiteX344" fmla="*/ 2696810 w 4710892"/>
              <a:gd name="connsiteY344" fmla="*/ 495339 h 1726256"/>
              <a:gd name="connsiteX345" fmla="*/ 2724247 w 4710892"/>
              <a:gd name="connsiteY345" fmla="*/ 460503 h 1726256"/>
              <a:gd name="connsiteX346" fmla="*/ 2731029 w 4710892"/>
              <a:gd name="connsiteY346" fmla="*/ 445089 h 1726256"/>
              <a:gd name="connsiteX347" fmla="*/ 2722089 w 4710892"/>
              <a:gd name="connsiteY347" fmla="*/ 419193 h 1726256"/>
              <a:gd name="connsiteX348" fmla="*/ 2692802 w 4710892"/>
              <a:gd name="connsiteY348" fmla="*/ 424434 h 1726256"/>
              <a:gd name="connsiteX349" fmla="*/ 2650567 w 4710892"/>
              <a:gd name="connsiteY349" fmla="*/ 467593 h 1726256"/>
              <a:gd name="connsiteX350" fmla="*/ 2537736 w 4710892"/>
              <a:gd name="connsiteY350" fmla="*/ 589365 h 1726256"/>
              <a:gd name="connsiteX351" fmla="*/ 2496117 w 4710892"/>
              <a:gd name="connsiteY351" fmla="*/ 645473 h 1726256"/>
              <a:gd name="connsiteX352" fmla="*/ 2460665 w 4710892"/>
              <a:gd name="connsiteY352" fmla="*/ 678767 h 1726256"/>
              <a:gd name="connsiteX353" fmla="*/ 2486561 w 4710892"/>
              <a:gd name="connsiteY353" fmla="*/ 624509 h 1726256"/>
              <a:gd name="connsiteX354" fmla="*/ 2620664 w 4710892"/>
              <a:gd name="connsiteY354" fmla="*/ 459578 h 1726256"/>
              <a:gd name="connsiteX355" fmla="*/ 2638852 w 4710892"/>
              <a:gd name="connsiteY355" fmla="*/ 433066 h 1726256"/>
              <a:gd name="connsiteX356" fmla="*/ 2629604 w 4710892"/>
              <a:gd name="connsiteY356" fmla="*/ 399771 h 1726256"/>
              <a:gd name="connsiteX357" fmla="*/ 2624055 w 4710892"/>
              <a:gd name="connsiteY357" fmla="*/ 396997 h 1726256"/>
              <a:gd name="connsiteX358" fmla="*/ 2608949 w 4710892"/>
              <a:gd name="connsiteY358" fmla="*/ 383741 h 1726256"/>
              <a:gd name="connsiteX359" fmla="*/ 2624055 w 4710892"/>
              <a:gd name="connsiteY359" fmla="*/ 357845 h 1726256"/>
              <a:gd name="connsiteX360" fmla="*/ 2647793 w 4710892"/>
              <a:gd name="connsiteY360" fmla="*/ 334724 h 1726256"/>
              <a:gd name="connsiteX361" fmla="*/ 2673997 w 4710892"/>
              <a:gd name="connsiteY361" fmla="*/ 288789 h 1726256"/>
              <a:gd name="connsiteX362" fmla="*/ 2679238 w 4710892"/>
              <a:gd name="connsiteY362" fmla="*/ 277691 h 1726256"/>
              <a:gd name="connsiteX363" fmla="*/ 2672455 w 4710892"/>
              <a:gd name="connsiteY363" fmla="*/ 235765 h 1726256"/>
              <a:gd name="connsiteX364" fmla="*/ 2625905 w 4710892"/>
              <a:gd name="connsiteY364" fmla="*/ 241005 h 1726256"/>
              <a:gd name="connsiteX365" fmla="*/ 2590144 w 4710892"/>
              <a:gd name="connsiteY365" fmla="*/ 278308 h 1726256"/>
              <a:gd name="connsiteX366" fmla="*/ 2549142 w 4710892"/>
              <a:gd name="connsiteY366" fmla="*/ 276458 h 1726256"/>
              <a:gd name="connsiteX367" fmla="*/ 2550375 w 4710892"/>
              <a:gd name="connsiteY367" fmla="*/ 241005 h 1726256"/>
              <a:gd name="connsiteX368" fmla="*/ 2615731 w 4710892"/>
              <a:gd name="connsiteY368" fmla="*/ 156228 h 1726256"/>
              <a:gd name="connsiteX369" fmla="*/ 2617273 w 4710892"/>
              <a:gd name="connsiteY369" fmla="*/ 134340 h 1726256"/>
              <a:gd name="connsiteX370" fmla="*/ 2607099 w 4710892"/>
              <a:gd name="connsiteY370" fmla="*/ 114610 h 1726256"/>
              <a:gd name="connsiteX371" fmla="*/ 2598044 w 4710892"/>
              <a:gd name="connsiteY371" fmla="*/ 105477 h 1726256"/>
              <a:gd name="connsiteX372" fmla="*/ 2604016 w 4710892"/>
              <a:gd name="connsiteY372" fmla="*/ 6 h 1726256"/>
              <a:gd name="connsiteX373" fmla="*/ 2632070 w 4710892"/>
              <a:gd name="connsiteY373" fmla="*/ 19042 h 1726256"/>
              <a:gd name="connsiteX374" fmla="*/ 2682012 w 4710892"/>
              <a:gd name="connsiteY374" fmla="*/ 96421 h 1726256"/>
              <a:gd name="connsiteX375" fmla="*/ 2695268 w 4710892"/>
              <a:gd name="connsiteY375" fmla="*/ 105361 h 1726256"/>
              <a:gd name="connsiteX376" fmla="*/ 2858966 w 4710892"/>
              <a:gd name="connsiteY376" fmla="*/ 207095 h 1726256"/>
              <a:gd name="connsiteX377" fmla="*/ 3049177 w 4710892"/>
              <a:gd name="connsiteY377" fmla="*/ 473451 h 1726256"/>
              <a:gd name="connsiteX378" fmla="*/ 3294878 w 4710892"/>
              <a:gd name="connsiteY378" fmla="*/ 801463 h 1726256"/>
              <a:gd name="connsiteX379" fmla="*/ 3480156 w 4710892"/>
              <a:gd name="connsiteY379" fmla="*/ 1015104 h 1726256"/>
              <a:gd name="connsiteX380" fmla="*/ 3615492 w 4710892"/>
              <a:gd name="connsiteY380" fmla="*/ 1122386 h 1726256"/>
              <a:gd name="connsiteX381" fmla="*/ 3745279 w 4710892"/>
              <a:gd name="connsiteY381" fmla="*/ 1226894 h 1726256"/>
              <a:gd name="connsiteX382" fmla="*/ 3746204 w 4710892"/>
              <a:gd name="connsiteY382" fmla="*/ 1227818 h 1726256"/>
              <a:gd name="connsiteX383" fmla="*/ 3775491 w 4710892"/>
              <a:gd name="connsiteY383" fmla="*/ 1221653 h 1726256"/>
              <a:gd name="connsiteX384" fmla="*/ 3761310 w 4710892"/>
              <a:gd name="connsiteY384" fmla="*/ 1182193 h 1726256"/>
              <a:gd name="connsiteX385" fmla="*/ 3703969 w 4710892"/>
              <a:gd name="connsiteY385" fmla="*/ 1128551 h 1726256"/>
              <a:gd name="connsiteX386" fmla="*/ 3698112 w 4710892"/>
              <a:gd name="connsiteY386" fmla="*/ 1091866 h 1726256"/>
              <a:gd name="connsiteX387" fmla="*/ 3699345 w 4710892"/>
              <a:gd name="connsiteY387" fmla="*/ 1048398 h 1726256"/>
              <a:gd name="connsiteX388" fmla="*/ 3688863 w 4710892"/>
              <a:gd name="connsiteY388" fmla="*/ 1045315 h 1726256"/>
              <a:gd name="connsiteX389" fmla="*/ 3670983 w 4710892"/>
              <a:gd name="connsiteY389" fmla="*/ 1063196 h 1726256"/>
              <a:gd name="connsiteX390" fmla="*/ 3651253 w 4710892"/>
              <a:gd name="connsiteY390" fmla="*/ 1106972 h 1726256"/>
              <a:gd name="connsiteX391" fmla="*/ 3636455 w 4710892"/>
              <a:gd name="connsiteY391" fmla="*/ 1113137 h 1726256"/>
              <a:gd name="connsiteX392" fmla="*/ 3617342 w 4710892"/>
              <a:gd name="connsiteY392" fmla="*/ 1100189 h 1726256"/>
              <a:gd name="connsiteX393" fmla="*/ 3267441 w 4710892"/>
              <a:gd name="connsiteY393" fmla="*/ 713603 h 1726256"/>
              <a:gd name="connsiteX394" fmla="*/ 3238462 w 4710892"/>
              <a:gd name="connsiteY394" fmla="*/ 675376 h 1726256"/>
              <a:gd name="connsiteX395" fmla="*/ 3243087 w 4710892"/>
              <a:gd name="connsiteY395" fmla="*/ 601388 h 1726256"/>
              <a:gd name="connsiteX396" fmla="*/ 3294878 w 4710892"/>
              <a:gd name="connsiteY396" fmla="*/ 550522 h 1726256"/>
              <a:gd name="connsiteX397" fmla="*/ 3366400 w 4710892"/>
              <a:gd name="connsiteY397" fmla="*/ 486398 h 1726256"/>
              <a:gd name="connsiteX398" fmla="*/ 3441004 w 4710892"/>
              <a:gd name="connsiteY398" fmla="*/ 489790 h 1726256"/>
              <a:gd name="connsiteX399" fmla="*/ 3504511 w 4710892"/>
              <a:gd name="connsiteY399" fmla="*/ 549597 h 1726256"/>
              <a:gd name="connsiteX400" fmla="*/ 3617650 w 4710892"/>
              <a:gd name="connsiteY400" fmla="*/ 604471 h 1726256"/>
              <a:gd name="connsiteX401" fmla="*/ 3791214 w 4710892"/>
              <a:gd name="connsiteY401" fmla="*/ 734875 h 1726256"/>
              <a:gd name="connsiteX402" fmla="*/ 3988823 w 4710892"/>
              <a:gd name="connsiteY402" fmla="*/ 996298 h 1726256"/>
              <a:gd name="connsiteX403" fmla="*/ 4317452 w 4710892"/>
              <a:gd name="connsiteY403" fmla="*/ 1345582 h 1726256"/>
              <a:gd name="connsiteX404" fmla="*/ 4354754 w 4710892"/>
              <a:gd name="connsiteY404" fmla="*/ 1384734 h 1726256"/>
              <a:gd name="connsiteX405" fmla="*/ 4376643 w 4710892"/>
              <a:gd name="connsiteY405" fmla="*/ 1414330 h 1726256"/>
              <a:gd name="connsiteX406" fmla="*/ 4465736 w 4710892"/>
              <a:gd name="connsiteY406" fmla="*/ 1515138 h 1726256"/>
              <a:gd name="connsiteX407" fmla="*/ 4691091 w 4710892"/>
              <a:gd name="connsiteY407" fmla="*/ 1703807 h 1726256"/>
              <a:gd name="connsiteX408" fmla="*/ 4710821 w 4710892"/>
              <a:gd name="connsiteY408" fmla="*/ 1725387 h 1726256"/>
              <a:gd name="connsiteX409" fmla="*/ 4710892 w 4710892"/>
              <a:gd name="connsiteY409" fmla="*/ 1726256 h 1726256"/>
              <a:gd name="connsiteX410" fmla="*/ 0 w 4710892"/>
              <a:gd name="connsiteY410" fmla="*/ 1726256 h 1726256"/>
              <a:gd name="connsiteX411" fmla="*/ 10125 w 4710892"/>
              <a:gd name="connsiteY411" fmla="*/ 1713672 h 1726256"/>
              <a:gd name="connsiteX412" fmla="*/ 78255 w 4710892"/>
              <a:gd name="connsiteY412" fmla="*/ 1570012 h 1726256"/>
              <a:gd name="connsiteX413" fmla="*/ 276789 w 4710892"/>
              <a:gd name="connsiteY413" fmla="*/ 1341883 h 1726256"/>
              <a:gd name="connsiteX414" fmla="*/ 475015 w 4710892"/>
              <a:gd name="connsiteY414" fmla="*/ 1159688 h 1726256"/>
              <a:gd name="connsiteX415" fmla="*/ 898596 w 4710892"/>
              <a:gd name="connsiteY415" fmla="*/ 703430 h 1726256"/>
              <a:gd name="connsiteX416" fmla="*/ 937131 w 4710892"/>
              <a:gd name="connsiteY416" fmla="*/ 643315 h 1726256"/>
              <a:gd name="connsiteX417" fmla="*/ 1014510 w 4710892"/>
              <a:gd name="connsiteY417" fmla="*/ 583816 h 1726256"/>
              <a:gd name="connsiteX418" fmla="*/ 1080175 w 4710892"/>
              <a:gd name="connsiteY418" fmla="*/ 537574 h 1726256"/>
              <a:gd name="connsiteX419" fmla="*/ 1185299 w 4710892"/>
              <a:gd name="connsiteY419" fmla="*/ 442931 h 1726256"/>
              <a:gd name="connsiteX420" fmla="*/ 1261445 w 4710892"/>
              <a:gd name="connsiteY420" fmla="*/ 409020 h 1726256"/>
              <a:gd name="connsiteX421" fmla="*/ 1294123 w 4710892"/>
              <a:gd name="connsiteY421" fmla="*/ 390523 h 1726256"/>
              <a:gd name="connsiteX422" fmla="*/ 1421752 w 4710892"/>
              <a:gd name="connsiteY422" fmla="*/ 262277 h 1726256"/>
              <a:gd name="connsiteX423" fmla="*/ 1439016 w 4710892"/>
              <a:gd name="connsiteY423" fmla="*/ 246555 h 1726256"/>
              <a:gd name="connsiteX424" fmla="*/ 1521635 w 4710892"/>
              <a:gd name="connsiteY424" fmla="*/ 241622 h 1726256"/>
              <a:gd name="connsiteX425" fmla="*/ 1571886 w 4710892"/>
              <a:gd name="connsiteY425" fmla="*/ 286632 h 1726256"/>
              <a:gd name="connsiteX426" fmla="*/ 1854273 w 4710892"/>
              <a:gd name="connsiteY426" fmla="*/ 621426 h 1726256"/>
              <a:gd name="connsiteX427" fmla="*/ 1855506 w 4710892"/>
              <a:gd name="connsiteY427" fmla="*/ 645781 h 1726256"/>
              <a:gd name="connsiteX428" fmla="*/ 1779360 w 4710892"/>
              <a:gd name="connsiteY428" fmla="*/ 734258 h 1726256"/>
              <a:gd name="connsiteX429" fmla="*/ 1544448 w 4710892"/>
              <a:gd name="connsiteY429" fmla="*/ 981192 h 1726256"/>
              <a:gd name="connsiteX430" fmla="*/ 1467994 w 4710892"/>
              <a:gd name="connsiteY430" fmla="*/ 1061346 h 1726256"/>
              <a:gd name="connsiteX431" fmla="*/ 1436550 w 4710892"/>
              <a:gd name="connsiteY431" fmla="*/ 1100806 h 1726256"/>
              <a:gd name="connsiteX432" fmla="*/ 1439941 w 4710892"/>
              <a:gd name="connsiteY432" fmla="*/ 1124236 h 1726256"/>
              <a:gd name="connsiteX433" fmla="*/ 1458746 w 4710892"/>
              <a:gd name="connsiteY433" fmla="*/ 1124852 h 1726256"/>
              <a:gd name="connsiteX434" fmla="*/ 1499131 w 4710892"/>
              <a:gd name="connsiteY434" fmla="*/ 1090941 h 1726256"/>
              <a:gd name="connsiteX435" fmla="*/ 1733117 w 4710892"/>
              <a:gd name="connsiteY435" fmla="*/ 861887 h 1726256"/>
              <a:gd name="connsiteX436" fmla="*/ 1949224 w 4710892"/>
              <a:gd name="connsiteY436" fmla="*/ 616494 h 1726256"/>
              <a:gd name="connsiteX437" fmla="*/ 2100899 w 4710892"/>
              <a:gd name="connsiteY437" fmla="*/ 519693 h 1726256"/>
              <a:gd name="connsiteX438" fmla="*/ 2149299 w 4710892"/>
              <a:gd name="connsiteY438" fmla="*/ 486398 h 1726256"/>
              <a:gd name="connsiteX439" fmla="*/ 2275695 w 4710892"/>
              <a:gd name="connsiteY439" fmla="*/ 318385 h 1726256"/>
              <a:gd name="connsiteX440" fmla="*/ 2431070 w 4710892"/>
              <a:gd name="connsiteY440" fmla="*/ 161469 h 1726256"/>
              <a:gd name="connsiteX441" fmla="*/ 2575038 w 4710892"/>
              <a:gd name="connsiteY441" fmla="*/ 17501 h 1726256"/>
              <a:gd name="connsiteX442" fmla="*/ 2604016 w 4710892"/>
              <a:gd name="connsiteY442" fmla="*/ 6 h 1726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</a:cxnLst>
            <a:rect l="l" t="t" r="r" b="b"/>
            <a:pathLst>
              <a:path w="4710892" h="1726256">
                <a:moveTo>
                  <a:pt x="3158617" y="1445775"/>
                </a:moveTo>
                <a:cubicBezTo>
                  <a:pt x="3153684" y="1477528"/>
                  <a:pt x="3148444" y="1509282"/>
                  <a:pt x="3143511" y="1541035"/>
                </a:cubicBezTo>
                <a:cubicBezTo>
                  <a:pt x="3144744" y="1541035"/>
                  <a:pt x="3145977" y="1541343"/>
                  <a:pt x="3147211" y="1541652"/>
                </a:cubicBezTo>
                <a:cubicBezTo>
                  <a:pt x="3158617" y="1510823"/>
                  <a:pt x="3164166" y="1479070"/>
                  <a:pt x="3161700" y="1446083"/>
                </a:cubicBezTo>
                <a:cubicBezTo>
                  <a:pt x="3160467" y="1446083"/>
                  <a:pt x="3159542" y="1445775"/>
                  <a:pt x="3158617" y="1445775"/>
                </a:cubicBezTo>
                <a:close/>
                <a:moveTo>
                  <a:pt x="3102509" y="1383502"/>
                </a:moveTo>
                <a:cubicBezTo>
                  <a:pt x="3080313" y="1402924"/>
                  <a:pt x="3073530" y="1435602"/>
                  <a:pt x="3084937" y="1468280"/>
                </a:cubicBezTo>
                <a:cubicBezTo>
                  <a:pt x="3097577" y="1440534"/>
                  <a:pt x="3103743" y="1413714"/>
                  <a:pt x="3102509" y="1383502"/>
                </a:cubicBezTo>
                <a:close/>
                <a:moveTo>
                  <a:pt x="2042557" y="1318762"/>
                </a:moveTo>
                <a:cubicBezTo>
                  <a:pt x="2036468" y="1320689"/>
                  <a:pt x="2030919" y="1324465"/>
                  <a:pt x="2025370" y="1329860"/>
                </a:cubicBezTo>
                <a:lnTo>
                  <a:pt x="1929425" y="1419350"/>
                </a:lnTo>
                <a:lnTo>
                  <a:pt x="1929425" y="1473921"/>
                </a:lnTo>
                <a:lnTo>
                  <a:pt x="1936080" y="1473921"/>
                </a:lnTo>
                <a:cubicBezTo>
                  <a:pt x="1936145" y="1471835"/>
                  <a:pt x="1936211" y="1469748"/>
                  <a:pt x="1936276" y="1467662"/>
                </a:cubicBezTo>
                <a:cubicBezTo>
                  <a:pt x="1958164" y="1442075"/>
                  <a:pt x="1982826" y="1418954"/>
                  <a:pt x="2006256" y="1394907"/>
                </a:cubicBezTo>
                <a:cubicBezTo>
                  <a:pt x="2025370" y="1375178"/>
                  <a:pt x="2043250" y="1354214"/>
                  <a:pt x="2057123" y="1330168"/>
                </a:cubicBezTo>
                <a:cubicBezTo>
                  <a:pt x="2059281" y="1326777"/>
                  <a:pt x="2060822" y="1323078"/>
                  <a:pt x="2062980" y="1318762"/>
                </a:cubicBezTo>
                <a:cubicBezTo>
                  <a:pt x="2055273" y="1316758"/>
                  <a:pt x="2048645" y="1316835"/>
                  <a:pt x="2042557" y="1318762"/>
                </a:cubicBezTo>
                <a:close/>
                <a:moveTo>
                  <a:pt x="3045786" y="1314755"/>
                </a:moveTo>
                <a:cubicBezTo>
                  <a:pt x="3040545" y="1312906"/>
                  <a:pt x="3036538" y="1315680"/>
                  <a:pt x="3033763" y="1320613"/>
                </a:cubicBezTo>
                <a:cubicBezTo>
                  <a:pt x="3027905" y="1331403"/>
                  <a:pt x="3028522" y="1342501"/>
                  <a:pt x="3031605" y="1355141"/>
                </a:cubicBezTo>
                <a:cubicBezTo>
                  <a:pt x="3042087" y="1346509"/>
                  <a:pt x="3045786" y="1336336"/>
                  <a:pt x="3047636" y="1325237"/>
                </a:cubicBezTo>
                <a:cubicBezTo>
                  <a:pt x="3048253" y="1321846"/>
                  <a:pt x="3051644" y="1316605"/>
                  <a:pt x="3045786" y="1314755"/>
                </a:cubicBezTo>
                <a:close/>
                <a:moveTo>
                  <a:pt x="3826358" y="1281769"/>
                </a:moveTo>
                <a:cubicBezTo>
                  <a:pt x="3822658" y="1284544"/>
                  <a:pt x="3816800" y="1284852"/>
                  <a:pt x="3817417" y="1289476"/>
                </a:cubicBezTo>
                <a:cubicBezTo>
                  <a:pt x="3818342" y="1293792"/>
                  <a:pt x="3820500" y="1299033"/>
                  <a:pt x="3826974" y="1298417"/>
                </a:cubicBezTo>
                <a:cubicBezTo>
                  <a:pt x="3830365" y="1298108"/>
                  <a:pt x="3833447" y="1296875"/>
                  <a:pt x="3831906" y="1292251"/>
                </a:cubicBezTo>
                <a:cubicBezTo>
                  <a:pt x="3830673" y="1288552"/>
                  <a:pt x="3830673" y="1283927"/>
                  <a:pt x="3826358" y="1281769"/>
                </a:cubicBezTo>
                <a:close/>
                <a:moveTo>
                  <a:pt x="2734305" y="1255642"/>
                </a:moveTo>
                <a:cubicBezTo>
                  <a:pt x="2732571" y="1254408"/>
                  <a:pt x="2730567" y="1254023"/>
                  <a:pt x="2727947" y="1256181"/>
                </a:cubicBezTo>
                <a:cubicBezTo>
                  <a:pt x="2722706" y="1260497"/>
                  <a:pt x="2723631" y="1266355"/>
                  <a:pt x="2727022" y="1271595"/>
                </a:cubicBezTo>
                <a:cubicBezTo>
                  <a:pt x="2731030" y="1277453"/>
                  <a:pt x="2735962" y="1283002"/>
                  <a:pt x="2740278" y="1289168"/>
                </a:cubicBezTo>
                <a:cubicBezTo>
                  <a:pt x="2771106" y="1332944"/>
                  <a:pt x="2800085" y="1378261"/>
                  <a:pt x="2833071" y="1420496"/>
                </a:cubicBezTo>
                <a:cubicBezTo>
                  <a:pt x="2857117" y="1451325"/>
                  <a:pt x="2876231" y="1483694"/>
                  <a:pt x="2888254" y="1520688"/>
                </a:cubicBezTo>
                <a:cubicBezTo>
                  <a:pt x="2891337" y="1530245"/>
                  <a:pt x="2895653" y="1539494"/>
                  <a:pt x="2904901" y="1548742"/>
                </a:cubicBezTo>
                <a:cubicBezTo>
                  <a:pt x="2904901" y="1534253"/>
                  <a:pt x="2905518" y="1522538"/>
                  <a:pt x="2904593" y="1510823"/>
                </a:cubicBezTo>
                <a:cubicBezTo>
                  <a:pt x="2903052" y="1484927"/>
                  <a:pt x="2894728" y="1462114"/>
                  <a:pt x="2872223" y="1446392"/>
                </a:cubicBezTo>
                <a:cubicBezTo>
                  <a:pt x="2868524" y="1443926"/>
                  <a:pt x="2865749" y="1439302"/>
                  <a:pt x="2862975" y="1435294"/>
                </a:cubicBezTo>
                <a:cubicBezTo>
                  <a:pt x="2837079" y="1396758"/>
                  <a:pt x="2812108" y="1357915"/>
                  <a:pt x="2785904" y="1319688"/>
                </a:cubicBezTo>
                <a:cubicBezTo>
                  <a:pt x="2771723" y="1299033"/>
                  <a:pt x="2758467" y="1276836"/>
                  <a:pt x="2739045" y="1260189"/>
                </a:cubicBezTo>
                <a:cubicBezTo>
                  <a:pt x="2737503" y="1258956"/>
                  <a:pt x="2736039" y="1256875"/>
                  <a:pt x="2734305" y="1255642"/>
                </a:cubicBezTo>
                <a:close/>
                <a:moveTo>
                  <a:pt x="2086101" y="1189631"/>
                </a:moveTo>
                <a:cubicBezTo>
                  <a:pt x="2077392" y="1189207"/>
                  <a:pt x="2068683" y="1190209"/>
                  <a:pt x="2065446" y="1193292"/>
                </a:cubicBezTo>
                <a:cubicBezTo>
                  <a:pt x="2052498" y="1205623"/>
                  <a:pt x="2044483" y="1221038"/>
                  <a:pt x="2040783" y="1236452"/>
                </a:cubicBezTo>
                <a:cubicBezTo>
                  <a:pt x="2041400" y="1246625"/>
                  <a:pt x="2043250" y="1254333"/>
                  <a:pt x="2050648" y="1258649"/>
                </a:cubicBezTo>
                <a:cubicBezTo>
                  <a:pt x="2058047" y="1262656"/>
                  <a:pt x="2063904" y="1258341"/>
                  <a:pt x="2069762" y="1254333"/>
                </a:cubicBezTo>
                <a:cubicBezTo>
                  <a:pt x="2089184" y="1241076"/>
                  <a:pt x="2098741" y="1220729"/>
                  <a:pt x="2107373" y="1199765"/>
                </a:cubicBezTo>
                <a:cubicBezTo>
                  <a:pt x="2108298" y="1197916"/>
                  <a:pt x="2109223" y="1196374"/>
                  <a:pt x="2106757" y="1194525"/>
                </a:cubicBezTo>
                <a:cubicBezTo>
                  <a:pt x="2103520" y="1191904"/>
                  <a:pt x="2094810" y="1190054"/>
                  <a:pt x="2086101" y="1189631"/>
                </a:cubicBezTo>
                <a:close/>
                <a:moveTo>
                  <a:pt x="992622" y="1124237"/>
                </a:moveTo>
                <a:cubicBezTo>
                  <a:pt x="984915" y="1131328"/>
                  <a:pt x="978133" y="1138110"/>
                  <a:pt x="969501" y="1146434"/>
                </a:cubicBezTo>
                <a:cubicBezTo>
                  <a:pt x="981524" y="1141501"/>
                  <a:pt x="991081" y="1137494"/>
                  <a:pt x="992622" y="1124237"/>
                </a:cubicBezTo>
                <a:close/>
                <a:moveTo>
                  <a:pt x="771891" y="1021578"/>
                </a:moveTo>
                <a:cubicBezTo>
                  <a:pt x="756169" y="1029901"/>
                  <a:pt x="742296" y="1040383"/>
                  <a:pt x="729348" y="1051790"/>
                </a:cubicBezTo>
                <a:cubicBezTo>
                  <a:pt x="700986" y="1075219"/>
                  <a:pt x="675707" y="1101115"/>
                  <a:pt x="655360" y="1131943"/>
                </a:cubicBezTo>
                <a:cubicBezTo>
                  <a:pt x="651661" y="1137184"/>
                  <a:pt x="651353" y="1141809"/>
                  <a:pt x="655669" y="1146124"/>
                </a:cubicBezTo>
                <a:cubicBezTo>
                  <a:pt x="660293" y="1150440"/>
                  <a:pt x="663067" y="1144891"/>
                  <a:pt x="665842" y="1143041"/>
                </a:cubicBezTo>
                <a:cubicBezTo>
                  <a:pt x="688655" y="1126702"/>
                  <a:pt x="709310" y="1108205"/>
                  <a:pt x="728115" y="1087550"/>
                </a:cubicBezTo>
                <a:cubicBezTo>
                  <a:pt x="745687" y="1067821"/>
                  <a:pt x="761101" y="1046241"/>
                  <a:pt x="771891" y="1021578"/>
                </a:cubicBezTo>
                <a:close/>
                <a:moveTo>
                  <a:pt x="3636571" y="954950"/>
                </a:moveTo>
                <a:cubicBezTo>
                  <a:pt x="3635376" y="954064"/>
                  <a:pt x="3633373" y="954527"/>
                  <a:pt x="3629981" y="956530"/>
                </a:cubicBezTo>
                <a:cubicBezTo>
                  <a:pt x="3619808" y="962388"/>
                  <a:pt x="3609327" y="968245"/>
                  <a:pt x="3598537" y="973178"/>
                </a:cubicBezTo>
                <a:cubicBezTo>
                  <a:pt x="3591754" y="976261"/>
                  <a:pt x="3590522" y="980268"/>
                  <a:pt x="3592063" y="986742"/>
                </a:cubicBezTo>
                <a:cubicBezTo>
                  <a:pt x="3595454" y="1000923"/>
                  <a:pt x="3597612" y="1015413"/>
                  <a:pt x="3600695" y="1029902"/>
                </a:cubicBezTo>
                <a:cubicBezTo>
                  <a:pt x="3604702" y="1049016"/>
                  <a:pt x="3604702" y="1049016"/>
                  <a:pt x="3623507" y="1049016"/>
                </a:cubicBezTo>
                <a:cubicBezTo>
                  <a:pt x="3625974" y="1049016"/>
                  <a:pt x="3628440" y="1048708"/>
                  <a:pt x="3630598" y="1048708"/>
                </a:cubicBezTo>
                <a:cubicBezTo>
                  <a:pt x="3641080" y="1050557"/>
                  <a:pt x="3643854" y="1046241"/>
                  <a:pt x="3642930" y="1036068"/>
                </a:cubicBezTo>
                <a:cubicBezTo>
                  <a:pt x="3640771" y="1011405"/>
                  <a:pt x="3639538" y="986434"/>
                  <a:pt x="3638305" y="961463"/>
                </a:cubicBezTo>
                <a:cubicBezTo>
                  <a:pt x="3638151" y="958072"/>
                  <a:pt x="3637765" y="955837"/>
                  <a:pt x="3636571" y="954950"/>
                </a:cubicBezTo>
                <a:close/>
                <a:moveTo>
                  <a:pt x="2559316" y="875144"/>
                </a:moveTo>
                <a:cubicBezTo>
                  <a:pt x="2551301" y="874528"/>
                  <a:pt x="2545443" y="878227"/>
                  <a:pt x="2539586" y="883160"/>
                </a:cubicBezTo>
                <a:cubicBezTo>
                  <a:pt x="2487178" y="928477"/>
                  <a:pt x="2445251" y="982118"/>
                  <a:pt x="2411032" y="1041925"/>
                </a:cubicBezTo>
                <a:cubicBezTo>
                  <a:pt x="2407949" y="1047166"/>
                  <a:pt x="2406407" y="1052407"/>
                  <a:pt x="2407024" y="1058264"/>
                </a:cubicBezTo>
                <a:cubicBezTo>
                  <a:pt x="2408257" y="1067820"/>
                  <a:pt x="2415348" y="1072753"/>
                  <a:pt x="2423363" y="1076452"/>
                </a:cubicBezTo>
                <a:cubicBezTo>
                  <a:pt x="2431379" y="1080152"/>
                  <a:pt x="2434153" y="1073370"/>
                  <a:pt x="2438161" y="1069053"/>
                </a:cubicBezTo>
                <a:cubicBezTo>
                  <a:pt x="2443710" y="1063196"/>
                  <a:pt x="2449259" y="1057031"/>
                  <a:pt x="2454500" y="1050865"/>
                </a:cubicBezTo>
                <a:cubicBezTo>
                  <a:pt x="2492110" y="1007089"/>
                  <a:pt x="2531879" y="964854"/>
                  <a:pt x="2568257" y="920153"/>
                </a:cubicBezTo>
                <a:cubicBezTo>
                  <a:pt x="2573806" y="913063"/>
                  <a:pt x="2575964" y="905048"/>
                  <a:pt x="2576889" y="895799"/>
                </a:cubicBezTo>
                <a:cubicBezTo>
                  <a:pt x="2576889" y="881926"/>
                  <a:pt x="2571647" y="875453"/>
                  <a:pt x="2559316" y="875144"/>
                </a:cubicBezTo>
                <a:close/>
                <a:moveTo>
                  <a:pt x="2883552" y="852910"/>
                </a:moveTo>
                <a:cubicBezTo>
                  <a:pt x="2881240" y="852794"/>
                  <a:pt x="2878851" y="854181"/>
                  <a:pt x="2875922" y="856956"/>
                </a:cubicBezTo>
                <a:cubicBezTo>
                  <a:pt x="2861124" y="870521"/>
                  <a:pt x="2857733" y="889942"/>
                  <a:pt x="2847868" y="909364"/>
                </a:cubicBezTo>
                <a:cubicBezTo>
                  <a:pt x="2862357" y="904740"/>
                  <a:pt x="2873456" y="900424"/>
                  <a:pt x="2883937" y="894567"/>
                </a:cubicBezTo>
                <a:cubicBezTo>
                  <a:pt x="2902126" y="883777"/>
                  <a:pt x="2903359" y="873912"/>
                  <a:pt x="2890720" y="857881"/>
                </a:cubicBezTo>
                <a:cubicBezTo>
                  <a:pt x="2888099" y="854644"/>
                  <a:pt x="2885864" y="853025"/>
                  <a:pt x="2883552" y="852910"/>
                </a:cubicBezTo>
                <a:close/>
                <a:moveTo>
                  <a:pt x="2765287" y="852910"/>
                </a:moveTo>
                <a:cubicBezTo>
                  <a:pt x="2762474" y="853796"/>
                  <a:pt x="2759853" y="855877"/>
                  <a:pt x="2757233" y="858189"/>
                </a:cubicBezTo>
                <a:cubicBezTo>
                  <a:pt x="2736886" y="876378"/>
                  <a:pt x="2728254" y="900732"/>
                  <a:pt x="2719930" y="929094"/>
                </a:cubicBezTo>
                <a:cubicBezTo>
                  <a:pt x="2746443" y="914297"/>
                  <a:pt x="2768331" y="899808"/>
                  <a:pt x="2778812" y="873295"/>
                </a:cubicBezTo>
                <a:cubicBezTo>
                  <a:pt x="2781895" y="866204"/>
                  <a:pt x="2781279" y="859731"/>
                  <a:pt x="2774496" y="854798"/>
                </a:cubicBezTo>
                <a:cubicBezTo>
                  <a:pt x="2771105" y="852332"/>
                  <a:pt x="2768100" y="852023"/>
                  <a:pt x="2765287" y="852910"/>
                </a:cubicBezTo>
                <a:close/>
                <a:moveTo>
                  <a:pt x="2276775" y="839845"/>
                </a:moveTo>
                <a:cubicBezTo>
                  <a:pt x="2279164" y="839383"/>
                  <a:pt x="2281553" y="840154"/>
                  <a:pt x="2284019" y="843699"/>
                </a:cubicBezTo>
                <a:cubicBezTo>
                  <a:pt x="2288952" y="850789"/>
                  <a:pt x="2246100" y="905972"/>
                  <a:pt x="2239318" y="913062"/>
                </a:cubicBezTo>
                <a:cubicBezTo>
                  <a:pt x="2234385" y="917995"/>
                  <a:pt x="2228836" y="921694"/>
                  <a:pt x="2222362" y="916454"/>
                </a:cubicBezTo>
                <a:cubicBezTo>
                  <a:pt x="2217738" y="912754"/>
                  <a:pt x="2190917" y="934334"/>
                  <a:pt x="2184751" y="929094"/>
                </a:cubicBezTo>
                <a:cubicBezTo>
                  <a:pt x="2191534" y="924778"/>
                  <a:pt x="2263981" y="846782"/>
                  <a:pt x="2269530" y="843390"/>
                </a:cubicBezTo>
                <a:cubicBezTo>
                  <a:pt x="2271996" y="842003"/>
                  <a:pt x="2274386" y="840308"/>
                  <a:pt x="2276775" y="839845"/>
                </a:cubicBezTo>
                <a:close/>
                <a:moveTo>
                  <a:pt x="2493651" y="767861"/>
                </a:moveTo>
                <a:cubicBezTo>
                  <a:pt x="2491185" y="769403"/>
                  <a:pt x="2489952" y="769711"/>
                  <a:pt x="2489027" y="770944"/>
                </a:cubicBezTo>
                <a:lnTo>
                  <a:pt x="2371263" y="877301"/>
                </a:lnTo>
                <a:cubicBezTo>
                  <a:pt x="2347833" y="898881"/>
                  <a:pt x="2326870" y="922927"/>
                  <a:pt x="2324404" y="956839"/>
                </a:cubicBezTo>
                <a:cubicBezTo>
                  <a:pt x="2323171" y="974410"/>
                  <a:pt x="2317622" y="990441"/>
                  <a:pt x="2308373" y="1005239"/>
                </a:cubicBezTo>
                <a:cubicBezTo>
                  <a:pt x="2296967" y="1023427"/>
                  <a:pt x="2284636" y="1041000"/>
                  <a:pt x="2273229" y="1058880"/>
                </a:cubicBezTo>
                <a:cubicBezTo>
                  <a:pt x="2258740" y="1081693"/>
                  <a:pt x="2244559" y="1104814"/>
                  <a:pt x="2230686" y="1127935"/>
                </a:cubicBezTo>
                <a:cubicBezTo>
                  <a:pt x="2224829" y="1137492"/>
                  <a:pt x="2228528" y="1145199"/>
                  <a:pt x="2237776" y="1150440"/>
                </a:cubicBezTo>
                <a:cubicBezTo>
                  <a:pt x="2250724" y="1157839"/>
                  <a:pt x="2255040" y="1157222"/>
                  <a:pt x="2262131" y="1146432"/>
                </a:cubicBezTo>
                <a:cubicBezTo>
                  <a:pt x="2282169" y="1116220"/>
                  <a:pt x="2300358" y="1085084"/>
                  <a:pt x="2322862" y="1056722"/>
                </a:cubicBezTo>
                <a:cubicBezTo>
                  <a:pt x="2366330" y="1002156"/>
                  <a:pt x="2410415" y="947898"/>
                  <a:pt x="2453883" y="893640"/>
                </a:cubicBezTo>
                <a:cubicBezTo>
                  <a:pt x="2465598" y="878843"/>
                  <a:pt x="2478545" y="864970"/>
                  <a:pt x="2486252" y="847398"/>
                </a:cubicBezTo>
                <a:cubicBezTo>
                  <a:pt x="2488719" y="841541"/>
                  <a:pt x="2490876" y="835991"/>
                  <a:pt x="2487486" y="829826"/>
                </a:cubicBezTo>
                <a:cubicBezTo>
                  <a:pt x="2481320" y="818111"/>
                  <a:pt x="2482861" y="806088"/>
                  <a:pt x="2486869" y="794065"/>
                </a:cubicBezTo>
                <a:cubicBezTo>
                  <a:pt x="2489643" y="786050"/>
                  <a:pt x="2493651" y="778343"/>
                  <a:pt x="2493651" y="767861"/>
                </a:cubicBezTo>
                <a:close/>
                <a:moveTo>
                  <a:pt x="3511910" y="721620"/>
                </a:moveTo>
                <a:cubicBezTo>
                  <a:pt x="3504819" y="720079"/>
                  <a:pt x="3503894" y="721928"/>
                  <a:pt x="3503278" y="728402"/>
                </a:cubicBezTo>
                <a:cubicBezTo>
                  <a:pt x="3502044" y="744741"/>
                  <a:pt x="3499887" y="762313"/>
                  <a:pt x="3486322" y="771870"/>
                </a:cubicBezTo>
                <a:cubicBezTo>
                  <a:pt x="3471833" y="782352"/>
                  <a:pt x="3471833" y="794683"/>
                  <a:pt x="3472449" y="809173"/>
                </a:cubicBezTo>
                <a:lnTo>
                  <a:pt x="3472449" y="820271"/>
                </a:lnTo>
                <a:cubicBezTo>
                  <a:pt x="3468442" y="842776"/>
                  <a:pt x="3473374" y="861581"/>
                  <a:pt x="3493413" y="875454"/>
                </a:cubicBezTo>
                <a:cubicBezTo>
                  <a:pt x="3508210" y="885319"/>
                  <a:pt x="3518692" y="899809"/>
                  <a:pt x="3523316" y="917689"/>
                </a:cubicBezTo>
                <a:cubicBezTo>
                  <a:pt x="3524858" y="923546"/>
                  <a:pt x="3528249" y="928171"/>
                  <a:pt x="3533181" y="931562"/>
                </a:cubicBezTo>
                <a:cubicBezTo>
                  <a:pt x="3542738" y="938652"/>
                  <a:pt x="3547054" y="937419"/>
                  <a:pt x="3550753" y="926013"/>
                </a:cubicBezTo>
                <a:cubicBezTo>
                  <a:pt x="3561236" y="894568"/>
                  <a:pt x="3569559" y="862197"/>
                  <a:pt x="3583432" y="831986"/>
                </a:cubicBezTo>
                <a:cubicBezTo>
                  <a:pt x="3588364" y="821812"/>
                  <a:pt x="3588672" y="810714"/>
                  <a:pt x="3584665" y="799616"/>
                </a:cubicBezTo>
                <a:cubicBezTo>
                  <a:pt x="3582198" y="792834"/>
                  <a:pt x="3579733" y="790059"/>
                  <a:pt x="3572642" y="794992"/>
                </a:cubicBezTo>
                <a:cubicBezTo>
                  <a:pt x="3564318" y="800849"/>
                  <a:pt x="3555686" y="806090"/>
                  <a:pt x="3546746" y="811331"/>
                </a:cubicBezTo>
                <a:cubicBezTo>
                  <a:pt x="3543047" y="813489"/>
                  <a:pt x="3539964" y="819038"/>
                  <a:pt x="3535031" y="814414"/>
                </a:cubicBezTo>
                <a:cubicBezTo>
                  <a:pt x="3531332" y="810714"/>
                  <a:pt x="3529482" y="805782"/>
                  <a:pt x="3531023" y="799924"/>
                </a:cubicBezTo>
                <a:cubicBezTo>
                  <a:pt x="3534414" y="788518"/>
                  <a:pt x="3536881" y="776803"/>
                  <a:pt x="3539964" y="765396"/>
                </a:cubicBezTo>
                <a:cubicBezTo>
                  <a:pt x="3548287" y="733643"/>
                  <a:pt x="3544280" y="727477"/>
                  <a:pt x="3511910" y="721620"/>
                </a:cubicBezTo>
                <a:close/>
                <a:moveTo>
                  <a:pt x="3472296" y="622814"/>
                </a:moveTo>
                <a:cubicBezTo>
                  <a:pt x="3470292" y="622121"/>
                  <a:pt x="3467209" y="624048"/>
                  <a:pt x="3461044" y="627901"/>
                </a:cubicBezTo>
                <a:cubicBezTo>
                  <a:pt x="3458269" y="629751"/>
                  <a:pt x="3455802" y="631909"/>
                  <a:pt x="3452720" y="633142"/>
                </a:cubicBezTo>
                <a:cubicBezTo>
                  <a:pt x="3441929" y="637458"/>
                  <a:pt x="3436997" y="645781"/>
                  <a:pt x="3434839" y="657188"/>
                </a:cubicBezTo>
                <a:cubicBezTo>
                  <a:pt x="3431756" y="675377"/>
                  <a:pt x="3425282" y="692641"/>
                  <a:pt x="3418808" y="709904"/>
                </a:cubicBezTo>
                <a:cubicBezTo>
                  <a:pt x="3412643" y="727169"/>
                  <a:pt x="3405243" y="744124"/>
                  <a:pt x="3402160" y="762313"/>
                </a:cubicBezTo>
                <a:cubicBezTo>
                  <a:pt x="3398461" y="782968"/>
                  <a:pt x="3411101" y="797766"/>
                  <a:pt x="3432064" y="797766"/>
                </a:cubicBezTo>
                <a:cubicBezTo>
                  <a:pt x="3445321" y="797766"/>
                  <a:pt x="3468134" y="786976"/>
                  <a:pt x="3468750" y="778344"/>
                </a:cubicBezTo>
                <a:cubicBezTo>
                  <a:pt x="3471833" y="757381"/>
                  <a:pt x="3483548" y="741350"/>
                  <a:pt x="3496188" y="725627"/>
                </a:cubicBezTo>
                <a:cubicBezTo>
                  <a:pt x="3500196" y="720695"/>
                  <a:pt x="3501120" y="716070"/>
                  <a:pt x="3499271" y="709904"/>
                </a:cubicBezTo>
                <a:cubicBezTo>
                  <a:pt x="3491563" y="684625"/>
                  <a:pt x="3484473" y="659038"/>
                  <a:pt x="3477074" y="633450"/>
                </a:cubicBezTo>
                <a:cubicBezTo>
                  <a:pt x="3475225" y="626822"/>
                  <a:pt x="3474300" y="623508"/>
                  <a:pt x="3472296" y="622814"/>
                </a:cubicBezTo>
                <a:close/>
                <a:moveTo>
                  <a:pt x="3374801" y="567863"/>
                </a:moveTo>
                <a:cubicBezTo>
                  <a:pt x="3364011" y="569790"/>
                  <a:pt x="3353761" y="574568"/>
                  <a:pt x="3344204" y="582892"/>
                </a:cubicBezTo>
                <a:cubicBezTo>
                  <a:pt x="3330023" y="595223"/>
                  <a:pt x="3318616" y="609404"/>
                  <a:pt x="3308751" y="625126"/>
                </a:cubicBezTo>
                <a:cubicBezTo>
                  <a:pt x="3299195" y="640233"/>
                  <a:pt x="3303202" y="651639"/>
                  <a:pt x="3319541" y="658729"/>
                </a:cubicBezTo>
                <a:cubicBezTo>
                  <a:pt x="3345129" y="670136"/>
                  <a:pt x="3345129" y="670136"/>
                  <a:pt x="3343279" y="697573"/>
                </a:cubicBezTo>
                <a:cubicBezTo>
                  <a:pt x="3342971" y="698806"/>
                  <a:pt x="3342971" y="700039"/>
                  <a:pt x="3342663" y="703430"/>
                </a:cubicBezTo>
                <a:cubicBezTo>
                  <a:pt x="3342355" y="711754"/>
                  <a:pt x="3344512" y="721311"/>
                  <a:pt x="3355302" y="725318"/>
                </a:cubicBezTo>
                <a:cubicBezTo>
                  <a:pt x="3366709" y="730251"/>
                  <a:pt x="3377807" y="729943"/>
                  <a:pt x="3387056" y="720694"/>
                </a:cubicBezTo>
                <a:cubicBezTo>
                  <a:pt x="3390447" y="717303"/>
                  <a:pt x="3393530" y="713295"/>
                  <a:pt x="3396305" y="709288"/>
                </a:cubicBezTo>
                <a:cubicBezTo>
                  <a:pt x="3403395" y="698498"/>
                  <a:pt x="3407711" y="686475"/>
                  <a:pt x="3410486" y="674144"/>
                </a:cubicBezTo>
                <a:cubicBezTo>
                  <a:pt x="3412644" y="665820"/>
                  <a:pt x="3414802" y="656263"/>
                  <a:pt x="3422509" y="651947"/>
                </a:cubicBezTo>
                <a:cubicBezTo>
                  <a:pt x="3436998" y="643623"/>
                  <a:pt x="3439156" y="630367"/>
                  <a:pt x="3440389" y="615878"/>
                </a:cubicBezTo>
                <a:cubicBezTo>
                  <a:pt x="3441006" y="608171"/>
                  <a:pt x="3442239" y="600464"/>
                  <a:pt x="3443780" y="592757"/>
                </a:cubicBezTo>
                <a:cubicBezTo>
                  <a:pt x="3445322" y="585358"/>
                  <a:pt x="3443780" y="580425"/>
                  <a:pt x="3435457" y="578268"/>
                </a:cubicBezTo>
                <a:cubicBezTo>
                  <a:pt x="3426516" y="575801"/>
                  <a:pt x="3417576" y="572410"/>
                  <a:pt x="3408636" y="569944"/>
                </a:cubicBezTo>
                <a:cubicBezTo>
                  <a:pt x="3396921" y="566861"/>
                  <a:pt x="3385591" y="565936"/>
                  <a:pt x="3374801" y="567863"/>
                </a:cubicBezTo>
                <a:close/>
                <a:moveTo>
                  <a:pt x="2505367" y="497498"/>
                </a:moveTo>
                <a:cubicBezTo>
                  <a:pt x="2501975" y="529867"/>
                  <a:pt x="2481629" y="555763"/>
                  <a:pt x="2444326" y="576110"/>
                </a:cubicBezTo>
                <a:cubicBezTo>
                  <a:pt x="2448642" y="544357"/>
                  <a:pt x="2475155" y="505205"/>
                  <a:pt x="2505367" y="497498"/>
                </a:cubicBezTo>
                <a:close/>
                <a:moveTo>
                  <a:pt x="1467070" y="353838"/>
                </a:moveTo>
                <a:cubicBezTo>
                  <a:pt x="1458438" y="354146"/>
                  <a:pt x="1451656" y="357846"/>
                  <a:pt x="1446107" y="364628"/>
                </a:cubicBezTo>
                <a:lnTo>
                  <a:pt x="1345298" y="483933"/>
                </a:lnTo>
                <a:cubicBezTo>
                  <a:pt x="1337899" y="492565"/>
                  <a:pt x="1330192" y="501197"/>
                  <a:pt x="1324643" y="511371"/>
                </a:cubicBezTo>
                <a:cubicBezTo>
                  <a:pt x="1314161" y="530792"/>
                  <a:pt x="1316011" y="538808"/>
                  <a:pt x="1335125" y="549906"/>
                </a:cubicBezTo>
                <a:cubicBezTo>
                  <a:pt x="1339749" y="552680"/>
                  <a:pt x="1342215" y="556380"/>
                  <a:pt x="1341290" y="561929"/>
                </a:cubicBezTo>
                <a:cubicBezTo>
                  <a:pt x="1340365" y="566861"/>
                  <a:pt x="1338208" y="569636"/>
                  <a:pt x="1332658" y="570561"/>
                </a:cubicBezTo>
                <a:cubicBezTo>
                  <a:pt x="1313545" y="573644"/>
                  <a:pt x="1297206" y="583817"/>
                  <a:pt x="1283641" y="597073"/>
                </a:cubicBezTo>
                <a:cubicBezTo>
                  <a:pt x="1246339" y="633451"/>
                  <a:pt x="1209654" y="670444"/>
                  <a:pt x="1172968" y="707438"/>
                </a:cubicBezTo>
                <a:lnTo>
                  <a:pt x="993546" y="888092"/>
                </a:lnTo>
                <a:cubicBezTo>
                  <a:pt x="983065" y="898574"/>
                  <a:pt x="971350" y="907514"/>
                  <a:pt x="959944" y="916763"/>
                </a:cubicBezTo>
                <a:cubicBezTo>
                  <a:pt x="952545" y="922620"/>
                  <a:pt x="944529" y="922928"/>
                  <a:pt x="938056" y="915221"/>
                </a:cubicBezTo>
                <a:cubicBezTo>
                  <a:pt x="930965" y="906898"/>
                  <a:pt x="939905" y="903507"/>
                  <a:pt x="943913" y="899499"/>
                </a:cubicBezTo>
                <a:cubicBezTo>
                  <a:pt x="999096" y="843699"/>
                  <a:pt x="1053662" y="787592"/>
                  <a:pt x="1106687" y="729943"/>
                </a:cubicBezTo>
                <a:cubicBezTo>
                  <a:pt x="1144605" y="688941"/>
                  <a:pt x="1180983" y="646707"/>
                  <a:pt x="1221985" y="608788"/>
                </a:cubicBezTo>
                <a:cubicBezTo>
                  <a:pt x="1233700" y="597998"/>
                  <a:pt x="1242948" y="584742"/>
                  <a:pt x="1250655" y="570561"/>
                </a:cubicBezTo>
                <a:cubicBezTo>
                  <a:pt x="1258979" y="554838"/>
                  <a:pt x="1254355" y="546207"/>
                  <a:pt x="1236474" y="542815"/>
                </a:cubicBezTo>
                <a:cubicBezTo>
                  <a:pt x="1225376" y="540657"/>
                  <a:pt x="1216127" y="544973"/>
                  <a:pt x="1208420" y="552372"/>
                </a:cubicBezTo>
                <a:cubicBezTo>
                  <a:pt x="1197939" y="562545"/>
                  <a:pt x="1187457" y="573027"/>
                  <a:pt x="1177284" y="583817"/>
                </a:cubicBezTo>
                <a:cubicBezTo>
                  <a:pt x="1141522" y="620811"/>
                  <a:pt x="1111003" y="662121"/>
                  <a:pt x="1077708" y="700965"/>
                </a:cubicBezTo>
                <a:cubicBezTo>
                  <a:pt x="1070926" y="709288"/>
                  <a:pt x="1063835" y="717612"/>
                  <a:pt x="1053970" y="723469"/>
                </a:cubicBezTo>
                <a:cubicBezTo>
                  <a:pt x="1053970" y="721619"/>
                  <a:pt x="1053354" y="720694"/>
                  <a:pt x="1053662" y="720078"/>
                </a:cubicBezTo>
                <a:lnTo>
                  <a:pt x="1060135" y="698806"/>
                </a:lnTo>
                <a:cubicBezTo>
                  <a:pt x="1061986" y="692949"/>
                  <a:pt x="1063835" y="687092"/>
                  <a:pt x="1063527" y="680926"/>
                </a:cubicBezTo>
                <a:cubicBezTo>
                  <a:pt x="1062602" y="668903"/>
                  <a:pt x="1052429" y="660579"/>
                  <a:pt x="1041639" y="664279"/>
                </a:cubicBezTo>
                <a:cubicBezTo>
                  <a:pt x="1032390" y="667361"/>
                  <a:pt x="1023450" y="671369"/>
                  <a:pt x="1016359" y="678768"/>
                </a:cubicBezTo>
                <a:cubicBezTo>
                  <a:pt x="940213" y="760771"/>
                  <a:pt x="873316" y="848632"/>
                  <a:pt x="822758" y="948824"/>
                </a:cubicBezTo>
                <a:cubicBezTo>
                  <a:pt x="818442" y="957148"/>
                  <a:pt x="808885" y="967321"/>
                  <a:pt x="813201" y="974720"/>
                </a:cubicBezTo>
                <a:cubicBezTo>
                  <a:pt x="818750" y="983968"/>
                  <a:pt x="831081" y="975644"/>
                  <a:pt x="840638" y="975336"/>
                </a:cubicBezTo>
                <a:cubicBezTo>
                  <a:pt x="840946" y="975336"/>
                  <a:pt x="841563" y="975028"/>
                  <a:pt x="841871" y="975028"/>
                </a:cubicBezTo>
                <a:cubicBezTo>
                  <a:pt x="856052" y="973179"/>
                  <a:pt x="865609" y="979960"/>
                  <a:pt x="869308" y="993525"/>
                </a:cubicBezTo>
                <a:cubicBezTo>
                  <a:pt x="873008" y="1006781"/>
                  <a:pt x="867459" y="1017880"/>
                  <a:pt x="859443" y="1027436"/>
                </a:cubicBezTo>
                <a:cubicBezTo>
                  <a:pt x="835705" y="1055798"/>
                  <a:pt x="814126" y="1085702"/>
                  <a:pt x="788538" y="1112522"/>
                </a:cubicBezTo>
                <a:cubicBezTo>
                  <a:pt x="782989" y="1118071"/>
                  <a:pt x="778365" y="1124237"/>
                  <a:pt x="779906" y="1133177"/>
                </a:cubicBezTo>
                <a:cubicBezTo>
                  <a:pt x="786072" y="1131019"/>
                  <a:pt x="789771" y="1126395"/>
                  <a:pt x="794087" y="1123004"/>
                </a:cubicBezTo>
                <a:cubicBezTo>
                  <a:pt x="807652" y="1112214"/>
                  <a:pt x="820908" y="1101424"/>
                  <a:pt x="834780" y="1091251"/>
                </a:cubicBezTo>
                <a:cubicBezTo>
                  <a:pt x="844337" y="1084469"/>
                  <a:pt x="860060" y="1085085"/>
                  <a:pt x="866842" y="1091559"/>
                </a:cubicBezTo>
                <a:cubicBezTo>
                  <a:pt x="872700" y="1097417"/>
                  <a:pt x="873933" y="1113139"/>
                  <a:pt x="869000" y="1123004"/>
                </a:cubicBezTo>
                <a:cubicBezTo>
                  <a:pt x="864376" y="1131636"/>
                  <a:pt x="857902" y="1139034"/>
                  <a:pt x="850811" y="1146125"/>
                </a:cubicBezTo>
                <a:lnTo>
                  <a:pt x="767575" y="1229670"/>
                </a:lnTo>
                <a:cubicBezTo>
                  <a:pt x="763567" y="1233986"/>
                  <a:pt x="759251" y="1238610"/>
                  <a:pt x="763875" y="1244775"/>
                </a:cubicBezTo>
                <a:cubicBezTo>
                  <a:pt x="768808" y="1251250"/>
                  <a:pt x="774357" y="1246934"/>
                  <a:pt x="779290" y="1244775"/>
                </a:cubicBezTo>
                <a:cubicBezTo>
                  <a:pt x="781448" y="1243851"/>
                  <a:pt x="783297" y="1241693"/>
                  <a:pt x="785147" y="1240151"/>
                </a:cubicBezTo>
                <a:lnTo>
                  <a:pt x="929732" y="1104815"/>
                </a:lnTo>
                <a:cubicBezTo>
                  <a:pt x="938981" y="1096183"/>
                  <a:pt x="949154" y="1087860"/>
                  <a:pt x="952545" y="1074912"/>
                </a:cubicBezTo>
                <a:cubicBezTo>
                  <a:pt x="959635" y="1049016"/>
                  <a:pt x="977516" y="1031136"/>
                  <a:pt x="996938" y="1014488"/>
                </a:cubicBezTo>
                <a:cubicBezTo>
                  <a:pt x="1007419" y="1005240"/>
                  <a:pt x="1020675" y="1008014"/>
                  <a:pt x="1027766" y="1020037"/>
                </a:cubicBezTo>
                <a:cubicBezTo>
                  <a:pt x="1033007" y="1029286"/>
                  <a:pt x="1033931" y="1038226"/>
                  <a:pt x="1029307" y="1048091"/>
                </a:cubicBezTo>
                <a:cubicBezTo>
                  <a:pt x="1019134" y="1069671"/>
                  <a:pt x="1008961" y="1091559"/>
                  <a:pt x="998171" y="1114989"/>
                </a:cubicBezTo>
                <a:cubicBezTo>
                  <a:pt x="1011735" y="1114372"/>
                  <a:pt x="1015743" y="1103582"/>
                  <a:pt x="1022525" y="1098341"/>
                </a:cubicBezTo>
                <a:cubicBezTo>
                  <a:pt x="1068151" y="1054873"/>
                  <a:pt x="1119943" y="1017571"/>
                  <a:pt x="1155704" y="964238"/>
                </a:cubicBezTo>
                <a:cubicBezTo>
                  <a:pt x="1169268" y="943892"/>
                  <a:pt x="1177900" y="944816"/>
                  <a:pt x="1196089" y="960539"/>
                </a:cubicBezTo>
                <a:cubicBezTo>
                  <a:pt x="1199172" y="963005"/>
                  <a:pt x="1201947" y="966088"/>
                  <a:pt x="1205338" y="968554"/>
                </a:cubicBezTo>
                <a:cubicBezTo>
                  <a:pt x="1216127" y="976569"/>
                  <a:pt x="1224451" y="991675"/>
                  <a:pt x="1236783" y="992908"/>
                </a:cubicBezTo>
                <a:cubicBezTo>
                  <a:pt x="1250039" y="994450"/>
                  <a:pt x="1260828" y="980885"/>
                  <a:pt x="1272852" y="973795"/>
                </a:cubicBezTo>
                <a:cubicBezTo>
                  <a:pt x="1293815" y="961464"/>
                  <a:pt x="1314778" y="948516"/>
                  <a:pt x="1339441" y="946975"/>
                </a:cubicBezTo>
                <a:cubicBezTo>
                  <a:pt x="1354238" y="945741"/>
                  <a:pt x="1363795" y="938959"/>
                  <a:pt x="1372119" y="928169"/>
                </a:cubicBezTo>
                <a:lnTo>
                  <a:pt x="1550923" y="699423"/>
                </a:lnTo>
                <a:cubicBezTo>
                  <a:pt x="1555856" y="693257"/>
                  <a:pt x="1559555" y="686475"/>
                  <a:pt x="1562329" y="679076"/>
                </a:cubicBezTo>
                <a:cubicBezTo>
                  <a:pt x="1566645" y="667670"/>
                  <a:pt x="1565104" y="661813"/>
                  <a:pt x="1551848" y="658730"/>
                </a:cubicBezTo>
                <a:cubicBezTo>
                  <a:pt x="1527185" y="652872"/>
                  <a:pt x="1503756" y="643316"/>
                  <a:pt x="1484026" y="627593"/>
                </a:cubicBezTo>
                <a:cubicBezTo>
                  <a:pt x="1468611" y="615262"/>
                  <a:pt x="1453814" y="615262"/>
                  <a:pt x="1437475" y="622969"/>
                </a:cubicBezTo>
                <a:cubicBezTo>
                  <a:pt x="1432234" y="625435"/>
                  <a:pt x="1426993" y="627593"/>
                  <a:pt x="1422061" y="630368"/>
                </a:cubicBezTo>
                <a:cubicBezTo>
                  <a:pt x="1398323" y="643624"/>
                  <a:pt x="1380134" y="662737"/>
                  <a:pt x="1361637" y="682159"/>
                </a:cubicBezTo>
                <a:cubicBezTo>
                  <a:pt x="1347456" y="697265"/>
                  <a:pt x="1332967" y="712371"/>
                  <a:pt x="1316628" y="725627"/>
                </a:cubicBezTo>
                <a:cubicBezTo>
                  <a:pt x="1310154" y="730868"/>
                  <a:pt x="1307071" y="729635"/>
                  <a:pt x="1304605" y="721928"/>
                </a:cubicBezTo>
                <a:cubicBezTo>
                  <a:pt x="1301830" y="712679"/>
                  <a:pt x="1306454" y="706205"/>
                  <a:pt x="1311695" y="699731"/>
                </a:cubicBezTo>
                <a:lnTo>
                  <a:pt x="1387225" y="607247"/>
                </a:lnTo>
                <a:lnTo>
                  <a:pt x="1481251" y="493490"/>
                </a:lnTo>
                <a:cubicBezTo>
                  <a:pt x="1490191" y="482700"/>
                  <a:pt x="1489575" y="476843"/>
                  <a:pt x="1478476" y="468211"/>
                </a:cubicBezTo>
                <a:cubicBezTo>
                  <a:pt x="1474469" y="465128"/>
                  <a:pt x="1471078" y="461429"/>
                  <a:pt x="1466762" y="459271"/>
                </a:cubicBezTo>
                <a:cubicBezTo>
                  <a:pt x="1456280" y="454338"/>
                  <a:pt x="1458130" y="448172"/>
                  <a:pt x="1463062" y="439849"/>
                </a:cubicBezTo>
                <a:cubicBezTo>
                  <a:pt x="1473235" y="422894"/>
                  <a:pt x="1483101" y="405938"/>
                  <a:pt x="1491424" y="388057"/>
                </a:cubicBezTo>
                <a:cubicBezTo>
                  <a:pt x="1500056" y="370485"/>
                  <a:pt x="1486800" y="352913"/>
                  <a:pt x="1467070" y="353838"/>
                </a:cubicBezTo>
                <a:close/>
                <a:moveTo>
                  <a:pt x="2526637" y="345515"/>
                </a:moveTo>
                <a:cubicBezTo>
                  <a:pt x="2530028" y="361238"/>
                  <a:pt x="2528487" y="372952"/>
                  <a:pt x="2519547" y="385283"/>
                </a:cubicBezTo>
                <a:cubicBezTo>
                  <a:pt x="2471454" y="450639"/>
                  <a:pt x="2424596" y="516920"/>
                  <a:pt x="2377120" y="582585"/>
                </a:cubicBezTo>
                <a:cubicBezTo>
                  <a:pt x="2351533" y="618037"/>
                  <a:pt x="2317313" y="643933"/>
                  <a:pt x="2282477" y="669212"/>
                </a:cubicBezTo>
                <a:cubicBezTo>
                  <a:pt x="2275695" y="674145"/>
                  <a:pt x="2269221" y="670445"/>
                  <a:pt x="2262747" y="668596"/>
                </a:cubicBezTo>
                <a:cubicBezTo>
                  <a:pt x="2258123" y="667362"/>
                  <a:pt x="2260589" y="664280"/>
                  <a:pt x="2261822" y="661813"/>
                </a:cubicBezTo>
                <a:cubicBezTo>
                  <a:pt x="2266447" y="653798"/>
                  <a:pt x="2270454" y="644858"/>
                  <a:pt x="2276620" y="637768"/>
                </a:cubicBezTo>
                <a:cubicBezTo>
                  <a:pt x="2334269" y="572103"/>
                  <a:pt x="2385136" y="501198"/>
                  <a:pt x="2441860" y="434609"/>
                </a:cubicBezTo>
                <a:cubicBezTo>
                  <a:pt x="2467755" y="403781"/>
                  <a:pt x="2495193" y="374185"/>
                  <a:pt x="2526637" y="345515"/>
                </a:cubicBezTo>
                <a:close/>
                <a:moveTo>
                  <a:pt x="2698043" y="315302"/>
                </a:moveTo>
                <a:cubicBezTo>
                  <a:pt x="2693111" y="312219"/>
                  <a:pt x="2689103" y="313453"/>
                  <a:pt x="2684787" y="317152"/>
                </a:cubicBezTo>
                <a:cubicBezTo>
                  <a:pt x="2678313" y="322701"/>
                  <a:pt x="2671531" y="327942"/>
                  <a:pt x="2664749" y="333183"/>
                </a:cubicBezTo>
                <a:cubicBezTo>
                  <a:pt x="2636695" y="355687"/>
                  <a:pt x="2636695" y="355687"/>
                  <a:pt x="2662590" y="381275"/>
                </a:cubicBezTo>
                <a:lnTo>
                  <a:pt x="2663515" y="382199"/>
                </a:lnTo>
                <a:cubicBezTo>
                  <a:pt x="2665673" y="384974"/>
                  <a:pt x="2667831" y="385591"/>
                  <a:pt x="2670298" y="382508"/>
                </a:cubicBezTo>
                <a:cubicBezTo>
                  <a:pt x="2682321" y="367710"/>
                  <a:pt x="2696194" y="353838"/>
                  <a:pt x="2705751" y="337190"/>
                </a:cubicBezTo>
                <a:cubicBezTo>
                  <a:pt x="2707292" y="334416"/>
                  <a:pt x="2708525" y="331333"/>
                  <a:pt x="2708217" y="328558"/>
                </a:cubicBezTo>
                <a:cubicBezTo>
                  <a:pt x="2708217" y="321160"/>
                  <a:pt x="2703284" y="318077"/>
                  <a:pt x="2698043" y="315302"/>
                </a:cubicBezTo>
                <a:close/>
                <a:moveTo>
                  <a:pt x="2598044" y="105477"/>
                </a:moveTo>
                <a:cubicBezTo>
                  <a:pt x="2594845" y="105130"/>
                  <a:pt x="2591377" y="107519"/>
                  <a:pt x="2587369" y="112760"/>
                </a:cubicBezTo>
                <a:cubicBezTo>
                  <a:pt x="2572571" y="131873"/>
                  <a:pt x="2556849" y="150370"/>
                  <a:pt x="2539585" y="167326"/>
                </a:cubicBezTo>
                <a:cubicBezTo>
                  <a:pt x="2510607" y="196305"/>
                  <a:pt x="2481628" y="225283"/>
                  <a:pt x="2452033" y="253645"/>
                </a:cubicBezTo>
                <a:cubicBezTo>
                  <a:pt x="2421513" y="283241"/>
                  <a:pt x="2395925" y="316535"/>
                  <a:pt x="2370030" y="350138"/>
                </a:cubicBezTo>
                <a:cubicBezTo>
                  <a:pt x="2368488" y="351987"/>
                  <a:pt x="2367564" y="354454"/>
                  <a:pt x="2366947" y="356612"/>
                </a:cubicBezTo>
                <a:cubicBezTo>
                  <a:pt x="2359240" y="393606"/>
                  <a:pt x="2337968" y="422584"/>
                  <a:pt x="2311456" y="447555"/>
                </a:cubicBezTo>
                <a:cubicBezTo>
                  <a:pt x="2269530" y="486707"/>
                  <a:pt x="2234694" y="531716"/>
                  <a:pt x="2199549" y="576726"/>
                </a:cubicBezTo>
                <a:cubicBezTo>
                  <a:pt x="2198316" y="578267"/>
                  <a:pt x="2197391" y="579808"/>
                  <a:pt x="2194925" y="583816"/>
                </a:cubicBezTo>
                <a:lnTo>
                  <a:pt x="2251341" y="579500"/>
                </a:lnTo>
                <a:cubicBezTo>
                  <a:pt x="2251341" y="581350"/>
                  <a:pt x="2251649" y="582891"/>
                  <a:pt x="2251032" y="583816"/>
                </a:cubicBezTo>
                <a:cubicBezTo>
                  <a:pt x="2206331" y="656262"/>
                  <a:pt x="2164714" y="730867"/>
                  <a:pt x="2114155" y="799922"/>
                </a:cubicBezTo>
                <a:cubicBezTo>
                  <a:pt x="2095042" y="826126"/>
                  <a:pt x="2074078" y="850788"/>
                  <a:pt x="2052190" y="874835"/>
                </a:cubicBezTo>
                <a:cubicBezTo>
                  <a:pt x="2046641" y="881000"/>
                  <a:pt x="2041709" y="882542"/>
                  <a:pt x="2034310" y="878534"/>
                </a:cubicBezTo>
                <a:cubicBezTo>
                  <a:pt x="2024753" y="873293"/>
                  <a:pt x="2014271" y="869286"/>
                  <a:pt x="2004406" y="864045"/>
                </a:cubicBezTo>
                <a:cubicBezTo>
                  <a:pt x="1991458" y="857263"/>
                  <a:pt x="1990842" y="850480"/>
                  <a:pt x="2001940" y="839999"/>
                </a:cubicBezTo>
                <a:cubicBezTo>
                  <a:pt x="2029686" y="813795"/>
                  <a:pt x="2057739" y="787899"/>
                  <a:pt x="2085793" y="762003"/>
                </a:cubicBezTo>
                <a:cubicBezTo>
                  <a:pt x="2098433" y="750289"/>
                  <a:pt x="2111072" y="738574"/>
                  <a:pt x="2119396" y="723160"/>
                </a:cubicBezTo>
                <a:cubicBezTo>
                  <a:pt x="2123095" y="716069"/>
                  <a:pt x="2126795" y="708671"/>
                  <a:pt x="2126486" y="700963"/>
                </a:cubicBezTo>
                <a:cubicBezTo>
                  <a:pt x="2126178" y="679692"/>
                  <a:pt x="2137276" y="664586"/>
                  <a:pt x="2150532" y="650097"/>
                </a:cubicBezTo>
                <a:cubicBezTo>
                  <a:pt x="2157315" y="643006"/>
                  <a:pt x="2163789" y="635607"/>
                  <a:pt x="2168721" y="626975"/>
                </a:cubicBezTo>
                <a:cubicBezTo>
                  <a:pt x="2173037" y="619269"/>
                  <a:pt x="2173345" y="611253"/>
                  <a:pt x="2167488" y="604163"/>
                </a:cubicBezTo>
                <a:cubicBezTo>
                  <a:pt x="2161322" y="596764"/>
                  <a:pt x="2155465" y="593373"/>
                  <a:pt x="2145908" y="600771"/>
                </a:cubicBezTo>
                <a:cubicBezTo>
                  <a:pt x="2133268" y="610945"/>
                  <a:pt x="2122787" y="622659"/>
                  <a:pt x="2112614" y="635299"/>
                </a:cubicBezTo>
                <a:cubicBezTo>
                  <a:pt x="2070071" y="687399"/>
                  <a:pt x="2026603" y="738574"/>
                  <a:pt x="1979436" y="786666"/>
                </a:cubicBezTo>
                <a:cubicBezTo>
                  <a:pt x="1966488" y="799922"/>
                  <a:pt x="1952307" y="811637"/>
                  <a:pt x="1934734" y="820577"/>
                </a:cubicBezTo>
                <a:cubicBezTo>
                  <a:pt x="1938434" y="814720"/>
                  <a:pt x="1941825" y="808554"/>
                  <a:pt x="1945525" y="802697"/>
                </a:cubicBezTo>
                <a:cubicBezTo>
                  <a:pt x="1960014" y="778959"/>
                  <a:pt x="1974194" y="754913"/>
                  <a:pt x="1989301" y="731483"/>
                </a:cubicBezTo>
                <a:cubicBezTo>
                  <a:pt x="1995158" y="722235"/>
                  <a:pt x="1993000" y="715144"/>
                  <a:pt x="1986526" y="708362"/>
                </a:cubicBezTo>
                <a:cubicBezTo>
                  <a:pt x="1979744" y="700963"/>
                  <a:pt x="1972345" y="705896"/>
                  <a:pt x="1966488" y="709595"/>
                </a:cubicBezTo>
                <a:cubicBezTo>
                  <a:pt x="1960630" y="713295"/>
                  <a:pt x="1955698" y="718535"/>
                  <a:pt x="1951382" y="723776"/>
                </a:cubicBezTo>
                <a:lnTo>
                  <a:pt x="1789841" y="924160"/>
                </a:lnTo>
                <a:cubicBezTo>
                  <a:pt x="1771344" y="946973"/>
                  <a:pt x="1755622" y="971019"/>
                  <a:pt x="1746990" y="999689"/>
                </a:cubicBezTo>
                <a:cubicBezTo>
                  <a:pt x="1741749" y="1016645"/>
                  <a:pt x="1728493" y="1028668"/>
                  <a:pt x="1716470" y="1040999"/>
                </a:cubicBezTo>
                <a:lnTo>
                  <a:pt x="1487108" y="1272828"/>
                </a:lnTo>
                <a:cubicBezTo>
                  <a:pt x="1459671" y="1300265"/>
                  <a:pt x="1432619" y="1328087"/>
                  <a:pt x="1408034" y="1357837"/>
                </a:cubicBezTo>
                <a:lnTo>
                  <a:pt x="1367142" y="1419272"/>
                </a:lnTo>
                <a:lnTo>
                  <a:pt x="1415071" y="1419272"/>
                </a:lnTo>
                <a:lnTo>
                  <a:pt x="1437783" y="1380418"/>
                </a:lnTo>
                <a:cubicBezTo>
                  <a:pt x="1499131" y="1321845"/>
                  <a:pt x="1556163" y="1258647"/>
                  <a:pt x="1615662" y="1198224"/>
                </a:cubicBezTo>
                <a:cubicBezTo>
                  <a:pt x="1628918" y="1184967"/>
                  <a:pt x="1644024" y="1174794"/>
                  <a:pt x="1662521" y="1170170"/>
                </a:cubicBezTo>
                <a:cubicBezTo>
                  <a:pt x="1676701" y="1166779"/>
                  <a:pt x="1685025" y="1155680"/>
                  <a:pt x="1694274" y="1145816"/>
                </a:cubicBezTo>
                <a:cubicBezTo>
                  <a:pt x="1727260" y="1109438"/>
                  <a:pt x="1758088" y="1070903"/>
                  <a:pt x="1787375" y="1031443"/>
                </a:cubicBezTo>
                <a:cubicBezTo>
                  <a:pt x="1808955" y="1002772"/>
                  <a:pt x="1834234" y="978726"/>
                  <a:pt x="1869995" y="968861"/>
                </a:cubicBezTo>
                <a:cubicBezTo>
                  <a:pt x="1878318" y="966703"/>
                  <a:pt x="1882943" y="959304"/>
                  <a:pt x="1889109" y="953755"/>
                </a:cubicBezTo>
                <a:cubicBezTo>
                  <a:pt x="1896507" y="944507"/>
                  <a:pt x="1905139" y="938958"/>
                  <a:pt x="1919320" y="941424"/>
                </a:cubicBezTo>
                <a:cubicBezTo>
                  <a:pt x="1902673" y="968244"/>
                  <a:pt x="1885101" y="992907"/>
                  <a:pt x="1865987" y="1016645"/>
                </a:cubicBezTo>
                <a:cubicBezTo>
                  <a:pt x="1816970" y="1076760"/>
                  <a:pt x="1765796" y="1134717"/>
                  <a:pt x="1719245" y="1196990"/>
                </a:cubicBezTo>
                <a:cubicBezTo>
                  <a:pt x="1710305" y="1209013"/>
                  <a:pt x="1701673" y="1221653"/>
                  <a:pt x="1693657" y="1234601"/>
                </a:cubicBezTo>
                <a:cubicBezTo>
                  <a:pt x="1685333" y="1248165"/>
                  <a:pt x="1686567" y="1260188"/>
                  <a:pt x="1696740" y="1269129"/>
                </a:cubicBezTo>
                <a:cubicBezTo>
                  <a:pt x="1705372" y="1276527"/>
                  <a:pt x="1717703" y="1275911"/>
                  <a:pt x="1729418" y="1266971"/>
                </a:cubicBezTo>
                <a:cubicBezTo>
                  <a:pt x="1742057" y="1257414"/>
                  <a:pt x="1751923" y="1245391"/>
                  <a:pt x="1760554" y="1232443"/>
                </a:cubicBezTo>
                <a:cubicBezTo>
                  <a:pt x="1807722" y="1159996"/>
                  <a:pt x="1865370" y="1097107"/>
                  <a:pt x="1927335" y="1037300"/>
                </a:cubicBezTo>
                <a:cubicBezTo>
                  <a:pt x="1939358" y="1025585"/>
                  <a:pt x="1951690" y="1014179"/>
                  <a:pt x="1964021" y="1002772"/>
                </a:cubicBezTo>
                <a:cubicBezTo>
                  <a:pt x="1973886" y="993524"/>
                  <a:pt x="1987142" y="992907"/>
                  <a:pt x="1999165" y="988899"/>
                </a:cubicBezTo>
                <a:cubicBezTo>
                  <a:pt x="2001323" y="987975"/>
                  <a:pt x="2003173" y="989516"/>
                  <a:pt x="2002865" y="992291"/>
                </a:cubicBezTo>
                <a:cubicBezTo>
                  <a:pt x="2001323" y="1004930"/>
                  <a:pt x="2003481" y="1017570"/>
                  <a:pt x="1993616" y="1029285"/>
                </a:cubicBezTo>
                <a:cubicBezTo>
                  <a:pt x="1960322" y="1067820"/>
                  <a:pt x="1926102" y="1105430"/>
                  <a:pt x="1891575" y="1142732"/>
                </a:cubicBezTo>
                <a:cubicBezTo>
                  <a:pt x="1877086" y="1158455"/>
                  <a:pt x="1864138" y="1175411"/>
                  <a:pt x="1849032" y="1190516"/>
                </a:cubicBezTo>
                <a:cubicBezTo>
                  <a:pt x="1838858" y="1200381"/>
                  <a:pt x="1833618" y="1212713"/>
                  <a:pt x="1837934" y="1227510"/>
                </a:cubicBezTo>
                <a:cubicBezTo>
                  <a:pt x="1839783" y="1233676"/>
                  <a:pt x="1843174" y="1236142"/>
                  <a:pt x="1849648" y="1235525"/>
                </a:cubicBezTo>
                <a:cubicBezTo>
                  <a:pt x="1860746" y="1234293"/>
                  <a:pt x="1869995" y="1229052"/>
                  <a:pt x="1876469" y="1219803"/>
                </a:cubicBezTo>
                <a:cubicBezTo>
                  <a:pt x="1891883" y="1197607"/>
                  <a:pt x="1912538" y="1180652"/>
                  <a:pt x="1930727" y="1161538"/>
                </a:cubicBezTo>
                <a:cubicBezTo>
                  <a:pt x="1939050" y="1152906"/>
                  <a:pt x="1947990" y="1150440"/>
                  <a:pt x="1959705" y="1152289"/>
                </a:cubicBezTo>
                <a:cubicBezTo>
                  <a:pt x="1966795" y="1153523"/>
                  <a:pt x="1968954" y="1154756"/>
                  <a:pt x="1965871" y="1162155"/>
                </a:cubicBezTo>
                <a:cubicBezTo>
                  <a:pt x="1951998" y="1196836"/>
                  <a:pt x="1934889" y="1229052"/>
                  <a:pt x="1913270" y="1257761"/>
                </a:cubicBezTo>
                <a:lnTo>
                  <a:pt x="1836942" y="1329214"/>
                </a:lnTo>
                <a:lnTo>
                  <a:pt x="1899422" y="1329214"/>
                </a:lnTo>
                <a:lnTo>
                  <a:pt x="1928068" y="1291941"/>
                </a:lnTo>
                <a:cubicBezTo>
                  <a:pt x="1939128" y="1279533"/>
                  <a:pt x="1950765" y="1267587"/>
                  <a:pt x="1961863" y="1255256"/>
                </a:cubicBezTo>
                <a:cubicBezTo>
                  <a:pt x="1987451" y="1226894"/>
                  <a:pt x="2013963" y="1199456"/>
                  <a:pt x="2039550" y="1171403"/>
                </a:cubicBezTo>
                <a:cubicBezTo>
                  <a:pt x="2056198" y="1153214"/>
                  <a:pt x="2068221" y="1132559"/>
                  <a:pt x="2074078" y="1108513"/>
                </a:cubicBezTo>
                <a:cubicBezTo>
                  <a:pt x="2076545" y="1098032"/>
                  <a:pt x="2082094" y="1088783"/>
                  <a:pt x="2088567" y="1080151"/>
                </a:cubicBezTo>
                <a:cubicBezTo>
                  <a:pt x="2107990" y="1054564"/>
                  <a:pt x="2132652" y="1034217"/>
                  <a:pt x="2155157" y="1008013"/>
                </a:cubicBezTo>
                <a:cubicBezTo>
                  <a:pt x="2154232" y="1028360"/>
                  <a:pt x="2147141" y="1044082"/>
                  <a:pt x="2140051" y="1059496"/>
                </a:cubicBezTo>
                <a:cubicBezTo>
                  <a:pt x="2130802" y="1079843"/>
                  <a:pt x="2118779" y="1099265"/>
                  <a:pt x="2116313" y="1122386"/>
                </a:cubicBezTo>
                <a:cubicBezTo>
                  <a:pt x="2115080" y="1132559"/>
                  <a:pt x="2116621" y="1141808"/>
                  <a:pt x="2120321" y="1152906"/>
                </a:cubicBezTo>
                <a:cubicBezTo>
                  <a:pt x="2130802" y="1142733"/>
                  <a:pt x="2139126" y="1132559"/>
                  <a:pt x="2146833" y="1121769"/>
                </a:cubicBezTo>
                <a:cubicBezTo>
                  <a:pt x="2187835" y="1063504"/>
                  <a:pt x="2226987" y="1003697"/>
                  <a:pt x="2269530" y="946356"/>
                </a:cubicBezTo>
                <a:cubicBezTo>
                  <a:pt x="2290492" y="918611"/>
                  <a:pt x="2314539" y="894565"/>
                  <a:pt x="2344751" y="876684"/>
                </a:cubicBezTo>
                <a:cubicBezTo>
                  <a:pt x="2358623" y="868361"/>
                  <a:pt x="2367564" y="855413"/>
                  <a:pt x="2375887" y="842157"/>
                </a:cubicBezTo>
                <a:cubicBezTo>
                  <a:pt x="2398084" y="806396"/>
                  <a:pt x="2422438" y="771560"/>
                  <a:pt x="2447717" y="737957"/>
                </a:cubicBezTo>
                <a:cubicBezTo>
                  <a:pt x="2450492" y="734258"/>
                  <a:pt x="2453574" y="730867"/>
                  <a:pt x="2456657" y="728092"/>
                </a:cubicBezTo>
                <a:cubicBezTo>
                  <a:pt x="2463440" y="721927"/>
                  <a:pt x="2471455" y="718844"/>
                  <a:pt x="2480395" y="722235"/>
                </a:cubicBezTo>
                <a:cubicBezTo>
                  <a:pt x="2489335" y="725318"/>
                  <a:pt x="2491493" y="733333"/>
                  <a:pt x="2493343" y="741656"/>
                </a:cubicBezTo>
                <a:cubicBezTo>
                  <a:pt x="2493343" y="742582"/>
                  <a:pt x="2493343" y="743198"/>
                  <a:pt x="2493651" y="744123"/>
                </a:cubicBezTo>
                <a:cubicBezTo>
                  <a:pt x="2495501" y="749980"/>
                  <a:pt x="2490877" y="758920"/>
                  <a:pt x="2499200" y="761079"/>
                </a:cubicBezTo>
                <a:cubicBezTo>
                  <a:pt x="2507216" y="763236"/>
                  <a:pt x="2514306" y="757996"/>
                  <a:pt x="2519547" y="751830"/>
                </a:cubicBezTo>
                <a:cubicBezTo>
                  <a:pt x="2539893" y="728092"/>
                  <a:pt x="2559932" y="704355"/>
                  <a:pt x="2579970" y="680617"/>
                </a:cubicBezTo>
                <a:lnTo>
                  <a:pt x="2673072" y="570868"/>
                </a:lnTo>
                <a:cubicBezTo>
                  <a:pt x="2677387" y="565935"/>
                  <a:pt x="2682012" y="561003"/>
                  <a:pt x="2680162" y="553604"/>
                </a:cubicBezTo>
                <a:cubicBezTo>
                  <a:pt x="2675230" y="531099"/>
                  <a:pt x="2683553" y="512603"/>
                  <a:pt x="2696810" y="495339"/>
                </a:cubicBezTo>
                <a:cubicBezTo>
                  <a:pt x="2705750" y="483624"/>
                  <a:pt x="2715306" y="472218"/>
                  <a:pt x="2724247" y="460503"/>
                </a:cubicBezTo>
                <a:cubicBezTo>
                  <a:pt x="2727946" y="455878"/>
                  <a:pt x="2731029" y="450638"/>
                  <a:pt x="2731029" y="445089"/>
                </a:cubicBezTo>
                <a:cubicBezTo>
                  <a:pt x="2731337" y="435532"/>
                  <a:pt x="2732879" y="424434"/>
                  <a:pt x="2722089" y="419193"/>
                </a:cubicBezTo>
                <a:cubicBezTo>
                  <a:pt x="2711299" y="413644"/>
                  <a:pt x="2701126" y="416110"/>
                  <a:pt x="2692802" y="424434"/>
                </a:cubicBezTo>
                <a:cubicBezTo>
                  <a:pt x="2678621" y="438615"/>
                  <a:pt x="2664440" y="452796"/>
                  <a:pt x="2650567" y="467593"/>
                </a:cubicBezTo>
                <a:cubicBezTo>
                  <a:pt x="2612648" y="507978"/>
                  <a:pt x="2574421" y="548055"/>
                  <a:pt x="2537736" y="589365"/>
                </a:cubicBezTo>
                <a:cubicBezTo>
                  <a:pt x="2522321" y="606629"/>
                  <a:pt x="2512457" y="628517"/>
                  <a:pt x="2496117" y="645473"/>
                </a:cubicBezTo>
                <a:cubicBezTo>
                  <a:pt x="2485636" y="656262"/>
                  <a:pt x="2475154" y="667360"/>
                  <a:pt x="2460665" y="678767"/>
                </a:cubicBezTo>
                <a:cubicBezTo>
                  <a:pt x="2466830" y="657187"/>
                  <a:pt x="2472071" y="638074"/>
                  <a:pt x="2486561" y="624509"/>
                </a:cubicBezTo>
                <a:cubicBezTo>
                  <a:pt x="2538969" y="575801"/>
                  <a:pt x="2575962" y="514761"/>
                  <a:pt x="2620664" y="459578"/>
                </a:cubicBezTo>
                <a:cubicBezTo>
                  <a:pt x="2627446" y="451254"/>
                  <a:pt x="2633303" y="442314"/>
                  <a:pt x="2638852" y="433066"/>
                </a:cubicBezTo>
                <a:cubicBezTo>
                  <a:pt x="2648101" y="417652"/>
                  <a:pt x="2645326" y="408711"/>
                  <a:pt x="2629604" y="399771"/>
                </a:cubicBezTo>
                <a:cubicBezTo>
                  <a:pt x="2627754" y="398846"/>
                  <a:pt x="2625905" y="398230"/>
                  <a:pt x="2624055" y="396997"/>
                </a:cubicBezTo>
                <a:cubicBezTo>
                  <a:pt x="2618814" y="392989"/>
                  <a:pt x="2608641" y="394838"/>
                  <a:pt x="2608949" y="383741"/>
                </a:cubicBezTo>
                <a:cubicBezTo>
                  <a:pt x="2609257" y="372026"/>
                  <a:pt x="2612957" y="361544"/>
                  <a:pt x="2624055" y="357845"/>
                </a:cubicBezTo>
                <a:cubicBezTo>
                  <a:pt x="2636386" y="353529"/>
                  <a:pt x="2641935" y="344589"/>
                  <a:pt x="2647793" y="334724"/>
                </a:cubicBezTo>
                <a:cubicBezTo>
                  <a:pt x="2656424" y="319309"/>
                  <a:pt x="2665365" y="304204"/>
                  <a:pt x="2673997" y="288789"/>
                </a:cubicBezTo>
                <a:cubicBezTo>
                  <a:pt x="2676154" y="285090"/>
                  <a:pt x="2677696" y="281390"/>
                  <a:pt x="2679238" y="277691"/>
                </a:cubicBezTo>
                <a:cubicBezTo>
                  <a:pt x="2685711" y="261044"/>
                  <a:pt x="2682628" y="243164"/>
                  <a:pt x="2672455" y="235765"/>
                </a:cubicBezTo>
                <a:cubicBezTo>
                  <a:pt x="2659199" y="226516"/>
                  <a:pt x="2639161" y="228366"/>
                  <a:pt x="2625905" y="241005"/>
                </a:cubicBezTo>
                <a:cubicBezTo>
                  <a:pt x="2613573" y="253029"/>
                  <a:pt x="2600934" y="265052"/>
                  <a:pt x="2590144" y="278308"/>
                </a:cubicBezTo>
                <a:cubicBezTo>
                  <a:pt x="2573805" y="298654"/>
                  <a:pt x="2559624" y="292181"/>
                  <a:pt x="2549142" y="276458"/>
                </a:cubicBezTo>
                <a:cubicBezTo>
                  <a:pt x="2536811" y="258269"/>
                  <a:pt x="2536502" y="258886"/>
                  <a:pt x="2550375" y="241005"/>
                </a:cubicBezTo>
                <a:cubicBezTo>
                  <a:pt x="2572263" y="212644"/>
                  <a:pt x="2593535" y="184281"/>
                  <a:pt x="2615731" y="156228"/>
                </a:cubicBezTo>
                <a:cubicBezTo>
                  <a:pt x="2621897" y="148521"/>
                  <a:pt x="2622513" y="142355"/>
                  <a:pt x="2617273" y="134340"/>
                </a:cubicBezTo>
                <a:cubicBezTo>
                  <a:pt x="2613265" y="128174"/>
                  <a:pt x="2610490" y="121084"/>
                  <a:pt x="2607099" y="114610"/>
                </a:cubicBezTo>
                <a:cubicBezTo>
                  <a:pt x="2604171" y="108907"/>
                  <a:pt x="2601242" y="105824"/>
                  <a:pt x="2598044" y="105477"/>
                </a:cubicBezTo>
                <a:close/>
                <a:moveTo>
                  <a:pt x="2604016" y="6"/>
                </a:moveTo>
                <a:cubicBezTo>
                  <a:pt x="2613881" y="237"/>
                  <a:pt x="2623592" y="6557"/>
                  <a:pt x="2632070" y="19042"/>
                </a:cubicBezTo>
                <a:cubicBezTo>
                  <a:pt x="2649334" y="44321"/>
                  <a:pt x="2665673" y="70525"/>
                  <a:pt x="2682012" y="96421"/>
                </a:cubicBezTo>
                <a:cubicBezTo>
                  <a:pt x="2685403" y="101662"/>
                  <a:pt x="2688794" y="104436"/>
                  <a:pt x="2695268" y="105361"/>
                </a:cubicBezTo>
                <a:cubicBezTo>
                  <a:pt x="2764323" y="115843"/>
                  <a:pt x="2818581" y="150987"/>
                  <a:pt x="2858966" y="207095"/>
                </a:cubicBezTo>
                <a:cubicBezTo>
                  <a:pt x="2922781" y="295572"/>
                  <a:pt x="2985054" y="384974"/>
                  <a:pt x="3049177" y="473451"/>
                </a:cubicBezTo>
                <a:cubicBezTo>
                  <a:pt x="3129022" y="584124"/>
                  <a:pt x="3208251" y="695723"/>
                  <a:pt x="3294878" y="801463"/>
                </a:cubicBezTo>
                <a:cubicBezTo>
                  <a:pt x="3354685" y="874527"/>
                  <a:pt x="3420041" y="942349"/>
                  <a:pt x="3480156" y="1015104"/>
                </a:cubicBezTo>
                <a:cubicBezTo>
                  <a:pt x="3517766" y="1060729"/>
                  <a:pt x="3566475" y="1091557"/>
                  <a:pt x="3615492" y="1122386"/>
                </a:cubicBezTo>
                <a:cubicBezTo>
                  <a:pt x="3662968" y="1151981"/>
                  <a:pt x="3709210" y="1183118"/>
                  <a:pt x="3745279" y="1226894"/>
                </a:cubicBezTo>
                <a:lnTo>
                  <a:pt x="3746204" y="1227818"/>
                </a:lnTo>
                <a:cubicBezTo>
                  <a:pt x="3762235" y="1243541"/>
                  <a:pt x="3768401" y="1242308"/>
                  <a:pt x="3775491" y="1221653"/>
                </a:cubicBezTo>
                <a:cubicBezTo>
                  <a:pt x="3783815" y="1197915"/>
                  <a:pt x="3782273" y="1195141"/>
                  <a:pt x="3761310" y="1182193"/>
                </a:cubicBezTo>
                <a:cubicBezTo>
                  <a:pt x="3738805" y="1168012"/>
                  <a:pt x="3723391" y="1146124"/>
                  <a:pt x="3703969" y="1128551"/>
                </a:cubicBezTo>
                <a:cubicBezTo>
                  <a:pt x="3691330" y="1117145"/>
                  <a:pt x="3690405" y="1106047"/>
                  <a:pt x="3698112" y="1091866"/>
                </a:cubicBezTo>
                <a:cubicBezTo>
                  <a:pt x="3705511" y="1077993"/>
                  <a:pt x="3707977" y="1063196"/>
                  <a:pt x="3699345" y="1048398"/>
                </a:cubicBezTo>
                <a:cubicBezTo>
                  <a:pt x="3696570" y="1043774"/>
                  <a:pt x="3694105" y="1041924"/>
                  <a:pt x="3688863" y="1045315"/>
                </a:cubicBezTo>
                <a:cubicBezTo>
                  <a:pt x="3681465" y="1049939"/>
                  <a:pt x="3674682" y="1054564"/>
                  <a:pt x="3670983" y="1063196"/>
                </a:cubicBezTo>
                <a:cubicBezTo>
                  <a:pt x="3664817" y="1077993"/>
                  <a:pt x="3657110" y="1092174"/>
                  <a:pt x="3651253" y="1106972"/>
                </a:cubicBezTo>
                <a:cubicBezTo>
                  <a:pt x="3647862" y="1115295"/>
                  <a:pt x="3644162" y="1116220"/>
                  <a:pt x="3636455" y="1113137"/>
                </a:cubicBezTo>
                <a:cubicBezTo>
                  <a:pt x="3629057" y="1110363"/>
                  <a:pt x="3622891" y="1106047"/>
                  <a:pt x="3617342" y="1100189"/>
                </a:cubicBezTo>
                <a:cubicBezTo>
                  <a:pt x="3500194" y="971944"/>
                  <a:pt x="3380889" y="845240"/>
                  <a:pt x="3267441" y="713603"/>
                </a:cubicBezTo>
                <a:cubicBezTo>
                  <a:pt x="3256959" y="701580"/>
                  <a:pt x="3247094" y="688940"/>
                  <a:pt x="3238462" y="675376"/>
                </a:cubicBezTo>
                <a:cubicBezTo>
                  <a:pt x="3220582" y="646398"/>
                  <a:pt x="3221507" y="627284"/>
                  <a:pt x="3243087" y="601388"/>
                </a:cubicBezTo>
                <a:cubicBezTo>
                  <a:pt x="3258501" y="582583"/>
                  <a:pt x="3276690" y="566860"/>
                  <a:pt x="3294878" y="550522"/>
                </a:cubicBezTo>
                <a:cubicBezTo>
                  <a:pt x="3318616" y="528942"/>
                  <a:pt x="3341121" y="506437"/>
                  <a:pt x="3366400" y="486398"/>
                </a:cubicBezTo>
                <a:cubicBezTo>
                  <a:pt x="3397228" y="461736"/>
                  <a:pt x="3412642" y="462353"/>
                  <a:pt x="3441004" y="489790"/>
                </a:cubicBezTo>
                <a:cubicBezTo>
                  <a:pt x="3461967" y="510136"/>
                  <a:pt x="3481081" y="532025"/>
                  <a:pt x="3504511" y="549597"/>
                </a:cubicBezTo>
                <a:cubicBezTo>
                  <a:pt x="3538730" y="575184"/>
                  <a:pt x="3575416" y="594606"/>
                  <a:pt x="3617650" y="604471"/>
                </a:cubicBezTo>
                <a:cubicBezTo>
                  <a:pt x="3694413" y="622351"/>
                  <a:pt x="3752370" y="666436"/>
                  <a:pt x="3791214" y="734875"/>
                </a:cubicBezTo>
                <a:cubicBezTo>
                  <a:pt x="3845471" y="831059"/>
                  <a:pt x="3913910" y="916144"/>
                  <a:pt x="3988823" y="996298"/>
                </a:cubicBezTo>
                <a:lnTo>
                  <a:pt x="4317452" y="1345582"/>
                </a:lnTo>
                <a:cubicBezTo>
                  <a:pt x="4329783" y="1358839"/>
                  <a:pt x="4342423" y="1371786"/>
                  <a:pt x="4354754" y="1384734"/>
                </a:cubicBezTo>
                <a:cubicBezTo>
                  <a:pt x="4363078" y="1393675"/>
                  <a:pt x="4370785" y="1403231"/>
                  <a:pt x="4376643" y="1414330"/>
                </a:cubicBezTo>
                <a:cubicBezTo>
                  <a:pt x="4398223" y="1455023"/>
                  <a:pt x="4431208" y="1485851"/>
                  <a:pt x="4465736" y="1515138"/>
                </a:cubicBezTo>
                <a:lnTo>
                  <a:pt x="4691091" y="1703807"/>
                </a:lnTo>
                <a:cubicBezTo>
                  <a:pt x="4698798" y="1710281"/>
                  <a:pt x="4704963" y="1717680"/>
                  <a:pt x="4710821" y="1725387"/>
                </a:cubicBezTo>
                <a:cubicBezTo>
                  <a:pt x="4710845" y="1725677"/>
                  <a:pt x="4710868" y="1725966"/>
                  <a:pt x="4710892" y="1726256"/>
                </a:cubicBezTo>
                <a:lnTo>
                  <a:pt x="0" y="1726256"/>
                </a:lnTo>
                <a:lnTo>
                  <a:pt x="10125" y="1713672"/>
                </a:lnTo>
                <a:cubicBezTo>
                  <a:pt x="23167" y="1687631"/>
                  <a:pt x="33811" y="1631977"/>
                  <a:pt x="78255" y="1570012"/>
                </a:cubicBezTo>
                <a:cubicBezTo>
                  <a:pt x="122699" y="1508047"/>
                  <a:pt x="208042" y="1415563"/>
                  <a:pt x="276789" y="1341883"/>
                </a:cubicBezTo>
                <a:cubicBezTo>
                  <a:pt x="338138" y="1276219"/>
                  <a:pt x="405035" y="1216412"/>
                  <a:pt x="475015" y="1159688"/>
                </a:cubicBezTo>
                <a:cubicBezTo>
                  <a:pt x="637789" y="1027743"/>
                  <a:pt x="781140" y="877609"/>
                  <a:pt x="898596" y="703430"/>
                </a:cubicBezTo>
                <a:cubicBezTo>
                  <a:pt x="911852" y="683699"/>
                  <a:pt x="924492" y="663661"/>
                  <a:pt x="937131" y="643315"/>
                </a:cubicBezTo>
                <a:cubicBezTo>
                  <a:pt x="955628" y="613719"/>
                  <a:pt x="978750" y="591523"/>
                  <a:pt x="1014510" y="583816"/>
                </a:cubicBezTo>
                <a:cubicBezTo>
                  <a:pt x="1042256" y="577959"/>
                  <a:pt x="1060444" y="556070"/>
                  <a:pt x="1080175" y="537574"/>
                </a:cubicBezTo>
                <a:cubicBezTo>
                  <a:pt x="1114394" y="505204"/>
                  <a:pt x="1148921" y="472834"/>
                  <a:pt x="1185299" y="442931"/>
                </a:cubicBezTo>
                <a:cubicBezTo>
                  <a:pt x="1207496" y="424434"/>
                  <a:pt x="1231541" y="410869"/>
                  <a:pt x="1261445" y="409020"/>
                </a:cubicBezTo>
                <a:cubicBezTo>
                  <a:pt x="1274701" y="408095"/>
                  <a:pt x="1284566" y="399154"/>
                  <a:pt x="1294123" y="390523"/>
                </a:cubicBezTo>
                <a:cubicBezTo>
                  <a:pt x="1338516" y="349521"/>
                  <a:pt x="1378592" y="304512"/>
                  <a:pt x="1421752" y="262277"/>
                </a:cubicBezTo>
                <a:cubicBezTo>
                  <a:pt x="1427301" y="256728"/>
                  <a:pt x="1433158" y="251487"/>
                  <a:pt x="1439016" y="246555"/>
                </a:cubicBezTo>
                <a:cubicBezTo>
                  <a:pt x="1464911" y="224667"/>
                  <a:pt x="1493274" y="223125"/>
                  <a:pt x="1521635" y="241622"/>
                </a:cubicBezTo>
                <a:cubicBezTo>
                  <a:pt x="1540749" y="253953"/>
                  <a:pt x="1557704" y="269059"/>
                  <a:pt x="1571886" y="286632"/>
                </a:cubicBezTo>
                <a:cubicBezTo>
                  <a:pt x="1664062" y="400079"/>
                  <a:pt x="1760863" y="509211"/>
                  <a:pt x="1854273" y="621426"/>
                </a:cubicBezTo>
                <a:cubicBezTo>
                  <a:pt x="1861672" y="630367"/>
                  <a:pt x="1861672" y="636224"/>
                  <a:pt x="1855506" y="645781"/>
                </a:cubicBezTo>
                <a:cubicBezTo>
                  <a:pt x="1833618" y="678459"/>
                  <a:pt x="1806181" y="705896"/>
                  <a:pt x="1779360" y="734258"/>
                </a:cubicBezTo>
                <a:lnTo>
                  <a:pt x="1544448" y="981192"/>
                </a:lnTo>
                <a:lnTo>
                  <a:pt x="1467994" y="1061346"/>
                </a:lnTo>
                <a:cubicBezTo>
                  <a:pt x="1456279" y="1073677"/>
                  <a:pt x="1446414" y="1086933"/>
                  <a:pt x="1436550" y="1100806"/>
                </a:cubicBezTo>
                <a:cubicBezTo>
                  <a:pt x="1429767" y="1110054"/>
                  <a:pt x="1434391" y="1117453"/>
                  <a:pt x="1439941" y="1124236"/>
                </a:cubicBezTo>
                <a:cubicBezTo>
                  <a:pt x="1445490" y="1131018"/>
                  <a:pt x="1452272" y="1128243"/>
                  <a:pt x="1458746" y="1124852"/>
                </a:cubicBezTo>
                <a:cubicBezTo>
                  <a:pt x="1474777" y="1116529"/>
                  <a:pt x="1486491" y="1102964"/>
                  <a:pt x="1499131" y="1090941"/>
                </a:cubicBezTo>
                <a:cubicBezTo>
                  <a:pt x="1578051" y="1015720"/>
                  <a:pt x="1656663" y="939883"/>
                  <a:pt x="1733117" y="861887"/>
                </a:cubicBezTo>
                <a:cubicBezTo>
                  <a:pt x="1809264" y="783891"/>
                  <a:pt x="1882018" y="702505"/>
                  <a:pt x="1949224" y="616494"/>
                </a:cubicBezTo>
                <a:cubicBezTo>
                  <a:pt x="1988067" y="566244"/>
                  <a:pt x="2036159" y="529866"/>
                  <a:pt x="2100899" y="519693"/>
                </a:cubicBezTo>
                <a:cubicBezTo>
                  <a:pt x="2121862" y="516302"/>
                  <a:pt x="2136660" y="502738"/>
                  <a:pt x="2149299" y="486398"/>
                </a:cubicBezTo>
                <a:cubicBezTo>
                  <a:pt x="2192459" y="430908"/>
                  <a:pt x="2235619" y="375725"/>
                  <a:pt x="2275695" y="318385"/>
                </a:cubicBezTo>
                <a:cubicBezTo>
                  <a:pt x="2318238" y="257653"/>
                  <a:pt x="2372804" y="207403"/>
                  <a:pt x="2431070" y="161469"/>
                </a:cubicBezTo>
                <a:cubicBezTo>
                  <a:pt x="2484711" y="119234"/>
                  <a:pt x="2533420" y="71758"/>
                  <a:pt x="2575038" y="17501"/>
                </a:cubicBezTo>
                <a:cubicBezTo>
                  <a:pt x="2584132" y="5632"/>
                  <a:pt x="2594151" y="-226"/>
                  <a:pt x="2604016" y="6"/>
                </a:cubicBezTo>
                <a:close/>
              </a:path>
            </a:pathLst>
          </a:custGeom>
          <a:solidFill>
            <a:schemeClr val="accent2"/>
          </a:solidFill>
          <a:ln w="67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B04CB0D-1427-4F64-9A9E-FA9FE62274E8}"/>
              </a:ext>
            </a:extLst>
          </p:cNvPr>
          <p:cNvGrpSpPr/>
          <p:nvPr/>
        </p:nvGrpSpPr>
        <p:grpSpPr>
          <a:xfrm>
            <a:off x="4396429" y="737672"/>
            <a:ext cx="2610788" cy="1602460"/>
            <a:chOff x="4693471" y="104146"/>
            <a:chExt cx="2334988" cy="1433178"/>
          </a:xfrm>
          <a:solidFill>
            <a:schemeClr val="accent3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09C3CC6-4197-45BB-86D5-C38ACDDBBCF5}"/>
                </a:ext>
              </a:extLst>
            </p:cNvPr>
            <p:cNvSpPr/>
            <p:nvPr/>
          </p:nvSpPr>
          <p:spPr>
            <a:xfrm>
              <a:off x="5444180" y="852937"/>
              <a:ext cx="844695" cy="684387"/>
            </a:xfrm>
            <a:custGeom>
              <a:avLst/>
              <a:gdLst>
                <a:gd name="connsiteX0" fmla="*/ 1092573 w 1842247"/>
                <a:gd name="connsiteY0" fmla="*/ 0 h 1492623"/>
                <a:gd name="connsiteX1" fmla="*/ 1524896 w 1842247"/>
                <a:gd name="connsiteY1" fmla="*/ 59167 h 1492623"/>
                <a:gd name="connsiteX2" fmla="*/ 1786441 w 1842247"/>
                <a:gd name="connsiteY2" fmla="*/ 238013 h 1492623"/>
                <a:gd name="connsiteX3" fmla="*/ 1801905 w 1842247"/>
                <a:gd name="connsiteY3" fmla="*/ 256839 h 1492623"/>
                <a:gd name="connsiteX4" fmla="*/ 1820731 w 1842247"/>
                <a:gd name="connsiteY4" fmla="*/ 434340 h 1492623"/>
                <a:gd name="connsiteX5" fmla="*/ 1601544 w 1842247"/>
                <a:gd name="connsiteY5" fmla="*/ 729503 h 1492623"/>
                <a:gd name="connsiteX6" fmla="*/ 1272091 w 1842247"/>
                <a:gd name="connsiteY6" fmla="*/ 1118123 h 1492623"/>
                <a:gd name="connsiteX7" fmla="*/ 1141654 w 1842247"/>
                <a:gd name="connsiteY7" fmla="*/ 1288228 h 1492623"/>
                <a:gd name="connsiteX8" fmla="*/ 1042146 w 1842247"/>
                <a:gd name="connsiteY8" fmla="*/ 1369583 h 1492623"/>
                <a:gd name="connsiteX9" fmla="*/ 947345 w 1842247"/>
                <a:gd name="connsiteY9" fmla="*/ 1394460 h 1492623"/>
                <a:gd name="connsiteX10" fmla="*/ 878765 w 1842247"/>
                <a:gd name="connsiteY10" fmla="*/ 1411269 h 1492623"/>
                <a:gd name="connsiteX11" fmla="*/ 766482 w 1842247"/>
                <a:gd name="connsiteY11" fmla="*/ 1469091 h 1492623"/>
                <a:gd name="connsiteX12" fmla="*/ 506281 w 1842247"/>
                <a:gd name="connsiteY12" fmla="*/ 1439508 h 1492623"/>
                <a:gd name="connsiteX13" fmla="*/ 310626 w 1842247"/>
                <a:gd name="connsiteY13" fmla="*/ 1241164 h 1492623"/>
                <a:gd name="connsiteX14" fmla="*/ 65890 w 1842247"/>
                <a:gd name="connsiteY14" fmla="*/ 945328 h 1492623"/>
                <a:gd name="connsiteX15" fmla="*/ 16136 w 1842247"/>
                <a:gd name="connsiteY15" fmla="*/ 868680 h 1492623"/>
                <a:gd name="connsiteX16" fmla="*/ 11429 w 1842247"/>
                <a:gd name="connsiteY16" fmla="*/ 749001 h 1492623"/>
                <a:gd name="connsiteX17" fmla="*/ 22187 w 1842247"/>
                <a:gd name="connsiteY17" fmla="*/ 693868 h 1492623"/>
                <a:gd name="connsiteX18" fmla="*/ 179518 w 1842247"/>
                <a:gd name="connsiteY18" fmla="*/ 377862 h 1492623"/>
                <a:gd name="connsiteX19" fmla="*/ 833717 w 1842247"/>
                <a:gd name="connsiteY19" fmla="*/ 24877 h 1492623"/>
                <a:gd name="connsiteX20" fmla="*/ 1092573 w 1842247"/>
                <a:gd name="connsiteY20" fmla="*/ 0 h 1492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42247" h="1492623">
                  <a:moveTo>
                    <a:pt x="1092573" y="0"/>
                  </a:moveTo>
                  <a:cubicBezTo>
                    <a:pt x="1250576" y="1345"/>
                    <a:pt x="1389753" y="17481"/>
                    <a:pt x="1524896" y="59167"/>
                  </a:cubicBezTo>
                  <a:cubicBezTo>
                    <a:pt x="1630455" y="92112"/>
                    <a:pt x="1717861" y="151952"/>
                    <a:pt x="1786441" y="238013"/>
                  </a:cubicBezTo>
                  <a:cubicBezTo>
                    <a:pt x="1791148" y="244064"/>
                    <a:pt x="1796526" y="250788"/>
                    <a:pt x="1801905" y="256839"/>
                  </a:cubicBezTo>
                  <a:cubicBezTo>
                    <a:pt x="1855693" y="315334"/>
                    <a:pt x="1861072" y="365760"/>
                    <a:pt x="1820731" y="434340"/>
                  </a:cubicBezTo>
                  <a:cubicBezTo>
                    <a:pt x="1758202" y="540572"/>
                    <a:pt x="1682226" y="636046"/>
                    <a:pt x="1601544" y="729503"/>
                  </a:cubicBezTo>
                  <a:cubicBezTo>
                    <a:pt x="1490606" y="857922"/>
                    <a:pt x="1372271" y="980291"/>
                    <a:pt x="1272091" y="1118123"/>
                  </a:cubicBezTo>
                  <a:cubicBezTo>
                    <a:pt x="1229733" y="1175945"/>
                    <a:pt x="1190064" y="1235112"/>
                    <a:pt x="1141654" y="1288228"/>
                  </a:cubicBezTo>
                  <a:cubicBezTo>
                    <a:pt x="1112743" y="1319829"/>
                    <a:pt x="1079798" y="1347395"/>
                    <a:pt x="1042146" y="1369583"/>
                  </a:cubicBezTo>
                  <a:cubicBezTo>
                    <a:pt x="1013235" y="1386392"/>
                    <a:pt x="981634" y="1397822"/>
                    <a:pt x="947345" y="1394460"/>
                  </a:cubicBezTo>
                  <a:cubicBezTo>
                    <a:pt x="921795" y="1391771"/>
                    <a:pt x="900280" y="1399167"/>
                    <a:pt x="878765" y="1411269"/>
                  </a:cubicBezTo>
                  <a:cubicBezTo>
                    <a:pt x="842457" y="1432112"/>
                    <a:pt x="804806" y="1451610"/>
                    <a:pt x="766482" y="1469091"/>
                  </a:cubicBezTo>
                  <a:cubicBezTo>
                    <a:pt x="673697" y="1511450"/>
                    <a:pt x="587636" y="1498003"/>
                    <a:pt x="506281" y="1439508"/>
                  </a:cubicBezTo>
                  <a:cubicBezTo>
                    <a:pt x="429633" y="1384375"/>
                    <a:pt x="370465" y="1312433"/>
                    <a:pt x="310626" y="1241164"/>
                  </a:cubicBezTo>
                  <a:cubicBezTo>
                    <a:pt x="227927" y="1143672"/>
                    <a:pt x="147245" y="1044164"/>
                    <a:pt x="65890" y="945328"/>
                  </a:cubicBezTo>
                  <a:cubicBezTo>
                    <a:pt x="46392" y="921796"/>
                    <a:pt x="29583" y="896919"/>
                    <a:pt x="16136" y="868680"/>
                  </a:cubicBezTo>
                  <a:cubicBezTo>
                    <a:pt x="-2690" y="829684"/>
                    <a:pt x="-6052" y="789342"/>
                    <a:pt x="11429" y="749001"/>
                  </a:cubicBezTo>
                  <a:cubicBezTo>
                    <a:pt x="19498" y="730848"/>
                    <a:pt x="18153" y="712022"/>
                    <a:pt x="22187" y="693868"/>
                  </a:cubicBezTo>
                  <a:cubicBezTo>
                    <a:pt x="46392" y="574189"/>
                    <a:pt x="98163" y="467958"/>
                    <a:pt x="179518" y="377862"/>
                  </a:cubicBezTo>
                  <a:cubicBezTo>
                    <a:pt x="355674" y="182880"/>
                    <a:pt x="580240" y="76648"/>
                    <a:pt x="833717" y="24877"/>
                  </a:cubicBezTo>
                  <a:cubicBezTo>
                    <a:pt x="925829" y="7396"/>
                    <a:pt x="1017942" y="3362"/>
                    <a:pt x="1092573" y="0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7E2540-188E-4756-B88E-8D1FDB8E0AF6}"/>
                </a:ext>
              </a:extLst>
            </p:cNvPr>
            <p:cNvSpPr/>
            <p:nvPr/>
          </p:nvSpPr>
          <p:spPr>
            <a:xfrm>
              <a:off x="6076698" y="104146"/>
              <a:ext cx="70905" cy="465507"/>
            </a:xfrm>
            <a:custGeom>
              <a:avLst/>
              <a:gdLst>
                <a:gd name="connsiteX0" fmla="*/ 168 w 154641"/>
                <a:gd name="connsiteY0" fmla="*/ 461174 h 1015252"/>
                <a:gd name="connsiteX1" fmla="*/ 168 w 154641"/>
                <a:gd name="connsiteY1" fmla="*/ 112223 h 1015252"/>
                <a:gd name="connsiteX2" fmla="*/ 39165 w 154641"/>
                <a:gd name="connsiteY2" fmla="*/ 17421 h 1015252"/>
                <a:gd name="connsiteX3" fmla="*/ 142035 w 154641"/>
                <a:gd name="connsiteY3" fmla="*/ 43643 h 1015252"/>
                <a:gd name="connsiteX4" fmla="*/ 155482 w 154641"/>
                <a:gd name="connsiteY4" fmla="*/ 108861 h 1015252"/>
                <a:gd name="connsiteX5" fmla="*/ 154809 w 154641"/>
                <a:gd name="connsiteY5" fmla="*/ 497481 h 1015252"/>
                <a:gd name="connsiteX6" fmla="*/ 84212 w 154641"/>
                <a:gd name="connsiteY6" fmla="*/ 962749 h 1015252"/>
                <a:gd name="connsiteX7" fmla="*/ 64042 w 154641"/>
                <a:gd name="connsiteY7" fmla="*/ 1006452 h 1015252"/>
                <a:gd name="connsiteX8" fmla="*/ 38492 w 154641"/>
                <a:gd name="connsiteY8" fmla="*/ 1021244 h 1015252"/>
                <a:gd name="connsiteX9" fmla="*/ 18322 w 154641"/>
                <a:gd name="connsiteY9" fmla="*/ 997039 h 1015252"/>
                <a:gd name="connsiteX10" fmla="*/ 840 w 154641"/>
                <a:gd name="connsiteY10" fmla="*/ 807436 h 1015252"/>
                <a:gd name="connsiteX11" fmla="*/ 168 w 154641"/>
                <a:gd name="connsiteY11" fmla="*/ 461174 h 1015252"/>
                <a:gd name="connsiteX12" fmla="*/ 168 w 154641"/>
                <a:gd name="connsiteY12" fmla="*/ 461174 h 101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4641" h="1015252">
                  <a:moveTo>
                    <a:pt x="168" y="461174"/>
                  </a:moveTo>
                  <a:cubicBezTo>
                    <a:pt x="168" y="344857"/>
                    <a:pt x="168" y="228540"/>
                    <a:pt x="168" y="112223"/>
                  </a:cubicBezTo>
                  <a:cubicBezTo>
                    <a:pt x="168" y="75243"/>
                    <a:pt x="7564" y="41626"/>
                    <a:pt x="39165" y="17421"/>
                  </a:cubicBezTo>
                  <a:cubicBezTo>
                    <a:pt x="79506" y="-12835"/>
                    <a:pt x="121192" y="-3422"/>
                    <a:pt x="142035" y="43643"/>
                  </a:cubicBezTo>
                  <a:cubicBezTo>
                    <a:pt x="150775" y="64486"/>
                    <a:pt x="154809" y="86001"/>
                    <a:pt x="155482" y="108861"/>
                  </a:cubicBezTo>
                  <a:cubicBezTo>
                    <a:pt x="158171" y="238625"/>
                    <a:pt x="162205" y="367717"/>
                    <a:pt x="154809" y="497481"/>
                  </a:cubicBezTo>
                  <a:cubicBezTo>
                    <a:pt x="146069" y="654812"/>
                    <a:pt x="131949" y="811470"/>
                    <a:pt x="84212" y="962749"/>
                  </a:cubicBezTo>
                  <a:cubicBezTo>
                    <a:pt x="79506" y="978213"/>
                    <a:pt x="73454" y="993005"/>
                    <a:pt x="64042" y="1006452"/>
                  </a:cubicBezTo>
                  <a:cubicBezTo>
                    <a:pt x="57990" y="1015193"/>
                    <a:pt x="52612" y="1023261"/>
                    <a:pt x="38492" y="1021244"/>
                  </a:cubicBezTo>
                  <a:cubicBezTo>
                    <a:pt x="23028" y="1018554"/>
                    <a:pt x="20339" y="1009142"/>
                    <a:pt x="18322" y="997039"/>
                  </a:cubicBezTo>
                  <a:cubicBezTo>
                    <a:pt x="10253" y="933838"/>
                    <a:pt x="1513" y="871309"/>
                    <a:pt x="840" y="807436"/>
                  </a:cubicBezTo>
                  <a:cubicBezTo>
                    <a:pt x="-504" y="691791"/>
                    <a:pt x="168" y="576819"/>
                    <a:pt x="168" y="461174"/>
                  </a:cubicBezTo>
                  <a:cubicBezTo>
                    <a:pt x="840" y="461174"/>
                    <a:pt x="168" y="461174"/>
                    <a:pt x="168" y="461174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B2D6222-C184-4DBE-A724-38AFBED5FFAC}"/>
                </a:ext>
              </a:extLst>
            </p:cNvPr>
            <p:cNvSpPr/>
            <p:nvPr/>
          </p:nvSpPr>
          <p:spPr>
            <a:xfrm>
              <a:off x="6495307" y="501301"/>
              <a:ext cx="360691" cy="252792"/>
            </a:xfrm>
            <a:custGeom>
              <a:avLst/>
              <a:gdLst>
                <a:gd name="connsiteX0" fmla="*/ 790269 w 786652"/>
                <a:gd name="connsiteY0" fmla="*/ 71693 h 551329"/>
                <a:gd name="connsiteX1" fmla="*/ 735136 w 786652"/>
                <a:gd name="connsiteY1" fmla="*/ 146996 h 551329"/>
                <a:gd name="connsiteX2" fmla="*/ 541498 w 786652"/>
                <a:gd name="connsiteY2" fmla="*/ 268020 h 551329"/>
                <a:gd name="connsiteX3" fmla="*/ 95056 w 786652"/>
                <a:gd name="connsiteY3" fmla="*/ 540995 h 551329"/>
                <a:gd name="connsiteX4" fmla="*/ 10340 w 786652"/>
                <a:gd name="connsiteY4" fmla="*/ 551753 h 551329"/>
                <a:gd name="connsiteX5" fmla="*/ 4288 w 786652"/>
                <a:gd name="connsiteY5" fmla="*/ 532927 h 551329"/>
                <a:gd name="connsiteX6" fmla="*/ 91022 w 786652"/>
                <a:gd name="connsiteY6" fmla="*/ 421316 h 551329"/>
                <a:gd name="connsiteX7" fmla="*/ 589908 w 786652"/>
                <a:gd name="connsiteY7" fmla="*/ 51522 h 551329"/>
                <a:gd name="connsiteX8" fmla="*/ 721689 w 786652"/>
                <a:gd name="connsiteY8" fmla="*/ 423 h 551329"/>
                <a:gd name="connsiteX9" fmla="*/ 790269 w 786652"/>
                <a:gd name="connsiteY9" fmla="*/ 71693 h 55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6652" h="551329">
                  <a:moveTo>
                    <a:pt x="790269" y="71693"/>
                  </a:moveTo>
                  <a:cubicBezTo>
                    <a:pt x="789597" y="97914"/>
                    <a:pt x="766737" y="126826"/>
                    <a:pt x="735136" y="146996"/>
                  </a:cubicBezTo>
                  <a:cubicBezTo>
                    <a:pt x="671935" y="188682"/>
                    <a:pt x="606717" y="228351"/>
                    <a:pt x="541498" y="268020"/>
                  </a:cubicBezTo>
                  <a:cubicBezTo>
                    <a:pt x="392909" y="358787"/>
                    <a:pt x="242974" y="448883"/>
                    <a:pt x="95056" y="540995"/>
                  </a:cubicBezTo>
                  <a:cubicBezTo>
                    <a:pt x="66817" y="558476"/>
                    <a:pt x="39923" y="557132"/>
                    <a:pt x="10340" y="551753"/>
                  </a:cubicBezTo>
                  <a:cubicBezTo>
                    <a:pt x="-5124" y="549063"/>
                    <a:pt x="254" y="540995"/>
                    <a:pt x="4288" y="532927"/>
                  </a:cubicBezTo>
                  <a:cubicBezTo>
                    <a:pt x="25131" y="489224"/>
                    <a:pt x="56060" y="454262"/>
                    <a:pt x="91022" y="421316"/>
                  </a:cubicBezTo>
                  <a:cubicBezTo>
                    <a:pt x="242301" y="278105"/>
                    <a:pt x="409045" y="155064"/>
                    <a:pt x="589908" y="51522"/>
                  </a:cubicBezTo>
                  <a:cubicBezTo>
                    <a:pt x="631594" y="27990"/>
                    <a:pt x="672607" y="5802"/>
                    <a:pt x="721689" y="423"/>
                  </a:cubicBezTo>
                  <a:cubicBezTo>
                    <a:pt x="760013" y="-3611"/>
                    <a:pt x="790269" y="21266"/>
                    <a:pt x="790269" y="71693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88546E0-DDF4-4445-A028-F26720D37C00}"/>
                </a:ext>
              </a:extLst>
            </p:cNvPr>
            <p:cNvSpPr/>
            <p:nvPr/>
          </p:nvSpPr>
          <p:spPr>
            <a:xfrm>
              <a:off x="4941629" y="572400"/>
              <a:ext cx="305199" cy="323697"/>
            </a:xfrm>
            <a:custGeom>
              <a:avLst/>
              <a:gdLst>
                <a:gd name="connsiteX0" fmla="*/ 57930 w 665629"/>
                <a:gd name="connsiteY0" fmla="*/ 0 h 705970"/>
                <a:gd name="connsiteX1" fmla="*/ 121803 w 665629"/>
                <a:gd name="connsiteY1" fmla="*/ 28239 h 705970"/>
                <a:gd name="connsiteX2" fmla="*/ 644894 w 665629"/>
                <a:gd name="connsiteY2" fmla="*/ 619237 h 705970"/>
                <a:gd name="connsiteX3" fmla="*/ 667754 w 665629"/>
                <a:gd name="connsiteY3" fmla="*/ 679077 h 705970"/>
                <a:gd name="connsiteX4" fmla="*/ 659686 w 665629"/>
                <a:gd name="connsiteY4" fmla="*/ 703281 h 705970"/>
                <a:gd name="connsiteX5" fmla="*/ 637498 w 665629"/>
                <a:gd name="connsiteY5" fmla="*/ 698575 h 705970"/>
                <a:gd name="connsiteX6" fmla="*/ 412932 w 665629"/>
                <a:gd name="connsiteY6" fmla="*/ 521074 h 705970"/>
                <a:gd name="connsiteX7" fmla="*/ 27001 w 665629"/>
                <a:gd name="connsiteY7" fmla="*/ 117662 h 705970"/>
                <a:gd name="connsiteX8" fmla="*/ 107 w 665629"/>
                <a:gd name="connsiteY8" fmla="*/ 55805 h 705970"/>
                <a:gd name="connsiteX9" fmla="*/ 57930 w 665629"/>
                <a:gd name="connsiteY9" fmla="*/ 0 h 70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629" h="705970">
                  <a:moveTo>
                    <a:pt x="57930" y="0"/>
                  </a:moveTo>
                  <a:cubicBezTo>
                    <a:pt x="81462" y="1345"/>
                    <a:pt x="103650" y="11430"/>
                    <a:pt x="121803" y="28239"/>
                  </a:cubicBezTo>
                  <a:cubicBezTo>
                    <a:pt x="316113" y="207085"/>
                    <a:pt x="505717" y="390637"/>
                    <a:pt x="644894" y="619237"/>
                  </a:cubicBezTo>
                  <a:cubicBezTo>
                    <a:pt x="656324" y="638063"/>
                    <a:pt x="664392" y="657561"/>
                    <a:pt x="667754" y="679077"/>
                  </a:cubicBezTo>
                  <a:cubicBezTo>
                    <a:pt x="669098" y="688490"/>
                    <a:pt x="667081" y="697230"/>
                    <a:pt x="659686" y="703281"/>
                  </a:cubicBezTo>
                  <a:cubicBezTo>
                    <a:pt x="651617" y="710005"/>
                    <a:pt x="644221" y="702609"/>
                    <a:pt x="637498" y="698575"/>
                  </a:cubicBezTo>
                  <a:cubicBezTo>
                    <a:pt x="552109" y="652855"/>
                    <a:pt x="482857" y="586292"/>
                    <a:pt x="412932" y="521074"/>
                  </a:cubicBezTo>
                  <a:cubicBezTo>
                    <a:pt x="277117" y="393999"/>
                    <a:pt x="156093" y="252132"/>
                    <a:pt x="27001" y="117662"/>
                  </a:cubicBezTo>
                  <a:cubicBezTo>
                    <a:pt x="10193" y="100181"/>
                    <a:pt x="-1238" y="82027"/>
                    <a:pt x="107" y="55805"/>
                  </a:cubicBezTo>
                  <a:cubicBezTo>
                    <a:pt x="2124" y="16809"/>
                    <a:pt x="17588" y="0"/>
                    <a:pt x="57930" y="0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5AB187-62B4-41B1-A5C5-BDCA339FAB15}"/>
                </a:ext>
              </a:extLst>
            </p:cNvPr>
            <p:cNvSpPr/>
            <p:nvPr/>
          </p:nvSpPr>
          <p:spPr>
            <a:xfrm>
              <a:off x="5425184" y="219668"/>
              <a:ext cx="221964" cy="406933"/>
            </a:xfrm>
            <a:custGeom>
              <a:avLst/>
              <a:gdLst>
                <a:gd name="connsiteX0" fmla="*/ 486525 w 484094"/>
                <a:gd name="connsiteY0" fmla="*/ 890320 h 887505"/>
                <a:gd name="connsiteX1" fmla="*/ 374242 w 484094"/>
                <a:gd name="connsiteY1" fmla="*/ 802242 h 887505"/>
                <a:gd name="connsiteX2" fmla="*/ 239099 w 484094"/>
                <a:gd name="connsiteY2" fmla="*/ 558178 h 887505"/>
                <a:gd name="connsiteX3" fmla="*/ 35376 w 484094"/>
                <a:gd name="connsiteY3" fmla="*/ 176954 h 887505"/>
                <a:gd name="connsiteX4" fmla="*/ 12516 w 484094"/>
                <a:gd name="connsiteY4" fmla="*/ 131234 h 887505"/>
                <a:gd name="connsiteX5" fmla="*/ 34032 w 484094"/>
                <a:gd name="connsiteY5" fmla="*/ 5504 h 887505"/>
                <a:gd name="connsiteX6" fmla="*/ 54202 w 484094"/>
                <a:gd name="connsiteY6" fmla="*/ 10210 h 887505"/>
                <a:gd name="connsiteX7" fmla="*/ 153038 w 484094"/>
                <a:gd name="connsiteY7" fmla="*/ 162834 h 887505"/>
                <a:gd name="connsiteX8" fmla="*/ 428702 w 484094"/>
                <a:gd name="connsiteY8" fmla="*/ 706095 h 887505"/>
                <a:gd name="connsiteX9" fmla="*/ 486525 w 484094"/>
                <a:gd name="connsiteY9" fmla="*/ 890320 h 88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094" h="887505">
                  <a:moveTo>
                    <a:pt x="486525" y="890320"/>
                  </a:moveTo>
                  <a:cubicBezTo>
                    <a:pt x="435426" y="871494"/>
                    <a:pt x="399791" y="842583"/>
                    <a:pt x="374242" y="802242"/>
                  </a:cubicBezTo>
                  <a:cubicBezTo>
                    <a:pt x="325160" y="722904"/>
                    <a:pt x="283474" y="640205"/>
                    <a:pt x="239099" y="558178"/>
                  </a:cubicBezTo>
                  <a:cubicBezTo>
                    <a:pt x="170519" y="431103"/>
                    <a:pt x="103284" y="304028"/>
                    <a:pt x="35376" y="176954"/>
                  </a:cubicBezTo>
                  <a:cubicBezTo>
                    <a:pt x="27308" y="162162"/>
                    <a:pt x="19240" y="146698"/>
                    <a:pt x="12516" y="131234"/>
                  </a:cubicBezTo>
                  <a:cubicBezTo>
                    <a:pt x="-9671" y="81480"/>
                    <a:pt x="-2276" y="44500"/>
                    <a:pt x="34032" y="5504"/>
                  </a:cubicBezTo>
                  <a:cubicBezTo>
                    <a:pt x="45461" y="-6599"/>
                    <a:pt x="48823" y="4159"/>
                    <a:pt x="54202" y="10210"/>
                  </a:cubicBezTo>
                  <a:cubicBezTo>
                    <a:pt x="98577" y="53913"/>
                    <a:pt x="125471" y="108374"/>
                    <a:pt x="153038" y="162834"/>
                  </a:cubicBezTo>
                  <a:cubicBezTo>
                    <a:pt x="245150" y="343697"/>
                    <a:pt x="336590" y="525232"/>
                    <a:pt x="428702" y="706095"/>
                  </a:cubicBezTo>
                  <a:cubicBezTo>
                    <a:pt x="458286" y="762573"/>
                    <a:pt x="468371" y="823757"/>
                    <a:pt x="486525" y="890320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91DB45C-461A-4927-A91C-4AFB7D2AB1B7}"/>
                </a:ext>
              </a:extLst>
            </p:cNvPr>
            <p:cNvSpPr/>
            <p:nvPr/>
          </p:nvSpPr>
          <p:spPr>
            <a:xfrm>
              <a:off x="4693471" y="1068427"/>
              <a:ext cx="373022" cy="98651"/>
            </a:xfrm>
            <a:custGeom>
              <a:avLst/>
              <a:gdLst>
                <a:gd name="connsiteX0" fmla="*/ 654286 w 813547"/>
                <a:gd name="connsiteY0" fmla="*/ 215825 h 215152"/>
                <a:gd name="connsiteX1" fmla="*/ 112370 w 813547"/>
                <a:gd name="connsiteY1" fmla="*/ 133798 h 215152"/>
                <a:gd name="connsiteX2" fmla="*/ 8155 w 813547"/>
                <a:gd name="connsiteY2" fmla="*/ 68580 h 215152"/>
                <a:gd name="connsiteX3" fmla="*/ 3449 w 813547"/>
                <a:gd name="connsiteY3" fmla="*/ 36979 h 215152"/>
                <a:gd name="connsiteX4" fmla="*/ 38411 w 813547"/>
                <a:gd name="connsiteY4" fmla="*/ 672 h 215152"/>
                <a:gd name="connsiteX5" fmla="*/ 84131 w 813547"/>
                <a:gd name="connsiteY5" fmla="*/ 2689 h 215152"/>
                <a:gd name="connsiteX6" fmla="*/ 772620 w 813547"/>
                <a:gd name="connsiteY6" fmla="*/ 145901 h 215152"/>
                <a:gd name="connsiteX7" fmla="*/ 801532 w 813547"/>
                <a:gd name="connsiteY7" fmla="*/ 159348 h 215152"/>
                <a:gd name="connsiteX8" fmla="*/ 812961 w 813547"/>
                <a:gd name="connsiteY8" fmla="*/ 192965 h 215152"/>
                <a:gd name="connsiteX9" fmla="*/ 788085 w 813547"/>
                <a:gd name="connsiteY9" fmla="*/ 204395 h 215152"/>
                <a:gd name="connsiteX10" fmla="*/ 654286 w 813547"/>
                <a:gd name="connsiteY10" fmla="*/ 215825 h 21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547" h="215152">
                  <a:moveTo>
                    <a:pt x="654286" y="215825"/>
                  </a:moveTo>
                  <a:cubicBezTo>
                    <a:pt x="451908" y="214481"/>
                    <a:pt x="280458" y="182880"/>
                    <a:pt x="112370" y="133798"/>
                  </a:cubicBezTo>
                  <a:cubicBezTo>
                    <a:pt x="72029" y="122368"/>
                    <a:pt x="40428" y="95474"/>
                    <a:pt x="8155" y="68580"/>
                  </a:cubicBezTo>
                  <a:cubicBezTo>
                    <a:pt x="-3947" y="58495"/>
                    <a:pt x="87" y="48409"/>
                    <a:pt x="3449" y="36979"/>
                  </a:cubicBezTo>
                  <a:cubicBezTo>
                    <a:pt x="9500" y="19498"/>
                    <a:pt x="16896" y="3362"/>
                    <a:pt x="38411" y="672"/>
                  </a:cubicBezTo>
                  <a:cubicBezTo>
                    <a:pt x="53875" y="-672"/>
                    <a:pt x="68667" y="0"/>
                    <a:pt x="84131" y="2689"/>
                  </a:cubicBezTo>
                  <a:cubicBezTo>
                    <a:pt x="313403" y="50426"/>
                    <a:pt x="543348" y="98163"/>
                    <a:pt x="772620" y="145901"/>
                  </a:cubicBezTo>
                  <a:cubicBezTo>
                    <a:pt x="783378" y="147918"/>
                    <a:pt x="793463" y="151279"/>
                    <a:pt x="801532" y="159348"/>
                  </a:cubicBezTo>
                  <a:cubicBezTo>
                    <a:pt x="811617" y="168088"/>
                    <a:pt x="816323" y="180191"/>
                    <a:pt x="812961" y="192965"/>
                  </a:cubicBezTo>
                  <a:cubicBezTo>
                    <a:pt x="809600" y="204395"/>
                    <a:pt x="797497" y="203723"/>
                    <a:pt x="788085" y="204395"/>
                  </a:cubicBezTo>
                  <a:cubicBezTo>
                    <a:pt x="734296" y="209774"/>
                    <a:pt x="681180" y="213808"/>
                    <a:pt x="654286" y="215825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B1014ED-07D9-4F0F-87BD-94A69EC6E911}"/>
                </a:ext>
              </a:extLst>
            </p:cNvPr>
            <p:cNvSpPr/>
            <p:nvPr/>
          </p:nvSpPr>
          <p:spPr>
            <a:xfrm>
              <a:off x="6683183" y="1085734"/>
              <a:ext cx="345276" cy="61657"/>
            </a:xfrm>
            <a:custGeom>
              <a:avLst/>
              <a:gdLst>
                <a:gd name="connsiteX0" fmla="*/ 755018 w 753035"/>
                <a:gd name="connsiteY0" fmla="*/ 73866 h 134470"/>
                <a:gd name="connsiteX1" fmla="*/ 609118 w 753035"/>
                <a:gd name="connsiteY1" fmla="*/ 113535 h 134470"/>
                <a:gd name="connsiteX2" fmla="*/ 336143 w 753035"/>
                <a:gd name="connsiteY2" fmla="*/ 125637 h 134470"/>
                <a:gd name="connsiteX3" fmla="*/ 81993 w 753035"/>
                <a:gd name="connsiteY3" fmla="*/ 139084 h 134470"/>
                <a:gd name="connsiteX4" fmla="*/ 1311 w 753035"/>
                <a:gd name="connsiteY4" fmla="*/ 101432 h 134470"/>
                <a:gd name="connsiteX5" fmla="*/ 51737 w 753035"/>
                <a:gd name="connsiteY5" fmla="*/ 28146 h 134470"/>
                <a:gd name="connsiteX6" fmla="*/ 209068 w 753035"/>
                <a:gd name="connsiteY6" fmla="*/ 1924 h 134470"/>
                <a:gd name="connsiteX7" fmla="*/ 728797 w 753035"/>
                <a:gd name="connsiteY7" fmla="*/ 60419 h 134470"/>
                <a:gd name="connsiteX8" fmla="*/ 751656 w 753035"/>
                <a:gd name="connsiteY8" fmla="*/ 68487 h 134470"/>
                <a:gd name="connsiteX9" fmla="*/ 755018 w 753035"/>
                <a:gd name="connsiteY9" fmla="*/ 73866 h 13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3035" h="134470">
                  <a:moveTo>
                    <a:pt x="755018" y="73866"/>
                  </a:moveTo>
                  <a:cubicBezTo>
                    <a:pt x="707953" y="94709"/>
                    <a:pt x="660216" y="110845"/>
                    <a:pt x="609118" y="113535"/>
                  </a:cubicBezTo>
                  <a:cubicBezTo>
                    <a:pt x="518350" y="118241"/>
                    <a:pt x="426910" y="120930"/>
                    <a:pt x="336143" y="125637"/>
                  </a:cubicBezTo>
                  <a:cubicBezTo>
                    <a:pt x="251426" y="129671"/>
                    <a:pt x="166710" y="134378"/>
                    <a:pt x="81993" y="139084"/>
                  </a:cubicBezTo>
                  <a:cubicBezTo>
                    <a:pt x="38963" y="141773"/>
                    <a:pt x="8707" y="128326"/>
                    <a:pt x="1311" y="101432"/>
                  </a:cubicBezTo>
                  <a:cubicBezTo>
                    <a:pt x="-5413" y="75211"/>
                    <a:pt x="14085" y="46972"/>
                    <a:pt x="51737" y="28146"/>
                  </a:cubicBezTo>
                  <a:cubicBezTo>
                    <a:pt x="101491" y="2596"/>
                    <a:pt x="155952" y="4613"/>
                    <a:pt x="209068" y="1924"/>
                  </a:cubicBezTo>
                  <a:cubicBezTo>
                    <a:pt x="385224" y="-5472"/>
                    <a:pt x="559363" y="7303"/>
                    <a:pt x="728797" y="60419"/>
                  </a:cubicBezTo>
                  <a:cubicBezTo>
                    <a:pt x="736193" y="63108"/>
                    <a:pt x="744261" y="65125"/>
                    <a:pt x="751656" y="68487"/>
                  </a:cubicBezTo>
                  <a:cubicBezTo>
                    <a:pt x="752329" y="69159"/>
                    <a:pt x="753001" y="71176"/>
                    <a:pt x="755018" y="73866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9ACF393-8BEA-4176-A84A-1E7D3D19EDB8}"/>
                </a:ext>
              </a:extLst>
            </p:cNvPr>
            <p:cNvSpPr/>
            <p:nvPr/>
          </p:nvSpPr>
          <p:spPr>
            <a:xfrm>
              <a:off x="6303104" y="419601"/>
              <a:ext cx="114065" cy="184970"/>
            </a:xfrm>
            <a:custGeom>
              <a:avLst/>
              <a:gdLst>
                <a:gd name="connsiteX0" fmla="*/ 567 w 248770"/>
                <a:gd name="connsiteY0" fmla="*/ 356781 h 403411"/>
                <a:gd name="connsiteX1" fmla="*/ 69819 w 248770"/>
                <a:gd name="connsiteY1" fmla="*/ 137594 h 403411"/>
                <a:gd name="connsiteX2" fmla="*/ 110160 w 248770"/>
                <a:gd name="connsiteY2" fmla="*/ 55567 h 403411"/>
                <a:gd name="connsiteX3" fmla="*/ 198238 w 248770"/>
                <a:gd name="connsiteY3" fmla="*/ 434 h 403411"/>
                <a:gd name="connsiteX4" fmla="*/ 248665 w 248770"/>
                <a:gd name="connsiteY4" fmla="*/ 68342 h 403411"/>
                <a:gd name="connsiteX5" fmla="*/ 214375 w 248770"/>
                <a:gd name="connsiteY5" fmla="*/ 147007 h 403411"/>
                <a:gd name="connsiteX6" fmla="*/ 125624 w 248770"/>
                <a:gd name="connsiteY6" fmla="*/ 324508 h 403411"/>
                <a:gd name="connsiteX7" fmla="*/ 72509 w 248770"/>
                <a:gd name="connsiteY7" fmla="*/ 391071 h 403411"/>
                <a:gd name="connsiteX8" fmla="*/ 24099 w 248770"/>
                <a:gd name="connsiteY8" fmla="*/ 401829 h 403411"/>
                <a:gd name="connsiteX9" fmla="*/ 567 w 248770"/>
                <a:gd name="connsiteY9" fmla="*/ 356781 h 40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770" h="403411">
                  <a:moveTo>
                    <a:pt x="567" y="356781"/>
                  </a:moveTo>
                  <a:cubicBezTo>
                    <a:pt x="14014" y="280805"/>
                    <a:pt x="38219" y="208191"/>
                    <a:pt x="69819" y="137594"/>
                  </a:cubicBezTo>
                  <a:cubicBezTo>
                    <a:pt x="81921" y="110028"/>
                    <a:pt x="98058" y="83806"/>
                    <a:pt x="110160" y="55567"/>
                  </a:cubicBezTo>
                  <a:cubicBezTo>
                    <a:pt x="126969" y="15226"/>
                    <a:pt x="161259" y="5140"/>
                    <a:pt x="198238" y="434"/>
                  </a:cubicBezTo>
                  <a:cubicBezTo>
                    <a:pt x="236563" y="-4272"/>
                    <a:pt x="261440" y="30018"/>
                    <a:pt x="248665" y="68342"/>
                  </a:cubicBezTo>
                  <a:cubicBezTo>
                    <a:pt x="239252" y="95236"/>
                    <a:pt x="226477" y="121458"/>
                    <a:pt x="214375" y="147007"/>
                  </a:cubicBezTo>
                  <a:cubicBezTo>
                    <a:pt x="185464" y="206174"/>
                    <a:pt x="155208" y="265341"/>
                    <a:pt x="125624" y="324508"/>
                  </a:cubicBezTo>
                  <a:cubicBezTo>
                    <a:pt x="112850" y="350730"/>
                    <a:pt x="94024" y="372245"/>
                    <a:pt x="72509" y="391071"/>
                  </a:cubicBezTo>
                  <a:cubicBezTo>
                    <a:pt x="57717" y="403846"/>
                    <a:pt x="42925" y="411242"/>
                    <a:pt x="24099" y="401829"/>
                  </a:cubicBezTo>
                  <a:cubicBezTo>
                    <a:pt x="4601" y="392416"/>
                    <a:pt x="-2123" y="376952"/>
                    <a:pt x="567" y="356781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9A56204-27E1-4A77-BB5B-387B88EDA9DC}"/>
                </a:ext>
              </a:extLst>
            </p:cNvPr>
            <p:cNvSpPr/>
            <p:nvPr/>
          </p:nvSpPr>
          <p:spPr>
            <a:xfrm>
              <a:off x="5309002" y="603840"/>
              <a:ext cx="114065" cy="151058"/>
            </a:xfrm>
            <a:custGeom>
              <a:avLst/>
              <a:gdLst>
                <a:gd name="connsiteX0" fmla="*/ 49409 w 248770"/>
                <a:gd name="connsiteY0" fmla="*/ 11 h 329452"/>
                <a:gd name="connsiteX1" fmla="*/ 119334 w 248770"/>
                <a:gd name="connsiteY1" fmla="*/ 31611 h 329452"/>
                <a:gd name="connsiteX2" fmla="*/ 247753 w 248770"/>
                <a:gd name="connsiteY2" fmla="*/ 260883 h 329452"/>
                <a:gd name="connsiteX3" fmla="*/ 253804 w 248770"/>
                <a:gd name="connsiteY3" fmla="*/ 297863 h 329452"/>
                <a:gd name="connsiteX4" fmla="*/ 212118 w 248770"/>
                <a:gd name="connsiteY4" fmla="*/ 326102 h 329452"/>
                <a:gd name="connsiteX5" fmla="*/ 85716 w 248770"/>
                <a:gd name="connsiteY5" fmla="*/ 229955 h 329452"/>
                <a:gd name="connsiteX6" fmla="*/ 4361 w 248770"/>
                <a:gd name="connsiteY6" fmla="*/ 71280 h 329452"/>
                <a:gd name="connsiteX7" fmla="*/ 49409 w 248770"/>
                <a:gd name="connsiteY7" fmla="*/ 11 h 32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770" h="329452">
                  <a:moveTo>
                    <a:pt x="49409" y="11"/>
                  </a:moveTo>
                  <a:cubicBezTo>
                    <a:pt x="76976" y="683"/>
                    <a:pt x="100508" y="8079"/>
                    <a:pt x="119334" y="31611"/>
                  </a:cubicBezTo>
                  <a:cubicBezTo>
                    <a:pt x="175139" y="100863"/>
                    <a:pt x="226910" y="172133"/>
                    <a:pt x="247753" y="260883"/>
                  </a:cubicBezTo>
                  <a:cubicBezTo>
                    <a:pt x="250443" y="272986"/>
                    <a:pt x="253804" y="285761"/>
                    <a:pt x="253804" y="297863"/>
                  </a:cubicBezTo>
                  <a:cubicBezTo>
                    <a:pt x="254477" y="326102"/>
                    <a:pt x="237668" y="336859"/>
                    <a:pt x="212118" y="326102"/>
                  </a:cubicBezTo>
                  <a:cubicBezTo>
                    <a:pt x="161692" y="305259"/>
                    <a:pt x="119334" y="273658"/>
                    <a:pt x="85716" y="229955"/>
                  </a:cubicBezTo>
                  <a:cubicBezTo>
                    <a:pt x="49409" y="181546"/>
                    <a:pt x="23187" y="127758"/>
                    <a:pt x="4361" y="71280"/>
                  </a:cubicBezTo>
                  <a:cubicBezTo>
                    <a:pt x="-9758" y="30939"/>
                    <a:pt x="11757" y="-662"/>
                    <a:pt x="49409" y="11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DB8A870-E9BA-466C-B53C-0178409B1E0C}"/>
                </a:ext>
              </a:extLst>
            </p:cNvPr>
            <p:cNvSpPr/>
            <p:nvPr/>
          </p:nvSpPr>
          <p:spPr>
            <a:xfrm>
              <a:off x="5805564" y="402431"/>
              <a:ext cx="61657" cy="200383"/>
            </a:xfrm>
            <a:custGeom>
              <a:avLst/>
              <a:gdLst>
                <a:gd name="connsiteX0" fmla="*/ 140353 w 134470"/>
                <a:gd name="connsiteY0" fmla="*/ 312201 h 437029"/>
                <a:gd name="connsiteX1" fmla="*/ 124889 w 134470"/>
                <a:gd name="connsiteY1" fmla="*/ 425156 h 437029"/>
                <a:gd name="connsiteX2" fmla="*/ 115477 w 134470"/>
                <a:gd name="connsiteY2" fmla="*/ 442637 h 437029"/>
                <a:gd name="connsiteX3" fmla="*/ 100685 w 134470"/>
                <a:gd name="connsiteY3" fmla="*/ 429190 h 437029"/>
                <a:gd name="connsiteX4" fmla="*/ 504 w 134470"/>
                <a:gd name="connsiteY4" fmla="*/ 129321 h 437029"/>
                <a:gd name="connsiteX5" fmla="*/ 504 w 134470"/>
                <a:gd name="connsiteY5" fmla="*/ 62085 h 437029"/>
                <a:gd name="connsiteX6" fmla="*/ 36811 w 134470"/>
                <a:gd name="connsiteY6" fmla="*/ 6953 h 437029"/>
                <a:gd name="connsiteX7" fmla="*/ 93961 w 134470"/>
                <a:gd name="connsiteY7" fmla="*/ 33847 h 437029"/>
                <a:gd name="connsiteX8" fmla="*/ 140353 w 134470"/>
                <a:gd name="connsiteY8" fmla="*/ 312201 h 43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470" h="437029">
                  <a:moveTo>
                    <a:pt x="140353" y="312201"/>
                  </a:moveTo>
                  <a:cubicBezTo>
                    <a:pt x="139009" y="346491"/>
                    <a:pt x="135647" y="386160"/>
                    <a:pt x="124889" y="425156"/>
                  </a:cubicBezTo>
                  <a:cubicBezTo>
                    <a:pt x="122872" y="431880"/>
                    <a:pt x="122872" y="441292"/>
                    <a:pt x="115477" y="442637"/>
                  </a:cubicBezTo>
                  <a:cubicBezTo>
                    <a:pt x="107408" y="444654"/>
                    <a:pt x="104719" y="434569"/>
                    <a:pt x="100685" y="429190"/>
                  </a:cubicBezTo>
                  <a:cubicBezTo>
                    <a:pt x="35467" y="339767"/>
                    <a:pt x="4539" y="238914"/>
                    <a:pt x="504" y="129321"/>
                  </a:cubicBezTo>
                  <a:cubicBezTo>
                    <a:pt x="-168" y="107133"/>
                    <a:pt x="-168" y="84945"/>
                    <a:pt x="504" y="62085"/>
                  </a:cubicBezTo>
                  <a:cubicBezTo>
                    <a:pt x="1177" y="36536"/>
                    <a:pt x="14624" y="18383"/>
                    <a:pt x="36811" y="6953"/>
                  </a:cubicBezTo>
                  <a:cubicBezTo>
                    <a:pt x="67067" y="-7839"/>
                    <a:pt x="85893" y="901"/>
                    <a:pt x="93961" y="33847"/>
                  </a:cubicBezTo>
                  <a:cubicBezTo>
                    <a:pt x="116149" y="123942"/>
                    <a:pt x="137664" y="213365"/>
                    <a:pt x="140353" y="312201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99A2EE3-0D65-49ED-A231-5DCFC9C0C588}"/>
                </a:ext>
              </a:extLst>
            </p:cNvPr>
            <p:cNvSpPr/>
            <p:nvPr/>
          </p:nvSpPr>
          <p:spPr>
            <a:xfrm>
              <a:off x="6623509" y="848005"/>
              <a:ext cx="184970" cy="77070"/>
            </a:xfrm>
            <a:custGeom>
              <a:avLst/>
              <a:gdLst>
                <a:gd name="connsiteX0" fmla="*/ 249793 w 403411"/>
                <a:gd name="connsiteY0" fmla="*/ 0 h 168088"/>
                <a:gd name="connsiteX1" fmla="*/ 389642 w 403411"/>
                <a:gd name="connsiteY1" fmla="*/ 22860 h 168088"/>
                <a:gd name="connsiteX2" fmla="*/ 403762 w 403411"/>
                <a:gd name="connsiteY2" fmla="*/ 32273 h 168088"/>
                <a:gd name="connsiteX3" fmla="*/ 393676 w 403411"/>
                <a:gd name="connsiteY3" fmla="*/ 43703 h 168088"/>
                <a:gd name="connsiteX4" fmla="*/ 61534 w 403411"/>
                <a:gd name="connsiteY4" fmla="*/ 170105 h 168088"/>
                <a:gd name="connsiteX5" fmla="*/ 1695 w 403411"/>
                <a:gd name="connsiteY5" fmla="*/ 133126 h 168088"/>
                <a:gd name="connsiteX6" fmla="*/ 29261 w 403411"/>
                <a:gd name="connsiteY6" fmla="*/ 65218 h 168088"/>
                <a:gd name="connsiteX7" fmla="*/ 249793 w 403411"/>
                <a:gd name="connsiteY7" fmla="*/ 0 h 16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411" h="168088">
                  <a:moveTo>
                    <a:pt x="249793" y="0"/>
                  </a:moveTo>
                  <a:cubicBezTo>
                    <a:pt x="296858" y="3362"/>
                    <a:pt x="343923" y="8741"/>
                    <a:pt x="389642" y="22860"/>
                  </a:cubicBezTo>
                  <a:cubicBezTo>
                    <a:pt x="395021" y="24877"/>
                    <a:pt x="403762" y="24877"/>
                    <a:pt x="403762" y="32273"/>
                  </a:cubicBezTo>
                  <a:cubicBezTo>
                    <a:pt x="403762" y="36307"/>
                    <a:pt x="397711" y="41013"/>
                    <a:pt x="393676" y="43703"/>
                  </a:cubicBezTo>
                  <a:cubicBezTo>
                    <a:pt x="293496" y="112955"/>
                    <a:pt x="181885" y="153969"/>
                    <a:pt x="61534" y="170105"/>
                  </a:cubicBezTo>
                  <a:cubicBezTo>
                    <a:pt x="37329" y="173467"/>
                    <a:pt x="9763" y="155313"/>
                    <a:pt x="1695" y="133126"/>
                  </a:cubicBezTo>
                  <a:cubicBezTo>
                    <a:pt x="-5029" y="114300"/>
                    <a:pt x="9091" y="78665"/>
                    <a:pt x="29261" y="65218"/>
                  </a:cubicBezTo>
                  <a:cubicBezTo>
                    <a:pt x="87084" y="26894"/>
                    <a:pt x="177179" y="0"/>
                    <a:pt x="249793" y="0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A392451-F1B0-43DC-9778-67667E346524}"/>
                </a:ext>
              </a:extLst>
            </p:cNvPr>
            <p:cNvSpPr/>
            <p:nvPr/>
          </p:nvSpPr>
          <p:spPr>
            <a:xfrm>
              <a:off x="4870535" y="1318663"/>
              <a:ext cx="163390" cy="110982"/>
            </a:xfrm>
            <a:custGeom>
              <a:avLst/>
              <a:gdLst>
                <a:gd name="connsiteX0" fmla="*/ 49602 w 356347"/>
                <a:gd name="connsiteY0" fmla="*/ 244931 h 242047"/>
                <a:gd name="connsiteX1" fmla="*/ 5227 w 356347"/>
                <a:gd name="connsiteY1" fmla="*/ 216693 h 242047"/>
                <a:gd name="connsiteX2" fmla="*/ 15985 w 356347"/>
                <a:gd name="connsiteY2" fmla="*/ 154836 h 242047"/>
                <a:gd name="connsiteX3" fmla="*/ 338714 w 356347"/>
                <a:gd name="connsiteY3" fmla="*/ 195 h 242047"/>
                <a:gd name="connsiteX4" fmla="*/ 356195 w 356347"/>
                <a:gd name="connsiteY4" fmla="*/ 23727 h 242047"/>
                <a:gd name="connsiteX5" fmla="*/ 323922 w 356347"/>
                <a:gd name="connsiteY5" fmla="*/ 65413 h 242047"/>
                <a:gd name="connsiteX6" fmla="*/ 87254 w 356347"/>
                <a:gd name="connsiteY6" fmla="*/ 231484 h 242047"/>
                <a:gd name="connsiteX7" fmla="*/ 49602 w 356347"/>
                <a:gd name="connsiteY7" fmla="*/ 244931 h 242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347" h="242047">
                  <a:moveTo>
                    <a:pt x="49602" y="244931"/>
                  </a:moveTo>
                  <a:cubicBezTo>
                    <a:pt x="34138" y="241570"/>
                    <a:pt x="13968" y="236863"/>
                    <a:pt x="5227" y="216693"/>
                  </a:cubicBezTo>
                  <a:cubicBezTo>
                    <a:pt x="-3514" y="194505"/>
                    <a:pt x="-2169" y="173662"/>
                    <a:pt x="15985" y="154836"/>
                  </a:cubicBezTo>
                  <a:cubicBezTo>
                    <a:pt x="104735" y="64068"/>
                    <a:pt x="209622" y="6918"/>
                    <a:pt x="338714" y="195"/>
                  </a:cubicBezTo>
                  <a:cubicBezTo>
                    <a:pt x="358885" y="-1150"/>
                    <a:pt x="365608" y="4229"/>
                    <a:pt x="356195" y="23727"/>
                  </a:cubicBezTo>
                  <a:cubicBezTo>
                    <a:pt x="348799" y="40536"/>
                    <a:pt x="339386" y="53983"/>
                    <a:pt x="323922" y="65413"/>
                  </a:cubicBezTo>
                  <a:cubicBezTo>
                    <a:pt x="245929" y="121891"/>
                    <a:pt x="167936" y="178368"/>
                    <a:pt x="87254" y="231484"/>
                  </a:cubicBezTo>
                  <a:cubicBezTo>
                    <a:pt x="77169" y="238208"/>
                    <a:pt x="67756" y="246276"/>
                    <a:pt x="49602" y="244931"/>
                  </a:cubicBezTo>
                  <a:close/>
                </a:path>
              </a:pathLst>
            </a:custGeom>
            <a:grp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D4C43A11-2E94-4E5D-8C37-E56E9418A97E}"/>
              </a:ext>
            </a:extLst>
          </p:cNvPr>
          <p:cNvGrpSpPr/>
          <p:nvPr/>
        </p:nvGrpSpPr>
        <p:grpSpPr>
          <a:xfrm>
            <a:off x="3861880" y="3154726"/>
            <a:ext cx="4259471" cy="601689"/>
            <a:chOff x="3861880" y="3154726"/>
            <a:chExt cx="4259471" cy="601689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00389C6F-B1B4-4CFC-9A11-FB3519C68F1F}"/>
                </a:ext>
              </a:extLst>
            </p:cNvPr>
            <p:cNvGrpSpPr/>
            <p:nvPr/>
          </p:nvGrpSpPr>
          <p:grpSpPr>
            <a:xfrm>
              <a:off x="3861880" y="3229949"/>
              <a:ext cx="416210" cy="526466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D079C8A-FA8A-4F9A-825F-17566605A6FC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EC85EF2-D590-44FA-8ACF-BA0CAA0FC516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4FA2D20-41FF-4A6E-B837-C620EE9FC70B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3" name="Graphic 88">
              <a:extLst>
                <a:ext uri="{FF2B5EF4-FFF2-40B4-BE49-F238E27FC236}">
                  <a16:creationId xmlns:a16="http://schemas.microsoft.com/office/drawing/2014/main" id="{B0C81723-7072-4FEE-B2AE-F6DAD6F6EBDD}"/>
                </a:ext>
              </a:extLst>
            </p:cNvPr>
            <p:cNvGrpSpPr/>
            <p:nvPr/>
          </p:nvGrpSpPr>
          <p:grpSpPr>
            <a:xfrm>
              <a:off x="6091238" y="3229491"/>
              <a:ext cx="820515" cy="526924"/>
              <a:chOff x="132878" y="3186506"/>
              <a:chExt cx="3142790" cy="2018260"/>
            </a:xfrm>
            <a:solidFill>
              <a:schemeClr val="bg1"/>
            </a:solidFill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7C12C8EB-1809-49D9-B801-7518A6B84E2E}"/>
                  </a:ext>
                </a:extLst>
              </p:cNvPr>
              <p:cNvSpPr/>
              <p:nvPr/>
            </p:nvSpPr>
            <p:spPr>
              <a:xfrm>
                <a:off x="779605" y="3829796"/>
                <a:ext cx="2455" cy="2455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24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AE20096A-6808-48CB-983C-F59C599776D7}"/>
                  </a:ext>
                </a:extLst>
              </p:cNvPr>
              <p:cNvSpPr/>
              <p:nvPr/>
            </p:nvSpPr>
            <p:spPr>
              <a:xfrm>
                <a:off x="132878" y="3186506"/>
                <a:ext cx="3142790" cy="2018260"/>
              </a:xfrm>
              <a:custGeom>
                <a:avLst/>
                <a:gdLst>
                  <a:gd name="connsiteX0" fmla="*/ 246 w 3142790"/>
                  <a:gd name="connsiteY0" fmla="*/ 1708892 h 2018259"/>
                  <a:gd name="connsiteX1" fmla="*/ 82498 w 3142790"/>
                  <a:gd name="connsiteY1" fmla="*/ 1709874 h 2018259"/>
                  <a:gd name="connsiteX2" fmla="*/ 112698 w 3142790"/>
                  <a:gd name="connsiteY2" fmla="*/ 1740811 h 2018259"/>
                  <a:gd name="connsiteX3" fmla="*/ 112698 w 3142790"/>
                  <a:gd name="connsiteY3" fmla="*/ 1771011 h 2018259"/>
                  <a:gd name="connsiteX4" fmla="*/ 115154 w 3142790"/>
                  <a:gd name="connsiteY4" fmla="*/ 1771993 h 2018259"/>
                  <a:gd name="connsiteX5" fmla="*/ 122274 w 3142790"/>
                  <a:gd name="connsiteY5" fmla="*/ 1760208 h 2018259"/>
                  <a:gd name="connsiteX6" fmla="*/ 627085 w 3142790"/>
                  <a:gd name="connsiteY6" fmla="*/ 860584 h 2018259"/>
                  <a:gd name="connsiteX7" fmla="*/ 948239 w 3142790"/>
                  <a:gd name="connsiteY7" fmla="*/ 384010 h 2018259"/>
                  <a:gd name="connsiteX8" fmla="*/ 1231090 w 3142790"/>
                  <a:gd name="connsiteY8" fmla="*/ 116872 h 2018259"/>
                  <a:gd name="connsiteX9" fmla="*/ 1494544 w 3142790"/>
                  <a:gd name="connsiteY9" fmla="*/ 5893 h 2018259"/>
                  <a:gd name="connsiteX10" fmla="*/ 1522534 w 3142790"/>
                  <a:gd name="connsiteY10" fmla="*/ 0 h 2018259"/>
                  <a:gd name="connsiteX11" fmla="*/ 1618291 w 3142790"/>
                  <a:gd name="connsiteY11" fmla="*/ 0 h 2018259"/>
                  <a:gd name="connsiteX12" fmla="*/ 1648737 w 3142790"/>
                  <a:gd name="connsiteY12" fmla="*/ 5893 h 2018259"/>
                  <a:gd name="connsiteX13" fmla="*/ 1944110 w 3142790"/>
                  <a:gd name="connsiteY13" fmla="*/ 139707 h 2018259"/>
                  <a:gd name="connsiteX14" fmla="*/ 2207074 w 3142790"/>
                  <a:gd name="connsiteY14" fmla="*/ 399724 h 2018259"/>
                  <a:gd name="connsiteX15" fmla="*/ 2529701 w 3142790"/>
                  <a:gd name="connsiteY15" fmla="*/ 888575 h 2018259"/>
                  <a:gd name="connsiteX16" fmla="*/ 3021989 w 3142790"/>
                  <a:gd name="connsiteY16" fmla="*/ 1761435 h 2018259"/>
                  <a:gd name="connsiteX17" fmla="*/ 3030583 w 3142790"/>
                  <a:gd name="connsiteY17" fmla="*/ 1771257 h 2018259"/>
                  <a:gd name="connsiteX18" fmla="*/ 3030583 w 3142790"/>
                  <a:gd name="connsiteY18" fmla="*/ 1735409 h 2018259"/>
                  <a:gd name="connsiteX19" fmla="*/ 3059555 w 3142790"/>
                  <a:gd name="connsiteY19" fmla="*/ 1706928 h 2018259"/>
                  <a:gd name="connsiteX20" fmla="*/ 3143036 w 3142790"/>
                  <a:gd name="connsiteY20" fmla="*/ 1706436 h 2018259"/>
                  <a:gd name="connsiteX21" fmla="*/ 3143281 w 3142790"/>
                  <a:gd name="connsiteY21" fmla="*/ 2009666 h 2018259"/>
                  <a:gd name="connsiteX22" fmla="*/ 3134442 w 3142790"/>
                  <a:gd name="connsiteY22" fmla="*/ 2018506 h 2018259"/>
                  <a:gd name="connsiteX23" fmla="*/ 3030092 w 3142790"/>
                  <a:gd name="connsiteY23" fmla="*/ 2018260 h 2018259"/>
                  <a:gd name="connsiteX24" fmla="*/ 3030828 w 3142790"/>
                  <a:gd name="connsiteY24" fmla="*/ 1961788 h 2018259"/>
                  <a:gd name="connsiteX25" fmla="*/ 3024199 w 3142790"/>
                  <a:gd name="connsiteY25" fmla="*/ 1944846 h 2018259"/>
                  <a:gd name="connsiteX26" fmla="*/ 2545660 w 3142790"/>
                  <a:gd name="connsiteY26" fmla="*/ 1109306 h 2018259"/>
                  <a:gd name="connsiteX27" fmla="*/ 2458006 w 3142790"/>
                  <a:gd name="connsiteY27" fmla="*/ 956095 h 2018259"/>
                  <a:gd name="connsiteX28" fmla="*/ 2444747 w 3142790"/>
                  <a:gd name="connsiteY28" fmla="*/ 942346 h 2018259"/>
                  <a:gd name="connsiteX29" fmla="*/ 1719450 w 3142790"/>
                  <a:gd name="connsiteY29" fmla="*/ 494007 h 2018259"/>
                  <a:gd name="connsiteX30" fmla="*/ 1637934 w 3142790"/>
                  <a:gd name="connsiteY30" fmla="*/ 443919 h 2018259"/>
                  <a:gd name="connsiteX31" fmla="*/ 1504611 w 3142790"/>
                  <a:gd name="connsiteY31" fmla="*/ 443919 h 2018259"/>
                  <a:gd name="connsiteX32" fmla="*/ 1345998 w 3142790"/>
                  <a:gd name="connsiteY32" fmla="*/ 542131 h 2018259"/>
                  <a:gd name="connsiteX33" fmla="*/ 700744 w 3142790"/>
                  <a:gd name="connsiteY33" fmla="*/ 940873 h 2018259"/>
                  <a:gd name="connsiteX34" fmla="*/ 684048 w 3142790"/>
                  <a:gd name="connsiteY34" fmla="*/ 958305 h 2018259"/>
                  <a:gd name="connsiteX35" fmla="*/ 120064 w 3142790"/>
                  <a:gd name="connsiteY35" fmla="*/ 1942882 h 2018259"/>
                  <a:gd name="connsiteX36" fmla="*/ 112453 w 3142790"/>
                  <a:gd name="connsiteY36" fmla="*/ 1971855 h 2018259"/>
                  <a:gd name="connsiteX37" fmla="*/ 113190 w 3142790"/>
                  <a:gd name="connsiteY37" fmla="*/ 2018506 h 2018259"/>
                  <a:gd name="connsiteX38" fmla="*/ 8839 w 3142790"/>
                  <a:gd name="connsiteY38" fmla="*/ 2018751 h 2018259"/>
                  <a:gd name="connsiteX39" fmla="*/ 0 w 3142790"/>
                  <a:gd name="connsiteY39" fmla="*/ 2009912 h 2018259"/>
                  <a:gd name="connsiteX40" fmla="*/ 246 w 3142790"/>
                  <a:gd name="connsiteY40" fmla="*/ 1708892 h 2018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142790" h="2018259">
                    <a:moveTo>
                      <a:pt x="246" y="1708892"/>
                    </a:moveTo>
                    <a:cubicBezTo>
                      <a:pt x="27745" y="1709137"/>
                      <a:pt x="54999" y="1709628"/>
                      <a:pt x="82498" y="1709874"/>
                    </a:cubicBezTo>
                    <a:cubicBezTo>
                      <a:pt x="112698" y="1710119"/>
                      <a:pt x="112698" y="1709874"/>
                      <a:pt x="112698" y="1740811"/>
                    </a:cubicBezTo>
                    <a:cubicBezTo>
                      <a:pt x="112698" y="1750877"/>
                      <a:pt x="112698" y="1760944"/>
                      <a:pt x="112698" y="1771011"/>
                    </a:cubicBezTo>
                    <a:cubicBezTo>
                      <a:pt x="113435" y="1771257"/>
                      <a:pt x="114417" y="1771502"/>
                      <a:pt x="115154" y="1771993"/>
                    </a:cubicBezTo>
                    <a:cubicBezTo>
                      <a:pt x="117609" y="1768065"/>
                      <a:pt x="119819" y="1764136"/>
                      <a:pt x="122274" y="1760208"/>
                    </a:cubicBezTo>
                    <a:cubicBezTo>
                      <a:pt x="290463" y="1460415"/>
                      <a:pt x="458160" y="1160131"/>
                      <a:pt x="627085" y="860584"/>
                    </a:cubicBezTo>
                    <a:cubicBezTo>
                      <a:pt x="721614" y="693378"/>
                      <a:pt x="825473" y="532310"/>
                      <a:pt x="948239" y="384010"/>
                    </a:cubicBezTo>
                    <a:cubicBezTo>
                      <a:pt x="1031474" y="283342"/>
                      <a:pt x="1122320" y="190777"/>
                      <a:pt x="1231090" y="116872"/>
                    </a:cubicBezTo>
                    <a:cubicBezTo>
                      <a:pt x="1311378" y="62119"/>
                      <a:pt x="1397805" y="21607"/>
                      <a:pt x="1494544" y="5893"/>
                    </a:cubicBezTo>
                    <a:cubicBezTo>
                      <a:pt x="1503874" y="4420"/>
                      <a:pt x="1513941" y="5893"/>
                      <a:pt x="1522534" y="0"/>
                    </a:cubicBezTo>
                    <a:cubicBezTo>
                      <a:pt x="1554453" y="0"/>
                      <a:pt x="1586372" y="0"/>
                      <a:pt x="1618291" y="0"/>
                    </a:cubicBezTo>
                    <a:cubicBezTo>
                      <a:pt x="1627867" y="5156"/>
                      <a:pt x="1638670" y="4420"/>
                      <a:pt x="1648737" y="5893"/>
                    </a:cubicBezTo>
                    <a:cubicBezTo>
                      <a:pt x="1759226" y="23816"/>
                      <a:pt x="1855474" y="73659"/>
                      <a:pt x="1944110" y="139707"/>
                    </a:cubicBezTo>
                    <a:cubicBezTo>
                      <a:pt x="2044041" y="213857"/>
                      <a:pt x="2128995" y="303230"/>
                      <a:pt x="2207074" y="399724"/>
                    </a:cubicBezTo>
                    <a:cubicBezTo>
                      <a:pt x="2330575" y="552198"/>
                      <a:pt x="2433698" y="718176"/>
                      <a:pt x="2529701" y="888575"/>
                    </a:cubicBezTo>
                    <a:cubicBezTo>
                      <a:pt x="2693469" y="1179528"/>
                      <a:pt x="2857729" y="1470482"/>
                      <a:pt x="3021989" y="1761435"/>
                    </a:cubicBezTo>
                    <a:cubicBezTo>
                      <a:pt x="3023953" y="1764873"/>
                      <a:pt x="3026163" y="1768065"/>
                      <a:pt x="3030583" y="1771257"/>
                    </a:cubicBezTo>
                    <a:cubicBezTo>
                      <a:pt x="3030583" y="1759225"/>
                      <a:pt x="3030583" y="1747440"/>
                      <a:pt x="3030583" y="1735409"/>
                    </a:cubicBezTo>
                    <a:cubicBezTo>
                      <a:pt x="3030583" y="1706928"/>
                      <a:pt x="3030583" y="1707173"/>
                      <a:pt x="3059555" y="1706928"/>
                    </a:cubicBezTo>
                    <a:cubicBezTo>
                      <a:pt x="3087300" y="1706928"/>
                      <a:pt x="3115291" y="1706682"/>
                      <a:pt x="3143036" y="1706436"/>
                    </a:cubicBezTo>
                    <a:cubicBezTo>
                      <a:pt x="3143036" y="1807595"/>
                      <a:pt x="3143036" y="1908508"/>
                      <a:pt x="3143281" y="2009666"/>
                    </a:cubicBezTo>
                    <a:cubicBezTo>
                      <a:pt x="3143281" y="2017032"/>
                      <a:pt x="3141808" y="2018506"/>
                      <a:pt x="3134442" y="2018506"/>
                    </a:cubicBezTo>
                    <a:cubicBezTo>
                      <a:pt x="3099577" y="2018015"/>
                      <a:pt x="3064957" y="2018260"/>
                      <a:pt x="3030092" y="2018260"/>
                    </a:cubicBezTo>
                    <a:cubicBezTo>
                      <a:pt x="3030337" y="1999354"/>
                      <a:pt x="3030337" y="1980694"/>
                      <a:pt x="3030828" y="1961788"/>
                    </a:cubicBezTo>
                    <a:cubicBezTo>
                      <a:pt x="3031074" y="1955159"/>
                      <a:pt x="3027145" y="1950248"/>
                      <a:pt x="3024199" y="1944846"/>
                    </a:cubicBezTo>
                    <a:cubicBezTo>
                      <a:pt x="2864604" y="1666169"/>
                      <a:pt x="2705255" y="1387738"/>
                      <a:pt x="2545660" y="1109306"/>
                    </a:cubicBezTo>
                    <a:cubicBezTo>
                      <a:pt x="2516442" y="1058236"/>
                      <a:pt x="2486978" y="1007166"/>
                      <a:pt x="2458006" y="956095"/>
                    </a:cubicBezTo>
                    <a:cubicBezTo>
                      <a:pt x="2454568" y="950203"/>
                      <a:pt x="2450394" y="945783"/>
                      <a:pt x="2444747" y="942346"/>
                    </a:cubicBezTo>
                    <a:cubicBezTo>
                      <a:pt x="2202900" y="793063"/>
                      <a:pt x="1961052" y="643535"/>
                      <a:pt x="1719450" y="494007"/>
                    </a:cubicBezTo>
                    <a:cubicBezTo>
                      <a:pt x="1692442" y="477311"/>
                      <a:pt x="1665679" y="459878"/>
                      <a:pt x="1637934" y="443919"/>
                    </a:cubicBezTo>
                    <a:cubicBezTo>
                      <a:pt x="1593738" y="418875"/>
                      <a:pt x="1548315" y="418384"/>
                      <a:pt x="1504611" y="443919"/>
                    </a:cubicBezTo>
                    <a:cubicBezTo>
                      <a:pt x="1451085" y="475347"/>
                      <a:pt x="1399033" y="509476"/>
                      <a:pt x="1345998" y="542131"/>
                    </a:cubicBezTo>
                    <a:cubicBezTo>
                      <a:pt x="1130913" y="674963"/>
                      <a:pt x="915829" y="808041"/>
                      <a:pt x="700744" y="940873"/>
                    </a:cubicBezTo>
                    <a:cubicBezTo>
                      <a:pt x="693624" y="945292"/>
                      <a:pt x="688467" y="950939"/>
                      <a:pt x="684048" y="958305"/>
                    </a:cubicBezTo>
                    <a:cubicBezTo>
                      <a:pt x="496217" y="1286579"/>
                      <a:pt x="308386" y="1614608"/>
                      <a:pt x="120064" y="1942882"/>
                    </a:cubicBezTo>
                    <a:cubicBezTo>
                      <a:pt x="114663" y="1952212"/>
                      <a:pt x="111716" y="1961052"/>
                      <a:pt x="112453" y="1971855"/>
                    </a:cubicBezTo>
                    <a:cubicBezTo>
                      <a:pt x="113190" y="1987323"/>
                      <a:pt x="112944" y="2003037"/>
                      <a:pt x="113190" y="2018506"/>
                    </a:cubicBezTo>
                    <a:cubicBezTo>
                      <a:pt x="78324" y="2018506"/>
                      <a:pt x="43704" y="2018260"/>
                      <a:pt x="8839" y="2018751"/>
                    </a:cubicBezTo>
                    <a:cubicBezTo>
                      <a:pt x="1473" y="2018751"/>
                      <a:pt x="0" y="2017278"/>
                      <a:pt x="0" y="2009912"/>
                    </a:cubicBezTo>
                    <a:cubicBezTo>
                      <a:pt x="246" y="1909490"/>
                      <a:pt x="246" y="1809068"/>
                      <a:pt x="246" y="1708892"/>
                    </a:cubicBezTo>
                    <a:close/>
                  </a:path>
                </a:pathLst>
              </a:custGeom>
              <a:grpFill/>
              <a:ln w="24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897AC88-7E27-4D05-99DA-07EF7D68D00E}"/>
                  </a:ext>
                </a:extLst>
              </p:cNvPr>
              <p:cNvSpPr/>
              <p:nvPr/>
            </p:nvSpPr>
            <p:spPr>
              <a:xfrm>
                <a:off x="481108" y="3932427"/>
                <a:ext cx="2445483" cy="1215376"/>
              </a:xfrm>
              <a:custGeom>
                <a:avLst/>
                <a:gdLst>
                  <a:gd name="connsiteX0" fmla="*/ 824669 w 2445483"/>
                  <a:gd name="connsiteY0" fmla="*/ 0 h 1215375"/>
                  <a:gd name="connsiteX1" fmla="*/ 809938 w 2445483"/>
                  <a:gd name="connsiteY1" fmla="*/ 149037 h 1215375"/>
                  <a:gd name="connsiteX2" fmla="*/ 781456 w 2445483"/>
                  <a:gd name="connsiteY2" fmla="*/ 434834 h 1215375"/>
                  <a:gd name="connsiteX3" fmla="*/ 747573 w 2445483"/>
                  <a:gd name="connsiteY3" fmla="*/ 771702 h 1215375"/>
                  <a:gd name="connsiteX4" fmla="*/ 776791 w 2445483"/>
                  <a:gd name="connsiteY4" fmla="*/ 875562 h 1215375"/>
                  <a:gd name="connsiteX5" fmla="*/ 857325 w 2445483"/>
                  <a:gd name="connsiteY5" fmla="*/ 910918 h 1215375"/>
                  <a:gd name="connsiteX6" fmla="*/ 1595144 w 2445483"/>
                  <a:gd name="connsiteY6" fmla="*/ 910918 h 1215375"/>
                  <a:gd name="connsiteX7" fmla="*/ 1706124 w 2445483"/>
                  <a:gd name="connsiteY7" fmla="*/ 787416 h 1215375"/>
                  <a:gd name="connsiteX8" fmla="*/ 1640322 w 2445483"/>
                  <a:gd name="connsiteY8" fmla="*/ 150265 h 1215375"/>
                  <a:gd name="connsiteX9" fmla="*/ 1626572 w 2445483"/>
                  <a:gd name="connsiteY9" fmla="*/ 18415 h 1215375"/>
                  <a:gd name="connsiteX10" fmla="*/ 1625344 w 2445483"/>
                  <a:gd name="connsiteY10" fmla="*/ 0 h 1215375"/>
                  <a:gd name="connsiteX11" fmla="*/ 1679361 w 2445483"/>
                  <a:gd name="connsiteY11" fmla="*/ 33147 h 1215375"/>
                  <a:gd name="connsiteX12" fmla="*/ 2015001 w 2445483"/>
                  <a:gd name="connsiteY12" fmla="*/ 239147 h 1215375"/>
                  <a:gd name="connsiteX13" fmla="*/ 2031452 w 2445483"/>
                  <a:gd name="connsiteY13" fmla="*/ 257807 h 1215375"/>
                  <a:gd name="connsiteX14" fmla="*/ 2443206 w 2445483"/>
                  <a:gd name="connsiteY14" fmla="*/ 1200644 h 1215375"/>
                  <a:gd name="connsiteX15" fmla="*/ 2432894 w 2445483"/>
                  <a:gd name="connsiteY15" fmla="*/ 1216112 h 1215375"/>
                  <a:gd name="connsiteX16" fmla="*/ 14664 w 2445483"/>
                  <a:gd name="connsiteY16" fmla="*/ 1216112 h 1215375"/>
                  <a:gd name="connsiteX17" fmla="*/ 4107 w 2445483"/>
                  <a:gd name="connsiteY17" fmla="*/ 1200889 h 1215375"/>
                  <a:gd name="connsiteX18" fmla="*/ 416107 w 2445483"/>
                  <a:gd name="connsiteY18" fmla="*/ 258052 h 1215375"/>
                  <a:gd name="connsiteX19" fmla="*/ 429365 w 2445483"/>
                  <a:gd name="connsiteY19" fmla="*/ 241111 h 1215375"/>
                  <a:gd name="connsiteX20" fmla="*/ 818040 w 2445483"/>
                  <a:gd name="connsiteY20" fmla="*/ 4174 h 1215375"/>
                  <a:gd name="connsiteX21" fmla="*/ 824669 w 2445483"/>
                  <a:gd name="connsiteY21" fmla="*/ 0 h 121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45483" h="1215375">
                    <a:moveTo>
                      <a:pt x="824669" y="0"/>
                    </a:moveTo>
                    <a:cubicBezTo>
                      <a:pt x="819513" y="51561"/>
                      <a:pt x="814848" y="100422"/>
                      <a:pt x="809938" y="149037"/>
                    </a:cubicBezTo>
                    <a:cubicBezTo>
                      <a:pt x="800362" y="244303"/>
                      <a:pt x="790786" y="339569"/>
                      <a:pt x="781456" y="434834"/>
                    </a:cubicBezTo>
                    <a:cubicBezTo>
                      <a:pt x="770162" y="547042"/>
                      <a:pt x="759358" y="659495"/>
                      <a:pt x="747573" y="771702"/>
                    </a:cubicBezTo>
                    <a:cubicBezTo>
                      <a:pt x="743399" y="810741"/>
                      <a:pt x="749537" y="845852"/>
                      <a:pt x="776791" y="875562"/>
                    </a:cubicBezTo>
                    <a:cubicBezTo>
                      <a:pt x="798398" y="898887"/>
                      <a:pt x="825160" y="910918"/>
                      <a:pt x="857325" y="910918"/>
                    </a:cubicBezTo>
                    <a:cubicBezTo>
                      <a:pt x="1103347" y="910918"/>
                      <a:pt x="1349123" y="910918"/>
                      <a:pt x="1595144" y="910918"/>
                    </a:cubicBezTo>
                    <a:cubicBezTo>
                      <a:pt x="1660210" y="910918"/>
                      <a:pt x="1712753" y="852236"/>
                      <a:pt x="1706124" y="787416"/>
                    </a:cubicBezTo>
                    <a:cubicBezTo>
                      <a:pt x="1684272" y="575032"/>
                      <a:pt x="1662174" y="362648"/>
                      <a:pt x="1640322" y="150265"/>
                    </a:cubicBezTo>
                    <a:cubicBezTo>
                      <a:pt x="1635657" y="106315"/>
                      <a:pt x="1630991" y="62365"/>
                      <a:pt x="1626572" y="18415"/>
                    </a:cubicBezTo>
                    <a:cubicBezTo>
                      <a:pt x="1626081" y="13013"/>
                      <a:pt x="1625835" y="7366"/>
                      <a:pt x="1625344" y="0"/>
                    </a:cubicBezTo>
                    <a:cubicBezTo>
                      <a:pt x="1644496" y="11786"/>
                      <a:pt x="1661928" y="22343"/>
                      <a:pt x="1679361" y="33147"/>
                    </a:cubicBezTo>
                    <a:cubicBezTo>
                      <a:pt x="1791323" y="101895"/>
                      <a:pt x="1903039" y="170644"/>
                      <a:pt x="2015001" y="239147"/>
                    </a:cubicBezTo>
                    <a:cubicBezTo>
                      <a:pt x="2022613" y="243812"/>
                      <a:pt x="2027769" y="249459"/>
                      <a:pt x="2031452" y="257807"/>
                    </a:cubicBezTo>
                    <a:cubicBezTo>
                      <a:pt x="2168703" y="572086"/>
                      <a:pt x="2305955" y="886365"/>
                      <a:pt x="2443206" y="1200644"/>
                    </a:cubicBezTo>
                    <a:cubicBezTo>
                      <a:pt x="2449836" y="1216112"/>
                      <a:pt x="2449836" y="1216112"/>
                      <a:pt x="2432894" y="1216112"/>
                    </a:cubicBezTo>
                    <a:cubicBezTo>
                      <a:pt x="1626818" y="1216112"/>
                      <a:pt x="820741" y="1216112"/>
                      <a:pt x="14664" y="1216112"/>
                    </a:cubicBezTo>
                    <a:cubicBezTo>
                      <a:pt x="-2523" y="1216112"/>
                      <a:pt x="-2523" y="1216112"/>
                      <a:pt x="4107" y="1200889"/>
                    </a:cubicBezTo>
                    <a:cubicBezTo>
                      <a:pt x="141358" y="886610"/>
                      <a:pt x="278855" y="572332"/>
                      <a:pt x="416107" y="258052"/>
                    </a:cubicBezTo>
                    <a:cubicBezTo>
                      <a:pt x="419053" y="251178"/>
                      <a:pt x="422491" y="245285"/>
                      <a:pt x="429365" y="241111"/>
                    </a:cubicBezTo>
                    <a:cubicBezTo>
                      <a:pt x="559005" y="162296"/>
                      <a:pt x="688400" y="83235"/>
                      <a:pt x="818040" y="4174"/>
                    </a:cubicBezTo>
                    <a:cubicBezTo>
                      <a:pt x="819022" y="3192"/>
                      <a:pt x="820741" y="2210"/>
                      <a:pt x="824669" y="0"/>
                    </a:cubicBezTo>
                    <a:close/>
                  </a:path>
                </a:pathLst>
              </a:custGeom>
              <a:grpFill/>
              <a:ln w="24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A44E5672-9E24-4725-9AFA-E3B4E4634AC7}"/>
                </a:ext>
              </a:extLst>
            </p:cNvPr>
            <p:cNvGrpSpPr/>
            <p:nvPr/>
          </p:nvGrpSpPr>
          <p:grpSpPr>
            <a:xfrm>
              <a:off x="4235432" y="3321426"/>
              <a:ext cx="343891" cy="434989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8EC09EB5-1FCE-4141-A1B2-F404C821BC49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63B11045-398C-4A37-948E-F4F54A5F8F14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0FACA029-20EB-40DE-9242-435B444213E2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6E6475AA-24DA-45B6-9374-D191FFF437C5}"/>
                </a:ext>
              </a:extLst>
            </p:cNvPr>
            <p:cNvGrpSpPr/>
            <p:nvPr/>
          </p:nvGrpSpPr>
          <p:grpSpPr>
            <a:xfrm>
              <a:off x="4569846" y="3154726"/>
              <a:ext cx="475680" cy="601689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2D2FFC1-685F-492B-BAB1-190A3CCBC018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C5E93B8-4062-45DF-82CA-938D71B12FAC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BE8DDB3E-C715-49C9-9E11-95AD1E1B2E7F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DB8D922-D11B-4418-8A80-959FF0F1C579}"/>
                </a:ext>
              </a:extLst>
            </p:cNvPr>
            <p:cNvGrpSpPr/>
            <p:nvPr/>
          </p:nvGrpSpPr>
          <p:grpSpPr>
            <a:xfrm>
              <a:off x="5027148" y="3321426"/>
              <a:ext cx="343891" cy="434989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5A4E84F-7AA2-45A8-BB64-61524A8AB131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955FD7A4-9C65-4C38-B7F2-065A0C0A59EB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F9540465-4750-4BAE-9B77-6A9603A5C320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BEE3E800-4B8F-441D-856A-235CBA5CE2CD}"/>
                </a:ext>
              </a:extLst>
            </p:cNvPr>
            <p:cNvGrpSpPr/>
            <p:nvPr/>
          </p:nvGrpSpPr>
          <p:grpSpPr>
            <a:xfrm>
              <a:off x="5809667" y="3428150"/>
              <a:ext cx="259518" cy="328265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10DE9770-B0CC-4C03-B406-078E3EDDC19D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2D89FD28-46BD-443E-8E6F-BFB20C873918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D84DCBA-B337-4F9D-99F7-6FB5A9965D4A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E012BDB8-CEE0-403F-B34A-E542173B553A}"/>
                </a:ext>
              </a:extLst>
            </p:cNvPr>
            <p:cNvGrpSpPr/>
            <p:nvPr/>
          </p:nvGrpSpPr>
          <p:grpSpPr>
            <a:xfrm>
              <a:off x="7135245" y="3428150"/>
              <a:ext cx="259518" cy="328265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3B66C812-CE70-4B65-8008-056DEFF158A6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DC976EFE-DBF2-42DD-A6B0-09F29522F618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07898305-B1E2-4CBD-A672-696C97F1F4E5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91A85570-465F-4FBD-9CE3-6503A5E40EA1}"/>
                </a:ext>
              </a:extLst>
            </p:cNvPr>
            <p:cNvGrpSpPr/>
            <p:nvPr/>
          </p:nvGrpSpPr>
          <p:grpSpPr>
            <a:xfrm>
              <a:off x="7440616" y="3266131"/>
              <a:ext cx="387606" cy="490284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8C171B9A-BD05-4B93-81F4-BD5F16DE542D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89093119-2585-4F79-AA7B-69650AB95DFC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A26DC633-D442-4B8F-8283-C9051225277B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FDDC15F5-90C3-445A-8FC5-0F03D7C35C91}"/>
                </a:ext>
              </a:extLst>
            </p:cNvPr>
            <p:cNvGrpSpPr/>
            <p:nvPr/>
          </p:nvGrpSpPr>
          <p:grpSpPr>
            <a:xfrm>
              <a:off x="7776927" y="3320752"/>
              <a:ext cx="344424" cy="435663"/>
              <a:chOff x="10299941" y="2432122"/>
              <a:chExt cx="373176" cy="612113"/>
            </a:xfrm>
            <a:solidFill>
              <a:schemeClr val="bg1"/>
            </a:solidFill>
          </p:grpSpPr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A3E90D05-E6B7-45AE-9833-2949B2148A8E}"/>
                  </a:ext>
                </a:extLst>
              </p:cNvPr>
              <p:cNvSpPr/>
              <p:nvPr/>
            </p:nvSpPr>
            <p:spPr>
              <a:xfrm>
                <a:off x="10345551" y="2432122"/>
                <a:ext cx="279882" cy="253967"/>
              </a:xfrm>
              <a:custGeom>
                <a:avLst/>
                <a:gdLst>
                  <a:gd name="connsiteX0" fmla="*/ 141496 w 279882"/>
                  <a:gd name="connsiteY0" fmla="*/ 0 h 253967"/>
                  <a:gd name="connsiteX1" fmla="*/ 0 w 279882"/>
                  <a:gd name="connsiteY1" fmla="*/ 258632 h 253967"/>
                  <a:gd name="connsiteX2" fmla="*/ 282992 w 279882"/>
                  <a:gd name="connsiteY2" fmla="*/ 258632 h 25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9882" h="253967">
                    <a:moveTo>
                      <a:pt x="141496" y="0"/>
                    </a:moveTo>
                    <a:lnTo>
                      <a:pt x="0" y="258632"/>
                    </a:lnTo>
                    <a:lnTo>
                      <a:pt x="282992" y="258632"/>
                    </a:lnTo>
                    <a:close/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C08B920-BA5E-4FAE-91F4-8B47F4F32B1E}"/>
                  </a:ext>
                </a:extLst>
              </p:cNvPr>
              <p:cNvSpPr/>
              <p:nvPr/>
            </p:nvSpPr>
            <p:spPr>
              <a:xfrm>
                <a:off x="10319636" y="2555996"/>
                <a:ext cx="331712" cy="305797"/>
              </a:xfrm>
              <a:custGeom>
                <a:avLst/>
                <a:gdLst>
                  <a:gd name="connsiteX0" fmla="*/ 334822 w 331712"/>
                  <a:gd name="connsiteY0" fmla="*/ 306316 h 305797"/>
                  <a:gd name="connsiteX1" fmla="*/ 167411 w 331712"/>
                  <a:gd name="connsiteY1" fmla="*/ 0 h 305797"/>
                  <a:gd name="connsiteX2" fmla="*/ 0 w 331712"/>
                  <a:gd name="connsiteY2" fmla="*/ 306316 h 305797"/>
                  <a:gd name="connsiteX3" fmla="*/ 334822 w 331712"/>
                  <a:gd name="connsiteY3" fmla="*/ 306316 h 30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712" h="305797">
                    <a:moveTo>
                      <a:pt x="334822" y="306316"/>
                    </a:moveTo>
                    <a:lnTo>
                      <a:pt x="167411" y="0"/>
                    </a:lnTo>
                    <a:lnTo>
                      <a:pt x="0" y="306316"/>
                    </a:lnTo>
                    <a:lnTo>
                      <a:pt x="334822" y="306316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A59B888F-2DFD-49C9-9A54-1CF43A1DFDE0}"/>
                  </a:ext>
                </a:extLst>
              </p:cNvPr>
              <p:cNvSpPr/>
              <p:nvPr/>
            </p:nvSpPr>
            <p:spPr>
              <a:xfrm>
                <a:off x="10299941" y="2702157"/>
                <a:ext cx="373176" cy="342078"/>
              </a:xfrm>
              <a:custGeom>
                <a:avLst/>
                <a:gdLst>
                  <a:gd name="connsiteX0" fmla="*/ 374213 w 373176"/>
                  <a:gd name="connsiteY0" fmla="*/ 342597 h 342078"/>
                  <a:gd name="connsiteX1" fmla="*/ 187106 w 373176"/>
                  <a:gd name="connsiteY1" fmla="*/ 0 h 342078"/>
                  <a:gd name="connsiteX2" fmla="*/ 0 w 373176"/>
                  <a:gd name="connsiteY2" fmla="*/ 342597 h 342078"/>
                  <a:gd name="connsiteX3" fmla="*/ 374213 w 373176"/>
                  <a:gd name="connsiteY3" fmla="*/ 342597 h 34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176" h="342078">
                    <a:moveTo>
                      <a:pt x="374213" y="342597"/>
                    </a:moveTo>
                    <a:lnTo>
                      <a:pt x="187106" y="0"/>
                    </a:lnTo>
                    <a:lnTo>
                      <a:pt x="0" y="342597"/>
                    </a:lnTo>
                    <a:lnTo>
                      <a:pt x="374213" y="342597"/>
                    </a:lnTo>
                  </a:path>
                </a:pathLst>
              </a:custGeom>
              <a:grpFill/>
              <a:ln w="51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8199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6EBA25B-6B61-41D7-AD51-B69FAB2878C3}"/>
              </a:ext>
            </a:extLst>
          </p:cNvPr>
          <p:cNvGrpSpPr/>
          <p:nvPr/>
        </p:nvGrpSpPr>
        <p:grpSpPr>
          <a:xfrm>
            <a:off x="6181380" y="4463218"/>
            <a:ext cx="2076120" cy="2194388"/>
            <a:chOff x="7485555" y="1834256"/>
            <a:chExt cx="4055638" cy="4286672"/>
          </a:xfrm>
        </p:grpSpPr>
        <p:grpSp>
          <p:nvGrpSpPr>
            <p:cNvPr id="105" name="Graphic 197">
              <a:extLst>
                <a:ext uri="{FF2B5EF4-FFF2-40B4-BE49-F238E27FC236}">
                  <a16:creationId xmlns:a16="http://schemas.microsoft.com/office/drawing/2014/main" id="{A8FD25F5-E873-4CA2-84DD-28CA8AE5E2E1}"/>
                </a:ext>
              </a:extLst>
            </p:cNvPr>
            <p:cNvGrpSpPr/>
            <p:nvPr/>
          </p:nvGrpSpPr>
          <p:grpSpPr>
            <a:xfrm>
              <a:off x="8565556" y="3661186"/>
              <a:ext cx="1923042" cy="2459742"/>
              <a:chOff x="396439" y="5297013"/>
              <a:chExt cx="1233349" cy="1577565"/>
            </a:xfrm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D54C6293-C390-4621-84C8-79E49D575C9B}"/>
                  </a:ext>
                </a:extLst>
              </p:cNvPr>
              <p:cNvSpPr/>
              <p:nvPr/>
            </p:nvSpPr>
            <p:spPr>
              <a:xfrm>
                <a:off x="524215" y="5896001"/>
                <a:ext cx="960220" cy="973023"/>
              </a:xfrm>
              <a:custGeom>
                <a:avLst/>
                <a:gdLst>
                  <a:gd name="connsiteX0" fmla="*/ 956951 w 960220"/>
                  <a:gd name="connsiteY0" fmla="*/ 83580 h 973022"/>
                  <a:gd name="connsiteX1" fmla="*/ 941161 w 960220"/>
                  <a:gd name="connsiteY1" fmla="*/ 57121 h 973022"/>
                  <a:gd name="connsiteX2" fmla="*/ 831482 w 960220"/>
                  <a:gd name="connsiteY2" fmla="*/ 361 h 973022"/>
                  <a:gd name="connsiteX3" fmla="*/ 815692 w 960220"/>
                  <a:gd name="connsiteY3" fmla="*/ 7189 h 973022"/>
                  <a:gd name="connsiteX4" fmla="*/ 784538 w 960220"/>
                  <a:gd name="connsiteY4" fmla="*/ 33649 h 973022"/>
                  <a:gd name="connsiteX5" fmla="*/ 69281 w 960220"/>
                  <a:gd name="connsiteY5" fmla="*/ 777072 h 973022"/>
                  <a:gd name="connsiteX6" fmla="*/ 19349 w 960220"/>
                  <a:gd name="connsiteY6" fmla="*/ 827004 h 973022"/>
                  <a:gd name="connsiteX7" fmla="*/ 9534 w 960220"/>
                  <a:gd name="connsiteY7" fmla="*/ 894433 h 973022"/>
                  <a:gd name="connsiteX8" fmla="*/ 40261 w 960220"/>
                  <a:gd name="connsiteY8" fmla="*/ 929427 h 973022"/>
                  <a:gd name="connsiteX9" fmla="*/ 149086 w 960220"/>
                  <a:gd name="connsiteY9" fmla="*/ 975945 h 973022"/>
                  <a:gd name="connsiteX10" fmla="*/ 165303 w 960220"/>
                  <a:gd name="connsiteY10" fmla="*/ 970823 h 973022"/>
                  <a:gd name="connsiteX11" fmla="*/ 311683 w 960220"/>
                  <a:gd name="connsiteY11" fmla="*/ 813347 h 973022"/>
                  <a:gd name="connsiteX12" fmla="*/ 946282 w 960220"/>
                  <a:gd name="connsiteY12" fmla="*/ 144181 h 973022"/>
                  <a:gd name="connsiteX13" fmla="*/ 956951 w 960220"/>
                  <a:gd name="connsiteY13" fmla="*/ 83580 h 973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60220" h="973022">
                    <a:moveTo>
                      <a:pt x="956951" y="83580"/>
                    </a:moveTo>
                    <a:cubicBezTo>
                      <a:pt x="952683" y="74191"/>
                      <a:pt x="947989" y="65229"/>
                      <a:pt x="941161" y="57121"/>
                    </a:cubicBezTo>
                    <a:cubicBezTo>
                      <a:pt x="912141" y="23406"/>
                      <a:pt x="873732" y="8896"/>
                      <a:pt x="831482" y="361"/>
                    </a:cubicBezTo>
                    <a:cubicBezTo>
                      <a:pt x="824227" y="-1346"/>
                      <a:pt x="820386" y="3348"/>
                      <a:pt x="815692" y="7189"/>
                    </a:cubicBezTo>
                    <a:cubicBezTo>
                      <a:pt x="805023" y="15724"/>
                      <a:pt x="805023" y="15724"/>
                      <a:pt x="784538" y="33649"/>
                    </a:cubicBezTo>
                    <a:cubicBezTo>
                      <a:pt x="758079" y="69923"/>
                      <a:pt x="97447" y="747626"/>
                      <a:pt x="69281" y="777072"/>
                    </a:cubicBezTo>
                    <a:cubicBezTo>
                      <a:pt x="52637" y="793716"/>
                      <a:pt x="35993" y="809933"/>
                      <a:pt x="19349" y="827004"/>
                    </a:cubicBezTo>
                    <a:cubicBezTo>
                      <a:pt x="-3269" y="850049"/>
                      <a:pt x="-5403" y="865412"/>
                      <a:pt x="9534" y="894433"/>
                    </a:cubicBezTo>
                    <a:cubicBezTo>
                      <a:pt x="16789" y="908516"/>
                      <a:pt x="27458" y="920038"/>
                      <a:pt x="40261" y="929427"/>
                    </a:cubicBezTo>
                    <a:cubicBezTo>
                      <a:pt x="72695" y="954180"/>
                      <a:pt x="110250" y="966556"/>
                      <a:pt x="149086" y="975945"/>
                    </a:cubicBezTo>
                    <a:cubicBezTo>
                      <a:pt x="155487" y="977652"/>
                      <a:pt x="160608" y="975945"/>
                      <a:pt x="165303" y="970823"/>
                    </a:cubicBezTo>
                    <a:cubicBezTo>
                      <a:pt x="213954" y="918331"/>
                      <a:pt x="263032" y="865839"/>
                      <a:pt x="311683" y="813347"/>
                    </a:cubicBezTo>
                    <a:cubicBezTo>
                      <a:pt x="357347" y="762562"/>
                      <a:pt x="887815" y="204354"/>
                      <a:pt x="946282" y="144181"/>
                    </a:cubicBezTo>
                    <a:cubicBezTo>
                      <a:pt x="966340" y="124123"/>
                      <a:pt x="966766" y="106198"/>
                      <a:pt x="956951" y="8358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375591E3-BE13-4EAA-A577-51ECABED7CB1}"/>
                  </a:ext>
                </a:extLst>
              </p:cNvPr>
              <p:cNvSpPr/>
              <p:nvPr/>
            </p:nvSpPr>
            <p:spPr>
              <a:xfrm>
                <a:off x="555367" y="5854611"/>
                <a:ext cx="917544" cy="1019967"/>
              </a:xfrm>
              <a:custGeom>
                <a:avLst/>
                <a:gdLst>
                  <a:gd name="connsiteX0" fmla="*/ 94034 w 917543"/>
                  <a:gd name="connsiteY0" fmla="*/ 4195 h 1019967"/>
                  <a:gd name="connsiteX1" fmla="*/ 66295 w 917543"/>
                  <a:gd name="connsiteY1" fmla="*/ 17852 h 1019967"/>
                  <a:gd name="connsiteX2" fmla="*/ 573 w 917543"/>
                  <a:gd name="connsiteY2" fmla="*/ 122409 h 1019967"/>
                  <a:gd name="connsiteX3" fmla="*/ 6121 w 917543"/>
                  <a:gd name="connsiteY3" fmla="*/ 138626 h 1019967"/>
                  <a:gd name="connsiteX4" fmla="*/ 30020 w 917543"/>
                  <a:gd name="connsiteY4" fmla="*/ 171914 h 1019967"/>
                  <a:gd name="connsiteX5" fmla="*/ 712416 w 917543"/>
                  <a:gd name="connsiteY5" fmla="*/ 945638 h 1019967"/>
                  <a:gd name="connsiteX6" fmla="*/ 758080 w 917543"/>
                  <a:gd name="connsiteY6" fmla="*/ 999410 h 1019967"/>
                  <a:gd name="connsiteX7" fmla="*/ 824228 w 917543"/>
                  <a:gd name="connsiteY7" fmla="*/ 1014773 h 1019967"/>
                  <a:gd name="connsiteX8" fmla="*/ 861784 w 917543"/>
                  <a:gd name="connsiteY8" fmla="*/ 987034 h 1019967"/>
                  <a:gd name="connsiteX9" fmla="*/ 916836 w 917543"/>
                  <a:gd name="connsiteY9" fmla="*/ 882050 h 1019967"/>
                  <a:gd name="connsiteX10" fmla="*/ 913422 w 917543"/>
                  <a:gd name="connsiteY10" fmla="*/ 865406 h 1019967"/>
                  <a:gd name="connsiteX11" fmla="*/ 768749 w 917543"/>
                  <a:gd name="connsiteY11" fmla="*/ 706649 h 1019967"/>
                  <a:gd name="connsiteX12" fmla="*/ 153781 w 917543"/>
                  <a:gd name="connsiteY12" fmla="*/ 19132 h 1019967"/>
                  <a:gd name="connsiteX13" fmla="*/ 94034 w 917543"/>
                  <a:gd name="connsiteY13" fmla="*/ 4195 h 1019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543" h="1019967">
                    <a:moveTo>
                      <a:pt x="94034" y="4195"/>
                    </a:moveTo>
                    <a:cubicBezTo>
                      <a:pt x="84219" y="7609"/>
                      <a:pt x="74830" y="11877"/>
                      <a:pt x="66295" y="17852"/>
                    </a:cubicBezTo>
                    <a:cubicBezTo>
                      <a:pt x="30446" y="43884"/>
                      <a:pt x="12522" y="81439"/>
                      <a:pt x="573" y="122409"/>
                    </a:cubicBezTo>
                    <a:cubicBezTo>
                      <a:pt x="-1561" y="129664"/>
                      <a:pt x="2707" y="133505"/>
                      <a:pt x="6121" y="138626"/>
                    </a:cubicBezTo>
                    <a:cubicBezTo>
                      <a:pt x="13803" y="150149"/>
                      <a:pt x="13803" y="150149"/>
                      <a:pt x="30020" y="171914"/>
                    </a:cubicBezTo>
                    <a:cubicBezTo>
                      <a:pt x="64161" y="201360"/>
                      <a:pt x="685530" y="915337"/>
                      <a:pt x="712416" y="945638"/>
                    </a:cubicBezTo>
                    <a:cubicBezTo>
                      <a:pt x="727780" y="963562"/>
                      <a:pt x="742716" y="981486"/>
                      <a:pt x="758080" y="999410"/>
                    </a:cubicBezTo>
                    <a:cubicBezTo>
                      <a:pt x="778991" y="1024162"/>
                      <a:pt x="794355" y="1027150"/>
                      <a:pt x="824228" y="1014773"/>
                    </a:cubicBezTo>
                    <a:cubicBezTo>
                      <a:pt x="839165" y="1008799"/>
                      <a:pt x="851115" y="998983"/>
                      <a:pt x="861784" y="987034"/>
                    </a:cubicBezTo>
                    <a:cubicBezTo>
                      <a:pt x="889097" y="956733"/>
                      <a:pt x="904460" y="920458"/>
                      <a:pt x="916836" y="882050"/>
                    </a:cubicBezTo>
                    <a:cubicBezTo>
                      <a:pt x="918970" y="875648"/>
                      <a:pt x="917690" y="870527"/>
                      <a:pt x="913422" y="865406"/>
                    </a:cubicBezTo>
                    <a:cubicBezTo>
                      <a:pt x="865198" y="812487"/>
                      <a:pt x="816973" y="759568"/>
                      <a:pt x="768749" y="706649"/>
                    </a:cubicBezTo>
                    <a:cubicBezTo>
                      <a:pt x="721805" y="656718"/>
                      <a:pt x="208834" y="82720"/>
                      <a:pt x="153781" y="19132"/>
                    </a:cubicBezTo>
                    <a:cubicBezTo>
                      <a:pt x="135004" y="-1780"/>
                      <a:pt x="117080" y="-3487"/>
                      <a:pt x="94034" y="4195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51A680A2-1F4C-41C4-87AA-594597A5D4FD}"/>
                  </a:ext>
                </a:extLst>
              </p:cNvPr>
              <p:cNvSpPr/>
              <p:nvPr/>
            </p:nvSpPr>
            <p:spPr>
              <a:xfrm>
                <a:off x="420723" y="6073192"/>
                <a:ext cx="1186405" cy="567597"/>
              </a:xfrm>
              <a:custGeom>
                <a:avLst/>
                <a:gdLst>
                  <a:gd name="connsiteX0" fmla="*/ 31086 w 1186405"/>
                  <a:gd name="connsiteY0" fmla="*/ 19908 h 567596"/>
                  <a:gd name="connsiteX1" fmla="*/ 13589 w 1186405"/>
                  <a:gd name="connsiteY1" fmla="*/ 45514 h 567596"/>
                  <a:gd name="connsiteX2" fmla="*/ 7614 w 1186405"/>
                  <a:gd name="connsiteY2" fmla="*/ 168849 h 567596"/>
                  <a:gd name="connsiteX3" fmla="*/ 19990 w 1186405"/>
                  <a:gd name="connsiteY3" fmla="*/ 180371 h 567596"/>
                  <a:gd name="connsiteX4" fmla="*/ 57119 w 1186405"/>
                  <a:gd name="connsiteY4" fmla="*/ 197442 h 567596"/>
                  <a:gd name="connsiteX5" fmla="*/ 1030996 w 1186405"/>
                  <a:gd name="connsiteY5" fmla="*/ 538000 h 567596"/>
                  <a:gd name="connsiteX6" fmla="*/ 1097144 w 1186405"/>
                  <a:gd name="connsiteY6" fmla="*/ 562752 h 567596"/>
                  <a:gd name="connsiteX7" fmla="*/ 1162439 w 1186405"/>
                  <a:gd name="connsiteY7" fmla="*/ 543548 h 567596"/>
                  <a:gd name="connsiteX8" fmla="*/ 1181643 w 1186405"/>
                  <a:gd name="connsiteY8" fmla="*/ 500871 h 567596"/>
                  <a:gd name="connsiteX9" fmla="*/ 1178229 w 1186405"/>
                  <a:gd name="connsiteY9" fmla="*/ 382658 h 567596"/>
                  <a:gd name="connsiteX10" fmla="*/ 1167133 w 1186405"/>
                  <a:gd name="connsiteY10" fmla="*/ 369855 h 567596"/>
                  <a:gd name="connsiteX11" fmla="*/ 963140 w 1186405"/>
                  <a:gd name="connsiteY11" fmla="*/ 302426 h 567596"/>
                  <a:gd name="connsiteX12" fmla="*/ 90407 w 1186405"/>
                  <a:gd name="connsiteY12" fmla="*/ 4118 h 567596"/>
                  <a:gd name="connsiteX13" fmla="*/ 31086 w 1186405"/>
                  <a:gd name="connsiteY13" fmla="*/ 19908 h 56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86405" h="567596">
                    <a:moveTo>
                      <a:pt x="31086" y="19908"/>
                    </a:moveTo>
                    <a:cubicBezTo>
                      <a:pt x="24258" y="27590"/>
                      <a:pt x="17857" y="36125"/>
                      <a:pt x="13589" y="45514"/>
                    </a:cubicBezTo>
                    <a:cubicBezTo>
                      <a:pt x="-4762" y="85630"/>
                      <a:pt x="-2201" y="127026"/>
                      <a:pt x="7614" y="168849"/>
                    </a:cubicBezTo>
                    <a:cubicBezTo>
                      <a:pt x="9321" y="176104"/>
                      <a:pt x="14869" y="177811"/>
                      <a:pt x="19990" y="180371"/>
                    </a:cubicBezTo>
                    <a:cubicBezTo>
                      <a:pt x="32367" y="186346"/>
                      <a:pt x="32367" y="186346"/>
                      <a:pt x="57119" y="197442"/>
                    </a:cubicBezTo>
                    <a:cubicBezTo>
                      <a:pt x="101076" y="206404"/>
                      <a:pt x="992587" y="524343"/>
                      <a:pt x="1030996" y="538000"/>
                    </a:cubicBezTo>
                    <a:cubicBezTo>
                      <a:pt x="1053187" y="546109"/>
                      <a:pt x="1074952" y="554644"/>
                      <a:pt x="1097144" y="562752"/>
                    </a:cubicBezTo>
                    <a:cubicBezTo>
                      <a:pt x="1127444" y="573848"/>
                      <a:pt x="1142381" y="569581"/>
                      <a:pt x="1162439" y="543548"/>
                    </a:cubicBezTo>
                    <a:cubicBezTo>
                      <a:pt x="1172255" y="530745"/>
                      <a:pt x="1178229" y="516662"/>
                      <a:pt x="1181643" y="500871"/>
                    </a:cubicBezTo>
                    <a:cubicBezTo>
                      <a:pt x="1190606" y="461182"/>
                      <a:pt x="1186338" y="421920"/>
                      <a:pt x="1178229" y="382658"/>
                    </a:cubicBezTo>
                    <a:cubicBezTo>
                      <a:pt x="1176949" y="376256"/>
                      <a:pt x="1173535" y="371989"/>
                      <a:pt x="1167133" y="369855"/>
                    </a:cubicBezTo>
                    <a:cubicBezTo>
                      <a:pt x="1098851" y="347236"/>
                      <a:pt x="1030996" y="324618"/>
                      <a:pt x="963140" y="302426"/>
                    </a:cubicBezTo>
                    <a:cubicBezTo>
                      <a:pt x="897845" y="281941"/>
                      <a:pt x="169358" y="32711"/>
                      <a:pt x="90407" y="4118"/>
                    </a:cubicBezTo>
                    <a:cubicBezTo>
                      <a:pt x="63947" y="-5271"/>
                      <a:pt x="47303" y="1984"/>
                      <a:pt x="31086" y="19908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AC067EF-DAA2-4C68-8DE7-E94DBD400FCF}"/>
                  </a:ext>
                </a:extLst>
              </p:cNvPr>
              <p:cNvSpPr/>
              <p:nvPr/>
            </p:nvSpPr>
            <p:spPr>
              <a:xfrm>
                <a:off x="396439" y="6125052"/>
                <a:ext cx="1233349" cy="465173"/>
              </a:xfrm>
              <a:custGeom>
                <a:avLst/>
                <a:gdLst>
                  <a:gd name="connsiteX0" fmla="*/ 1598 w 1233349"/>
                  <a:gd name="connsiteY0" fmla="*/ 328237 h 465173"/>
                  <a:gd name="connsiteX1" fmla="*/ 744 w 1233349"/>
                  <a:gd name="connsiteY1" fmla="*/ 358964 h 465173"/>
                  <a:gd name="connsiteX2" fmla="*/ 63052 w 1233349"/>
                  <a:gd name="connsiteY2" fmla="*/ 465655 h 465173"/>
                  <a:gd name="connsiteX3" fmla="*/ 79696 w 1233349"/>
                  <a:gd name="connsiteY3" fmla="*/ 468215 h 465173"/>
                  <a:gd name="connsiteX4" fmla="*/ 120238 w 1233349"/>
                  <a:gd name="connsiteY4" fmla="*/ 462241 h 465173"/>
                  <a:gd name="connsiteX5" fmla="*/ 1122282 w 1233349"/>
                  <a:gd name="connsiteY5" fmla="*/ 215571 h 465173"/>
                  <a:gd name="connsiteX6" fmla="*/ 1190991 w 1233349"/>
                  <a:gd name="connsiteY6" fmla="*/ 200207 h 465173"/>
                  <a:gd name="connsiteX7" fmla="*/ 1235374 w 1233349"/>
                  <a:gd name="connsiteY7" fmla="*/ 148569 h 465173"/>
                  <a:gd name="connsiteX8" fmla="*/ 1228119 w 1233349"/>
                  <a:gd name="connsiteY8" fmla="*/ 102478 h 465173"/>
                  <a:gd name="connsiteX9" fmla="*/ 1160690 w 1233349"/>
                  <a:gd name="connsiteY9" fmla="*/ 5176 h 465173"/>
                  <a:gd name="connsiteX10" fmla="*/ 1144473 w 1233349"/>
                  <a:gd name="connsiteY10" fmla="*/ 908 h 465173"/>
                  <a:gd name="connsiteX11" fmla="*/ 936639 w 1233349"/>
                  <a:gd name="connsiteY11" fmla="*/ 55961 h 465173"/>
                  <a:gd name="connsiteX12" fmla="*/ 42567 w 1233349"/>
                  <a:gd name="connsiteY12" fmla="*/ 282573 h 465173"/>
                  <a:gd name="connsiteX13" fmla="*/ 1598 w 1233349"/>
                  <a:gd name="connsiteY13" fmla="*/ 328237 h 465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3349" h="465173">
                    <a:moveTo>
                      <a:pt x="1598" y="328237"/>
                    </a:moveTo>
                    <a:cubicBezTo>
                      <a:pt x="-109" y="338479"/>
                      <a:pt x="-536" y="348721"/>
                      <a:pt x="744" y="358964"/>
                    </a:cubicBezTo>
                    <a:cubicBezTo>
                      <a:pt x="7146" y="402920"/>
                      <a:pt x="31898" y="435781"/>
                      <a:pt x="63052" y="465655"/>
                    </a:cubicBezTo>
                    <a:cubicBezTo>
                      <a:pt x="68600" y="470776"/>
                      <a:pt x="73721" y="469069"/>
                      <a:pt x="79696" y="468215"/>
                    </a:cubicBezTo>
                    <a:cubicBezTo>
                      <a:pt x="93352" y="466508"/>
                      <a:pt x="93352" y="466508"/>
                      <a:pt x="120238" y="462241"/>
                    </a:cubicBezTo>
                    <a:cubicBezTo>
                      <a:pt x="162061" y="445597"/>
                      <a:pt x="1082592" y="225386"/>
                      <a:pt x="1122282" y="215571"/>
                    </a:cubicBezTo>
                    <a:cubicBezTo>
                      <a:pt x="1145327" y="210450"/>
                      <a:pt x="1167945" y="205328"/>
                      <a:pt x="1190991" y="200207"/>
                    </a:cubicBezTo>
                    <a:cubicBezTo>
                      <a:pt x="1222571" y="192952"/>
                      <a:pt x="1232387" y="181003"/>
                      <a:pt x="1235374" y="148569"/>
                    </a:cubicBezTo>
                    <a:cubicBezTo>
                      <a:pt x="1236654" y="132779"/>
                      <a:pt x="1233667" y="117415"/>
                      <a:pt x="1228119" y="102478"/>
                    </a:cubicBezTo>
                    <a:cubicBezTo>
                      <a:pt x="1214036" y="64496"/>
                      <a:pt x="1188857" y="33769"/>
                      <a:pt x="1160690" y="5176"/>
                    </a:cubicBezTo>
                    <a:cubicBezTo>
                      <a:pt x="1155996" y="482"/>
                      <a:pt x="1150875" y="-1226"/>
                      <a:pt x="1144473" y="908"/>
                    </a:cubicBezTo>
                    <a:cubicBezTo>
                      <a:pt x="1075337" y="19259"/>
                      <a:pt x="1005775" y="37610"/>
                      <a:pt x="936639" y="55961"/>
                    </a:cubicBezTo>
                    <a:cubicBezTo>
                      <a:pt x="870490" y="74312"/>
                      <a:pt x="124079" y="263368"/>
                      <a:pt x="42567" y="282573"/>
                    </a:cubicBezTo>
                    <a:cubicBezTo>
                      <a:pt x="15254" y="288974"/>
                      <a:pt x="5439" y="304338"/>
                      <a:pt x="1598" y="32823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C53C1CC5-5F3D-4C07-BDD8-F39ED7B6DCAE}"/>
                  </a:ext>
                </a:extLst>
              </p:cNvPr>
              <p:cNvSpPr/>
              <p:nvPr/>
            </p:nvSpPr>
            <p:spPr>
              <a:xfrm>
                <a:off x="712681" y="5297013"/>
                <a:ext cx="695970" cy="1310744"/>
              </a:xfrm>
              <a:custGeom>
                <a:avLst/>
                <a:gdLst>
                  <a:gd name="connsiteX0" fmla="*/ 766835 w 768176"/>
                  <a:gd name="connsiteY0" fmla="*/ 997775 h 1446731"/>
                  <a:gd name="connsiteX1" fmla="*/ 734400 w 768176"/>
                  <a:gd name="connsiteY1" fmla="*/ 830484 h 1446731"/>
                  <a:gd name="connsiteX2" fmla="*/ 635391 w 768176"/>
                  <a:gd name="connsiteY2" fmla="*/ 591069 h 1446731"/>
                  <a:gd name="connsiteX3" fmla="*/ 433531 w 768176"/>
                  <a:gd name="connsiteY3" fmla="*/ 366591 h 1446731"/>
                  <a:gd name="connsiteX4" fmla="*/ 392135 w 768176"/>
                  <a:gd name="connsiteY4" fmla="*/ 0 h 1446731"/>
                  <a:gd name="connsiteX5" fmla="*/ 335376 w 768176"/>
                  <a:gd name="connsiteY5" fmla="*/ 68282 h 1446731"/>
                  <a:gd name="connsiteX6" fmla="*/ 269654 w 768176"/>
                  <a:gd name="connsiteY6" fmla="*/ 173693 h 1446731"/>
                  <a:gd name="connsiteX7" fmla="*/ 270934 w 768176"/>
                  <a:gd name="connsiteY7" fmla="*/ 460052 h 1446731"/>
                  <a:gd name="connsiteX8" fmla="*/ 329401 w 768176"/>
                  <a:gd name="connsiteY8" fmla="*/ 651243 h 1446731"/>
                  <a:gd name="connsiteX9" fmla="*/ 271788 w 768176"/>
                  <a:gd name="connsiteY9" fmla="*/ 775431 h 1446731"/>
                  <a:gd name="connsiteX10" fmla="*/ 182167 w 768176"/>
                  <a:gd name="connsiteY10" fmla="*/ 575705 h 1446731"/>
                  <a:gd name="connsiteX11" fmla="*/ 205639 w 768176"/>
                  <a:gd name="connsiteY11" fmla="*/ 701174 h 1446731"/>
                  <a:gd name="connsiteX12" fmla="*/ 130102 w 768176"/>
                  <a:gd name="connsiteY12" fmla="*/ 883402 h 1446731"/>
                  <a:gd name="connsiteX13" fmla="*/ 3353 w 768176"/>
                  <a:gd name="connsiteY13" fmla="*/ 1154398 h 1446731"/>
                  <a:gd name="connsiteX14" fmla="*/ 98521 w 768176"/>
                  <a:gd name="connsiteY14" fmla="*/ 1386985 h 1446731"/>
                  <a:gd name="connsiteX15" fmla="*/ 491571 w 768176"/>
                  <a:gd name="connsiteY15" fmla="*/ 1436489 h 1446731"/>
                  <a:gd name="connsiteX16" fmla="*/ 727572 w 768176"/>
                  <a:gd name="connsiteY16" fmla="*/ 1289256 h 1446731"/>
                  <a:gd name="connsiteX17" fmla="*/ 766835 w 768176"/>
                  <a:gd name="connsiteY17" fmla="*/ 997775 h 1446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68176" h="1446731">
                    <a:moveTo>
                      <a:pt x="766835" y="997775"/>
                    </a:moveTo>
                    <a:cubicBezTo>
                      <a:pt x="761287" y="941016"/>
                      <a:pt x="749764" y="884683"/>
                      <a:pt x="734400" y="830484"/>
                    </a:cubicBezTo>
                    <a:cubicBezTo>
                      <a:pt x="710502" y="747691"/>
                      <a:pt x="680628" y="664899"/>
                      <a:pt x="635391" y="591069"/>
                    </a:cubicBezTo>
                    <a:cubicBezTo>
                      <a:pt x="582046" y="504009"/>
                      <a:pt x="500960" y="442128"/>
                      <a:pt x="433531" y="366591"/>
                    </a:cubicBezTo>
                    <a:cubicBezTo>
                      <a:pt x="347325" y="270142"/>
                      <a:pt x="337509" y="114800"/>
                      <a:pt x="392135" y="0"/>
                    </a:cubicBezTo>
                    <a:cubicBezTo>
                      <a:pt x="379332" y="26886"/>
                      <a:pt x="354153" y="45664"/>
                      <a:pt x="335376" y="68282"/>
                    </a:cubicBezTo>
                    <a:cubicBezTo>
                      <a:pt x="308489" y="100290"/>
                      <a:pt x="288005" y="136138"/>
                      <a:pt x="269654" y="173693"/>
                    </a:cubicBezTo>
                    <a:cubicBezTo>
                      <a:pt x="226551" y="263314"/>
                      <a:pt x="219722" y="372565"/>
                      <a:pt x="270934" y="460052"/>
                    </a:cubicBezTo>
                    <a:cubicBezTo>
                      <a:pt x="302515" y="514251"/>
                      <a:pt x="331962" y="586374"/>
                      <a:pt x="329401" y="651243"/>
                    </a:cubicBezTo>
                    <a:cubicBezTo>
                      <a:pt x="327694" y="699467"/>
                      <a:pt x="310623" y="740863"/>
                      <a:pt x="271788" y="775431"/>
                    </a:cubicBezTo>
                    <a:cubicBezTo>
                      <a:pt x="249169" y="703308"/>
                      <a:pt x="229538" y="632892"/>
                      <a:pt x="182167" y="575705"/>
                    </a:cubicBezTo>
                    <a:cubicBezTo>
                      <a:pt x="205639" y="603872"/>
                      <a:pt x="207346" y="666179"/>
                      <a:pt x="205639" y="701174"/>
                    </a:cubicBezTo>
                    <a:cubicBezTo>
                      <a:pt x="201798" y="772017"/>
                      <a:pt x="166804" y="824936"/>
                      <a:pt x="130102" y="883402"/>
                    </a:cubicBezTo>
                    <a:cubicBezTo>
                      <a:pt x="78463" y="966195"/>
                      <a:pt x="17009" y="1056242"/>
                      <a:pt x="3353" y="1154398"/>
                    </a:cubicBezTo>
                    <a:cubicBezTo>
                      <a:pt x="-9877" y="1249566"/>
                      <a:pt x="14875" y="1333212"/>
                      <a:pt x="98521" y="1386985"/>
                    </a:cubicBezTo>
                    <a:cubicBezTo>
                      <a:pt x="215028" y="1462095"/>
                      <a:pt x="363542" y="1459535"/>
                      <a:pt x="491571" y="1436489"/>
                    </a:cubicBezTo>
                    <a:cubicBezTo>
                      <a:pt x="579058" y="1420699"/>
                      <a:pt x="676787" y="1368207"/>
                      <a:pt x="727572" y="1289256"/>
                    </a:cubicBezTo>
                    <a:cubicBezTo>
                      <a:pt x="780064" y="1208170"/>
                      <a:pt x="775797" y="1090810"/>
                      <a:pt x="766835" y="99777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977BF155-797B-43C7-AA0A-A4D3D442EEA6}"/>
                  </a:ext>
                </a:extLst>
              </p:cNvPr>
              <p:cNvSpPr/>
              <p:nvPr/>
            </p:nvSpPr>
            <p:spPr>
              <a:xfrm>
                <a:off x="877841" y="6003519"/>
                <a:ext cx="345679" cy="584667"/>
              </a:xfrm>
              <a:custGeom>
                <a:avLst/>
                <a:gdLst>
                  <a:gd name="connsiteX0" fmla="*/ 202651 w 345679"/>
                  <a:gd name="connsiteY0" fmla="*/ 520 h 584667"/>
                  <a:gd name="connsiteX1" fmla="*/ 167656 w 345679"/>
                  <a:gd name="connsiteY1" fmla="*/ 105078 h 584667"/>
                  <a:gd name="connsiteX2" fmla="*/ 35359 w 345679"/>
                  <a:gd name="connsiteY2" fmla="*/ 237375 h 584667"/>
                  <a:gd name="connsiteX3" fmla="*/ 1218 w 345679"/>
                  <a:gd name="connsiteY3" fmla="*/ 338945 h 584667"/>
                  <a:gd name="connsiteX4" fmla="*/ 37066 w 345679"/>
                  <a:gd name="connsiteY4" fmla="*/ 478070 h 584667"/>
                  <a:gd name="connsiteX5" fmla="*/ 157841 w 345679"/>
                  <a:gd name="connsiteY5" fmla="*/ 579213 h 584667"/>
                  <a:gd name="connsiteX6" fmla="*/ 179606 w 345679"/>
                  <a:gd name="connsiteY6" fmla="*/ 584334 h 584667"/>
                  <a:gd name="connsiteX7" fmla="*/ 288857 w 345679"/>
                  <a:gd name="connsiteY7" fmla="*/ 503249 h 584667"/>
                  <a:gd name="connsiteX8" fmla="*/ 347324 w 345679"/>
                  <a:gd name="connsiteY8" fmla="*/ 375646 h 584667"/>
                  <a:gd name="connsiteX9" fmla="*/ 202651 w 345679"/>
                  <a:gd name="connsiteY9" fmla="*/ 520 h 58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5679" h="584667">
                    <a:moveTo>
                      <a:pt x="202651" y="520"/>
                    </a:moveTo>
                    <a:cubicBezTo>
                      <a:pt x="197103" y="-7161"/>
                      <a:pt x="198383" y="72217"/>
                      <a:pt x="167656" y="105078"/>
                    </a:cubicBezTo>
                    <a:cubicBezTo>
                      <a:pt x="113457" y="163544"/>
                      <a:pt x="75902" y="167385"/>
                      <a:pt x="35359" y="237375"/>
                    </a:cubicBezTo>
                    <a:cubicBezTo>
                      <a:pt x="15301" y="271943"/>
                      <a:pt x="5912" y="298402"/>
                      <a:pt x="1218" y="338945"/>
                    </a:cubicBezTo>
                    <a:cubicBezTo>
                      <a:pt x="-4330" y="389730"/>
                      <a:pt x="9326" y="435393"/>
                      <a:pt x="37066" y="478070"/>
                    </a:cubicBezTo>
                    <a:cubicBezTo>
                      <a:pt x="43041" y="484471"/>
                      <a:pt x="119858" y="557021"/>
                      <a:pt x="157841" y="579213"/>
                    </a:cubicBezTo>
                    <a:cubicBezTo>
                      <a:pt x="164669" y="583054"/>
                      <a:pt x="171070" y="586895"/>
                      <a:pt x="179606" y="584334"/>
                    </a:cubicBezTo>
                    <a:cubicBezTo>
                      <a:pt x="222282" y="571958"/>
                      <a:pt x="285870" y="505810"/>
                      <a:pt x="288857" y="503249"/>
                    </a:cubicBezTo>
                    <a:cubicBezTo>
                      <a:pt x="317450" y="465267"/>
                      <a:pt x="343483" y="408507"/>
                      <a:pt x="347324" y="375646"/>
                    </a:cubicBezTo>
                    <a:cubicBezTo>
                      <a:pt x="363541" y="238655"/>
                      <a:pt x="280322" y="110199"/>
                      <a:pt x="202651" y="52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B23649BB-4E79-47FF-9E12-20899FFD3CC8}"/>
                </a:ext>
              </a:extLst>
            </p:cNvPr>
            <p:cNvGrpSpPr/>
            <p:nvPr/>
          </p:nvGrpSpPr>
          <p:grpSpPr>
            <a:xfrm>
              <a:off x="7485555" y="1834256"/>
              <a:ext cx="4055638" cy="3889264"/>
              <a:chOff x="4068181" y="1818087"/>
              <a:chExt cx="4055638" cy="3889264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16782746-361E-4832-A1B0-986C6220FD27}"/>
                  </a:ext>
                </a:extLst>
              </p:cNvPr>
              <p:cNvSpPr/>
              <p:nvPr/>
            </p:nvSpPr>
            <p:spPr>
              <a:xfrm>
                <a:off x="4068181" y="2115950"/>
                <a:ext cx="4055638" cy="16037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14" name="Graphic 113">
                <a:extLst>
                  <a:ext uri="{FF2B5EF4-FFF2-40B4-BE49-F238E27FC236}">
                    <a16:creationId xmlns:a16="http://schemas.microsoft.com/office/drawing/2014/main" id="{1410A695-7820-4A21-910F-417CF992D4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010080" y="1818087"/>
                <a:ext cx="897522" cy="3889264"/>
              </a:xfrm>
              <a:prstGeom prst="rect">
                <a:avLst/>
              </a:prstGeom>
            </p:spPr>
          </p:pic>
          <p:pic>
            <p:nvPicPr>
              <p:cNvPr id="115" name="Graphic 114">
                <a:extLst>
                  <a:ext uri="{FF2B5EF4-FFF2-40B4-BE49-F238E27FC236}">
                    <a16:creationId xmlns:a16="http://schemas.microsoft.com/office/drawing/2014/main" id="{7DAB70E7-6376-4E82-B7EC-7A8FCDA2B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306666" y="1818087"/>
                <a:ext cx="897522" cy="3889264"/>
              </a:xfrm>
              <a:prstGeom prst="rect">
                <a:avLst/>
              </a:prstGeom>
            </p:spPr>
          </p:pic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CAE3012F-8AD1-4D49-8EE7-69F47940BF80}"/>
                </a:ext>
              </a:extLst>
            </p:cNvPr>
            <p:cNvGrpSpPr/>
            <p:nvPr/>
          </p:nvGrpSpPr>
          <p:grpSpPr>
            <a:xfrm>
              <a:off x="8776751" y="2071058"/>
              <a:ext cx="1648941" cy="1669109"/>
              <a:chOff x="5298233" y="2064070"/>
              <a:chExt cx="1648941" cy="1669109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DB277413-4AB0-4DAB-9331-F95B75BC37E9}"/>
                  </a:ext>
                </a:extLst>
              </p:cNvPr>
              <p:cNvSpPr/>
              <p:nvPr/>
            </p:nvSpPr>
            <p:spPr>
              <a:xfrm>
                <a:off x="5304336" y="2064070"/>
                <a:ext cx="1639982" cy="850111"/>
              </a:xfrm>
              <a:custGeom>
                <a:avLst/>
                <a:gdLst>
                  <a:gd name="connsiteX0" fmla="*/ 272206 w 1639982"/>
                  <a:gd name="connsiteY0" fmla="*/ 212254 h 850111"/>
                  <a:gd name="connsiteX1" fmla="*/ 339558 w 1639982"/>
                  <a:gd name="connsiteY1" fmla="*/ 212254 h 850111"/>
                  <a:gd name="connsiteX2" fmla="*/ 264679 w 1639982"/>
                  <a:gd name="connsiteY2" fmla="*/ 279537 h 850111"/>
                  <a:gd name="connsiteX3" fmla="*/ 45404 w 1639982"/>
                  <a:gd name="connsiteY3" fmla="*/ 841110 h 850111"/>
                  <a:gd name="connsiteX4" fmla="*/ 305 w 1639982"/>
                  <a:gd name="connsiteY4" fmla="*/ 842340 h 850111"/>
                  <a:gd name="connsiteX5" fmla="*/ 232347 w 1639982"/>
                  <a:gd name="connsiteY5" fmla="*/ 248069 h 850111"/>
                  <a:gd name="connsiteX6" fmla="*/ 823878 w 1639982"/>
                  <a:gd name="connsiteY6" fmla="*/ 9 h 850111"/>
                  <a:gd name="connsiteX7" fmla="*/ 1240878 w 1639982"/>
                  <a:gd name="connsiteY7" fmla="*/ 116259 h 850111"/>
                  <a:gd name="connsiteX8" fmla="*/ 1639427 w 1639982"/>
                  <a:gd name="connsiteY8" fmla="*/ 850111 h 850111"/>
                  <a:gd name="connsiteX9" fmla="*/ 1594341 w 1639982"/>
                  <a:gd name="connsiteY9" fmla="*/ 848453 h 850111"/>
                  <a:gd name="connsiteX10" fmla="*/ 1217720 w 1639982"/>
                  <a:gd name="connsiteY10" fmla="*/ 154978 h 850111"/>
                  <a:gd name="connsiteX11" fmla="*/ 721526 w 1639982"/>
                  <a:gd name="connsiteY11" fmla="*/ 51389 h 850111"/>
                  <a:gd name="connsiteX12" fmla="*/ 719024 w 1639982"/>
                  <a:gd name="connsiteY12" fmla="*/ 51880 h 850111"/>
                  <a:gd name="connsiteX13" fmla="*/ 537410 w 1639982"/>
                  <a:gd name="connsiteY13" fmla="*/ 51880 h 850111"/>
                  <a:gd name="connsiteX14" fmla="*/ 609108 w 1639982"/>
                  <a:gd name="connsiteY14" fmla="*/ 27559 h 850111"/>
                  <a:gd name="connsiteX15" fmla="*/ 823878 w 1639982"/>
                  <a:gd name="connsiteY15" fmla="*/ 9 h 850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39982" h="850111">
                    <a:moveTo>
                      <a:pt x="272206" y="212254"/>
                    </a:moveTo>
                    <a:lnTo>
                      <a:pt x="339558" y="212254"/>
                    </a:lnTo>
                    <a:lnTo>
                      <a:pt x="264679" y="279537"/>
                    </a:lnTo>
                    <a:cubicBezTo>
                      <a:pt x="120788" y="427403"/>
                      <a:pt x="39625" y="629126"/>
                      <a:pt x="45404" y="841110"/>
                    </a:cubicBezTo>
                    <a:lnTo>
                      <a:pt x="305" y="842340"/>
                    </a:lnTo>
                    <a:cubicBezTo>
                      <a:pt x="-5811" y="618014"/>
                      <a:pt x="80078" y="404545"/>
                      <a:pt x="232347" y="248069"/>
                    </a:cubicBezTo>
                    <a:close/>
                    <a:moveTo>
                      <a:pt x="823878" y="9"/>
                    </a:moveTo>
                    <a:cubicBezTo>
                      <a:pt x="968270" y="693"/>
                      <a:pt x="1112483" y="39468"/>
                      <a:pt x="1240878" y="116259"/>
                    </a:cubicBezTo>
                    <a:cubicBezTo>
                      <a:pt x="1497668" y="269840"/>
                      <a:pt x="1650418" y="551100"/>
                      <a:pt x="1639427" y="850111"/>
                    </a:cubicBezTo>
                    <a:lnTo>
                      <a:pt x="1594341" y="848453"/>
                    </a:lnTo>
                    <a:cubicBezTo>
                      <a:pt x="1604727" y="565894"/>
                      <a:pt x="1460381" y="300109"/>
                      <a:pt x="1217720" y="154978"/>
                    </a:cubicBezTo>
                    <a:cubicBezTo>
                      <a:pt x="1066057" y="64271"/>
                      <a:pt x="891039" y="29696"/>
                      <a:pt x="721526" y="51389"/>
                    </a:cubicBezTo>
                    <a:lnTo>
                      <a:pt x="719024" y="51880"/>
                    </a:lnTo>
                    <a:lnTo>
                      <a:pt x="537410" y="51880"/>
                    </a:lnTo>
                    <a:lnTo>
                      <a:pt x="609108" y="27559"/>
                    </a:lnTo>
                    <a:cubicBezTo>
                      <a:pt x="679440" y="8847"/>
                      <a:pt x="751681" y="-334"/>
                      <a:pt x="823878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Chord 117">
                <a:extLst>
                  <a:ext uri="{FF2B5EF4-FFF2-40B4-BE49-F238E27FC236}">
                    <a16:creationId xmlns:a16="http://schemas.microsoft.com/office/drawing/2014/main" id="{74D5D691-9A60-48EC-949C-C82D8BC999FE}"/>
                  </a:ext>
                </a:extLst>
              </p:cNvPr>
              <p:cNvSpPr/>
              <p:nvPr/>
            </p:nvSpPr>
            <p:spPr>
              <a:xfrm>
                <a:off x="5298233" y="2084238"/>
                <a:ext cx="1648941" cy="1648941"/>
              </a:xfrm>
              <a:prstGeom prst="chord">
                <a:avLst>
                  <a:gd name="adj1" fmla="val 21553837"/>
                  <a:gd name="adj2" fmla="val 108336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D3768BC7-B10C-433D-A922-78C920538A1C}"/>
              </a:ext>
            </a:extLst>
          </p:cNvPr>
          <p:cNvGrpSpPr/>
          <p:nvPr/>
        </p:nvGrpSpPr>
        <p:grpSpPr>
          <a:xfrm>
            <a:off x="7447623" y="1567837"/>
            <a:ext cx="2053353" cy="2053353"/>
            <a:chOff x="274958" y="223054"/>
            <a:chExt cx="4272958" cy="4272958"/>
          </a:xfrm>
        </p:grpSpPr>
        <p:sp>
          <p:nvSpPr>
            <p:cNvPr id="120" name="Circle: Hollow 119">
              <a:extLst>
                <a:ext uri="{FF2B5EF4-FFF2-40B4-BE49-F238E27FC236}">
                  <a16:creationId xmlns:a16="http://schemas.microsoft.com/office/drawing/2014/main" id="{19FD82D1-33B8-4A9A-8C70-AAB019927B9B}"/>
                </a:ext>
              </a:extLst>
            </p:cNvPr>
            <p:cNvSpPr/>
            <p:nvPr/>
          </p:nvSpPr>
          <p:spPr>
            <a:xfrm>
              <a:off x="989237" y="937333"/>
              <a:ext cx="2844401" cy="2844401"/>
            </a:xfrm>
            <a:prstGeom prst="donut">
              <a:avLst>
                <a:gd name="adj" fmla="val 2036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Circle: Hollow 120">
              <a:extLst>
                <a:ext uri="{FF2B5EF4-FFF2-40B4-BE49-F238E27FC236}">
                  <a16:creationId xmlns:a16="http://schemas.microsoft.com/office/drawing/2014/main" id="{9E5E98AA-6F06-45F6-BD8E-FF04540BBC9D}"/>
                </a:ext>
              </a:extLst>
            </p:cNvPr>
            <p:cNvSpPr/>
            <p:nvPr/>
          </p:nvSpPr>
          <p:spPr>
            <a:xfrm>
              <a:off x="451291" y="399388"/>
              <a:ext cx="3920292" cy="3920290"/>
            </a:xfrm>
            <a:prstGeom prst="donut">
              <a:avLst>
                <a:gd name="adj" fmla="val 1266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22" name="Graphic 3">
              <a:extLst>
                <a:ext uri="{FF2B5EF4-FFF2-40B4-BE49-F238E27FC236}">
                  <a16:creationId xmlns:a16="http://schemas.microsoft.com/office/drawing/2014/main" id="{0A432C9D-E4AA-452D-83C0-C101CC3C0E09}"/>
                </a:ext>
              </a:extLst>
            </p:cNvPr>
            <p:cNvGrpSpPr/>
            <p:nvPr/>
          </p:nvGrpSpPr>
          <p:grpSpPr>
            <a:xfrm>
              <a:off x="417087" y="365183"/>
              <a:ext cx="3988700" cy="3988700"/>
              <a:chOff x="2874325" y="1293690"/>
              <a:chExt cx="3988700" cy="3988700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4746217-12F8-49D5-A7C8-67E9BB9DD97F}"/>
                  </a:ext>
                </a:extLst>
              </p:cNvPr>
              <p:cNvSpPr/>
              <p:nvPr/>
            </p:nvSpPr>
            <p:spPr>
              <a:xfrm>
                <a:off x="2874325" y="2393852"/>
                <a:ext cx="1994350" cy="2877095"/>
              </a:xfrm>
              <a:custGeom>
                <a:avLst/>
                <a:gdLst>
                  <a:gd name="connsiteX0" fmla="*/ 1994350 w 1994350"/>
                  <a:gd name="connsiteY0" fmla="*/ 884380 h 2877095"/>
                  <a:gd name="connsiteX1" fmla="*/ 1118144 w 1994350"/>
                  <a:gd name="connsiteY1" fmla="*/ 2888538 h 2877095"/>
                  <a:gd name="connsiteX2" fmla="*/ 1467972 w 1994350"/>
                  <a:gd name="connsiteY2" fmla="*/ 1183532 h 2877095"/>
                  <a:gd name="connsiteX3" fmla="*/ 1396045 w 1994350"/>
                  <a:gd name="connsiteY3" fmla="*/ 998810 h 2877095"/>
                  <a:gd name="connsiteX4" fmla="*/ 0 w 1994350"/>
                  <a:gd name="connsiteY4" fmla="*/ 0 h 2877095"/>
                  <a:gd name="connsiteX5" fmla="*/ 1994350 w 1994350"/>
                  <a:gd name="connsiteY5" fmla="*/ 884380 h 28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94350" h="2877095">
                    <a:moveTo>
                      <a:pt x="1994350" y="884380"/>
                    </a:moveTo>
                    <a:cubicBezTo>
                      <a:pt x="1765490" y="1420566"/>
                      <a:pt x="1245651" y="2615541"/>
                      <a:pt x="1118144" y="2888538"/>
                    </a:cubicBezTo>
                    <a:cubicBezTo>
                      <a:pt x="1173724" y="2599194"/>
                      <a:pt x="1399314" y="1525187"/>
                      <a:pt x="1467972" y="1183532"/>
                    </a:cubicBezTo>
                    <a:cubicBezTo>
                      <a:pt x="1492493" y="1080545"/>
                      <a:pt x="1484320" y="1059294"/>
                      <a:pt x="1396045" y="998810"/>
                    </a:cubicBezTo>
                    <a:cubicBezTo>
                      <a:pt x="1147569" y="830434"/>
                      <a:pt x="212513" y="152028"/>
                      <a:pt x="0" y="0"/>
                    </a:cubicBezTo>
                    <a:cubicBezTo>
                      <a:pt x="232129" y="85005"/>
                      <a:pt x="1476146" y="657155"/>
                      <a:pt x="1994350" y="88438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0AC0A5C8-D154-421D-A846-CC454B861AED}"/>
                  </a:ext>
                </a:extLst>
              </p:cNvPr>
              <p:cNvSpPr/>
              <p:nvPr/>
            </p:nvSpPr>
            <p:spPr>
              <a:xfrm>
                <a:off x="4002277" y="3278232"/>
                <a:ext cx="2844401" cy="1978003"/>
              </a:xfrm>
              <a:custGeom>
                <a:avLst/>
                <a:gdLst>
                  <a:gd name="connsiteX0" fmla="*/ 868033 w 2844400"/>
                  <a:gd name="connsiteY0" fmla="*/ 0 h 1978002"/>
                  <a:gd name="connsiteX1" fmla="*/ 2859113 w 2844400"/>
                  <a:gd name="connsiteY1" fmla="*/ 905631 h 1978002"/>
                  <a:gd name="connsiteX2" fmla="*/ 1159012 w 2844400"/>
                  <a:gd name="connsiteY2" fmla="*/ 531282 h 1978002"/>
                  <a:gd name="connsiteX3" fmla="*/ 974289 w 2844400"/>
                  <a:gd name="connsiteY3" fmla="*/ 599940 h 1978002"/>
                  <a:gd name="connsiteX4" fmla="*/ 0 w 2844400"/>
                  <a:gd name="connsiteY4" fmla="*/ 1991081 h 1978002"/>
                  <a:gd name="connsiteX5" fmla="*/ 868033 w 2844400"/>
                  <a:gd name="connsiteY5" fmla="*/ 0 h 197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4400" h="1978002">
                    <a:moveTo>
                      <a:pt x="868033" y="0"/>
                    </a:moveTo>
                    <a:cubicBezTo>
                      <a:pt x="1400949" y="235399"/>
                      <a:pt x="2587751" y="773219"/>
                      <a:pt x="2859113" y="905631"/>
                    </a:cubicBezTo>
                    <a:cubicBezTo>
                      <a:pt x="2569769" y="845147"/>
                      <a:pt x="1500667" y="604844"/>
                      <a:pt x="1159012" y="531282"/>
                    </a:cubicBezTo>
                    <a:cubicBezTo>
                      <a:pt x="1056025" y="506761"/>
                      <a:pt x="1034773" y="513300"/>
                      <a:pt x="974289" y="599940"/>
                    </a:cubicBezTo>
                    <a:cubicBezTo>
                      <a:pt x="801009" y="845147"/>
                      <a:pt x="153663" y="1780203"/>
                      <a:pt x="0" y="1991081"/>
                    </a:cubicBezTo>
                    <a:cubicBezTo>
                      <a:pt x="88275" y="1760586"/>
                      <a:pt x="632634" y="513300"/>
                      <a:pt x="868033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E1EE5D0D-BAB2-4C66-AC4E-4A997D07F95C}"/>
                  </a:ext>
                </a:extLst>
              </p:cNvPr>
              <p:cNvSpPr/>
              <p:nvPr/>
            </p:nvSpPr>
            <p:spPr>
              <a:xfrm>
                <a:off x="4867040" y="1293690"/>
                <a:ext cx="1961656" cy="2877095"/>
              </a:xfrm>
              <a:custGeom>
                <a:avLst/>
                <a:gdLst>
                  <a:gd name="connsiteX0" fmla="*/ 0 w 1961655"/>
                  <a:gd name="connsiteY0" fmla="*/ 2004158 h 2877095"/>
                  <a:gd name="connsiteX1" fmla="*/ 876206 w 1961655"/>
                  <a:gd name="connsiteY1" fmla="*/ 0 h 2877095"/>
                  <a:gd name="connsiteX2" fmla="*/ 526378 w 1961655"/>
                  <a:gd name="connsiteY2" fmla="*/ 1705006 h 2877095"/>
                  <a:gd name="connsiteX3" fmla="*/ 598305 w 1961655"/>
                  <a:gd name="connsiteY3" fmla="*/ 1889728 h 2877095"/>
                  <a:gd name="connsiteX4" fmla="*/ 1978003 w 1961655"/>
                  <a:gd name="connsiteY4" fmla="*/ 2880365 h 2877095"/>
                  <a:gd name="connsiteX5" fmla="*/ 0 w 1961655"/>
                  <a:gd name="connsiteY5" fmla="*/ 2004158 h 28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61655" h="2877095">
                    <a:moveTo>
                      <a:pt x="0" y="2004158"/>
                    </a:moveTo>
                    <a:cubicBezTo>
                      <a:pt x="228860" y="1467972"/>
                      <a:pt x="748699" y="272997"/>
                      <a:pt x="876206" y="0"/>
                    </a:cubicBezTo>
                    <a:cubicBezTo>
                      <a:pt x="820626" y="289344"/>
                      <a:pt x="595036" y="1363351"/>
                      <a:pt x="526378" y="1705006"/>
                    </a:cubicBezTo>
                    <a:cubicBezTo>
                      <a:pt x="501857" y="1807993"/>
                      <a:pt x="510031" y="1829244"/>
                      <a:pt x="598305" y="1889728"/>
                    </a:cubicBezTo>
                    <a:cubicBezTo>
                      <a:pt x="848416" y="2059739"/>
                      <a:pt x="1765490" y="2729971"/>
                      <a:pt x="1978003" y="2880365"/>
                    </a:cubicBezTo>
                    <a:cubicBezTo>
                      <a:pt x="1745874" y="2795360"/>
                      <a:pt x="516569" y="2231384"/>
                      <a:pt x="0" y="200415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AF4A9A28-F6C0-4DFB-B57F-B9C24D290284}"/>
                  </a:ext>
                </a:extLst>
              </p:cNvPr>
              <p:cNvSpPr/>
              <p:nvPr/>
            </p:nvSpPr>
            <p:spPr>
              <a:xfrm>
                <a:off x="2874325" y="1306768"/>
                <a:ext cx="2844401" cy="1978003"/>
              </a:xfrm>
              <a:custGeom>
                <a:avLst/>
                <a:gdLst>
                  <a:gd name="connsiteX0" fmla="*/ 1991081 w 2844400"/>
                  <a:gd name="connsiteY0" fmla="*/ 1992715 h 1978002"/>
                  <a:gd name="connsiteX1" fmla="*/ 0 w 2844400"/>
                  <a:gd name="connsiteY1" fmla="*/ 1087084 h 1978002"/>
                  <a:gd name="connsiteX2" fmla="*/ 1700102 w 2844400"/>
                  <a:gd name="connsiteY2" fmla="*/ 1461434 h 1978002"/>
                  <a:gd name="connsiteX3" fmla="*/ 1884824 w 2844400"/>
                  <a:gd name="connsiteY3" fmla="*/ 1392776 h 1978002"/>
                  <a:gd name="connsiteX4" fmla="*/ 2859113 w 2844400"/>
                  <a:gd name="connsiteY4" fmla="*/ 0 h 1978002"/>
                  <a:gd name="connsiteX5" fmla="*/ 1991081 w 2844400"/>
                  <a:gd name="connsiteY5" fmla="*/ 1992715 h 197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4400" h="1978002">
                    <a:moveTo>
                      <a:pt x="1991081" y="1992715"/>
                    </a:moveTo>
                    <a:cubicBezTo>
                      <a:pt x="1459799" y="1755682"/>
                      <a:pt x="271362" y="1219496"/>
                      <a:pt x="0" y="1087084"/>
                    </a:cubicBezTo>
                    <a:cubicBezTo>
                      <a:pt x="289344" y="1147569"/>
                      <a:pt x="1358447" y="1387871"/>
                      <a:pt x="1700102" y="1461434"/>
                    </a:cubicBezTo>
                    <a:cubicBezTo>
                      <a:pt x="1803089" y="1485954"/>
                      <a:pt x="1824340" y="1479415"/>
                      <a:pt x="1884824" y="1392776"/>
                    </a:cubicBezTo>
                    <a:cubicBezTo>
                      <a:pt x="2058104" y="1145934"/>
                      <a:pt x="2703816" y="210878"/>
                      <a:pt x="2859113" y="0"/>
                    </a:cubicBezTo>
                    <a:cubicBezTo>
                      <a:pt x="2770839" y="230495"/>
                      <a:pt x="2226479" y="1477781"/>
                      <a:pt x="1991081" y="199271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63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CA95D20-B726-4285-8BE4-6E121CA23E49}"/>
                </a:ext>
              </a:extLst>
            </p:cNvPr>
            <p:cNvGrpSpPr/>
            <p:nvPr/>
          </p:nvGrpSpPr>
          <p:grpSpPr>
            <a:xfrm rot="300000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30" name="Isosceles Triangle 129">
                <a:extLst>
                  <a:ext uri="{FF2B5EF4-FFF2-40B4-BE49-F238E27FC236}">
                    <a16:creationId xmlns:a16="http://schemas.microsoft.com/office/drawing/2014/main" id="{9B4A6402-319D-47A8-A13A-BBEA9EADBEFA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Isosceles Triangle 130">
                <a:extLst>
                  <a:ext uri="{FF2B5EF4-FFF2-40B4-BE49-F238E27FC236}">
                    <a16:creationId xmlns:a16="http://schemas.microsoft.com/office/drawing/2014/main" id="{0DAF0C9B-AE1E-4020-B5D1-3E85BDFE4A65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D1970F8C-FFA2-4F52-A8E0-E2C4DBA5B642}"/>
                </a:ext>
              </a:extLst>
            </p:cNvPr>
            <p:cNvGrpSpPr/>
            <p:nvPr/>
          </p:nvGrpSpPr>
          <p:grpSpPr>
            <a:xfrm rot="4225625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28" name="Isosceles Triangle 127">
                <a:extLst>
                  <a:ext uri="{FF2B5EF4-FFF2-40B4-BE49-F238E27FC236}">
                    <a16:creationId xmlns:a16="http://schemas.microsoft.com/office/drawing/2014/main" id="{45441330-0822-4381-9F7E-A09A4EC10873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Isosceles Triangle 128">
                <a:extLst>
                  <a:ext uri="{FF2B5EF4-FFF2-40B4-BE49-F238E27FC236}">
                    <a16:creationId xmlns:a16="http://schemas.microsoft.com/office/drawing/2014/main" id="{CCCA7628-F4A9-48F0-BE6E-B7E4D83A4A56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E502FB39-FEBC-46C3-A8D6-D349FD3525C4}"/>
                </a:ext>
              </a:extLst>
            </p:cNvPr>
            <p:cNvGrpSpPr/>
            <p:nvPr/>
          </p:nvGrpSpPr>
          <p:grpSpPr>
            <a:xfrm rot="18600000">
              <a:off x="2294513" y="223054"/>
              <a:ext cx="233848" cy="4272958"/>
              <a:chOff x="4733014" y="1157550"/>
              <a:chExt cx="233848" cy="4272958"/>
            </a:xfrm>
            <a:solidFill>
              <a:schemeClr val="bg2">
                <a:lumMod val="90000"/>
              </a:schemeClr>
            </a:solidFill>
          </p:grpSpPr>
          <p:sp>
            <p:nvSpPr>
              <p:cNvPr id="126" name="Isosceles Triangle 125">
                <a:extLst>
                  <a:ext uri="{FF2B5EF4-FFF2-40B4-BE49-F238E27FC236}">
                    <a16:creationId xmlns:a16="http://schemas.microsoft.com/office/drawing/2014/main" id="{84E52B44-28D1-4535-9459-3D3C07636841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Isosceles Triangle 126">
                <a:extLst>
                  <a:ext uri="{FF2B5EF4-FFF2-40B4-BE49-F238E27FC236}">
                    <a16:creationId xmlns:a16="http://schemas.microsoft.com/office/drawing/2014/main" id="{4015A7BA-8B98-470C-A9CA-C142C45DF1E8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9D3CEB7A-EB3C-4A44-BEE5-0768F134C5CD}"/>
              </a:ext>
            </a:extLst>
          </p:cNvPr>
          <p:cNvGrpSpPr/>
          <p:nvPr/>
        </p:nvGrpSpPr>
        <p:grpSpPr>
          <a:xfrm>
            <a:off x="8032828" y="4499825"/>
            <a:ext cx="1754206" cy="2199437"/>
            <a:chOff x="7598204" y="117587"/>
            <a:chExt cx="2352799" cy="2949958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883CECE6-89B5-45C3-A42E-854EF771C809}"/>
                </a:ext>
              </a:extLst>
            </p:cNvPr>
            <p:cNvSpPr/>
            <p:nvPr/>
          </p:nvSpPr>
          <p:spPr>
            <a:xfrm>
              <a:off x="7598204" y="1085850"/>
              <a:ext cx="2352799" cy="1981695"/>
            </a:xfrm>
            <a:custGeom>
              <a:avLst/>
              <a:gdLst>
                <a:gd name="connsiteX0" fmla="*/ 2276375 w 2352798"/>
                <a:gd name="connsiteY0" fmla="*/ 74221 h 1981694"/>
                <a:gd name="connsiteX1" fmla="*/ 1838472 w 2352798"/>
                <a:gd name="connsiteY1" fmla="*/ 161801 h 1981694"/>
                <a:gd name="connsiteX2" fmla="*/ 1416157 w 2352798"/>
                <a:gd name="connsiteY2" fmla="*/ 191490 h 1981694"/>
                <a:gd name="connsiteX3" fmla="*/ 794186 w 2352798"/>
                <a:gd name="connsiteY3" fmla="*/ 184068 h 1981694"/>
                <a:gd name="connsiteX4" fmla="*/ 676175 w 2352798"/>
                <a:gd name="connsiteY4" fmla="*/ 177388 h 1981694"/>
                <a:gd name="connsiteX5" fmla="*/ 315462 w 2352798"/>
                <a:gd name="connsiteY5" fmla="*/ 132855 h 1981694"/>
                <a:gd name="connsiteX6" fmla="*/ 44557 w 2352798"/>
                <a:gd name="connsiteY6" fmla="*/ 55666 h 1981694"/>
                <a:gd name="connsiteX7" fmla="*/ 6704 w 2352798"/>
                <a:gd name="connsiteY7" fmla="*/ 0 h 1981694"/>
                <a:gd name="connsiteX8" fmla="*/ 9673 w 2352798"/>
                <a:gd name="connsiteY8" fmla="*/ 42306 h 1981694"/>
                <a:gd name="connsiteX9" fmla="*/ 102449 w 2352798"/>
                <a:gd name="connsiteY9" fmla="*/ 138793 h 1981694"/>
                <a:gd name="connsiteX10" fmla="*/ 141044 w 2352798"/>
                <a:gd name="connsiteY10" fmla="*/ 187779 h 1981694"/>
                <a:gd name="connsiteX11" fmla="*/ 350346 w 2352798"/>
                <a:gd name="connsiteY11" fmla="*/ 508412 h 1981694"/>
                <a:gd name="connsiteX12" fmla="*/ 762271 w 2352798"/>
                <a:gd name="connsiteY12" fmla="*/ 813460 h 1981694"/>
                <a:gd name="connsiteX13" fmla="*/ 780084 w 2352798"/>
                <a:gd name="connsiteY13" fmla="*/ 854281 h 1981694"/>
                <a:gd name="connsiteX14" fmla="*/ 693988 w 2352798"/>
                <a:gd name="connsiteY14" fmla="*/ 1082881 h 1981694"/>
                <a:gd name="connsiteX15" fmla="*/ 480975 w 2352798"/>
                <a:gd name="connsiteY15" fmla="*/ 1743446 h 1981694"/>
                <a:gd name="connsiteX16" fmla="*/ 507694 w 2352798"/>
                <a:gd name="connsiteY16" fmla="*/ 1786494 h 1981694"/>
                <a:gd name="connsiteX17" fmla="*/ 553711 w 2352798"/>
                <a:gd name="connsiteY17" fmla="*/ 1767939 h 1981694"/>
                <a:gd name="connsiteX18" fmla="*/ 609377 w 2352798"/>
                <a:gd name="connsiteY18" fmla="*/ 1590551 h 1981694"/>
                <a:gd name="connsiteX19" fmla="*/ 697699 w 2352798"/>
                <a:gd name="connsiteY19" fmla="*/ 1309997 h 1981694"/>
                <a:gd name="connsiteX20" fmla="*/ 754849 w 2352798"/>
                <a:gd name="connsiteY20" fmla="*/ 1335974 h 1981694"/>
                <a:gd name="connsiteX21" fmla="*/ 1108140 w 2352798"/>
                <a:gd name="connsiteY21" fmla="*/ 1395351 h 1981694"/>
                <a:gd name="connsiteX22" fmla="*/ 1173454 w 2352798"/>
                <a:gd name="connsiteY22" fmla="*/ 1459181 h 1981694"/>
                <a:gd name="connsiteX23" fmla="*/ 1172712 w 2352798"/>
                <a:gd name="connsiteY23" fmla="*/ 1945327 h 1981694"/>
                <a:gd name="connsiteX24" fmla="*/ 1210565 w 2352798"/>
                <a:gd name="connsiteY24" fmla="*/ 1982437 h 1981694"/>
                <a:gd name="connsiteX25" fmla="*/ 1240253 w 2352798"/>
                <a:gd name="connsiteY25" fmla="*/ 1944584 h 1981694"/>
                <a:gd name="connsiteX26" fmla="*/ 1240253 w 2352798"/>
                <a:gd name="connsiteY26" fmla="*/ 1432461 h 1981694"/>
                <a:gd name="connsiteX27" fmla="*/ 1265488 w 2352798"/>
                <a:gd name="connsiteY27" fmla="*/ 1394609 h 1981694"/>
                <a:gd name="connsiteX28" fmla="*/ 1482213 w 2352798"/>
                <a:gd name="connsiteY28" fmla="*/ 1379764 h 1981694"/>
                <a:gd name="connsiteX29" fmla="*/ 1689289 w 2352798"/>
                <a:gd name="connsiteY29" fmla="*/ 1320388 h 1981694"/>
                <a:gd name="connsiteX30" fmla="*/ 1730852 w 2352798"/>
                <a:gd name="connsiteY30" fmla="*/ 1339685 h 1981694"/>
                <a:gd name="connsiteX31" fmla="*/ 1866677 w 2352798"/>
                <a:gd name="connsiteY31" fmla="*/ 1770166 h 1981694"/>
                <a:gd name="connsiteX32" fmla="*/ 1894881 w 2352798"/>
                <a:gd name="connsiteY32" fmla="*/ 1789463 h 1981694"/>
                <a:gd name="connsiteX33" fmla="*/ 1931991 w 2352798"/>
                <a:gd name="connsiteY33" fmla="*/ 1773877 h 1981694"/>
                <a:gd name="connsiteX34" fmla="*/ 1937186 w 2352798"/>
                <a:gd name="connsiteY34" fmla="*/ 1753095 h 1981694"/>
                <a:gd name="connsiteX35" fmla="*/ 1914920 w 2352798"/>
                <a:gd name="connsiteY35" fmla="*/ 1675905 h 1981694"/>
                <a:gd name="connsiteX36" fmla="*/ 1630654 w 2352798"/>
                <a:gd name="connsiteY36" fmla="*/ 832757 h 1981694"/>
                <a:gd name="connsiteX37" fmla="*/ 1649952 w 2352798"/>
                <a:gd name="connsiteY37" fmla="*/ 785256 h 1981694"/>
                <a:gd name="connsiteX38" fmla="*/ 1900076 w 2352798"/>
                <a:gd name="connsiteY38" fmla="*/ 611579 h 1981694"/>
                <a:gd name="connsiteX39" fmla="*/ 2190279 w 2352798"/>
                <a:gd name="connsiteY39" fmla="*/ 231569 h 1981694"/>
                <a:gd name="connsiteX40" fmla="*/ 2279344 w 2352798"/>
                <a:gd name="connsiteY40" fmla="*/ 132855 h 1981694"/>
                <a:gd name="connsiteX41" fmla="*/ 2353565 w 2352798"/>
                <a:gd name="connsiteY41" fmla="*/ 13360 h 1981694"/>
                <a:gd name="connsiteX42" fmla="*/ 2276375 w 2352798"/>
                <a:gd name="connsiteY42" fmla="*/ 74221 h 1981694"/>
                <a:gd name="connsiteX43" fmla="*/ 855047 w 2352798"/>
                <a:gd name="connsiteY43" fmla="*/ 868383 h 1981694"/>
                <a:gd name="connsiteX44" fmla="*/ 882509 w 2352798"/>
                <a:gd name="connsiteY44" fmla="*/ 854281 h 1981694"/>
                <a:gd name="connsiteX45" fmla="*/ 1146735 w 2352798"/>
                <a:gd name="connsiteY45" fmla="*/ 890649 h 1981694"/>
                <a:gd name="connsiteX46" fmla="*/ 1173454 w 2352798"/>
                <a:gd name="connsiteY46" fmla="*/ 919596 h 1981694"/>
                <a:gd name="connsiteX47" fmla="*/ 1173454 w 2352798"/>
                <a:gd name="connsiteY47" fmla="*/ 1108116 h 1981694"/>
                <a:gd name="connsiteX48" fmla="*/ 1145251 w 2352798"/>
                <a:gd name="connsiteY48" fmla="*/ 1135578 h 1981694"/>
                <a:gd name="connsiteX49" fmla="*/ 734810 w 2352798"/>
                <a:gd name="connsiteY49" fmla="*/ 1203119 h 1981694"/>
                <a:gd name="connsiteX50" fmla="*/ 855047 w 2352798"/>
                <a:gd name="connsiteY50" fmla="*/ 868383 h 1981694"/>
                <a:gd name="connsiteX51" fmla="*/ 753365 w 2352798"/>
                <a:gd name="connsiteY51" fmla="*/ 1258042 h 1981694"/>
                <a:gd name="connsiteX52" fmla="*/ 1173454 w 2352798"/>
                <a:gd name="connsiteY52" fmla="*/ 1187532 h 1981694"/>
                <a:gd name="connsiteX53" fmla="*/ 1173454 w 2352798"/>
                <a:gd name="connsiteY53" fmla="*/ 1328552 h 1981694"/>
                <a:gd name="connsiteX54" fmla="*/ 753365 w 2352798"/>
                <a:gd name="connsiteY54" fmla="*/ 1258042 h 1981694"/>
                <a:gd name="connsiteX55" fmla="*/ 1240253 w 2352798"/>
                <a:gd name="connsiteY55" fmla="*/ 1328552 h 1981694"/>
                <a:gd name="connsiteX56" fmla="*/ 1240253 w 2352798"/>
                <a:gd name="connsiteY56" fmla="*/ 1188275 h 1981694"/>
                <a:gd name="connsiteX57" fmla="*/ 1633623 w 2352798"/>
                <a:gd name="connsiteY57" fmla="*/ 1258042 h 1981694"/>
                <a:gd name="connsiteX58" fmla="*/ 1240253 w 2352798"/>
                <a:gd name="connsiteY58" fmla="*/ 1328552 h 1981694"/>
                <a:gd name="connsiteX59" fmla="*/ 1685578 w 2352798"/>
                <a:gd name="connsiteY59" fmla="*/ 1207572 h 1981694"/>
                <a:gd name="connsiteX60" fmla="*/ 1364202 w 2352798"/>
                <a:gd name="connsiteY60" fmla="*/ 1142258 h 1981694"/>
                <a:gd name="connsiteX61" fmla="*/ 1264746 w 2352798"/>
                <a:gd name="connsiteY61" fmla="*/ 1136320 h 1981694"/>
                <a:gd name="connsiteX62" fmla="*/ 1239511 w 2352798"/>
                <a:gd name="connsiteY62" fmla="*/ 1109601 h 1981694"/>
                <a:gd name="connsiteX63" fmla="*/ 1239511 w 2352798"/>
                <a:gd name="connsiteY63" fmla="*/ 916627 h 1981694"/>
                <a:gd name="connsiteX64" fmla="*/ 1258066 w 2352798"/>
                <a:gd name="connsiteY64" fmla="*/ 891392 h 1981694"/>
                <a:gd name="connsiteX65" fmla="*/ 1526745 w 2352798"/>
                <a:gd name="connsiteY65" fmla="*/ 829046 h 1981694"/>
                <a:gd name="connsiteX66" fmla="*/ 1557918 w 2352798"/>
                <a:gd name="connsiteY66" fmla="*/ 855023 h 1981694"/>
                <a:gd name="connsiteX67" fmla="*/ 1685578 w 2352798"/>
                <a:gd name="connsiteY67" fmla="*/ 1207572 h 198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52798" h="1981694">
                  <a:moveTo>
                    <a:pt x="2276375" y="74221"/>
                  </a:moveTo>
                  <a:cubicBezTo>
                    <a:pt x="2135356" y="128402"/>
                    <a:pt x="1986914" y="145473"/>
                    <a:pt x="1838472" y="161801"/>
                  </a:cubicBezTo>
                  <a:cubicBezTo>
                    <a:pt x="1698195" y="177388"/>
                    <a:pt x="1557176" y="188521"/>
                    <a:pt x="1416157" y="191490"/>
                  </a:cubicBezTo>
                  <a:cubicBezTo>
                    <a:pt x="1209080" y="196685"/>
                    <a:pt x="1001262" y="196685"/>
                    <a:pt x="794186" y="184068"/>
                  </a:cubicBezTo>
                  <a:cubicBezTo>
                    <a:pt x="754849" y="181841"/>
                    <a:pt x="715512" y="181841"/>
                    <a:pt x="676175" y="177388"/>
                  </a:cubicBezTo>
                  <a:cubicBezTo>
                    <a:pt x="555937" y="163286"/>
                    <a:pt x="434958" y="155864"/>
                    <a:pt x="315462" y="132855"/>
                  </a:cubicBezTo>
                  <a:cubicBezTo>
                    <a:pt x="223428" y="115042"/>
                    <a:pt x="129168" y="100940"/>
                    <a:pt x="44557" y="55666"/>
                  </a:cubicBezTo>
                  <a:cubicBezTo>
                    <a:pt x="21548" y="43048"/>
                    <a:pt x="5219" y="27462"/>
                    <a:pt x="6704" y="0"/>
                  </a:cubicBezTo>
                  <a:cubicBezTo>
                    <a:pt x="-3687" y="14844"/>
                    <a:pt x="-1460" y="28204"/>
                    <a:pt x="9673" y="42306"/>
                  </a:cubicBezTo>
                  <a:cubicBezTo>
                    <a:pt x="35650" y="74963"/>
                    <a:pt x="66080" y="119495"/>
                    <a:pt x="102449" y="138793"/>
                  </a:cubicBezTo>
                  <a:cubicBezTo>
                    <a:pt x="124715" y="150668"/>
                    <a:pt x="135106" y="166255"/>
                    <a:pt x="141044" y="187779"/>
                  </a:cubicBezTo>
                  <a:cubicBezTo>
                    <a:pt x="182607" y="330282"/>
                    <a:pt x="254601" y="397081"/>
                    <a:pt x="350346" y="508412"/>
                  </a:cubicBezTo>
                  <a:cubicBezTo>
                    <a:pt x="463161" y="640525"/>
                    <a:pt x="601954" y="746661"/>
                    <a:pt x="762271" y="813460"/>
                  </a:cubicBezTo>
                  <a:cubicBezTo>
                    <a:pt x="786764" y="823851"/>
                    <a:pt x="787506" y="832757"/>
                    <a:pt x="780084" y="854281"/>
                  </a:cubicBezTo>
                  <a:cubicBezTo>
                    <a:pt x="750396" y="942604"/>
                    <a:pt x="722934" y="994558"/>
                    <a:pt x="693988" y="1082881"/>
                  </a:cubicBezTo>
                  <a:cubicBezTo>
                    <a:pt x="623479" y="1298122"/>
                    <a:pt x="552969" y="1528206"/>
                    <a:pt x="480975" y="1743446"/>
                  </a:cubicBezTo>
                  <a:cubicBezTo>
                    <a:pt x="470584" y="1774619"/>
                    <a:pt x="486912" y="1779072"/>
                    <a:pt x="507694" y="1786494"/>
                  </a:cubicBezTo>
                  <a:cubicBezTo>
                    <a:pt x="529218" y="1793916"/>
                    <a:pt x="544804" y="1798370"/>
                    <a:pt x="553711" y="1767939"/>
                  </a:cubicBezTo>
                  <a:cubicBezTo>
                    <a:pt x="572266" y="1703367"/>
                    <a:pt x="588595" y="1655123"/>
                    <a:pt x="609377" y="1590551"/>
                  </a:cubicBezTo>
                  <a:cubicBezTo>
                    <a:pt x="636838" y="1506682"/>
                    <a:pt x="670980" y="1393124"/>
                    <a:pt x="697699" y="1309997"/>
                  </a:cubicBezTo>
                  <a:cubicBezTo>
                    <a:pt x="719223" y="1319646"/>
                    <a:pt x="736294" y="1328552"/>
                    <a:pt x="754849" y="1335974"/>
                  </a:cubicBezTo>
                  <a:cubicBezTo>
                    <a:pt x="868407" y="1379022"/>
                    <a:pt x="987160" y="1393124"/>
                    <a:pt x="1108140" y="1395351"/>
                  </a:cubicBezTo>
                  <a:cubicBezTo>
                    <a:pt x="1173454" y="1396093"/>
                    <a:pt x="1173454" y="1395351"/>
                    <a:pt x="1173454" y="1459181"/>
                  </a:cubicBezTo>
                  <a:cubicBezTo>
                    <a:pt x="1173454" y="1616529"/>
                    <a:pt x="1174197" y="1787979"/>
                    <a:pt x="1172712" y="1945327"/>
                  </a:cubicBezTo>
                  <a:cubicBezTo>
                    <a:pt x="1172712" y="1975015"/>
                    <a:pt x="1182361" y="1982437"/>
                    <a:pt x="1210565" y="1982437"/>
                  </a:cubicBezTo>
                  <a:cubicBezTo>
                    <a:pt x="1240995" y="1982437"/>
                    <a:pt x="1240253" y="1966109"/>
                    <a:pt x="1240253" y="1944584"/>
                  </a:cubicBezTo>
                  <a:cubicBezTo>
                    <a:pt x="1240253" y="1779072"/>
                    <a:pt x="1240253" y="1597973"/>
                    <a:pt x="1240253" y="1432461"/>
                  </a:cubicBezTo>
                  <a:cubicBezTo>
                    <a:pt x="1240253" y="1414648"/>
                    <a:pt x="1234316" y="1393124"/>
                    <a:pt x="1265488" y="1394609"/>
                  </a:cubicBezTo>
                  <a:cubicBezTo>
                    <a:pt x="1338225" y="1398320"/>
                    <a:pt x="1410219" y="1390898"/>
                    <a:pt x="1482213" y="1379764"/>
                  </a:cubicBezTo>
                  <a:cubicBezTo>
                    <a:pt x="1553465" y="1368631"/>
                    <a:pt x="1625459" y="1356756"/>
                    <a:pt x="1689289" y="1320388"/>
                  </a:cubicBezTo>
                  <a:cubicBezTo>
                    <a:pt x="1718977" y="1303317"/>
                    <a:pt x="1722688" y="1313708"/>
                    <a:pt x="1730852" y="1339685"/>
                  </a:cubicBezTo>
                  <a:cubicBezTo>
                    <a:pt x="1774643" y="1478478"/>
                    <a:pt x="1820660" y="1632115"/>
                    <a:pt x="1866677" y="1770166"/>
                  </a:cubicBezTo>
                  <a:cubicBezTo>
                    <a:pt x="1870388" y="1782041"/>
                    <a:pt x="1870388" y="1799112"/>
                    <a:pt x="1894881" y="1789463"/>
                  </a:cubicBezTo>
                  <a:cubicBezTo>
                    <a:pt x="1918631" y="1780557"/>
                    <a:pt x="1919373" y="1776846"/>
                    <a:pt x="1931991" y="1773877"/>
                  </a:cubicBezTo>
                  <a:cubicBezTo>
                    <a:pt x="1946093" y="1770908"/>
                    <a:pt x="1938671" y="1759775"/>
                    <a:pt x="1937186" y="1753095"/>
                  </a:cubicBezTo>
                  <a:cubicBezTo>
                    <a:pt x="1930506" y="1727118"/>
                    <a:pt x="1923084" y="1701140"/>
                    <a:pt x="1914920" y="1675905"/>
                  </a:cubicBezTo>
                  <a:cubicBezTo>
                    <a:pt x="1811753" y="1360467"/>
                    <a:pt x="1717493" y="1094014"/>
                    <a:pt x="1630654" y="832757"/>
                  </a:cubicBezTo>
                  <a:cubicBezTo>
                    <a:pt x="1622490" y="807522"/>
                    <a:pt x="1625459" y="796389"/>
                    <a:pt x="1649952" y="785256"/>
                  </a:cubicBezTo>
                  <a:cubicBezTo>
                    <a:pt x="1741985" y="742950"/>
                    <a:pt x="1825855" y="679120"/>
                    <a:pt x="1900076" y="611579"/>
                  </a:cubicBezTo>
                  <a:cubicBezTo>
                    <a:pt x="2030704" y="493568"/>
                    <a:pt x="2130161" y="397081"/>
                    <a:pt x="2190279" y="231569"/>
                  </a:cubicBezTo>
                  <a:cubicBezTo>
                    <a:pt x="2210319" y="175903"/>
                    <a:pt x="2222937" y="167739"/>
                    <a:pt x="2279344" y="132855"/>
                  </a:cubicBezTo>
                  <a:cubicBezTo>
                    <a:pt x="2331299" y="100198"/>
                    <a:pt x="2353565" y="48244"/>
                    <a:pt x="2353565" y="13360"/>
                  </a:cubicBezTo>
                  <a:cubicBezTo>
                    <a:pt x="2345401" y="40821"/>
                    <a:pt x="2291961" y="68283"/>
                    <a:pt x="2276375" y="74221"/>
                  </a:cubicBezTo>
                  <a:close/>
                  <a:moveTo>
                    <a:pt x="855047" y="868383"/>
                  </a:moveTo>
                  <a:cubicBezTo>
                    <a:pt x="859501" y="853539"/>
                    <a:pt x="868407" y="849828"/>
                    <a:pt x="882509" y="854281"/>
                  </a:cubicBezTo>
                  <a:cubicBezTo>
                    <a:pt x="968605" y="878032"/>
                    <a:pt x="1056186" y="895103"/>
                    <a:pt x="1146735" y="890649"/>
                  </a:cubicBezTo>
                  <a:cubicBezTo>
                    <a:pt x="1169001" y="889907"/>
                    <a:pt x="1173454" y="899556"/>
                    <a:pt x="1173454" y="919596"/>
                  </a:cubicBezTo>
                  <a:cubicBezTo>
                    <a:pt x="1172712" y="994558"/>
                    <a:pt x="1172712" y="1033153"/>
                    <a:pt x="1173454" y="1108116"/>
                  </a:cubicBezTo>
                  <a:cubicBezTo>
                    <a:pt x="1173454" y="1128898"/>
                    <a:pt x="1166032" y="1135578"/>
                    <a:pt x="1145251" y="1135578"/>
                  </a:cubicBezTo>
                  <a:cubicBezTo>
                    <a:pt x="1007942" y="1140031"/>
                    <a:pt x="872118" y="1151907"/>
                    <a:pt x="734810" y="1203119"/>
                  </a:cubicBezTo>
                  <a:cubicBezTo>
                    <a:pt x="771178" y="1073232"/>
                    <a:pt x="817195" y="990847"/>
                    <a:pt x="855047" y="868383"/>
                  </a:cubicBezTo>
                  <a:close/>
                  <a:moveTo>
                    <a:pt x="753365" y="1258042"/>
                  </a:moveTo>
                  <a:cubicBezTo>
                    <a:pt x="753365" y="1220190"/>
                    <a:pt x="939659" y="1189017"/>
                    <a:pt x="1173454" y="1187532"/>
                  </a:cubicBezTo>
                  <a:lnTo>
                    <a:pt x="1173454" y="1328552"/>
                  </a:lnTo>
                  <a:cubicBezTo>
                    <a:pt x="939659" y="1327068"/>
                    <a:pt x="753365" y="1295895"/>
                    <a:pt x="753365" y="1258042"/>
                  </a:cubicBezTo>
                  <a:close/>
                  <a:moveTo>
                    <a:pt x="1240253" y="1328552"/>
                  </a:moveTo>
                  <a:lnTo>
                    <a:pt x="1240253" y="1188275"/>
                  </a:lnTo>
                  <a:cubicBezTo>
                    <a:pt x="1461431" y="1191986"/>
                    <a:pt x="1633623" y="1221674"/>
                    <a:pt x="1633623" y="1258042"/>
                  </a:cubicBezTo>
                  <a:cubicBezTo>
                    <a:pt x="1633623" y="1294411"/>
                    <a:pt x="1461431" y="1324841"/>
                    <a:pt x="1240253" y="1328552"/>
                  </a:cubicBezTo>
                  <a:close/>
                  <a:moveTo>
                    <a:pt x="1685578" y="1207572"/>
                  </a:moveTo>
                  <a:cubicBezTo>
                    <a:pt x="1577958" y="1165266"/>
                    <a:pt x="1472564" y="1148938"/>
                    <a:pt x="1364202" y="1142258"/>
                  </a:cubicBezTo>
                  <a:cubicBezTo>
                    <a:pt x="1331545" y="1140031"/>
                    <a:pt x="1298145" y="1135578"/>
                    <a:pt x="1264746" y="1136320"/>
                  </a:cubicBezTo>
                  <a:cubicBezTo>
                    <a:pt x="1244706" y="1137062"/>
                    <a:pt x="1239511" y="1127414"/>
                    <a:pt x="1239511" y="1109601"/>
                  </a:cubicBezTo>
                  <a:cubicBezTo>
                    <a:pt x="1240253" y="1033153"/>
                    <a:pt x="1239511" y="993074"/>
                    <a:pt x="1239511" y="916627"/>
                  </a:cubicBezTo>
                  <a:cubicBezTo>
                    <a:pt x="1239511" y="904009"/>
                    <a:pt x="1239511" y="892134"/>
                    <a:pt x="1258066" y="891392"/>
                  </a:cubicBezTo>
                  <a:cubicBezTo>
                    <a:pt x="1350100" y="884712"/>
                    <a:pt x="1439907" y="861703"/>
                    <a:pt x="1526745" y="829046"/>
                  </a:cubicBezTo>
                  <a:cubicBezTo>
                    <a:pt x="1549011" y="820882"/>
                    <a:pt x="1553465" y="840921"/>
                    <a:pt x="1557918" y="855023"/>
                  </a:cubicBezTo>
                  <a:cubicBezTo>
                    <a:pt x="1600966" y="982683"/>
                    <a:pt x="1642530" y="1073232"/>
                    <a:pt x="1685578" y="1207572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05FD74A-0131-4325-A109-47E9608730B5}"/>
                </a:ext>
              </a:extLst>
            </p:cNvPr>
            <p:cNvSpPr/>
            <p:nvPr/>
          </p:nvSpPr>
          <p:spPr>
            <a:xfrm>
              <a:off x="7605650" y="1084366"/>
              <a:ext cx="7422" cy="7422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1484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742"/>
                    <a:pt x="0" y="742"/>
                    <a:pt x="0" y="1484"/>
                  </a:cubicBezTo>
                  <a:cubicBezTo>
                    <a:pt x="0" y="1484"/>
                    <a:pt x="0" y="148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2626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724F428-10BC-4A6F-B67F-44958938D104}"/>
                </a:ext>
              </a:extLst>
            </p:cNvPr>
            <p:cNvSpPr/>
            <p:nvPr/>
          </p:nvSpPr>
          <p:spPr>
            <a:xfrm>
              <a:off x="8553449" y="1540081"/>
              <a:ext cx="1009403" cy="356260"/>
            </a:xfrm>
            <a:custGeom>
              <a:avLst/>
              <a:gdLst>
                <a:gd name="connsiteX0" fmla="*/ 1011630 w 1009402"/>
                <a:gd name="connsiteY0" fmla="*/ 0 h 356259"/>
                <a:gd name="connsiteX1" fmla="*/ 0 w 1009402"/>
                <a:gd name="connsiteY1" fmla="*/ 315438 h 356259"/>
                <a:gd name="connsiteX2" fmla="*/ 1011630 w 1009402"/>
                <a:gd name="connsiteY2" fmla="*/ 0 h 35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402" h="356259">
                  <a:moveTo>
                    <a:pt x="1011630" y="0"/>
                  </a:moveTo>
                  <a:cubicBezTo>
                    <a:pt x="795647" y="261257"/>
                    <a:pt x="406730" y="456458"/>
                    <a:pt x="0" y="315438"/>
                  </a:cubicBezTo>
                  <a:cubicBezTo>
                    <a:pt x="431223" y="398566"/>
                    <a:pt x="678378" y="264226"/>
                    <a:pt x="1011630" y="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B9AFF05B-6571-41B5-8001-416BF31A8D3D}"/>
                </a:ext>
              </a:extLst>
            </p:cNvPr>
            <p:cNvSpPr/>
            <p:nvPr/>
          </p:nvSpPr>
          <p:spPr>
            <a:xfrm>
              <a:off x="8588246" y="173995"/>
              <a:ext cx="282039" cy="682831"/>
            </a:xfrm>
            <a:custGeom>
              <a:avLst/>
              <a:gdLst>
                <a:gd name="connsiteX0" fmla="*/ 29473 w 282038"/>
                <a:gd name="connsiteY0" fmla="*/ 686542 h 682831"/>
                <a:gd name="connsiteX1" fmla="*/ 154164 w 282038"/>
                <a:gd name="connsiteY1" fmla="*/ 0 h 682831"/>
                <a:gd name="connsiteX2" fmla="*/ 29473 w 282038"/>
                <a:gd name="connsiteY2" fmla="*/ 686542 h 68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038" h="682831">
                  <a:moveTo>
                    <a:pt x="29473" y="686542"/>
                  </a:moveTo>
                  <a:cubicBezTo>
                    <a:pt x="-117484" y="302821"/>
                    <a:pt x="342685" y="327314"/>
                    <a:pt x="154164" y="0"/>
                  </a:cubicBezTo>
                  <a:cubicBezTo>
                    <a:pt x="502260" y="283523"/>
                    <a:pt x="43575" y="336962"/>
                    <a:pt x="29473" y="68654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45B2BDE3-8254-416B-BED8-C4EE2958179A}"/>
                </a:ext>
              </a:extLst>
            </p:cNvPr>
            <p:cNvSpPr/>
            <p:nvPr/>
          </p:nvSpPr>
          <p:spPr>
            <a:xfrm>
              <a:off x="8785865" y="117587"/>
              <a:ext cx="341416" cy="764474"/>
            </a:xfrm>
            <a:custGeom>
              <a:avLst/>
              <a:gdLst>
                <a:gd name="connsiteX0" fmla="*/ 86431 w 341415"/>
                <a:gd name="connsiteY0" fmla="*/ 0 h 764474"/>
                <a:gd name="connsiteX1" fmla="*/ 41899 w 341415"/>
                <a:gd name="connsiteY1" fmla="*/ 766701 h 764474"/>
                <a:gd name="connsiteX2" fmla="*/ 86431 w 341415"/>
                <a:gd name="connsiteY2" fmla="*/ 0 h 76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415" h="764474">
                  <a:moveTo>
                    <a:pt x="86431" y="0"/>
                  </a:moveTo>
                  <a:cubicBezTo>
                    <a:pt x="663127" y="329540"/>
                    <a:pt x="100533" y="329540"/>
                    <a:pt x="41899" y="766701"/>
                  </a:cubicBezTo>
                  <a:cubicBezTo>
                    <a:pt x="-168146" y="296883"/>
                    <a:pt x="501325" y="329540"/>
                    <a:pt x="86431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4508F53A-AB5D-4C13-B8BB-C50636821E58}"/>
                </a:ext>
              </a:extLst>
            </p:cNvPr>
            <p:cNvSpPr/>
            <p:nvPr/>
          </p:nvSpPr>
          <p:spPr>
            <a:xfrm>
              <a:off x="7603424" y="912173"/>
              <a:ext cx="2337955" cy="319149"/>
            </a:xfrm>
            <a:custGeom>
              <a:avLst/>
              <a:gdLst>
                <a:gd name="connsiteX0" fmla="*/ 2343893 w 2337954"/>
                <a:gd name="connsiteY0" fmla="*/ 160317 h 319149"/>
                <a:gd name="connsiteX1" fmla="*/ 1171946 w 2337954"/>
                <a:gd name="connsiteY1" fmla="*/ 320634 h 319149"/>
                <a:gd name="connsiteX2" fmla="*/ 0 w 2337954"/>
                <a:gd name="connsiteY2" fmla="*/ 160317 h 319149"/>
                <a:gd name="connsiteX3" fmla="*/ 1171946 w 2337954"/>
                <a:gd name="connsiteY3" fmla="*/ 0 h 319149"/>
                <a:gd name="connsiteX4" fmla="*/ 2343893 w 2337954"/>
                <a:gd name="connsiteY4" fmla="*/ 160317 h 31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7954" h="319149">
                  <a:moveTo>
                    <a:pt x="2343893" y="160317"/>
                  </a:moveTo>
                  <a:cubicBezTo>
                    <a:pt x="2343893" y="248857"/>
                    <a:pt x="1819194" y="320634"/>
                    <a:pt x="1171946" y="320634"/>
                  </a:cubicBezTo>
                  <a:cubicBezTo>
                    <a:pt x="524698" y="320634"/>
                    <a:pt x="0" y="248857"/>
                    <a:pt x="0" y="160317"/>
                  </a:cubicBezTo>
                  <a:cubicBezTo>
                    <a:pt x="0" y="71776"/>
                    <a:pt x="524698" y="0"/>
                    <a:pt x="1171946" y="0"/>
                  </a:cubicBezTo>
                  <a:cubicBezTo>
                    <a:pt x="1819194" y="0"/>
                    <a:pt x="2343893" y="71776"/>
                    <a:pt x="2343893" y="1603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9869A89-9FC4-4FB4-A674-15555A611F9E}"/>
                </a:ext>
              </a:extLst>
            </p:cNvPr>
            <p:cNvSpPr/>
            <p:nvPr/>
          </p:nvSpPr>
          <p:spPr>
            <a:xfrm>
              <a:off x="7677644" y="985652"/>
              <a:ext cx="2152403" cy="252351"/>
            </a:xfrm>
            <a:custGeom>
              <a:avLst/>
              <a:gdLst>
                <a:gd name="connsiteX0" fmla="*/ 2158341 w 2152402"/>
                <a:gd name="connsiteY0" fmla="*/ 126917 h 252350"/>
                <a:gd name="connsiteX1" fmla="*/ 1079170 w 2152402"/>
                <a:gd name="connsiteY1" fmla="*/ 253835 h 252350"/>
                <a:gd name="connsiteX2" fmla="*/ 0 w 2152402"/>
                <a:gd name="connsiteY2" fmla="*/ 126917 h 252350"/>
                <a:gd name="connsiteX3" fmla="*/ 1079170 w 2152402"/>
                <a:gd name="connsiteY3" fmla="*/ 0 h 252350"/>
                <a:gd name="connsiteX4" fmla="*/ 2158341 w 2152402"/>
                <a:gd name="connsiteY4" fmla="*/ 126917 h 25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2402" h="252350">
                  <a:moveTo>
                    <a:pt x="2158341" y="126917"/>
                  </a:moveTo>
                  <a:cubicBezTo>
                    <a:pt x="2158341" y="197012"/>
                    <a:pt x="1675180" y="253835"/>
                    <a:pt x="1079170" y="253835"/>
                  </a:cubicBezTo>
                  <a:cubicBezTo>
                    <a:pt x="483161" y="253835"/>
                    <a:pt x="0" y="197012"/>
                    <a:pt x="0" y="126917"/>
                  </a:cubicBezTo>
                  <a:cubicBezTo>
                    <a:pt x="0" y="56823"/>
                    <a:pt x="483161" y="0"/>
                    <a:pt x="1079170" y="0"/>
                  </a:cubicBezTo>
                  <a:cubicBezTo>
                    <a:pt x="1675179" y="0"/>
                    <a:pt x="2158341" y="56823"/>
                    <a:pt x="2158341" y="126917"/>
                  </a:cubicBezTo>
                  <a:close/>
                </a:path>
              </a:pathLst>
            </a:custGeom>
            <a:solidFill>
              <a:srgbClr val="FFFFFF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721737BD-3580-4894-9B1E-E74B8CAA13B1}"/>
                </a:ext>
              </a:extLst>
            </p:cNvPr>
            <p:cNvSpPr/>
            <p:nvPr/>
          </p:nvSpPr>
          <p:spPr>
            <a:xfrm>
              <a:off x="7778656" y="1015340"/>
              <a:ext cx="1932025" cy="219694"/>
            </a:xfrm>
            <a:custGeom>
              <a:avLst/>
              <a:gdLst>
                <a:gd name="connsiteX0" fmla="*/ 1870307 w 1932025"/>
                <a:gd name="connsiteY0" fmla="*/ 118011 h 219694"/>
                <a:gd name="connsiteX1" fmla="*/ 1919193 w 1932025"/>
                <a:gd name="connsiteY1" fmla="*/ 118011 h 219694"/>
                <a:gd name="connsiteX2" fmla="*/ 1928186 w 1932025"/>
                <a:gd name="connsiteY2" fmla="*/ 131371 h 219694"/>
                <a:gd name="connsiteX3" fmla="*/ 1922990 w 1932025"/>
                <a:gd name="connsiteY3" fmla="*/ 159575 h 219694"/>
                <a:gd name="connsiteX4" fmla="*/ 1894786 w 1932025"/>
                <a:gd name="connsiteY4" fmla="*/ 154379 h 219694"/>
                <a:gd name="connsiteX5" fmla="*/ 1787683 w 1932025"/>
                <a:gd name="connsiteY5" fmla="*/ 118011 h 219694"/>
                <a:gd name="connsiteX6" fmla="*/ 1834096 w 1932025"/>
                <a:gd name="connsiteY6" fmla="*/ 118011 h 219694"/>
                <a:gd name="connsiteX7" fmla="*/ 1855448 w 1932025"/>
                <a:gd name="connsiteY7" fmla="*/ 155122 h 219694"/>
                <a:gd name="connsiteX8" fmla="*/ 1848026 w 1932025"/>
                <a:gd name="connsiteY8" fmla="*/ 182584 h 219694"/>
                <a:gd name="connsiteX9" fmla="*/ 1820564 w 1932025"/>
                <a:gd name="connsiteY9" fmla="*/ 175162 h 219694"/>
                <a:gd name="connsiteX10" fmla="*/ 1712623 w 1932025"/>
                <a:gd name="connsiteY10" fmla="*/ 118011 h 219694"/>
                <a:gd name="connsiteX11" fmla="*/ 1757416 w 1932025"/>
                <a:gd name="connsiteY11" fmla="*/ 118011 h 219694"/>
                <a:gd name="connsiteX12" fmla="*/ 1785681 w 1932025"/>
                <a:gd name="connsiteY12" fmla="*/ 172936 h 219694"/>
                <a:gd name="connsiteX13" fmla="*/ 1776774 w 1932025"/>
                <a:gd name="connsiteY13" fmla="*/ 199655 h 219694"/>
                <a:gd name="connsiteX14" fmla="*/ 1750055 w 1932025"/>
                <a:gd name="connsiteY14" fmla="*/ 190749 h 219694"/>
                <a:gd name="connsiteX15" fmla="*/ 1626691 w 1932025"/>
                <a:gd name="connsiteY15" fmla="*/ 118011 h 219694"/>
                <a:gd name="connsiteX16" fmla="*/ 1672639 w 1932025"/>
                <a:gd name="connsiteY16" fmla="*/ 118011 h 219694"/>
                <a:gd name="connsiteX17" fmla="*/ 1703296 w 1932025"/>
                <a:gd name="connsiteY17" fmla="*/ 177389 h 219694"/>
                <a:gd name="connsiteX18" fmla="*/ 1694389 w 1932025"/>
                <a:gd name="connsiteY18" fmla="*/ 204851 h 219694"/>
                <a:gd name="connsiteX19" fmla="*/ 1666927 w 1932025"/>
                <a:gd name="connsiteY19" fmla="*/ 195944 h 219694"/>
                <a:gd name="connsiteX20" fmla="*/ 1546808 w 1932025"/>
                <a:gd name="connsiteY20" fmla="*/ 118011 h 219694"/>
                <a:gd name="connsiteX21" fmla="*/ 1590034 w 1932025"/>
                <a:gd name="connsiteY21" fmla="*/ 118011 h 219694"/>
                <a:gd name="connsiteX22" fmla="*/ 1619426 w 1932025"/>
                <a:gd name="connsiteY22" fmla="*/ 184811 h 219694"/>
                <a:gd name="connsiteX23" fmla="*/ 1609035 w 1932025"/>
                <a:gd name="connsiteY23" fmla="*/ 210788 h 219694"/>
                <a:gd name="connsiteX24" fmla="*/ 1583058 w 1932025"/>
                <a:gd name="connsiteY24" fmla="*/ 200397 h 219694"/>
                <a:gd name="connsiteX25" fmla="*/ 1464435 w 1932025"/>
                <a:gd name="connsiteY25" fmla="*/ 118011 h 219694"/>
                <a:gd name="connsiteX26" fmla="*/ 1507382 w 1932025"/>
                <a:gd name="connsiteY26" fmla="*/ 118011 h 219694"/>
                <a:gd name="connsiteX27" fmla="*/ 1534815 w 1932025"/>
                <a:gd name="connsiteY27" fmla="*/ 187780 h 219694"/>
                <a:gd name="connsiteX28" fmla="*/ 1523682 w 1932025"/>
                <a:gd name="connsiteY28" fmla="*/ 213757 h 219694"/>
                <a:gd name="connsiteX29" fmla="*/ 1497704 w 1932025"/>
                <a:gd name="connsiteY29" fmla="*/ 202624 h 219694"/>
                <a:gd name="connsiteX30" fmla="*/ 1389184 w 1932025"/>
                <a:gd name="connsiteY30" fmla="*/ 118011 h 219694"/>
                <a:gd name="connsiteX31" fmla="*/ 1431303 w 1932025"/>
                <a:gd name="connsiteY31" fmla="*/ 118011 h 219694"/>
                <a:gd name="connsiteX32" fmla="*/ 1455399 w 1932025"/>
                <a:gd name="connsiteY32" fmla="*/ 189263 h 219694"/>
                <a:gd name="connsiteX33" fmla="*/ 1442781 w 1932025"/>
                <a:gd name="connsiteY33" fmla="*/ 214498 h 219694"/>
                <a:gd name="connsiteX34" fmla="*/ 1417546 w 1932025"/>
                <a:gd name="connsiteY34" fmla="*/ 201881 h 219694"/>
                <a:gd name="connsiteX35" fmla="*/ 1316957 w 1932025"/>
                <a:gd name="connsiteY35" fmla="*/ 118011 h 219694"/>
                <a:gd name="connsiteX36" fmla="*/ 1358359 w 1932025"/>
                <a:gd name="connsiteY36" fmla="*/ 118011 h 219694"/>
                <a:gd name="connsiteX37" fmla="*/ 1378209 w 1932025"/>
                <a:gd name="connsiteY37" fmla="*/ 191490 h 219694"/>
                <a:gd name="connsiteX38" fmla="*/ 1364107 w 1932025"/>
                <a:gd name="connsiteY38" fmla="*/ 215983 h 219694"/>
                <a:gd name="connsiteX39" fmla="*/ 1339614 w 1932025"/>
                <a:gd name="connsiteY39" fmla="*/ 201881 h 219694"/>
                <a:gd name="connsiteX40" fmla="*/ 1242715 w 1932025"/>
                <a:gd name="connsiteY40" fmla="*/ 118011 h 219694"/>
                <a:gd name="connsiteX41" fmla="*/ 1282774 w 1932025"/>
                <a:gd name="connsiteY41" fmla="*/ 118011 h 219694"/>
                <a:gd name="connsiteX42" fmla="*/ 1293598 w 1932025"/>
                <a:gd name="connsiteY42" fmla="*/ 195943 h 219694"/>
                <a:gd name="connsiteX43" fmla="*/ 1276527 w 1932025"/>
                <a:gd name="connsiteY43" fmla="*/ 218210 h 219694"/>
                <a:gd name="connsiteX44" fmla="*/ 1254260 w 1932025"/>
                <a:gd name="connsiteY44" fmla="*/ 201139 h 219694"/>
                <a:gd name="connsiteX45" fmla="*/ 1158709 w 1932025"/>
                <a:gd name="connsiteY45" fmla="*/ 118011 h 219694"/>
                <a:gd name="connsiteX46" fmla="*/ 1199111 w 1932025"/>
                <a:gd name="connsiteY46" fmla="*/ 118011 h 219694"/>
                <a:gd name="connsiteX47" fmla="*/ 1206017 w 1932025"/>
                <a:gd name="connsiteY47" fmla="*/ 197428 h 219694"/>
                <a:gd name="connsiteX48" fmla="*/ 1188204 w 1932025"/>
                <a:gd name="connsiteY48" fmla="*/ 218952 h 219694"/>
                <a:gd name="connsiteX49" fmla="*/ 1187462 w 1932025"/>
                <a:gd name="connsiteY49" fmla="*/ 218952 h 219694"/>
                <a:gd name="connsiteX50" fmla="*/ 1165937 w 1932025"/>
                <a:gd name="connsiteY50" fmla="*/ 201139 h 219694"/>
                <a:gd name="connsiteX51" fmla="*/ 1082810 w 1932025"/>
                <a:gd name="connsiteY51" fmla="*/ 118011 h 219694"/>
                <a:gd name="connsiteX52" fmla="*/ 1122889 w 1932025"/>
                <a:gd name="connsiteY52" fmla="*/ 118011 h 219694"/>
                <a:gd name="connsiteX53" fmla="*/ 1122889 w 1932025"/>
                <a:gd name="connsiteY53" fmla="*/ 199654 h 219694"/>
                <a:gd name="connsiteX54" fmla="*/ 1102850 w 1932025"/>
                <a:gd name="connsiteY54" fmla="*/ 219694 h 219694"/>
                <a:gd name="connsiteX55" fmla="*/ 1082810 w 1932025"/>
                <a:gd name="connsiteY55" fmla="*/ 199654 h 219694"/>
                <a:gd name="connsiteX56" fmla="*/ 1014527 w 1932025"/>
                <a:gd name="connsiteY56" fmla="*/ 118011 h 219694"/>
                <a:gd name="connsiteX57" fmla="*/ 1054606 w 1932025"/>
                <a:gd name="connsiteY57" fmla="*/ 118011 h 219694"/>
                <a:gd name="connsiteX58" fmla="*/ 1054606 w 1932025"/>
                <a:gd name="connsiteY58" fmla="*/ 196685 h 219694"/>
                <a:gd name="connsiteX59" fmla="*/ 1034566 w 1932025"/>
                <a:gd name="connsiteY59" fmla="*/ 216725 h 219694"/>
                <a:gd name="connsiteX60" fmla="*/ 1014527 w 1932025"/>
                <a:gd name="connsiteY60" fmla="*/ 196685 h 219694"/>
                <a:gd name="connsiteX61" fmla="*/ 946244 w 1932025"/>
                <a:gd name="connsiteY61" fmla="*/ 118011 h 219694"/>
                <a:gd name="connsiteX62" fmla="*/ 986323 w 1932025"/>
                <a:gd name="connsiteY62" fmla="*/ 118011 h 219694"/>
                <a:gd name="connsiteX63" fmla="*/ 986323 w 1932025"/>
                <a:gd name="connsiteY63" fmla="*/ 195201 h 219694"/>
                <a:gd name="connsiteX64" fmla="*/ 966284 w 1932025"/>
                <a:gd name="connsiteY64" fmla="*/ 215240 h 219694"/>
                <a:gd name="connsiteX65" fmla="*/ 946244 w 1932025"/>
                <a:gd name="connsiteY65" fmla="*/ 195201 h 219694"/>
                <a:gd name="connsiteX66" fmla="*/ 871280 w 1932025"/>
                <a:gd name="connsiteY66" fmla="*/ 118011 h 219694"/>
                <a:gd name="connsiteX67" fmla="*/ 911359 w 1932025"/>
                <a:gd name="connsiteY67" fmla="*/ 118011 h 219694"/>
                <a:gd name="connsiteX68" fmla="*/ 911359 w 1932025"/>
                <a:gd name="connsiteY68" fmla="*/ 196685 h 219694"/>
                <a:gd name="connsiteX69" fmla="*/ 891320 w 1932025"/>
                <a:gd name="connsiteY69" fmla="*/ 216725 h 219694"/>
                <a:gd name="connsiteX70" fmla="*/ 871280 w 1932025"/>
                <a:gd name="connsiteY70" fmla="*/ 196685 h 219694"/>
                <a:gd name="connsiteX71" fmla="*/ 801778 w 1932025"/>
                <a:gd name="connsiteY71" fmla="*/ 118011 h 219694"/>
                <a:gd name="connsiteX72" fmla="*/ 841926 w 1932025"/>
                <a:gd name="connsiteY72" fmla="*/ 118011 h 219694"/>
                <a:gd name="connsiteX73" fmla="*/ 838624 w 1932025"/>
                <a:gd name="connsiteY73" fmla="*/ 190005 h 219694"/>
                <a:gd name="connsiteX74" fmla="*/ 817842 w 1932025"/>
                <a:gd name="connsiteY74" fmla="*/ 209303 h 219694"/>
                <a:gd name="connsiteX75" fmla="*/ 798544 w 1932025"/>
                <a:gd name="connsiteY75" fmla="*/ 188521 h 219694"/>
                <a:gd name="connsiteX76" fmla="*/ 726210 w 1932025"/>
                <a:gd name="connsiteY76" fmla="*/ 118011 h 219694"/>
                <a:gd name="connsiteX77" fmla="*/ 765871 w 1932025"/>
                <a:gd name="connsiteY77" fmla="*/ 118011 h 219694"/>
                <a:gd name="connsiteX78" fmla="*/ 759208 w 1932025"/>
                <a:gd name="connsiteY78" fmla="*/ 194459 h 219694"/>
                <a:gd name="connsiteX79" fmla="*/ 737683 w 1932025"/>
                <a:gd name="connsiteY79" fmla="*/ 212272 h 219694"/>
                <a:gd name="connsiteX80" fmla="*/ 719870 w 1932025"/>
                <a:gd name="connsiteY80" fmla="*/ 190748 h 219694"/>
                <a:gd name="connsiteX81" fmla="*/ 648021 w 1932025"/>
                <a:gd name="connsiteY81" fmla="*/ 118011 h 219694"/>
                <a:gd name="connsiteX82" fmla="*/ 688081 w 1932025"/>
                <a:gd name="connsiteY82" fmla="*/ 118011 h 219694"/>
                <a:gd name="connsiteX83" fmla="*/ 677566 w 1932025"/>
                <a:gd name="connsiteY83" fmla="*/ 193717 h 219694"/>
                <a:gd name="connsiteX84" fmla="*/ 655298 w 1932025"/>
                <a:gd name="connsiteY84" fmla="*/ 210788 h 219694"/>
                <a:gd name="connsiteX85" fmla="*/ 638228 w 1932025"/>
                <a:gd name="connsiteY85" fmla="*/ 188521 h 219694"/>
                <a:gd name="connsiteX86" fmla="*/ 571460 w 1932025"/>
                <a:gd name="connsiteY86" fmla="*/ 118011 h 219694"/>
                <a:gd name="connsiteX87" fmla="*/ 612862 w 1932025"/>
                <a:gd name="connsiteY87" fmla="*/ 118011 h 219694"/>
                <a:gd name="connsiteX88" fmla="*/ 592210 w 1932025"/>
                <a:gd name="connsiteY88" fmla="*/ 194459 h 219694"/>
                <a:gd name="connsiteX89" fmla="*/ 567717 w 1932025"/>
                <a:gd name="connsiteY89" fmla="*/ 208561 h 219694"/>
                <a:gd name="connsiteX90" fmla="*/ 553615 w 1932025"/>
                <a:gd name="connsiteY90" fmla="*/ 184068 h 219694"/>
                <a:gd name="connsiteX91" fmla="*/ 498012 w 1932025"/>
                <a:gd name="connsiteY91" fmla="*/ 118011 h 219694"/>
                <a:gd name="connsiteX92" fmla="*/ 540132 w 1932025"/>
                <a:gd name="connsiteY92" fmla="*/ 118011 h 219694"/>
                <a:gd name="connsiteX93" fmla="*/ 514279 w 1932025"/>
                <a:gd name="connsiteY93" fmla="*/ 194459 h 219694"/>
                <a:gd name="connsiteX94" fmla="*/ 489044 w 1932025"/>
                <a:gd name="connsiteY94" fmla="*/ 207076 h 219694"/>
                <a:gd name="connsiteX95" fmla="*/ 476427 w 1932025"/>
                <a:gd name="connsiteY95" fmla="*/ 181841 h 219694"/>
                <a:gd name="connsiteX96" fmla="*/ 421524 w 1932025"/>
                <a:gd name="connsiteY96" fmla="*/ 118011 h 219694"/>
                <a:gd name="connsiteX97" fmla="*/ 464472 w 1932025"/>
                <a:gd name="connsiteY97" fmla="*/ 118011 h 219694"/>
                <a:gd name="connsiteX98" fmla="*/ 434120 w 1932025"/>
                <a:gd name="connsiteY98" fmla="*/ 195202 h 219694"/>
                <a:gd name="connsiteX99" fmla="*/ 408143 w 1932025"/>
                <a:gd name="connsiteY99" fmla="*/ 206335 h 219694"/>
                <a:gd name="connsiteX100" fmla="*/ 397009 w 1932025"/>
                <a:gd name="connsiteY100" fmla="*/ 180358 h 219694"/>
                <a:gd name="connsiteX101" fmla="*/ 339594 w 1932025"/>
                <a:gd name="connsiteY101" fmla="*/ 118011 h 219694"/>
                <a:gd name="connsiteX102" fmla="*/ 382820 w 1932025"/>
                <a:gd name="connsiteY102" fmla="*/ 118011 h 219694"/>
                <a:gd name="connsiteX103" fmla="*/ 349509 w 1932025"/>
                <a:gd name="connsiteY103" fmla="*/ 193717 h 219694"/>
                <a:gd name="connsiteX104" fmla="*/ 323531 w 1932025"/>
                <a:gd name="connsiteY104" fmla="*/ 204108 h 219694"/>
                <a:gd name="connsiteX105" fmla="*/ 313141 w 1932025"/>
                <a:gd name="connsiteY105" fmla="*/ 178131 h 219694"/>
                <a:gd name="connsiteX106" fmla="*/ 256095 w 1932025"/>
                <a:gd name="connsiteY106" fmla="*/ 118011 h 219694"/>
                <a:gd name="connsiteX107" fmla="*/ 302044 w 1932025"/>
                <a:gd name="connsiteY107" fmla="*/ 118011 h 219694"/>
                <a:gd name="connsiteX108" fmla="*/ 265639 w 1932025"/>
                <a:gd name="connsiteY108" fmla="*/ 188522 h 219694"/>
                <a:gd name="connsiteX109" fmla="*/ 238177 w 1932025"/>
                <a:gd name="connsiteY109" fmla="*/ 197429 h 219694"/>
                <a:gd name="connsiteX110" fmla="*/ 229270 w 1932025"/>
                <a:gd name="connsiteY110" fmla="*/ 169967 h 219694"/>
                <a:gd name="connsiteX111" fmla="*/ 170972 w 1932025"/>
                <a:gd name="connsiteY111" fmla="*/ 118011 h 219694"/>
                <a:gd name="connsiteX112" fmla="*/ 215764 w 1932025"/>
                <a:gd name="connsiteY112" fmla="*/ 118011 h 219694"/>
                <a:gd name="connsiteX113" fmla="*/ 181770 w 1932025"/>
                <a:gd name="connsiteY113" fmla="*/ 184069 h 219694"/>
                <a:gd name="connsiteX114" fmla="*/ 155050 w 1932025"/>
                <a:gd name="connsiteY114" fmla="*/ 192975 h 219694"/>
                <a:gd name="connsiteX115" fmla="*/ 146144 w 1932025"/>
                <a:gd name="connsiteY115" fmla="*/ 166256 h 219694"/>
                <a:gd name="connsiteX116" fmla="*/ 93884 w 1932025"/>
                <a:gd name="connsiteY116" fmla="*/ 118011 h 219694"/>
                <a:gd name="connsiteX117" fmla="*/ 140298 w 1932025"/>
                <a:gd name="connsiteY117" fmla="*/ 118011 h 219694"/>
                <a:gd name="connsiteX118" fmla="*/ 111260 w 1932025"/>
                <a:gd name="connsiteY118" fmla="*/ 168482 h 219694"/>
                <a:gd name="connsiteX119" fmla="*/ 83798 w 1932025"/>
                <a:gd name="connsiteY119" fmla="*/ 175904 h 219694"/>
                <a:gd name="connsiteX120" fmla="*/ 76376 w 1932025"/>
                <a:gd name="connsiteY120" fmla="*/ 148442 h 219694"/>
                <a:gd name="connsiteX121" fmla="*/ 7637 w 1932025"/>
                <a:gd name="connsiteY121" fmla="*/ 118011 h 219694"/>
                <a:gd name="connsiteX122" fmla="*/ 56523 w 1932025"/>
                <a:gd name="connsiteY122" fmla="*/ 118011 h 219694"/>
                <a:gd name="connsiteX123" fmla="*/ 37040 w 1932025"/>
                <a:gd name="connsiteY123" fmla="*/ 146957 h 219694"/>
                <a:gd name="connsiteX124" fmla="*/ 8836 w 1932025"/>
                <a:gd name="connsiteY124" fmla="*/ 152153 h 219694"/>
                <a:gd name="connsiteX125" fmla="*/ 3640 w 1932025"/>
                <a:gd name="connsiteY125" fmla="*/ 123949 h 219694"/>
                <a:gd name="connsiteX126" fmla="*/ 1862963 w 1932025"/>
                <a:gd name="connsiteY126" fmla="*/ 46017 h 219694"/>
                <a:gd name="connsiteX127" fmla="*/ 1876230 w 1932025"/>
                <a:gd name="connsiteY127" fmla="*/ 54181 h 219694"/>
                <a:gd name="connsiteX128" fmla="*/ 1899710 w 1932025"/>
                <a:gd name="connsiteY128" fmla="*/ 89065 h 219694"/>
                <a:gd name="connsiteX129" fmla="*/ 1850824 w 1932025"/>
                <a:gd name="connsiteY129" fmla="*/ 89065 h 219694"/>
                <a:gd name="connsiteX130" fmla="*/ 1842831 w 1932025"/>
                <a:gd name="connsiteY130" fmla="*/ 77190 h 219694"/>
                <a:gd name="connsiteX131" fmla="*/ 1848026 w 1932025"/>
                <a:gd name="connsiteY131" fmla="*/ 48986 h 219694"/>
                <a:gd name="connsiteX132" fmla="*/ 1862963 w 1932025"/>
                <a:gd name="connsiteY132" fmla="*/ 46017 h 219694"/>
                <a:gd name="connsiteX133" fmla="*/ 68862 w 1932025"/>
                <a:gd name="connsiteY133" fmla="*/ 38595 h 219694"/>
                <a:gd name="connsiteX134" fmla="*/ 83800 w 1932025"/>
                <a:gd name="connsiteY134" fmla="*/ 41564 h 219694"/>
                <a:gd name="connsiteX135" fmla="*/ 88995 w 1932025"/>
                <a:gd name="connsiteY135" fmla="*/ 69768 h 219694"/>
                <a:gd name="connsiteX136" fmla="*/ 76007 w 1932025"/>
                <a:gd name="connsiteY136" fmla="*/ 89065 h 219694"/>
                <a:gd name="connsiteX137" fmla="*/ 27120 w 1932025"/>
                <a:gd name="connsiteY137" fmla="*/ 89065 h 219694"/>
                <a:gd name="connsiteX138" fmla="*/ 55595 w 1932025"/>
                <a:gd name="connsiteY138" fmla="*/ 46759 h 219694"/>
                <a:gd name="connsiteX139" fmla="*/ 68862 w 1932025"/>
                <a:gd name="connsiteY139" fmla="*/ 38595 h 219694"/>
                <a:gd name="connsiteX140" fmla="*/ 1781042 w 1932025"/>
                <a:gd name="connsiteY140" fmla="*/ 37482 h 219694"/>
                <a:gd name="connsiteX141" fmla="*/ 1793102 w 1932025"/>
                <a:gd name="connsiteY141" fmla="*/ 46760 h 219694"/>
                <a:gd name="connsiteX142" fmla="*/ 1817442 w 1932025"/>
                <a:gd name="connsiteY142" fmla="*/ 89065 h 219694"/>
                <a:gd name="connsiteX143" fmla="*/ 1771029 w 1932025"/>
                <a:gd name="connsiteY143" fmla="*/ 89065 h 219694"/>
                <a:gd name="connsiteX144" fmla="*/ 1758218 w 1932025"/>
                <a:gd name="connsiteY144" fmla="*/ 66799 h 219694"/>
                <a:gd name="connsiteX145" fmla="*/ 1765641 w 1932025"/>
                <a:gd name="connsiteY145" fmla="*/ 39338 h 219694"/>
                <a:gd name="connsiteX146" fmla="*/ 1781042 w 1932025"/>
                <a:gd name="connsiteY146" fmla="*/ 37482 h 219694"/>
                <a:gd name="connsiteX147" fmla="*/ 1708677 w 1932025"/>
                <a:gd name="connsiteY147" fmla="*/ 35719 h 219694"/>
                <a:gd name="connsiteX148" fmla="*/ 1720366 w 1932025"/>
                <a:gd name="connsiteY148" fmla="*/ 46017 h 219694"/>
                <a:gd name="connsiteX149" fmla="*/ 1742519 w 1932025"/>
                <a:gd name="connsiteY149" fmla="*/ 89065 h 219694"/>
                <a:gd name="connsiteX150" fmla="*/ 1697727 w 1932025"/>
                <a:gd name="connsiteY150" fmla="*/ 89065 h 219694"/>
                <a:gd name="connsiteX151" fmla="*/ 1684741 w 1932025"/>
                <a:gd name="connsiteY151" fmla="*/ 63830 h 219694"/>
                <a:gd name="connsiteX152" fmla="*/ 1693647 w 1932025"/>
                <a:gd name="connsiteY152" fmla="*/ 37111 h 219694"/>
                <a:gd name="connsiteX153" fmla="*/ 1708677 w 1932025"/>
                <a:gd name="connsiteY153" fmla="*/ 35719 h 219694"/>
                <a:gd name="connsiteX154" fmla="*/ 150782 w 1932025"/>
                <a:gd name="connsiteY154" fmla="*/ 30802 h 219694"/>
                <a:gd name="connsiteX155" fmla="*/ 166183 w 1932025"/>
                <a:gd name="connsiteY155" fmla="*/ 32658 h 219694"/>
                <a:gd name="connsiteX156" fmla="*/ 173605 w 1932025"/>
                <a:gd name="connsiteY156" fmla="*/ 60119 h 219694"/>
                <a:gd name="connsiteX157" fmla="*/ 156952 w 1932025"/>
                <a:gd name="connsiteY157" fmla="*/ 89065 h 219694"/>
                <a:gd name="connsiteX158" fmla="*/ 110538 w 1932025"/>
                <a:gd name="connsiteY158" fmla="*/ 89065 h 219694"/>
                <a:gd name="connsiteX159" fmla="*/ 138721 w 1932025"/>
                <a:gd name="connsiteY159" fmla="*/ 40080 h 219694"/>
                <a:gd name="connsiteX160" fmla="*/ 150782 w 1932025"/>
                <a:gd name="connsiteY160" fmla="*/ 30802 h 219694"/>
                <a:gd name="connsiteX161" fmla="*/ 1620725 w 1932025"/>
                <a:gd name="connsiteY161" fmla="*/ 30524 h 219694"/>
                <a:gd name="connsiteX162" fmla="*/ 1632786 w 1932025"/>
                <a:gd name="connsiteY162" fmla="*/ 40822 h 219694"/>
                <a:gd name="connsiteX163" fmla="*/ 1657694 w 1932025"/>
                <a:gd name="connsiteY163" fmla="*/ 89065 h 219694"/>
                <a:gd name="connsiteX164" fmla="*/ 1611746 w 1932025"/>
                <a:gd name="connsiteY164" fmla="*/ 89065 h 219694"/>
                <a:gd name="connsiteX165" fmla="*/ 1596418 w 1932025"/>
                <a:gd name="connsiteY165" fmla="*/ 59377 h 219694"/>
                <a:gd name="connsiteX166" fmla="*/ 1605324 w 1932025"/>
                <a:gd name="connsiteY166" fmla="*/ 31916 h 219694"/>
                <a:gd name="connsiteX167" fmla="*/ 1620725 w 1932025"/>
                <a:gd name="connsiteY167" fmla="*/ 30524 h 219694"/>
                <a:gd name="connsiteX168" fmla="*/ 223148 w 1932025"/>
                <a:gd name="connsiteY168" fmla="*/ 29039 h 219694"/>
                <a:gd name="connsiteX169" fmla="*/ 238177 w 1932025"/>
                <a:gd name="connsiteY169" fmla="*/ 30431 h 219694"/>
                <a:gd name="connsiteX170" fmla="*/ 247084 w 1932025"/>
                <a:gd name="connsiteY170" fmla="*/ 57150 h 219694"/>
                <a:gd name="connsiteX171" fmla="*/ 230660 w 1932025"/>
                <a:gd name="connsiteY171" fmla="*/ 89065 h 219694"/>
                <a:gd name="connsiteX172" fmla="*/ 185868 w 1932025"/>
                <a:gd name="connsiteY172" fmla="*/ 89065 h 219694"/>
                <a:gd name="connsiteX173" fmla="*/ 211458 w 1932025"/>
                <a:gd name="connsiteY173" fmla="*/ 39337 h 219694"/>
                <a:gd name="connsiteX174" fmla="*/ 223148 w 1932025"/>
                <a:gd name="connsiteY174" fmla="*/ 29039 h 219694"/>
                <a:gd name="connsiteX175" fmla="*/ 1543628 w 1932025"/>
                <a:gd name="connsiteY175" fmla="*/ 25607 h 219694"/>
                <a:gd name="connsiteX176" fmla="*/ 1554112 w 1932025"/>
                <a:gd name="connsiteY176" fmla="*/ 36368 h 219694"/>
                <a:gd name="connsiteX177" fmla="*/ 1577298 w 1932025"/>
                <a:gd name="connsiteY177" fmla="*/ 89065 h 219694"/>
                <a:gd name="connsiteX178" fmla="*/ 1534072 w 1932025"/>
                <a:gd name="connsiteY178" fmla="*/ 89065 h 219694"/>
                <a:gd name="connsiteX179" fmla="*/ 1517744 w 1932025"/>
                <a:gd name="connsiteY179" fmla="*/ 51955 h 219694"/>
                <a:gd name="connsiteX180" fmla="*/ 1528134 w 1932025"/>
                <a:gd name="connsiteY180" fmla="*/ 25978 h 219694"/>
                <a:gd name="connsiteX181" fmla="*/ 1543628 w 1932025"/>
                <a:gd name="connsiteY181" fmla="*/ 25607 h 219694"/>
                <a:gd name="connsiteX182" fmla="*/ 1448719 w 1932025"/>
                <a:gd name="connsiteY182" fmla="*/ 23751 h 219694"/>
                <a:gd name="connsiteX183" fmla="*/ 1474696 w 1932025"/>
                <a:gd name="connsiteY183" fmla="*/ 34884 h 219694"/>
                <a:gd name="connsiteX184" fmla="*/ 1496000 w 1932025"/>
                <a:gd name="connsiteY184" fmla="*/ 89065 h 219694"/>
                <a:gd name="connsiteX185" fmla="*/ 1453053 w 1932025"/>
                <a:gd name="connsiteY185" fmla="*/ 89065 h 219694"/>
                <a:gd name="connsiteX186" fmla="*/ 1437586 w 1932025"/>
                <a:gd name="connsiteY186" fmla="*/ 49728 h 219694"/>
                <a:gd name="connsiteX187" fmla="*/ 1448719 w 1932025"/>
                <a:gd name="connsiteY187" fmla="*/ 23751 h 219694"/>
                <a:gd name="connsiteX188" fmla="*/ 311841 w 1932025"/>
                <a:gd name="connsiteY188" fmla="*/ 23102 h 219694"/>
                <a:gd name="connsiteX189" fmla="*/ 327242 w 1932025"/>
                <a:gd name="connsiteY189" fmla="*/ 24494 h 219694"/>
                <a:gd name="connsiteX190" fmla="*/ 336148 w 1932025"/>
                <a:gd name="connsiteY190" fmla="*/ 51955 h 219694"/>
                <a:gd name="connsiteX191" fmla="*/ 316989 w 1932025"/>
                <a:gd name="connsiteY191" fmla="*/ 89065 h 219694"/>
                <a:gd name="connsiteX192" fmla="*/ 271040 w 1932025"/>
                <a:gd name="connsiteY192" fmla="*/ 89065 h 219694"/>
                <a:gd name="connsiteX193" fmla="*/ 299780 w 1932025"/>
                <a:gd name="connsiteY193" fmla="*/ 33400 h 219694"/>
                <a:gd name="connsiteX194" fmla="*/ 311841 w 1932025"/>
                <a:gd name="connsiteY194" fmla="*/ 23102 h 219694"/>
                <a:gd name="connsiteX195" fmla="*/ 1378208 w 1932025"/>
                <a:gd name="connsiteY195" fmla="*/ 23009 h 219694"/>
                <a:gd name="connsiteX196" fmla="*/ 1403443 w 1932025"/>
                <a:gd name="connsiteY196" fmla="*/ 35626 h 219694"/>
                <a:gd name="connsiteX197" fmla="*/ 1421515 w 1932025"/>
                <a:gd name="connsiteY197" fmla="*/ 89065 h 219694"/>
                <a:gd name="connsiteX198" fmla="*/ 1379395 w 1932025"/>
                <a:gd name="connsiteY198" fmla="*/ 89065 h 219694"/>
                <a:gd name="connsiteX199" fmla="*/ 1365591 w 1932025"/>
                <a:gd name="connsiteY199" fmla="*/ 48244 h 219694"/>
                <a:gd name="connsiteX200" fmla="*/ 1378208 w 1932025"/>
                <a:gd name="connsiteY200" fmla="*/ 23009 h 219694"/>
                <a:gd name="connsiteX201" fmla="*/ 1311410 w 1932025"/>
                <a:gd name="connsiteY201" fmla="*/ 20782 h 219694"/>
                <a:gd name="connsiteX202" fmla="*/ 1335902 w 1932025"/>
                <a:gd name="connsiteY202" fmla="*/ 34884 h 219694"/>
                <a:gd name="connsiteX203" fmla="*/ 1350539 w 1932025"/>
                <a:gd name="connsiteY203" fmla="*/ 89065 h 219694"/>
                <a:gd name="connsiteX204" fmla="*/ 1309137 w 1932025"/>
                <a:gd name="connsiteY204" fmla="*/ 89065 h 219694"/>
                <a:gd name="connsiteX205" fmla="*/ 1297307 w 1932025"/>
                <a:gd name="connsiteY205" fmla="*/ 45275 h 219694"/>
                <a:gd name="connsiteX206" fmla="*/ 1311410 w 1932025"/>
                <a:gd name="connsiteY206" fmla="*/ 20782 h 219694"/>
                <a:gd name="connsiteX207" fmla="*/ 388938 w 1932025"/>
                <a:gd name="connsiteY207" fmla="*/ 18926 h 219694"/>
                <a:gd name="connsiteX208" fmla="*/ 404432 w 1932025"/>
                <a:gd name="connsiteY208" fmla="*/ 19297 h 219694"/>
                <a:gd name="connsiteX209" fmla="*/ 414823 w 1932025"/>
                <a:gd name="connsiteY209" fmla="*/ 45275 h 219694"/>
                <a:gd name="connsiteX210" fmla="*/ 395556 w 1932025"/>
                <a:gd name="connsiteY210" fmla="*/ 89065 h 219694"/>
                <a:gd name="connsiteX211" fmla="*/ 352330 w 1932025"/>
                <a:gd name="connsiteY211" fmla="*/ 89065 h 219694"/>
                <a:gd name="connsiteX212" fmla="*/ 378455 w 1932025"/>
                <a:gd name="connsiteY212" fmla="*/ 29688 h 219694"/>
                <a:gd name="connsiteX213" fmla="*/ 388938 w 1932025"/>
                <a:gd name="connsiteY213" fmla="*/ 18926 h 219694"/>
                <a:gd name="connsiteX214" fmla="*/ 1249065 w 1932025"/>
                <a:gd name="connsiteY214" fmla="*/ 18556 h 219694"/>
                <a:gd name="connsiteX215" fmla="*/ 1271332 w 1932025"/>
                <a:gd name="connsiteY215" fmla="*/ 35626 h 219694"/>
                <a:gd name="connsiteX216" fmla="*/ 1278754 w 1932025"/>
                <a:gd name="connsiteY216" fmla="*/ 89065 h 219694"/>
                <a:gd name="connsiteX217" fmla="*/ 1238694 w 1932025"/>
                <a:gd name="connsiteY217" fmla="*/ 89065 h 219694"/>
                <a:gd name="connsiteX218" fmla="*/ 1231994 w 1932025"/>
                <a:gd name="connsiteY218" fmla="*/ 40822 h 219694"/>
                <a:gd name="connsiteX219" fmla="*/ 1249065 w 1932025"/>
                <a:gd name="connsiteY219" fmla="*/ 18556 h 219694"/>
                <a:gd name="connsiteX220" fmla="*/ 483105 w 1932025"/>
                <a:gd name="connsiteY220" fmla="*/ 16329 h 219694"/>
                <a:gd name="connsiteX221" fmla="*/ 494239 w 1932025"/>
                <a:gd name="connsiteY221" fmla="*/ 42306 h 219694"/>
                <a:gd name="connsiteX222" fmla="*/ 475854 w 1932025"/>
                <a:gd name="connsiteY222" fmla="*/ 89065 h 219694"/>
                <a:gd name="connsiteX223" fmla="*/ 432906 w 1932025"/>
                <a:gd name="connsiteY223" fmla="*/ 89065 h 219694"/>
                <a:gd name="connsiteX224" fmla="*/ 457128 w 1932025"/>
                <a:gd name="connsiteY224" fmla="*/ 27462 h 219694"/>
                <a:gd name="connsiteX225" fmla="*/ 483105 w 1932025"/>
                <a:gd name="connsiteY225" fmla="*/ 16329 h 219694"/>
                <a:gd name="connsiteX226" fmla="*/ 553617 w 1932025"/>
                <a:gd name="connsiteY226" fmla="*/ 15587 h 219694"/>
                <a:gd name="connsiteX227" fmla="*/ 566235 w 1932025"/>
                <a:gd name="connsiteY227" fmla="*/ 40822 h 219694"/>
                <a:gd name="connsiteX228" fmla="*/ 549921 w 1932025"/>
                <a:gd name="connsiteY228" fmla="*/ 89065 h 219694"/>
                <a:gd name="connsiteX229" fmla="*/ 507800 w 1932025"/>
                <a:gd name="connsiteY229" fmla="*/ 89065 h 219694"/>
                <a:gd name="connsiteX230" fmla="*/ 528381 w 1932025"/>
                <a:gd name="connsiteY230" fmla="*/ 28204 h 219694"/>
                <a:gd name="connsiteX231" fmla="*/ 553617 w 1932025"/>
                <a:gd name="connsiteY231" fmla="*/ 15587 h 219694"/>
                <a:gd name="connsiteX232" fmla="*/ 620415 w 1932025"/>
                <a:gd name="connsiteY232" fmla="*/ 13360 h 219694"/>
                <a:gd name="connsiteX233" fmla="*/ 634517 w 1932025"/>
                <a:gd name="connsiteY233" fmla="*/ 37853 h 219694"/>
                <a:gd name="connsiteX234" fmla="*/ 620682 w 1932025"/>
                <a:gd name="connsiteY234" fmla="*/ 89065 h 219694"/>
                <a:gd name="connsiteX235" fmla="*/ 579280 w 1932025"/>
                <a:gd name="connsiteY235" fmla="*/ 89065 h 219694"/>
                <a:gd name="connsiteX236" fmla="*/ 595921 w 1932025"/>
                <a:gd name="connsiteY236" fmla="*/ 27462 h 219694"/>
                <a:gd name="connsiteX237" fmla="*/ 620415 w 1932025"/>
                <a:gd name="connsiteY237" fmla="*/ 13360 h 219694"/>
                <a:gd name="connsiteX238" fmla="*/ 755497 w 1932025"/>
                <a:gd name="connsiteY238" fmla="*/ 11134 h 219694"/>
                <a:gd name="connsiteX239" fmla="*/ 773311 w 1932025"/>
                <a:gd name="connsiteY239" fmla="*/ 32658 h 219694"/>
                <a:gd name="connsiteX240" fmla="*/ 768394 w 1932025"/>
                <a:gd name="connsiteY240" fmla="*/ 89065 h 219694"/>
                <a:gd name="connsiteX241" fmla="*/ 728732 w 1932025"/>
                <a:gd name="connsiteY241" fmla="*/ 89065 h 219694"/>
                <a:gd name="connsiteX242" fmla="*/ 733972 w 1932025"/>
                <a:gd name="connsiteY242" fmla="*/ 28947 h 219694"/>
                <a:gd name="connsiteX243" fmla="*/ 755497 w 1932025"/>
                <a:gd name="connsiteY243" fmla="*/ 11134 h 219694"/>
                <a:gd name="connsiteX244" fmla="*/ 682761 w 1932025"/>
                <a:gd name="connsiteY244" fmla="*/ 11134 h 219694"/>
                <a:gd name="connsiteX245" fmla="*/ 699832 w 1932025"/>
                <a:gd name="connsiteY245" fmla="*/ 33400 h 219694"/>
                <a:gd name="connsiteX246" fmla="*/ 692101 w 1932025"/>
                <a:gd name="connsiteY246" fmla="*/ 89065 h 219694"/>
                <a:gd name="connsiteX247" fmla="*/ 652041 w 1932025"/>
                <a:gd name="connsiteY247" fmla="*/ 89065 h 219694"/>
                <a:gd name="connsiteX248" fmla="*/ 660494 w 1932025"/>
                <a:gd name="connsiteY248" fmla="*/ 28204 h 219694"/>
                <a:gd name="connsiteX249" fmla="*/ 682761 w 1932025"/>
                <a:gd name="connsiteY249" fmla="*/ 11134 h 219694"/>
                <a:gd name="connsiteX250" fmla="*/ 1168906 w 1932025"/>
                <a:gd name="connsiteY250" fmla="*/ 8907 h 219694"/>
                <a:gd name="connsiteX251" fmla="*/ 1169648 w 1932025"/>
                <a:gd name="connsiteY251" fmla="*/ 8907 h 219694"/>
                <a:gd name="connsiteX252" fmla="*/ 1191173 w 1932025"/>
                <a:gd name="connsiteY252" fmla="*/ 26720 h 219694"/>
                <a:gd name="connsiteX253" fmla="*/ 1196594 w 1932025"/>
                <a:gd name="connsiteY253" fmla="*/ 89065 h 219694"/>
                <a:gd name="connsiteX254" fmla="*/ 1156192 w 1932025"/>
                <a:gd name="connsiteY254" fmla="*/ 89065 h 219694"/>
                <a:gd name="connsiteX255" fmla="*/ 1151093 w 1932025"/>
                <a:gd name="connsiteY255" fmla="*/ 30431 h 219694"/>
                <a:gd name="connsiteX256" fmla="*/ 1168906 w 1932025"/>
                <a:gd name="connsiteY256" fmla="*/ 8907 h 219694"/>
                <a:gd name="connsiteX257" fmla="*/ 891320 w 1932025"/>
                <a:gd name="connsiteY257" fmla="*/ 7422 h 219694"/>
                <a:gd name="connsiteX258" fmla="*/ 911359 w 1932025"/>
                <a:gd name="connsiteY258" fmla="*/ 27462 h 219694"/>
                <a:gd name="connsiteX259" fmla="*/ 911359 w 1932025"/>
                <a:gd name="connsiteY259" fmla="*/ 89065 h 219694"/>
                <a:gd name="connsiteX260" fmla="*/ 871280 w 1932025"/>
                <a:gd name="connsiteY260" fmla="*/ 89065 h 219694"/>
                <a:gd name="connsiteX261" fmla="*/ 871280 w 1932025"/>
                <a:gd name="connsiteY261" fmla="*/ 27462 h 219694"/>
                <a:gd name="connsiteX262" fmla="*/ 891320 w 1932025"/>
                <a:gd name="connsiteY262" fmla="*/ 7422 h 219694"/>
                <a:gd name="connsiteX263" fmla="*/ 826748 w 1932025"/>
                <a:gd name="connsiteY263" fmla="*/ 7422 h 219694"/>
                <a:gd name="connsiteX264" fmla="*/ 846046 w 1932025"/>
                <a:gd name="connsiteY264" fmla="*/ 28204 h 219694"/>
                <a:gd name="connsiteX265" fmla="*/ 843254 w 1932025"/>
                <a:gd name="connsiteY265" fmla="*/ 89065 h 219694"/>
                <a:gd name="connsiteX266" fmla="*/ 803106 w 1932025"/>
                <a:gd name="connsiteY266" fmla="*/ 89065 h 219694"/>
                <a:gd name="connsiteX267" fmla="*/ 805966 w 1932025"/>
                <a:gd name="connsiteY267" fmla="*/ 26720 h 219694"/>
                <a:gd name="connsiteX268" fmla="*/ 826748 w 1932025"/>
                <a:gd name="connsiteY268" fmla="*/ 7422 h 219694"/>
                <a:gd name="connsiteX269" fmla="*/ 1102850 w 1932025"/>
                <a:gd name="connsiteY269" fmla="*/ 6680 h 219694"/>
                <a:gd name="connsiteX270" fmla="*/ 1122889 w 1932025"/>
                <a:gd name="connsiteY270" fmla="*/ 26720 h 219694"/>
                <a:gd name="connsiteX271" fmla="*/ 1122889 w 1932025"/>
                <a:gd name="connsiteY271" fmla="*/ 89065 h 219694"/>
                <a:gd name="connsiteX272" fmla="*/ 1082810 w 1932025"/>
                <a:gd name="connsiteY272" fmla="*/ 89065 h 219694"/>
                <a:gd name="connsiteX273" fmla="*/ 1082810 w 1932025"/>
                <a:gd name="connsiteY273" fmla="*/ 26720 h 219694"/>
                <a:gd name="connsiteX274" fmla="*/ 1102850 w 1932025"/>
                <a:gd name="connsiteY274" fmla="*/ 6680 h 219694"/>
                <a:gd name="connsiteX275" fmla="*/ 1034566 w 1932025"/>
                <a:gd name="connsiteY275" fmla="*/ 6680 h 219694"/>
                <a:gd name="connsiteX276" fmla="*/ 1054606 w 1932025"/>
                <a:gd name="connsiteY276" fmla="*/ 26720 h 219694"/>
                <a:gd name="connsiteX277" fmla="*/ 1054606 w 1932025"/>
                <a:gd name="connsiteY277" fmla="*/ 89065 h 219694"/>
                <a:gd name="connsiteX278" fmla="*/ 1014527 w 1932025"/>
                <a:gd name="connsiteY278" fmla="*/ 89065 h 219694"/>
                <a:gd name="connsiteX279" fmla="*/ 1014527 w 1932025"/>
                <a:gd name="connsiteY279" fmla="*/ 26720 h 219694"/>
                <a:gd name="connsiteX280" fmla="*/ 1034566 w 1932025"/>
                <a:gd name="connsiteY280" fmla="*/ 6680 h 219694"/>
                <a:gd name="connsiteX281" fmla="*/ 966284 w 1932025"/>
                <a:gd name="connsiteY281" fmla="*/ 0 h 219694"/>
                <a:gd name="connsiteX282" fmla="*/ 986323 w 1932025"/>
                <a:gd name="connsiteY282" fmla="*/ 20040 h 219694"/>
                <a:gd name="connsiteX283" fmla="*/ 986323 w 1932025"/>
                <a:gd name="connsiteY283" fmla="*/ 89065 h 219694"/>
                <a:gd name="connsiteX284" fmla="*/ 946244 w 1932025"/>
                <a:gd name="connsiteY284" fmla="*/ 89065 h 219694"/>
                <a:gd name="connsiteX285" fmla="*/ 946244 w 1932025"/>
                <a:gd name="connsiteY285" fmla="*/ 20040 h 219694"/>
                <a:gd name="connsiteX286" fmla="*/ 966284 w 1932025"/>
                <a:gd name="connsiteY286" fmla="*/ 0 h 2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</a:cxnLst>
              <a:rect l="l" t="t" r="r" b="b"/>
              <a:pathLst>
                <a:path w="1932025" h="219694">
                  <a:moveTo>
                    <a:pt x="1870307" y="118011"/>
                  </a:moveTo>
                  <a:lnTo>
                    <a:pt x="1919193" y="118011"/>
                  </a:lnTo>
                  <a:lnTo>
                    <a:pt x="1928186" y="131371"/>
                  </a:lnTo>
                  <a:cubicBezTo>
                    <a:pt x="1934866" y="140277"/>
                    <a:pt x="1932639" y="152895"/>
                    <a:pt x="1922990" y="159575"/>
                  </a:cubicBezTo>
                  <a:cubicBezTo>
                    <a:pt x="1914084" y="165513"/>
                    <a:pt x="1901466" y="163286"/>
                    <a:pt x="1894786" y="154379"/>
                  </a:cubicBezTo>
                  <a:close/>
                  <a:moveTo>
                    <a:pt x="1787683" y="118011"/>
                  </a:moveTo>
                  <a:lnTo>
                    <a:pt x="1834096" y="118011"/>
                  </a:lnTo>
                  <a:lnTo>
                    <a:pt x="1855448" y="155122"/>
                  </a:lnTo>
                  <a:cubicBezTo>
                    <a:pt x="1860644" y="164771"/>
                    <a:pt x="1857675" y="177388"/>
                    <a:pt x="1848026" y="182584"/>
                  </a:cubicBezTo>
                  <a:cubicBezTo>
                    <a:pt x="1838377" y="187779"/>
                    <a:pt x="1825760" y="184810"/>
                    <a:pt x="1820564" y="175162"/>
                  </a:cubicBezTo>
                  <a:close/>
                  <a:moveTo>
                    <a:pt x="1712623" y="118011"/>
                  </a:moveTo>
                  <a:lnTo>
                    <a:pt x="1757416" y="118011"/>
                  </a:lnTo>
                  <a:lnTo>
                    <a:pt x="1785681" y="172936"/>
                  </a:lnTo>
                  <a:cubicBezTo>
                    <a:pt x="1790876" y="182584"/>
                    <a:pt x="1787165" y="194460"/>
                    <a:pt x="1776774" y="199655"/>
                  </a:cubicBezTo>
                  <a:cubicBezTo>
                    <a:pt x="1767125" y="204850"/>
                    <a:pt x="1755250" y="201139"/>
                    <a:pt x="1750055" y="190749"/>
                  </a:cubicBezTo>
                  <a:close/>
                  <a:moveTo>
                    <a:pt x="1626691" y="118011"/>
                  </a:moveTo>
                  <a:lnTo>
                    <a:pt x="1672639" y="118011"/>
                  </a:lnTo>
                  <a:lnTo>
                    <a:pt x="1703296" y="177389"/>
                  </a:lnTo>
                  <a:cubicBezTo>
                    <a:pt x="1707749" y="187780"/>
                    <a:pt x="1704038" y="199655"/>
                    <a:pt x="1694389" y="204851"/>
                  </a:cubicBezTo>
                  <a:cubicBezTo>
                    <a:pt x="1684740" y="210046"/>
                    <a:pt x="1672123" y="206335"/>
                    <a:pt x="1666927" y="195944"/>
                  </a:cubicBezTo>
                  <a:close/>
                  <a:moveTo>
                    <a:pt x="1546808" y="118011"/>
                  </a:moveTo>
                  <a:lnTo>
                    <a:pt x="1590034" y="118011"/>
                  </a:lnTo>
                  <a:lnTo>
                    <a:pt x="1619426" y="184811"/>
                  </a:lnTo>
                  <a:cubicBezTo>
                    <a:pt x="1623879" y="194460"/>
                    <a:pt x="1618684" y="206335"/>
                    <a:pt x="1609035" y="210788"/>
                  </a:cubicBezTo>
                  <a:cubicBezTo>
                    <a:pt x="1598644" y="215242"/>
                    <a:pt x="1586769" y="210788"/>
                    <a:pt x="1583058" y="200397"/>
                  </a:cubicBezTo>
                  <a:close/>
                  <a:moveTo>
                    <a:pt x="1464435" y="118011"/>
                  </a:moveTo>
                  <a:lnTo>
                    <a:pt x="1507382" y="118011"/>
                  </a:lnTo>
                  <a:lnTo>
                    <a:pt x="1534815" y="187780"/>
                  </a:lnTo>
                  <a:cubicBezTo>
                    <a:pt x="1539268" y="198170"/>
                    <a:pt x="1534073" y="210046"/>
                    <a:pt x="1523682" y="213757"/>
                  </a:cubicBezTo>
                  <a:cubicBezTo>
                    <a:pt x="1513290" y="217468"/>
                    <a:pt x="1501415" y="213015"/>
                    <a:pt x="1497704" y="202624"/>
                  </a:cubicBezTo>
                  <a:close/>
                  <a:moveTo>
                    <a:pt x="1389184" y="118011"/>
                  </a:moveTo>
                  <a:lnTo>
                    <a:pt x="1431303" y="118011"/>
                  </a:lnTo>
                  <a:lnTo>
                    <a:pt x="1455399" y="189263"/>
                  </a:lnTo>
                  <a:cubicBezTo>
                    <a:pt x="1459110" y="199654"/>
                    <a:pt x="1453172" y="210787"/>
                    <a:pt x="1442781" y="214498"/>
                  </a:cubicBezTo>
                  <a:cubicBezTo>
                    <a:pt x="1432390" y="218209"/>
                    <a:pt x="1421257" y="212272"/>
                    <a:pt x="1417546" y="201881"/>
                  </a:cubicBezTo>
                  <a:close/>
                  <a:moveTo>
                    <a:pt x="1316957" y="118011"/>
                  </a:moveTo>
                  <a:lnTo>
                    <a:pt x="1358359" y="118011"/>
                  </a:lnTo>
                  <a:lnTo>
                    <a:pt x="1378209" y="191490"/>
                  </a:lnTo>
                  <a:cubicBezTo>
                    <a:pt x="1381178" y="201881"/>
                    <a:pt x="1374498" y="213014"/>
                    <a:pt x="1364107" y="215983"/>
                  </a:cubicBezTo>
                  <a:cubicBezTo>
                    <a:pt x="1353716" y="218952"/>
                    <a:pt x="1342583" y="212272"/>
                    <a:pt x="1339614" y="201881"/>
                  </a:cubicBezTo>
                  <a:close/>
                  <a:moveTo>
                    <a:pt x="1242715" y="118011"/>
                  </a:moveTo>
                  <a:lnTo>
                    <a:pt x="1282774" y="118011"/>
                  </a:lnTo>
                  <a:lnTo>
                    <a:pt x="1293598" y="195943"/>
                  </a:lnTo>
                  <a:cubicBezTo>
                    <a:pt x="1295083" y="207076"/>
                    <a:pt x="1287660" y="216725"/>
                    <a:pt x="1276527" y="218210"/>
                  </a:cubicBezTo>
                  <a:cubicBezTo>
                    <a:pt x="1265394" y="219694"/>
                    <a:pt x="1255745" y="212272"/>
                    <a:pt x="1254260" y="201139"/>
                  </a:cubicBezTo>
                  <a:close/>
                  <a:moveTo>
                    <a:pt x="1158709" y="118011"/>
                  </a:moveTo>
                  <a:lnTo>
                    <a:pt x="1199111" y="118011"/>
                  </a:lnTo>
                  <a:lnTo>
                    <a:pt x="1206017" y="197428"/>
                  </a:lnTo>
                  <a:cubicBezTo>
                    <a:pt x="1207502" y="208561"/>
                    <a:pt x="1199337" y="218209"/>
                    <a:pt x="1188204" y="218952"/>
                  </a:cubicBezTo>
                  <a:lnTo>
                    <a:pt x="1187462" y="218952"/>
                  </a:lnTo>
                  <a:cubicBezTo>
                    <a:pt x="1176328" y="219694"/>
                    <a:pt x="1166679" y="211530"/>
                    <a:pt x="1165937" y="201139"/>
                  </a:cubicBezTo>
                  <a:close/>
                  <a:moveTo>
                    <a:pt x="1082810" y="118011"/>
                  </a:moveTo>
                  <a:lnTo>
                    <a:pt x="1122889" y="118011"/>
                  </a:lnTo>
                  <a:lnTo>
                    <a:pt x="1122889" y="199654"/>
                  </a:lnTo>
                  <a:cubicBezTo>
                    <a:pt x="1122889" y="210787"/>
                    <a:pt x="1113983" y="219694"/>
                    <a:pt x="1102850" y="219694"/>
                  </a:cubicBezTo>
                  <a:cubicBezTo>
                    <a:pt x="1091717" y="219694"/>
                    <a:pt x="1082810" y="210787"/>
                    <a:pt x="1082810" y="199654"/>
                  </a:cubicBezTo>
                  <a:close/>
                  <a:moveTo>
                    <a:pt x="1014527" y="118011"/>
                  </a:moveTo>
                  <a:lnTo>
                    <a:pt x="1054606" y="118011"/>
                  </a:lnTo>
                  <a:lnTo>
                    <a:pt x="1054606" y="196685"/>
                  </a:lnTo>
                  <a:cubicBezTo>
                    <a:pt x="1054606" y="207818"/>
                    <a:pt x="1045699" y="216725"/>
                    <a:pt x="1034566" y="216725"/>
                  </a:cubicBezTo>
                  <a:cubicBezTo>
                    <a:pt x="1023433" y="216725"/>
                    <a:pt x="1014527" y="207818"/>
                    <a:pt x="1014527" y="196685"/>
                  </a:cubicBezTo>
                  <a:close/>
                  <a:moveTo>
                    <a:pt x="946244" y="118011"/>
                  </a:moveTo>
                  <a:lnTo>
                    <a:pt x="986323" y="118011"/>
                  </a:lnTo>
                  <a:lnTo>
                    <a:pt x="986323" y="195201"/>
                  </a:lnTo>
                  <a:cubicBezTo>
                    <a:pt x="986323" y="206334"/>
                    <a:pt x="977417" y="215240"/>
                    <a:pt x="966284" y="215240"/>
                  </a:cubicBezTo>
                  <a:cubicBezTo>
                    <a:pt x="955151" y="215240"/>
                    <a:pt x="946244" y="206334"/>
                    <a:pt x="946244" y="195201"/>
                  </a:cubicBezTo>
                  <a:close/>
                  <a:moveTo>
                    <a:pt x="871280" y="118011"/>
                  </a:moveTo>
                  <a:lnTo>
                    <a:pt x="911359" y="118011"/>
                  </a:lnTo>
                  <a:lnTo>
                    <a:pt x="911359" y="196685"/>
                  </a:lnTo>
                  <a:cubicBezTo>
                    <a:pt x="911359" y="207818"/>
                    <a:pt x="902453" y="216725"/>
                    <a:pt x="891320" y="216725"/>
                  </a:cubicBezTo>
                  <a:cubicBezTo>
                    <a:pt x="880187" y="216725"/>
                    <a:pt x="871280" y="207076"/>
                    <a:pt x="871280" y="196685"/>
                  </a:cubicBezTo>
                  <a:close/>
                  <a:moveTo>
                    <a:pt x="801778" y="118011"/>
                  </a:moveTo>
                  <a:lnTo>
                    <a:pt x="841926" y="118011"/>
                  </a:lnTo>
                  <a:lnTo>
                    <a:pt x="838624" y="190005"/>
                  </a:lnTo>
                  <a:cubicBezTo>
                    <a:pt x="837881" y="201138"/>
                    <a:pt x="828975" y="210045"/>
                    <a:pt x="817842" y="209303"/>
                  </a:cubicBezTo>
                  <a:cubicBezTo>
                    <a:pt x="806709" y="208561"/>
                    <a:pt x="797802" y="198912"/>
                    <a:pt x="798544" y="188521"/>
                  </a:cubicBezTo>
                  <a:close/>
                  <a:moveTo>
                    <a:pt x="726210" y="118011"/>
                  </a:moveTo>
                  <a:lnTo>
                    <a:pt x="765871" y="118011"/>
                  </a:lnTo>
                  <a:lnTo>
                    <a:pt x="759208" y="194459"/>
                  </a:lnTo>
                  <a:cubicBezTo>
                    <a:pt x="758466" y="204850"/>
                    <a:pt x="748817" y="213014"/>
                    <a:pt x="737683" y="212272"/>
                  </a:cubicBezTo>
                  <a:cubicBezTo>
                    <a:pt x="726550" y="210788"/>
                    <a:pt x="718386" y="201139"/>
                    <a:pt x="719870" y="190748"/>
                  </a:cubicBezTo>
                  <a:close/>
                  <a:moveTo>
                    <a:pt x="648021" y="118011"/>
                  </a:moveTo>
                  <a:lnTo>
                    <a:pt x="688081" y="118011"/>
                  </a:lnTo>
                  <a:lnTo>
                    <a:pt x="677566" y="193717"/>
                  </a:lnTo>
                  <a:cubicBezTo>
                    <a:pt x="676081" y="204850"/>
                    <a:pt x="666432" y="212272"/>
                    <a:pt x="655298" y="210788"/>
                  </a:cubicBezTo>
                  <a:cubicBezTo>
                    <a:pt x="644165" y="209303"/>
                    <a:pt x="636743" y="199654"/>
                    <a:pt x="638228" y="188521"/>
                  </a:cubicBezTo>
                  <a:close/>
                  <a:moveTo>
                    <a:pt x="571460" y="118011"/>
                  </a:moveTo>
                  <a:lnTo>
                    <a:pt x="612862" y="118011"/>
                  </a:lnTo>
                  <a:lnTo>
                    <a:pt x="592210" y="194459"/>
                  </a:lnTo>
                  <a:cubicBezTo>
                    <a:pt x="589241" y="204850"/>
                    <a:pt x="578108" y="211530"/>
                    <a:pt x="567717" y="208561"/>
                  </a:cubicBezTo>
                  <a:cubicBezTo>
                    <a:pt x="557326" y="206334"/>
                    <a:pt x="551389" y="195201"/>
                    <a:pt x="553615" y="184068"/>
                  </a:cubicBezTo>
                  <a:close/>
                  <a:moveTo>
                    <a:pt x="498012" y="118011"/>
                  </a:moveTo>
                  <a:lnTo>
                    <a:pt x="540132" y="118011"/>
                  </a:lnTo>
                  <a:lnTo>
                    <a:pt x="514279" y="194459"/>
                  </a:lnTo>
                  <a:cubicBezTo>
                    <a:pt x="510568" y="204850"/>
                    <a:pt x="499435" y="210787"/>
                    <a:pt x="489044" y="207076"/>
                  </a:cubicBezTo>
                  <a:cubicBezTo>
                    <a:pt x="478653" y="203365"/>
                    <a:pt x="473458" y="192232"/>
                    <a:pt x="476427" y="181841"/>
                  </a:cubicBezTo>
                  <a:close/>
                  <a:moveTo>
                    <a:pt x="421524" y="118011"/>
                  </a:moveTo>
                  <a:lnTo>
                    <a:pt x="464472" y="118011"/>
                  </a:lnTo>
                  <a:lnTo>
                    <a:pt x="434120" y="195202"/>
                  </a:lnTo>
                  <a:cubicBezTo>
                    <a:pt x="430409" y="205593"/>
                    <a:pt x="418533" y="210046"/>
                    <a:pt x="408143" y="206335"/>
                  </a:cubicBezTo>
                  <a:cubicBezTo>
                    <a:pt x="398494" y="202624"/>
                    <a:pt x="393298" y="190748"/>
                    <a:pt x="397009" y="180358"/>
                  </a:cubicBezTo>
                  <a:close/>
                  <a:moveTo>
                    <a:pt x="339594" y="118011"/>
                  </a:moveTo>
                  <a:lnTo>
                    <a:pt x="382820" y="118011"/>
                  </a:lnTo>
                  <a:lnTo>
                    <a:pt x="349509" y="193717"/>
                  </a:lnTo>
                  <a:cubicBezTo>
                    <a:pt x="345798" y="204108"/>
                    <a:pt x="333922" y="208561"/>
                    <a:pt x="323531" y="204108"/>
                  </a:cubicBezTo>
                  <a:cubicBezTo>
                    <a:pt x="313141" y="199655"/>
                    <a:pt x="308687" y="187780"/>
                    <a:pt x="313141" y="178131"/>
                  </a:cubicBezTo>
                  <a:close/>
                  <a:moveTo>
                    <a:pt x="256095" y="118011"/>
                  </a:moveTo>
                  <a:lnTo>
                    <a:pt x="302044" y="118011"/>
                  </a:lnTo>
                  <a:lnTo>
                    <a:pt x="265639" y="188522"/>
                  </a:lnTo>
                  <a:cubicBezTo>
                    <a:pt x="260443" y="198913"/>
                    <a:pt x="247825" y="202624"/>
                    <a:pt x="238177" y="197429"/>
                  </a:cubicBezTo>
                  <a:cubicBezTo>
                    <a:pt x="227786" y="192976"/>
                    <a:pt x="224075" y="180358"/>
                    <a:pt x="229270" y="169967"/>
                  </a:cubicBezTo>
                  <a:close/>
                  <a:moveTo>
                    <a:pt x="170972" y="118011"/>
                  </a:moveTo>
                  <a:lnTo>
                    <a:pt x="215764" y="118011"/>
                  </a:lnTo>
                  <a:lnTo>
                    <a:pt x="181770" y="184069"/>
                  </a:lnTo>
                  <a:cubicBezTo>
                    <a:pt x="176574" y="194459"/>
                    <a:pt x="164699" y="198171"/>
                    <a:pt x="155050" y="192975"/>
                  </a:cubicBezTo>
                  <a:cubicBezTo>
                    <a:pt x="145401" y="187780"/>
                    <a:pt x="141690" y="175162"/>
                    <a:pt x="146144" y="166256"/>
                  </a:cubicBezTo>
                  <a:close/>
                  <a:moveTo>
                    <a:pt x="93884" y="118011"/>
                  </a:moveTo>
                  <a:lnTo>
                    <a:pt x="140298" y="118011"/>
                  </a:lnTo>
                  <a:lnTo>
                    <a:pt x="111260" y="168482"/>
                  </a:lnTo>
                  <a:cubicBezTo>
                    <a:pt x="106064" y="178130"/>
                    <a:pt x="93446" y="181099"/>
                    <a:pt x="83798" y="175904"/>
                  </a:cubicBezTo>
                  <a:cubicBezTo>
                    <a:pt x="74149" y="169966"/>
                    <a:pt x="71180" y="158091"/>
                    <a:pt x="76376" y="148442"/>
                  </a:cubicBezTo>
                  <a:close/>
                  <a:moveTo>
                    <a:pt x="7637" y="118011"/>
                  </a:moveTo>
                  <a:lnTo>
                    <a:pt x="56523" y="118011"/>
                  </a:lnTo>
                  <a:lnTo>
                    <a:pt x="37040" y="146957"/>
                  </a:lnTo>
                  <a:cubicBezTo>
                    <a:pt x="30359" y="155864"/>
                    <a:pt x="17742" y="158091"/>
                    <a:pt x="8836" y="152153"/>
                  </a:cubicBezTo>
                  <a:cubicBezTo>
                    <a:pt x="-71" y="146215"/>
                    <a:pt x="-3040" y="133598"/>
                    <a:pt x="3640" y="123949"/>
                  </a:cubicBezTo>
                  <a:close/>
                  <a:moveTo>
                    <a:pt x="1862963" y="46017"/>
                  </a:moveTo>
                  <a:cubicBezTo>
                    <a:pt x="1868066" y="46945"/>
                    <a:pt x="1872890" y="49728"/>
                    <a:pt x="1876230" y="54181"/>
                  </a:cubicBezTo>
                  <a:lnTo>
                    <a:pt x="1899710" y="89065"/>
                  </a:lnTo>
                  <a:lnTo>
                    <a:pt x="1850824" y="89065"/>
                  </a:lnTo>
                  <a:lnTo>
                    <a:pt x="1842831" y="77190"/>
                  </a:lnTo>
                  <a:cubicBezTo>
                    <a:pt x="1836893" y="68283"/>
                    <a:pt x="1839120" y="55666"/>
                    <a:pt x="1848026" y="48986"/>
                  </a:cubicBezTo>
                  <a:cubicBezTo>
                    <a:pt x="1852479" y="46017"/>
                    <a:pt x="1857860" y="45089"/>
                    <a:pt x="1862963" y="46017"/>
                  </a:cubicBezTo>
                  <a:close/>
                  <a:moveTo>
                    <a:pt x="68862" y="38595"/>
                  </a:moveTo>
                  <a:cubicBezTo>
                    <a:pt x="73965" y="37667"/>
                    <a:pt x="79346" y="38595"/>
                    <a:pt x="83800" y="41564"/>
                  </a:cubicBezTo>
                  <a:cubicBezTo>
                    <a:pt x="92706" y="48244"/>
                    <a:pt x="94933" y="60861"/>
                    <a:pt x="88995" y="69768"/>
                  </a:cubicBezTo>
                  <a:lnTo>
                    <a:pt x="76007" y="89065"/>
                  </a:lnTo>
                  <a:lnTo>
                    <a:pt x="27120" y="89065"/>
                  </a:lnTo>
                  <a:lnTo>
                    <a:pt x="55595" y="46759"/>
                  </a:lnTo>
                  <a:cubicBezTo>
                    <a:pt x="58935" y="42306"/>
                    <a:pt x="63759" y="39523"/>
                    <a:pt x="68862" y="38595"/>
                  </a:cubicBezTo>
                  <a:close/>
                  <a:moveTo>
                    <a:pt x="1781042" y="37482"/>
                  </a:moveTo>
                  <a:cubicBezTo>
                    <a:pt x="1786052" y="38781"/>
                    <a:pt x="1790505" y="41936"/>
                    <a:pt x="1793102" y="46760"/>
                  </a:cubicBezTo>
                  <a:lnTo>
                    <a:pt x="1817442" y="89065"/>
                  </a:lnTo>
                  <a:lnTo>
                    <a:pt x="1771029" y="89065"/>
                  </a:lnTo>
                  <a:lnTo>
                    <a:pt x="1758218" y="66799"/>
                  </a:lnTo>
                  <a:cubicBezTo>
                    <a:pt x="1753023" y="57151"/>
                    <a:pt x="1755992" y="44533"/>
                    <a:pt x="1765641" y="39338"/>
                  </a:cubicBezTo>
                  <a:cubicBezTo>
                    <a:pt x="1770466" y="36740"/>
                    <a:pt x="1776032" y="36183"/>
                    <a:pt x="1781042" y="37482"/>
                  </a:cubicBezTo>
                  <a:close/>
                  <a:moveTo>
                    <a:pt x="1708677" y="35719"/>
                  </a:moveTo>
                  <a:cubicBezTo>
                    <a:pt x="1713501" y="37296"/>
                    <a:pt x="1717768" y="40822"/>
                    <a:pt x="1720366" y="46017"/>
                  </a:cubicBezTo>
                  <a:lnTo>
                    <a:pt x="1742519" y="89065"/>
                  </a:lnTo>
                  <a:lnTo>
                    <a:pt x="1697727" y="89065"/>
                  </a:lnTo>
                  <a:lnTo>
                    <a:pt x="1684741" y="63830"/>
                  </a:lnTo>
                  <a:cubicBezTo>
                    <a:pt x="1679545" y="54181"/>
                    <a:pt x="1683256" y="42306"/>
                    <a:pt x="1693647" y="37111"/>
                  </a:cubicBezTo>
                  <a:cubicBezTo>
                    <a:pt x="1698472" y="34513"/>
                    <a:pt x="1703853" y="34142"/>
                    <a:pt x="1708677" y="35719"/>
                  </a:cubicBezTo>
                  <a:close/>
                  <a:moveTo>
                    <a:pt x="150782" y="30802"/>
                  </a:moveTo>
                  <a:cubicBezTo>
                    <a:pt x="155792" y="29503"/>
                    <a:pt x="161358" y="30060"/>
                    <a:pt x="166183" y="32658"/>
                  </a:cubicBezTo>
                  <a:cubicBezTo>
                    <a:pt x="175832" y="37853"/>
                    <a:pt x="178800" y="50471"/>
                    <a:pt x="173605" y="60119"/>
                  </a:cubicBezTo>
                  <a:lnTo>
                    <a:pt x="156952" y="89065"/>
                  </a:lnTo>
                  <a:lnTo>
                    <a:pt x="110538" y="89065"/>
                  </a:lnTo>
                  <a:lnTo>
                    <a:pt x="138721" y="40080"/>
                  </a:lnTo>
                  <a:cubicBezTo>
                    <a:pt x="141318" y="35256"/>
                    <a:pt x="145772" y="32101"/>
                    <a:pt x="150782" y="30802"/>
                  </a:cubicBezTo>
                  <a:close/>
                  <a:moveTo>
                    <a:pt x="1620725" y="30524"/>
                  </a:moveTo>
                  <a:cubicBezTo>
                    <a:pt x="1625735" y="32101"/>
                    <a:pt x="1630188" y="35627"/>
                    <a:pt x="1632786" y="40822"/>
                  </a:cubicBezTo>
                  <a:lnTo>
                    <a:pt x="1657694" y="89065"/>
                  </a:lnTo>
                  <a:lnTo>
                    <a:pt x="1611746" y="89065"/>
                  </a:lnTo>
                  <a:lnTo>
                    <a:pt x="1596418" y="59377"/>
                  </a:lnTo>
                  <a:cubicBezTo>
                    <a:pt x="1591222" y="49729"/>
                    <a:pt x="1594933" y="37111"/>
                    <a:pt x="1605324" y="31916"/>
                  </a:cubicBezTo>
                  <a:cubicBezTo>
                    <a:pt x="1610148" y="29318"/>
                    <a:pt x="1615715" y="28947"/>
                    <a:pt x="1620725" y="30524"/>
                  </a:cubicBezTo>
                  <a:close/>
                  <a:moveTo>
                    <a:pt x="223148" y="29039"/>
                  </a:moveTo>
                  <a:cubicBezTo>
                    <a:pt x="227972" y="27462"/>
                    <a:pt x="233353" y="27833"/>
                    <a:pt x="238177" y="30431"/>
                  </a:cubicBezTo>
                  <a:cubicBezTo>
                    <a:pt x="248568" y="35626"/>
                    <a:pt x="252279" y="47501"/>
                    <a:pt x="247084" y="57150"/>
                  </a:cubicBezTo>
                  <a:lnTo>
                    <a:pt x="230660" y="89065"/>
                  </a:lnTo>
                  <a:lnTo>
                    <a:pt x="185868" y="89065"/>
                  </a:lnTo>
                  <a:lnTo>
                    <a:pt x="211458" y="39337"/>
                  </a:lnTo>
                  <a:cubicBezTo>
                    <a:pt x="214056" y="34142"/>
                    <a:pt x="218324" y="30616"/>
                    <a:pt x="223148" y="29039"/>
                  </a:cubicBezTo>
                  <a:close/>
                  <a:moveTo>
                    <a:pt x="1543628" y="25607"/>
                  </a:moveTo>
                  <a:cubicBezTo>
                    <a:pt x="1548360" y="27462"/>
                    <a:pt x="1552257" y="31173"/>
                    <a:pt x="1554112" y="36368"/>
                  </a:cubicBezTo>
                  <a:lnTo>
                    <a:pt x="1577298" y="89065"/>
                  </a:lnTo>
                  <a:lnTo>
                    <a:pt x="1534072" y="89065"/>
                  </a:lnTo>
                  <a:lnTo>
                    <a:pt x="1517744" y="51955"/>
                  </a:lnTo>
                  <a:cubicBezTo>
                    <a:pt x="1513290" y="41564"/>
                    <a:pt x="1517744" y="29689"/>
                    <a:pt x="1528134" y="25978"/>
                  </a:cubicBezTo>
                  <a:cubicBezTo>
                    <a:pt x="1533329" y="23751"/>
                    <a:pt x="1538896" y="23751"/>
                    <a:pt x="1543628" y="25607"/>
                  </a:cubicBezTo>
                  <a:close/>
                  <a:moveTo>
                    <a:pt x="1448719" y="23751"/>
                  </a:moveTo>
                  <a:cubicBezTo>
                    <a:pt x="1459109" y="20040"/>
                    <a:pt x="1470985" y="24493"/>
                    <a:pt x="1474696" y="34884"/>
                  </a:cubicBezTo>
                  <a:lnTo>
                    <a:pt x="1496000" y="89065"/>
                  </a:lnTo>
                  <a:lnTo>
                    <a:pt x="1453053" y="89065"/>
                  </a:lnTo>
                  <a:lnTo>
                    <a:pt x="1437586" y="49728"/>
                  </a:lnTo>
                  <a:cubicBezTo>
                    <a:pt x="1433875" y="39337"/>
                    <a:pt x="1438328" y="27462"/>
                    <a:pt x="1448719" y="23751"/>
                  </a:cubicBezTo>
                  <a:close/>
                  <a:moveTo>
                    <a:pt x="311841" y="23102"/>
                  </a:moveTo>
                  <a:cubicBezTo>
                    <a:pt x="316851" y="21525"/>
                    <a:pt x="322417" y="21896"/>
                    <a:pt x="327242" y="24494"/>
                  </a:cubicBezTo>
                  <a:cubicBezTo>
                    <a:pt x="337633" y="29689"/>
                    <a:pt x="341344" y="42307"/>
                    <a:pt x="336148" y="51955"/>
                  </a:cubicBezTo>
                  <a:lnTo>
                    <a:pt x="316989" y="89065"/>
                  </a:lnTo>
                  <a:lnTo>
                    <a:pt x="271040" y="89065"/>
                  </a:lnTo>
                  <a:lnTo>
                    <a:pt x="299780" y="33400"/>
                  </a:lnTo>
                  <a:cubicBezTo>
                    <a:pt x="302378" y="28205"/>
                    <a:pt x="306831" y="24679"/>
                    <a:pt x="311841" y="23102"/>
                  </a:cubicBezTo>
                  <a:close/>
                  <a:moveTo>
                    <a:pt x="1378208" y="23009"/>
                  </a:moveTo>
                  <a:cubicBezTo>
                    <a:pt x="1388599" y="19298"/>
                    <a:pt x="1399732" y="25235"/>
                    <a:pt x="1403443" y="35626"/>
                  </a:cubicBezTo>
                  <a:lnTo>
                    <a:pt x="1421515" y="89065"/>
                  </a:lnTo>
                  <a:lnTo>
                    <a:pt x="1379395" y="89065"/>
                  </a:lnTo>
                  <a:lnTo>
                    <a:pt x="1365591" y="48244"/>
                  </a:lnTo>
                  <a:cubicBezTo>
                    <a:pt x="1361880" y="37853"/>
                    <a:pt x="1367817" y="26720"/>
                    <a:pt x="1378208" y="23009"/>
                  </a:cubicBezTo>
                  <a:close/>
                  <a:moveTo>
                    <a:pt x="1311410" y="20782"/>
                  </a:moveTo>
                  <a:cubicBezTo>
                    <a:pt x="1321800" y="17814"/>
                    <a:pt x="1332933" y="24493"/>
                    <a:pt x="1335902" y="34884"/>
                  </a:cubicBezTo>
                  <a:lnTo>
                    <a:pt x="1350539" y="89065"/>
                  </a:lnTo>
                  <a:lnTo>
                    <a:pt x="1309137" y="89065"/>
                  </a:lnTo>
                  <a:lnTo>
                    <a:pt x="1297307" y="45275"/>
                  </a:lnTo>
                  <a:cubicBezTo>
                    <a:pt x="1294338" y="34884"/>
                    <a:pt x="1301019" y="23751"/>
                    <a:pt x="1311410" y="20782"/>
                  </a:cubicBezTo>
                  <a:close/>
                  <a:moveTo>
                    <a:pt x="388938" y="18926"/>
                  </a:moveTo>
                  <a:cubicBezTo>
                    <a:pt x="393670" y="17071"/>
                    <a:pt x="399236" y="17071"/>
                    <a:pt x="404432" y="19297"/>
                  </a:cubicBezTo>
                  <a:cubicBezTo>
                    <a:pt x="414823" y="23009"/>
                    <a:pt x="419276" y="34884"/>
                    <a:pt x="414823" y="45275"/>
                  </a:cubicBezTo>
                  <a:lnTo>
                    <a:pt x="395556" y="89065"/>
                  </a:lnTo>
                  <a:lnTo>
                    <a:pt x="352330" y="89065"/>
                  </a:lnTo>
                  <a:lnTo>
                    <a:pt x="378455" y="29688"/>
                  </a:lnTo>
                  <a:cubicBezTo>
                    <a:pt x="380310" y="24493"/>
                    <a:pt x="384207" y="20782"/>
                    <a:pt x="388938" y="18926"/>
                  </a:cubicBezTo>
                  <a:close/>
                  <a:moveTo>
                    <a:pt x="1249065" y="18556"/>
                  </a:moveTo>
                  <a:cubicBezTo>
                    <a:pt x="1260198" y="17071"/>
                    <a:pt x="1269847" y="24493"/>
                    <a:pt x="1271332" y="35626"/>
                  </a:cubicBezTo>
                  <a:lnTo>
                    <a:pt x="1278754" y="89065"/>
                  </a:lnTo>
                  <a:lnTo>
                    <a:pt x="1238694" y="89065"/>
                  </a:lnTo>
                  <a:lnTo>
                    <a:pt x="1231994" y="40822"/>
                  </a:lnTo>
                  <a:cubicBezTo>
                    <a:pt x="1230509" y="30431"/>
                    <a:pt x="1238673" y="20040"/>
                    <a:pt x="1249065" y="18556"/>
                  </a:cubicBezTo>
                  <a:close/>
                  <a:moveTo>
                    <a:pt x="483105" y="16329"/>
                  </a:moveTo>
                  <a:cubicBezTo>
                    <a:pt x="493496" y="20040"/>
                    <a:pt x="497950" y="31915"/>
                    <a:pt x="494239" y="42306"/>
                  </a:cubicBezTo>
                  <a:lnTo>
                    <a:pt x="475854" y="89065"/>
                  </a:lnTo>
                  <a:lnTo>
                    <a:pt x="432906" y="89065"/>
                  </a:lnTo>
                  <a:lnTo>
                    <a:pt x="457128" y="27462"/>
                  </a:lnTo>
                  <a:cubicBezTo>
                    <a:pt x="460839" y="17071"/>
                    <a:pt x="472715" y="12618"/>
                    <a:pt x="483105" y="16329"/>
                  </a:cubicBezTo>
                  <a:close/>
                  <a:moveTo>
                    <a:pt x="553617" y="15587"/>
                  </a:moveTo>
                  <a:cubicBezTo>
                    <a:pt x="564008" y="19298"/>
                    <a:pt x="569946" y="30431"/>
                    <a:pt x="566235" y="40822"/>
                  </a:cubicBezTo>
                  <a:lnTo>
                    <a:pt x="549921" y="89065"/>
                  </a:lnTo>
                  <a:lnTo>
                    <a:pt x="507800" y="89065"/>
                  </a:lnTo>
                  <a:lnTo>
                    <a:pt x="528381" y="28204"/>
                  </a:lnTo>
                  <a:cubicBezTo>
                    <a:pt x="532092" y="17813"/>
                    <a:pt x="543226" y="11876"/>
                    <a:pt x="553617" y="15587"/>
                  </a:cubicBezTo>
                  <a:close/>
                  <a:moveTo>
                    <a:pt x="620415" y="13360"/>
                  </a:moveTo>
                  <a:cubicBezTo>
                    <a:pt x="630806" y="16329"/>
                    <a:pt x="637486" y="27462"/>
                    <a:pt x="634517" y="37853"/>
                  </a:cubicBezTo>
                  <a:lnTo>
                    <a:pt x="620682" y="89065"/>
                  </a:lnTo>
                  <a:lnTo>
                    <a:pt x="579280" y="89065"/>
                  </a:lnTo>
                  <a:lnTo>
                    <a:pt x="595921" y="27462"/>
                  </a:lnTo>
                  <a:cubicBezTo>
                    <a:pt x="598890" y="17071"/>
                    <a:pt x="610024" y="10392"/>
                    <a:pt x="620415" y="13360"/>
                  </a:cubicBezTo>
                  <a:close/>
                  <a:moveTo>
                    <a:pt x="755497" y="11134"/>
                  </a:moveTo>
                  <a:cubicBezTo>
                    <a:pt x="765888" y="11876"/>
                    <a:pt x="774053" y="21525"/>
                    <a:pt x="773311" y="32658"/>
                  </a:cubicBezTo>
                  <a:lnTo>
                    <a:pt x="768394" y="89065"/>
                  </a:lnTo>
                  <a:lnTo>
                    <a:pt x="728732" y="89065"/>
                  </a:lnTo>
                  <a:lnTo>
                    <a:pt x="733972" y="28947"/>
                  </a:lnTo>
                  <a:cubicBezTo>
                    <a:pt x="734715" y="18556"/>
                    <a:pt x="744363" y="10392"/>
                    <a:pt x="755497" y="11134"/>
                  </a:cubicBezTo>
                  <a:close/>
                  <a:moveTo>
                    <a:pt x="682761" y="11134"/>
                  </a:moveTo>
                  <a:cubicBezTo>
                    <a:pt x="693894" y="12618"/>
                    <a:pt x="701316" y="23009"/>
                    <a:pt x="699832" y="33400"/>
                  </a:cubicBezTo>
                  <a:lnTo>
                    <a:pt x="692101" y="89065"/>
                  </a:lnTo>
                  <a:lnTo>
                    <a:pt x="652041" y="89065"/>
                  </a:lnTo>
                  <a:lnTo>
                    <a:pt x="660494" y="28204"/>
                  </a:lnTo>
                  <a:cubicBezTo>
                    <a:pt x="661978" y="17071"/>
                    <a:pt x="671628" y="9649"/>
                    <a:pt x="682761" y="11134"/>
                  </a:cubicBezTo>
                  <a:close/>
                  <a:moveTo>
                    <a:pt x="1168906" y="8907"/>
                  </a:moveTo>
                  <a:lnTo>
                    <a:pt x="1169648" y="8907"/>
                  </a:lnTo>
                  <a:cubicBezTo>
                    <a:pt x="1180782" y="8165"/>
                    <a:pt x="1190431" y="16329"/>
                    <a:pt x="1191173" y="26720"/>
                  </a:cubicBezTo>
                  <a:lnTo>
                    <a:pt x="1196594" y="89065"/>
                  </a:lnTo>
                  <a:lnTo>
                    <a:pt x="1156192" y="89065"/>
                  </a:lnTo>
                  <a:lnTo>
                    <a:pt x="1151093" y="30431"/>
                  </a:lnTo>
                  <a:cubicBezTo>
                    <a:pt x="1150351" y="19298"/>
                    <a:pt x="1158515" y="9649"/>
                    <a:pt x="1168906" y="8907"/>
                  </a:cubicBezTo>
                  <a:close/>
                  <a:moveTo>
                    <a:pt x="891320" y="7422"/>
                  </a:moveTo>
                  <a:cubicBezTo>
                    <a:pt x="902453" y="7422"/>
                    <a:pt x="911359" y="16328"/>
                    <a:pt x="911359" y="27462"/>
                  </a:cubicBezTo>
                  <a:lnTo>
                    <a:pt x="911359" y="89065"/>
                  </a:lnTo>
                  <a:lnTo>
                    <a:pt x="871280" y="89065"/>
                  </a:lnTo>
                  <a:lnTo>
                    <a:pt x="871280" y="27462"/>
                  </a:lnTo>
                  <a:cubicBezTo>
                    <a:pt x="871280" y="16328"/>
                    <a:pt x="880187" y="7422"/>
                    <a:pt x="891320" y="7422"/>
                  </a:cubicBezTo>
                  <a:close/>
                  <a:moveTo>
                    <a:pt x="826748" y="7422"/>
                  </a:moveTo>
                  <a:cubicBezTo>
                    <a:pt x="837881" y="8164"/>
                    <a:pt x="846788" y="17071"/>
                    <a:pt x="846046" y="28204"/>
                  </a:cubicBezTo>
                  <a:lnTo>
                    <a:pt x="843254" y="89065"/>
                  </a:lnTo>
                  <a:lnTo>
                    <a:pt x="803106" y="89065"/>
                  </a:lnTo>
                  <a:lnTo>
                    <a:pt x="805966" y="26720"/>
                  </a:lnTo>
                  <a:cubicBezTo>
                    <a:pt x="806709" y="15586"/>
                    <a:pt x="815615" y="6680"/>
                    <a:pt x="826748" y="7422"/>
                  </a:cubicBezTo>
                  <a:close/>
                  <a:moveTo>
                    <a:pt x="1102850" y="6680"/>
                  </a:moveTo>
                  <a:cubicBezTo>
                    <a:pt x="1113983" y="6680"/>
                    <a:pt x="1122889" y="15586"/>
                    <a:pt x="1122889" y="26720"/>
                  </a:cubicBezTo>
                  <a:lnTo>
                    <a:pt x="1122889" y="89065"/>
                  </a:lnTo>
                  <a:lnTo>
                    <a:pt x="1082810" y="89065"/>
                  </a:lnTo>
                  <a:lnTo>
                    <a:pt x="1082810" y="26720"/>
                  </a:lnTo>
                  <a:cubicBezTo>
                    <a:pt x="1082810" y="15586"/>
                    <a:pt x="1091717" y="6680"/>
                    <a:pt x="1102850" y="6680"/>
                  </a:cubicBezTo>
                  <a:close/>
                  <a:moveTo>
                    <a:pt x="1034566" y="6680"/>
                  </a:moveTo>
                  <a:cubicBezTo>
                    <a:pt x="1045699" y="6680"/>
                    <a:pt x="1054606" y="15586"/>
                    <a:pt x="1054606" y="26720"/>
                  </a:cubicBezTo>
                  <a:lnTo>
                    <a:pt x="1054606" y="89065"/>
                  </a:lnTo>
                  <a:lnTo>
                    <a:pt x="1014527" y="89065"/>
                  </a:lnTo>
                  <a:lnTo>
                    <a:pt x="1014527" y="26720"/>
                  </a:lnTo>
                  <a:cubicBezTo>
                    <a:pt x="1014527" y="15586"/>
                    <a:pt x="1023433" y="6680"/>
                    <a:pt x="1034566" y="6680"/>
                  </a:cubicBezTo>
                  <a:close/>
                  <a:moveTo>
                    <a:pt x="966284" y="0"/>
                  </a:moveTo>
                  <a:cubicBezTo>
                    <a:pt x="977417" y="0"/>
                    <a:pt x="986323" y="8906"/>
                    <a:pt x="986323" y="20040"/>
                  </a:cubicBezTo>
                  <a:lnTo>
                    <a:pt x="986323" y="89065"/>
                  </a:lnTo>
                  <a:lnTo>
                    <a:pt x="946244" y="89065"/>
                  </a:lnTo>
                  <a:lnTo>
                    <a:pt x="946244" y="20040"/>
                  </a:lnTo>
                  <a:cubicBezTo>
                    <a:pt x="946244" y="8906"/>
                    <a:pt x="955151" y="0"/>
                    <a:pt x="966284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6C31D89E-EF7C-4D02-B16F-621F12BD28AA}"/>
                </a:ext>
              </a:extLst>
            </p:cNvPr>
            <p:cNvGrpSpPr/>
            <p:nvPr/>
          </p:nvGrpSpPr>
          <p:grpSpPr>
            <a:xfrm>
              <a:off x="8247917" y="1022868"/>
              <a:ext cx="497279" cy="155864"/>
              <a:chOff x="8247917" y="1022868"/>
              <a:chExt cx="497279" cy="155864"/>
            </a:xfrm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2E43E8BA-A8FD-46EB-8114-4E78595BA30A}"/>
                  </a:ext>
                </a:extLst>
              </p:cNvPr>
              <p:cNvSpPr/>
              <p:nvPr/>
            </p:nvSpPr>
            <p:spPr>
              <a:xfrm>
                <a:off x="8247917" y="1022868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7DF9145B-B359-4B3C-89DB-CB66D0C905F8}"/>
                  </a:ext>
                </a:extLst>
              </p:cNvPr>
              <p:cNvSpPr/>
              <p:nvPr/>
            </p:nvSpPr>
            <p:spPr>
              <a:xfrm>
                <a:off x="8266957" y="1072490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80158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011923BF-8AF9-48EF-A839-2AC254F7F5C0}"/>
                  </a:ext>
                </a:extLst>
              </p:cNvPr>
              <p:cNvSpPr/>
              <p:nvPr/>
            </p:nvSpPr>
            <p:spPr>
              <a:xfrm>
                <a:off x="8307321" y="1083430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179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D1F211BF-F3D7-4A40-BEB2-24542153E609}"/>
                  </a:ext>
                </a:extLst>
              </p:cNvPr>
              <p:cNvSpPr/>
              <p:nvPr/>
            </p:nvSpPr>
            <p:spPr>
              <a:xfrm>
                <a:off x="8362986" y="1065617"/>
                <a:ext cx="170708" cy="44532"/>
              </a:xfrm>
              <a:custGeom>
                <a:avLst/>
                <a:gdLst>
                  <a:gd name="connsiteX0" fmla="*/ 163002 w 170707"/>
                  <a:gd name="connsiteY0" fmla="*/ 46952 h 44532"/>
                  <a:gd name="connsiteX1" fmla="*/ 5654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5 w 170707"/>
                  <a:gd name="connsiteY6" fmla="*/ 43983 h 44532"/>
                  <a:gd name="connsiteX7" fmla="*/ 174135 w 170707"/>
                  <a:gd name="connsiteY7" fmla="*/ 43983 h 44532"/>
                  <a:gd name="connsiteX8" fmla="*/ 163002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2" y="46952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5" y="43983"/>
                    </a:cubicBezTo>
                    <a:lnTo>
                      <a:pt x="174135" y="43983"/>
                    </a:lnTo>
                    <a:cubicBezTo>
                      <a:pt x="171908" y="46952"/>
                      <a:pt x="167455" y="48437"/>
                      <a:pt x="163002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C7AE89F8-28AE-4CAA-BA19-481CEB72B4AE}"/>
                  </a:ext>
                </a:extLst>
              </p:cNvPr>
              <p:cNvSpPr/>
              <p:nvPr/>
            </p:nvSpPr>
            <p:spPr>
              <a:xfrm>
                <a:off x="8422363" y="1048547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983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98CDA85D-14E7-43E7-A1D1-F2CC20EC5C2D}"/>
                  </a:ext>
                </a:extLst>
              </p:cNvPr>
              <p:cNvSpPr/>
              <p:nvPr/>
            </p:nvSpPr>
            <p:spPr>
              <a:xfrm>
                <a:off x="8492873" y="1038156"/>
                <a:ext cx="118753" cy="29688"/>
              </a:xfrm>
              <a:custGeom>
                <a:avLst/>
                <a:gdLst>
                  <a:gd name="connsiteX0" fmla="*/ 113274 w 118753"/>
                  <a:gd name="connsiteY0" fmla="*/ 35077 h 29688"/>
                  <a:gd name="connsiteX1" fmla="*/ 5654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7 w 118753"/>
                  <a:gd name="connsiteY6" fmla="*/ 32108 h 29688"/>
                  <a:gd name="connsiteX7" fmla="*/ 124407 w 118753"/>
                  <a:gd name="connsiteY7" fmla="*/ 32108 h 29688"/>
                  <a:gd name="connsiteX8" fmla="*/ 113274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4" y="3507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7" y="32108"/>
                    </a:cubicBezTo>
                    <a:lnTo>
                      <a:pt x="124407" y="32108"/>
                    </a:lnTo>
                    <a:cubicBezTo>
                      <a:pt x="122922" y="34335"/>
                      <a:pt x="117727" y="35819"/>
                      <a:pt x="113274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39238E63-A262-46DB-9573-14BD7F10389D}"/>
                </a:ext>
              </a:extLst>
            </p:cNvPr>
            <p:cNvGrpSpPr/>
            <p:nvPr/>
          </p:nvGrpSpPr>
          <p:grpSpPr>
            <a:xfrm>
              <a:off x="8849105" y="1008024"/>
              <a:ext cx="497279" cy="155864"/>
              <a:chOff x="8849105" y="1008024"/>
              <a:chExt cx="497279" cy="155864"/>
            </a:xfrm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95E8DB07-2823-411B-8C64-52D1CAD243E0}"/>
                  </a:ext>
                </a:extLst>
              </p:cNvPr>
              <p:cNvSpPr/>
              <p:nvPr/>
            </p:nvSpPr>
            <p:spPr>
              <a:xfrm>
                <a:off x="8849105" y="1008024"/>
                <a:ext cx="497279" cy="155864"/>
              </a:xfrm>
              <a:custGeom>
                <a:avLst/>
                <a:gdLst>
                  <a:gd name="connsiteX0" fmla="*/ 486 w 497279"/>
                  <a:gd name="connsiteY0" fmla="*/ 85990 h 155863"/>
                  <a:gd name="connsiteX1" fmla="*/ 58378 w 497279"/>
                  <a:gd name="connsiteY1" fmla="*/ 35520 h 155863"/>
                  <a:gd name="connsiteX2" fmla="*/ 181584 w 497279"/>
                  <a:gd name="connsiteY2" fmla="*/ 11027 h 155863"/>
                  <a:gd name="connsiteX3" fmla="*/ 301822 w 497279"/>
                  <a:gd name="connsiteY3" fmla="*/ 636 h 155863"/>
                  <a:gd name="connsiteX4" fmla="*/ 442841 w 497279"/>
                  <a:gd name="connsiteY4" fmla="*/ 10285 h 155863"/>
                  <a:gd name="connsiteX5" fmla="*/ 479210 w 497279"/>
                  <a:gd name="connsiteY5" fmla="*/ 22160 h 155863"/>
                  <a:gd name="connsiteX6" fmla="*/ 498507 w 497279"/>
                  <a:gd name="connsiteY6" fmla="*/ 48880 h 155863"/>
                  <a:gd name="connsiteX7" fmla="*/ 498507 w 497279"/>
                  <a:gd name="connsiteY7" fmla="*/ 56302 h 155863"/>
                  <a:gd name="connsiteX8" fmla="*/ 477725 w 497279"/>
                  <a:gd name="connsiteY8" fmla="*/ 72631 h 155863"/>
                  <a:gd name="connsiteX9" fmla="*/ 400536 w 497279"/>
                  <a:gd name="connsiteY9" fmla="*/ 85990 h 155863"/>
                  <a:gd name="connsiteX10" fmla="*/ 358972 w 497279"/>
                  <a:gd name="connsiteY10" fmla="*/ 106772 h 155863"/>
                  <a:gd name="connsiteX11" fmla="*/ 217952 w 497279"/>
                  <a:gd name="connsiteY11" fmla="*/ 160953 h 155863"/>
                  <a:gd name="connsiteX12" fmla="*/ 82870 w 497279"/>
                  <a:gd name="connsiteY12" fmla="*/ 149078 h 155863"/>
                  <a:gd name="connsiteX13" fmla="*/ 34627 w 497279"/>
                  <a:gd name="connsiteY13" fmla="*/ 133492 h 155863"/>
                  <a:gd name="connsiteX14" fmla="*/ 486 w 497279"/>
                  <a:gd name="connsiteY14" fmla="*/ 85990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7279" h="155863">
                    <a:moveTo>
                      <a:pt x="486" y="85990"/>
                    </a:moveTo>
                    <a:cubicBezTo>
                      <a:pt x="-3968" y="61497"/>
                      <a:pt x="22752" y="45911"/>
                      <a:pt x="58378" y="35520"/>
                    </a:cubicBezTo>
                    <a:cubicBezTo>
                      <a:pt x="95488" y="24387"/>
                      <a:pt x="140763" y="16223"/>
                      <a:pt x="181584" y="11027"/>
                    </a:cubicBezTo>
                    <a:cubicBezTo>
                      <a:pt x="220921" y="5832"/>
                      <a:pt x="261743" y="2863"/>
                      <a:pt x="301822" y="636"/>
                    </a:cubicBezTo>
                    <a:cubicBezTo>
                      <a:pt x="347839" y="-1590"/>
                      <a:pt x="399793" y="2121"/>
                      <a:pt x="442841" y="10285"/>
                    </a:cubicBezTo>
                    <a:cubicBezTo>
                      <a:pt x="455459" y="12512"/>
                      <a:pt x="468818" y="17707"/>
                      <a:pt x="479210" y="22160"/>
                    </a:cubicBezTo>
                    <a:cubicBezTo>
                      <a:pt x="495538" y="28840"/>
                      <a:pt x="497023" y="39231"/>
                      <a:pt x="498507" y="48880"/>
                    </a:cubicBezTo>
                    <a:cubicBezTo>
                      <a:pt x="499249" y="51106"/>
                      <a:pt x="498507" y="54075"/>
                      <a:pt x="498507" y="56302"/>
                    </a:cubicBezTo>
                    <a:cubicBezTo>
                      <a:pt x="498507" y="64466"/>
                      <a:pt x="491827" y="69662"/>
                      <a:pt x="477725" y="72631"/>
                    </a:cubicBezTo>
                    <a:cubicBezTo>
                      <a:pt x="455459" y="77084"/>
                      <a:pt x="422059" y="79310"/>
                      <a:pt x="400536" y="85990"/>
                    </a:cubicBezTo>
                    <a:cubicBezTo>
                      <a:pt x="383465" y="91186"/>
                      <a:pt x="370847" y="98608"/>
                      <a:pt x="358972" y="106772"/>
                    </a:cubicBezTo>
                    <a:cubicBezTo>
                      <a:pt x="320377" y="132007"/>
                      <a:pt x="275844" y="155016"/>
                      <a:pt x="217952" y="160953"/>
                    </a:cubicBezTo>
                    <a:cubicBezTo>
                      <a:pt x="171935" y="165407"/>
                      <a:pt x="125919" y="160211"/>
                      <a:pt x="82870" y="149078"/>
                    </a:cubicBezTo>
                    <a:cubicBezTo>
                      <a:pt x="67284" y="145367"/>
                      <a:pt x="47987" y="140171"/>
                      <a:pt x="34627" y="133492"/>
                    </a:cubicBezTo>
                    <a:cubicBezTo>
                      <a:pt x="12361" y="122358"/>
                      <a:pt x="-1741" y="104545"/>
                      <a:pt x="486" y="859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0789EB02-3773-451F-BA84-035757231DC8}"/>
                  </a:ext>
                </a:extLst>
              </p:cNvPr>
              <p:cNvSpPr/>
              <p:nvPr/>
            </p:nvSpPr>
            <p:spPr>
              <a:xfrm>
                <a:off x="8868146" y="1057646"/>
                <a:ext cx="460169" cy="96487"/>
              </a:xfrm>
              <a:custGeom>
                <a:avLst/>
                <a:gdLst>
                  <a:gd name="connsiteX0" fmla="*/ 0 w 460168"/>
                  <a:gd name="connsiteY0" fmla="*/ 50470 h 96487"/>
                  <a:gd name="connsiteX1" fmla="*/ 74963 w 460168"/>
                  <a:gd name="connsiteY1" fmla="*/ 75705 h 96487"/>
                  <a:gd name="connsiteX2" fmla="*/ 141762 w 460168"/>
                  <a:gd name="connsiteY2" fmla="*/ 86096 h 96487"/>
                  <a:gd name="connsiteX3" fmla="*/ 213756 w 460168"/>
                  <a:gd name="connsiteY3" fmla="*/ 81643 h 96487"/>
                  <a:gd name="connsiteX4" fmla="*/ 289461 w 460168"/>
                  <a:gd name="connsiteY4" fmla="*/ 53439 h 96487"/>
                  <a:gd name="connsiteX5" fmla="*/ 340674 w 460168"/>
                  <a:gd name="connsiteY5" fmla="*/ 23751 h 96487"/>
                  <a:gd name="connsiteX6" fmla="*/ 427512 w 460168"/>
                  <a:gd name="connsiteY6" fmla="*/ 2227 h 96487"/>
                  <a:gd name="connsiteX7" fmla="*/ 449036 w 460168"/>
                  <a:gd name="connsiteY7" fmla="*/ 0 h 96487"/>
                  <a:gd name="connsiteX8" fmla="*/ 464622 w 460168"/>
                  <a:gd name="connsiteY8" fmla="*/ 2969 h 96487"/>
                  <a:gd name="connsiteX9" fmla="*/ 454973 w 460168"/>
                  <a:gd name="connsiteY9" fmla="*/ 12618 h 96487"/>
                  <a:gd name="connsiteX10" fmla="*/ 434934 w 460168"/>
                  <a:gd name="connsiteY10" fmla="*/ 16329 h 96487"/>
                  <a:gd name="connsiteX11" fmla="*/ 359229 w 460168"/>
                  <a:gd name="connsiteY11" fmla="*/ 31173 h 96487"/>
                  <a:gd name="connsiteX12" fmla="*/ 319891 w 460168"/>
                  <a:gd name="connsiteY12" fmla="*/ 53439 h 96487"/>
                  <a:gd name="connsiteX13" fmla="*/ 247155 w 460168"/>
                  <a:gd name="connsiteY13" fmla="*/ 86838 h 96487"/>
                  <a:gd name="connsiteX14" fmla="*/ 145473 w 460168"/>
                  <a:gd name="connsiteY14" fmla="*/ 100940 h 96487"/>
                  <a:gd name="connsiteX15" fmla="*/ 59377 w 460168"/>
                  <a:gd name="connsiteY15" fmla="*/ 86096 h 96487"/>
                  <a:gd name="connsiteX16" fmla="*/ 0 w 460168"/>
                  <a:gd name="connsiteY16" fmla="*/ 50470 h 9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60168" h="96487">
                    <a:moveTo>
                      <a:pt x="0" y="50470"/>
                    </a:moveTo>
                    <a:cubicBezTo>
                      <a:pt x="19297" y="63088"/>
                      <a:pt x="50470" y="70510"/>
                      <a:pt x="74963" y="75705"/>
                    </a:cubicBezTo>
                    <a:cubicBezTo>
                      <a:pt x="96487" y="80158"/>
                      <a:pt x="118753" y="84612"/>
                      <a:pt x="141762" y="86096"/>
                    </a:cubicBezTo>
                    <a:cubicBezTo>
                      <a:pt x="166255" y="87581"/>
                      <a:pt x="190005" y="85354"/>
                      <a:pt x="213756" y="81643"/>
                    </a:cubicBezTo>
                    <a:cubicBezTo>
                      <a:pt x="242702" y="77190"/>
                      <a:pt x="267195" y="64572"/>
                      <a:pt x="289461" y="53439"/>
                    </a:cubicBezTo>
                    <a:cubicBezTo>
                      <a:pt x="310243" y="43790"/>
                      <a:pt x="322860" y="34884"/>
                      <a:pt x="340674" y="23751"/>
                    </a:cubicBezTo>
                    <a:cubicBezTo>
                      <a:pt x="359971" y="11875"/>
                      <a:pt x="400792" y="5195"/>
                      <a:pt x="427512" y="2227"/>
                    </a:cubicBezTo>
                    <a:cubicBezTo>
                      <a:pt x="434934" y="1484"/>
                      <a:pt x="441614" y="0"/>
                      <a:pt x="449036" y="0"/>
                    </a:cubicBezTo>
                    <a:cubicBezTo>
                      <a:pt x="452747" y="0"/>
                      <a:pt x="463138" y="0"/>
                      <a:pt x="464622" y="2969"/>
                    </a:cubicBezTo>
                    <a:cubicBezTo>
                      <a:pt x="466106" y="6680"/>
                      <a:pt x="463138" y="9649"/>
                      <a:pt x="454973" y="12618"/>
                    </a:cubicBezTo>
                    <a:cubicBezTo>
                      <a:pt x="448294" y="14844"/>
                      <a:pt x="441614" y="15586"/>
                      <a:pt x="434934" y="16329"/>
                    </a:cubicBezTo>
                    <a:cubicBezTo>
                      <a:pt x="411925" y="20040"/>
                      <a:pt x="379268" y="23751"/>
                      <a:pt x="359229" y="31173"/>
                    </a:cubicBezTo>
                    <a:cubicBezTo>
                      <a:pt x="343642" y="37110"/>
                      <a:pt x="332509" y="46017"/>
                      <a:pt x="319891" y="53439"/>
                    </a:cubicBezTo>
                    <a:cubicBezTo>
                      <a:pt x="298368" y="66799"/>
                      <a:pt x="274617" y="78674"/>
                      <a:pt x="247155" y="86838"/>
                    </a:cubicBezTo>
                    <a:cubicBezTo>
                      <a:pt x="215240" y="96487"/>
                      <a:pt x="181841" y="103909"/>
                      <a:pt x="145473" y="100940"/>
                    </a:cubicBezTo>
                    <a:cubicBezTo>
                      <a:pt x="115042" y="98714"/>
                      <a:pt x="86096" y="95003"/>
                      <a:pt x="59377" y="86096"/>
                    </a:cubicBezTo>
                    <a:cubicBezTo>
                      <a:pt x="37110" y="79416"/>
                      <a:pt x="5938" y="66799"/>
                      <a:pt x="0" y="50470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67B22F05-0C19-4C89-B98F-AABDED04C56E}"/>
                  </a:ext>
                </a:extLst>
              </p:cNvPr>
              <p:cNvSpPr/>
              <p:nvPr/>
            </p:nvSpPr>
            <p:spPr>
              <a:xfrm>
                <a:off x="8908509" y="1067844"/>
                <a:ext cx="178130" cy="44532"/>
              </a:xfrm>
              <a:custGeom>
                <a:avLst/>
                <a:gdLst>
                  <a:gd name="connsiteX0" fmla="*/ 171166 w 178129"/>
                  <a:gd name="connsiteY0" fmla="*/ 48437 h 44532"/>
                  <a:gd name="connsiteX1" fmla="*/ 5654 w 178129"/>
                  <a:gd name="connsiteY1" fmla="*/ 9842 h 44532"/>
                  <a:gd name="connsiteX2" fmla="*/ 458 w 178129"/>
                  <a:gd name="connsiteY2" fmla="*/ 3162 h 44532"/>
                  <a:gd name="connsiteX3" fmla="*/ 458 w 178129"/>
                  <a:gd name="connsiteY3" fmla="*/ 3162 h 44532"/>
                  <a:gd name="connsiteX4" fmla="*/ 11591 w 178129"/>
                  <a:gd name="connsiteY4" fmla="*/ 193 h 44532"/>
                  <a:gd name="connsiteX5" fmla="*/ 177103 w 178129"/>
                  <a:gd name="connsiteY5" fmla="*/ 38788 h 44532"/>
                  <a:gd name="connsiteX6" fmla="*/ 182299 w 178129"/>
                  <a:gd name="connsiteY6" fmla="*/ 45468 h 44532"/>
                  <a:gd name="connsiteX7" fmla="*/ 182299 w 178129"/>
                  <a:gd name="connsiteY7" fmla="*/ 45468 h 44532"/>
                  <a:gd name="connsiteX8" fmla="*/ 171166 w 178129"/>
                  <a:gd name="connsiteY8" fmla="*/ 48437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129" h="44532">
                    <a:moveTo>
                      <a:pt x="171166" y="48437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77103" y="38788"/>
                    </a:lnTo>
                    <a:cubicBezTo>
                      <a:pt x="181557" y="39530"/>
                      <a:pt x="183783" y="42499"/>
                      <a:pt x="182299" y="45468"/>
                    </a:cubicBezTo>
                    <a:lnTo>
                      <a:pt x="182299" y="45468"/>
                    </a:lnTo>
                    <a:cubicBezTo>
                      <a:pt x="180814" y="48437"/>
                      <a:pt x="175619" y="49921"/>
                      <a:pt x="171166" y="484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3A2F9AC7-8873-4DB5-A10C-58E83C84FE75}"/>
                  </a:ext>
                </a:extLst>
              </p:cNvPr>
              <p:cNvSpPr/>
              <p:nvPr/>
            </p:nvSpPr>
            <p:spPr>
              <a:xfrm>
                <a:off x="8963433" y="1050773"/>
                <a:ext cx="170708" cy="44532"/>
              </a:xfrm>
              <a:custGeom>
                <a:avLst/>
                <a:gdLst>
                  <a:gd name="connsiteX0" fmla="*/ 163001 w 170707"/>
                  <a:gd name="connsiteY0" fmla="*/ 46952 h 44532"/>
                  <a:gd name="connsiteX1" fmla="*/ 5653 w 170707"/>
                  <a:gd name="connsiteY1" fmla="*/ 9842 h 44532"/>
                  <a:gd name="connsiteX2" fmla="*/ 458 w 170707"/>
                  <a:gd name="connsiteY2" fmla="*/ 3162 h 44532"/>
                  <a:gd name="connsiteX3" fmla="*/ 458 w 170707"/>
                  <a:gd name="connsiteY3" fmla="*/ 3162 h 44532"/>
                  <a:gd name="connsiteX4" fmla="*/ 11591 w 170707"/>
                  <a:gd name="connsiteY4" fmla="*/ 193 h 44532"/>
                  <a:gd name="connsiteX5" fmla="*/ 168939 w 170707"/>
                  <a:gd name="connsiteY5" fmla="*/ 37303 h 44532"/>
                  <a:gd name="connsiteX6" fmla="*/ 174134 w 170707"/>
                  <a:gd name="connsiteY6" fmla="*/ 43983 h 44532"/>
                  <a:gd name="connsiteX7" fmla="*/ 174134 w 170707"/>
                  <a:gd name="connsiteY7" fmla="*/ 43983 h 44532"/>
                  <a:gd name="connsiteX8" fmla="*/ 163001 w 170707"/>
                  <a:gd name="connsiteY8" fmla="*/ 46952 h 4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07" h="44532">
                    <a:moveTo>
                      <a:pt x="163001" y="46952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68939" y="37303"/>
                    </a:lnTo>
                    <a:cubicBezTo>
                      <a:pt x="173392" y="38046"/>
                      <a:pt x="175619" y="41015"/>
                      <a:pt x="174134" y="43983"/>
                    </a:cubicBezTo>
                    <a:lnTo>
                      <a:pt x="174134" y="43983"/>
                    </a:lnTo>
                    <a:cubicBezTo>
                      <a:pt x="172650" y="46952"/>
                      <a:pt x="167455" y="47694"/>
                      <a:pt x="163001" y="46952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BE47AFAE-B95B-4922-BB49-7091990FD89D}"/>
                  </a:ext>
                </a:extLst>
              </p:cNvPr>
              <p:cNvSpPr/>
              <p:nvPr/>
            </p:nvSpPr>
            <p:spPr>
              <a:xfrm>
                <a:off x="9023551" y="1033702"/>
                <a:ext cx="155864" cy="37110"/>
              </a:xfrm>
              <a:custGeom>
                <a:avLst/>
                <a:gdLst>
                  <a:gd name="connsiteX0" fmla="*/ 145931 w 155863"/>
                  <a:gd name="connsiteY0" fmla="*/ 42499 h 37110"/>
                  <a:gd name="connsiteX1" fmla="*/ 5654 w 155863"/>
                  <a:gd name="connsiteY1" fmla="*/ 9842 h 37110"/>
                  <a:gd name="connsiteX2" fmla="*/ 458 w 155863"/>
                  <a:gd name="connsiteY2" fmla="*/ 3162 h 37110"/>
                  <a:gd name="connsiteX3" fmla="*/ 458 w 155863"/>
                  <a:gd name="connsiteY3" fmla="*/ 3162 h 37110"/>
                  <a:gd name="connsiteX4" fmla="*/ 11591 w 155863"/>
                  <a:gd name="connsiteY4" fmla="*/ 193 h 37110"/>
                  <a:gd name="connsiteX5" fmla="*/ 151869 w 155863"/>
                  <a:gd name="connsiteY5" fmla="*/ 32850 h 37110"/>
                  <a:gd name="connsiteX6" fmla="*/ 157064 w 155863"/>
                  <a:gd name="connsiteY6" fmla="*/ 39530 h 37110"/>
                  <a:gd name="connsiteX7" fmla="*/ 157064 w 155863"/>
                  <a:gd name="connsiteY7" fmla="*/ 39530 h 37110"/>
                  <a:gd name="connsiteX8" fmla="*/ 145931 w 155863"/>
                  <a:gd name="connsiteY8" fmla="*/ 42499 h 3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863" h="37110">
                    <a:moveTo>
                      <a:pt x="145931" y="42499"/>
                    </a:moveTo>
                    <a:lnTo>
                      <a:pt x="5654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3" y="935"/>
                      <a:pt x="7138" y="-549"/>
                      <a:pt x="11591" y="193"/>
                    </a:cubicBezTo>
                    <a:lnTo>
                      <a:pt x="151869" y="32850"/>
                    </a:lnTo>
                    <a:cubicBezTo>
                      <a:pt x="156322" y="33592"/>
                      <a:pt x="158548" y="36561"/>
                      <a:pt x="157064" y="39530"/>
                    </a:cubicBezTo>
                    <a:lnTo>
                      <a:pt x="157064" y="39530"/>
                    </a:lnTo>
                    <a:cubicBezTo>
                      <a:pt x="155580" y="42499"/>
                      <a:pt x="150384" y="43241"/>
                      <a:pt x="145931" y="424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13CEE38C-6E05-4ECA-97DA-27BDDFEE3263}"/>
                  </a:ext>
                </a:extLst>
              </p:cNvPr>
              <p:cNvSpPr/>
              <p:nvPr/>
            </p:nvSpPr>
            <p:spPr>
              <a:xfrm>
                <a:off x="9093319" y="1022569"/>
                <a:ext cx="118753" cy="29688"/>
              </a:xfrm>
              <a:custGeom>
                <a:avLst/>
                <a:gdLst>
                  <a:gd name="connsiteX0" fmla="*/ 113273 w 118753"/>
                  <a:gd name="connsiteY0" fmla="*/ 35077 h 29688"/>
                  <a:gd name="connsiteX1" fmla="*/ 5653 w 118753"/>
                  <a:gd name="connsiteY1" fmla="*/ 9842 h 29688"/>
                  <a:gd name="connsiteX2" fmla="*/ 458 w 118753"/>
                  <a:gd name="connsiteY2" fmla="*/ 3162 h 29688"/>
                  <a:gd name="connsiteX3" fmla="*/ 458 w 118753"/>
                  <a:gd name="connsiteY3" fmla="*/ 3162 h 29688"/>
                  <a:gd name="connsiteX4" fmla="*/ 11591 w 118753"/>
                  <a:gd name="connsiteY4" fmla="*/ 193 h 29688"/>
                  <a:gd name="connsiteX5" fmla="*/ 119211 w 118753"/>
                  <a:gd name="connsiteY5" fmla="*/ 25428 h 29688"/>
                  <a:gd name="connsiteX6" fmla="*/ 124406 w 118753"/>
                  <a:gd name="connsiteY6" fmla="*/ 32108 h 29688"/>
                  <a:gd name="connsiteX7" fmla="*/ 124406 w 118753"/>
                  <a:gd name="connsiteY7" fmla="*/ 32108 h 29688"/>
                  <a:gd name="connsiteX8" fmla="*/ 113273 w 118753"/>
                  <a:gd name="connsiteY8" fmla="*/ 35077 h 2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753" h="29688">
                    <a:moveTo>
                      <a:pt x="113273" y="35077"/>
                    </a:moveTo>
                    <a:lnTo>
                      <a:pt x="5653" y="9842"/>
                    </a:lnTo>
                    <a:cubicBezTo>
                      <a:pt x="1200" y="9100"/>
                      <a:pt x="-1026" y="6131"/>
                      <a:pt x="458" y="3162"/>
                    </a:cubicBezTo>
                    <a:lnTo>
                      <a:pt x="458" y="3162"/>
                    </a:lnTo>
                    <a:cubicBezTo>
                      <a:pt x="1942" y="935"/>
                      <a:pt x="7138" y="-549"/>
                      <a:pt x="11591" y="193"/>
                    </a:cubicBezTo>
                    <a:lnTo>
                      <a:pt x="119211" y="25428"/>
                    </a:lnTo>
                    <a:cubicBezTo>
                      <a:pt x="123664" y="26170"/>
                      <a:pt x="125891" y="29139"/>
                      <a:pt x="124406" y="32108"/>
                    </a:cubicBezTo>
                    <a:lnTo>
                      <a:pt x="124406" y="32108"/>
                    </a:lnTo>
                    <a:cubicBezTo>
                      <a:pt x="122922" y="35077"/>
                      <a:pt x="117727" y="36561"/>
                      <a:pt x="113273" y="35077"/>
                    </a:cubicBezTo>
                    <a:close/>
                  </a:path>
                </a:pathLst>
              </a:custGeom>
              <a:solidFill>
                <a:srgbClr val="FEFEFE"/>
              </a:soli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D9DF204-3353-4D13-B20A-C8319663ED53}"/>
              </a:ext>
            </a:extLst>
          </p:cNvPr>
          <p:cNvGrpSpPr/>
          <p:nvPr/>
        </p:nvGrpSpPr>
        <p:grpSpPr>
          <a:xfrm>
            <a:off x="9902901" y="4342527"/>
            <a:ext cx="1878348" cy="2409174"/>
            <a:chOff x="9902901" y="4342527"/>
            <a:chExt cx="1878348" cy="2409174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677FF749-6CF7-4E04-BCBC-13369F126DAF}"/>
                </a:ext>
              </a:extLst>
            </p:cNvPr>
            <p:cNvSpPr/>
            <p:nvPr/>
          </p:nvSpPr>
          <p:spPr>
            <a:xfrm>
              <a:off x="9920050" y="4342527"/>
              <a:ext cx="1851997" cy="965529"/>
            </a:xfrm>
            <a:custGeom>
              <a:avLst/>
              <a:gdLst>
                <a:gd name="connsiteX0" fmla="*/ 922333 w 1851997"/>
                <a:gd name="connsiteY0" fmla="*/ 87524 h 965529"/>
                <a:gd name="connsiteX1" fmla="*/ 831403 w 1851997"/>
                <a:gd name="connsiteY1" fmla="*/ 89292 h 965529"/>
                <a:gd name="connsiteX2" fmla="*/ 787982 w 1851997"/>
                <a:gd name="connsiteY2" fmla="*/ 124420 h 965529"/>
                <a:gd name="connsiteX3" fmla="*/ 805057 w 1851997"/>
                <a:gd name="connsiteY3" fmla="*/ 138081 h 965529"/>
                <a:gd name="connsiteX4" fmla="*/ 1023141 w 1851997"/>
                <a:gd name="connsiteY4" fmla="*/ 137106 h 965529"/>
                <a:gd name="connsiteX5" fmla="*/ 1047047 w 1851997"/>
                <a:gd name="connsiteY5" fmla="*/ 112223 h 965529"/>
                <a:gd name="connsiteX6" fmla="*/ 1024605 w 1851997"/>
                <a:gd name="connsiteY6" fmla="*/ 88317 h 965529"/>
                <a:gd name="connsiteX7" fmla="*/ 922333 w 1851997"/>
                <a:gd name="connsiteY7" fmla="*/ 87524 h 965529"/>
                <a:gd name="connsiteX8" fmla="*/ 738218 w 1851997"/>
                <a:gd name="connsiteY8" fmla="*/ 10 h 965529"/>
                <a:gd name="connsiteX9" fmla="*/ 1101691 w 1851997"/>
                <a:gd name="connsiteY9" fmla="*/ 10 h 965529"/>
                <a:gd name="connsiteX10" fmla="*/ 1153894 w 1851997"/>
                <a:gd name="connsiteY10" fmla="*/ 49286 h 965529"/>
                <a:gd name="connsiteX11" fmla="*/ 1112912 w 1851997"/>
                <a:gd name="connsiteY11" fmla="*/ 92707 h 965529"/>
                <a:gd name="connsiteX12" fmla="*/ 1102179 w 1851997"/>
                <a:gd name="connsiteY12" fmla="*/ 98562 h 965529"/>
                <a:gd name="connsiteX13" fmla="*/ 1101202 w 1851997"/>
                <a:gd name="connsiteY13" fmla="*/ 137593 h 965529"/>
                <a:gd name="connsiteX14" fmla="*/ 1128524 w 1851997"/>
                <a:gd name="connsiteY14" fmla="*/ 155644 h 965529"/>
                <a:gd name="connsiteX15" fmla="*/ 1291965 w 1851997"/>
                <a:gd name="connsiteY15" fmla="*/ 213214 h 965529"/>
                <a:gd name="connsiteX16" fmla="*/ 1656413 w 1851997"/>
                <a:gd name="connsiteY16" fmla="*/ 525460 h 965529"/>
                <a:gd name="connsiteX17" fmla="*/ 1758380 w 1851997"/>
                <a:gd name="connsiteY17" fmla="*/ 742567 h 965529"/>
                <a:gd name="connsiteX18" fmla="*/ 1787654 w 1851997"/>
                <a:gd name="connsiteY18" fmla="*/ 787940 h 965529"/>
                <a:gd name="connsiteX19" fmla="*/ 1832539 w 1851997"/>
                <a:gd name="connsiteY19" fmla="*/ 812334 h 965529"/>
                <a:gd name="connsiteX20" fmla="*/ 1833027 w 1851997"/>
                <a:gd name="connsiteY20" fmla="*/ 853804 h 965529"/>
                <a:gd name="connsiteX21" fmla="*/ 1719350 w 1851997"/>
                <a:gd name="connsiteY21" fmla="*/ 897713 h 965529"/>
                <a:gd name="connsiteX22" fmla="*/ 1434426 w 1851997"/>
                <a:gd name="connsiteY22" fmla="*/ 947477 h 965529"/>
                <a:gd name="connsiteX23" fmla="*/ 898731 w 1851997"/>
                <a:gd name="connsiteY23" fmla="*/ 965529 h 965529"/>
                <a:gd name="connsiteX24" fmla="*/ 421094 w 1851997"/>
                <a:gd name="connsiteY24" fmla="*/ 946013 h 965529"/>
                <a:gd name="connsiteX25" fmla="*/ 89822 w 1851997"/>
                <a:gd name="connsiteY25" fmla="*/ 887467 h 965529"/>
                <a:gd name="connsiteX26" fmla="*/ 6882 w 1851997"/>
                <a:gd name="connsiteY26" fmla="*/ 845022 h 965529"/>
                <a:gd name="connsiteX27" fmla="*/ 4930 w 1851997"/>
                <a:gd name="connsiteY27" fmla="*/ 813310 h 965529"/>
                <a:gd name="connsiteX28" fmla="*/ 29812 w 1851997"/>
                <a:gd name="connsiteY28" fmla="*/ 797209 h 965529"/>
                <a:gd name="connsiteX29" fmla="*/ 100555 w 1851997"/>
                <a:gd name="connsiteY29" fmla="*/ 722076 h 965529"/>
                <a:gd name="connsiteX30" fmla="*/ 249848 w 1851997"/>
                <a:gd name="connsiteY30" fmla="*/ 437640 h 965529"/>
                <a:gd name="connsiteX31" fmla="*/ 561116 w 1851997"/>
                <a:gd name="connsiteY31" fmla="*/ 208335 h 965529"/>
                <a:gd name="connsiteX32" fmla="*/ 708945 w 1851997"/>
                <a:gd name="connsiteY32" fmla="*/ 156132 h 965529"/>
                <a:gd name="connsiteX33" fmla="*/ 733339 w 1851997"/>
                <a:gd name="connsiteY33" fmla="*/ 135153 h 965529"/>
                <a:gd name="connsiteX34" fmla="*/ 731876 w 1851997"/>
                <a:gd name="connsiteY34" fmla="*/ 102953 h 965529"/>
                <a:gd name="connsiteX35" fmla="*/ 711872 w 1851997"/>
                <a:gd name="connsiteY35" fmla="*/ 87341 h 965529"/>
                <a:gd name="connsiteX36" fmla="*/ 682599 w 1851997"/>
                <a:gd name="connsiteY36" fmla="*/ 40504 h 965529"/>
                <a:gd name="connsiteX37" fmla="*/ 738218 w 1851997"/>
                <a:gd name="connsiteY37" fmla="*/ 10 h 96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51997" h="965529">
                  <a:moveTo>
                    <a:pt x="922333" y="87524"/>
                  </a:moveTo>
                  <a:cubicBezTo>
                    <a:pt x="888486" y="87829"/>
                    <a:pt x="856529" y="88561"/>
                    <a:pt x="831403" y="89292"/>
                  </a:cubicBezTo>
                  <a:cubicBezTo>
                    <a:pt x="787982" y="89781"/>
                    <a:pt x="787494" y="82950"/>
                    <a:pt x="787982" y="124420"/>
                  </a:cubicBezTo>
                  <a:cubicBezTo>
                    <a:pt x="788957" y="135642"/>
                    <a:pt x="789933" y="140033"/>
                    <a:pt x="805057" y="138081"/>
                  </a:cubicBezTo>
                  <a:cubicBezTo>
                    <a:pt x="873361" y="134178"/>
                    <a:pt x="943616" y="132227"/>
                    <a:pt x="1023141" y="137106"/>
                  </a:cubicBezTo>
                  <a:cubicBezTo>
                    <a:pt x="1042656" y="135154"/>
                    <a:pt x="1047047" y="138569"/>
                    <a:pt x="1047047" y="112223"/>
                  </a:cubicBezTo>
                  <a:cubicBezTo>
                    <a:pt x="1047047" y="96123"/>
                    <a:pt x="1052414" y="86365"/>
                    <a:pt x="1024605" y="88317"/>
                  </a:cubicBezTo>
                  <a:cubicBezTo>
                    <a:pt x="991917" y="87341"/>
                    <a:pt x="956180" y="87219"/>
                    <a:pt x="922333" y="87524"/>
                  </a:cubicBezTo>
                  <a:close/>
                  <a:moveTo>
                    <a:pt x="738218" y="10"/>
                  </a:moveTo>
                  <a:cubicBezTo>
                    <a:pt x="859213" y="10"/>
                    <a:pt x="980696" y="10"/>
                    <a:pt x="1101691" y="10"/>
                  </a:cubicBezTo>
                  <a:cubicBezTo>
                    <a:pt x="1132428" y="10"/>
                    <a:pt x="1153894" y="20501"/>
                    <a:pt x="1153894" y="49286"/>
                  </a:cubicBezTo>
                  <a:cubicBezTo>
                    <a:pt x="1152430" y="75632"/>
                    <a:pt x="1143160" y="84902"/>
                    <a:pt x="1112912" y="92707"/>
                  </a:cubicBezTo>
                  <a:cubicBezTo>
                    <a:pt x="1107057" y="94171"/>
                    <a:pt x="1102179" y="90756"/>
                    <a:pt x="1102179" y="98562"/>
                  </a:cubicBezTo>
                  <a:cubicBezTo>
                    <a:pt x="1102179" y="116614"/>
                    <a:pt x="1099739" y="120029"/>
                    <a:pt x="1101202" y="137593"/>
                  </a:cubicBezTo>
                  <a:cubicBezTo>
                    <a:pt x="1102666" y="153205"/>
                    <a:pt x="1118767" y="153693"/>
                    <a:pt x="1128524" y="155644"/>
                  </a:cubicBezTo>
                  <a:cubicBezTo>
                    <a:pt x="1185118" y="168817"/>
                    <a:pt x="1239761" y="187845"/>
                    <a:pt x="1291965" y="213214"/>
                  </a:cubicBezTo>
                  <a:cubicBezTo>
                    <a:pt x="1444672" y="286885"/>
                    <a:pt x="1566155" y="382022"/>
                    <a:pt x="1656413" y="525460"/>
                  </a:cubicBezTo>
                  <a:cubicBezTo>
                    <a:pt x="1703738" y="600593"/>
                    <a:pt x="1735938" y="657188"/>
                    <a:pt x="1758380" y="742567"/>
                  </a:cubicBezTo>
                  <a:cubicBezTo>
                    <a:pt x="1761796" y="754764"/>
                    <a:pt x="1776432" y="784037"/>
                    <a:pt x="1787654" y="787940"/>
                  </a:cubicBezTo>
                  <a:cubicBezTo>
                    <a:pt x="1806681" y="793795"/>
                    <a:pt x="1815463" y="802088"/>
                    <a:pt x="1832539" y="812334"/>
                  </a:cubicBezTo>
                  <a:cubicBezTo>
                    <a:pt x="1857909" y="827458"/>
                    <a:pt x="1858884" y="838680"/>
                    <a:pt x="1833027" y="853804"/>
                  </a:cubicBezTo>
                  <a:cubicBezTo>
                    <a:pt x="1797899" y="874783"/>
                    <a:pt x="1758869" y="889907"/>
                    <a:pt x="1719350" y="897713"/>
                  </a:cubicBezTo>
                  <a:cubicBezTo>
                    <a:pt x="1631531" y="914789"/>
                    <a:pt x="1523709" y="940159"/>
                    <a:pt x="1434426" y="947477"/>
                  </a:cubicBezTo>
                  <a:cubicBezTo>
                    <a:pt x="1253422" y="965529"/>
                    <a:pt x="1077784" y="965529"/>
                    <a:pt x="898731" y="965529"/>
                  </a:cubicBezTo>
                  <a:cubicBezTo>
                    <a:pt x="699187" y="965529"/>
                    <a:pt x="569898" y="956259"/>
                    <a:pt x="421094" y="946013"/>
                  </a:cubicBezTo>
                  <a:cubicBezTo>
                    <a:pt x="309857" y="935768"/>
                    <a:pt x="198132" y="916253"/>
                    <a:pt x="89822" y="887467"/>
                  </a:cubicBezTo>
                  <a:cubicBezTo>
                    <a:pt x="59573" y="879662"/>
                    <a:pt x="28348" y="866489"/>
                    <a:pt x="6882" y="845022"/>
                  </a:cubicBezTo>
                  <a:cubicBezTo>
                    <a:pt x="-1412" y="836728"/>
                    <a:pt x="-2388" y="823067"/>
                    <a:pt x="4930" y="813310"/>
                  </a:cubicBezTo>
                  <a:cubicBezTo>
                    <a:pt x="10785" y="805504"/>
                    <a:pt x="22982" y="798673"/>
                    <a:pt x="29812" y="797209"/>
                  </a:cubicBezTo>
                  <a:cubicBezTo>
                    <a:pt x="77137" y="789404"/>
                    <a:pt x="89822" y="761594"/>
                    <a:pt x="100555" y="722076"/>
                  </a:cubicBezTo>
                  <a:cubicBezTo>
                    <a:pt x="129340" y="616205"/>
                    <a:pt x="182520" y="523020"/>
                    <a:pt x="249848" y="437640"/>
                  </a:cubicBezTo>
                  <a:cubicBezTo>
                    <a:pt x="334251" y="331282"/>
                    <a:pt x="439146" y="265906"/>
                    <a:pt x="561116" y="208335"/>
                  </a:cubicBezTo>
                  <a:cubicBezTo>
                    <a:pt x="609905" y="185405"/>
                    <a:pt x="655765" y="166866"/>
                    <a:pt x="708945" y="156132"/>
                  </a:cubicBezTo>
                  <a:cubicBezTo>
                    <a:pt x="724557" y="152717"/>
                    <a:pt x="734315" y="154180"/>
                    <a:pt x="733339" y="135153"/>
                  </a:cubicBezTo>
                  <a:cubicBezTo>
                    <a:pt x="732851" y="126371"/>
                    <a:pt x="732363" y="111735"/>
                    <a:pt x="731876" y="102953"/>
                  </a:cubicBezTo>
                  <a:cubicBezTo>
                    <a:pt x="730900" y="85877"/>
                    <a:pt x="727972" y="93683"/>
                    <a:pt x="711872" y="87341"/>
                  </a:cubicBezTo>
                  <a:cubicBezTo>
                    <a:pt x="689430" y="78071"/>
                    <a:pt x="681135" y="63923"/>
                    <a:pt x="682599" y="40504"/>
                  </a:cubicBezTo>
                  <a:cubicBezTo>
                    <a:pt x="684063" y="17574"/>
                    <a:pt x="701627" y="-479"/>
                    <a:pt x="738218" y="10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FA2D65DC-DDDB-4171-9826-DA1099DE8428}"/>
                </a:ext>
              </a:extLst>
            </p:cNvPr>
            <p:cNvSpPr/>
            <p:nvPr/>
          </p:nvSpPr>
          <p:spPr>
            <a:xfrm>
              <a:off x="9997651" y="5134370"/>
              <a:ext cx="1688074" cy="121971"/>
            </a:xfrm>
            <a:custGeom>
              <a:avLst/>
              <a:gdLst>
                <a:gd name="connsiteX0" fmla="*/ 2571044 w 2568038"/>
                <a:gd name="connsiteY0" fmla="*/ 13360 h 185551"/>
                <a:gd name="connsiteX1" fmla="*/ 2521316 w 2568038"/>
                <a:gd name="connsiteY1" fmla="*/ 74963 h 185551"/>
                <a:gd name="connsiteX2" fmla="*/ 2220721 w 2568038"/>
                <a:gd name="connsiteY2" fmla="*/ 143989 h 185551"/>
                <a:gd name="connsiteX3" fmla="*/ 1209092 w 2568038"/>
                <a:gd name="connsiteY3" fmla="*/ 189263 h 185551"/>
                <a:gd name="connsiteX4" fmla="*/ 545558 w 2568038"/>
                <a:gd name="connsiteY4" fmla="*/ 156606 h 185551"/>
                <a:gd name="connsiteX5" fmla="*/ 133633 w 2568038"/>
                <a:gd name="connsiteY5" fmla="*/ 86838 h 185551"/>
                <a:gd name="connsiteX6" fmla="*/ 35 w 2568038"/>
                <a:gd name="connsiteY6" fmla="*/ 0 h 185551"/>
                <a:gd name="connsiteX7" fmla="*/ 178165 w 2568038"/>
                <a:gd name="connsiteY7" fmla="*/ 74221 h 185551"/>
                <a:gd name="connsiteX8" fmla="*/ 660600 w 2568038"/>
                <a:gd name="connsiteY8" fmla="*/ 134339 h 185551"/>
                <a:gd name="connsiteX9" fmla="*/ 1150458 w 2568038"/>
                <a:gd name="connsiteY9" fmla="*/ 159575 h 185551"/>
                <a:gd name="connsiteX10" fmla="*/ 1629924 w 2568038"/>
                <a:gd name="connsiteY10" fmla="*/ 157348 h 185551"/>
                <a:gd name="connsiteX11" fmla="*/ 2087124 w 2568038"/>
                <a:gd name="connsiteY11" fmla="*/ 131371 h 185551"/>
                <a:gd name="connsiteX12" fmla="*/ 2482721 w 2568038"/>
                <a:gd name="connsiteY12" fmla="*/ 68283 h 185551"/>
                <a:gd name="connsiteX13" fmla="*/ 2571044 w 2568038"/>
                <a:gd name="connsiteY13" fmla="*/ 13360 h 18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8038" h="185551">
                  <a:moveTo>
                    <a:pt x="2571044" y="13360"/>
                  </a:moveTo>
                  <a:cubicBezTo>
                    <a:pt x="2564364" y="42306"/>
                    <a:pt x="2544324" y="66057"/>
                    <a:pt x="2521316" y="74963"/>
                  </a:cubicBezTo>
                  <a:cubicBezTo>
                    <a:pt x="2437446" y="114300"/>
                    <a:pt x="2330568" y="129886"/>
                    <a:pt x="2220721" y="143989"/>
                  </a:cubicBezTo>
                  <a:cubicBezTo>
                    <a:pt x="1987668" y="184810"/>
                    <a:pt x="1580196" y="190005"/>
                    <a:pt x="1209092" y="189263"/>
                  </a:cubicBezTo>
                  <a:cubicBezTo>
                    <a:pt x="1061393" y="190005"/>
                    <a:pt x="661343" y="169966"/>
                    <a:pt x="545558" y="156606"/>
                  </a:cubicBezTo>
                  <a:cubicBezTo>
                    <a:pt x="398601" y="140277"/>
                    <a:pt x="276879" y="129144"/>
                    <a:pt x="133633" y="86838"/>
                  </a:cubicBezTo>
                  <a:cubicBezTo>
                    <a:pt x="100976" y="77190"/>
                    <a:pt x="-2191" y="18555"/>
                    <a:pt x="35" y="0"/>
                  </a:cubicBezTo>
                  <a:cubicBezTo>
                    <a:pt x="62381" y="40079"/>
                    <a:pt x="112109" y="61603"/>
                    <a:pt x="178165" y="74221"/>
                  </a:cubicBezTo>
                  <a:cubicBezTo>
                    <a:pt x="336256" y="104651"/>
                    <a:pt x="500284" y="125433"/>
                    <a:pt x="660600" y="134339"/>
                  </a:cubicBezTo>
                  <a:cubicBezTo>
                    <a:pt x="838730" y="153637"/>
                    <a:pt x="1015376" y="152153"/>
                    <a:pt x="1150458" y="159575"/>
                  </a:cubicBezTo>
                  <a:cubicBezTo>
                    <a:pt x="1239523" y="158090"/>
                    <a:pt x="1506717" y="162544"/>
                    <a:pt x="1629924" y="157348"/>
                  </a:cubicBezTo>
                  <a:cubicBezTo>
                    <a:pt x="1623986" y="157348"/>
                    <a:pt x="1957238" y="143989"/>
                    <a:pt x="2087124" y="131371"/>
                  </a:cubicBezTo>
                  <a:cubicBezTo>
                    <a:pt x="2220721" y="118011"/>
                    <a:pt x="2352092" y="107620"/>
                    <a:pt x="2482721" y="68283"/>
                  </a:cubicBezTo>
                  <a:cubicBezTo>
                    <a:pt x="2514636" y="59377"/>
                    <a:pt x="2548035" y="41563"/>
                    <a:pt x="2571044" y="1336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BD27CC03-A7AD-4904-AF91-E04E983B6F5B}"/>
                </a:ext>
              </a:extLst>
            </p:cNvPr>
            <p:cNvSpPr/>
            <p:nvPr/>
          </p:nvSpPr>
          <p:spPr>
            <a:xfrm>
              <a:off x="10677783" y="4358927"/>
              <a:ext cx="326881" cy="4879"/>
            </a:xfrm>
            <a:custGeom>
              <a:avLst/>
              <a:gdLst>
                <a:gd name="connsiteX0" fmla="*/ 0 w 497279"/>
                <a:gd name="connsiteY0" fmla="*/ 11434 h 7422"/>
                <a:gd name="connsiteX1" fmla="*/ 498021 w 497279"/>
                <a:gd name="connsiteY1" fmla="*/ 9950 h 7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7279" h="7422">
                  <a:moveTo>
                    <a:pt x="0" y="11434"/>
                  </a:moveTo>
                  <a:cubicBezTo>
                    <a:pt x="34884" y="-1183"/>
                    <a:pt x="431965" y="-5637"/>
                    <a:pt x="498021" y="9950"/>
                  </a:cubicBezTo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96B530E-8660-4BEA-9843-9B4D70F1A8ED}"/>
                </a:ext>
              </a:extLst>
            </p:cNvPr>
            <p:cNvSpPr/>
            <p:nvPr/>
          </p:nvSpPr>
          <p:spPr>
            <a:xfrm>
              <a:off x="9902901" y="5170962"/>
              <a:ext cx="1878348" cy="1580739"/>
            </a:xfrm>
            <a:custGeom>
              <a:avLst/>
              <a:gdLst>
                <a:gd name="connsiteX0" fmla="*/ 2764172 w 2857500"/>
                <a:gd name="connsiteY0" fmla="*/ 89065 h 2404753"/>
                <a:gd name="connsiteX1" fmla="*/ 2232751 w 2857500"/>
                <a:gd name="connsiteY1" fmla="*/ 195943 h 2404753"/>
                <a:gd name="connsiteX2" fmla="*/ 1719885 w 2857500"/>
                <a:gd name="connsiteY2" fmla="*/ 232311 h 2404753"/>
                <a:gd name="connsiteX3" fmla="*/ 964318 w 2857500"/>
                <a:gd name="connsiteY3" fmla="*/ 223404 h 2404753"/>
                <a:gd name="connsiteX4" fmla="*/ 821072 w 2857500"/>
                <a:gd name="connsiteY4" fmla="*/ 215240 h 2404753"/>
                <a:gd name="connsiteX5" fmla="*/ 383169 w 2857500"/>
                <a:gd name="connsiteY5" fmla="*/ 161059 h 2404753"/>
                <a:gd name="connsiteX6" fmla="*/ 54371 w 2857500"/>
                <a:gd name="connsiteY6" fmla="*/ 67541 h 2404753"/>
                <a:gd name="connsiteX7" fmla="*/ 8354 w 2857500"/>
                <a:gd name="connsiteY7" fmla="*/ 0 h 2404753"/>
                <a:gd name="connsiteX8" fmla="*/ 11323 w 2857500"/>
                <a:gd name="connsiteY8" fmla="*/ 51213 h 2404753"/>
                <a:gd name="connsiteX9" fmla="*/ 124139 w 2857500"/>
                <a:gd name="connsiteY9" fmla="*/ 168481 h 2404753"/>
                <a:gd name="connsiteX10" fmla="*/ 171640 w 2857500"/>
                <a:gd name="connsiteY10" fmla="*/ 227858 h 2404753"/>
                <a:gd name="connsiteX11" fmla="*/ 426217 w 2857500"/>
                <a:gd name="connsiteY11" fmla="*/ 617517 h 2404753"/>
                <a:gd name="connsiteX12" fmla="*/ 926465 w 2857500"/>
                <a:gd name="connsiteY12" fmla="*/ 988621 h 2404753"/>
                <a:gd name="connsiteX13" fmla="*/ 947989 w 2857500"/>
                <a:gd name="connsiteY13" fmla="*/ 1038349 h 2404753"/>
                <a:gd name="connsiteX14" fmla="*/ 843338 w 2857500"/>
                <a:gd name="connsiteY14" fmla="*/ 1315934 h 2404753"/>
                <a:gd name="connsiteX15" fmla="*/ 584307 w 2857500"/>
                <a:gd name="connsiteY15" fmla="*/ 2118261 h 2404753"/>
                <a:gd name="connsiteX16" fmla="*/ 616222 w 2857500"/>
                <a:gd name="connsiteY16" fmla="*/ 2170216 h 2404753"/>
                <a:gd name="connsiteX17" fmla="*/ 671888 w 2857500"/>
                <a:gd name="connsiteY17" fmla="*/ 2147207 h 2404753"/>
                <a:gd name="connsiteX18" fmla="*/ 739429 w 2857500"/>
                <a:gd name="connsiteY18" fmla="*/ 1931967 h 2404753"/>
                <a:gd name="connsiteX19" fmla="*/ 846307 w 2857500"/>
                <a:gd name="connsiteY19" fmla="*/ 1591294 h 2404753"/>
                <a:gd name="connsiteX20" fmla="*/ 915332 w 2857500"/>
                <a:gd name="connsiteY20" fmla="*/ 1622466 h 2404753"/>
                <a:gd name="connsiteX21" fmla="*/ 1344328 w 2857500"/>
                <a:gd name="connsiteY21" fmla="*/ 1694460 h 2404753"/>
                <a:gd name="connsiteX22" fmla="*/ 1424486 w 2857500"/>
                <a:gd name="connsiteY22" fmla="*/ 1772392 h 2404753"/>
                <a:gd name="connsiteX23" fmla="*/ 1423744 w 2857500"/>
                <a:gd name="connsiteY23" fmla="*/ 2362447 h 2404753"/>
                <a:gd name="connsiteX24" fmla="*/ 1469761 w 2857500"/>
                <a:gd name="connsiteY24" fmla="*/ 2407722 h 2404753"/>
                <a:gd name="connsiteX25" fmla="*/ 1506129 w 2857500"/>
                <a:gd name="connsiteY25" fmla="*/ 2361705 h 2404753"/>
                <a:gd name="connsiteX26" fmla="*/ 1506129 w 2857500"/>
                <a:gd name="connsiteY26" fmla="*/ 1739735 h 2404753"/>
                <a:gd name="connsiteX27" fmla="*/ 1536560 w 2857500"/>
                <a:gd name="connsiteY27" fmla="*/ 1694460 h 2404753"/>
                <a:gd name="connsiteX28" fmla="*/ 1800044 w 2857500"/>
                <a:gd name="connsiteY28" fmla="*/ 1676648 h 2404753"/>
                <a:gd name="connsiteX29" fmla="*/ 2050910 w 2857500"/>
                <a:gd name="connsiteY29" fmla="*/ 1604653 h 2404753"/>
                <a:gd name="connsiteX30" fmla="*/ 2101380 w 2857500"/>
                <a:gd name="connsiteY30" fmla="*/ 1627662 h 2404753"/>
                <a:gd name="connsiteX31" fmla="*/ 2266150 w 2857500"/>
                <a:gd name="connsiteY31" fmla="*/ 2150176 h 2404753"/>
                <a:gd name="connsiteX32" fmla="*/ 2301034 w 2857500"/>
                <a:gd name="connsiteY32" fmla="*/ 2173927 h 2404753"/>
                <a:gd name="connsiteX33" fmla="*/ 2346309 w 2857500"/>
                <a:gd name="connsiteY33" fmla="*/ 2155372 h 2404753"/>
                <a:gd name="connsiteX34" fmla="*/ 2352989 w 2857500"/>
                <a:gd name="connsiteY34" fmla="*/ 2130136 h 2404753"/>
                <a:gd name="connsiteX35" fmla="*/ 2325527 w 2857500"/>
                <a:gd name="connsiteY35" fmla="*/ 2035876 h 2404753"/>
                <a:gd name="connsiteX36" fmla="*/ 1979658 w 2857500"/>
                <a:gd name="connsiteY36" fmla="*/ 1011629 h 2404753"/>
                <a:gd name="connsiteX37" fmla="*/ 2002667 w 2857500"/>
                <a:gd name="connsiteY37" fmla="*/ 954479 h 2404753"/>
                <a:gd name="connsiteX38" fmla="*/ 2306972 w 2857500"/>
                <a:gd name="connsiteY38" fmla="*/ 743692 h 2404753"/>
                <a:gd name="connsiteX39" fmla="*/ 2659521 w 2857500"/>
                <a:gd name="connsiteY39" fmla="*/ 282039 h 2404753"/>
                <a:gd name="connsiteX40" fmla="*/ 2767883 w 2857500"/>
                <a:gd name="connsiteY40" fmla="*/ 161801 h 2404753"/>
                <a:gd name="connsiteX41" fmla="*/ 2857690 w 2857500"/>
                <a:gd name="connsiteY41" fmla="*/ 17071 h 2404753"/>
                <a:gd name="connsiteX42" fmla="*/ 2764172 w 2857500"/>
                <a:gd name="connsiteY42" fmla="*/ 89065 h 2404753"/>
                <a:gd name="connsiteX43" fmla="*/ 1038538 w 2857500"/>
                <a:gd name="connsiteY43" fmla="*/ 1053935 h 2404753"/>
                <a:gd name="connsiteX44" fmla="*/ 1071938 w 2857500"/>
                <a:gd name="connsiteY44" fmla="*/ 1036122 h 2404753"/>
                <a:gd name="connsiteX45" fmla="*/ 1393314 w 2857500"/>
                <a:gd name="connsiteY45" fmla="*/ 1080654 h 2404753"/>
                <a:gd name="connsiteX46" fmla="*/ 1425971 w 2857500"/>
                <a:gd name="connsiteY46" fmla="*/ 1115538 h 2404753"/>
                <a:gd name="connsiteX47" fmla="*/ 1425971 w 2857500"/>
                <a:gd name="connsiteY47" fmla="*/ 1344881 h 2404753"/>
                <a:gd name="connsiteX48" fmla="*/ 1391830 w 2857500"/>
                <a:gd name="connsiteY48" fmla="*/ 1379022 h 2404753"/>
                <a:gd name="connsiteX49" fmla="*/ 893808 w 2857500"/>
                <a:gd name="connsiteY49" fmla="*/ 1461407 h 2404753"/>
                <a:gd name="connsiteX50" fmla="*/ 1038538 w 2857500"/>
                <a:gd name="connsiteY50" fmla="*/ 1053935 h 2404753"/>
                <a:gd name="connsiteX51" fmla="*/ 915332 w 2857500"/>
                <a:gd name="connsiteY51" fmla="*/ 1527464 h 2404753"/>
                <a:gd name="connsiteX52" fmla="*/ 1425971 w 2857500"/>
                <a:gd name="connsiteY52" fmla="*/ 1442110 h 2404753"/>
                <a:gd name="connsiteX53" fmla="*/ 1425971 w 2857500"/>
                <a:gd name="connsiteY53" fmla="*/ 1613560 h 2404753"/>
                <a:gd name="connsiteX54" fmla="*/ 915332 w 2857500"/>
                <a:gd name="connsiteY54" fmla="*/ 1527464 h 2404753"/>
                <a:gd name="connsiteX55" fmla="*/ 1506129 w 2857500"/>
                <a:gd name="connsiteY55" fmla="*/ 1612075 h 2404753"/>
                <a:gd name="connsiteX56" fmla="*/ 1506129 w 2857500"/>
                <a:gd name="connsiteY56" fmla="*/ 1441368 h 2404753"/>
                <a:gd name="connsiteX57" fmla="*/ 1984111 w 2857500"/>
                <a:gd name="connsiteY57" fmla="*/ 1526722 h 2404753"/>
                <a:gd name="connsiteX58" fmla="*/ 1506129 w 2857500"/>
                <a:gd name="connsiteY58" fmla="*/ 1612075 h 2404753"/>
                <a:gd name="connsiteX59" fmla="*/ 2047199 w 2857500"/>
                <a:gd name="connsiteY59" fmla="*/ 1465118 h 2404753"/>
                <a:gd name="connsiteX60" fmla="*/ 1656797 w 2857500"/>
                <a:gd name="connsiteY60" fmla="*/ 1385702 h 2404753"/>
                <a:gd name="connsiteX61" fmla="*/ 1536560 w 2857500"/>
                <a:gd name="connsiteY61" fmla="*/ 1378280 h 2404753"/>
                <a:gd name="connsiteX62" fmla="*/ 1506129 w 2857500"/>
                <a:gd name="connsiteY62" fmla="*/ 1345623 h 2404753"/>
                <a:gd name="connsiteX63" fmla="*/ 1506129 w 2857500"/>
                <a:gd name="connsiteY63" fmla="*/ 1111085 h 2404753"/>
                <a:gd name="connsiteX64" fmla="*/ 1528396 w 2857500"/>
                <a:gd name="connsiteY64" fmla="*/ 1079912 h 2404753"/>
                <a:gd name="connsiteX65" fmla="*/ 1854967 w 2857500"/>
                <a:gd name="connsiteY65" fmla="*/ 1004207 h 2404753"/>
                <a:gd name="connsiteX66" fmla="*/ 1892820 w 2857500"/>
                <a:gd name="connsiteY66" fmla="*/ 1036122 h 2404753"/>
                <a:gd name="connsiteX67" fmla="*/ 2047199 w 2857500"/>
                <a:gd name="connsiteY67" fmla="*/ 1465118 h 240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857500" h="2404753">
                  <a:moveTo>
                    <a:pt x="2764172" y="89065"/>
                  </a:moveTo>
                  <a:cubicBezTo>
                    <a:pt x="2592722" y="154379"/>
                    <a:pt x="2412365" y="175903"/>
                    <a:pt x="2232751" y="195943"/>
                  </a:cubicBezTo>
                  <a:cubicBezTo>
                    <a:pt x="2062785" y="215240"/>
                    <a:pt x="1891335" y="227858"/>
                    <a:pt x="1719885" y="232311"/>
                  </a:cubicBezTo>
                  <a:cubicBezTo>
                    <a:pt x="1468277" y="238249"/>
                    <a:pt x="1215926" y="238249"/>
                    <a:pt x="964318" y="223404"/>
                  </a:cubicBezTo>
                  <a:cubicBezTo>
                    <a:pt x="916817" y="220436"/>
                    <a:pt x="868573" y="220436"/>
                    <a:pt x="821072" y="215240"/>
                  </a:cubicBezTo>
                  <a:cubicBezTo>
                    <a:pt x="674857" y="198170"/>
                    <a:pt x="527900" y="189263"/>
                    <a:pt x="383169" y="161059"/>
                  </a:cubicBezTo>
                  <a:cubicBezTo>
                    <a:pt x="271096" y="139535"/>
                    <a:pt x="157538" y="122464"/>
                    <a:pt x="54371" y="67541"/>
                  </a:cubicBezTo>
                  <a:cubicBezTo>
                    <a:pt x="26167" y="52697"/>
                    <a:pt x="6870" y="33399"/>
                    <a:pt x="8354" y="0"/>
                  </a:cubicBezTo>
                  <a:cubicBezTo>
                    <a:pt x="-4264" y="17813"/>
                    <a:pt x="-2037" y="34141"/>
                    <a:pt x="11323" y="51213"/>
                  </a:cubicBezTo>
                  <a:cubicBezTo>
                    <a:pt x="43238" y="91291"/>
                    <a:pt x="79606" y="145473"/>
                    <a:pt x="124139" y="168481"/>
                  </a:cubicBezTo>
                  <a:cubicBezTo>
                    <a:pt x="151600" y="182583"/>
                    <a:pt x="163475" y="201138"/>
                    <a:pt x="171640" y="227858"/>
                  </a:cubicBezTo>
                  <a:cubicBezTo>
                    <a:pt x="222110" y="400792"/>
                    <a:pt x="309690" y="481693"/>
                    <a:pt x="426217" y="617517"/>
                  </a:cubicBezTo>
                  <a:cubicBezTo>
                    <a:pt x="563525" y="777834"/>
                    <a:pt x="732007" y="906978"/>
                    <a:pt x="926465" y="988621"/>
                  </a:cubicBezTo>
                  <a:cubicBezTo>
                    <a:pt x="956154" y="1001239"/>
                    <a:pt x="956896" y="1012372"/>
                    <a:pt x="947989" y="1038349"/>
                  </a:cubicBezTo>
                  <a:cubicBezTo>
                    <a:pt x="912363" y="1145227"/>
                    <a:pt x="878222" y="1208314"/>
                    <a:pt x="843338" y="1315934"/>
                  </a:cubicBezTo>
                  <a:cubicBezTo>
                    <a:pt x="757984" y="1577192"/>
                    <a:pt x="672630" y="1857004"/>
                    <a:pt x="584307" y="2118261"/>
                  </a:cubicBezTo>
                  <a:cubicBezTo>
                    <a:pt x="571690" y="2156114"/>
                    <a:pt x="590987" y="2161309"/>
                    <a:pt x="616222" y="2170216"/>
                  </a:cubicBezTo>
                  <a:cubicBezTo>
                    <a:pt x="642199" y="2179865"/>
                    <a:pt x="660755" y="2185060"/>
                    <a:pt x="671888" y="2147207"/>
                  </a:cubicBezTo>
                  <a:cubicBezTo>
                    <a:pt x="694154" y="2068533"/>
                    <a:pt x="714194" y="2009899"/>
                    <a:pt x="739429" y="1931967"/>
                  </a:cubicBezTo>
                  <a:cubicBezTo>
                    <a:pt x="772828" y="1830284"/>
                    <a:pt x="813650" y="1692234"/>
                    <a:pt x="846307" y="1591294"/>
                  </a:cubicBezTo>
                  <a:cubicBezTo>
                    <a:pt x="872284" y="1603169"/>
                    <a:pt x="893066" y="1614302"/>
                    <a:pt x="915332" y="1622466"/>
                  </a:cubicBezTo>
                  <a:cubicBezTo>
                    <a:pt x="1053383" y="1675163"/>
                    <a:pt x="1198113" y="1692234"/>
                    <a:pt x="1344328" y="1694460"/>
                  </a:cubicBezTo>
                  <a:cubicBezTo>
                    <a:pt x="1423744" y="1695945"/>
                    <a:pt x="1423744" y="1694460"/>
                    <a:pt x="1424486" y="1772392"/>
                  </a:cubicBezTo>
                  <a:cubicBezTo>
                    <a:pt x="1424486" y="1963140"/>
                    <a:pt x="1425229" y="2171700"/>
                    <a:pt x="1423744" y="2362447"/>
                  </a:cubicBezTo>
                  <a:cubicBezTo>
                    <a:pt x="1423744" y="2398816"/>
                    <a:pt x="1435620" y="2407722"/>
                    <a:pt x="1469761" y="2407722"/>
                  </a:cubicBezTo>
                  <a:cubicBezTo>
                    <a:pt x="1506872" y="2407722"/>
                    <a:pt x="1506129" y="2387683"/>
                    <a:pt x="1506129" y="2361705"/>
                  </a:cubicBezTo>
                  <a:cubicBezTo>
                    <a:pt x="1505387" y="2160567"/>
                    <a:pt x="1506129" y="1940873"/>
                    <a:pt x="1506129" y="1739735"/>
                  </a:cubicBezTo>
                  <a:cubicBezTo>
                    <a:pt x="1506129" y="1718211"/>
                    <a:pt x="1499450" y="1692234"/>
                    <a:pt x="1536560" y="1694460"/>
                  </a:cubicBezTo>
                  <a:cubicBezTo>
                    <a:pt x="1624883" y="1698914"/>
                    <a:pt x="1712463" y="1690007"/>
                    <a:pt x="1800044" y="1676648"/>
                  </a:cubicBezTo>
                  <a:cubicBezTo>
                    <a:pt x="1886882" y="1663288"/>
                    <a:pt x="1974463" y="1649186"/>
                    <a:pt x="2050910" y="1604653"/>
                  </a:cubicBezTo>
                  <a:cubicBezTo>
                    <a:pt x="2086536" y="1583872"/>
                    <a:pt x="2091731" y="1597231"/>
                    <a:pt x="2101380" y="1627662"/>
                  </a:cubicBezTo>
                  <a:cubicBezTo>
                    <a:pt x="2154819" y="1796143"/>
                    <a:pt x="2210485" y="1982437"/>
                    <a:pt x="2266150" y="2150176"/>
                  </a:cubicBezTo>
                  <a:cubicBezTo>
                    <a:pt x="2270603" y="2164278"/>
                    <a:pt x="2270603" y="2185802"/>
                    <a:pt x="2301034" y="2173927"/>
                  </a:cubicBezTo>
                  <a:cubicBezTo>
                    <a:pt x="2329980" y="2162794"/>
                    <a:pt x="2331465" y="2158340"/>
                    <a:pt x="2346309" y="2155372"/>
                  </a:cubicBezTo>
                  <a:cubicBezTo>
                    <a:pt x="2363379" y="2151661"/>
                    <a:pt x="2354473" y="2137559"/>
                    <a:pt x="2352989" y="2130136"/>
                  </a:cubicBezTo>
                  <a:cubicBezTo>
                    <a:pt x="2344824" y="2098222"/>
                    <a:pt x="2335918" y="2067049"/>
                    <a:pt x="2325527" y="2035876"/>
                  </a:cubicBezTo>
                  <a:cubicBezTo>
                    <a:pt x="2200094" y="1652897"/>
                    <a:pt x="2085794" y="1329294"/>
                    <a:pt x="1979658" y="1011629"/>
                  </a:cubicBezTo>
                  <a:cubicBezTo>
                    <a:pt x="1969267" y="980456"/>
                    <a:pt x="1973720" y="967839"/>
                    <a:pt x="2002667" y="954479"/>
                  </a:cubicBezTo>
                  <a:cubicBezTo>
                    <a:pt x="2114740" y="903267"/>
                    <a:pt x="2215680" y="826077"/>
                    <a:pt x="2306972" y="743692"/>
                  </a:cubicBezTo>
                  <a:cubicBezTo>
                    <a:pt x="2465804" y="600446"/>
                    <a:pt x="2586042" y="483177"/>
                    <a:pt x="2659521" y="282039"/>
                  </a:cubicBezTo>
                  <a:cubicBezTo>
                    <a:pt x="2684013" y="214498"/>
                    <a:pt x="2699599" y="204849"/>
                    <a:pt x="2767883" y="161801"/>
                  </a:cubicBezTo>
                  <a:cubicBezTo>
                    <a:pt x="2831713" y="122464"/>
                    <a:pt x="2857690" y="58635"/>
                    <a:pt x="2857690" y="17071"/>
                  </a:cubicBezTo>
                  <a:cubicBezTo>
                    <a:pt x="2848783" y="48244"/>
                    <a:pt x="2783469" y="81643"/>
                    <a:pt x="2764172" y="89065"/>
                  </a:cubicBezTo>
                  <a:close/>
                  <a:moveTo>
                    <a:pt x="1038538" y="1053935"/>
                  </a:moveTo>
                  <a:cubicBezTo>
                    <a:pt x="1043734" y="1036122"/>
                    <a:pt x="1054867" y="1031669"/>
                    <a:pt x="1071938" y="1036122"/>
                  </a:cubicBezTo>
                  <a:cubicBezTo>
                    <a:pt x="1176589" y="1065068"/>
                    <a:pt x="1283467" y="1085850"/>
                    <a:pt x="1393314" y="1080654"/>
                  </a:cubicBezTo>
                  <a:cubicBezTo>
                    <a:pt x="1420033" y="1079170"/>
                    <a:pt x="1425971" y="1091788"/>
                    <a:pt x="1425971" y="1115538"/>
                  </a:cubicBezTo>
                  <a:cubicBezTo>
                    <a:pt x="1425229" y="1206830"/>
                    <a:pt x="1425229" y="1253589"/>
                    <a:pt x="1425971" y="1344881"/>
                  </a:cubicBezTo>
                  <a:cubicBezTo>
                    <a:pt x="1425971" y="1370115"/>
                    <a:pt x="1417064" y="1377538"/>
                    <a:pt x="1391830" y="1379022"/>
                  </a:cubicBezTo>
                  <a:cubicBezTo>
                    <a:pt x="1224833" y="1384218"/>
                    <a:pt x="1060063" y="1399062"/>
                    <a:pt x="893808" y="1461407"/>
                  </a:cubicBezTo>
                  <a:cubicBezTo>
                    <a:pt x="936114" y="1302575"/>
                    <a:pt x="992521" y="1202377"/>
                    <a:pt x="1038538" y="1053935"/>
                  </a:cubicBezTo>
                  <a:close/>
                  <a:moveTo>
                    <a:pt x="915332" y="1527464"/>
                  </a:moveTo>
                  <a:cubicBezTo>
                    <a:pt x="915332" y="1481447"/>
                    <a:pt x="1141706" y="1443594"/>
                    <a:pt x="1425971" y="1442110"/>
                  </a:cubicBezTo>
                  <a:lnTo>
                    <a:pt x="1425971" y="1613560"/>
                  </a:lnTo>
                  <a:cubicBezTo>
                    <a:pt x="1141706" y="1610591"/>
                    <a:pt x="915332" y="1573481"/>
                    <a:pt x="915332" y="1527464"/>
                  </a:cubicBezTo>
                  <a:close/>
                  <a:moveTo>
                    <a:pt x="1506129" y="1612075"/>
                  </a:moveTo>
                  <a:lnTo>
                    <a:pt x="1506129" y="1441368"/>
                  </a:lnTo>
                  <a:cubicBezTo>
                    <a:pt x="1774809" y="1445821"/>
                    <a:pt x="1984111" y="1482189"/>
                    <a:pt x="1984111" y="1526722"/>
                  </a:cubicBezTo>
                  <a:cubicBezTo>
                    <a:pt x="1984111" y="1571254"/>
                    <a:pt x="1774809" y="1607622"/>
                    <a:pt x="1506129" y="1612075"/>
                  </a:cubicBezTo>
                  <a:close/>
                  <a:moveTo>
                    <a:pt x="2047199" y="1465118"/>
                  </a:moveTo>
                  <a:cubicBezTo>
                    <a:pt x="1916570" y="1413906"/>
                    <a:pt x="1788168" y="1393866"/>
                    <a:pt x="1656797" y="1385702"/>
                  </a:cubicBezTo>
                  <a:cubicBezTo>
                    <a:pt x="1616718" y="1383476"/>
                    <a:pt x="1576639" y="1377538"/>
                    <a:pt x="1536560" y="1378280"/>
                  </a:cubicBezTo>
                  <a:cubicBezTo>
                    <a:pt x="1512067" y="1379022"/>
                    <a:pt x="1506129" y="1367889"/>
                    <a:pt x="1506129" y="1345623"/>
                  </a:cubicBezTo>
                  <a:cubicBezTo>
                    <a:pt x="1506872" y="1252847"/>
                    <a:pt x="1506129" y="1204603"/>
                    <a:pt x="1506129" y="1111085"/>
                  </a:cubicBezTo>
                  <a:cubicBezTo>
                    <a:pt x="1506129" y="1095499"/>
                    <a:pt x="1506872" y="1081397"/>
                    <a:pt x="1528396" y="1079912"/>
                  </a:cubicBezTo>
                  <a:cubicBezTo>
                    <a:pt x="1639727" y="1071748"/>
                    <a:pt x="1749573" y="1043544"/>
                    <a:pt x="1854967" y="1004207"/>
                  </a:cubicBezTo>
                  <a:cubicBezTo>
                    <a:pt x="1881687" y="993816"/>
                    <a:pt x="1886882" y="1019051"/>
                    <a:pt x="1892820" y="1036122"/>
                  </a:cubicBezTo>
                  <a:cubicBezTo>
                    <a:pt x="1944032" y="1191986"/>
                    <a:pt x="1994502" y="1302575"/>
                    <a:pt x="2047199" y="1465118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1951DCD1-7AB8-45C9-8E0B-DE7E343204AF}"/>
                </a:ext>
              </a:extLst>
            </p:cNvPr>
            <p:cNvSpPr/>
            <p:nvPr/>
          </p:nvSpPr>
          <p:spPr>
            <a:xfrm>
              <a:off x="10665098" y="5532483"/>
              <a:ext cx="805006" cy="287851"/>
            </a:xfrm>
            <a:custGeom>
              <a:avLst/>
              <a:gdLst>
                <a:gd name="connsiteX0" fmla="*/ 1229096 w 1224642"/>
                <a:gd name="connsiteY0" fmla="*/ 0 h 437902"/>
                <a:gd name="connsiteX1" fmla="*/ 0 w 1224642"/>
                <a:gd name="connsiteY1" fmla="*/ 382980 h 437902"/>
                <a:gd name="connsiteX2" fmla="*/ 1229096 w 1224642"/>
                <a:gd name="connsiteY2" fmla="*/ 0 h 43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642" h="437902">
                  <a:moveTo>
                    <a:pt x="1229096" y="0"/>
                  </a:moveTo>
                  <a:cubicBezTo>
                    <a:pt x="966355" y="316923"/>
                    <a:pt x="493568" y="554429"/>
                    <a:pt x="0" y="382980"/>
                  </a:cubicBezTo>
                  <a:cubicBezTo>
                    <a:pt x="523999" y="484662"/>
                    <a:pt x="824593" y="322118"/>
                    <a:pt x="1229096" y="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4C0BF7A8-6625-4409-A364-BB2B9160F1B5}"/>
                </a:ext>
              </a:extLst>
            </p:cNvPr>
            <p:cNvSpPr/>
            <p:nvPr/>
          </p:nvSpPr>
          <p:spPr>
            <a:xfrm>
              <a:off x="10893915" y="4533299"/>
              <a:ext cx="658642" cy="478125"/>
            </a:xfrm>
            <a:custGeom>
              <a:avLst/>
              <a:gdLst>
                <a:gd name="connsiteX0" fmla="*/ 0 w 1001980"/>
                <a:gd name="connsiteY0" fmla="*/ 0 h 727363"/>
                <a:gd name="connsiteX1" fmla="*/ 1008661 w 1001980"/>
                <a:gd name="connsiteY1" fmla="*/ 731075 h 727363"/>
                <a:gd name="connsiteX2" fmla="*/ 0 w 1001980"/>
                <a:gd name="connsiteY2" fmla="*/ 0 h 727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1980" h="727363">
                  <a:moveTo>
                    <a:pt x="0" y="0"/>
                  </a:moveTo>
                  <a:cubicBezTo>
                    <a:pt x="411925" y="9649"/>
                    <a:pt x="836468" y="237507"/>
                    <a:pt x="1008661" y="731075"/>
                  </a:cubicBezTo>
                  <a:cubicBezTo>
                    <a:pt x="780060" y="292430"/>
                    <a:pt x="524741" y="123207"/>
                    <a:pt x="0" y="0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8BE64035-0B9B-4E09-BD88-FDBC11B6BDC2}"/>
              </a:ext>
            </a:extLst>
          </p:cNvPr>
          <p:cNvSpPr/>
          <p:nvPr/>
        </p:nvSpPr>
        <p:spPr>
          <a:xfrm>
            <a:off x="692920" y="4791194"/>
            <a:ext cx="225664" cy="1654991"/>
          </a:xfrm>
          <a:custGeom>
            <a:avLst/>
            <a:gdLst>
              <a:gd name="connsiteX0" fmla="*/ 147943 w 225664"/>
              <a:gd name="connsiteY0" fmla="*/ 1102844 h 1654991"/>
              <a:gd name="connsiteX1" fmla="*/ 109473 w 225664"/>
              <a:gd name="connsiteY1" fmla="*/ 1109085 h 1654991"/>
              <a:gd name="connsiteX2" fmla="*/ 167568 w 225664"/>
              <a:gd name="connsiteY2" fmla="*/ 1125890 h 1654991"/>
              <a:gd name="connsiteX3" fmla="*/ 185813 w 225664"/>
              <a:gd name="connsiteY3" fmla="*/ 1177263 h 1654991"/>
              <a:gd name="connsiteX4" fmla="*/ 176691 w 225664"/>
              <a:gd name="connsiteY4" fmla="*/ 1113886 h 1654991"/>
              <a:gd name="connsiteX5" fmla="*/ 147943 w 225664"/>
              <a:gd name="connsiteY5" fmla="*/ 1102844 h 1654991"/>
              <a:gd name="connsiteX6" fmla="*/ 147943 w 225664"/>
              <a:gd name="connsiteY6" fmla="*/ 793645 h 1654991"/>
              <a:gd name="connsiteX7" fmla="*/ 109473 w 225664"/>
              <a:gd name="connsiteY7" fmla="*/ 799886 h 1654991"/>
              <a:gd name="connsiteX8" fmla="*/ 167568 w 225664"/>
              <a:gd name="connsiteY8" fmla="*/ 816691 h 1654991"/>
              <a:gd name="connsiteX9" fmla="*/ 185813 w 225664"/>
              <a:gd name="connsiteY9" fmla="*/ 868063 h 1654991"/>
              <a:gd name="connsiteX10" fmla="*/ 176691 w 225664"/>
              <a:gd name="connsiteY10" fmla="*/ 804687 h 1654991"/>
              <a:gd name="connsiteX11" fmla="*/ 147943 w 225664"/>
              <a:gd name="connsiteY11" fmla="*/ 793645 h 1654991"/>
              <a:gd name="connsiteX12" fmla="*/ 147943 w 225664"/>
              <a:gd name="connsiteY12" fmla="*/ 484445 h 1654991"/>
              <a:gd name="connsiteX13" fmla="*/ 109473 w 225664"/>
              <a:gd name="connsiteY13" fmla="*/ 490686 h 1654991"/>
              <a:gd name="connsiteX14" fmla="*/ 167568 w 225664"/>
              <a:gd name="connsiteY14" fmla="*/ 507491 h 1654991"/>
              <a:gd name="connsiteX15" fmla="*/ 185813 w 225664"/>
              <a:gd name="connsiteY15" fmla="*/ 558863 h 1654991"/>
              <a:gd name="connsiteX16" fmla="*/ 176691 w 225664"/>
              <a:gd name="connsiteY16" fmla="*/ 495487 h 1654991"/>
              <a:gd name="connsiteX17" fmla="*/ 147943 w 225664"/>
              <a:gd name="connsiteY17" fmla="*/ 484445 h 1654991"/>
              <a:gd name="connsiteX18" fmla="*/ 147943 w 225664"/>
              <a:gd name="connsiteY18" fmla="*/ 175725 h 1654991"/>
              <a:gd name="connsiteX19" fmla="*/ 109473 w 225664"/>
              <a:gd name="connsiteY19" fmla="*/ 181966 h 1654991"/>
              <a:gd name="connsiteX20" fmla="*/ 167568 w 225664"/>
              <a:gd name="connsiteY20" fmla="*/ 198771 h 1654991"/>
              <a:gd name="connsiteX21" fmla="*/ 185813 w 225664"/>
              <a:gd name="connsiteY21" fmla="*/ 250143 h 1654991"/>
              <a:gd name="connsiteX22" fmla="*/ 176691 w 225664"/>
              <a:gd name="connsiteY22" fmla="*/ 186767 h 1654991"/>
              <a:gd name="connsiteX23" fmla="*/ 147943 w 225664"/>
              <a:gd name="connsiteY23" fmla="*/ 175725 h 1654991"/>
              <a:gd name="connsiteX24" fmla="*/ 117636 w 225664"/>
              <a:gd name="connsiteY24" fmla="*/ 0 h 1654991"/>
              <a:gd name="connsiteX25" fmla="*/ 133480 w 225664"/>
              <a:gd name="connsiteY25" fmla="*/ 31208 h 1654991"/>
              <a:gd name="connsiteX26" fmla="*/ 133480 w 225664"/>
              <a:gd name="connsiteY26" fmla="*/ 110429 h 1654991"/>
              <a:gd name="connsiteX27" fmla="*/ 158926 w 225664"/>
              <a:gd name="connsiteY27" fmla="*/ 132034 h 1654991"/>
              <a:gd name="connsiteX28" fmla="*/ 212220 w 225664"/>
              <a:gd name="connsiteY28" fmla="*/ 196851 h 1654991"/>
              <a:gd name="connsiteX29" fmla="*/ 210300 w 225664"/>
              <a:gd name="connsiteY29" fmla="*/ 259747 h 1654991"/>
              <a:gd name="connsiteX30" fmla="*/ 219902 w 225664"/>
              <a:gd name="connsiteY30" fmla="*/ 325524 h 1654991"/>
              <a:gd name="connsiteX31" fmla="*/ 167568 w 225664"/>
              <a:gd name="connsiteY31" fmla="*/ 363454 h 1654991"/>
              <a:gd name="connsiteX32" fmla="*/ 133480 w 225664"/>
              <a:gd name="connsiteY32" fmla="*/ 380738 h 1654991"/>
              <a:gd name="connsiteX33" fmla="*/ 133480 w 225664"/>
              <a:gd name="connsiteY33" fmla="*/ 414347 h 1654991"/>
              <a:gd name="connsiteX34" fmla="*/ 174770 w 225664"/>
              <a:gd name="connsiteY34" fmla="*/ 440754 h 1654991"/>
              <a:gd name="connsiteX35" fmla="*/ 224703 w 225664"/>
              <a:gd name="connsiteY35" fmla="*/ 479644 h 1654991"/>
              <a:gd name="connsiteX36" fmla="*/ 221343 w 225664"/>
              <a:gd name="connsiteY36" fmla="*/ 500769 h 1654991"/>
              <a:gd name="connsiteX37" fmla="*/ 213660 w 225664"/>
              <a:gd name="connsiteY37" fmla="*/ 628962 h 1654991"/>
              <a:gd name="connsiteX38" fmla="*/ 162287 w 225664"/>
              <a:gd name="connsiteY38" fmla="*/ 670733 h 1654991"/>
              <a:gd name="connsiteX39" fmla="*/ 133480 w 225664"/>
              <a:gd name="connsiteY39" fmla="*/ 691378 h 1654991"/>
              <a:gd name="connsiteX40" fmla="*/ 133480 w 225664"/>
              <a:gd name="connsiteY40" fmla="*/ 703381 h 1654991"/>
              <a:gd name="connsiteX41" fmla="*/ 135880 w 225664"/>
              <a:gd name="connsiteY41" fmla="*/ 745632 h 1654991"/>
              <a:gd name="connsiteX42" fmla="*/ 184853 w 225664"/>
              <a:gd name="connsiteY42" fmla="*/ 752354 h 1654991"/>
              <a:gd name="connsiteX43" fmla="*/ 217981 w 225664"/>
              <a:gd name="connsiteY43" fmla="*/ 809008 h 1654991"/>
              <a:gd name="connsiteX44" fmla="*/ 205018 w 225664"/>
              <a:gd name="connsiteY44" fmla="*/ 888709 h 1654991"/>
              <a:gd name="connsiteX45" fmla="*/ 216061 w 225664"/>
              <a:gd name="connsiteY45" fmla="*/ 942003 h 1654991"/>
              <a:gd name="connsiteX46" fmla="*/ 209820 w 225664"/>
              <a:gd name="connsiteY46" fmla="*/ 981373 h 1654991"/>
              <a:gd name="connsiteX47" fmla="*/ 170449 w 225664"/>
              <a:gd name="connsiteY47" fmla="*/ 991456 h 1654991"/>
              <a:gd name="connsiteX48" fmla="*/ 133480 w 225664"/>
              <a:gd name="connsiteY48" fmla="*/ 1021703 h 1654991"/>
              <a:gd name="connsiteX49" fmla="*/ 133480 w 225664"/>
              <a:gd name="connsiteY49" fmla="*/ 1062514 h 1654991"/>
              <a:gd name="connsiteX50" fmla="*/ 152685 w 225664"/>
              <a:gd name="connsiteY50" fmla="*/ 1077878 h 1654991"/>
              <a:gd name="connsiteX51" fmla="*/ 172850 w 225664"/>
              <a:gd name="connsiteY51" fmla="*/ 1071156 h 1654991"/>
              <a:gd name="connsiteX52" fmla="*/ 205978 w 225664"/>
              <a:gd name="connsiteY52" fmla="*/ 1081719 h 1654991"/>
              <a:gd name="connsiteX53" fmla="*/ 221823 w 225664"/>
              <a:gd name="connsiteY53" fmla="*/ 1120609 h 1654991"/>
              <a:gd name="connsiteX54" fmla="*/ 216061 w 225664"/>
              <a:gd name="connsiteY54" fmla="*/ 1247362 h 1654991"/>
              <a:gd name="connsiteX55" fmla="*/ 164688 w 225664"/>
              <a:gd name="connsiteY55" fmla="*/ 1305937 h 1654991"/>
              <a:gd name="connsiteX56" fmla="*/ 132999 w 225664"/>
              <a:gd name="connsiteY56" fmla="*/ 1329943 h 1654991"/>
              <a:gd name="connsiteX57" fmla="*/ 133960 w 225664"/>
              <a:gd name="connsiteY57" fmla="*/ 1374594 h 1654991"/>
              <a:gd name="connsiteX58" fmla="*/ 133960 w 225664"/>
              <a:gd name="connsiteY58" fmla="*/ 1437010 h 1654991"/>
              <a:gd name="connsiteX59" fmla="*/ 106593 w 225664"/>
              <a:gd name="connsiteY59" fmla="*/ 1467258 h 1654991"/>
              <a:gd name="connsiteX60" fmla="*/ 42256 w 225664"/>
              <a:gd name="connsiteY60" fmla="*/ 1521513 h 1654991"/>
              <a:gd name="connsiteX61" fmla="*/ 62901 w 225664"/>
              <a:gd name="connsiteY61" fmla="*/ 1598812 h 1654991"/>
              <a:gd name="connsiteX62" fmla="*/ 160846 w 225664"/>
              <a:gd name="connsiteY62" fmla="*/ 1600253 h 1654991"/>
              <a:gd name="connsiteX63" fmla="*/ 186774 w 225664"/>
              <a:gd name="connsiteY63" fmla="*/ 1552720 h 1654991"/>
              <a:gd name="connsiteX64" fmla="*/ 208379 w 225664"/>
              <a:gd name="connsiteY64" fmla="*/ 1538317 h 1654991"/>
              <a:gd name="connsiteX65" fmla="*/ 225664 w 225664"/>
              <a:gd name="connsiteY65" fmla="*/ 1556561 h 1654991"/>
              <a:gd name="connsiteX66" fmla="*/ 139721 w 225664"/>
              <a:gd name="connsiteY66" fmla="*/ 1652586 h 1654991"/>
              <a:gd name="connsiteX67" fmla="*/ 5 w 225664"/>
              <a:gd name="connsiteY67" fmla="*/ 1539277 h 1654991"/>
              <a:gd name="connsiteX68" fmla="*/ 82586 w 225664"/>
              <a:gd name="connsiteY68" fmla="*/ 1433169 h 1654991"/>
              <a:gd name="connsiteX69" fmla="*/ 96030 w 225664"/>
              <a:gd name="connsiteY69" fmla="*/ 1410123 h 1654991"/>
              <a:gd name="connsiteX70" fmla="*/ 96030 w 225664"/>
              <a:gd name="connsiteY70" fmla="*/ 1323701 h 1654991"/>
              <a:gd name="connsiteX71" fmla="*/ 76345 w 225664"/>
              <a:gd name="connsiteY71" fmla="*/ 1305457 h 1654991"/>
              <a:gd name="connsiteX72" fmla="*/ 18730 w 225664"/>
              <a:gd name="connsiteY72" fmla="*/ 1286252 h 1654991"/>
              <a:gd name="connsiteX73" fmla="*/ 11048 w 225664"/>
              <a:gd name="connsiteY73" fmla="*/ 1262245 h 1654991"/>
              <a:gd name="connsiteX74" fmla="*/ 22091 w 225664"/>
              <a:gd name="connsiteY74" fmla="*/ 1166701 h 1654991"/>
              <a:gd name="connsiteX75" fmla="*/ 18250 w 225664"/>
              <a:gd name="connsiteY75" fmla="*/ 1120609 h 1654991"/>
              <a:gd name="connsiteX76" fmla="*/ 65302 w 225664"/>
              <a:gd name="connsiteY76" fmla="*/ 1069716 h 1654991"/>
              <a:gd name="connsiteX77" fmla="*/ 95550 w 225664"/>
              <a:gd name="connsiteY77" fmla="*/ 1041389 h 1654991"/>
              <a:gd name="connsiteX78" fmla="*/ 95550 w 225664"/>
              <a:gd name="connsiteY78" fmla="*/ 1002979 h 1654991"/>
              <a:gd name="connsiteX79" fmla="*/ 73464 w 225664"/>
              <a:gd name="connsiteY79" fmla="*/ 985214 h 1654991"/>
              <a:gd name="connsiteX80" fmla="*/ 56660 w 225664"/>
              <a:gd name="connsiteY80" fmla="*/ 993376 h 1654991"/>
              <a:gd name="connsiteX81" fmla="*/ 21611 w 225664"/>
              <a:gd name="connsiteY81" fmla="*/ 986174 h 1654991"/>
              <a:gd name="connsiteX82" fmla="*/ 9128 w 225664"/>
              <a:gd name="connsiteY82" fmla="*/ 948725 h 1654991"/>
              <a:gd name="connsiteX83" fmla="*/ 18730 w 225664"/>
              <a:gd name="connsiteY83" fmla="*/ 852700 h 1654991"/>
              <a:gd name="connsiteX84" fmla="*/ 14409 w 225664"/>
              <a:gd name="connsiteY84" fmla="*/ 809008 h 1654991"/>
              <a:gd name="connsiteX85" fmla="*/ 17289 w 225664"/>
              <a:gd name="connsiteY85" fmla="*/ 764837 h 1654991"/>
              <a:gd name="connsiteX86" fmla="*/ 63861 w 225664"/>
              <a:gd name="connsiteY86" fmla="*/ 751874 h 1654991"/>
              <a:gd name="connsiteX87" fmla="*/ 95550 w 225664"/>
              <a:gd name="connsiteY87" fmla="*/ 726908 h 1654991"/>
              <a:gd name="connsiteX88" fmla="*/ 95550 w 225664"/>
              <a:gd name="connsiteY88" fmla="*/ 695699 h 1654991"/>
              <a:gd name="connsiteX89" fmla="*/ 69143 w 225664"/>
              <a:gd name="connsiteY89" fmla="*/ 671693 h 1654991"/>
              <a:gd name="connsiteX90" fmla="*/ 22091 w 225664"/>
              <a:gd name="connsiteY90" fmla="*/ 660650 h 1654991"/>
              <a:gd name="connsiteX91" fmla="*/ 18250 w 225664"/>
              <a:gd name="connsiteY91" fmla="*/ 627522 h 1654991"/>
              <a:gd name="connsiteX92" fmla="*/ 19210 w 225664"/>
              <a:gd name="connsiteY92" fmla="*/ 575188 h 1654991"/>
              <a:gd name="connsiteX93" fmla="*/ 10568 w 225664"/>
              <a:gd name="connsiteY93" fmla="*/ 488766 h 1654991"/>
              <a:gd name="connsiteX94" fmla="*/ 49458 w 225664"/>
              <a:gd name="connsiteY94" fmla="*/ 446515 h 1654991"/>
              <a:gd name="connsiteX95" fmla="*/ 75865 w 225664"/>
              <a:gd name="connsiteY95" fmla="*/ 451797 h 1654991"/>
              <a:gd name="connsiteX96" fmla="*/ 95070 w 225664"/>
              <a:gd name="connsiteY96" fmla="*/ 424910 h 1654991"/>
              <a:gd name="connsiteX97" fmla="*/ 95550 w 225664"/>
              <a:gd name="connsiteY97" fmla="*/ 379298 h 1654991"/>
              <a:gd name="connsiteX98" fmla="*/ 75865 w 225664"/>
              <a:gd name="connsiteY98" fmla="*/ 362974 h 1654991"/>
              <a:gd name="connsiteX99" fmla="*/ 16329 w 225664"/>
              <a:gd name="connsiteY99" fmla="*/ 296716 h 1654991"/>
              <a:gd name="connsiteX100" fmla="*/ 12008 w 225664"/>
              <a:gd name="connsiteY100" fmla="*/ 182927 h 1654991"/>
              <a:gd name="connsiteX101" fmla="*/ 20170 w 225664"/>
              <a:gd name="connsiteY101" fmla="*/ 143557 h 1654991"/>
              <a:gd name="connsiteX102" fmla="*/ 60501 w 225664"/>
              <a:gd name="connsiteY102" fmla="*/ 127233 h 1654991"/>
              <a:gd name="connsiteX103" fmla="*/ 95070 w 225664"/>
              <a:gd name="connsiteY103" fmla="*/ 106587 h 1654991"/>
              <a:gd name="connsiteX104" fmla="*/ 95550 w 225664"/>
              <a:gd name="connsiteY104" fmla="*/ 29768 h 1654991"/>
              <a:gd name="connsiteX105" fmla="*/ 117636 w 225664"/>
              <a:gd name="connsiteY105" fmla="*/ 0 h 1654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225664" h="1654991">
                <a:moveTo>
                  <a:pt x="147943" y="1102844"/>
                </a:moveTo>
                <a:cubicBezTo>
                  <a:pt x="137080" y="1102364"/>
                  <a:pt x="124597" y="1104764"/>
                  <a:pt x="109473" y="1109085"/>
                </a:cubicBezTo>
                <a:cubicBezTo>
                  <a:pt x="119075" y="1115807"/>
                  <a:pt x="151244" y="1110046"/>
                  <a:pt x="167568" y="1125890"/>
                </a:cubicBezTo>
                <a:cubicBezTo>
                  <a:pt x="179091" y="1140293"/>
                  <a:pt x="177171" y="1171501"/>
                  <a:pt x="185813" y="1177263"/>
                </a:cubicBezTo>
                <a:cubicBezTo>
                  <a:pt x="186293" y="1154697"/>
                  <a:pt x="195895" y="1128290"/>
                  <a:pt x="176691" y="1113886"/>
                </a:cubicBezTo>
                <a:cubicBezTo>
                  <a:pt x="168048" y="1106684"/>
                  <a:pt x="158806" y="1103324"/>
                  <a:pt x="147943" y="1102844"/>
                </a:cubicBezTo>
                <a:close/>
                <a:moveTo>
                  <a:pt x="147943" y="793645"/>
                </a:moveTo>
                <a:cubicBezTo>
                  <a:pt x="137080" y="793165"/>
                  <a:pt x="124597" y="795565"/>
                  <a:pt x="109473" y="799886"/>
                </a:cubicBezTo>
                <a:cubicBezTo>
                  <a:pt x="119075" y="806608"/>
                  <a:pt x="151244" y="800847"/>
                  <a:pt x="167568" y="816691"/>
                </a:cubicBezTo>
                <a:cubicBezTo>
                  <a:pt x="179091" y="831094"/>
                  <a:pt x="177171" y="862302"/>
                  <a:pt x="185813" y="868063"/>
                </a:cubicBezTo>
                <a:cubicBezTo>
                  <a:pt x="186293" y="845498"/>
                  <a:pt x="195895" y="819091"/>
                  <a:pt x="176691" y="804687"/>
                </a:cubicBezTo>
                <a:cubicBezTo>
                  <a:pt x="168048" y="797485"/>
                  <a:pt x="158806" y="794125"/>
                  <a:pt x="147943" y="793645"/>
                </a:cubicBezTo>
                <a:close/>
                <a:moveTo>
                  <a:pt x="147943" y="484445"/>
                </a:moveTo>
                <a:cubicBezTo>
                  <a:pt x="137080" y="483965"/>
                  <a:pt x="124597" y="486365"/>
                  <a:pt x="109473" y="490686"/>
                </a:cubicBezTo>
                <a:cubicBezTo>
                  <a:pt x="119075" y="497408"/>
                  <a:pt x="151244" y="491647"/>
                  <a:pt x="167568" y="507491"/>
                </a:cubicBezTo>
                <a:cubicBezTo>
                  <a:pt x="179091" y="521894"/>
                  <a:pt x="177171" y="553102"/>
                  <a:pt x="185813" y="558863"/>
                </a:cubicBezTo>
                <a:cubicBezTo>
                  <a:pt x="186293" y="536298"/>
                  <a:pt x="195895" y="509891"/>
                  <a:pt x="176691" y="495487"/>
                </a:cubicBezTo>
                <a:cubicBezTo>
                  <a:pt x="168048" y="488285"/>
                  <a:pt x="158806" y="484925"/>
                  <a:pt x="147943" y="484445"/>
                </a:cubicBezTo>
                <a:close/>
                <a:moveTo>
                  <a:pt x="147943" y="175725"/>
                </a:moveTo>
                <a:cubicBezTo>
                  <a:pt x="137080" y="175245"/>
                  <a:pt x="124597" y="177645"/>
                  <a:pt x="109473" y="181966"/>
                </a:cubicBezTo>
                <a:cubicBezTo>
                  <a:pt x="119075" y="188208"/>
                  <a:pt x="151244" y="182447"/>
                  <a:pt x="167568" y="198771"/>
                </a:cubicBezTo>
                <a:cubicBezTo>
                  <a:pt x="179091" y="213174"/>
                  <a:pt x="177171" y="244382"/>
                  <a:pt x="185813" y="250143"/>
                </a:cubicBezTo>
                <a:cubicBezTo>
                  <a:pt x="186293" y="227578"/>
                  <a:pt x="195895" y="201171"/>
                  <a:pt x="176691" y="186767"/>
                </a:cubicBezTo>
                <a:cubicBezTo>
                  <a:pt x="168048" y="179565"/>
                  <a:pt x="158806" y="176205"/>
                  <a:pt x="147943" y="175725"/>
                </a:cubicBezTo>
                <a:close/>
                <a:moveTo>
                  <a:pt x="117636" y="0"/>
                </a:moveTo>
                <a:cubicBezTo>
                  <a:pt x="136840" y="0"/>
                  <a:pt x="132519" y="20645"/>
                  <a:pt x="133480" y="31208"/>
                </a:cubicBezTo>
                <a:cubicBezTo>
                  <a:pt x="134920" y="49453"/>
                  <a:pt x="134920" y="92184"/>
                  <a:pt x="133480" y="110429"/>
                </a:cubicBezTo>
                <a:cubicBezTo>
                  <a:pt x="131559" y="131074"/>
                  <a:pt x="140682" y="135875"/>
                  <a:pt x="158926" y="132034"/>
                </a:cubicBezTo>
                <a:cubicBezTo>
                  <a:pt x="203578" y="123392"/>
                  <a:pt x="225664" y="152679"/>
                  <a:pt x="212220" y="196851"/>
                </a:cubicBezTo>
                <a:cubicBezTo>
                  <a:pt x="205978" y="217976"/>
                  <a:pt x="204538" y="238141"/>
                  <a:pt x="210300" y="259747"/>
                </a:cubicBezTo>
                <a:cubicBezTo>
                  <a:pt x="215581" y="280873"/>
                  <a:pt x="218461" y="303438"/>
                  <a:pt x="219902" y="325524"/>
                </a:cubicBezTo>
                <a:cubicBezTo>
                  <a:pt x="221823" y="358172"/>
                  <a:pt x="198777" y="375457"/>
                  <a:pt x="167568" y="363454"/>
                </a:cubicBezTo>
                <a:cubicBezTo>
                  <a:pt x="138761" y="352411"/>
                  <a:pt x="133960" y="350971"/>
                  <a:pt x="133480" y="380738"/>
                </a:cubicBezTo>
                <a:cubicBezTo>
                  <a:pt x="133480" y="395142"/>
                  <a:pt x="133480" y="399943"/>
                  <a:pt x="133480" y="414347"/>
                </a:cubicBezTo>
                <a:cubicBezTo>
                  <a:pt x="133480" y="455637"/>
                  <a:pt x="137320" y="458038"/>
                  <a:pt x="174770" y="440754"/>
                </a:cubicBezTo>
                <a:cubicBezTo>
                  <a:pt x="199257" y="429711"/>
                  <a:pt x="223743" y="452277"/>
                  <a:pt x="224703" y="479644"/>
                </a:cubicBezTo>
                <a:cubicBezTo>
                  <a:pt x="224703" y="486846"/>
                  <a:pt x="223743" y="493567"/>
                  <a:pt x="221343" y="500769"/>
                </a:cubicBezTo>
                <a:cubicBezTo>
                  <a:pt x="207899" y="542540"/>
                  <a:pt x="199737" y="584311"/>
                  <a:pt x="213660" y="628962"/>
                </a:cubicBezTo>
                <a:cubicBezTo>
                  <a:pt x="224703" y="663531"/>
                  <a:pt x="197336" y="681296"/>
                  <a:pt x="162287" y="670733"/>
                </a:cubicBezTo>
                <a:cubicBezTo>
                  <a:pt x="135400" y="662571"/>
                  <a:pt x="133960" y="663531"/>
                  <a:pt x="133480" y="691378"/>
                </a:cubicBezTo>
                <a:cubicBezTo>
                  <a:pt x="133480" y="695219"/>
                  <a:pt x="133480" y="699540"/>
                  <a:pt x="133480" y="703381"/>
                </a:cubicBezTo>
                <a:cubicBezTo>
                  <a:pt x="133960" y="721146"/>
                  <a:pt x="128678" y="732189"/>
                  <a:pt x="135880" y="745632"/>
                </a:cubicBezTo>
                <a:cubicBezTo>
                  <a:pt x="145002" y="761957"/>
                  <a:pt x="168049" y="749954"/>
                  <a:pt x="184853" y="752354"/>
                </a:cubicBezTo>
                <a:cubicBezTo>
                  <a:pt x="203578" y="755235"/>
                  <a:pt x="223263" y="787883"/>
                  <a:pt x="217981" y="809008"/>
                </a:cubicBezTo>
                <a:cubicBezTo>
                  <a:pt x="211260" y="834935"/>
                  <a:pt x="204058" y="860862"/>
                  <a:pt x="205018" y="888709"/>
                </a:cubicBezTo>
                <a:cubicBezTo>
                  <a:pt x="205498" y="907434"/>
                  <a:pt x="206938" y="925199"/>
                  <a:pt x="216061" y="942003"/>
                </a:cubicBezTo>
                <a:cubicBezTo>
                  <a:pt x="223743" y="956887"/>
                  <a:pt x="218942" y="969370"/>
                  <a:pt x="209820" y="981373"/>
                </a:cubicBezTo>
                <a:cubicBezTo>
                  <a:pt x="200697" y="993376"/>
                  <a:pt x="183412" y="994336"/>
                  <a:pt x="170449" y="991456"/>
                </a:cubicBezTo>
                <a:cubicBezTo>
                  <a:pt x="133480" y="984254"/>
                  <a:pt x="133480" y="1009700"/>
                  <a:pt x="133480" y="1021703"/>
                </a:cubicBezTo>
                <a:cubicBezTo>
                  <a:pt x="133480" y="1037067"/>
                  <a:pt x="133960" y="1047150"/>
                  <a:pt x="133480" y="1062514"/>
                </a:cubicBezTo>
                <a:cubicBezTo>
                  <a:pt x="132519" y="1077398"/>
                  <a:pt x="140682" y="1080759"/>
                  <a:pt x="152685" y="1077878"/>
                </a:cubicBezTo>
                <a:cubicBezTo>
                  <a:pt x="159406" y="1076438"/>
                  <a:pt x="166128" y="1073076"/>
                  <a:pt x="172850" y="1071156"/>
                </a:cubicBezTo>
                <a:cubicBezTo>
                  <a:pt x="183412" y="1067795"/>
                  <a:pt x="197816" y="1072596"/>
                  <a:pt x="205978" y="1081719"/>
                </a:cubicBezTo>
                <a:cubicBezTo>
                  <a:pt x="215101" y="1091801"/>
                  <a:pt x="228544" y="1109086"/>
                  <a:pt x="221823" y="1120609"/>
                </a:cubicBezTo>
                <a:cubicBezTo>
                  <a:pt x="196856" y="1164780"/>
                  <a:pt x="208859" y="1204150"/>
                  <a:pt x="216061" y="1247362"/>
                </a:cubicBezTo>
                <a:cubicBezTo>
                  <a:pt x="223263" y="1290092"/>
                  <a:pt x="206458" y="1315059"/>
                  <a:pt x="164688" y="1305937"/>
                </a:cubicBezTo>
                <a:cubicBezTo>
                  <a:pt x="137800" y="1300175"/>
                  <a:pt x="133480" y="1303536"/>
                  <a:pt x="132999" y="1329943"/>
                </a:cubicBezTo>
                <a:cubicBezTo>
                  <a:pt x="133960" y="1347227"/>
                  <a:pt x="133960" y="1355870"/>
                  <a:pt x="133960" y="1374594"/>
                </a:cubicBezTo>
                <a:cubicBezTo>
                  <a:pt x="133960" y="1395240"/>
                  <a:pt x="133480" y="1416365"/>
                  <a:pt x="133960" y="1437010"/>
                </a:cubicBezTo>
                <a:cubicBezTo>
                  <a:pt x="134440" y="1449974"/>
                  <a:pt x="121957" y="1465338"/>
                  <a:pt x="106593" y="1467258"/>
                </a:cubicBezTo>
                <a:cubicBezTo>
                  <a:pt x="68183" y="1472539"/>
                  <a:pt x="57140" y="1484543"/>
                  <a:pt x="42256" y="1521513"/>
                </a:cubicBezTo>
                <a:cubicBezTo>
                  <a:pt x="30733" y="1551280"/>
                  <a:pt x="43697" y="1584409"/>
                  <a:pt x="62901" y="1598812"/>
                </a:cubicBezTo>
                <a:cubicBezTo>
                  <a:pt x="93149" y="1620898"/>
                  <a:pt x="135880" y="1621378"/>
                  <a:pt x="160846" y="1600253"/>
                </a:cubicBezTo>
                <a:cubicBezTo>
                  <a:pt x="178611" y="1585369"/>
                  <a:pt x="184853" y="1577687"/>
                  <a:pt x="186774" y="1552720"/>
                </a:cubicBezTo>
                <a:cubicBezTo>
                  <a:pt x="187734" y="1540717"/>
                  <a:pt x="197816" y="1538317"/>
                  <a:pt x="208379" y="1538317"/>
                </a:cubicBezTo>
                <a:cubicBezTo>
                  <a:pt x="222303" y="1538317"/>
                  <a:pt x="225664" y="1547919"/>
                  <a:pt x="225664" y="1556561"/>
                </a:cubicBezTo>
                <a:cubicBezTo>
                  <a:pt x="225664" y="1597372"/>
                  <a:pt x="185333" y="1644424"/>
                  <a:pt x="139721" y="1652586"/>
                </a:cubicBezTo>
                <a:cubicBezTo>
                  <a:pt x="55700" y="1667470"/>
                  <a:pt x="965" y="1611295"/>
                  <a:pt x="5" y="1539277"/>
                </a:cubicBezTo>
                <a:cubicBezTo>
                  <a:pt x="-475" y="1489344"/>
                  <a:pt x="33134" y="1446133"/>
                  <a:pt x="82586" y="1433169"/>
                </a:cubicBezTo>
                <a:cubicBezTo>
                  <a:pt x="95550" y="1429809"/>
                  <a:pt x="96510" y="1424047"/>
                  <a:pt x="96030" y="1410123"/>
                </a:cubicBezTo>
                <a:cubicBezTo>
                  <a:pt x="95070" y="1377955"/>
                  <a:pt x="95070" y="1355870"/>
                  <a:pt x="96030" y="1323701"/>
                </a:cubicBezTo>
                <a:cubicBezTo>
                  <a:pt x="96510" y="1304016"/>
                  <a:pt x="94110" y="1299695"/>
                  <a:pt x="76345" y="1305457"/>
                </a:cubicBezTo>
                <a:cubicBezTo>
                  <a:pt x="57140" y="1311698"/>
                  <a:pt x="33134" y="1309298"/>
                  <a:pt x="18730" y="1286252"/>
                </a:cubicBezTo>
                <a:cubicBezTo>
                  <a:pt x="13929" y="1278569"/>
                  <a:pt x="8167" y="1268967"/>
                  <a:pt x="11048" y="1262245"/>
                </a:cubicBezTo>
                <a:cubicBezTo>
                  <a:pt x="23531" y="1231037"/>
                  <a:pt x="11528" y="1197429"/>
                  <a:pt x="22091" y="1166701"/>
                </a:cubicBezTo>
                <a:cubicBezTo>
                  <a:pt x="27852" y="1149897"/>
                  <a:pt x="22571" y="1135492"/>
                  <a:pt x="18250" y="1120609"/>
                </a:cubicBezTo>
                <a:cubicBezTo>
                  <a:pt x="7687" y="1084599"/>
                  <a:pt x="28812" y="1061553"/>
                  <a:pt x="65302" y="1069716"/>
                </a:cubicBezTo>
                <a:cubicBezTo>
                  <a:pt x="98911" y="1077398"/>
                  <a:pt x="95550" y="1075958"/>
                  <a:pt x="95550" y="1041389"/>
                </a:cubicBezTo>
                <a:cubicBezTo>
                  <a:pt x="95550" y="1023624"/>
                  <a:pt x="95070" y="1020743"/>
                  <a:pt x="95550" y="1002979"/>
                </a:cubicBezTo>
                <a:cubicBezTo>
                  <a:pt x="96030" y="982333"/>
                  <a:pt x="91709" y="977532"/>
                  <a:pt x="73464" y="985214"/>
                </a:cubicBezTo>
                <a:cubicBezTo>
                  <a:pt x="67703" y="987615"/>
                  <a:pt x="61941" y="990016"/>
                  <a:pt x="56660" y="993376"/>
                </a:cubicBezTo>
                <a:cubicBezTo>
                  <a:pt x="47057" y="999137"/>
                  <a:pt x="32174" y="996257"/>
                  <a:pt x="21611" y="986174"/>
                </a:cubicBezTo>
                <a:cubicBezTo>
                  <a:pt x="10568" y="976092"/>
                  <a:pt x="2406" y="964568"/>
                  <a:pt x="9128" y="948725"/>
                </a:cubicBezTo>
                <a:cubicBezTo>
                  <a:pt x="22091" y="917996"/>
                  <a:pt x="12488" y="884388"/>
                  <a:pt x="18730" y="852700"/>
                </a:cubicBezTo>
                <a:cubicBezTo>
                  <a:pt x="22091" y="837336"/>
                  <a:pt x="20170" y="822932"/>
                  <a:pt x="14409" y="809008"/>
                </a:cubicBezTo>
                <a:cubicBezTo>
                  <a:pt x="8167" y="794125"/>
                  <a:pt x="4326" y="778761"/>
                  <a:pt x="17289" y="764837"/>
                </a:cubicBezTo>
                <a:cubicBezTo>
                  <a:pt x="30253" y="750914"/>
                  <a:pt x="48978" y="746112"/>
                  <a:pt x="63861" y="751874"/>
                </a:cubicBezTo>
                <a:cubicBezTo>
                  <a:pt x="93149" y="763397"/>
                  <a:pt x="95550" y="758115"/>
                  <a:pt x="95550" y="726908"/>
                </a:cubicBezTo>
                <a:cubicBezTo>
                  <a:pt x="95550" y="713464"/>
                  <a:pt x="95550" y="709143"/>
                  <a:pt x="95550" y="695699"/>
                </a:cubicBezTo>
                <a:cubicBezTo>
                  <a:pt x="95550" y="669293"/>
                  <a:pt x="95550" y="664492"/>
                  <a:pt x="69143" y="671693"/>
                </a:cubicBezTo>
                <a:cubicBezTo>
                  <a:pt x="51858" y="676495"/>
                  <a:pt x="33134" y="676495"/>
                  <a:pt x="22091" y="660650"/>
                </a:cubicBezTo>
                <a:cubicBezTo>
                  <a:pt x="14889" y="650568"/>
                  <a:pt x="11528" y="640005"/>
                  <a:pt x="18250" y="627522"/>
                </a:cubicBezTo>
                <a:cubicBezTo>
                  <a:pt x="27372" y="611198"/>
                  <a:pt x="25932" y="594393"/>
                  <a:pt x="19210" y="575188"/>
                </a:cubicBezTo>
                <a:cubicBezTo>
                  <a:pt x="10088" y="547341"/>
                  <a:pt x="19210" y="517093"/>
                  <a:pt x="10568" y="488766"/>
                </a:cubicBezTo>
                <a:cubicBezTo>
                  <a:pt x="3846" y="465240"/>
                  <a:pt x="25452" y="439793"/>
                  <a:pt x="49458" y="446515"/>
                </a:cubicBezTo>
                <a:cubicBezTo>
                  <a:pt x="53299" y="447476"/>
                  <a:pt x="72024" y="451316"/>
                  <a:pt x="75865" y="451797"/>
                </a:cubicBezTo>
                <a:cubicBezTo>
                  <a:pt x="93149" y="453237"/>
                  <a:pt x="95070" y="450836"/>
                  <a:pt x="95070" y="424910"/>
                </a:cubicBezTo>
                <a:cubicBezTo>
                  <a:pt x="95070" y="406665"/>
                  <a:pt x="93629" y="397542"/>
                  <a:pt x="95550" y="379298"/>
                </a:cubicBezTo>
                <a:cubicBezTo>
                  <a:pt x="97470" y="359132"/>
                  <a:pt x="91709" y="361533"/>
                  <a:pt x="75865" y="362974"/>
                </a:cubicBezTo>
                <a:cubicBezTo>
                  <a:pt x="21131" y="368735"/>
                  <a:pt x="9128" y="352891"/>
                  <a:pt x="16329" y="296716"/>
                </a:cubicBezTo>
                <a:cubicBezTo>
                  <a:pt x="21131" y="259267"/>
                  <a:pt x="24491" y="219897"/>
                  <a:pt x="12008" y="182927"/>
                </a:cubicBezTo>
                <a:cubicBezTo>
                  <a:pt x="6727" y="167083"/>
                  <a:pt x="9128" y="154600"/>
                  <a:pt x="20170" y="143557"/>
                </a:cubicBezTo>
                <a:cubicBezTo>
                  <a:pt x="30733" y="132995"/>
                  <a:pt x="48018" y="122432"/>
                  <a:pt x="60501" y="127233"/>
                </a:cubicBezTo>
                <a:cubicBezTo>
                  <a:pt x="93149" y="140196"/>
                  <a:pt x="95070" y="140196"/>
                  <a:pt x="95070" y="106587"/>
                </a:cubicBezTo>
                <a:cubicBezTo>
                  <a:pt x="95070" y="88823"/>
                  <a:pt x="94110" y="47533"/>
                  <a:pt x="95550" y="29768"/>
                </a:cubicBezTo>
                <a:cubicBezTo>
                  <a:pt x="96030" y="19685"/>
                  <a:pt x="96510" y="0"/>
                  <a:pt x="117636" y="0"/>
                </a:cubicBezTo>
                <a:close/>
              </a:path>
            </a:pathLst>
          </a:custGeom>
          <a:solidFill>
            <a:schemeClr val="accent2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14" name="Graphic 88">
            <a:extLst>
              <a:ext uri="{FF2B5EF4-FFF2-40B4-BE49-F238E27FC236}">
                <a16:creationId xmlns:a16="http://schemas.microsoft.com/office/drawing/2014/main" id="{879B53FC-D717-456D-9382-507A763240A9}"/>
              </a:ext>
            </a:extLst>
          </p:cNvPr>
          <p:cNvGrpSpPr/>
          <p:nvPr/>
        </p:nvGrpSpPr>
        <p:grpSpPr>
          <a:xfrm>
            <a:off x="348561" y="4007799"/>
            <a:ext cx="820515" cy="526924"/>
            <a:chOff x="132878" y="3186506"/>
            <a:chExt cx="3142790" cy="2018260"/>
          </a:xfrm>
          <a:solidFill>
            <a:schemeClr val="accent1"/>
          </a:solidFill>
        </p:grpSpPr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9B81CCDF-AC44-4F53-9BE9-125D01A81776}"/>
                </a:ext>
              </a:extLst>
            </p:cNvPr>
            <p:cNvSpPr/>
            <p:nvPr/>
          </p:nvSpPr>
          <p:spPr>
            <a:xfrm>
              <a:off x="779605" y="3829796"/>
              <a:ext cx="2455" cy="2455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A81AE1CD-7149-4638-B752-6ECA7ED9AAB7}"/>
                </a:ext>
              </a:extLst>
            </p:cNvPr>
            <p:cNvSpPr/>
            <p:nvPr/>
          </p:nvSpPr>
          <p:spPr>
            <a:xfrm>
              <a:off x="132878" y="3186506"/>
              <a:ext cx="3142790" cy="2018260"/>
            </a:xfrm>
            <a:custGeom>
              <a:avLst/>
              <a:gdLst>
                <a:gd name="connsiteX0" fmla="*/ 246 w 3142790"/>
                <a:gd name="connsiteY0" fmla="*/ 1708892 h 2018259"/>
                <a:gd name="connsiteX1" fmla="*/ 82498 w 3142790"/>
                <a:gd name="connsiteY1" fmla="*/ 1709874 h 2018259"/>
                <a:gd name="connsiteX2" fmla="*/ 112698 w 3142790"/>
                <a:gd name="connsiteY2" fmla="*/ 1740811 h 2018259"/>
                <a:gd name="connsiteX3" fmla="*/ 112698 w 3142790"/>
                <a:gd name="connsiteY3" fmla="*/ 1771011 h 2018259"/>
                <a:gd name="connsiteX4" fmla="*/ 115154 w 3142790"/>
                <a:gd name="connsiteY4" fmla="*/ 1771993 h 2018259"/>
                <a:gd name="connsiteX5" fmla="*/ 122274 w 3142790"/>
                <a:gd name="connsiteY5" fmla="*/ 1760208 h 2018259"/>
                <a:gd name="connsiteX6" fmla="*/ 627085 w 3142790"/>
                <a:gd name="connsiteY6" fmla="*/ 860584 h 2018259"/>
                <a:gd name="connsiteX7" fmla="*/ 948239 w 3142790"/>
                <a:gd name="connsiteY7" fmla="*/ 384010 h 2018259"/>
                <a:gd name="connsiteX8" fmla="*/ 1231090 w 3142790"/>
                <a:gd name="connsiteY8" fmla="*/ 116872 h 2018259"/>
                <a:gd name="connsiteX9" fmla="*/ 1494544 w 3142790"/>
                <a:gd name="connsiteY9" fmla="*/ 5893 h 2018259"/>
                <a:gd name="connsiteX10" fmla="*/ 1522534 w 3142790"/>
                <a:gd name="connsiteY10" fmla="*/ 0 h 2018259"/>
                <a:gd name="connsiteX11" fmla="*/ 1618291 w 3142790"/>
                <a:gd name="connsiteY11" fmla="*/ 0 h 2018259"/>
                <a:gd name="connsiteX12" fmla="*/ 1648737 w 3142790"/>
                <a:gd name="connsiteY12" fmla="*/ 5893 h 2018259"/>
                <a:gd name="connsiteX13" fmla="*/ 1944110 w 3142790"/>
                <a:gd name="connsiteY13" fmla="*/ 139707 h 2018259"/>
                <a:gd name="connsiteX14" fmla="*/ 2207074 w 3142790"/>
                <a:gd name="connsiteY14" fmla="*/ 399724 h 2018259"/>
                <a:gd name="connsiteX15" fmla="*/ 2529701 w 3142790"/>
                <a:gd name="connsiteY15" fmla="*/ 888575 h 2018259"/>
                <a:gd name="connsiteX16" fmla="*/ 3021989 w 3142790"/>
                <a:gd name="connsiteY16" fmla="*/ 1761435 h 2018259"/>
                <a:gd name="connsiteX17" fmla="*/ 3030583 w 3142790"/>
                <a:gd name="connsiteY17" fmla="*/ 1771257 h 2018259"/>
                <a:gd name="connsiteX18" fmla="*/ 3030583 w 3142790"/>
                <a:gd name="connsiteY18" fmla="*/ 1735409 h 2018259"/>
                <a:gd name="connsiteX19" fmla="*/ 3059555 w 3142790"/>
                <a:gd name="connsiteY19" fmla="*/ 1706928 h 2018259"/>
                <a:gd name="connsiteX20" fmla="*/ 3143036 w 3142790"/>
                <a:gd name="connsiteY20" fmla="*/ 1706436 h 2018259"/>
                <a:gd name="connsiteX21" fmla="*/ 3143281 w 3142790"/>
                <a:gd name="connsiteY21" fmla="*/ 2009666 h 2018259"/>
                <a:gd name="connsiteX22" fmla="*/ 3134442 w 3142790"/>
                <a:gd name="connsiteY22" fmla="*/ 2018506 h 2018259"/>
                <a:gd name="connsiteX23" fmla="*/ 3030092 w 3142790"/>
                <a:gd name="connsiteY23" fmla="*/ 2018260 h 2018259"/>
                <a:gd name="connsiteX24" fmla="*/ 3030828 w 3142790"/>
                <a:gd name="connsiteY24" fmla="*/ 1961788 h 2018259"/>
                <a:gd name="connsiteX25" fmla="*/ 3024199 w 3142790"/>
                <a:gd name="connsiteY25" fmla="*/ 1944846 h 2018259"/>
                <a:gd name="connsiteX26" fmla="*/ 2545660 w 3142790"/>
                <a:gd name="connsiteY26" fmla="*/ 1109306 h 2018259"/>
                <a:gd name="connsiteX27" fmla="*/ 2458006 w 3142790"/>
                <a:gd name="connsiteY27" fmla="*/ 956095 h 2018259"/>
                <a:gd name="connsiteX28" fmla="*/ 2444747 w 3142790"/>
                <a:gd name="connsiteY28" fmla="*/ 942346 h 2018259"/>
                <a:gd name="connsiteX29" fmla="*/ 1719450 w 3142790"/>
                <a:gd name="connsiteY29" fmla="*/ 494007 h 2018259"/>
                <a:gd name="connsiteX30" fmla="*/ 1637934 w 3142790"/>
                <a:gd name="connsiteY30" fmla="*/ 443919 h 2018259"/>
                <a:gd name="connsiteX31" fmla="*/ 1504611 w 3142790"/>
                <a:gd name="connsiteY31" fmla="*/ 443919 h 2018259"/>
                <a:gd name="connsiteX32" fmla="*/ 1345998 w 3142790"/>
                <a:gd name="connsiteY32" fmla="*/ 542131 h 2018259"/>
                <a:gd name="connsiteX33" fmla="*/ 700744 w 3142790"/>
                <a:gd name="connsiteY33" fmla="*/ 940873 h 2018259"/>
                <a:gd name="connsiteX34" fmla="*/ 684048 w 3142790"/>
                <a:gd name="connsiteY34" fmla="*/ 958305 h 2018259"/>
                <a:gd name="connsiteX35" fmla="*/ 120064 w 3142790"/>
                <a:gd name="connsiteY35" fmla="*/ 1942882 h 2018259"/>
                <a:gd name="connsiteX36" fmla="*/ 112453 w 3142790"/>
                <a:gd name="connsiteY36" fmla="*/ 1971855 h 2018259"/>
                <a:gd name="connsiteX37" fmla="*/ 113190 w 3142790"/>
                <a:gd name="connsiteY37" fmla="*/ 2018506 h 2018259"/>
                <a:gd name="connsiteX38" fmla="*/ 8839 w 3142790"/>
                <a:gd name="connsiteY38" fmla="*/ 2018751 h 2018259"/>
                <a:gd name="connsiteX39" fmla="*/ 0 w 3142790"/>
                <a:gd name="connsiteY39" fmla="*/ 2009912 h 2018259"/>
                <a:gd name="connsiteX40" fmla="*/ 246 w 3142790"/>
                <a:gd name="connsiteY40" fmla="*/ 1708892 h 201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142790" h="2018259">
                  <a:moveTo>
                    <a:pt x="246" y="1708892"/>
                  </a:moveTo>
                  <a:cubicBezTo>
                    <a:pt x="27745" y="1709137"/>
                    <a:pt x="54999" y="1709628"/>
                    <a:pt x="82498" y="1709874"/>
                  </a:cubicBezTo>
                  <a:cubicBezTo>
                    <a:pt x="112698" y="1710119"/>
                    <a:pt x="112698" y="1709874"/>
                    <a:pt x="112698" y="1740811"/>
                  </a:cubicBezTo>
                  <a:cubicBezTo>
                    <a:pt x="112698" y="1750877"/>
                    <a:pt x="112698" y="1760944"/>
                    <a:pt x="112698" y="1771011"/>
                  </a:cubicBezTo>
                  <a:cubicBezTo>
                    <a:pt x="113435" y="1771257"/>
                    <a:pt x="114417" y="1771502"/>
                    <a:pt x="115154" y="1771993"/>
                  </a:cubicBezTo>
                  <a:cubicBezTo>
                    <a:pt x="117609" y="1768065"/>
                    <a:pt x="119819" y="1764136"/>
                    <a:pt x="122274" y="1760208"/>
                  </a:cubicBezTo>
                  <a:cubicBezTo>
                    <a:pt x="290463" y="1460415"/>
                    <a:pt x="458160" y="1160131"/>
                    <a:pt x="627085" y="860584"/>
                  </a:cubicBezTo>
                  <a:cubicBezTo>
                    <a:pt x="721614" y="693378"/>
                    <a:pt x="825473" y="532310"/>
                    <a:pt x="948239" y="384010"/>
                  </a:cubicBezTo>
                  <a:cubicBezTo>
                    <a:pt x="1031474" y="283342"/>
                    <a:pt x="1122320" y="190777"/>
                    <a:pt x="1231090" y="116872"/>
                  </a:cubicBezTo>
                  <a:cubicBezTo>
                    <a:pt x="1311378" y="62119"/>
                    <a:pt x="1397805" y="21607"/>
                    <a:pt x="1494544" y="5893"/>
                  </a:cubicBezTo>
                  <a:cubicBezTo>
                    <a:pt x="1503874" y="4420"/>
                    <a:pt x="1513941" y="5893"/>
                    <a:pt x="1522534" y="0"/>
                  </a:cubicBezTo>
                  <a:cubicBezTo>
                    <a:pt x="1554453" y="0"/>
                    <a:pt x="1586372" y="0"/>
                    <a:pt x="1618291" y="0"/>
                  </a:cubicBezTo>
                  <a:cubicBezTo>
                    <a:pt x="1627867" y="5156"/>
                    <a:pt x="1638670" y="4420"/>
                    <a:pt x="1648737" y="5893"/>
                  </a:cubicBezTo>
                  <a:cubicBezTo>
                    <a:pt x="1759226" y="23816"/>
                    <a:pt x="1855474" y="73659"/>
                    <a:pt x="1944110" y="139707"/>
                  </a:cubicBezTo>
                  <a:cubicBezTo>
                    <a:pt x="2044041" y="213857"/>
                    <a:pt x="2128995" y="303230"/>
                    <a:pt x="2207074" y="399724"/>
                  </a:cubicBezTo>
                  <a:cubicBezTo>
                    <a:pt x="2330575" y="552198"/>
                    <a:pt x="2433698" y="718176"/>
                    <a:pt x="2529701" y="888575"/>
                  </a:cubicBezTo>
                  <a:cubicBezTo>
                    <a:pt x="2693469" y="1179528"/>
                    <a:pt x="2857729" y="1470482"/>
                    <a:pt x="3021989" y="1761435"/>
                  </a:cubicBezTo>
                  <a:cubicBezTo>
                    <a:pt x="3023953" y="1764873"/>
                    <a:pt x="3026163" y="1768065"/>
                    <a:pt x="3030583" y="1771257"/>
                  </a:cubicBezTo>
                  <a:cubicBezTo>
                    <a:pt x="3030583" y="1759225"/>
                    <a:pt x="3030583" y="1747440"/>
                    <a:pt x="3030583" y="1735409"/>
                  </a:cubicBezTo>
                  <a:cubicBezTo>
                    <a:pt x="3030583" y="1706928"/>
                    <a:pt x="3030583" y="1707173"/>
                    <a:pt x="3059555" y="1706928"/>
                  </a:cubicBezTo>
                  <a:cubicBezTo>
                    <a:pt x="3087300" y="1706928"/>
                    <a:pt x="3115291" y="1706682"/>
                    <a:pt x="3143036" y="1706436"/>
                  </a:cubicBezTo>
                  <a:cubicBezTo>
                    <a:pt x="3143036" y="1807595"/>
                    <a:pt x="3143036" y="1908508"/>
                    <a:pt x="3143281" y="2009666"/>
                  </a:cubicBezTo>
                  <a:cubicBezTo>
                    <a:pt x="3143281" y="2017032"/>
                    <a:pt x="3141808" y="2018506"/>
                    <a:pt x="3134442" y="2018506"/>
                  </a:cubicBezTo>
                  <a:cubicBezTo>
                    <a:pt x="3099577" y="2018015"/>
                    <a:pt x="3064957" y="2018260"/>
                    <a:pt x="3030092" y="2018260"/>
                  </a:cubicBezTo>
                  <a:cubicBezTo>
                    <a:pt x="3030337" y="1999354"/>
                    <a:pt x="3030337" y="1980694"/>
                    <a:pt x="3030828" y="1961788"/>
                  </a:cubicBezTo>
                  <a:cubicBezTo>
                    <a:pt x="3031074" y="1955159"/>
                    <a:pt x="3027145" y="1950248"/>
                    <a:pt x="3024199" y="1944846"/>
                  </a:cubicBezTo>
                  <a:cubicBezTo>
                    <a:pt x="2864604" y="1666169"/>
                    <a:pt x="2705255" y="1387738"/>
                    <a:pt x="2545660" y="1109306"/>
                  </a:cubicBezTo>
                  <a:cubicBezTo>
                    <a:pt x="2516442" y="1058236"/>
                    <a:pt x="2486978" y="1007166"/>
                    <a:pt x="2458006" y="956095"/>
                  </a:cubicBezTo>
                  <a:cubicBezTo>
                    <a:pt x="2454568" y="950203"/>
                    <a:pt x="2450394" y="945783"/>
                    <a:pt x="2444747" y="942346"/>
                  </a:cubicBezTo>
                  <a:cubicBezTo>
                    <a:pt x="2202900" y="793063"/>
                    <a:pt x="1961052" y="643535"/>
                    <a:pt x="1719450" y="494007"/>
                  </a:cubicBezTo>
                  <a:cubicBezTo>
                    <a:pt x="1692442" y="477311"/>
                    <a:pt x="1665679" y="459878"/>
                    <a:pt x="1637934" y="443919"/>
                  </a:cubicBezTo>
                  <a:cubicBezTo>
                    <a:pt x="1593738" y="418875"/>
                    <a:pt x="1548315" y="418384"/>
                    <a:pt x="1504611" y="443919"/>
                  </a:cubicBezTo>
                  <a:cubicBezTo>
                    <a:pt x="1451085" y="475347"/>
                    <a:pt x="1399033" y="509476"/>
                    <a:pt x="1345998" y="542131"/>
                  </a:cubicBezTo>
                  <a:cubicBezTo>
                    <a:pt x="1130913" y="674963"/>
                    <a:pt x="915829" y="808041"/>
                    <a:pt x="700744" y="940873"/>
                  </a:cubicBezTo>
                  <a:cubicBezTo>
                    <a:pt x="693624" y="945292"/>
                    <a:pt x="688467" y="950939"/>
                    <a:pt x="684048" y="958305"/>
                  </a:cubicBezTo>
                  <a:cubicBezTo>
                    <a:pt x="496217" y="1286579"/>
                    <a:pt x="308386" y="1614608"/>
                    <a:pt x="120064" y="1942882"/>
                  </a:cubicBezTo>
                  <a:cubicBezTo>
                    <a:pt x="114663" y="1952212"/>
                    <a:pt x="111716" y="1961052"/>
                    <a:pt x="112453" y="1971855"/>
                  </a:cubicBezTo>
                  <a:cubicBezTo>
                    <a:pt x="113190" y="1987323"/>
                    <a:pt x="112944" y="2003037"/>
                    <a:pt x="113190" y="2018506"/>
                  </a:cubicBezTo>
                  <a:cubicBezTo>
                    <a:pt x="78324" y="2018506"/>
                    <a:pt x="43704" y="2018260"/>
                    <a:pt x="8839" y="2018751"/>
                  </a:cubicBezTo>
                  <a:cubicBezTo>
                    <a:pt x="1473" y="2018751"/>
                    <a:pt x="0" y="2017278"/>
                    <a:pt x="0" y="2009912"/>
                  </a:cubicBezTo>
                  <a:cubicBezTo>
                    <a:pt x="246" y="1909490"/>
                    <a:pt x="246" y="1809068"/>
                    <a:pt x="246" y="1708892"/>
                  </a:cubicBez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4A29586-9DF3-4379-BE71-4769BCA5CC44}"/>
                </a:ext>
              </a:extLst>
            </p:cNvPr>
            <p:cNvSpPr/>
            <p:nvPr/>
          </p:nvSpPr>
          <p:spPr>
            <a:xfrm>
              <a:off x="481108" y="3932427"/>
              <a:ext cx="2445483" cy="1215376"/>
            </a:xfrm>
            <a:custGeom>
              <a:avLst/>
              <a:gdLst>
                <a:gd name="connsiteX0" fmla="*/ 824669 w 2445483"/>
                <a:gd name="connsiteY0" fmla="*/ 0 h 1215375"/>
                <a:gd name="connsiteX1" fmla="*/ 809938 w 2445483"/>
                <a:gd name="connsiteY1" fmla="*/ 149037 h 1215375"/>
                <a:gd name="connsiteX2" fmla="*/ 781456 w 2445483"/>
                <a:gd name="connsiteY2" fmla="*/ 434834 h 1215375"/>
                <a:gd name="connsiteX3" fmla="*/ 747573 w 2445483"/>
                <a:gd name="connsiteY3" fmla="*/ 771702 h 1215375"/>
                <a:gd name="connsiteX4" fmla="*/ 776791 w 2445483"/>
                <a:gd name="connsiteY4" fmla="*/ 875562 h 1215375"/>
                <a:gd name="connsiteX5" fmla="*/ 857325 w 2445483"/>
                <a:gd name="connsiteY5" fmla="*/ 910918 h 1215375"/>
                <a:gd name="connsiteX6" fmla="*/ 1595144 w 2445483"/>
                <a:gd name="connsiteY6" fmla="*/ 910918 h 1215375"/>
                <a:gd name="connsiteX7" fmla="*/ 1706124 w 2445483"/>
                <a:gd name="connsiteY7" fmla="*/ 787416 h 1215375"/>
                <a:gd name="connsiteX8" fmla="*/ 1640322 w 2445483"/>
                <a:gd name="connsiteY8" fmla="*/ 150265 h 1215375"/>
                <a:gd name="connsiteX9" fmla="*/ 1626572 w 2445483"/>
                <a:gd name="connsiteY9" fmla="*/ 18415 h 1215375"/>
                <a:gd name="connsiteX10" fmla="*/ 1625344 w 2445483"/>
                <a:gd name="connsiteY10" fmla="*/ 0 h 1215375"/>
                <a:gd name="connsiteX11" fmla="*/ 1679361 w 2445483"/>
                <a:gd name="connsiteY11" fmla="*/ 33147 h 1215375"/>
                <a:gd name="connsiteX12" fmla="*/ 2015001 w 2445483"/>
                <a:gd name="connsiteY12" fmla="*/ 239147 h 1215375"/>
                <a:gd name="connsiteX13" fmla="*/ 2031452 w 2445483"/>
                <a:gd name="connsiteY13" fmla="*/ 257807 h 1215375"/>
                <a:gd name="connsiteX14" fmla="*/ 2443206 w 2445483"/>
                <a:gd name="connsiteY14" fmla="*/ 1200644 h 1215375"/>
                <a:gd name="connsiteX15" fmla="*/ 2432894 w 2445483"/>
                <a:gd name="connsiteY15" fmla="*/ 1216112 h 1215375"/>
                <a:gd name="connsiteX16" fmla="*/ 14664 w 2445483"/>
                <a:gd name="connsiteY16" fmla="*/ 1216112 h 1215375"/>
                <a:gd name="connsiteX17" fmla="*/ 4107 w 2445483"/>
                <a:gd name="connsiteY17" fmla="*/ 1200889 h 1215375"/>
                <a:gd name="connsiteX18" fmla="*/ 416107 w 2445483"/>
                <a:gd name="connsiteY18" fmla="*/ 258052 h 1215375"/>
                <a:gd name="connsiteX19" fmla="*/ 429365 w 2445483"/>
                <a:gd name="connsiteY19" fmla="*/ 241111 h 1215375"/>
                <a:gd name="connsiteX20" fmla="*/ 818040 w 2445483"/>
                <a:gd name="connsiteY20" fmla="*/ 4174 h 1215375"/>
                <a:gd name="connsiteX21" fmla="*/ 824669 w 2445483"/>
                <a:gd name="connsiteY21" fmla="*/ 0 h 121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45483" h="1215375">
                  <a:moveTo>
                    <a:pt x="824669" y="0"/>
                  </a:moveTo>
                  <a:cubicBezTo>
                    <a:pt x="819513" y="51561"/>
                    <a:pt x="814848" y="100422"/>
                    <a:pt x="809938" y="149037"/>
                  </a:cubicBezTo>
                  <a:cubicBezTo>
                    <a:pt x="800362" y="244303"/>
                    <a:pt x="790786" y="339569"/>
                    <a:pt x="781456" y="434834"/>
                  </a:cubicBezTo>
                  <a:cubicBezTo>
                    <a:pt x="770162" y="547042"/>
                    <a:pt x="759358" y="659495"/>
                    <a:pt x="747573" y="771702"/>
                  </a:cubicBezTo>
                  <a:cubicBezTo>
                    <a:pt x="743399" y="810741"/>
                    <a:pt x="749537" y="845852"/>
                    <a:pt x="776791" y="875562"/>
                  </a:cubicBezTo>
                  <a:cubicBezTo>
                    <a:pt x="798398" y="898887"/>
                    <a:pt x="825160" y="910918"/>
                    <a:pt x="857325" y="910918"/>
                  </a:cubicBezTo>
                  <a:cubicBezTo>
                    <a:pt x="1103347" y="910918"/>
                    <a:pt x="1349123" y="910918"/>
                    <a:pt x="1595144" y="910918"/>
                  </a:cubicBezTo>
                  <a:cubicBezTo>
                    <a:pt x="1660210" y="910918"/>
                    <a:pt x="1712753" y="852236"/>
                    <a:pt x="1706124" y="787416"/>
                  </a:cubicBezTo>
                  <a:cubicBezTo>
                    <a:pt x="1684272" y="575032"/>
                    <a:pt x="1662174" y="362648"/>
                    <a:pt x="1640322" y="150265"/>
                  </a:cubicBezTo>
                  <a:cubicBezTo>
                    <a:pt x="1635657" y="106315"/>
                    <a:pt x="1630991" y="62365"/>
                    <a:pt x="1626572" y="18415"/>
                  </a:cubicBezTo>
                  <a:cubicBezTo>
                    <a:pt x="1626081" y="13013"/>
                    <a:pt x="1625835" y="7366"/>
                    <a:pt x="1625344" y="0"/>
                  </a:cubicBezTo>
                  <a:cubicBezTo>
                    <a:pt x="1644496" y="11786"/>
                    <a:pt x="1661928" y="22343"/>
                    <a:pt x="1679361" y="33147"/>
                  </a:cubicBezTo>
                  <a:cubicBezTo>
                    <a:pt x="1791323" y="101895"/>
                    <a:pt x="1903039" y="170644"/>
                    <a:pt x="2015001" y="239147"/>
                  </a:cubicBezTo>
                  <a:cubicBezTo>
                    <a:pt x="2022613" y="243812"/>
                    <a:pt x="2027769" y="249459"/>
                    <a:pt x="2031452" y="257807"/>
                  </a:cubicBezTo>
                  <a:cubicBezTo>
                    <a:pt x="2168703" y="572086"/>
                    <a:pt x="2305955" y="886365"/>
                    <a:pt x="2443206" y="1200644"/>
                  </a:cubicBezTo>
                  <a:cubicBezTo>
                    <a:pt x="2449836" y="1216112"/>
                    <a:pt x="2449836" y="1216112"/>
                    <a:pt x="2432894" y="1216112"/>
                  </a:cubicBezTo>
                  <a:cubicBezTo>
                    <a:pt x="1626818" y="1216112"/>
                    <a:pt x="820741" y="1216112"/>
                    <a:pt x="14664" y="1216112"/>
                  </a:cubicBezTo>
                  <a:cubicBezTo>
                    <a:pt x="-2523" y="1216112"/>
                    <a:pt x="-2523" y="1216112"/>
                    <a:pt x="4107" y="1200889"/>
                  </a:cubicBezTo>
                  <a:cubicBezTo>
                    <a:pt x="141358" y="886610"/>
                    <a:pt x="278855" y="572332"/>
                    <a:pt x="416107" y="258052"/>
                  </a:cubicBezTo>
                  <a:cubicBezTo>
                    <a:pt x="419053" y="251178"/>
                    <a:pt x="422491" y="245285"/>
                    <a:pt x="429365" y="241111"/>
                  </a:cubicBezTo>
                  <a:cubicBezTo>
                    <a:pt x="559005" y="162296"/>
                    <a:pt x="688400" y="83235"/>
                    <a:pt x="818040" y="4174"/>
                  </a:cubicBezTo>
                  <a:cubicBezTo>
                    <a:pt x="819022" y="3192"/>
                    <a:pt x="820741" y="2210"/>
                    <a:pt x="824669" y="0"/>
                  </a:cubicBezTo>
                  <a:close/>
                </a:path>
              </a:pathLst>
            </a:custGeom>
            <a:grpFill/>
            <a:ln w="24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3" name="Freeform: Shape 222">
            <a:extLst>
              <a:ext uri="{FF2B5EF4-FFF2-40B4-BE49-F238E27FC236}">
                <a16:creationId xmlns:a16="http://schemas.microsoft.com/office/drawing/2014/main" id="{53B7C5CF-8875-4043-ADB6-66B897F09A7D}"/>
              </a:ext>
            </a:extLst>
          </p:cNvPr>
          <p:cNvSpPr/>
          <p:nvPr/>
        </p:nvSpPr>
        <p:spPr>
          <a:xfrm>
            <a:off x="1390952" y="3799477"/>
            <a:ext cx="964242" cy="729114"/>
          </a:xfrm>
          <a:custGeom>
            <a:avLst/>
            <a:gdLst>
              <a:gd name="connsiteX0" fmla="*/ 218204 w 1137153"/>
              <a:gd name="connsiteY0" fmla="*/ 612632 h 859861"/>
              <a:gd name="connsiteX1" fmla="*/ 218204 w 1137153"/>
              <a:gd name="connsiteY1" fmla="*/ 769601 h 859861"/>
              <a:gd name="connsiteX2" fmla="*/ 335730 w 1137153"/>
              <a:gd name="connsiteY2" fmla="*/ 612632 h 859861"/>
              <a:gd name="connsiteX3" fmla="*/ 655132 w 1137153"/>
              <a:gd name="connsiteY3" fmla="*/ 306316 h 859861"/>
              <a:gd name="connsiteX4" fmla="*/ 663943 w 1137153"/>
              <a:gd name="connsiteY4" fmla="*/ 773824 h 859861"/>
              <a:gd name="connsiteX5" fmla="*/ 949008 w 1137153"/>
              <a:gd name="connsiteY5" fmla="*/ 773824 h 859861"/>
              <a:gd name="connsiteX6" fmla="*/ 655132 w 1137153"/>
              <a:gd name="connsiteY6" fmla="*/ 306316 h 859861"/>
              <a:gd name="connsiteX7" fmla="*/ 187106 w 1137153"/>
              <a:gd name="connsiteY7" fmla="*/ 0 h 859861"/>
              <a:gd name="connsiteX8" fmla="*/ 328602 w 1137153"/>
              <a:gd name="connsiteY8" fmla="*/ 258632 h 859861"/>
              <a:gd name="connsiteX9" fmla="*/ 260756 w 1137153"/>
              <a:gd name="connsiteY9" fmla="*/ 258632 h 859861"/>
              <a:gd name="connsiteX10" fmla="*/ 354517 w 1137153"/>
              <a:gd name="connsiteY10" fmla="*/ 430190 h 859861"/>
              <a:gd name="connsiteX11" fmla="*/ 274574 w 1137153"/>
              <a:gd name="connsiteY11" fmla="*/ 430190 h 859861"/>
              <a:gd name="connsiteX12" fmla="*/ 357982 w 1137153"/>
              <a:gd name="connsiteY12" fmla="*/ 582912 h 859861"/>
              <a:gd name="connsiteX13" fmla="*/ 639584 w 1137153"/>
              <a:gd name="connsiteY13" fmla="*/ 206802 h 859861"/>
              <a:gd name="connsiteX14" fmla="*/ 1076931 w 1137153"/>
              <a:gd name="connsiteY14" fmla="*/ 790927 h 859861"/>
              <a:gd name="connsiteX15" fmla="*/ 1137153 w 1137153"/>
              <a:gd name="connsiteY15" fmla="*/ 790927 h 859861"/>
              <a:gd name="connsiteX16" fmla="*/ 1137153 w 1137153"/>
              <a:gd name="connsiteY16" fmla="*/ 859861 h 859861"/>
              <a:gd name="connsiteX17" fmla="*/ 59605 w 1137153"/>
              <a:gd name="connsiteY17" fmla="*/ 859861 h 859861"/>
              <a:gd name="connsiteX18" fmla="*/ 59605 w 1137153"/>
              <a:gd name="connsiteY18" fmla="*/ 790927 h 859861"/>
              <a:gd name="connsiteX19" fmla="*/ 155490 w 1137153"/>
              <a:gd name="connsiteY19" fmla="*/ 790927 h 859861"/>
              <a:gd name="connsiteX20" fmla="*/ 155490 w 1137153"/>
              <a:gd name="connsiteY20" fmla="*/ 612632 h 859861"/>
              <a:gd name="connsiteX21" fmla="*/ 0 w 1137153"/>
              <a:gd name="connsiteY21" fmla="*/ 612632 h 859861"/>
              <a:gd name="connsiteX22" fmla="*/ 99639 w 1137153"/>
              <a:gd name="connsiteY22" fmla="*/ 430190 h 859861"/>
              <a:gd name="connsiteX23" fmla="*/ 19695 w 1137153"/>
              <a:gd name="connsiteY23" fmla="*/ 430190 h 859861"/>
              <a:gd name="connsiteX24" fmla="*/ 113457 w 1137153"/>
              <a:gd name="connsiteY24" fmla="*/ 258632 h 859861"/>
              <a:gd name="connsiteX25" fmla="*/ 45610 w 1137153"/>
              <a:gd name="connsiteY25" fmla="*/ 258632 h 85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37153" h="859861">
                <a:moveTo>
                  <a:pt x="218204" y="612632"/>
                </a:moveTo>
                <a:lnTo>
                  <a:pt x="218204" y="769601"/>
                </a:lnTo>
                <a:lnTo>
                  <a:pt x="335730" y="612632"/>
                </a:lnTo>
                <a:close/>
                <a:moveTo>
                  <a:pt x="655132" y="306316"/>
                </a:moveTo>
                <a:cubicBezTo>
                  <a:pt x="657205" y="515710"/>
                  <a:pt x="657724" y="624554"/>
                  <a:pt x="663943" y="773824"/>
                </a:cubicBezTo>
                <a:cubicBezTo>
                  <a:pt x="663943" y="773824"/>
                  <a:pt x="895105" y="773824"/>
                  <a:pt x="949008" y="773824"/>
                </a:cubicBezTo>
                <a:cubicBezTo>
                  <a:pt x="809586" y="690896"/>
                  <a:pt x="716291" y="513119"/>
                  <a:pt x="655132" y="306316"/>
                </a:cubicBezTo>
                <a:close/>
                <a:moveTo>
                  <a:pt x="187106" y="0"/>
                </a:moveTo>
                <a:lnTo>
                  <a:pt x="328602" y="258632"/>
                </a:lnTo>
                <a:lnTo>
                  <a:pt x="260756" y="258632"/>
                </a:lnTo>
                <a:lnTo>
                  <a:pt x="354517" y="430190"/>
                </a:lnTo>
                <a:lnTo>
                  <a:pt x="274574" y="430190"/>
                </a:lnTo>
                <a:lnTo>
                  <a:pt x="357982" y="582912"/>
                </a:lnTo>
                <a:lnTo>
                  <a:pt x="639584" y="206802"/>
                </a:lnTo>
                <a:lnTo>
                  <a:pt x="1076931" y="790927"/>
                </a:lnTo>
                <a:lnTo>
                  <a:pt x="1137153" y="790927"/>
                </a:lnTo>
                <a:lnTo>
                  <a:pt x="1137153" y="859861"/>
                </a:lnTo>
                <a:lnTo>
                  <a:pt x="59605" y="859861"/>
                </a:lnTo>
                <a:lnTo>
                  <a:pt x="59605" y="790927"/>
                </a:lnTo>
                <a:lnTo>
                  <a:pt x="155490" y="790927"/>
                </a:lnTo>
                <a:lnTo>
                  <a:pt x="155490" y="612632"/>
                </a:lnTo>
                <a:lnTo>
                  <a:pt x="0" y="612632"/>
                </a:lnTo>
                <a:lnTo>
                  <a:pt x="99639" y="430190"/>
                </a:lnTo>
                <a:lnTo>
                  <a:pt x="19695" y="430190"/>
                </a:lnTo>
                <a:lnTo>
                  <a:pt x="113457" y="258632"/>
                </a:lnTo>
                <a:lnTo>
                  <a:pt x="45610" y="258632"/>
                </a:lnTo>
                <a:close/>
              </a:path>
            </a:pathLst>
          </a:custGeom>
          <a:solidFill>
            <a:schemeClr val="accent1"/>
          </a:solidFill>
          <a:ln w="51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AC79F2CF-9387-4A29-8D04-1C5A6F346177}"/>
              </a:ext>
            </a:extLst>
          </p:cNvPr>
          <p:cNvGrpSpPr/>
          <p:nvPr/>
        </p:nvGrpSpPr>
        <p:grpSpPr>
          <a:xfrm>
            <a:off x="3349490" y="3746432"/>
            <a:ext cx="613046" cy="851852"/>
            <a:chOff x="4650026" y="1092066"/>
            <a:chExt cx="1635531" cy="2272635"/>
          </a:xfrm>
        </p:grpSpPr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C4081A3B-4FE3-4978-A54E-519C07521CD6}"/>
                </a:ext>
              </a:extLst>
            </p:cNvPr>
            <p:cNvSpPr/>
            <p:nvPr/>
          </p:nvSpPr>
          <p:spPr>
            <a:xfrm rot="20588967" flipH="1">
              <a:off x="4650026" y="2152766"/>
              <a:ext cx="1385111" cy="1211935"/>
            </a:xfrm>
            <a:custGeom>
              <a:avLst/>
              <a:gdLst>
                <a:gd name="connsiteX0" fmla="*/ 805153 w 1385111"/>
                <a:gd name="connsiteY0" fmla="*/ 257508 h 1211935"/>
                <a:gd name="connsiteX1" fmla="*/ 943787 w 1385111"/>
                <a:gd name="connsiteY1" fmla="*/ 465372 h 1211935"/>
                <a:gd name="connsiteX2" fmla="*/ 388313 w 1385111"/>
                <a:gd name="connsiteY2" fmla="*/ 633614 h 1211935"/>
                <a:gd name="connsiteX3" fmla="*/ 388313 w 1385111"/>
                <a:gd name="connsiteY3" fmla="*/ 383761 h 1211935"/>
                <a:gd name="connsiteX4" fmla="*/ 1020044 w 1385111"/>
                <a:gd name="connsiteY4" fmla="*/ 3897 h 1211935"/>
                <a:gd name="connsiteX5" fmla="*/ 68816 w 1385111"/>
                <a:gd name="connsiteY5" fmla="*/ 292006 h 1211935"/>
                <a:gd name="connsiteX6" fmla="*/ 8625 w 1385111"/>
                <a:gd name="connsiteY6" fmla="*/ 404498 h 1211935"/>
                <a:gd name="connsiteX7" fmla="*/ 121118 w 1385111"/>
                <a:gd name="connsiteY7" fmla="*/ 464689 h 1211935"/>
                <a:gd name="connsiteX8" fmla="*/ 205433 w 1385111"/>
                <a:gd name="connsiteY8" fmla="*/ 439151 h 1211935"/>
                <a:gd name="connsiteX9" fmla="*/ 205433 w 1385111"/>
                <a:gd name="connsiteY9" fmla="*/ 689005 h 1211935"/>
                <a:gd name="connsiteX10" fmla="*/ 64958 w 1385111"/>
                <a:gd name="connsiteY10" fmla="*/ 731552 h 1211935"/>
                <a:gd name="connsiteX11" fmla="*/ 3950 w 1385111"/>
                <a:gd name="connsiteY11" fmla="*/ 845572 h 1211935"/>
                <a:gd name="connsiteX12" fmla="*/ 117971 w 1385111"/>
                <a:gd name="connsiteY12" fmla="*/ 906580 h 1211935"/>
                <a:gd name="connsiteX13" fmla="*/ 205433 w 1385111"/>
                <a:gd name="connsiteY13" fmla="*/ 880090 h 1211935"/>
                <a:gd name="connsiteX14" fmla="*/ 205433 w 1385111"/>
                <a:gd name="connsiteY14" fmla="*/ 1120495 h 1211935"/>
                <a:gd name="connsiteX15" fmla="*/ 296873 w 1385111"/>
                <a:gd name="connsiteY15" fmla="*/ 1211935 h 1211935"/>
                <a:gd name="connsiteX16" fmla="*/ 388313 w 1385111"/>
                <a:gd name="connsiteY16" fmla="*/ 1120495 h 1211935"/>
                <a:gd name="connsiteX17" fmla="*/ 388313 w 1385111"/>
                <a:gd name="connsiteY17" fmla="*/ 824699 h 1211935"/>
                <a:gd name="connsiteX18" fmla="*/ 1049812 w 1385111"/>
                <a:gd name="connsiteY18" fmla="*/ 624343 h 1211935"/>
                <a:gd name="connsiteX19" fmla="*/ 1213938 w 1385111"/>
                <a:gd name="connsiteY19" fmla="*/ 870429 h 1211935"/>
                <a:gd name="connsiteX20" fmla="*/ 1340747 w 1385111"/>
                <a:gd name="connsiteY20" fmla="*/ 895766 h 1211935"/>
                <a:gd name="connsiteX21" fmla="*/ 1366084 w 1385111"/>
                <a:gd name="connsiteY21" fmla="*/ 768956 h 1211935"/>
                <a:gd name="connsiteX22" fmla="*/ 1232692 w 1385111"/>
                <a:gd name="connsiteY22" fmla="*/ 568953 h 1211935"/>
                <a:gd name="connsiteX23" fmla="*/ 1320153 w 1385111"/>
                <a:gd name="connsiteY23" fmla="*/ 542462 h 1211935"/>
                <a:gd name="connsiteX24" fmla="*/ 1381161 w 1385111"/>
                <a:gd name="connsiteY24" fmla="*/ 428442 h 1211935"/>
                <a:gd name="connsiteX25" fmla="*/ 1267141 w 1385111"/>
                <a:gd name="connsiteY25" fmla="*/ 367434 h 1211935"/>
                <a:gd name="connsiteX26" fmla="*/ 1126667 w 1385111"/>
                <a:gd name="connsiteY26" fmla="*/ 409981 h 1211935"/>
                <a:gd name="connsiteX27" fmla="*/ 988033 w 1385111"/>
                <a:gd name="connsiteY27" fmla="*/ 202117 h 1211935"/>
                <a:gd name="connsiteX28" fmla="*/ 1072347 w 1385111"/>
                <a:gd name="connsiteY28" fmla="*/ 176580 h 1211935"/>
                <a:gd name="connsiteX29" fmla="*/ 1132537 w 1385111"/>
                <a:gd name="connsiteY29" fmla="*/ 64087 h 1211935"/>
                <a:gd name="connsiteX30" fmla="*/ 1020044 w 1385111"/>
                <a:gd name="connsiteY30" fmla="*/ 3897 h 121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85111" h="1211935">
                  <a:moveTo>
                    <a:pt x="805153" y="257508"/>
                  </a:moveTo>
                  <a:lnTo>
                    <a:pt x="943787" y="465372"/>
                  </a:lnTo>
                  <a:lnTo>
                    <a:pt x="388313" y="633614"/>
                  </a:lnTo>
                  <a:lnTo>
                    <a:pt x="388313" y="383761"/>
                  </a:lnTo>
                  <a:close/>
                  <a:moveTo>
                    <a:pt x="1020044" y="3897"/>
                  </a:moveTo>
                  <a:lnTo>
                    <a:pt x="68816" y="292006"/>
                  </a:lnTo>
                  <a:cubicBezTo>
                    <a:pt x="21131" y="306449"/>
                    <a:pt x="-5818" y="356814"/>
                    <a:pt x="8625" y="404498"/>
                  </a:cubicBezTo>
                  <a:cubicBezTo>
                    <a:pt x="23068" y="452183"/>
                    <a:pt x="73433" y="479132"/>
                    <a:pt x="121118" y="464689"/>
                  </a:cubicBezTo>
                  <a:lnTo>
                    <a:pt x="205433" y="439151"/>
                  </a:lnTo>
                  <a:lnTo>
                    <a:pt x="205433" y="689005"/>
                  </a:lnTo>
                  <a:lnTo>
                    <a:pt x="64958" y="731552"/>
                  </a:lnTo>
                  <a:cubicBezTo>
                    <a:pt x="16625" y="746191"/>
                    <a:pt x="-10689" y="797240"/>
                    <a:pt x="3950" y="845572"/>
                  </a:cubicBezTo>
                  <a:cubicBezTo>
                    <a:pt x="18589" y="893905"/>
                    <a:pt x="69638" y="921219"/>
                    <a:pt x="117971" y="906580"/>
                  </a:cubicBezTo>
                  <a:lnTo>
                    <a:pt x="205433" y="880090"/>
                  </a:lnTo>
                  <a:lnTo>
                    <a:pt x="205433" y="1120495"/>
                  </a:lnTo>
                  <a:cubicBezTo>
                    <a:pt x="205433" y="1170996"/>
                    <a:pt x="246372" y="1211935"/>
                    <a:pt x="296873" y="1211935"/>
                  </a:cubicBezTo>
                  <a:cubicBezTo>
                    <a:pt x="347374" y="1211935"/>
                    <a:pt x="388313" y="1170996"/>
                    <a:pt x="388313" y="1120495"/>
                  </a:cubicBezTo>
                  <a:lnTo>
                    <a:pt x="388313" y="824699"/>
                  </a:lnTo>
                  <a:lnTo>
                    <a:pt x="1049812" y="624343"/>
                  </a:lnTo>
                  <a:lnTo>
                    <a:pt x="1213938" y="870429"/>
                  </a:lnTo>
                  <a:cubicBezTo>
                    <a:pt x="1241959" y="912443"/>
                    <a:pt x="1298733" y="923787"/>
                    <a:pt x="1340747" y="895766"/>
                  </a:cubicBezTo>
                  <a:cubicBezTo>
                    <a:pt x="1382761" y="867745"/>
                    <a:pt x="1394105" y="810970"/>
                    <a:pt x="1366084" y="768956"/>
                  </a:cubicBezTo>
                  <a:lnTo>
                    <a:pt x="1232692" y="568953"/>
                  </a:lnTo>
                  <a:lnTo>
                    <a:pt x="1320153" y="542462"/>
                  </a:lnTo>
                  <a:cubicBezTo>
                    <a:pt x="1368486" y="527823"/>
                    <a:pt x="1395800" y="476775"/>
                    <a:pt x="1381161" y="428442"/>
                  </a:cubicBezTo>
                  <a:cubicBezTo>
                    <a:pt x="1366522" y="380109"/>
                    <a:pt x="1315473" y="352795"/>
                    <a:pt x="1267141" y="367434"/>
                  </a:cubicBezTo>
                  <a:lnTo>
                    <a:pt x="1126667" y="409981"/>
                  </a:lnTo>
                  <a:lnTo>
                    <a:pt x="988033" y="202117"/>
                  </a:lnTo>
                  <a:lnTo>
                    <a:pt x="1072347" y="176580"/>
                  </a:lnTo>
                  <a:cubicBezTo>
                    <a:pt x="1120032" y="162137"/>
                    <a:pt x="1146980" y="111772"/>
                    <a:pt x="1132537" y="64087"/>
                  </a:cubicBezTo>
                  <a:cubicBezTo>
                    <a:pt x="1118094" y="16402"/>
                    <a:pt x="1067729" y="-10546"/>
                    <a:pt x="1020044" y="38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AAA119D0-174A-4CCE-95BB-F670BBB158BC}"/>
                </a:ext>
              </a:extLst>
            </p:cNvPr>
            <p:cNvSpPr/>
            <p:nvPr/>
          </p:nvSpPr>
          <p:spPr>
            <a:xfrm>
              <a:off x="4926618" y="1092066"/>
              <a:ext cx="1358939" cy="1366873"/>
            </a:xfrm>
            <a:custGeom>
              <a:avLst/>
              <a:gdLst>
                <a:gd name="connsiteX0" fmla="*/ 905172 w 1358939"/>
                <a:gd name="connsiteY0" fmla="*/ 0 h 1366872"/>
                <a:gd name="connsiteX1" fmla="*/ 1010556 w 1358939"/>
                <a:gd name="connsiteY1" fmla="*/ 103502 h 1366872"/>
                <a:gd name="connsiteX2" fmla="*/ 1328589 w 1358939"/>
                <a:gd name="connsiteY2" fmla="*/ 944691 h 1366872"/>
                <a:gd name="connsiteX3" fmla="*/ 961627 w 1358939"/>
                <a:gd name="connsiteY3" fmla="*/ 801670 h 1366872"/>
                <a:gd name="connsiteX4" fmla="*/ 923990 w 1358939"/>
                <a:gd name="connsiteY4" fmla="*/ 86565 h 1366872"/>
                <a:gd name="connsiteX5" fmla="*/ 916463 w 1358939"/>
                <a:gd name="connsiteY5" fmla="*/ 779088 h 1366872"/>
                <a:gd name="connsiteX6" fmla="*/ 725713 w 1358939"/>
                <a:gd name="connsiteY6" fmla="*/ 708927 h 1366872"/>
                <a:gd name="connsiteX7" fmla="*/ 714454 w 1358939"/>
                <a:gd name="connsiteY7" fmla="*/ 704502 h 1366872"/>
                <a:gd name="connsiteX8" fmla="*/ 428045 w 1358939"/>
                <a:gd name="connsiteY8" fmla="*/ 1366872 h 1366872"/>
                <a:gd name="connsiteX9" fmla="*/ 342370 w 1358939"/>
                <a:gd name="connsiteY9" fmla="*/ 1329826 h 1366872"/>
                <a:gd name="connsiteX10" fmla="*/ 629470 w 1358939"/>
                <a:gd name="connsiteY10" fmla="*/ 665860 h 1366872"/>
                <a:gd name="connsiteX11" fmla="*/ 579964 w 1358939"/>
                <a:gd name="connsiteY11" fmla="*/ 649358 h 1366872"/>
                <a:gd name="connsiteX12" fmla="*/ 415890 w 1358939"/>
                <a:gd name="connsiteY12" fmla="*/ 589021 h 1366872"/>
                <a:gd name="connsiteX13" fmla="*/ 820488 w 1358939"/>
                <a:gd name="connsiteY13" fmla="*/ 54574 h 1366872"/>
                <a:gd name="connsiteX14" fmla="*/ 382016 w 1358939"/>
                <a:gd name="connsiteY14" fmla="*/ 568320 h 1366872"/>
                <a:gd name="connsiteX15" fmla="*/ 0 w 1358939"/>
                <a:gd name="connsiteY15" fmla="*/ 425299 h 1366872"/>
                <a:gd name="connsiteX16" fmla="*/ 752742 w 1358939"/>
                <a:gd name="connsiteY16" fmla="*/ 11291 h 1366872"/>
                <a:gd name="connsiteX17" fmla="*/ 905172 w 1358939"/>
                <a:gd name="connsiteY17" fmla="*/ 0 h 136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58939" h="1366872">
                  <a:moveTo>
                    <a:pt x="905172" y="0"/>
                  </a:moveTo>
                  <a:cubicBezTo>
                    <a:pt x="940927" y="35755"/>
                    <a:pt x="971037" y="77156"/>
                    <a:pt x="1010556" y="103502"/>
                  </a:cubicBezTo>
                  <a:cubicBezTo>
                    <a:pt x="1292834" y="282278"/>
                    <a:pt x="1422682" y="617248"/>
                    <a:pt x="1328589" y="944691"/>
                  </a:cubicBezTo>
                  <a:cubicBezTo>
                    <a:pt x="1266488" y="910818"/>
                    <a:pt x="1051957" y="831780"/>
                    <a:pt x="961627" y="801670"/>
                  </a:cubicBezTo>
                  <a:cubicBezTo>
                    <a:pt x="976682" y="639831"/>
                    <a:pt x="1036902" y="327443"/>
                    <a:pt x="923990" y="86565"/>
                  </a:cubicBezTo>
                  <a:cubicBezTo>
                    <a:pt x="986092" y="344379"/>
                    <a:pt x="946573" y="589021"/>
                    <a:pt x="916463" y="779088"/>
                  </a:cubicBezTo>
                  <a:cubicBezTo>
                    <a:pt x="827546" y="746156"/>
                    <a:pt x="803464" y="739157"/>
                    <a:pt x="725713" y="708927"/>
                  </a:cubicBezTo>
                  <a:lnTo>
                    <a:pt x="714454" y="704502"/>
                  </a:lnTo>
                  <a:lnTo>
                    <a:pt x="428045" y="1366872"/>
                  </a:lnTo>
                  <a:lnTo>
                    <a:pt x="342370" y="1329826"/>
                  </a:lnTo>
                  <a:lnTo>
                    <a:pt x="629470" y="665860"/>
                  </a:lnTo>
                  <a:lnTo>
                    <a:pt x="579964" y="649358"/>
                  </a:lnTo>
                  <a:cubicBezTo>
                    <a:pt x="528449" y="631363"/>
                    <a:pt x="486460" y="614426"/>
                    <a:pt x="415890" y="589021"/>
                  </a:cubicBezTo>
                  <a:cubicBezTo>
                    <a:pt x="459172" y="489282"/>
                    <a:pt x="605957" y="163721"/>
                    <a:pt x="820488" y="54574"/>
                  </a:cubicBezTo>
                  <a:cubicBezTo>
                    <a:pt x="553265" y="150548"/>
                    <a:pt x="412126" y="508101"/>
                    <a:pt x="382016" y="568320"/>
                  </a:cubicBezTo>
                  <a:cubicBezTo>
                    <a:pt x="254050" y="519392"/>
                    <a:pt x="127966" y="472346"/>
                    <a:pt x="0" y="425299"/>
                  </a:cubicBezTo>
                  <a:cubicBezTo>
                    <a:pt x="80920" y="171249"/>
                    <a:pt x="419653" y="-22582"/>
                    <a:pt x="752742" y="11291"/>
                  </a:cubicBezTo>
                  <a:cubicBezTo>
                    <a:pt x="805434" y="16937"/>
                    <a:pt x="861889" y="3764"/>
                    <a:pt x="905172" y="0"/>
                  </a:cubicBezTo>
                  <a:close/>
                </a:path>
              </a:pathLst>
            </a:custGeom>
            <a:solidFill>
              <a:schemeClr val="accent1"/>
            </a:solidFill>
            <a:ln w="187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D70C9134-6F7C-4099-AE4A-DA45A755BC2E}"/>
              </a:ext>
            </a:extLst>
          </p:cNvPr>
          <p:cNvGrpSpPr/>
          <p:nvPr/>
        </p:nvGrpSpPr>
        <p:grpSpPr>
          <a:xfrm rot="17053595">
            <a:off x="2519340" y="3826039"/>
            <a:ext cx="695799" cy="675989"/>
            <a:chOff x="4532040" y="2822366"/>
            <a:chExt cx="670288" cy="651204"/>
          </a:xfrm>
        </p:grpSpPr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4CB7DB6A-ED51-4066-8D52-98400284E120}"/>
                </a:ext>
              </a:extLst>
            </p:cNvPr>
            <p:cNvSpPr/>
            <p:nvPr/>
          </p:nvSpPr>
          <p:spPr>
            <a:xfrm>
              <a:off x="4713619" y="2822366"/>
              <a:ext cx="438150" cy="361950"/>
            </a:xfrm>
            <a:custGeom>
              <a:avLst/>
              <a:gdLst>
                <a:gd name="connsiteX0" fmla="*/ 441008 w 438150"/>
                <a:gd name="connsiteY0" fmla="*/ 291465 h 361950"/>
                <a:gd name="connsiteX1" fmla="*/ 333375 w 438150"/>
                <a:gd name="connsiteY1" fmla="*/ 366713 h 361950"/>
                <a:gd name="connsiteX2" fmla="*/ 124778 w 438150"/>
                <a:gd name="connsiteY2" fmla="*/ 214313 h 361950"/>
                <a:gd name="connsiteX3" fmla="*/ 0 w 438150"/>
                <a:gd name="connsiteY3" fmla="*/ 0 h 361950"/>
                <a:gd name="connsiteX4" fmla="*/ 441008 w 438150"/>
                <a:gd name="connsiteY4" fmla="*/ 29146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8150" h="361950">
                  <a:moveTo>
                    <a:pt x="441008" y="291465"/>
                  </a:moveTo>
                  <a:cubicBezTo>
                    <a:pt x="402908" y="318135"/>
                    <a:pt x="368618" y="342900"/>
                    <a:pt x="333375" y="366713"/>
                  </a:cubicBezTo>
                  <a:cubicBezTo>
                    <a:pt x="268605" y="319088"/>
                    <a:pt x="195263" y="267653"/>
                    <a:pt x="124778" y="214313"/>
                  </a:cubicBezTo>
                  <a:cubicBezTo>
                    <a:pt x="57150" y="161925"/>
                    <a:pt x="12383" y="95250"/>
                    <a:pt x="0" y="0"/>
                  </a:cubicBezTo>
                  <a:cubicBezTo>
                    <a:pt x="178118" y="63818"/>
                    <a:pt x="311468" y="181928"/>
                    <a:pt x="441008" y="29146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3BF8A8CB-0162-4EAE-922D-933AF99DFA11}"/>
                </a:ext>
              </a:extLst>
            </p:cNvPr>
            <p:cNvSpPr/>
            <p:nvPr/>
          </p:nvSpPr>
          <p:spPr>
            <a:xfrm rot="7334957">
              <a:off x="4608122" y="2879364"/>
              <a:ext cx="518124" cy="670288"/>
            </a:xfrm>
            <a:custGeom>
              <a:avLst/>
              <a:gdLst>
                <a:gd name="connsiteX0" fmla="*/ 378547 w 518124"/>
                <a:gd name="connsiteY0" fmla="*/ 532499 h 670288"/>
                <a:gd name="connsiteX1" fmla="*/ 411125 w 518124"/>
                <a:gd name="connsiteY1" fmla="*/ 539871 h 670288"/>
                <a:gd name="connsiteX2" fmla="*/ 418497 w 518124"/>
                <a:gd name="connsiteY2" fmla="*/ 507293 h 670288"/>
                <a:gd name="connsiteX3" fmla="*/ 385919 w 518124"/>
                <a:gd name="connsiteY3" fmla="*/ 499921 h 670288"/>
                <a:gd name="connsiteX4" fmla="*/ 378547 w 518124"/>
                <a:gd name="connsiteY4" fmla="*/ 532499 h 670288"/>
                <a:gd name="connsiteX5" fmla="*/ 81476 w 518124"/>
                <a:gd name="connsiteY5" fmla="*/ 126955 h 670288"/>
                <a:gd name="connsiteX6" fmla="*/ 114053 w 518124"/>
                <a:gd name="connsiteY6" fmla="*/ 134327 h 670288"/>
                <a:gd name="connsiteX7" fmla="*/ 121425 w 518124"/>
                <a:gd name="connsiteY7" fmla="*/ 101750 h 670288"/>
                <a:gd name="connsiteX8" fmla="*/ 88848 w 518124"/>
                <a:gd name="connsiteY8" fmla="*/ 94378 h 670288"/>
                <a:gd name="connsiteX9" fmla="*/ 81476 w 518124"/>
                <a:gd name="connsiteY9" fmla="*/ 126955 h 670288"/>
                <a:gd name="connsiteX10" fmla="*/ 295026 w 518124"/>
                <a:gd name="connsiteY10" fmla="*/ 600358 h 670288"/>
                <a:gd name="connsiteX11" fmla="*/ 284666 w 518124"/>
                <a:gd name="connsiteY11" fmla="*/ 557918 h 670288"/>
                <a:gd name="connsiteX12" fmla="*/ 220766 w 518124"/>
                <a:gd name="connsiteY12" fmla="*/ 408001 h 670288"/>
                <a:gd name="connsiteX13" fmla="*/ 31526 w 518124"/>
                <a:gd name="connsiteY13" fmla="*/ 174523 h 670288"/>
                <a:gd name="connsiteX14" fmla="*/ 24153 w 518124"/>
                <a:gd name="connsiteY14" fmla="*/ 25834 h 670288"/>
                <a:gd name="connsiteX15" fmla="*/ 165470 w 518124"/>
                <a:gd name="connsiteY15" fmla="*/ 33207 h 670288"/>
                <a:gd name="connsiteX16" fmla="*/ 467762 w 518124"/>
                <a:gd name="connsiteY16" fmla="*/ 412916 h 670288"/>
                <a:gd name="connsiteX17" fmla="*/ 518124 w 518124"/>
                <a:gd name="connsiteY17" fmla="*/ 524173 h 670288"/>
                <a:gd name="connsiteX18" fmla="*/ 397429 w 518124"/>
                <a:gd name="connsiteY18" fmla="*/ 670105 h 670288"/>
                <a:gd name="connsiteX19" fmla="*/ 295026 w 518124"/>
                <a:gd name="connsiteY19" fmla="*/ 600358 h 67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8124" h="670288">
                  <a:moveTo>
                    <a:pt x="378547" y="532499"/>
                  </a:moveTo>
                  <a:cubicBezTo>
                    <a:pt x="385508" y="543530"/>
                    <a:pt x="400093" y="546831"/>
                    <a:pt x="411125" y="539871"/>
                  </a:cubicBezTo>
                  <a:cubicBezTo>
                    <a:pt x="422156" y="532910"/>
                    <a:pt x="425457" y="518325"/>
                    <a:pt x="418497" y="507293"/>
                  </a:cubicBezTo>
                  <a:cubicBezTo>
                    <a:pt x="411536" y="496262"/>
                    <a:pt x="396951" y="492961"/>
                    <a:pt x="385919" y="499921"/>
                  </a:cubicBezTo>
                  <a:cubicBezTo>
                    <a:pt x="374888" y="506882"/>
                    <a:pt x="371587" y="521467"/>
                    <a:pt x="378547" y="532499"/>
                  </a:cubicBezTo>
                  <a:close/>
                  <a:moveTo>
                    <a:pt x="81476" y="126955"/>
                  </a:moveTo>
                  <a:cubicBezTo>
                    <a:pt x="88436" y="137987"/>
                    <a:pt x="103021" y="141287"/>
                    <a:pt x="114053" y="134327"/>
                  </a:cubicBezTo>
                  <a:cubicBezTo>
                    <a:pt x="125085" y="127366"/>
                    <a:pt x="128385" y="112781"/>
                    <a:pt x="121425" y="101750"/>
                  </a:cubicBezTo>
                  <a:cubicBezTo>
                    <a:pt x="114465" y="90718"/>
                    <a:pt x="99879" y="87417"/>
                    <a:pt x="88848" y="94378"/>
                  </a:cubicBezTo>
                  <a:cubicBezTo>
                    <a:pt x="77816" y="101338"/>
                    <a:pt x="74515" y="115923"/>
                    <a:pt x="81476" y="126955"/>
                  </a:cubicBezTo>
                  <a:close/>
                  <a:moveTo>
                    <a:pt x="295026" y="600358"/>
                  </a:moveTo>
                  <a:cubicBezTo>
                    <a:pt x="288487" y="586830"/>
                    <a:pt x="284666" y="572357"/>
                    <a:pt x="284666" y="557918"/>
                  </a:cubicBezTo>
                  <a:cubicBezTo>
                    <a:pt x="285895" y="495248"/>
                    <a:pt x="256403" y="452239"/>
                    <a:pt x="220766" y="408001"/>
                  </a:cubicBezTo>
                  <a:cubicBezTo>
                    <a:pt x="158096" y="330585"/>
                    <a:pt x="95426" y="251940"/>
                    <a:pt x="31526" y="174523"/>
                  </a:cubicBezTo>
                  <a:cubicBezTo>
                    <a:pt x="-6567" y="129056"/>
                    <a:pt x="-11482" y="60242"/>
                    <a:pt x="24153" y="25834"/>
                  </a:cubicBezTo>
                  <a:cubicBezTo>
                    <a:pt x="59790" y="-8573"/>
                    <a:pt x="128605" y="-11031"/>
                    <a:pt x="165470" y="33207"/>
                  </a:cubicBezTo>
                  <a:cubicBezTo>
                    <a:pt x="269920" y="156091"/>
                    <a:pt x="370684" y="283889"/>
                    <a:pt x="467762" y="412916"/>
                  </a:cubicBezTo>
                  <a:cubicBezTo>
                    <a:pt x="492339" y="446095"/>
                    <a:pt x="509523" y="499596"/>
                    <a:pt x="518124" y="524173"/>
                  </a:cubicBezTo>
                  <a:cubicBezTo>
                    <a:pt x="516896" y="590530"/>
                    <a:pt x="467210" y="664867"/>
                    <a:pt x="397429" y="670105"/>
                  </a:cubicBezTo>
                  <a:cubicBezTo>
                    <a:pt x="358714" y="673011"/>
                    <a:pt x="314642" y="640940"/>
                    <a:pt x="295026" y="60035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DB71AC6C-4774-4F00-BFC1-FF5D3BC83168}"/>
              </a:ext>
            </a:extLst>
          </p:cNvPr>
          <p:cNvSpPr/>
          <p:nvPr/>
        </p:nvSpPr>
        <p:spPr>
          <a:xfrm>
            <a:off x="2468976" y="4783686"/>
            <a:ext cx="437582" cy="1700522"/>
          </a:xfrm>
          <a:custGeom>
            <a:avLst/>
            <a:gdLst>
              <a:gd name="connsiteX0" fmla="*/ 623645 w 634722"/>
              <a:gd name="connsiteY0" fmla="*/ 0 h 2466643"/>
              <a:gd name="connsiteX1" fmla="*/ 11370 w 634722"/>
              <a:gd name="connsiteY1" fmla="*/ 0 h 2466643"/>
              <a:gd name="connsiteX2" fmla="*/ 17 w 634722"/>
              <a:gd name="connsiteY2" fmla="*/ 11353 h 2466643"/>
              <a:gd name="connsiteX3" fmla="*/ 9564 w 634722"/>
              <a:gd name="connsiteY3" fmla="*/ 512680 h 2466643"/>
              <a:gd name="connsiteX4" fmla="*/ 29947 w 634722"/>
              <a:gd name="connsiteY4" fmla="*/ 553963 h 2466643"/>
              <a:gd name="connsiteX5" fmla="*/ 83615 w 634722"/>
              <a:gd name="connsiteY5" fmla="*/ 583635 h 2466643"/>
              <a:gd name="connsiteX6" fmla="*/ 204367 w 634722"/>
              <a:gd name="connsiteY6" fmla="*/ 631626 h 2466643"/>
              <a:gd name="connsiteX7" fmla="*/ 263453 w 634722"/>
              <a:gd name="connsiteY7" fmla="*/ 723480 h 2466643"/>
              <a:gd name="connsiteX8" fmla="*/ 263969 w 634722"/>
              <a:gd name="connsiteY8" fmla="*/ 1317436 h 2466643"/>
              <a:gd name="connsiteX9" fmla="*/ 257776 w 634722"/>
              <a:gd name="connsiteY9" fmla="*/ 1325950 h 2466643"/>
              <a:gd name="connsiteX10" fmla="*/ 233007 w 634722"/>
              <a:gd name="connsiteY10" fmla="*/ 1350204 h 2466643"/>
              <a:gd name="connsiteX11" fmla="*/ 230169 w 634722"/>
              <a:gd name="connsiteY11" fmla="*/ 1374973 h 2466643"/>
              <a:gd name="connsiteX12" fmla="*/ 230169 w 634722"/>
              <a:gd name="connsiteY12" fmla="*/ 2242943 h 2466643"/>
              <a:gd name="connsiteX13" fmla="*/ 230685 w 634722"/>
              <a:gd name="connsiteY13" fmla="*/ 2254554 h 2466643"/>
              <a:gd name="connsiteX14" fmla="*/ 270419 w 634722"/>
              <a:gd name="connsiteY14" fmla="*/ 2292740 h 2466643"/>
              <a:gd name="connsiteX15" fmla="*/ 278934 w 634722"/>
              <a:gd name="connsiteY15" fmla="*/ 2298933 h 2466643"/>
              <a:gd name="connsiteX16" fmla="*/ 273515 w 634722"/>
              <a:gd name="connsiteY16" fmla="*/ 2304867 h 2466643"/>
              <a:gd name="connsiteX17" fmla="*/ 231459 w 634722"/>
              <a:gd name="connsiteY17" fmla="*/ 2392335 h 2466643"/>
              <a:gd name="connsiteX18" fmla="*/ 291835 w 634722"/>
              <a:gd name="connsiteY18" fmla="*/ 2464064 h 2466643"/>
              <a:gd name="connsiteX19" fmla="*/ 298801 w 634722"/>
              <a:gd name="connsiteY19" fmla="*/ 2467934 h 2466643"/>
              <a:gd name="connsiteX20" fmla="*/ 331569 w 634722"/>
              <a:gd name="connsiteY20" fmla="*/ 2467934 h 2466643"/>
              <a:gd name="connsiteX21" fmla="*/ 355307 w 634722"/>
              <a:gd name="connsiteY21" fmla="*/ 2459161 h 2466643"/>
              <a:gd name="connsiteX22" fmla="*/ 404846 w 634722"/>
              <a:gd name="connsiteY22" fmla="*/ 2386401 h 2466643"/>
              <a:gd name="connsiteX23" fmla="*/ 362015 w 634722"/>
              <a:gd name="connsiteY23" fmla="*/ 2304609 h 2466643"/>
              <a:gd name="connsiteX24" fmla="*/ 356597 w 634722"/>
              <a:gd name="connsiteY24" fmla="*/ 2298675 h 2466643"/>
              <a:gd name="connsiteX25" fmla="*/ 365111 w 634722"/>
              <a:gd name="connsiteY25" fmla="*/ 2292740 h 2466643"/>
              <a:gd name="connsiteX26" fmla="*/ 367950 w 634722"/>
              <a:gd name="connsiteY26" fmla="*/ 2292740 h 2466643"/>
              <a:gd name="connsiteX27" fmla="*/ 403040 w 634722"/>
              <a:gd name="connsiteY27" fmla="*/ 2265649 h 2466643"/>
              <a:gd name="connsiteX28" fmla="*/ 405104 w 634722"/>
              <a:gd name="connsiteY28" fmla="*/ 2241653 h 2466643"/>
              <a:gd name="connsiteX29" fmla="*/ 405104 w 634722"/>
              <a:gd name="connsiteY29" fmla="*/ 1375747 h 2466643"/>
              <a:gd name="connsiteX30" fmla="*/ 404588 w 634722"/>
              <a:gd name="connsiteY30" fmla="*/ 1359492 h 2466643"/>
              <a:gd name="connsiteX31" fmla="*/ 379560 w 634722"/>
              <a:gd name="connsiteY31" fmla="*/ 1326466 h 2466643"/>
              <a:gd name="connsiteX32" fmla="*/ 370788 w 634722"/>
              <a:gd name="connsiteY32" fmla="*/ 1314081 h 2466643"/>
              <a:gd name="connsiteX33" fmla="*/ 371046 w 634722"/>
              <a:gd name="connsiteY33" fmla="*/ 735349 h 2466643"/>
              <a:gd name="connsiteX34" fmla="*/ 443549 w 634722"/>
              <a:gd name="connsiteY34" fmla="*/ 625950 h 2466643"/>
              <a:gd name="connsiteX35" fmla="*/ 560688 w 634722"/>
              <a:gd name="connsiteY35" fmla="*/ 579507 h 2466643"/>
              <a:gd name="connsiteX36" fmla="*/ 611260 w 634722"/>
              <a:gd name="connsiteY36" fmla="*/ 548286 h 2466643"/>
              <a:gd name="connsiteX37" fmla="*/ 624935 w 634722"/>
              <a:gd name="connsiteY37" fmla="*/ 520679 h 2466643"/>
              <a:gd name="connsiteX38" fmla="*/ 634739 w 634722"/>
              <a:gd name="connsiteY38" fmla="*/ 10579 h 2466643"/>
              <a:gd name="connsiteX39" fmla="*/ 623645 w 634722"/>
              <a:gd name="connsiteY39" fmla="*/ 0 h 2466643"/>
              <a:gd name="connsiteX40" fmla="*/ 116383 w 634722"/>
              <a:gd name="connsiteY40" fmla="*/ 388316 h 2466643"/>
              <a:gd name="connsiteX41" fmla="*/ 58845 w 634722"/>
              <a:gd name="connsiteY41" fmla="*/ 329746 h 2466643"/>
              <a:gd name="connsiteX42" fmla="*/ 116641 w 634722"/>
              <a:gd name="connsiteY42" fmla="*/ 272724 h 2466643"/>
              <a:gd name="connsiteX43" fmla="*/ 174437 w 634722"/>
              <a:gd name="connsiteY43" fmla="*/ 330004 h 2466643"/>
              <a:gd name="connsiteX44" fmla="*/ 116383 w 634722"/>
              <a:gd name="connsiteY44" fmla="*/ 388316 h 2466643"/>
              <a:gd name="connsiteX45" fmla="*/ 116899 w 634722"/>
              <a:gd name="connsiteY45" fmla="*/ 172355 h 2466643"/>
              <a:gd name="connsiteX46" fmla="*/ 58845 w 634722"/>
              <a:gd name="connsiteY46" fmla="*/ 114302 h 2466643"/>
              <a:gd name="connsiteX47" fmla="*/ 116125 w 634722"/>
              <a:gd name="connsiteY47" fmla="*/ 56764 h 2466643"/>
              <a:gd name="connsiteX48" fmla="*/ 174437 w 634722"/>
              <a:gd name="connsiteY48" fmla="*/ 114560 h 2466643"/>
              <a:gd name="connsiteX49" fmla="*/ 116899 w 634722"/>
              <a:gd name="connsiteY49" fmla="*/ 172355 h 2466643"/>
              <a:gd name="connsiteX50" fmla="*/ 386011 w 634722"/>
              <a:gd name="connsiteY50" fmla="*/ 2398785 h 2466643"/>
              <a:gd name="connsiteX51" fmla="*/ 317378 w 634722"/>
              <a:gd name="connsiteY51" fmla="*/ 2451421 h 2466643"/>
              <a:gd name="connsiteX52" fmla="*/ 248746 w 634722"/>
              <a:gd name="connsiteY52" fmla="*/ 2398785 h 2466643"/>
              <a:gd name="connsiteX53" fmla="*/ 283578 w 634722"/>
              <a:gd name="connsiteY53" fmla="*/ 2318542 h 2466643"/>
              <a:gd name="connsiteX54" fmla="*/ 297511 w 634722"/>
              <a:gd name="connsiteY54" fmla="*/ 2318542 h 2466643"/>
              <a:gd name="connsiteX55" fmla="*/ 337246 w 634722"/>
              <a:gd name="connsiteY55" fmla="*/ 2319058 h 2466643"/>
              <a:gd name="connsiteX56" fmla="*/ 352727 w 634722"/>
              <a:gd name="connsiteY56" fmla="*/ 2319058 h 2466643"/>
              <a:gd name="connsiteX57" fmla="*/ 386011 w 634722"/>
              <a:gd name="connsiteY57" fmla="*/ 2398785 h 2466643"/>
              <a:gd name="connsiteX58" fmla="*/ 317636 w 634722"/>
              <a:gd name="connsiteY58" fmla="*/ 594730 h 2466643"/>
              <a:gd name="connsiteX59" fmla="*/ 259582 w 634722"/>
              <a:gd name="connsiteY59" fmla="*/ 536418 h 2466643"/>
              <a:gd name="connsiteX60" fmla="*/ 317894 w 634722"/>
              <a:gd name="connsiteY60" fmla="*/ 478880 h 2466643"/>
              <a:gd name="connsiteX61" fmla="*/ 375432 w 634722"/>
              <a:gd name="connsiteY61" fmla="*/ 536418 h 2466643"/>
              <a:gd name="connsiteX62" fmla="*/ 317636 w 634722"/>
              <a:gd name="connsiteY62" fmla="*/ 594730 h 2466643"/>
              <a:gd name="connsiteX63" fmla="*/ 259582 w 634722"/>
              <a:gd name="connsiteY63" fmla="*/ 329746 h 2466643"/>
              <a:gd name="connsiteX64" fmla="*/ 317378 w 634722"/>
              <a:gd name="connsiteY64" fmla="*/ 272724 h 2466643"/>
              <a:gd name="connsiteX65" fmla="*/ 375432 w 634722"/>
              <a:gd name="connsiteY65" fmla="*/ 330778 h 2466643"/>
              <a:gd name="connsiteX66" fmla="*/ 317378 w 634722"/>
              <a:gd name="connsiteY66" fmla="*/ 388316 h 2466643"/>
              <a:gd name="connsiteX67" fmla="*/ 259582 w 634722"/>
              <a:gd name="connsiteY67" fmla="*/ 329746 h 2466643"/>
              <a:gd name="connsiteX68" fmla="*/ 317120 w 634722"/>
              <a:gd name="connsiteY68" fmla="*/ 172355 h 2466643"/>
              <a:gd name="connsiteX69" fmla="*/ 259582 w 634722"/>
              <a:gd name="connsiteY69" fmla="*/ 114560 h 2466643"/>
              <a:gd name="connsiteX70" fmla="*/ 316604 w 634722"/>
              <a:gd name="connsiteY70" fmla="*/ 56764 h 2466643"/>
              <a:gd name="connsiteX71" fmla="*/ 375432 w 634722"/>
              <a:gd name="connsiteY71" fmla="*/ 114044 h 2466643"/>
              <a:gd name="connsiteX72" fmla="*/ 317120 w 634722"/>
              <a:gd name="connsiteY72" fmla="*/ 172355 h 2466643"/>
              <a:gd name="connsiteX73" fmla="*/ 518374 w 634722"/>
              <a:gd name="connsiteY73" fmla="*/ 56764 h 2466643"/>
              <a:gd name="connsiteX74" fmla="*/ 576169 w 634722"/>
              <a:gd name="connsiteY74" fmla="*/ 114818 h 2466643"/>
              <a:gd name="connsiteX75" fmla="*/ 518374 w 634722"/>
              <a:gd name="connsiteY75" fmla="*/ 172355 h 2466643"/>
              <a:gd name="connsiteX76" fmla="*/ 460578 w 634722"/>
              <a:gd name="connsiteY76" fmla="*/ 113786 h 2466643"/>
              <a:gd name="connsiteX77" fmla="*/ 518374 w 634722"/>
              <a:gd name="connsiteY77" fmla="*/ 56764 h 2466643"/>
              <a:gd name="connsiteX78" fmla="*/ 518116 w 634722"/>
              <a:gd name="connsiteY78" fmla="*/ 388316 h 2466643"/>
              <a:gd name="connsiteX79" fmla="*/ 460578 w 634722"/>
              <a:gd name="connsiteY79" fmla="*/ 330520 h 2466643"/>
              <a:gd name="connsiteX80" fmla="*/ 518632 w 634722"/>
              <a:gd name="connsiteY80" fmla="*/ 272724 h 2466643"/>
              <a:gd name="connsiteX81" fmla="*/ 576428 w 634722"/>
              <a:gd name="connsiteY81" fmla="*/ 330004 h 2466643"/>
              <a:gd name="connsiteX82" fmla="*/ 518116 w 634722"/>
              <a:gd name="connsiteY82" fmla="*/ 388316 h 246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4722" h="2466643">
                <a:moveTo>
                  <a:pt x="623645" y="0"/>
                </a:moveTo>
                <a:cubicBezTo>
                  <a:pt x="419553" y="258"/>
                  <a:pt x="215462" y="258"/>
                  <a:pt x="11370" y="0"/>
                </a:cubicBezTo>
                <a:cubicBezTo>
                  <a:pt x="2339" y="0"/>
                  <a:pt x="-241" y="1548"/>
                  <a:pt x="17" y="11353"/>
                </a:cubicBezTo>
                <a:cubicBezTo>
                  <a:pt x="4146" y="178548"/>
                  <a:pt x="8016" y="345485"/>
                  <a:pt x="9564" y="512680"/>
                </a:cubicBezTo>
                <a:cubicBezTo>
                  <a:pt x="9822" y="530483"/>
                  <a:pt x="16272" y="543384"/>
                  <a:pt x="29947" y="553963"/>
                </a:cubicBezTo>
                <a:cubicBezTo>
                  <a:pt x="46460" y="566606"/>
                  <a:pt x="64780" y="575378"/>
                  <a:pt x="83615" y="583635"/>
                </a:cubicBezTo>
                <a:cubicBezTo>
                  <a:pt x="123349" y="600922"/>
                  <a:pt x="164890" y="613565"/>
                  <a:pt x="204367" y="631626"/>
                </a:cubicBezTo>
                <a:cubicBezTo>
                  <a:pt x="243585" y="649687"/>
                  <a:pt x="263453" y="682197"/>
                  <a:pt x="263453" y="723480"/>
                </a:cubicBezTo>
                <a:cubicBezTo>
                  <a:pt x="264485" y="921379"/>
                  <a:pt x="263969" y="1119536"/>
                  <a:pt x="263969" y="1317436"/>
                </a:cubicBezTo>
                <a:cubicBezTo>
                  <a:pt x="263969" y="1322338"/>
                  <a:pt x="262937" y="1324660"/>
                  <a:pt x="257776" y="1325950"/>
                </a:cubicBezTo>
                <a:cubicBezTo>
                  <a:pt x="244617" y="1328788"/>
                  <a:pt x="236877" y="1337819"/>
                  <a:pt x="233007" y="1350204"/>
                </a:cubicBezTo>
                <a:cubicBezTo>
                  <a:pt x="230427" y="1358202"/>
                  <a:pt x="230169" y="1366717"/>
                  <a:pt x="230169" y="1374973"/>
                </a:cubicBezTo>
                <a:cubicBezTo>
                  <a:pt x="230169" y="1664211"/>
                  <a:pt x="230169" y="1953706"/>
                  <a:pt x="230169" y="2242943"/>
                </a:cubicBezTo>
                <a:cubicBezTo>
                  <a:pt x="230169" y="2246813"/>
                  <a:pt x="230169" y="2250684"/>
                  <a:pt x="230685" y="2254554"/>
                </a:cubicBezTo>
                <a:cubicBezTo>
                  <a:pt x="233007" y="2280614"/>
                  <a:pt x="244360" y="2291708"/>
                  <a:pt x="270419" y="2292740"/>
                </a:cubicBezTo>
                <a:cubicBezTo>
                  <a:pt x="275322" y="2292998"/>
                  <a:pt x="277644" y="2295063"/>
                  <a:pt x="278934" y="2298933"/>
                </a:cubicBezTo>
                <a:cubicBezTo>
                  <a:pt x="280740" y="2303835"/>
                  <a:pt x="275580" y="2303577"/>
                  <a:pt x="273515" y="2304867"/>
                </a:cubicBezTo>
                <a:cubicBezTo>
                  <a:pt x="241521" y="2325509"/>
                  <a:pt x="226298" y="2354664"/>
                  <a:pt x="231459" y="2392335"/>
                </a:cubicBezTo>
                <a:cubicBezTo>
                  <a:pt x="236361" y="2428457"/>
                  <a:pt x="257776" y="2451937"/>
                  <a:pt x="291835" y="2464064"/>
                </a:cubicBezTo>
                <a:cubicBezTo>
                  <a:pt x="294415" y="2464838"/>
                  <a:pt x="297769" y="2464064"/>
                  <a:pt x="298801" y="2467934"/>
                </a:cubicBezTo>
                <a:cubicBezTo>
                  <a:pt x="309638" y="2467934"/>
                  <a:pt x="320733" y="2467934"/>
                  <a:pt x="331569" y="2467934"/>
                </a:cubicBezTo>
                <a:cubicBezTo>
                  <a:pt x="339568" y="2465096"/>
                  <a:pt x="347824" y="2463032"/>
                  <a:pt x="355307" y="2459161"/>
                </a:cubicBezTo>
                <a:cubicBezTo>
                  <a:pt x="385237" y="2444196"/>
                  <a:pt x="402524" y="2419943"/>
                  <a:pt x="404846" y="2386401"/>
                </a:cubicBezTo>
                <a:cubicBezTo>
                  <a:pt x="407168" y="2350794"/>
                  <a:pt x="391945" y="2323702"/>
                  <a:pt x="362015" y="2304609"/>
                </a:cubicBezTo>
                <a:cubicBezTo>
                  <a:pt x="359951" y="2303319"/>
                  <a:pt x="354791" y="2303577"/>
                  <a:pt x="356597" y="2298675"/>
                </a:cubicBezTo>
                <a:cubicBezTo>
                  <a:pt x="358145" y="2294805"/>
                  <a:pt x="360209" y="2291708"/>
                  <a:pt x="365111" y="2292740"/>
                </a:cubicBezTo>
                <a:cubicBezTo>
                  <a:pt x="366144" y="2292998"/>
                  <a:pt x="366918" y="2292740"/>
                  <a:pt x="367950" y="2292740"/>
                </a:cubicBezTo>
                <a:cubicBezTo>
                  <a:pt x="386011" y="2292482"/>
                  <a:pt x="398138" y="2283194"/>
                  <a:pt x="403040" y="2265649"/>
                </a:cubicBezTo>
                <a:cubicBezTo>
                  <a:pt x="405362" y="2257650"/>
                  <a:pt x="405104" y="2249652"/>
                  <a:pt x="405104" y="2241653"/>
                </a:cubicBezTo>
                <a:cubicBezTo>
                  <a:pt x="405104" y="1952932"/>
                  <a:pt x="405104" y="1664211"/>
                  <a:pt x="405104" y="1375747"/>
                </a:cubicBezTo>
                <a:cubicBezTo>
                  <a:pt x="405104" y="1370329"/>
                  <a:pt x="405362" y="1364653"/>
                  <a:pt x="404588" y="1359492"/>
                </a:cubicBezTo>
                <a:cubicBezTo>
                  <a:pt x="402266" y="1344011"/>
                  <a:pt x="395816" y="1330594"/>
                  <a:pt x="379560" y="1326466"/>
                </a:cubicBezTo>
                <a:cubicBezTo>
                  <a:pt x="371820" y="1324402"/>
                  <a:pt x="370788" y="1321048"/>
                  <a:pt x="370788" y="1314081"/>
                </a:cubicBezTo>
                <a:cubicBezTo>
                  <a:pt x="371046" y="1121085"/>
                  <a:pt x="371046" y="928346"/>
                  <a:pt x="371046" y="735349"/>
                </a:cubicBezTo>
                <a:cubicBezTo>
                  <a:pt x="371046" y="679617"/>
                  <a:pt x="392203" y="647623"/>
                  <a:pt x="443549" y="625950"/>
                </a:cubicBezTo>
                <a:cubicBezTo>
                  <a:pt x="482251" y="609695"/>
                  <a:pt x="522502" y="597052"/>
                  <a:pt x="560688" y="579507"/>
                </a:cubicBezTo>
                <a:cubicBezTo>
                  <a:pt x="578750" y="571250"/>
                  <a:pt x="596553" y="562219"/>
                  <a:pt x="611260" y="548286"/>
                </a:cubicBezTo>
                <a:cubicBezTo>
                  <a:pt x="619258" y="540804"/>
                  <a:pt x="624677" y="532289"/>
                  <a:pt x="624935" y="520679"/>
                </a:cubicBezTo>
                <a:cubicBezTo>
                  <a:pt x="628031" y="350645"/>
                  <a:pt x="631385" y="180612"/>
                  <a:pt x="634739" y="10579"/>
                </a:cubicBezTo>
                <a:cubicBezTo>
                  <a:pt x="634997" y="1548"/>
                  <a:pt x="632159" y="0"/>
                  <a:pt x="623645" y="0"/>
                </a:cubicBezTo>
                <a:close/>
                <a:moveTo>
                  <a:pt x="116383" y="388316"/>
                </a:moveTo>
                <a:cubicBezTo>
                  <a:pt x="84389" y="388316"/>
                  <a:pt x="58329" y="361998"/>
                  <a:pt x="58845" y="329746"/>
                </a:cubicBezTo>
                <a:cubicBezTo>
                  <a:pt x="59103" y="297752"/>
                  <a:pt x="84647" y="272724"/>
                  <a:pt x="116641" y="272724"/>
                </a:cubicBezTo>
                <a:cubicBezTo>
                  <a:pt x="148635" y="272724"/>
                  <a:pt x="174179" y="298268"/>
                  <a:pt x="174437" y="330004"/>
                </a:cubicBezTo>
                <a:cubicBezTo>
                  <a:pt x="174953" y="361740"/>
                  <a:pt x="148377" y="388316"/>
                  <a:pt x="116383" y="388316"/>
                </a:cubicBezTo>
                <a:close/>
                <a:moveTo>
                  <a:pt x="116899" y="172355"/>
                </a:moveTo>
                <a:cubicBezTo>
                  <a:pt x="85163" y="172613"/>
                  <a:pt x="58587" y="146296"/>
                  <a:pt x="58845" y="114302"/>
                </a:cubicBezTo>
                <a:cubicBezTo>
                  <a:pt x="58845" y="82307"/>
                  <a:pt x="84131" y="57022"/>
                  <a:pt x="116125" y="56764"/>
                </a:cubicBezTo>
                <a:cubicBezTo>
                  <a:pt x="148635" y="56506"/>
                  <a:pt x="174437" y="82307"/>
                  <a:pt x="174437" y="114560"/>
                </a:cubicBezTo>
                <a:cubicBezTo>
                  <a:pt x="174437" y="145780"/>
                  <a:pt x="148635" y="172097"/>
                  <a:pt x="116899" y="172355"/>
                </a:cubicBezTo>
                <a:close/>
                <a:moveTo>
                  <a:pt x="386011" y="2398785"/>
                </a:moveTo>
                <a:cubicBezTo>
                  <a:pt x="377496" y="2430264"/>
                  <a:pt x="349888" y="2451421"/>
                  <a:pt x="317378" y="2451421"/>
                </a:cubicBezTo>
                <a:cubicBezTo>
                  <a:pt x="285126" y="2451421"/>
                  <a:pt x="256744" y="2429489"/>
                  <a:pt x="248746" y="2398785"/>
                </a:cubicBezTo>
                <a:cubicBezTo>
                  <a:pt x="240489" y="2367565"/>
                  <a:pt x="254938" y="2334281"/>
                  <a:pt x="283578" y="2318542"/>
                </a:cubicBezTo>
                <a:cubicBezTo>
                  <a:pt x="288222" y="2315962"/>
                  <a:pt x="292093" y="2314930"/>
                  <a:pt x="297511" y="2318542"/>
                </a:cubicBezTo>
                <a:cubicBezTo>
                  <a:pt x="310412" y="2327315"/>
                  <a:pt x="324345" y="2327573"/>
                  <a:pt x="337246" y="2319058"/>
                </a:cubicBezTo>
                <a:cubicBezTo>
                  <a:pt x="343180" y="2315188"/>
                  <a:pt x="347308" y="2315962"/>
                  <a:pt x="352727" y="2319058"/>
                </a:cubicBezTo>
                <a:cubicBezTo>
                  <a:pt x="380593" y="2335055"/>
                  <a:pt x="394526" y="2367823"/>
                  <a:pt x="386011" y="2398785"/>
                </a:cubicBezTo>
                <a:close/>
                <a:moveTo>
                  <a:pt x="317636" y="594730"/>
                </a:moveTo>
                <a:cubicBezTo>
                  <a:pt x="285900" y="595246"/>
                  <a:pt x="259582" y="568670"/>
                  <a:pt x="259582" y="536418"/>
                </a:cubicBezTo>
                <a:cubicBezTo>
                  <a:pt x="259582" y="503907"/>
                  <a:pt x="285126" y="478622"/>
                  <a:pt x="317894" y="478880"/>
                </a:cubicBezTo>
                <a:cubicBezTo>
                  <a:pt x="349888" y="479138"/>
                  <a:pt x="375432" y="504940"/>
                  <a:pt x="375432" y="536418"/>
                </a:cubicBezTo>
                <a:cubicBezTo>
                  <a:pt x="375174" y="568154"/>
                  <a:pt x="349114" y="594471"/>
                  <a:pt x="317636" y="594730"/>
                </a:cubicBezTo>
                <a:close/>
                <a:moveTo>
                  <a:pt x="259582" y="329746"/>
                </a:moveTo>
                <a:cubicBezTo>
                  <a:pt x="259841" y="297752"/>
                  <a:pt x="285126" y="272724"/>
                  <a:pt x="317378" y="272724"/>
                </a:cubicBezTo>
                <a:cubicBezTo>
                  <a:pt x="349630" y="272724"/>
                  <a:pt x="375948" y="299042"/>
                  <a:pt x="375432" y="330778"/>
                </a:cubicBezTo>
                <a:cubicBezTo>
                  <a:pt x="374916" y="362256"/>
                  <a:pt x="348856" y="388316"/>
                  <a:pt x="317378" y="388316"/>
                </a:cubicBezTo>
                <a:cubicBezTo>
                  <a:pt x="285126" y="388316"/>
                  <a:pt x="259324" y="361998"/>
                  <a:pt x="259582" y="329746"/>
                </a:cubicBezTo>
                <a:close/>
                <a:moveTo>
                  <a:pt x="317120" y="172355"/>
                </a:moveTo>
                <a:cubicBezTo>
                  <a:pt x="285384" y="172097"/>
                  <a:pt x="259841" y="146296"/>
                  <a:pt x="259582" y="114560"/>
                </a:cubicBezTo>
                <a:cubicBezTo>
                  <a:pt x="259582" y="82565"/>
                  <a:pt x="284610" y="57022"/>
                  <a:pt x="316604" y="56764"/>
                </a:cubicBezTo>
                <a:cubicBezTo>
                  <a:pt x="349114" y="56506"/>
                  <a:pt x="375174" y="82049"/>
                  <a:pt x="375432" y="114044"/>
                </a:cubicBezTo>
                <a:cubicBezTo>
                  <a:pt x="375690" y="145780"/>
                  <a:pt x="348856" y="172613"/>
                  <a:pt x="317120" y="172355"/>
                </a:cubicBezTo>
                <a:close/>
                <a:moveTo>
                  <a:pt x="518374" y="56764"/>
                </a:moveTo>
                <a:cubicBezTo>
                  <a:pt x="550626" y="56764"/>
                  <a:pt x="576428" y="82565"/>
                  <a:pt x="576169" y="114818"/>
                </a:cubicBezTo>
                <a:cubicBezTo>
                  <a:pt x="575912" y="146296"/>
                  <a:pt x="549852" y="172355"/>
                  <a:pt x="518374" y="172355"/>
                </a:cubicBezTo>
                <a:cubicBezTo>
                  <a:pt x="486380" y="172355"/>
                  <a:pt x="460320" y="146038"/>
                  <a:pt x="460578" y="113786"/>
                </a:cubicBezTo>
                <a:cubicBezTo>
                  <a:pt x="460836" y="82049"/>
                  <a:pt x="486380" y="56764"/>
                  <a:pt x="518374" y="56764"/>
                </a:cubicBezTo>
                <a:close/>
                <a:moveTo>
                  <a:pt x="518116" y="388316"/>
                </a:moveTo>
                <a:cubicBezTo>
                  <a:pt x="486380" y="388058"/>
                  <a:pt x="460578" y="362256"/>
                  <a:pt x="460578" y="330520"/>
                </a:cubicBezTo>
                <a:cubicBezTo>
                  <a:pt x="460578" y="298268"/>
                  <a:pt x="486122" y="272466"/>
                  <a:pt x="518632" y="272724"/>
                </a:cubicBezTo>
                <a:cubicBezTo>
                  <a:pt x="550368" y="272724"/>
                  <a:pt x="576169" y="298268"/>
                  <a:pt x="576428" y="330004"/>
                </a:cubicBezTo>
                <a:cubicBezTo>
                  <a:pt x="576428" y="361998"/>
                  <a:pt x="549852" y="388574"/>
                  <a:pt x="518116" y="388316"/>
                </a:cubicBezTo>
                <a:close/>
              </a:path>
            </a:pathLst>
          </a:custGeom>
          <a:solidFill>
            <a:schemeClr val="accent2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1" name="Freeform: Shape 230">
            <a:extLst>
              <a:ext uri="{FF2B5EF4-FFF2-40B4-BE49-F238E27FC236}">
                <a16:creationId xmlns:a16="http://schemas.microsoft.com/office/drawing/2014/main" id="{6DEDC4B7-1CCD-444A-95D4-37F0ADCF8E68}"/>
              </a:ext>
            </a:extLst>
          </p:cNvPr>
          <p:cNvSpPr/>
          <p:nvPr/>
        </p:nvSpPr>
        <p:spPr>
          <a:xfrm>
            <a:off x="1383257" y="4806392"/>
            <a:ext cx="259703" cy="1682733"/>
          </a:xfrm>
          <a:custGeom>
            <a:avLst/>
            <a:gdLst>
              <a:gd name="connsiteX0" fmla="*/ 378253 w 376704"/>
              <a:gd name="connsiteY0" fmla="*/ 912607 h 2440842"/>
              <a:gd name="connsiteX1" fmla="*/ 358902 w 376704"/>
              <a:gd name="connsiteY1" fmla="*/ 893255 h 2440842"/>
              <a:gd name="connsiteX2" fmla="*/ 348323 w 376704"/>
              <a:gd name="connsiteY2" fmla="*/ 882161 h 2440842"/>
              <a:gd name="connsiteX3" fmla="*/ 348581 w 376704"/>
              <a:gd name="connsiteY3" fmla="*/ 419278 h 2440842"/>
              <a:gd name="connsiteX4" fmla="*/ 349871 w 376704"/>
              <a:gd name="connsiteY4" fmla="*/ 393218 h 2440842"/>
              <a:gd name="connsiteX5" fmla="*/ 362772 w 376704"/>
              <a:gd name="connsiteY5" fmla="*/ 219315 h 2440842"/>
              <a:gd name="connsiteX6" fmla="*/ 359160 w 376704"/>
              <a:gd name="connsiteY6" fmla="*/ 205898 h 2440842"/>
              <a:gd name="connsiteX7" fmla="*/ 270402 w 376704"/>
              <a:gd name="connsiteY7" fmla="*/ 59344 h 2440842"/>
              <a:gd name="connsiteX8" fmla="*/ 234538 w 376704"/>
              <a:gd name="connsiteY8" fmla="*/ 0 h 2440842"/>
              <a:gd name="connsiteX9" fmla="*/ 218799 w 376704"/>
              <a:gd name="connsiteY9" fmla="*/ 17287 h 2440842"/>
              <a:gd name="connsiteX10" fmla="*/ 226023 w 376704"/>
              <a:gd name="connsiteY10" fmla="*/ 36638 h 2440842"/>
              <a:gd name="connsiteX11" fmla="*/ 245890 w 376704"/>
              <a:gd name="connsiteY11" fmla="*/ 41283 h 2440842"/>
              <a:gd name="connsiteX12" fmla="*/ 237118 w 376704"/>
              <a:gd name="connsiteY12" fmla="*/ 49023 h 2440842"/>
              <a:gd name="connsiteX13" fmla="*/ 243052 w 376704"/>
              <a:gd name="connsiteY13" fmla="*/ 80501 h 2440842"/>
              <a:gd name="connsiteX14" fmla="*/ 262145 w 376704"/>
              <a:gd name="connsiteY14" fmla="*/ 86694 h 2440842"/>
              <a:gd name="connsiteX15" fmla="*/ 278400 w 376704"/>
              <a:gd name="connsiteY15" fmla="*/ 137007 h 2440842"/>
              <a:gd name="connsiteX16" fmla="*/ 262661 w 376704"/>
              <a:gd name="connsiteY16" fmla="*/ 164873 h 2440842"/>
              <a:gd name="connsiteX17" fmla="*/ 293107 w 376704"/>
              <a:gd name="connsiteY17" fmla="*/ 179580 h 2440842"/>
              <a:gd name="connsiteX18" fmla="*/ 288979 w 376704"/>
              <a:gd name="connsiteY18" fmla="*/ 184482 h 2440842"/>
              <a:gd name="connsiteX19" fmla="*/ 298784 w 376704"/>
              <a:gd name="connsiteY19" fmla="*/ 224733 h 2440842"/>
              <a:gd name="connsiteX20" fmla="*/ 304976 w 376704"/>
              <a:gd name="connsiteY20" fmla="*/ 227055 h 2440842"/>
              <a:gd name="connsiteX21" fmla="*/ 311169 w 376704"/>
              <a:gd name="connsiteY21" fmla="*/ 236602 h 2440842"/>
              <a:gd name="connsiteX22" fmla="*/ 302138 w 376704"/>
              <a:gd name="connsiteY22" fmla="*/ 316071 h 2440842"/>
              <a:gd name="connsiteX23" fmla="*/ 291301 w 376704"/>
              <a:gd name="connsiteY23" fmla="*/ 428308 h 2440842"/>
              <a:gd name="connsiteX24" fmla="*/ 291301 w 376704"/>
              <a:gd name="connsiteY24" fmla="*/ 872872 h 2440842"/>
              <a:gd name="connsiteX25" fmla="*/ 271176 w 376704"/>
              <a:gd name="connsiteY25" fmla="*/ 893255 h 2440842"/>
              <a:gd name="connsiteX26" fmla="*/ 258533 w 376704"/>
              <a:gd name="connsiteY26" fmla="*/ 905382 h 2440842"/>
              <a:gd name="connsiteX27" fmla="*/ 258791 w 376704"/>
              <a:gd name="connsiteY27" fmla="*/ 2066459 h 2440842"/>
              <a:gd name="connsiteX28" fmla="*/ 258791 w 376704"/>
              <a:gd name="connsiteY28" fmla="*/ 2073168 h 2440842"/>
              <a:gd name="connsiteX29" fmla="*/ 264210 w 376704"/>
              <a:gd name="connsiteY29" fmla="*/ 2078586 h 2440842"/>
              <a:gd name="connsiteX30" fmla="*/ 284335 w 376704"/>
              <a:gd name="connsiteY30" fmla="*/ 2078328 h 2440842"/>
              <a:gd name="connsiteX31" fmla="*/ 291301 w 376704"/>
              <a:gd name="connsiteY31" fmla="*/ 2085295 h 2440842"/>
              <a:gd name="connsiteX32" fmla="*/ 291043 w 376704"/>
              <a:gd name="connsiteY32" fmla="*/ 2283968 h 2440842"/>
              <a:gd name="connsiteX33" fmla="*/ 177258 w 376704"/>
              <a:gd name="connsiteY33" fmla="*/ 2382530 h 2440842"/>
              <a:gd name="connsiteX34" fmla="*/ 86952 w 376704"/>
              <a:gd name="connsiteY34" fmla="*/ 2281388 h 2440842"/>
              <a:gd name="connsiteX35" fmla="*/ 86952 w 376704"/>
              <a:gd name="connsiteY35" fmla="*/ 2100002 h 2440842"/>
              <a:gd name="connsiteX36" fmla="*/ 108625 w 376704"/>
              <a:gd name="connsiteY36" fmla="*/ 2078586 h 2440842"/>
              <a:gd name="connsiteX37" fmla="*/ 121010 w 376704"/>
              <a:gd name="connsiteY37" fmla="*/ 2066201 h 2440842"/>
              <a:gd name="connsiteX38" fmla="*/ 120752 w 376704"/>
              <a:gd name="connsiteY38" fmla="*/ 918541 h 2440842"/>
              <a:gd name="connsiteX39" fmla="*/ 119204 w 376704"/>
              <a:gd name="connsiteY39" fmla="*/ 894545 h 2440842"/>
              <a:gd name="connsiteX40" fmla="*/ 95982 w 376704"/>
              <a:gd name="connsiteY40" fmla="*/ 893255 h 2440842"/>
              <a:gd name="connsiteX41" fmla="*/ 85404 w 376704"/>
              <a:gd name="connsiteY41" fmla="*/ 882935 h 2440842"/>
              <a:gd name="connsiteX42" fmla="*/ 85662 w 376704"/>
              <a:gd name="connsiteY42" fmla="*/ 421084 h 2440842"/>
              <a:gd name="connsiteX43" fmla="*/ 84372 w 376704"/>
              <a:gd name="connsiteY43" fmla="*/ 399927 h 2440842"/>
              <a:gd name="connsiteX44" fmla="*/ 66052 w 376704"/>
              <a:gd name="connsiteY44" fmla="*/ 238150 h 2440842"/>
              <a:gd name="connsiteX45" fmla="*/ 73277 w 376704"/>
              <a:gd name="connsiteY45" fmla="*/ 226539 h 2440842"/>
              <a:gd name="connsiteX46" fmla="*/ 84114 w 376704"/>
              <a:gd name="connsiteY46" fmla="*/ 181128 h 2440842"/>
              <a:gd name="connsiteX47" fmla="*/ 84114 w 376704"/>
              <a:gd name="connsiteY47" fmla="*/ 178548 h 2440842"/>
              <a:gd name="connsiteX48" fmla="*/ 113270 w 376704"/>
              <a:gd name="connsiteY48" fmla="*/ 164357 h 2440842"/>
              <a:gd name="connsiteX49" fmla="*/ 97530 w 376704"/>
              <a:gd name="connsiteY49" fmla="*/ 136491 h 2440842"/>
              <a:gd name="connsiteX50" fmla="*/ 115592 w 376704"/>
              <a:gd name="connsiteY50" fmla="*/ 131073 h 2440842"/>
              <a:gd name="connsiteX51" fmla="*/ 125654 w 376704"/>
              <a:gd name="connsiteY51" fmla="*/ 103723 h 2440842"/>
              <a:gd name="connsiteX52" fmla="*/ 113011 w 376704"/>
              <a:gd name="connsiteY52" fmla="*/ 86436 h 2440842"/>
              <a:gd name="connsiteX53" fmla="*/ 144490 w 376704"/>
              <a:gd name="connsiteY53" fmla="*/ 70439 h 2440842"/>
              <a:gd name="connsiteX54" fmla="*/ 129783 w 376704"/>
              <a:gd name="connsiteY54" fmla="*/ 40251 h 2440842"/>
              <a:gd name="connsiteX55" fmla="*/ 135975 w 376704"/>
              <a:gd name="connsiteY55" fmla="*/ 39477 h 2440842"/>
              <a:gd name="connsiteX56" fmla="*/ 158939 w 376704"/>
              <a:gd name="connsiteY56" fmla="*/ 28382 h 2440842"/>
              <a:gd name="connsiteX57" fmla="*/ 147070 w 376704"/>
              <a:gd name="connsiteY57" fmla="*/ 4644 h 2440842"/>
              <a:gd name="connsiteX58" fmla="*/ 137265 w 376704"/>
              <a:gd name="connsiteY58" fmla="*/ 5934 h 2440842"/>
              <a:gd name="connsiteX59" fmla="*/ 15739 w 376704"/>
              <a:gd name="connsiteY59" fmla="*/ 206930 h 2440842"/>
              <a:gd name="connsiteX60" fmla="*/ 12901 w 376704"/>
              <a:gd name="connsiteY60" fmla="*/ 218799 h 2440842"/>
              <a:gd name="connsiteX61" fmla="*/ 18061 w 376704"/>
              <a:gd name="connsiteY61" fmla="*/ 288979 h 2440842"/>
              <a:gd name="connsiteX62" fmla="*/ 27092 w 376704"/>
              <a:gd name="connsiteY62" fmla="*/ 425470 h 2440842"/>
              <a:gd name="connsiteX63" fmla="*/ 27350 w 376704"/>
              <a:gd name="connsiteY63" fmla="*/ 719610 h 2440842"/>
              <a:gd name="connsiteX64" fmla="*/ 27608 w 376704"/>
              <a:gd name="connsiteY64" fmla="*/ 884483 h 2440842"/>
              <a:gd name="connsiteX65" fmla="*/ 19351 w 376704"/>
              <a:gd name="connsiteY65" fmla="*/ 892997 h 2440842"/>
              <a:gd name="connsiteX66" fmla="*/ 0 w 376704"/>
              <a:gd name="connsiteY66" fmla="*/ 892739 h 2440842"/>
              <a:gd name="connsiteX67" fmla="*/ 0 w 376704"/>
              <a:gd name="connsiteY67" fmla="*/ 2078844 h 2440842"/>
              <a:gd name="connsiteX68" fmla="*/ 16255 w 376704"/>
              <a:gd name="connsiteY68" fmla="*/ 2078070 h 2440842"/>
              <a:gd name="connsiteX69" fmla="*/ 28898 w 376704"/>
              <a:gd name="connsiteY69" fmla="*/ 2090197 h 2440842"/>
              <a:gd name="connsiteX70" fmla="*/ 28898 w 376704"/>
              <a:gd name="connsiteY70" fmla="*/ 2285000 h 2440842"/>
              <a:gd name="connsiteX71" fmla="*/ 218541 w 376704"/>
              <a:gd name="connsiteY71" fmla="*/ 2438004 h 2440842"/>
              <a:gd name="connsiteX72" fmla="*/ 348581 w 376704"/>
              <a:gd name="connsiteY72" fmla="*/ 2281388 h 2440842"/>
              <a:gd name="connsiteX73" fmla="*/ 348581 w 376704"/>
              <a:gd name="connsiteY73" fmla="*/ 2096131 h 2440842"/>
              <a:gd name="connsiteX74" fmla="*/ 366384 w 376704"/>
              <a:gd name="connsiteY74" fmla="*/ 2078328 h 2440842"/>
              <a:gd name="connsiteX75" fmla="*/ 378769 w 376704"/>
              <a:gd name="connsiteY75" fmla="*/ 2065685 h 2440842"/>
              <a:gd name="connsiteX76" fmla="*/ 378253 w 376704"/>
              <a:gd name="connsiteY76" fmla="*/ 912607 h 2440842"/>
              <a:gd name="connsiteX77" fmla="*/ 49539 w 376704"/>
              <a:gd name="connsiteY77" fmla="*/ 901254 h 2440842"/>
              <a:gd name="connsiteX78" fmla="*/ 58054 w 376704"/>
              <a:gd name="connsiteY78" fmla="*/ 892739 h 2440842"/>
              <a:gd name="connsiteX79" fmla="*/ 66310 w 376704"/>
              <a:gd name="connsiteY79" fmla="*/ 901512 h 2440842"/>
              <a:gd name="connsiteX80" fmla="*/ 66052 w 376704"/>
              <a:gd name="connsiteY80" fmla="*/ 1031553 h 2440842"/>
              <a:gd name="connsiteX81" fmla="*/ 66310 w 376704"/>
              <a:gd name="connsiteY81" fmla="*/ 1160561 h 2440842"/>
              <a:gd name="connsiteX82" fmla="*/ 57796 w 376704"/>
              <a:gd name="connsiteY82" fmla="*/ 1169076 h 2440842"/>
              <a:gd name="connsiteX83" fmla="*/ 49539 w 376704"/>
              <a:gd name="connsiteY83" fmla="*/ 1160303 h 2440842"/>
              <a:gd name="connsiteX84" fmla="*/ 49539 w 376704"/>
              <a:gd name="connsiteY84" fmla="*/ 901254 h 2440842"/>
              <a:gd name="connsiteX85" fmla="*/ 57538 w 376704"/>
              <a:gd name="connsiteY85" fmla="*/ 2078586 h 2440842"/>
              <a:gd name="connsiteX86" fmla="*/ 49539 w 376704"/>
              <a:gd name="connsiteY86" fmla="*/ 2069297 h 2440842"/>
              <a:gd name="connsiteX87" fmla="*/ 49539 w 376704"/>
              <a:gd name="connsiteY87" fmla="*/ 1808184 h 2440842"/>
              <a:gd name="connsiteX88" fmla="*/ 57796 w 376704"/>
              <a:gd name="connsiteY88" fmla="*/ 1799412 h 2440842"/>
              <a:gd name="connsiteX89" fmla="*/ 66310 w 376704"/>
              <a:gd name="connsiteY89" fmla="*/ 1807926 h 2440842"/>
              <a:gd name="connsiteX90" fmla="*/ 66052 w 376704"/>
              <a:gd name="connsiteY90" fmla="*/ 1937967 h 2440842"/>
              <a:gd name="connsiteX91" fmla="*/ 66310 w 376704"/>
              <a:gd name="connsiteY91" fmla="*/ 2069040 h 2440842"/>
              <a:gd name="connsiteX92" fmla="*/ 57538 w 376704"/>
              <a:gd name="connsiteY92" fmla="*/ 2078586 h 2440842"/>
              <a:gd name="connsiteX93" fmla="*/ 316329 w 376704"/>
              <a:gd name="connsiteY93" fmla="*/ 892739 h 2440842"/>
              <a:gd name="connsiteX94" fmla="*/ 324586 w 376704"/>
              <a:gd name="connsiteY94" fmla="*/ 901770 h 2440842"/>
              <a:gd name="connsiteX95" fmla="*/ 324586 w 376704"/>
              <a:gd name="connsiteY95" fmla="*/ 1030778 h 2440842"/>
              <a:gd name="connsiteX96" fmla="*/ 324586 w 376704"/>
              <a:gd name="connsiteY96" fmla="*/ 1159787 h 2440842"/>
              <a:gd name="connsiteX97" fmla="*/ 316071 w 376704"/>
              <a:gd name="connsiteY97" fmla="*/ 1169334 h 2440842"/>
              <a:gd name="connsiteX98" fmla="*/ 308072 w 376704"/>
              <a:gd name="connsiteY98" fmla="*/ 1160561 h 2440842"/>
              <a:gd name="connsiteX99" fmla="*/ 308072 w 376704"/>
              <a:gd name="connsiteY99" fmla="*/ 901512 h 2440842"/>
              <a:gd name="connsiteX100" fmla="*/ 316329 w 376704"/>
              <a:gd name="connsiteY100" fmla="*/ 892739 h 2440842"/>
              <a:gd name="connsiteX101" fmla="*/ 315813 w 376704"/>
              <a:gd name="connsiteY101" fmla="*/ 2078586 h 2440842"/>
              <a:gd name="connsiteX102" fmla="*/ 308072 w 376704"/>
              <a:gd name="connsiteY102" fmla="*/ 2070330 h 2440842"/>
              <a:gd name="connsiteX103" fmla="*/ 308330 w 376704"/>
              <a:gd name="connsiteY103" fmla="*/ 1939257 h 2440842"/>
              <a:gd name="connsiteX104" fmla="*/ 308072 w 376704"/>
              <a:gd name="connsiteY104" fmla="*/ 1808184 h 2440842"/>
              <a:gd name="connsiteX105" fmla="*/ 316329 w 376704"/>
              <a:gd name="connsiteY105" fmla="*/ 1799412 h 2440842"/>
              <a:gd name="connsiteX106" fmla="*/ 324586 w 376704"/>
              <a:gd name="connsiteY106" fmla="*/ 1808184 h 2440842"/>
              <a:gd name="connsiteX107" fmla="*/ 324586 w 376704"/>
              <a:gd name="connsiteY107" fmla="*/ 2070330 h 2440842"/>
              <a:gd name="connsiteX108" fmla="*/ 315813 w 376704"/>
              <a:gd name="connsiteY108" fmla="*/ 2078586 h 244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76704" h="2440842">
                <a:moveTo>
                  <a:pt x="378253" y="912607"/>
                </a:moveTo>
                <a:cubicBezTo>
                  <a:pt x="378253" y="892997"/>
                  <a:pt x="378253" y="892481"/>
                  <a:pt x="358902" y="893255"/>
                </a:cubicBezTo>
                <a:cubicBezTo>
                  <a:pt x="349613" y="893513"/>
                  <a:pt x="348323" y="890675"/>
                  <a:pt x="348323" y="882161"/>
                </a:cubicBezTo>
                <a:cubicBezTo>
                  <a:pt x="348581" y="727866"/>
                  <a:pt x="348581" y="573572"/>
                  <a:pt x="348581" y="419278"/>
                </a:cubicBezTo>
                <a:cubicBezTo>
                  <a:pt x="348581" y="410505"/>
                  <a:pt x="349097" y="401991"/>
                  <a:pt x="349871" y="393218"/>
                </a:cubicBezTo>
                <a:cubicBezTo>
                  <a:pt x="353999" y="335164"/>
                  <a:pt x="358386" y="277110"/>
                  <a:pt x="362772" y="219315"/>
                </a:cubicBezTo>
                <a:cubicBezTo>
                  <a:pt x="363288" y="214154"/>
                  <a:pt x="361740" y="210026"/>
                  <a:pt x="359160" y="205898"/>
                </a:cubicBezTo>
                <a:cubicBezTo>
                  <a:pt x="329488" y="157132"/>
                  <a:pt x="300074" y="108109"/>
                  <a:pt x="270402" y="59344"/>
                </a:cubicBezTo>
                <a:cubicBezTo>
                  <a:pt x="258533" y="39477"/>
                  <a:pt x="246406" y="19867"/>
                  <a:pt x="234538" y="0"/>
                </a:cubicBezTo>
                <a:cubicBezTo>
                  <a:pt x="227829" y="4902"/>
                  <a:pt x="222669" y="10837"/>
                  <a:pt x="218799" y="17287"/>
                </a:cubicBezTo>
                <a:cubicBezTo>
                  <a:pt x="213122" y="26834"/>
                  <a:pt x="215444" y="33284"/>
                  <a:pt x="226023" y="36638"/>
                </a:cubicBezTo>
                <a:cubicBezTo>
                  <a:pt x="232215" y="38703"/>
                  <a:pt x="238924" y="39735"/>
                  <a:pt x="245890" y="41283"/>
                </a:cubicBezTo>
                <a:cubicBezTo>
                  <a:pt x="242794" y="44121"/>
                  <a:pt x="239698" y="46443"/>
                  <a:pt x="237118" y="49023"/>
                </a:cubicBezTo>
                <a:cubicBezTo>
                  <a:pt x="224475" y="61408"/>
                  <a:pt x="226797" y="73535"/>
                  <a:pt x="243052" y="80501"/>
                </a:cubicBezTo>
                <a:cubicBezTo>
                  <a:pt x="249245" y="83082"/>
                  <a:pt x="255695" y="84630"/>
                  <a:pt x="262145" y="86694"/>
                </a:cubicBezTo>
                <a:cubicBezTo>
                  <a:pt x="238150" y="119720"/>
                  <a:pt x="239698" y="124880"/>
                  <a:pt x="278400" y="137007"/>
                </a:cubicBezTo>
                <a:cubicBezTo>
                  <a:pt x="270402" y="145006"/>
                  <a:pt x="257759" y="151198"/>
                  <a:pt x="262661" y="164873"/>
                </a:cubicBezTo>
                <a:cubicBezTo>
                  <a:pt x="267306" y="178032"/>
                  <a:pt x="281755" y="176226"/>
                  <a:pt x="293107" y="179580"/>
                </a:cubicBezTo>
                <a:cubicBezTo>
                  <a:pt x="291301" y="181644"/>
                  <a:pt x="290011" y="182934"/>
                  <a:pt x="288979" y="184482"/>
                </a:cubicBezTo>
                <a:cubicBezTo>
                  <a:pt x="275820" y="200995"/>
                  <a:pt x="279433" y="215960"/>
                  <a:pt x="298784" y="224733"/>
                </a:cubicBezTo>
                <a:cubicBezTo>
                  <a:pt x="300848" y="225765"/>
                  <a:pt x="302912" y="226797"/>
                  <a:pt x="304976" y="227055"/>
                </a:cubicBezTo>
                <a:cubicBezTo>
                  <a:pt x="310911" y="227829"/>
                  <a:pt x="311685" y="231183"/>
                  <a:pt x="311169" y="236602"/>
                </a:cubicBezTo>
                <a:cubicBezTo>
                  <a:pt x="308072" y="263178"/>
                  <a:pt x="304718" y="289495"/>
                  <a:pt x="302138" y="316071"/>
                </a:cubicBezTo>
                <a:cubicBezTo>
                  <a:pt x="298526" y="353484"/>
                  <a:pt x="291301" y="390638"/>
                  <a:pt x="291301" y="428308"/>
                </a:cubicBezTo>
                <a:cubicBezTo>
                  <a:pt x="291043" y="576410"/>
                  <a:pt x="291301" y="724770"/>
                  <a:pt x="291301" y="872872"/>
                </a:cubicBezTo>
                <a:cubicBezTo>
                  <a:pt x="291301" y="893255"/>
                  <a:pt x="291301" y="894029"/>
                  <a:pt x="271176" y="893255"/>
                </a:cubicBezTo>
                <a:cubicBezTo>
                  <a:pt x="261629" y="892997"/>
                  <a:pt x="258533" y="895062"/>
                  <a:pt x="258533" y="905382"/>
                </a:cubicBezTo>
                <a:cubicBezTo>
                  <a:pt x="258791" y="1292408"/>
                  <a:pt x="258791" y="1679434"/>
                  <a:pt x="258791" y="2066459"/>
                </a:cubicBezTo>
                <a:cubicBezTo>
                  <a:pt x="258791" y="2068781"/>
                  <a:pt x="259049" y="2071104"/>
                  <a:pt x="258791" y="2073168"/>
                </a:cubicBezTo>
                <a:cubicBezTo>
                  <a:pt x="258275" y="2077554"/>
                  <a:pt x="260081" y="2078844"/>
                  <a:pt x="264210" y="2078586"/>
                </a:cubicBezTo>
                <a:cubicBezTo>
                  <a:pt x="270918" y="2078328"/>
                  <a:pt x="277626" y="2078844"/>
                  <a:pt x="284335" y="2078328"/>
                </a:cubicBezTo>
                <a:cubicBezTo>
                  <a:pt x="289753" y="2078070"/>
                  <a:pt x="291301" y="2079876"/>
                  <a:pt x="291301" y="2085295"/>
                </a:cubicBezTo>
                <a:cubicBezTo>
                  <a:pt x="291043" y="2151605"/>
                  <a:pt x="291817" y="2217657"/>
                  <a:pt x="291043" y="2283968"/>
                </a:cubicBezTo>
                <a:cubicBezTo>
                  <a:pt x="290269" y="2343828"/>
                  <a:pt x="236086" y="2389755"/>
                  <a:pt x="177258" y="2382530"/>
                </a:cubicBezTo>
                <a:cubicBezTo>
                  <a:pt x="125138" y="2376080"/>
                  <a:pt x="87210" y="2334023"/>
                  <a:pt x="86952" y="2281388"/>
                </a:cubicBezTo>
                <a:cubicBezTo>
                  <a:pt x="86694" y="2221012"/>
                  <a:pt x="86952" y="2160636"/>
                  <a:pt x="86952" y="2100002"/>
                </a:cubicBezTo>
                <a:cubicBezTo>
                  <a:pt x="86952" y="2078328"/>
                  <a:pt x="86952" y="2077554"/>
                  <a:pt x="108625" y="2078586"/>
                </a:cubicBezTo>
                <a:cubicBezTo>
                  <a:pt x="118688" y="2078844"/>
                  <a:pt x="121010" y="2076264"/>
                  <a:pt x="121010" y="2066201"/>
                </a:cubicBezTo>
                <a:cubicBezTo>
                  <a:pt x="120752" y="1683562"/>
                  <a:pt x="120752" y="1301180"/>
                  <a:pt x="120752" y="918541"/>
                </a:cubicBezTo>
                <a:cubicBezTo>
                  <a:pt x="120752" y="910285"/>
                  <a:pt x="124364" y="899706"/>
                  <a:pt x="119204" y="894545"/>
                </a:cubicBezTo>
                <a:cubicBezTo>
                  <a:pt x="114302" y="889643"/>
                  <a:pt x="103981" y="892739"/>
                  <a:pt x="95982" y="893255"/>
                </a:cubicBezTo>
                <a:cubicBezTo>
                  <a:pt x="87468" y="893771"/>
                  <a:pt x="85404" y="891449"/>
                  <a:pt x="85404" y="882935"/>
                </a:cubicBezTo>
                <a:cubicBezTo>
                  <a:pt x="85662" y="728898"/>
                  <a:pt x="85662" y="574862"/>
                  <a:pt x="85662" y="421084"/>
                </a:cubicBezTo>
                <a:cubicBezTo>
                  <a:pt x="85662" y="414118"/>
                  <a:pt x="85146" y="406893"/>
                  <a:pt x="84372" y="399927"/>
                </a:cubicBezTo>
                <a:cubicBezTo>
                  <a:pt x="78437" y="346001"/>
                  <a:pt x="72245" y="292075"/>
                  <a:pt x="66052" y="238150"/>
                </a:cubicBezTo>
                <a:cubicBezTo>
                  <a:pt x="65278" y="231699"/>
                  <a:pt x="66568" y="228861"/>
                  <a:pt x="73277" y="226539"/>
                </a:cubicBezTo>
                <a:cubicBezTo>
                  <a:pt x="97530" y="217250"/>
                  <a:pt x="101659" y="201769"/>
                  <a:pt x="84114" y="181128"/>
                </a:cubicBezTo>
                <a:cubicBezTo>
                  <a:pt x="83598" y="180612"/>
                  <a:pt x="82565" y="179838"/>
                  <a:pt x="84114" y="178548"/>
                </a:cubicBezTo>
                <a:cubicBezTo>
                  <a:pt x="94950" y="176226"/>
                  <a:pt x="108625" y="177516"/>
                  <a:pt x="113270" y="164357"/>
                </a:cubicBezTo>
                <a:cubicBezTo>
                  <a:pt x="118172" y="150940"/>
                  <a:pt x="105013" y="144748"/>
                  <a:pt x="97530" y="136491"/>
                </a:cubicBezTo>
                <a:cubicBezTo>
                  <a:pt x="103981" y="134685"/>
                  <a:pt x="109915" y="133395"/>
                  <a:pt x="115592" y="131073"/>
                </a:cubicBezTo>
                <a:cubicBezTo>
                  <a:pt x="129525" y="125396"/>
                  <a:pt x="132621" y="116882"/>
                  <a:pt x="125654" y="103723"/>
                </a:cubicBezTo>
                <a:cubicBezTo>
                  <a:pt x="122300" y="97530"/>
                  <a:pt x="117914" y="92370"/>
                  <a:pt x="113011" y="86436"/>
                </a:cubicBezTo>
                <a:cubicBezTo>
                  <a:pt x="125138" y="82824"/>
                  <a:pt x="138555" y="82049"/>
                  <a:pt x="144490" y="70439"/>
                </a:cubicBezTo>
                <a:cubicBezTo>
                  <a:pt x="151972" y="55732"/>
                  <a:pt x="137523" y="49539"/>
                  <a:pt x="129783" y="40251"/>
                </a:cubicBezTo>
                <a:cubicBezTo>
                  <a:pt x="132363" y="39993"/>
                  <a:pt x="134169" y="39993"/>
                  <a:pt x="135975" y="39477"/>
                </a:cubicBezTo>
                <a:cubicBezTo>
                  <a:pt x="144490" y="37154"/>
                  <a:pt x="155842" y="38445"/>
                  <a:pt x="158939" y="28382"/>
                </a:cubicBezTo>
                <a:cubicBezTo>
                  <a:pt x="162035" y="18319"/>
                  <a:pt x="152746" y="11869"/>
                  <a:pt x="147070" y="4644"/>
                </a:cubicBezTo>
                <a:cubicBezTo>
                  <a:pt x="142941" y="-516"/>
                  <a:pt x="140619" y="258"/>
                  <a:pt x="137265" y="5934"/>
                </a:cubicBezTo>
                <a:cubicBezTo>
                  <a:pt x="97014" y="73019"/>
                  <a:pt x="56248" y="140103"/>
                  <a:pt x="15739" y="206930"/>
                </a:cubicBezTo>
                <a:cubicBezTo>
                  <a:pt x="13417" y="210800"/>
                  <a:pt x="12643" y="214412"/>
                  <a:pt x="12901" y="218799"/>
                </a:cubicBezTo>
                <a:cubicBezTo>
                  <a:pt x="14707" y="242278"/>
                  <a:pt x="16513" y="265500"/>
                  <a:pt x="18061" y="288979"/>
                </a:cubicBezTo>
                <a:cubicBezTo>
                  <a:pt x="20899" y="334390"/>
                  <a:pt x="26834" y="379801"/>
                  <a:pt x="27092" y="425470"/>
                </a:cubicBezTo>
                <a:cubicBezTo>
                  <a:pt x="27608" y="523517"/>
                  <a:pt x="27350" y="621563"/>
                  <a:pt x="27350" y="719610"/>
                </a:cubicBezTo>
                <a:cubicBezTo>
                  <a:pt x="27350" y="774567"/>
                  <a:pt x="27350" y="829525"/>
                  <a:pt x="27608" y="884483"/>
                </a:cubicBezTo>
                <a:cubicBezTo>
                  <a:pt x="27608" y="891191"/>
                  <a:pt x="26318" y="893771"/>
                  <a:pt x="19351" y="892997"/>
                </a:cubicBezTo>
                <a:cubicBezTo>
                  <a:pt x="12901" y="892223"/>
                  <a:pt x="6450" y="892739"/>
                  <a:pt x="0" y="892739"/>
                </a:cubicBezTo>
                <a:cubicBezTo>
                  <a:pt x="0" y="1288022"/>
                  <a:pt x="0" y="1683562"/>
                  <a:pt x="0" y="2078844"/>
                </a:cubicBezTo>
                <a:cubicBezTo>
                  <a:pt x="5418" y="2078586"/>
                  <a:pt x="10837" y="2078844"/>
                  <a:pt x="16255" y="2078070"/>
                </a:cubicBezTo>
                <a:cubicBezTo>
                  <a:pt x="25802" y="2076780"/>
                  <a:pt x="29156" y="2079618"/>
                  <a:pt x="28898" y="2090197"/>
                </a:cubicBezTo>
                <a:cubicBezTo>
                  <a:pt x="28382" y="2155217"/>
                  <a:pt x="27866" y="2219980"/>
                  <a:pt x="28898" y="2285000"/>
                </a:cubicBezTo>
                <a:cubicBezTo>
                  <a:pt x="30446" y="2383304"/>
                  <a:pt x="122300" y="2457097"/>
                  <a:pt x="218541" y="2438004"/>
                </a:cubicBezTo>
                <a:cubicBezTo>
                  <a:pt x="294140" y="2423039"/>
                  <a:pt x="348065" y="2358535"/>
                  <a:pt x="348581" y="2281388"/>
                </a:cubicBezTo>
                <a:cubicBezTo>
                  <a:pt x="349097" y="2219721"/>
                  <a:pt x="348581" y="2158055"/>
                  <a:pt x="348581" y="2096131"/>
                </a:cubicBezTo>
                <a:cubicBezTo>
                  <a:pt x="348581" y="2078070"/>
                  <a:pt x="348581" y="2077296"/>
                  <a:pt x="366384" y="2078328"/>
                </a:cubicBezTo>
                <a:cubicBezTo>
                  <a:pt x="376705" y="2078844"/>
                  <a:pt x="378769" y="2075490"/>
                  <a:pt x="378769" y="2065685"/>
                </a:cubicBezTo>
                <a:cubicBezTo>
                  <a:pt x="377995" y="1681498"/>
                  <a:pt x="378253" y="1297052"/>
                  <a:pt x="378253" y="912607"/>
                </a:cubicBezTo>
                <a:close/>
                <a:moveTo>
                  <a:pt x="49539" y="901254"/>
                </a:moveTo>
                <a:cubicBezTo>
                  <a:pt x="49539" y="894545"/>
                  <a:pt x="51345" y="892739"/>
                  <a:pt x="58054" y="892739"/>
                </a:cubicBezTo>
                <a:cubicBezTo>
                  <a:pt x="65020" y="892739"/>
                  <a:pt x="66568" y="895062"/>
                  <a:pt x="66310" y="901512"/>
                </a:cubicBezTo>
                <a:cubicBezTo>
                  <a:pt x="66052" y="944859"/>
                  <a:pt x="66052" y="988206"/>
                  <a:pt x="66052" y="1031553"/>
                </a:cubicBezTo>
                <a:cubicBezTo>
                  <a:pt x="66052" y="1074641"/>
                  <a:pt x="65794" y="1117730"/>
                  <a:pt x="66310" y="1160561"/>
                </a:cubicBezTo>
                <a:cubicBezTo>
                  <a:pt x="66310" y="1167528"/>
                  <a:pt x="64246" y="1169076"/>
                  <a:pt x="57796" y="1169076"/>
                </a:cubicBezTo>
                <a:cubicBezTo>
                  <a:pt x="50829" y="1169334"/>
                  <a:pt x="49539" y="1166754"/>
                  <a:pt x="49539" y="1160303"/>
                </a:cubicBezTo>
                <a:cubicBezTo>
                  <a:pt x="49797" y="1074125"/>
                  <a:pt x="49797" y="987690"/>
                  <a:pt x="49539" y="901254"/>
                </a:cubicBezTo>
                <a:close/>
                <a:moveTo>
                  <a:pt x="57538" y="2078586"/>
                </a:moveTo>
                <a:cubicBezTo>
                  <a:pt x="50055" y="2078586"/>
                  <a:pt x="49539" y="2075232"/>
                  <a:pt x="49539" y="2069297"/>
                </a:cubicBezTo>
                <a:cubicBezTo>
                  <a:pt x="49797" y="1982346"/>
                  <a:pt x="49797" y="1895136"/>
                  <a:pt x="49539" y="1808184"/>
                </a:cubicBezTo>
                <a:cubicBezTo>
                  <a:pt x="49539" y="1801734"/>
                  <a:pt x="50829" y="1799153"/>
                  <a:pt x="57796" y="1799412"/>
                </a:cubicBezTo>
                <a:cubicBezTo>
                  <a:pt x="64504" y="1799412"/>
                  <a:pt x="66310" y="1801218"/>
                  <a:pt x="66310" y="1807926"/>
                </a:cubicBezTo>
                <a:cubicBezTo>
                  <a:pt x="66052" y="1851273"/>
                  <a:pt x="66052" y="1894620"/>
                  <a:pt x="66052" y="1937967"/>
                </a:cubicBezTo>
                <a:cubicBezTo>
                  <a:pt x="66052" y="1981572"/>
                  <a:pt x="65794" y="2025435"/>
                  <a:pt x="66310" y="2069040"/>
                </a:cubicBezTo>
                <a:cubicBezTo>
                  <a:pt x="66568" y="2076264"/>
                  <a:pt x="65020" y="2078586"/>
                  <a:pt x="57538" y="2078586"/>
                </a:cubicBezTo>
                <a:close/>
                <a:moveTo>
                  <a:pt x="316329" y="892739"/>
                </a:moveTo>
                <a:cubicBezTo>
                  <a:pt x="323553" y="892739"/>
                  <a:pt x="324586" y="895319"/>
                  <a:pt x="324586" y="901770"/>
                </a:cubicBezTo>
                <a:cubicBezTo>
                  <a:pt x="324328" y="944859"/>
                  <a:pt x="324586" y="987690"/>
                  <a:pt x="324586" y="1030778"/>
                </a:cubicBezTo>
                <a:cubicBezTo>
                  <a:pt x="324586" y="1073867"/>
                  <a:pt x="324586" y="1116698"/>
                  <a:pt x="324586" y="1159787"/>
                </a:cubicBezTo>
                <a:cubicBezTo>
                  <a:pt x="324586" y="1166237"/>
                  <a:pt x="324070" y="1169592"/>
                  <a:pt x="316071" y="1169334"/>
                </a:cubicBezTo>
                <a:cubicBezTo>
                  <a:pt x="308846" y="1169076"/>
                  <a:pt x="308072" y="1166754"/>
                  <a:pt x="308072" y="1160561"/>
                </a:cubicBezTo>
                <a:cubicBezTo>
                  <a:pt x="308330" y="1074125"/>
                  <a:pt x="308330" y="987948"/>
                  <a:pt x="308072" y="901512"/>
                </a:cubicBezTo>
                <a:cubicBezTo>
                  <a:pt x="307814" y="894545"/>
                  <a:pt x="309621" y="892739"/>
                  <a:pt x="316329" y="892739"/>
                </a:cubicBezTo>
                <a:close/>
                <a:moveTo>
                  <a:pt x="315813" y="2078586"/>
                </a:moveTo>
                <a:cubicBezTo>
                  <a:pt x="309105" y="2078844"/>
                  <a:pt x="308072" y="2076264"/>
                  <a:pt x="308072" y="2070330"/>
                </a:cubicBezTo>
                <a:cubicBezTo>
                  <a:pt x="308330" y="2026725"/>
                  <a:pt x="308330" y="1982862"/>
                  <a:pt x="308330" y="1939257"/>
                </a:cubicBezTo>
                <a:cubicBezTo>
                  <a:pt x="308330" y="1895652"/>
                  <a:pt x="308588" y="1851789"/>
                  <a:pt x="308072" y="1808184"/>
                </a:cubicBezTo>
                <a:cubicBezTo>
                  <a:pt x="308072" y="1801734"/>
                  <a:pt x="309363" y="1799412"/>
                  <a:pt x="316329" y="1799412"/>
                </a:cubicBezTo>
                <a:cubicBezTo>
                  <a:pt x="323295" y="1799412"/>
                  <a:pt x="324586" y="1801734"/>
                  <a:pt x="324586" y="1808184"/>
                </a:cubicBezTo>
                <a:cubicBezTo>
                  <a:pt x="324328" y="1895652"/>
                  <a:pt x="324328" y="1982862"/>
                  <a:pt x="324586" y="2070330"/>
                </a:cubicBezTo>
                <a:cubicBezTo>
                  <a:pt x="324586" y="2077554"/>
                  <a:pt x="322005" y="2078328"/>
                  <a:pt x="315813" y="2078586"/>
                </a:cubicBezTo>
                <a:close/>
              </a:path>
            </a:pathLst>
          </a:custGeom>
          <a:solidFill>
            <a:schemeClr val="accent2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31B24F57-82AF-4F99-9493-E3BBE729A491}"/>
              </a:ext>
            </a:extLst>
          </p:cNvPr>
          <p:cNvSpPr/>
          <p:nvPr/>
        </p:nvSpPr>
        <p:spPr>
          <a:xfrm>
            <a:off x="2085323" y="4813801"/>
            <a:ext cx="119178" cy="1679169"/>
          </a:xfrm>
          <a:custGeom>
            <a:avLst/>
            <a:gdLst>
              <a:gd name="connsiteX0" fmla="*/ 129783 w 172871"/>
              <a:gd name="connsiteY0" fmla="*/ 2273720 h 2435681"/>
              <a:gd name="connsiteX1" fmla="*/ 126170 w 172871"/>
              <a:gd name="connsiteY1" fmla="*/ 2269592 h 2435681"/>
              <a:gd name="connsiteX2" fmla="*/ 132363 w 172871"/>
              <a:gd name="connsiteY2" fmla="*/ 2262884 h 2435681"/>
              <a:gd name="connsiteX3" fmla="*/ 139071 w 172871"/>
              <a:gd name="connsiteY3" fmla="*/ 2262884 h 2435681"/>
              <a:gd name="connsiteX4" fmla="*/ 171581 w 172871"/>
              <a:gd name="connsiteY4" fmla="*/ 2240178 h 2435681"/>
              <a:gd name="connsiteX5" fmla="*/ 175194 w 172871"/>
              <a:gd name="connsiteY5" fmla="*/ 2212570 h 2435681"/>
              <a:gd name="connsiteX6" fmla="*/ 175194 w 172871"/>
              <a:gd name="connsiteY6" fmla="*/ 1344600 h 2435681"/>
              <a:gd name="connsiteX7" fmla="*/ 174936 w 172871"/>
              <a:gd name="connsiteY7" fmla="*/ 1331184 h 2435681"/>
              <a:gd name="connsiteX8" fmla="*/ 149392 w 172871"/>
              <a:gd name="connsiteY8" fmla="*/ 1296351 h 2435681"/>
              <a:gd name="connsiteX9" fmla="*/ 140103 w 172871"/>
              <a:gd name="connsiteY9" fmla="*/ 1283450 h 2435681"/>
              <a:gd name="connsiteX10" fmla="*/ 140103 w 172871"/>
              <a:gd name="connsiteY10" fmla="*/ 581386 h 2435681"/>
              <a:gd name="connsiteX11" fmla="*/ 149650 w 172871"/>
              <a:gd name="connsiteY11" fmla="*/ 538555 h 2435681"/>
              <a:gd name="connsiteX12" fmla="*/ 154036 w 172871"/>
              <a:gd name="connsiteY12" fmla="*/ 527976 h 2435681"/>
              <a:gd name="connsiteX13" fmla="*/ 166937 w 172871"/>
              <a:gd name="connsiteY13" fmla="*/ 445669 h 2435681"/>
              <a:gd name="connsiteX14" fmla="*/ 158423 w 172871"/>
              <a:gd name="connsiteY14" fmla="*/ 248286 h 2435681"/>
              <a:gd name="connsiteX15" fmla="*/ 142167 w 172871"/>
              <a:gd name="connsiteY15" fmla="*/ 73 h 2435681"/>
              <a:gd name="connsiteX16" fmla="*/ 139329 w 172871"/>
              <a:gd name="connsiteY16" fmla="*/ 3685 h 2435681"/>
              <a:gd name="connsiteX17" fmla="*/ 138555 w 172871"/>
              <a:gd name="connsiteY17" fmla="*/ 15812 h 2435681"/>
              <a:gd name="connsiteX18" fmla="*/ 138813 w 172871"/>
              <a:gd name="connsiteY18" fmla="*/ 17618 h 2435681"/>
              <a:gd name="connsiteX19" fmla="*/ 125138 w 172871"/>
              <a:gd name="connsiteY19" fmla="*/ 465794 h 2435681"/>
              <a:gd name="connsiteX20" fmla="*/ 110173 w 172871"/>
              <a:gd name="connsiteY20" fmla="*/ 487468 h 2435681"/>
              <a:gd name="connsiteX21" fmla="*/ 63472 w 172871"/>
              <a:gd name="connsiteY21" fmla="*/ 487726 h 2435681"/>
              <a:gd name="connsiteX22" fmla="*/ 47733 w 172871"/>
              <a:gd name="connsiteY22" fmla="*/ 464504 h 2435681"/>
              <a:gd name="connsiteX23" fmla="*/ 45669 w 172871"/>
              <a:gd name="connsiteY23" fmla="*/ 384519 h 2435681"/>
              <a:gd name="connsiteX24" fmla="*/ 33800 w 172871"/>
              <a:gd name="connsiteY24" fmla="*/ 73 h 2435681"/>
              <a:gd name="connsiteX25" fmla="*/ 30704 w 172871"/>
              <a:gd name="connsiteY25" fmla="*/ 9620 h 2435681"/>
              <a:gd name="connsiteX26" fmla="*/ 22706 w 172871"/>
              <a:gd name="connsiteY26" fmla="*/ 125985 h 2435681"/>
              <a:gd name="connsiteX27" fmla="*/ 11869 w 172871"/>
              <a:gd name="connsiteY27" fmla="*/ 301953 h 2435681"/>
              <a:gd name="connsiteX28" fmla="*/ 7483 w 172871"/>
              <a:gd name="connsiteY28" fmla="*/ 462698 h 2435681"/>
              <a:gd name="connsiteX29" fmla="*/ 32252 w 172871"/>
              <a:gd name="connsiteY29" fmla="*/ 552488 h 2435681"/>
              <a:gd name="connsiteX30" fmla="*/ 33800 w 172871"/>
              <a:gd name="connsiteY30" fmla="*/ 560744 h 2435681"/>
              <a:gd name="connsiteX31" fmla="*/ 34058 w 172871"/>
              <a:gd name="connsiteY31" fmla="*/ 1286805 h 2435681"/>
              <a:gd name="connsiteX32" fmla="*/ 27092 w 172871"/>
              <a:gd name="connsiteY32" fmla="*/ 1295577 h 2435681"/>
              <a:gd name="connsiteX33" fmla="*/ 3870 w 172871"/>
              <a:gd name="connsiteY33" fmla="*/ 1316735 h 2435681"/>
              <a:gd name="connsiteX34" fmla="*/ 0 w 172871"/>
              <a:gd name="connsiteY34" fmla="*/ 1343310 h 2435681"/>
              <a:gd name="connsiteX35" fmla="*/ 0 w 172871"/>
              <a:gd name="connsiteY35" fmla="*/ 2213086 h 2435681"/>
              <a:gd name="connsiteX36" fmla="*/ 1548 w 172871"/>
              <a:gd name="connsiteY36" fmla="*/ 2232179 h 2435681"/>
              <a:gd name="connsiteX37" fmla="*/ 37929 w 172871"/>
              <a:gd name="connsiteY37" fmla="*/ 2262367 h 2435681"/>
              <a:gd name="connsiteX38" fmla="*/ 49023 w 172871"/>
              <a:gd name="connsiteY38" fmla="*/ 2268818 h 2435681"/>
              <a:gd name="connsiteX39" fmla="*/ 42315 w 172871"/>
              <a:gd name="connsiteY39" fmla="*/ 2275268 h 2435681"/>
              <a:gd name="connsiteX40" fmla="*/ 774 w 172871"/>
              <a:gd name="connsiteY40" fmla="*/ 2358608 h 2435681"/>
              <a:gd name="connsiteX41" fmla="*/ 61924 w 172871"/>
              <a:gd name="connsiteY41" fmla="*/ 2433949 h 2435681"/>
              <a:gd name="connsiteX42" fmla="*/ 68891 w 172871"/>
              <a:gd name="connsiteY42" fmla="*/ 2437819 h 2435681"/>
              <a:gd name="connsiteX43" fmla="*/ 101659 w 172871"/>
              <a:gd name="connsiteY43" fmla="*/ 2437819 h 2435681"/>
              <a:gd name="connsiteX44" fmla="*/ 102691 w 172871"/>
              <a:gd name="connsiteY44" fmla="*/ 2436271 h 2435681"/>
              <a:gd name="connsiteX45" fmla="*/ 173904 w 172871"/>
              <a:gd name="connsiteY45" fmla="*/ 2361704 h 2435681"/>
              <a:gd name="connsiteX46" fmla="*/ 129783 w 172871"/>
              <a:gd name="connsiteY46" fmla="*/ 2273720 h 2435681"/>
              <a:gd name="connsiteX47" fmla="*/ 156100 w 172871"/>
              <a:gd name="connsiteY47" fmla="*/ 2367897 h 2435681"/>
              <a:gd name="connsiteX48" fmla="*/ 87210 w 172871"/>
              <a:gd name="connsiteY48" fmla="*/ 2421306 h 2435681"/>
              <a:gd name="connsiteX49" fmla="*/ 18577 w 172871"/>
              <a:gd name="connsiteY49" fmla="*/ 2368412 h 2435681"/>
              <a:gd name="connsiteX50" fmla="*/ 53410 w 172871"/>
              <a:gd name="connsiteY50" fmla="*/ 2288169 h 2435681"/>
              <a:gd name="connsiteX51" fmla="*/ 67342 w 172871"/>
              <a:gd name="connsiteY51" fmla="*/ 2288427 h 2435681"/>
              <a:gd name="connsiteX52" fmla="*/ 107851 w 172871"/>
              <a:gd name="connsiteY52" fmla="*/ 2288169 h 2435681"/>
              <a:gd name="connsiteX53" fmla="*/ 120752 w 172871"/>
              <a:gd name="connsiteY53" fmla="*/ 2287911 h 2435681"/>
              <a:gd name="connsiteX54" fmla="*/ 156100 w 172871"/>
              <a:gd name="connsiteY54" fmla="*/ 2367897 h 243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72871" h="2435681">
                <a:moveTo>
                  <a:pt x="129783" y="2273720"/>
                </a:moveTo>
                <a:cubicBezTo>
                  <a:pt x="128235" y="2272688"/>
                  <a:pt x="124364" y="2272946"/>
                  <a:pt x="126170" y="2269592"/>
                </a:cubicBezTo>
                <a:cubicBezTo>
                  <a:pt x="127461" y="2267012"/>
                  <a:pt x="128235" y="2263142"/>
                  <a:pt x="132363" y="2262884"/>
                </a:cubicBezTo>
                <a:cubicBezTo>
                  <a:pt x="134685" y="2262884"/>
                  <a:pt x="136749" y="2262884"/>
                  <a:pt x="139071" y="2262884"/>
                </a:cubicBezTo>
                <a:cubicBezTo>
                  <a:pt x="154810" y="2262625"/>
                  <a:pt x="165905" y="2254885"/>
                  <a:pt x="171581" y="2240178"/>
                </a:cubicBezTo>
                <a:cubicBezTo>
                  <a:pt x="175194" y="2231405"/>
                  <a:pt x="175194" y="2222117"/>
                  <a:pt x="175194" y="2212570"/>
                </a:cubicBezTo>
                <a:cubicBezTo>
                  <a:pt x="175194" y="1923333"/>
                  <a:pt x="175194" y="1633838"/>
                  <a:pt x="175194" y="1344600"/>
                </a:cubicBezTo>
                <a:cubicBezTo>
                  <a:pt x="175194" y="1340214"/>
                  <a:pt x="175452" y="1335570"/>
                  <a:pt x="174936" y="1331184"/>
                </a:cubicBezTo>
                <a:cubicBezTo>
                  <a:pt x="172871" y="1314928"/>
                  <a:pt x="166679" y="1300738"/>
                  <a:pt x="149392" y="1296351"/>
                </a:cubicBezTo>
                <a:cubicBezTo>
                  <a:pt x="140877" y="1294287"/>
                  <a:pt x="140103" y="1290675"/>
                  <a:pt x="140103" y="1283450"/>
                </a:cubicBezTo>
                <a:cubicBezTo>
                  <a:pt x="140361" y="1049429"/>
                  <a:pt x="140361" y="815407"/>
                  <a:pt x="140103" y="581386"/>
                </a:cubicBezTo>
                <a:cubicBezTo>
                  <a:pt x="140103" y="566163"/>
                  <a:pt x="139329" y="551456"/>
                  <a:pt x="149650" y="538555"/>
                </a:cubicBezTo>
                <a:cubicBezTo>
                  <a:pt x="151972" y="535717"/>
                  <a:pt x="152746" y="531588"/>
                  <a:pt x="154036" y="527976"/>
                </a:cubicBezTo>
                <a:cubicBezTo>
                  <a:pt x="163583" y="501400"/>
                  <a:pt x="166937" y="473535"/>
                  <a:pt x="166937" y="445669"/>
                </a:cubicBezTo>
                <a:cubicBezTo>
                  <a:pt x="167453" y="379616"/>
                  <a:pt x="162551" y="314080"/>
                  <a:pt x="158423" y="248286"/>
                </a:cubicBezTo>
                <a:cubicBezTo>
                  <a:pt x="153520" y="165462"/>
                  <a:pt x="147586" y="82897"/>
                  <a:pt x="142167" y="73"/>
                </a:cubicBezTo>
                <a:cubicBezTo>
                  <a:pt x="139071" y="-443"/>
                  <a:pt x="139587" y="1879"/>
                  <a:pt x="139329" y="3685"/>
                </a:cubicBezTo>
                <a:cubicBezTo>
                  <a:pt x="139071" y="7814"/>
                  <a:pt x="140103" y="11942"/>
                  <a:pt x="138555" y="15812"/>
                </a:cubicBezTo>
                <a:cubicBezTo>
                  <a:pt x="138555" y="16328"/>
                  <a:pt x="138813" y="17102"/>
                  <a:pt x="138813" y="17618"/>
                </a:cubicBezTo>
                <a:cubicBezTo>
                  <a:pt x="134169" y="167010"/>
                  <a:pt x="129783" y="316402"/>
                  <a:pt x="125138" y="465794"/>
                </a:cubicBezTo>
                <a:cubicBezTo>
                  <a:pt x="124880" y="476373"/>
                  <a:pt x="119462" y="483339"/>
                  <a:pt x="110173" y="487468"/>
                </a:cubicBezTo>
                <a:cubicBezTo>
                  <a:pt x="94692" y="494176"/>
                  <a:pt x="78953" y="494176"/>
                  <a:pt x="63472" y="487726"/>
                </a:cubicBezTo>
                <a:cubicBezTo>
                  <a:pt x="53410" y="483597"/>
                  <a:pt x="47991" y="475857"/>
                  <a:pt x="47733" y="464504"/>
                </a:cubicBezTo>
                <a:cubicBezTo>
                  <a:pt x="47217" y="437928"/>
                  <a:pt x="46443" y="411094"/>
                  <a:pt x="45669" y="384519"/>
                </a:cubicBezTo>
                <a:cubicBezTo>
                  <a:pt x="41799" y="256284"/>
                  <a:pt x="37671" y="128308"/>
                  <a:pt x="33800" y="73"/>
                </a:cubicBezTo>
                <a:cubicBezTo>
                  <a:pt x="28124" y="1621"/>
                  <a:pt x="33026" y="6782"/>
                  <a:pt x="30704" y="9620"/>
                </a:cubicBezTo>
                <a:cubicBezTo>
                  <a:pt x="28124" y="48322"/>
                  <a:pt x="25286" y="87283"/>
                  <a:pt x="22706" y="125985"/>
                </a:cubicBezTo>
                <a:cubicBezTo>
                  <a:pt x="18835" y="184555"/>
                  <a:pt x="14965" y="243383"/>
                  <a:pt x="11869" y="301953"/>
                </a:cubicBezTo>
                <a:cubicBezTo>
                  <a:pt x="9031" y="355621"/>
                  <a:pt x="4386" y="409030"/>
                  <a:pt x="7483" y="462698"/>
                </a:cubicBezTo>
                <a:cubicBezTo>
                  <a:pt x="9289" y="494176"/>
                  <a:pt x="13675" y="525396"/>
                  <a:pt x="32252" y="552488"/>
                </a:cubicBezTo>
                <a:cubicBezTo>
                  <a:pt x="34058" y="555068"/>
                  <a:pt x="33800" y="557906"/>
                  <a:pt x="33800" y="560744"/>
                </a:cubicBezTo>
                <a:cubicBezTo>
                  <a:pt x="33800" y="802764"/>
                  <a:pt x="33800" y="1044785"/>
                  <a:pt x="34058" y="1286805"/>
                </a:cubicBezTo>
                <a:cubicBezTo>
                  <a:pt x="34058" y="1292481"/>
                  <a:pt x="32252" y="1294545"/>
                  <a:pt x="27092" y="1295577"/>
                </a:cubicBezTo>
                <a:cubicBezTo>
                  <a:pt x="15481" y="1298157"/>
                  <a:pt x="8257" y="1306156"/>
                  <a:pt x="3870" y="1316735"/>
                </a:cubicBezTo>
                <a:cubicBezTo>
                  <a:pt x="516" y="1325249"/>
                  <a:pt x="0" y="1334280"/>
                  <a:pt x="0" y="1343310"/>
                </a:cubicBezTo>
                <a:cubicBezTo>
                  <a:pt x="0" y="1633322"/>
                  <a:pt x="0" y="1923075"/>
                  <a:pt x="0" y="2213086"/>
                </a:cubicBezTo>
                <a:cubicBezTo>
                  <a:pt x="0" y="2219537"/>
                  <a:pt x="516" y="2225987"/>
                  <a:pt x="1548" y="2232179"/>
                </a:cubicBezTo>
                <a:cubicBezTo>
                  <a:pt x="5160" y="2251531"/>
                  <a:pt x="18319" y="2262367"/>
                  <a:pt x="37929" y="2262367"/>
                </a:cubicBezTo>
                <a:cubicBezTo>
                  <a:pt x="43347" y="2262367"/>
                  <a:pt x="47733" y="2263400"/>
                  <a:pt x="49023" y="2268818"/>
                </a:cubicBezTo>
                <a:cubicBezTo>
                  <a:pt x="50055" y="2273462"/>
                  <a:pt x="44895" y="2273462"/>
                  <a:pt x="42315" y="2275268"/>
                </a:cubicBezTo>
                <a:cubicBezTo>
                  <a:pt x="12127" y="2295136"/>
                  <a:pt x="-2838" y="2322744"/>
                  <a:pt x="774" y="2358608"/>
                </a:cubicBezTo>
                <a:cubicBezTo>
                  <a:pt x="4644" y="2396536"/>
                  <a:pt x="26060" y="2421306"/>
                  <a:pt x="61924" y="2433949"/>
                </a:cubicBezTo>
                <a:cubicBezTo>
                  <a:pt x="64504" y="2434723"/>
                  <a:pt x="67859" y="2433949"/>
                  <a:pt x="68891" y="2437819"/>
                </a:cubicBezTo>
                <a:cubicBezTo>
                  <a:pt x="79727" y="2437819"/>
                  <a:pt x="90822" y="2437819"/>
                  <a:pt x="101659" y="2437819"/>
                </a:cubicBezTo>
                <a:cubicBezTo>
                  <a:pt x="101917" y="2437303"/>
                  <a:pt x="102175" y="2436529"/>
                  <a:pt x="102691" y="2436271"/>
                </a:cubicBezTo>
                <a:cubicBezTo>
                  <a:pt x="143458" y="2427498"/>
                  <a:pt x="168227" y="2402471"/>
                  <a:pt x="173904" y="2361704"/>
                </a:cubicBezTo>
                <a:cubicBezTo>
                  <a:pt x="179322" y="2323518"/>
                  <a:pt x="163067" y="2293846"/>
                  <a:pt x="129783" y="2273720"/>
                </a:cubicBezTo>
                <a:close/>
                <a:moveTo>
                  <a:pt x="156100" y="2367897"/>
                </a:moveTo>
                <a:cubicBezTo>
                  <a:pt x="148102" y="2399633"/>
                  <a:pt x="119978" y="2421306"/>
                  <a:pt x="87210" y="2421306"/>
                </a:cubicBezTo>
                <a:cubicBezTo>
                  <a:pt x="54958" y="2421306"/>
                  <a:pt x="26318" y="2399117"/>
                  <a:pt x="18577" y="2368412"/>
                </a:cubicBezTo>
                <a:cubicBezTo>
                  <a:pt x="10579" y="2336676"/>
                  <a:pt x="25028" y="2303650"/>
                  <a:pt x="53410" y="2288169"/>
                </a:cubicBezTo>
                <a:cubicBezTo>
                  <a:pt x="58312" y="2285589"/>
                  <a:pt x="61924" y="2284815"/>
                  <a:pt x="67342" y="2288427"/>
                </a:cubicBezTo>
                <a:cubicBezTo>
                  <a:pt x="80501" y="2297200"/>
                  <a:pt x="94692" y="2297200"/>
                  <a:pt x="107851" y="2288169"/>
                </a:cubicBezTo>
                <a:cubicBezTo>
                  <a:pt x="112754" y="2284815"/>
                  <a:pt x="116366" y="2285331"/>
                  <a:pt x="120752" y="2287911"/>
                </a:cubicBezTo>
                <a:cubicBezTo>
                  <a:pt x="149650" y="2303134"/>
                  <a:pt x="164099" y="2336418"/>
                  <a:pt x="156100" y="2367897"/>
                </a:cubicBezTo>
                <a:close/>
              </a:path>
            </a:pathLst>
          </a:custGeom>
          <a:solidFill>
            <a:schemeClr val="accent2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5EF11D41-2D6D-4BD0-B50A-22C5431BC655}"/>
              </a:ext>
            </a:extLst>
          </p:cNvPr>
          <p:cNvGrpSpPr/>
          <p:nvPr/>
        </p:nvGrpSpPr>
        <p:grpSpPr>
          <a:xfrm>
            <a:off x="3323076" y="4865344"/>
            <a:ext cx="209897" cy="1645627"/>
            <a:chOff x="11532701" y="4416711"/>
            <a:chExt cx="304460" cy="2387017"/>
          </a:xfrm>
          <a:solidFill>
            <a:schemeClr val="accent2"/>
          </a:solidFill>
        </p:grpSpPr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34249656-0CEA-4555-BC39-C7B0D125CEDC}"/>
                </a:ext>
              </a:extLst>
            </p:cNvPr>
            <p:cNvSpPr/>
            <p:nvPr/>
          </p:nvSpPr>
          <p:spPr>
            <a:xfrm>
              <a:off x="11575485" y="4722079"/>
              <a:ext cx="221895" cy="2580"/>
            </a:xfrm>
            <a:custGeom>
              <a:avLst/>
              <a:gdLst>
                <a:gd name="connsiteX0" fmla="*/ 3612 w 221894"/>
                <a:gd name="connsiteY0" fmla="*/ 0 h 0"/>
                <a:gd name="connsiteX1" fmla="*/ 223443 w 221894"/>
                <a:gd name="connsiteY1" fmla="*/ 0 h 0"/>
                <a:gd name="connsiteX2" fmla="*/ 223443 w 221894"/>
                <a:gd name="connsiteY2" fmla="*/ 2064 h 0"/>
                <a:gd name="connsiteX3" fmla="*/ 0 w 221894"/>
                <a:gd name="connsiteY3" fmla="*/ 2064 h 0"/>
                <a:gd name="connsiteX4" fmla="*/ 0 w 221894"/>
                <a:gd name="connsiteY4" fmla="*/ 258 h 0"/>
                <a:gd name="connsiteX5" fmla="*/ 3612 w 221894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94">
                  <a:moveTo>
                    <a:pt x="3612" y="0"/>
                  </a:moveTo>
                  <a:cubicBezTo>
                    <a:pt x="76889" y="0"/>
                    <a:pt x="150166" y="0"/>
                    <a:pt x="223443" y="0"/>
                  </a:cubicBezTo>
                  <a:cubicBezTo>
                    <a:pt x="223443" y="774"/>
                    <a:pt x="223443" y="1290"/>
                    <a:pt x="223443" y="2064"/>
                  </a:cubicBezTo>
                  <a:cubicBezTo>
                    <a:pt x="148876" y="2064"/>
                    <a:pt x="74309" y="2064"/>
                    <a:pt x="0" y="2064"/>
                  </a:cubicBezTo>
                  <a:cubicBezTo>
                    <a:pt x="0" y="1548"/>
                    <a:pt x="0" y="774"/>
                    <a:pt x="0" y="258"/>
                  </a:cubicBezTo>
                  <a:cubicBezTo>
                    <a:pt x="1032" y="0"/>
                    <a:pt x="2322" y="0"/>
                    <a:pt x="3612" y="0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65D31239-7576-412A-B0F8-98BB14D15099}"/>
                </a:ext>
              </a:extLst>
            </p:cNvPr>
            <p:cNvSpPr/>
            <p:nvPr/>
          </p:nvSpPr>
          <p:spPr>
            <a:xfrm>
              <a:off x="11574569" y="4721530"/>
              <a:ext cx="221895" cy="2082198"/>
            </a:xfrm>
            <a:custGeom>
              <a:avLst/>
              <a:gdLst>
                <a:gd name="connsiteX0" fmla="*/ 155727 w 221894"/>
                <a:gd name="connsiteY0" fmla="*/ 1918132 h 2082198"/>
                <a:gd name="connsiteX1" fmla="*/ 150051 w 221894"/>
                <a:gd name="connsiteY1" fmla="*/ 1912455 h 2082198"/>
                <a:gd name="connsiteX2" fmla="*/ 158565 w 221894"/>
                <a:gd name="connsiteY2" fmla="*/ 1906779 h 2082198"/>
                <a:gd name="connsiteX3" fmla="*/ 162436 w 221894"/>
                <a:gd name="connsiteY3" fmla="*/ 1906779 h 2082198"/>
                <a:gd name="connsiteX4" fmla="*/ 194430 w 221894"/>
                <a:gd name="connsiteY4" fmla="*/ 1884847 h 2082198"/>
                <a:gd name="connsiteX5" fmla="*/ 198558 w 221894"/>
                <a:gd name="connsiteY5" fmla="*/ 1856466 h 2082198"/>
                <a:gd name="connsiteX6" fmla="*/ 198558 w 221894"/>
                <a:gd name="connsiteY6" fmla="*/ 988496 h 2082198"/>
                <a:gd name="connsiteX7" fmla="*/ 197010 w 221894"/>
                <a:gd name="connsiteY7" fmla="*/ 969403 h 2082198"/>
                <a:gd name="connsiteX8" fmla="*/ 175078 w 221894"/>
                <a:gd name="connsiteY8" fmla="*/ 941279 h 2082198"/>
                <a:gd name="connsiteX9" fmla="*/ 166822 w 221894"/>
                <a:gd name="connsiteY9" fmla="*/ 928120 h 2082198"/>
                <a:gd name="connsiteX10" fmla="*/ 166822 w 221894"/>
                <a:gd name="connsiteY10" fmla="*/ 454658 h 2082198"/>
                <a:gd name="connsiteX11" fmla="*/ 168370 w 221894"/>
                <a:gd name="connsiteY11" fmla="*/ 261920 h 2082198"/>
                <a:gd name="connsiteX12" fmla="*/ 171466 w 221894"/>
                <a:gd name="connsiteY12" fmla="*/ 250309 h 2082198"/>
                <a:gd name="connsiteX13" fmla="*/ 197010 w 221894"/>
                <a:gd name="connsiteY13" fmla="*/ 203350 h 2082198"/>
                <a:gd name="connsiteX14" fmla="*/ 223844 w 221894"/>
                <a:gd name="connsiteY14" fmla="*/ 2870 h 2082198"/>
                <a:gd name="connsiteX15" fmla="*/ 211975 w 221894"/>
                <a:gd name="connsiteY15" fmla="*/ 32 h 2082198"/>
                <a:gd name="connsiteX16" fmla="*/ 12012 w 221894"/>
                <a:gd name="connsiteY16" fmla="*/ 32 h 2082198"/>
                <a:gd name="connsiteX17" fmla="*/ 143 w 221894"/>
                <a:gd name="connsiteY17" fmla="*/ 2612 h 2082198"/>
                <a:gd name="connsiteX18" fmla="*/ 18978 w 221894"/>
                <a:gd name="connsiteY18" fmla="*/ 178322 h 2082198"/>
                <a:gd name="connsiteX19" fmla="*/ 50456 w 221894"/>
                <a:gd name="connsiteY19" fmla="*/ 247987 h 2082198"/>
                <a:gd name="connsiteX20" fmla="*/ 55617 w 221894"/>
                <a:gd name="connsiteY20" fmla="*/ 261920 h 2082198"/>
                <a:gd name="connsiteX21" fmla="*/ 56907 w 221894"/>
                <a:gd name="connsiteY21" fmla="*/ 379575 h 2082198"/>
                <a:gd name="connsiteX22" fmla="*/ 56907 w 221894"/>
                <a:gd name="connsiteY22" fmla="*/ 893546 h 2082198"/>
                <a:gd name="connsiteX23" fmla="*/ 57165 w 221894"/>
                <a:gd name="connsiteY23" fmla="*/ 931216 h 2082198"/>
                <a:gd name="connsiteX24" fmla="*/ 50198 w 221894"/>
                <a:gd name="connsiteY24" fmla="*/ 940247 h 2082198"/>
                <a:gd name="connsiteX25" fmla="*/ 27235 w 221894"/>
                <a:gd name="connsiteY25" fmla="*/ 961404 h 2082198"/>
                <a:gd name="connsiteX26" fmla="*/ 23623 w 221894"/>
                <a:gd name="connsiteY26" fmla="*/ 989012 h 2082198"/>
                <a:gd name="connsiteX27" fmla="*/ 23623 w 221894"/>
                <a:gd name="connsiteY27" fmla="*/ 1856724 h 2082198"/>
                <a:gd name="connsiteX28" fmla="*/ 23880 w 221894"/>
                <a:gd name="connsiteY28" fmla="*/ 1867302 h 2082198"/>
                <a:gd name="connsiteX29" fmla="*/ 63615 w 221894"/>
                <a:gd name="connsiteY29" fmla="*/ 1906779 h 2082198"/>
                <a:gd name="connsiteX30" fmla="*/ 72904 w 221894"/>
                <a:gd name="connsiteY30" fmla="*/ 1913487 h 2082198"/>
                <a:gd name="connsiteX31" fmla="*/ 67485 w 221894"/>
                <a:gd name="connsiteY31" fmla="*/ 1919422 h 2082198"/>
                <a:gd name="connsiteX32" fmla="*/ 25945 w 221894"/>
                <a:gd name="connsiteY32" fmla="*/ 2006374 h 2082198"/>
                <a:gd name="connsiteX33" fmla="*/ 86321 w 221894"/>
                <a:gd name="connsiteY33" fmla="*/ 2078360 h 2082198"/>
                <a:gd name="connsiteX34" fmla="*/ 93287 w 221894"/>
                <a:gd name="connsiteY34" fmla="*/ 2082231 h 2082198"/>
                <a:gd name="connsiteX35" fmla="*/ 126055 w 221894"/>
                <a:gd name="connsiteY35" fmla="*/ 2082231 h 2082198"/>
                <a:gd name="connsiteX36" fmla="*/ 135602 w 221894"/>
                <a:gd name="connsiteY36" fmla="*/ 2079134 h 2082198"/>
                <a:gd name="connsiteX37" fmla="*/ 199074 w 221894"/>
                <a:gd name="connsiteY37" fmla="*/ 2006632 h 2082198"/>
                <a:gd name="connsiteX38" fmla="*/ 155727 w 221894"/>
                <a:gd name="connsiteY38" fmla="*/ 1918132 h 2082198"/>
                <a:gd name="connsiteX39" fmla="*/ 181529 w 221894"/>
                <a:gd name="connsiteY39" fmla="*/ 2010502 h 2082198"/>
                <a:gd name="connsiteX40" fmla="*/ 112122 w 221894"/>
                <a:gd name="connsiteY40" fmla="*/ 2064943 h 2082198"/>
                <a:gd name="connsiteX41" fmla="*/ 43490 w 221894"/>
                <a:gd name="connsiteY41" fmla="*/ 2012050 h 2082198"/>
                <a:gd name="connsiteX42" fmla="*/ 77548 w 221894"/>
                <a:gd name="connsiteY42" fmla="*/ 1932323 h 2082198"/>
                <a:gd name="connsiteX43" fmla="*/ 91481 w 221894"/>
                <a:gd name="connsiteY43" fmla="*/ 1932323 h 2082198"/>
                <a:gd name="connsiteX44" fmla="*/ 131990 w 221894"/>
                <a:gd name="connsiteY44" fmla="*/ 1931549 h 2082198"/>
                <a:gd name="connsiteX45" fmla="*/ 144891 w 221894"/>
                <a:gd name="connsiteY45" fmla="*/ 1931291 h 2082198"/>
                <a:gd name="connsiteX46" fmla="*/ 181529 w 221894"/>
                <a:gd name="connsiteY46" fmla="*/ 2010502 h 208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21894" h="2082198">
                  <a:moveTo>
                    <a:pt x="155727" y="1918132"/>
                  </a:moveTo>
                  <a:cubicBezTo>
                    <a:pt x="153663" y="1916842"/>
                    <a:pt x="148503" y="1917358"/>
                    <a:pt x="150051" y="1912455"/>
                  </a:cubicBezTo>
                  <a:cubicBezTo>
                    <a:pt x="151341" y="1908585"/>
                    <a:pt x="153921" y="1905747"/>
                    <a:pt x="158565" y="1906779"/>
                  </a:cubicBezTo>
                  <a:cubicBezTo>
                    <a:pt x="159856" y="1907037"/>
                    <a:pt x="161146" y="1906779"/>
                    <a:pt x="162436" y="1906779"/>
                  </a:cubicBezTo>
                  <a:cubicBezTo>
                    <a:pt x="178175" y="1906779"/>
                    <a:pt x="188495" y="1899038"/>
                    <a:pt x="194430" y="1884847"/>
                  </a:cubicBezTo>
                  <a:cubicBezTo>
                    <a:pt x="198300" y="1875817"/>
                    <a:pt x="198558" y="1866012"/>
                    <a:pt x="198558" y="1856466"/>
                  </a:cubicBezTo>
                  <a:cubicBezTo>
                    <a:pt x="198558" y="1567228"/>
                    <a:pt x="198558" y="1277991"/>
                    <a:pt x="198558" y="988496"/>
                  </a:cubicBezTo>
                  <a:cubicBezTo>
                    <a:pt x="198558" y="982046"/>
                    <a:pt x="198300" y="975595"/>
                    <a:pt x="197010" y="969403"/>
                  </a:cubicBezTo>
                  <a:cubicBezTo>
                    <a:pt x="194688" y="956244"/>
                    <a:pt x="188495" y="945149"/>
                    <a:pt x="175078" y="941279"/>
                  </a:cubicBezTo>
                  <a:cubicBezTo>
                    <a:pt x="167338" y="938957"/>
                    <a:pt x="166822" y="934828"/>
                    <a:pt x="166822" y="928120"/>
                  </a:cubicBezTo>
                  <a:cubicBezTo>
                    <a:pt x="167080" y="770213"/>
                    <a:pt x="167080" y="612565"/>
                    <a:pt x="166822" y="454658"/>
                  </a:cubicBezTo>
                  <a:cubicBezTo>
                    <a:pt x="166822" y="390412"/>
                    <a:pt x="166822" y="326166"/>
                    <a:pt x="168370" y="261920"/>
                  </a:cubicBezTo>
                  <a:cubicBezTo>
                    <a:pt x="168370" y="257791"/>
                    <a:pt x="168112" y="253921"/>
                    <a:pt x="171466" y="250309"/>
                  </a:cubicBezTo>
                  <a:cubicBezTo>
                    <a:pt x="183593" y="236634"/>
                    <a:pt x="191076" y="220379"/>
                    <a:pt x="197010" y="203350"/>
                  </a:cubicBezTo>
                  <a:cubicBezTo>
                    <a:pt x="219457" y="138329"/>
                    <a:pt x="224102" y="70987"/>
                    <a:pt x="223844" y="2870"/>
                  </a:cubicBezTo>
                  <a:cubicBezTo>
                    <a:pt x="220490" y="-484"/>
                    <a:pt x="216103" y="32"/>
                    <a:pt x="211975" y="32"/>
                  </a:cubicBezTo>
                  <a:cubicBezTo>
                    <a:pt x="145406" y="32"/>
                    <a:pt x="78838" y="32"/>
                    <a:pt x="12012" y="32"/>
                  </a:cubicBezTo>
                  <a:cubicBezTo>
                    <a:pt x="7883" y="32"/>
                    <a:pt x="3497" y="-484"/>
                    <a:pt x="143" y="2612"/>
                  </a:cubicBezTo>
                  <a:cubicBezTo>
                    <a:pt x="-889" y="61956"/>
                    <a:pt x="3497" y="120784"/>
                    <a:pt x="18978" y="178322"/>
                  </a:cubicBezTo>
                  <a:cubicBezTo>
                    <a:pt x="25687" y="203350"/>
                    <a:pt x="34201" y="227345"/>
                    <a:pt x="50456" y="247987"/>
                  </a:cubicBezTo>
                  <a:cubicBezTo>
                    <a:pt x="53810" y="252373"/>
                    <a:pt x="55359" y="256501"/>
                    <a:pt x="55617" y="261920"/>
                  </a:cubicBezTo>
                  <a:cubicBezTo>
                    <a:pt x="55875" y="301138"/>
                    <a:pt x="56649" y="340357"/>
                    <a:pt x="56907" y="379575"/>
                  </a:cubicBezTo>
                  <a:cubicBezTo>
                    <a:pt x="57165" y="550899"/>
                    <a:pt x="56907" y="722222"/>
                    <a:pt x="56907" y="893546"/>
                  </a:cubicBezTo>
                  <a:cubicBezTo>
                    <a:pt x="56907" y="906188"/>
                    <a:pt x="56649" y="918573"/>
                    <a:pt x="57165" y="931216"/>
                  </a:cubicBezTo>
                  <a:cubicBezTo>
                    <a:pt x="57423" y="936893"/>
                    <a:pt x="55617" y="938957"/>
                    <a:pt x="50198" y="940247"/>
                  </a:cubicBezTo>
                  <a:cubicBezTo>
                    <a:pt x="38587" y="942827"/>
                    <a:pt x="31363" y="950567"/>
                    <a:pt x="27235" y="961404"/>
                  </a:cubicBezTo>
                  <a:cubicBezTo>
                    <a:pt x="23623" y="970177"/>
                    <a:pt x="23623" y="979465"/>
                    <a:pt x="23623" y="989012"/>
                  </a:cubicBezTo>
                  <a:cubicBezTo>
                    <a:pt x="23623" y="1278249"/>
                    <a:pt x="23623" y="1567486"/>
                    <a:pt x="23623" y="1856724"/>
                  </a:cubicBezTo>
                  <a:cubicBezTo>
                    <a:pt x="23623" y="1860336"/>
                    <a:pt x="23623" y="1863690"/>
                    <a:pt x="23880" y="1867302"/>
                  </a:cubicBezTo>
                  <a:cubicBezTo>
                    <a:pt x="25171" y="1892846"/>
                    <a:pt x="38071" y="1906005"/>
                    <a:pt x="63615" y="1906779"/>
                  </a:cubicBezTo>
                  <a:cubicBezTo>
                    <a:pt x="69033" y="1907037"/>
                    <a:pt x="71098" y="1909617"/>
                    <a:pt x="72904" y="1913487"/>
                  </a:cubicBezTo>
                  <a:cubicBezTo>
                    <a:pt x="74968" y="1918648"/>
                    <a:pt x="69550" y="1918132"/>
                    <a:pt x="67485" y="1919422"/>
                  </a:cubicBezTo>
                  <a:cubicBezTo>
                    <a:pt x="36007" y="1940063"/>
                    <a:pt x="21042" y="1969219"/>
                    <a:pt x="25945" y="2006374"/>
                  </a:cubicBezTo>
                  <a:cubicBezTo>
                    <a:pt x="30847" y="2042496"/>
                    <a:pt x="52262" y="2065976"/>
                    <a:pt x="86321" y="2078360"/>
                  </a:cubicBezTo>
                  <a:cubicBezTo>
                    <a:pt x="88901" y="2079134"/>
                    <a:pt x="92255" y="2078360"/>
                    <a:pt x="93287" y="2082231"/>
                  </a:cubicBezTo>
                  <a:cubicBezTo>
                    <a:pt x="104124" y="2082231"/>
                    <a:pt x="115219" y="2082231"/>
                    <a:pt x="126055" y="2082231"/>
                  </a:cubicBezTo>
                  <a:cubicBezTo>
                    <a:pt x="128377" y="2078618"/>
                    <a:pt x="132506" y="2080166"/>
                    <a:pt x="135602" y="2079134"/>
                  </a:cubicBezTo>
                  <a:cubicBezTo>
                    <a:pt x="169402" y="2069588"/>
                    <a:pt x="195462" y="2040690"/>
                    <a:pt x="199074" y="2006632"/>
                  </a:cubicBezTo>
                  <a:cubicBezTo>
                    <a:pt x="203202" y="1967929"/>
                    <a:pt x="188237" y="1938515"/>
                    <a:pt x="155727" y="1918132"/>
                  </a:cubicBezTo>
                  <a:close/>
                  <a:moveTo>
                    <a:pt x="181529" y="2010502"/>
                  </a:moveTo>
                  <a:cubicBezTo>
                    <a:pt x="174046" y="2042238"/>
                    <a:pt x="145149" y="2064943"/>
                    <a:pt x="112122" y="2064943"/>
                  </a:cubicBezTo>
                  <a:cubicBezTo>
                    <a:pt x="79870" y="2064943"/>
                    <a:pt x="51488" y="2042754"/>
                    <a:pt x="43490" y="2012050"/>
                  </a:cubicBezTo>
                  <a:cubicBezTo>
                    <a:pt x="35491" y="1980830"/>
                    <a:pt x="49682" y="1948320"/>
                    <a:pt x="77548" y="1932323"/>
                  </a:cubicBezTo>
                  <a:cubicBezTo>
                    <a:pt x="82450" y="1929484"/>
                    <a:pt x="86063" y="1928968"/>
                    <a:pt x="91481" y="1932323"/>
                  </a:cubicBezTo>
                  <a:cubicBezTo>
                    <a:pt x="104898" y="1941095"/>
                    <a:pt x="119089" y="1940579"/>
                    <a:pt x="131990" y="1931549"/>
                  </a:cubicBezTo>
                  <a:cubicBezTo>
                    <a:pt x="136892" y="1928194"/>
                    <a:pt x="140246" y="1928968"/>
                    <a:pt x="144891" y="1931291"/>
                  </a:cubicBezTo>
                  <a:cubicBezTo>
                    <a:pt x="173788" y="1946256"/>
                    <a:pt x="189011" y="1979024"/>
                    <a:pt x="181529" y="2010502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9E9543A2-62BC-46AB-B1E3-CA11BEE5B014}"/>
                </a:ext>
              </a:extLst>
            </p:cNvPr>
            <p:cNvSpPr/>
            <p:nvPr/>
          </p:nvSpPr>
          <p:spPr>
            <a:xfrm>
              <a:off x="11579098" y="4717434"/>
              <a:ext cx="214154" cy="2580"/>
            </a:xfrm>
            <a:custGeom>
              <a:avLst/>
              <a:gdLst>
                <a:gd name="connsiteX0" fmla="*/ 0 w 214154"/>
                <a:gd name="connsiteY0" fmla="*/ 258 h 2580"/>
                <a:gd name="connsiteX1" fmla="*/ 196609 w 214154"/>
                <a:gd name="connsiteY1" fmla="*/ 516 h 2580"/>
                <a:gd name="connsiteX2" fmla="*/ 215702 w 214154"/>
                <a:gd name="connsiteY2" fmla="*/ 0 h 2580"/>
                <a:gd name="connsiteX3" fmla="*/ 206414 w 214154"/>
                <a:gd name="connsiteY3" fmla="*/ 2838 h 2580"/>
                <a:gd name="connsiteX4" fmla="*/ 0 w 214154"/>
                <a:gd name="connsiteY4" fmla="*/ 2838 h 2580"/>
                <a:gd name="connsiteX5" fmla="*/ 0 w 214154"/>
                <a:gd name="connsiteY5" fmla="*/ 258 h 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154" h="2580">
                  <a:moveTo>
                    <a:pt x="0" y="258"/>
                  </a:moveTo>
                  <a:cubicBezTo>
                    <a:pt x="65536" y="258"/>
                    <a:pt x="131073" y="516"/>
                    <a:pt x="196609" y="516"/>
                  </a:cubicBezTo>
                  <a:cubicBezTo>
                    <a:pt x="203060" y="516"/>
                    <a:pt x="209510" y="0"/>
                    <a:pt x="215702" y="0"/>
                  </a:cubicBezTo>
                  <a:cubicBezTo>
                    <a:pt x="213638" y="4386"/>
                    <a:pt x="209510" y="2838"/>
                    <a:pt x="206414" y="2838"/>
                  </a:cubicBezTo>
                  <a:cubicBezTo>
                    <a:pt x="137523" y="2838"/>
                    <a:pt x="68632" y="2838"/>
                    <a:pt x="0" y="2838"/>
                  </a:cubicBezTo>
                  <a:cubicBezTo>
                    <a:pt x="0" y="1806"/>
                    <a:pt x="0" y="1032"/>
                    <a:pt x="0" y="258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6583A96-7DD4-491A-AD8E-95EEEF41977D}"/>
                </a:ext>
              </a:extLst>
            </p:cNvPr>
            <p:cNvSpPr/>
            <p:nvPr/>
          </p:nvSpPr>
          <p:spPr>
            <a:xfrm>
              <a:off x="11587354" y="4714854"/>
              <a:ext cx="198673" cy="2580"/>
            </a:xfrm>
            <a:custGeom>
              <a:avLst/>
              <a:gdLst>
                <a:gd name="connsiteX0" fmla="*/ 199447 w 198673"/>
                <a:gd name="connsiteY0" fmla="*/ 1032 h 0"/>
                <a:gd name="connsiteX1" fmla="*/ 0 w 198673"/>
                <a:gd name="connsiteY1" fmla="*/ 1032 h 0"/>
                <a:gd name="connsiteX2" fmla="*/ 0 w 198673"/>
                <a:gd name="connsiteY2" fmla="*/ 0 h 0"/>
                <a:gd name="connsiteX3" fmla="*/ 199705 w 198673"/>
                <a:gd name="connsiteY3" fmla="*/ 0 h 0"/>
                <a:gd name="connsiteX4" fmla="*/ 199447 w 198673"/>
                <a:gd name="connsiteY4" fmla="*/ 10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73">
                  <a:moveTo>
                    <a:pt x="199447" y="1032"/>
                  </a:moveTo>
                  <a:cubicBezTo>
                    <a:pt x="132879" y="1032"/>
                    <a:pt x="66568" y="1032"/>
                    <a:pt x="0" y="1032"/>
                  </a:cubicBezTo>
                  <a:cubicBezTo>
                    <a:pt x="0" y="774"/>
                    <a:pt x="0" y="516"/>
                    <a:pt x="0" y="0"/>
                  </a:cubicBezTo>
                  <a:cubicBezTo>
                    <a:pt x="66568" y="0"/>
                    <a:pt x="133137" y="0"/>
                    <a:pt x="199705" y="0"/>
                  </a:cubicBezTo>
                  <a:cubicBezTo>
                    <a:pt x="199705" y="516"/>
                    <a:pt x="199447" y="774"/>
                    <a:pt x="199447" y="1032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B3090BF3-B633-45B4-82ED-15CED619A83B}"/>
                </a:ext>
              </a:extLst>
            </p:cNvPr>
            <p:cNvSpPr/>
            <p:nvPr/>
          </p:nvSpPr>
          <p:spPr>
            <a:xfrm>
              <a:off x="11532701" y="4416711"/>
              <a:ext cx="304460" cy="304460"/>
            </a:xfrm>
            <a:custGeom>
              <a:avLst/>
              <a:gdLst>
                <a:gd name="connsiteX0" fmla="*/ 304156 w 304460"/>
                <a:gd name="connsiteY0" fmla="*/ 1166 h 304460"/>
                <a:gd name="connsiteX1" fmla="*/ 278096 w 304460"/>
                <a:gd name="connsiteY1" fmla="*/ 2714 h 304460"/>
                <a:gd name="connsiteX2" fmla="*/ 278096 w 304460"/>
                <a:gd name="connsiteY2" fmla="*/ 2714 h 304460"/>
                <a:gd name="connsiteX3" fmla="*/ 277838 w 304460"/>
                <a:gd name="connsiteY3" fmla="*/ 6584 h 304460"/>
                <a:gd name="connsiteX4" fmla="*/ 275516 w 304460"/>
                <a:gd name="connsiteY4" fmla="*/ 33418 h 304460"/>
                <a:gd name="connsiteX5" fmla="*/ 276032 w 304460"/>
                <a:gd name="connsiteY5" fmla="*/ 33934 h 304460"/>
                <a:gd name="connsiteX6" fmla="*/ 276032 w 304460"/>
                <a:gd name="connsiteY6" fmla="*/ 33934 h 304460"/>
                <a:gd name="connsiteX7" fmla="*/ 276032 w 304460"/>
                <a:gd name="connsiteY7" fmla="*/ 33934 h 304460"/>
                <a:gd name="connsiteX8" fmla="*/ 275516 w 304460"/>
                <a:gd name="connsiteY8" fmla="*/ 33418 h 304460"/>
                <a:gd name="connsiteX9" fmla="*/ 271388 w 304460"/>
                <a:gd name="connsiteY9" fmla="*/ 8132 h 304460"/>
                <a:gd name="connsiteX10" fmla="*/ 263389 w 304460"/>
                <a:gd name="connsiteY10" fmla="*/ 650 h 304460"/>
                <a:gd name="connsiteX11" fmla="*/ 242232 w 304460"/>
                <a:gd name="connsiteY11" fmla="*/ 650 h 304460"/>
                <a:gd name="connsiteX12" fmla="*/ 235523 w 304460"/>
                <a:gd name="connsiteY12" fmla="*/ 8390 h 304460"/>
                <a:gd name="connsiteX13" fmla="*/ 233201 w 304460"/>
                <a:gd name="connsiteY13" fmla="*/ 45029 h 304460"/>
                <a:gd name="connsiteX14" fmla="*/ 231653 w 304460"/>
                <a:gd name="connsiteY14" fmla="*/ 47351 h 304460"/>
                <a:gd name="connsiteX15" fmla="*/ 229847 w 304460"/>
                <a:gd name="connsiteY15" fmla="*/ 47093 h 304460"/>
                <a:gd name="connsiteX16" fmla="*/ 229847 w 304460"/>
                <a:gd name="connsiteY16" fmla="*/ 47093 h 304460"/>
                <a:gd name="connsiteX17" fmla="*/ 227525 w 304460"/>
                <a:gd name="connsiteY17" fmla="*/ 6584 h 304460"/>
                <a:gd name="connsiteX18" fmla="*/ 227267 w 304460"/>
                <a:gd name="connsiteY18" fmla="*/ 2714 h 304460"/>
                <a:gd name="connsiteX19" fmla="*/ 190887 w 304460"/>
                <a:gd name="connsiteY19" fmla="*/ 2714 h 304460"/>
                <a:gd name="connsiteX20" fmla="*/ 190887 w 304460"/>
                <a:gd name="connsiteY20" fmla="*/ 2714 h 304460"/>
                <a:gd name="connsiteX21" fmla="*/ 190887 w 304460"/>
                <a:gd name="connsiteY21" fmla="*/ 2714 h 304460"/>
                <a:gd name="connsiteX22" fmla="*/ 190887 w 304460"/>
                <a:gd name="connsiteY22" fmla="*/ 2714 h 304460"/>
                <a:gd name="connsiteX23" fmla="*/ 190887 w 304460"/>
                <a:gd name="connsiteY23" fmla="*/ 2714 h 304460"/>
                <a:gd name="connsiteX24" fmla="*/ 190887 w 304460"/>
                <a:gd name="connsiteY24" fmla="*/ 2714 h 304460"/>
                <a:gd name="connsiteX25" fmla="*/ 190887 w 304460"/>
                <a:gd name="connsiteY25" fmla="*/ 2714 h 304460"/>
                <a:gd name="connsiteX26" fmla="*/ 190113 w 304460"/>
                <a:gd name="connsiteY26" fmla="*/ 8906 h 304460"/>
                <a:gd name="connsiteX27" fmla="*/ 188822 w 304460"/>
                <a:gd name="connsiteY27" fmla="*/ 59994 h 304460"/>
                <a:gd name="connsiteX28" fmla="*/ 187016 w 304460"/>
                <a:gd name="connsiteY28" fmla="*/ 83731 h 304460"/>
                <a:gd name="connsiteX29" fmla="*/ 185468 w 304460"/>
                <a:gd name="connsiteY29" fmla="*/ 83731 h 304460"/>
                <a:gd name="connsiteX30" fmla="*/ 183662 w 304460"/>
                <a:gd name="connsiteY30" fmla="*/ 56123 h 304460"/>
                <a:gd name="connsiteX31" fmla="*/ 183662 w 304460"/>
                <a:gd name="connsiteY31" fmla="*/ 56123 h 304460"/>
                <a:gd name="connsiteX32" fmla="*/ 182630 w 304460"/>
                <a:gd name="connsiteY32" fmla="*/ 7100 h 304460"/>
                <a:gd name="connsiteX33" fmla="*/ 175663 w 304460"/>
                <a:gd name="connsiteY33" fmla="*/ 908 h 304460"/>
                <a:gd name="connsiteX34" fmla="*/ 141863 w 304460"/>
                <a:gd name="connsiteY34" fmla="*/ 908 h 304460"/>
                <a:gd name="connsiteX35" fmla="*/ 134381 w 304460"/>
                <a:gd name="connsiteY35" fmla="*/ 8648 h 304460"/>
                <a:gd name="connsiteX36" fmla="*/ 132833 w 304460"/>
                <a:gd name="connsiteY36" fmla="*/ 62574 h 304460"/>
                <a:gd name="connsiteX37" fmla="*/ 131285 w 304460"/>
                <a:gd name="connsiteY37" fmla="*/ 81925 h 304460"/>
                <a:gd name="connsiteX38" fmla="*/ 129479 w 304460"/>
                <a:gd name="connsiteY38" fmla="*/ 74443 h 304460"/>
                <a:gd name="connsiteX39" fmla="*/ 127414 w 304460"/>
                <a:gd name="connsiteY39" fmla="*/ 35740 h 304460"/>
                <a:gd name="connsiteX40" fmla="*/ 127156 w 304460"/>
                <a:gd name="connsiteY40" fmla="*/ 6326 h 304460"/>
                <a:gd name="connsiteX41" fmla="*/ 124318 w 304460"/>
                <a:gd name="connsiteY41" fmla="*/ 1424 h 304460"/>
                <a:gd name="connsiteX42" fmla="*/ 87164 w 304460"/>
                <a:gd name="connsiteY42" fmla="*/ 3230 h 304460"/>
                <a:gd name="connsiteX43" fmla="*/ 86906 w 304460"/>
                <a:gd name="connsiteY43" fmla="*/ 7100 h 304460"/>
                <a:gd name="connsiteX44" fmla="*/ 86648 w 304460"/>
                <a:gd name="connsiteY44" fmla="*/ 10454 h 304460"/>
                <a:gd name="connsiteX45" fmla="*/ 86648 w 304460"/>
                <a:gd name="connsiteY45" fmla="*/ 10454 h 304460"/>
                <a:gd name="connsiteX46" fmla="*/ 84583 w 304460"/>
                <a:gd name="connsiteY46" fmla="*/ 35998 h 304460"/>
                <a:gd name="connsiteX47" fmla="*/ 81229 w 304460"/>
                <a:gd name="connsiteY47" fmla="*/ 58962 h 304460"/>
                <a:gd name="connsiteX48" fmla="*/ 81229 w 304460"/>
                <a:gd name="connsiteY48" fmla="*/ 58962 h 304460"/>
                <a:gd name="connsiteX49" fmla="*/ 78907 w 304460"/>
                <a:gd name="connsiteY49" fmla="*/ 26451 h 304460"/>
                <a:gd name="connsiteX50" fmla="*/ 78649 w 304460"/>
                <a:gd name="connsiteY50" fmla="*/ 6326 h 304460"/>
                <a:gd name="connsiteX51" fmla="*/ 75553 w 304460"/>
                <a:gd name="connsiteY51" fmla="*/ 1424 h 304460"/>
                <a:gd name="connsiteX52" fmla="*/ 38914 w 304460"/>
                <a:gd name="connsiteY52" fmla="*/ 2456 h 304460"/>
                <a:gd name="connsiteX53" fmla="*/ 36592 w 304460"/>
                <a:gd name="connsiteY53" fmla="*/ 3230 h 304460"/>
                <a:gd name="connsiteX54" fmla="*/ 36334 w 304460"/>
                <a:gd name="connsiteY54" fmla="*/ 4778 h 304460"/>
                <a:gd name="connsiteX55" fmla="*/ 34270 w 304460"/>
                <a:gd name="connsiteY55" fmla="*/ 25677 h 304460"/>
                <a:gd name="connsiteX56" fmla="*/ 34012 w 304460"/>
                <a:gd name="connsiteY56" fmla="*/ 26709 h 304460"/>
                <a:gd name="connsiteX57" fmla="*/ 31174 w 304460"/>
                <a:gd name="connsiteY57" fmla="*/ 35224 h 304460"/>
                <a:gd name="connsiteX58" fmla="*/ 31174 w 304460"/>
                <a:gd name="connsiteY58" fmla="*/ 35224 h 304460"/>
                <a:gd name="connsiteX59" fmla="*/ 30658 w 304460"/>
                <a:gd name="connsiteY59" fmla="*/ 30322 h 304460"/>
                <a:gd name="connsiteX60" fmla="*/ 29110 w 304460"/>
                <a:gd name="connsiteY60" fmla="*/ 16131 h 304460"/>
                <a:gd name="connsiteX61" fmla="*/ 28594 w 304460"/>
                <a:gd name="connsiteY61" fmla="*/ 9164 h 304460"/>
                <a:gd name="connsiteX62" fmla="*/ 21627 w 304460"/>
                <a:gd name="connsiteY62" fmla="*/ 1424 h 304460"/>
                <a:gd name="connsiteX63" fmla="*/ 10017 w 304460"/>
                <a:gd name="connsiteY63" fmla="*/ 1424 h 304460"/>
                <a:gd name="connsiteX64" fmla="*/ 1760 w 304460"/>
                <a:gd name="connsiteY64" fmla="*/ 13293 h 304460"/>
                <a:gd name="connsiteX65" fmla="*/ 2534 w 304460"/>
                <a:gd name="connsiteY65" fmla="*/ 12777 h 304460"/>
                <a:gd name="connsiteX66" fmla="*/ 2534 w 304460"/>
                <a:gd name="connsiteY66" fmla="*/ 13035 h 304460"/>
                <a:gd name="connsiteX67" fmla="*/ 2534 w 304460"/>
                <a:gd name="connsiteY67" fmla="*/ 13035 h 304460"/>
                <a:gd name="connsiteX68" fmla="*/ 1760 w 304460"/>
                <a:gd name="connsiteY68" fmla="*/ 13293 h 304460"/>
                <a:gd name="connsiteX69" fmla="*/ 5630 w 304460"/>
                <a:gd name="connsiteY69" fmla="*/ 40384 h 304460"/>
                <a:gd name="connsiteX70" fmla="*/ 6404 w 304460"/>
                <a:gd name="connsiteY70" fmla="*/ 39868 h 304460"/>
                <a:gd name="connsiteX71" fmla="*/ 6404 w 304460"/>
                <a:gd name="connsiteY71" fmla="*/ 39868 h 304460"/>
                <a:gd name="connsiteX72" fmla="*/ 5630 w 304460"/>
                <a:gd name="connsiteY72" fmla="*/ 40126 h 304460"/>
                <a:gd name="connsiteX73" fmla="*/ 8984 w 304460"/>
                <a:gd name="connsiteY73" fmla="*/ 65670 h 304460"/>
                <a:gd name="connsiteX74" fmla="*/ 9501 w 304460"/>
                <a:gd name="connsiteY74" fmla="*/ 67734 h 304460"/>
                <a:gd name="connsiteX75" fmla="*/ 10017 w 304460"/>
                <a:gd name="connsiteY75" fmla="*/ 78313 h 304460"/>
                <a:gd name="connsiteX76" fmla="*/ 12597 w 304460"/>
                <a:gd name="connsiteY76" fmla="*/ 91214 h 304460"/>
                <a:gd name="connsiteX77" fmla="*/ 13371 w 304460"/>
                <a:gd name="connsiteY77" fmla="*/ 95858 h 304460"/>
                <a:gd name="connsiteX78" fmla="*/ 14919 w 304460"/>
                <a:gd name="connsiteY78" fmla="*/ 108759 h 304460"/>
                <a:gd name="connsiteX79" fmla="*/ 15177 w 304460"/>
                <a:gd name="connsiteY79" fmla="*/ 109533 h 304460"/>
                <a:gd name="connsiteX80" fmla="*/ 15435 w 304460"/>
                <a:gd name="connsiteY80" fmla="*/ 112887 h 304460"/>
                <a:gd name="connsiteX81" fmla="*/ 16983 w 304460"/>
                <a:gd name="connsiteY81" fmla="*/ 123208 h 304460"/>
                <a:gd name="connsiteX82" fmla="*/ 16983 w 304460"/>
                <a:gd name="connsiteY82" fmla="*/ 123208 h 304460"/>
                <a:gd name="connsiteX83" fmla="*/ 19305 w 304460"/>
                <a:gd name="connsiteY83" fmla="*/ 141785 h 304460"/>
                <a:gd name="connsiteX84" fmla="*/ 20853 w 304460"/>
                <a:gd name="connsiteY84" fmla="*/ 151590 h 304460"/>
                <a:gd name="connsiteX85" fmla="*/ 24723 w 304460"/>
                <a:gd name="connsiteY85" fmla="*/ 179198 h 304460"/>
                <a:gd name="connsiteX86" fmla="*/ 24723 w 304460"/>
                <a:gd name="connsiteY86" fmla="*/ 179198 h 304460"/>
                <a:gd name="connsiteX87" fmla="*/ 25240 w 304460"/>
                <a:gd name="connsiteY87" fmla="*/ 184100 h 304460"/>
                <a:gd name="connsiteX88" fmla="*/ 27046 w 304460"/>
                <a:gd name="connsiteY88" fmla="*/ 195711 h 304460"/>
                <a:gd name="connsiteX89" fmla="*/ 27304 w 304460"/>
                <a:gd name="connsiteY89" fmla="*/ 197775 h 304460"/>
                <a:gd name="connsiteX90" fmla="*/ 28852 w 304460"/>
                <a:gd name="connsiteY90" fmla="*/ 207838 h 304460"/>
                <a:gd name="connsiteX91" fmla="*/ 28852 w 304460"/>
                <a:gd name="connsiteY91" fmla="*/ 207838 h 304460"/>
                <a:gd name="connsiteX92" fmla="*/ 29110 w 304460"/>
                <a:gd name="connsiteY92" fmla="*/ 209386 h 304460"/>
                <a:gd name="connsiteX93" fmla="*/ 30916 w 304460"/>
                <a:gd name="connsiteY93" fmla="*/ 222803 h 304460"/>
                <a:gd name="connsiteX94" fmla="*/ 40204 w 304460"/>
                <a:gd name="connsiteY94" fmla="*/ 290403 h 304460"/>
                <a:gd name="connsiteX95" fmla="*/ 42269 w 304460"/>
                <a:gd name="connsiteY95" fmla="*/ 304594 h 304460"/>
                <a:gd name="connsiteX96" fmla="*/ 42269 w 304460"/>
                <a:gd name="connsiteY96" fmla="*/ 304594 h 304460"/>
                <a:gd name="connsiteX97" fmla="*/ 42269 w 304460"/>
                <a:gd name="connsiteY97" fmla="*/ 305884 h 304460"/>
                <a:gd name="connsiteX98" fmla="*/ 46655 w 304460"/>
                <a:gd name="connsiteY98" fmla="*/ 306142 h 304460"/>
                <a:gd name="connsiteX99" fmla="*/ 53621 w 304460"/>
                <a:gd name="connsiteY99" fmla="*/ 306916 h 304460"/>
                <a:gd name="connsiteX100" fmla="*/ 258487 w 304460"/>
                <a:gd name="connsiteY100" fmla="*/ 306916 h 304460"/>
                <a:gd name="connsiteX101" fmla="*/ 265969 w 304460"/>
                <a:gd name="connsiteY101" fmla="*/ 305884 h 304460"/>
                <a:gd name="connsiteX102" fmla="*/ 268550 w 304460"/>
                <a:gd name="connsiteY102" fmla="*/ 286791 h 304460"/>
                <a:gd name="connsiteX103" fmla="*/ 276032 w 304460"/>
                <a:gd name="connsiteY103" fmla="*/ 229253 h 304460"/>
                <a:gd name="connsiteX104" fmla="*/ 276032 w 304460"/>
                <a:gd name="connsiteY104" fmla="*/ 229253 h 304460"/>
                <a:gd name="connsiteX105" fmla="*/ 276806 w 304460"/>
                <a:gd name="connsiteY105" fmla="*/ 227447 h 304460"/>
                <a:gd name="connsiteX106" fmla="*/ 292803 w 304460"/>
                <a:gd name="connsiteY106" fmla="*/ 105405 h 304460"/>
                <a:gd name="connsiteX107" fmla="*/ 291255 w 304460"/>
                <a:gd name="connsiteY107" fmla="*/ 98438 h 304460"/>
                <a:gd name="connsiteX108" fmla="*/ 291255 w 304460"/>
                <a:gd name="connsiteY108" fmla="*/ 96632 h 304460"/>
                <a:gd name="connsiteX109" fmla="*/ 294867 w 304460"/>
                <a:gd name="connsiteY109" fmla="*/ 85795 h 304460"/>
                <a:gd name="connsiteX110" fmla="*/ 293319 w 304460"/>
                <a:gd name="connsiteY110" fmla="*/ 82957 h 304460"/>
                <a:gd name="connsiteX111" fmla="*/ 296674 w 304460"/>
                <a:gd name="connsiteY111" fmla="*/ 72379 h 304460"/>
                <a:gd name="connsiteX112" fmla="*/ 296932 w 304460"/>
                <a:gd name="connsiteY112" fmla="*/ 70314 h 304460"/>
                <a:gd name="connsiteX113" fmla="*/ 298738 w 304460"/>
                <a:gd name="connsiteY113" fmla="*/ 56898 h 304460"/>
                <a:gd name="connsiteX114" fmla="*/ 297190 w 304460"/>
                <a:gd name="connsiteY114" fmla="*/ 53801 h 304460"/>
                <a:gd name="connsiteX115" fmla="*/ 297190 w 304460"/>
                <a:gd name="connsiteY115" fmla="*/ 53801 h 304460"/>
                <a:gd name="connsiteX116" fmla="*/ 302608 w 304460"/>
                <a:gd name="connsiteY116" fmla="*/ 28000 h 304460"/>
                <a:gd name="connsiteX117" fmla="*/ 301834 w 304460"/>
                <a:gd name="connsiteY117" fmla="*/ 29806 h 304460"/>
                <a:gd name="connsiteX118" fmla="*/ 302608 w 304460"/>
                <a:gd name="connsiteY118" fmla="*/ 28000 h 304460"/>
                <a:gd name="connsiteX119" fmla="*/ 302866 w 304460"/>
                <a:gd name="connsiteY119" fmla="*/ 24645 h 304460"/>
                <a:gd name="connsiteX120" fmla="*/ 304672 w 304460"/>
                <a:gd name="connsiteY120" fmla="*/ 12777 h 304460"/>
                <a:gd name="connsiteX121" fmla="*/ 304930 w 304460"/>
                <a:gd name="connsiteY121" fmla="*/ 10712 h 304460"/>
                <a:gd name="connsiteX122" fmla="*/ 304156 w 304460"/>
                <a:gd name="connsiteY122" fmla="*/ 1166 h 304460"/>
                <a:gd name="connsiteX123" fmla="*/ 81487 w 304460"/>
                <a:gd name="connsiteY123" fmla="*/ 67218 h 304460"/>
                <a:gd name="connsiteX124" fmla="*/ 81487 w 304460"/>
                <a:gd name="connsiteY124" fmla="*/ 67218 h 304460"/>
                <a:gd name="connsiteX125" fmla="*/ 81487 w 304460"/>
                <a:gd name="connsiteY125" fmla="*/ 67218 h 304460"/>
                <a:gd name="connsiteX126" fmla="*/ 81487 w 304460"/>
                <a:gd name="connsiteY126" fmla="*/ 67218 h 304460"/>
                <a:gd name="connsiteX127" fmla="*/ 191145 w 304460"/>
                <a:gd name="connsiteY127" fmla="*/ 35482 h 304460"/>
                <a:gd name="connsiteX128" fmla="*/ 191145 w 304460"/>
                <a:gd name="connsiteY128" fmla="*/ 35482 h 304460"/>
                <a:gd name="connsiteX129" fmla="*/ 191145 w 304460"/>
                <a:gd name="connsiteY129" fmla="*/ 35482 h 304460"/>
                <a:gd name="connsiteX130" fmla="*/ 191145 w 304460"/>
                <a:gd name="connsiteY130" fmla="*/ 35482 h 304460"/>
                <a:gd name="connsiteX131" fmla="*/ 189596 w 304460"/>
                <a:gd name="connsiteY131" fmla="*/ 71604 h 304460"/>
                <a:gd name="connsiteX132" fmla="*/ 189596 w 304460"/>
                <a:gd name="connsiteY132" fmla="*/ 71604 h 304460"/>
                <a:gd name="connsiteX133" fmla="*/ 189596 w 304460"/>
                <a:gd name="connsiteY133" fmla="*/ 71604 h 304460"/>
                <a:gd name="connsiteX134" fmla="*/ 189596 w 304460"/>
                <a:gd name="connsiteY134" fmla="*/ 71604 h 304460"/>
                <a:gd name="connsiteX135" fmla="*/ 179018 w 304460"/>
                <a:gd name="connsiteY135" fmla="*/ 55091 h 304460"/>
                <a:gd name="connsiteX136" fmla="*/ 179018 w 304460"/>
                <a:gd name="connsiteY136" fmla="*/ 54317 h 304460"/>
                <a:gd name="connsiteX137" fmla="*/ 179018 w 304460"/>
                <a:gd name="connsiteY137" fmla="*/ 54317 h 304460"/>
                <a:gd name="connsiteX138" fmla="*/ 179018 w 304460"/>
                <a:gd name="connsiteY138" fmla="*/ 55091 h 304460"/>
                <a:gd name="connsiteX139" fmla="*/ 269840 w 304460"/>
                <a:gd name="connsiteY139" fmla="*/ 243444 h 304460"/>
                <a:gd name="connsiteX140" fmla="*/ 269840 w 304460"/>
                <a:gd name="connsiteY140" fmla="*/ 243444 h 304460"/>
                <a:gd name="connsiteX141" fmla="*/ 269840 w 304460"/>
                <a:gd name="connsiteY141" fmla="*/ 243444 h 304460"/>
                <a:gd name="connsiteX142" fmla="*/ 269840 w 304460"/>
                <a:gd name="connsiteY142" fmla="*/ 243444 h 304460"/>
                <a:gd name="connsiteX143" fmla="*/ 189596 w 304460"/>
                <a:gd name="connsiteY143" fmla="*/ 70314 h 304460"/>
                <a:gd name="connsiteX144" fmla="*/ 189596 w 304460"/>
                <a:gd name="connsiteY144" fmla="*/ 70314 h 304460"/>
                <a:gd name="connsiteX145" fmla="*/ 189596 w 304460"/>
                <a:gd name="connsiteY145" fmla="*/ 70314 h 304460"/>
                <a:gd name="connsiteX146" fmla="*/ 189596 w 304460"/>
                <a:gd name="connsiteY146" fmla="*/ 70314 h 304460"/>
                <a:gd name="connsiteX147" fmla="*/ 133349 w 304460"/>
                <a:gd name="connsiteY147" fmla="*/ 87086 h 304460"/>
                <a:gd name="connsiteX148" fmla="*/ 133349 w 304460"/>
                <a:gd name="connsiteY148" fmla="*/ 87086 h 304460"/>
                <a:gd name="connsiteX149" fmla="*/ 133349 w 304460"/>
                <a:gd name="connsiteY149" fmla="*/ 87086 h 304460"/>
                <a:gd name="connsiteX150" fmla="*/ 133349 w 304460"/>
                <a:gd name="connsiteY150" fmla="*/ 87086 h 304460"/>
                <a:gd name="connsiteX151" fmla="*/ 271646 w 304460"/>
                <a:gd name="connsiteY151" fmla="*/ 247314 h 304460"/>
                <a:gd name="connsiteX152" fmla="*/ 271646 w 304460"/>
                <a:gd name="connsiteY152" fmla="*/ 247314 h 304460"/>
                <a:gd name="connsiteX153" fmla="*/ 271646 w 304460"/>
                <a:gd name="connsiteY153" fmla="*/ 247314 h 304460"/>
                <a:gd name="connsiteX154" fmla="*/ 271646 w 304460"/>
                <a:gd name="connsiteY154" fmla="*/ 247314 h 30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04460" h="304460">
                  <a:moveTo>
                    <a:pt x="304156" y="1166"/>
                  </a:moveTo>
                  <a:cubicBezTo>
                    <a:pt x="295641" y="392"/>
                    <a:pt x="286353" y="-1672"/>
                    <a:pt x="278096" y="2714"/>
                  </a:cubicBezTo>
                  <a:cubicBezTo>
                    <a:pt x="278096" y="2714"/>
                    <a:pt x="278096" y="2714"/>
                    <a:pt x="278096" y="2714"/>
                  </a:cubicBezTo>
                  <a:cubicBezTo>
                    <a:pt x="278096" y="4004"/>
                    <a:pt x="277838" y="5294"/>
                    <a:pt x="277838" y="6584"/>
                  </a:cubicBezTo>
                  <a:cubicBezTo>
                    <a:pt x="275774" y="15357"/>
                    <a:pt x="276032" y="24387"/>
                    <a:pt x="275516" y="33418"/>
                  </a:cubicBezTo>
                  <a:cubicBezTo>
                    <a:pt x="275516" y="33418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5774" y="33676"/>
                    <a:pt x="275774" y="33676"/>
                    <a:pt x="275516" y="33418"/>
                  </a:cubicBezTo>
                  <a:cubicBezTo>
                    <a:pt x="271646" y="25419"/>
                    <a:pt x="272420" y="16647"/>
                    <a:pt x="271388" y="8132"/>
                  </a:cubicBezTo>
                  <a:cubicBezTo>
                    <a:pt x="270872" y="2972"/>
                    <a:pt x="269582" y="134"/>
                    <a:pt x="263389" y="650"/>
                  </a:cubicBezTo>
                  <a:cubicBezTo>
                    <a:pt x="256423" y="1424"/>
                    <a:pt x="249198" y="1166"/>
                    <a:pt x="242232" y="650"/>
                  </a:cubicBezTo>
                  <a:cubicBezTo>
                    <a:pt x="235782" y="134"/>
                    <a:pt x="234233" y="2972"/>
                    <a:pt x="235523" y="8390"/>
                  </a:cubicBezTo>
                  <a:cubicBezTo>
                    <a:pt x="234749" y="20517"/>
                    <a:pt x="233975" y="32644"/>
                    <a:pt x="233201" y="45029"/>
                  </a:cubicBezTo>
                  <a:cubicBezTo>
                    <a:pt x="232685" y="45803"/>
                    <a:pt x="232169" y="46577"/>
                    <a:pt x="231653" y="47351"/>
                  </a:cubicBezTo>
                  <a:cubicBezTo>
                    <a:pt x="231137" y="47351"/>
                    <a:pt x="230363" y="47093"/>
                    <a:pt x="229847" y="47093"/>
                  </a:cubicBezTo>
                  <a:lnTo>
                    <a:pt x="229847" y="47093"/>
                  </a:lnTo>
                  <a:cubicBezTo>
                    <a:pt x="229073" y="33676"/>
                    <a:pt x="228299" y="20259"/>
                    <a:pt x="227525" y="6584"/>
                  </a:cubicBezTo>
                  <a:cubicBezTo>
                    <a:pt x="227525" y="5294"/>
                    <a:pt x="227525" y="4004"/>
                    <a:pt x="227267" y="2714"/>
                  </a:cubicBezTo>
                  <a:cubicBezTo>
                    <a:pt x="215140" y="-382"/>
                    <a:pt x="203013" y="-382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lnTo>
                    <a:pt x="190887" y="2714"/>
                  </a:ln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629" y="4778"/>
                    <a:pt x="190370" y="6842"/>
                    <a:pt x="190113" y="8906"/>
                  </a:cubicBezTo>
                  <a:cubicBezTo>
                    <a:pt x="188306" y="25935"/>
                    <a:pt x="188822" y="42965"/>
                    <a:pt x="188822" y="59994"/>
                  </a:cubicBezTo>
                  <a:cubicBezTo>
                    <a:pt x="186500" y="67734"/>
                    <a:pt x="188306" y="75991"/>
                    <a:pt x="187016" y="83731"/>
                  </a:cubicBezTo>
                  <a:cubicBezTo>
                    <a:pt x="186500" y="83731"/>
                    <a:pt x="185984" y="83731"/>
                    <a:pt x="185468" y="83731"/>
                  </a:cubicBezTo>
                  <a:cubicBezTo>
                    <a:pt x="184178" y="74701"/>
                    <a:pt x="185984" y="65154"/>
                    <a:pt x="183662" y="56123"/>
                  </a:cubicBezTo>
                  <a:cubicBezTo>
                    <a:pt x="183662" y="56123"/>
                    <a:pt x="183662" y="56123"/>
                    <a:pt x="183662" y="56123"/>
                  </a:cubicBezTo>
                  <a:cubicBezTo>
                    <a:pt x="183404" y="39868"/>
                    <a:pt x="182888" y="23355"/>
                    <a:pt x="182630" y="7100"/>
                  </a:cubicBezTo>
                  <a:cubicBezTo>
                    <a:pt x="182630" y="1940"/>
                    <a:pt x="180566" y="650"/>
                    <a:pt x="175663" y="908"/>
                  </a:cubicBezTo>
                  <a:cubicBezTo>
                    <a:pt x="164311" y="1166"/>
                    <a:pt x="153216" y="1424"/>
                    <a:pt x="141863" y="908"/>
                  </a:cubicBezTo>
                  <a:cubicBezTo>
                    <a:pt x="135671" y="650"/>
                    <a:pt x="134639" y="2972"/>
                    <a:pt x="134381" y="8648"/>
                  </a:cubicBezTo>
                  <a:cubicBezTo>
                    <a:pt x="134123" y="26709"/>
                    <a:pt x="133349" y="44513"/>
                    <a:pt x="132833" y="62574"/>
                  </a:cubicBezTo>
                  <a:cubicBezTo>
                    <a:pt x="130510" y="68766"/>
                    <a:pt x="131801" y="75475"/>
                    <a:pt x="131285" y="81925"/>
                  </a:cubicBezTo>
                  <a:cubicBezTo>
                    <a:pt x="127672" y="80119"/>
                    <a:pt x="129479" y="77023"/>
                    <a:pt x="129479" y="74443"/>
                  </a:cubicBezTo>
                  <a:cubicBezTo>
                    <a:pt x="128704" y="61542"/>
                    <a:pt x="128188" y="48641"/>
                    <a:pt x="127414" y="35740"/>
                  </a:cubicBezTo>
                  <a:cubicBezTo>
                    <a:pt x="127414" y="25935"/>
                    <a:pt x="127156" y="16131"/>
                    <a:pt x="127156" y="6326"/>
                  </a:cubicBezTo>
                  <a:cubicBezTo>
                    <a:pt x="127156" y="4004"/>
                    <a:pt x="127156" y="1166"/>
                    <a:pt x="124318" y="1424"/>
                  </a:cubicBezTo>
                  <a:cubicBezTo>
                    <a:pt x="111933" y="2198"/>
                    <a:pt x="99548" y="-1156"/>
                    <a:pt x="87164" y="3230"/>
                  </a:cubicBezTo>
                  <a:cubicBezTo>
                    <a:pt x="87164" y="4520"/>
                    <a:pt x="86906" y="5810"/>
                    <a:pt x="86906" y="7100"/>
                  </a:cubicBezTo>
                  <a:cubicBezTo>
                    <a:pt x="86906" y="8132"/>
                    <a:pt x="86906" y="9422"/>
                    <a:pt x="86648" y="10454"/>
                  </a:cubicBezTo>
                  <a:lnTo>
                    <a:pt x="86648" y="10454"/>
                  </a:lnTo>
                  <a:cubicBezTo>
                    <a:pt x="84326" y="18711"/>
                    <a:pt x="85616" y="27484"/>
                    <a:pt x="84583" y="35998"/>
                  </a:cubicBezTo>
                  <a:cubicBezTo>
                    <a:pt x="81229" y="43481"/>
                    <a:pt x="84583" y="51737"/>
                    <a:pt x="81229" y="58962"/>
                  </a:cubicBezTo>
                  <a:lnTo>
                    <a:pt x="81229" y="58962"/>
                  </a:lnTo>
                  <a:cubicBezTo>
                    <a:pt x="80455" y="48125"/>
                    <a:pt x="79681" y="37288"/>
                    <a:pt x="78907" y="26451"/>
                  </a:cubicBezTo>
                  <a:cubicBezTo>
                    <a:pt x="78907" y="19743"/>
                    <a:pt x="78649" y="13035"/>
                    <a:pt x="78649" y="6326"/>
                  </a:cubicBezTo>
                  <a:cubicBezTo>
                    <a:pt x="78649" y="4004"/>
                    <a:pt x="78649" y="1166"/>
                    <a:pt x="75553" y="1424"/>
                  </a:cubicBezTo>
                  <a:cubicBezTo>
                    <a:pt x="63426" y="2198"/>
                    <a:pt x="51041" y="-640"/>
                    <a:pt x="38914" y="2456"/>
                  </a:cubicBezTo>
                  <a:cubicBezTo>
                    <a:pt x="38140" y="2198"/>
                    <a:pt x="37366" y="2456"/>
                    <a:pt x="36592" y="3230"/>
                  </a:cubicBezTo>
                  <a:cubicBezTo>
                    <a:pt x="36076" y="3746"/>
                    <a:pt x="35818" y="4004"/>
                    <a:pt x="36334" y="4778"/>
                  </a:cubicBezTo>
                  <a:cubicBezTo>
                    <a:pt x="34270" y="11486"/>
                    <a:pt x="34270" y="18711"/>
                    <a:pt x="34270" y="25677"/>
                  </a:cubicBezTo>
                  <a:cubicBezTo>
                    <a:pt x="34012" y="26193"/>
                    <a:pt x="34012" y="26451"/>
                    <a:pt x="34012" y="26709"/>
                  </a:cubicBezTo>
                  <a:cubicBezTo>
                    <a:pt x="32980" y="29548"/>
                    <a:pt x="31948" y="32386"/>
                    <a:pt x="31174" y="35224"/>
                  </a:cubicBezTo>
                  <a:lnTo>
                    <a:pt x="31174" y="35224"/>
                  </a:lnTo>
                  <a:cubicBezTo>
                    <a:pt x="30916" y="33676"/>
                    <a:pt x="30916" y="31870"/>
                    <a:pt x="30658" y="30322"/>
                  </a:cubicBezTo>
                  <a:cubicBezTo>
                    <a:pt x="30916" y="25419"/>
                    <a:pt x="31174" y="20775"/>
                    <a:pt x="29110" y="16131"/>
                  </a:cubicBezTo>
                  <a:cubicBezTo>
                    <a:pt x="28852" y="13809"/>
                    <a:pt x="28852" y="11486"/>
                    <a:pt x="28594" y="9164"/>
                  </a:cubicBezTo>
                  <a:cubicBezTo>
                    <a:pt x="29626" y="3488"/>
                    <a:pt x="27820" y="650"/>
                    <a:pt x="21627" y="1424"/>
                  </a:cubicBezTo>
                  <a:cubicBezTo>
                    <a:pt x="17757" y="1940"/>
                    <a:pt x="13887" y="1424"/>
                    <a:pt x="10017" y="1424"/>
                  </a:cubicBezTo>
                  <a:cubicBezTo>
                    <a:pt x="-1336" y="1424"/>
                    <a:pt x="-1336" y="1424"/>
                    <a:pt x="1760" y="13293"/>
                  </a:cubicBezTo>
                  <a:cubicBezTo>
                    <a:pt x="2018" y="13035"/>
                    <a:pt x="2276" y="13035"/>
                    <a:pt x="2534" y="12777"/>
                  </a:cubicBezTo>
                  <a:cubicBezTo>
                    <a:pt x="2534" y="12777"/>
                    <a:pt x="2534" y="13035"/>
                    <a:pt x="2534" y="13035"/>
                  </a:cubicBezTo>
                  <a:cubicBezTo>
                    <a:pt x="2534" y="13035"/>
                    <a:pt x="2534" y="13035"/>
                    <a:pt x="2534" y="13035"/>
                  </a:cubicBezTo>
                  <a:cubicBezTo>
                    <a:pt x="2534" y="13035"/>
                    <a:pt x="1760" y="13293"/>
                    <a:pt x="1760" y="13293"/>
                  </a:cubicBezTo>
                  <a:cubicBezTo>
                    <a:pt x="2276" y="22323"/>
                    <a:pt x="3308" y="31612"/>
                    <a:pt x="5630" y="40384"/>
                  </a:cubicBezTo>
                  <a:lnTo>
                    <a:pt x="6404" y="39868"/>
                  </a:lnTo>
                  <a:cubicBezTo>
                    <a:pt x="6404" y="39868"/>
                    <a:pt x="6404" y="39868"/>
                    <a:pt x="6404" y="39868"/>
                  </a:cubicBezTo>
                  <a:cubicBezTo>
                    <a:pt x="6146" y="39868"/>
                    <a:pt x="5888" y="40126"/>
                    <a:pt x="5630" y="40126"/>
                  </a:cubicBezTo>
                  <a:cubicBezTo>
                    <a:pt x="6146" y="48641"/>
                    <a:pt x="6920" y="57414"/>
                    <a:pt x="8984" y="65670"/>
                  </a:cubicBezTo>
                  <a:cubicBezTo>
                    <a:pt x="8984" y="66444"/>
                    <a:pt x="9242" y="66960"/>
                    <a:pt x="9501" y="67734"/>
                  </a:cubicBezTo>
                  <a:cubicBezTo>
                    <a:pt x="9759" y="71346"/>
                    <a:pt x="9759" y="74959"/>
                    <a:pt x="10017" y="78313"/>
                  </a:cubicBezTo>
                  <a:cubicBezTo>
                    <a:pt x="10791" y="82699"/>
                    <a:pt x="11565" y="86828"/>
                    <a:pt x="12597" y="91214"/>
                  </a:cubicBezTo>
                  <a:cubicBezTo>
                    <a:pt x="12597" y="92762"/>
                    <a:pt x="12855" y="94310"/>
                    <a:pt x="13371" y="95858"/>
                  </a:cubicBezTo>
                  <a:cubicBezTo>
                    <a:pt x="13371" y="100244"/>
                    <a:pt x="13113" y="104631"/>
                    <a:pt x="14919" y="108759"/>
                  </a:cubicBezTo>
                  <a:cubicBezTo>
                    <a:pt x="14919" y="109017"/>
                    <a:pt x="15177" y="109275"/>
                    <a:pt x="15177" y="109533"/>
                  </a:cubicBezTo>
                  <a:cubicBezTo>
                    <a:pt x="15177" y="110565"/>
                    <a:pt x="15435" y="111855"/>
                    <a:pt x="15435" y="112887"/>
                  </a:cubicBezTo>
                  <a:cubicBezTo>
                    <a:pt x="15177" y="116499"/>
                    <a:pt x="14919" y="120112"/>
                    <a:pt x="16983" y="123208"/>
                  </a:cubicBezTo>
                  <a:cubicBezTo>
                    <a:pt x="16983" y="123208"/>
                    <a:pt x="16983" y="123208"/>
                    <a:pt x="16983" y="123208"/>
                  </a:cubicBezTo>
                  <a:cubicBezTo>
                    <a:pt x="16725" y="129400"/>
                    <a:pt x="17241" y="135593"/>
                    <a:pt x="19305" y="141785"/>
                  </a:cubicBezTo>
                  <a:cubicBezTo>
                    <a:pt x="19047" y="145139"/>
                    <a:pt x="19047" y="148494"/>
                    <a:pt x="20853" y="151590"/>
                  </a:cubicBezTo>
                  <a:cubicBezTo>
                    <a:pt x="21111" y="160878"/>
                    <a:pt x="22401" y="170167"/>
                    <a:pt x="24723" y="179198"/>
                  </a:cubicBezTo>
                  <a:cubicBezTo>
                    <a:pt x="24723" y="179198"/>
                    <a:pt x="24723" y="179198"/>
                    <a:pt x="24723" y="179198"/>
                  </a:cubicBezTo>
                  <a:cubicBezTo>
                    <a:pt x="24982" y="180746"/>
                    <a:pt x="24982" y="182552"/>
                    <a:pt x="25240" y="184100"/>
                  </a:cubicBezTo>
                  <a:cubicBezTo>
                    <a:pt x="24982" y="187970"/>
                    <a:pt x="25756" y="191840"/>
                    <a:pt x="27046" y="195711"/>
                  </a:cubicBezTo>
                  <a:cubicBezTo>
                    <a:pt x="27046" y="196485"/>
                    <a:pt x="27046" y="197001"/>
                    <a:pt x="27304" y="197775"/>
                  </a:cubicBezTo>
                  <a:cubicBezTo>
                    <a:pt x="27046" y="201129"/>
                    <a:pt x="27046" y="204741"/>
                    <a:pt x="28852" y="207838"/>
                  </a:cubicBezTo>
                  <a:cubicBezTo>
                    <a:pt x="28852" y="207838"/>
                    <a:pt x="28852" y="207838"/>
                    <a:pt x="28852" y="207838"/>
                  </a:cubicBezTo>
                  <a:cubicBezTo>
                    <a:pt x="28336" y="208354"/>
                    <a:pt x="28594" y="208870"/>
                    <a:pt x="29110" y="209386"/>
                  </a:cubicBezTo>
                  <a:cubicBezTo>
                    <a:pt x="28852" y="214030"/>
                    <a:pt x="29110" y="218674"/>
                    <a:pt x="30916" y="222803"/>
                  </a:cubicBezTo>
                  <a:cubicBezTo>
                    <a:pt x="32464" y="245508"/>
                    <a:pt x="36334" y="267956"/>
                    <a:pt x="40204" y="290403"/>
                  </a:cubicBezTo>
                  <a:cubicBezTo>
                    <a:pt x="40204" y="295305"/>
                    <a:pt x="39947" y="299950"/>
                    <a:pt x="42269" y="304594"/>
                  </a:cubicBezTo>
                  <a:cubicBezTo>
                    <a:pt x="42269" y="304594"/>
                    <a:pt x="42269" y="304594"/>
                    <a:pt x="42269" y="304594"/>
                  </a:cubicBezTo>
                  <a:cubicBezTo>
                    <a:pt x="41753" y="305110"/>
                    <a:pt x="41753" y="305368"/>
                    <a:pt x="42269" y="305884"/>
                  </a:cubicBezTo>
                  <a:cubicBezTo>
                    <a:pt x="43817" y="307174"/>
                    <a:pt x="45107" y="306916"/>
                    <a:pt x="46655" y="306142"/>
                  </a:cubicBezTo>
                  <a:cubicBezTo>
                    <a:pt x="48977" y="307432"/>
                    <a:pt x="51299" y="306916"/>
                    <a:pt x="53621" y="306916"/>
                  </a:cubicBezTo>
                  <a:cubicBezTo>
                    <a:pt x="121996" y="306916"/>
                    <a:pt x="190113" y="306916"/>
                    <a:pt x="258487" y="306916"/>
                  </a:cubicBezTo>
                  <a:cubicBezTo>
                    <a:pt x="261067" y="306916"/>
                    <a:pt x="263647" y="307432"/>
                    <a:pt x="265969" y="305884"/>
                  </a:cubicBezTo>
                  <a:cubicBezTo>
                    <a:pt x="267776" y="299692"/>
                    <a:pt x="268550" y="293241"/>
                    <a:pt x="268550" y="286791"/>
                  </a:cubicBezTo>
                  <a:cubicBezTo>
                    <a:pt x="271904" y="267698"/>
                    <a:pt x="274484" y="248604"/>
                    <a:pt x="276032" y="229253"/>
                  </a:cubicBezTo>
                  <a:lnTo>
                    <a:pt x="276032" y="229253"/>
                  </a:lnTo>
                  <a:cubicBezTo>
                    <a:pt x="276290" y="228737"/>
                    <a:pt x="276806" y="228221"/>
                    <a:pt x="276806" y="227447"/>
                  </a:cubicBezTo>
                  <a:cubicBezTo>
                    <a:pt x="282225" y="186680"/>
                    <a:pt x="287643" y="146171"/>
                    <a:pt x="292803" y="105405"/>
                  </a:cubicBezTo>
                  <a:cubicBezTo>
                    <a:pt x="293061" y="103083"/>
                    <a:pt x="294609" y="100244"/>
                    <a:pt x="291255" y="98438"/>
                  </a:cubicBezTo>
                  <a:cubicBezTo>
                    <a:pt x="291255" y="97922"/>
                    <a:pt x="291255" y="97148"/>
                    <a:pt x="291255" y="96632"/>
                  </a:cubicBezTo>
                  <a:cubicBezTo>
                    <a:pt x="296158" y="94310"/>
                    <a:pt x="294351" y="89666"/>
                    <a:pt x="294867" y="85795"/>
                  </a:cubicBezTo>
                  <a:cubicBezTo>
                    <a:pt x="295900" y="83989"/>
                    <a:pt x="294609" y="83473"/>
                    <a:pt x="293319" y="82957"/>
                  </a:cubicBezTo>
                  <a:cubicBezTo>
                    <a:pt x="298222" y="80635"/>
                    <a:pt x="296416" y="76249"/>
                    <a:pt x="296674" y="72379"/>
                  </a:cubicBezTo>
                  <a:cubicBezTo>
                    <a:pt x="296674" y="71604"/>
                    <a:pt x="296674" y="71088"/>
                    <a:pt x="296932" y="70314"/>
                  </a:cubicBezTo>
                  <a:cubicBezTo>
                    <a:pt x="298222" y="65928"/>
                    <a:pt x="298996" y="61542"/>
                    <a:pt x="298738" y="56898"/>
                  </a:cubicBezTo>
                  <a:cubicBezTo>
                    <a:pt x="299770" y="55091"/>
                    <a:pt x="298222" y="54575"/>
                    <a:pt x="297190" y="53801"/>
                  </a:cubicBezTo>
                  <a:cubicBezTo>
                    <a:pt x="297190" y="53801"/>
                    <a:pt x="297190" y="53801"/>
                    <a:pt x="297190" y="53801"/>
                  </a:cubicBezTo>
                  <a:cubicBezTo>
                    <a:pt x="303382" y="46061"/>
                    <a:pt x="301060" y="36514"/>
                    <a:pt x="302608" y="28000"/>
                  </a:cubicBezTo>
                  <a:cubicBezTo>
                    <a:pt x="302350" y="28516"/>
                    <a:pt x="302092" y="29032"/>
                    <a:pt x="301834" y="29806"/>
                  </a:cubicBezTo>
                  <a:cubicBezTo>
                    <a:pt x="301834" y="29032"/>
                    <a:pt x="302092" y="28516"/>
                    <a:pt x="302608" y="28000"/>
                  </a:cubicBezTo>
                  <a:cubicBezTo>
                    <a:pt x="302608" y="26968"/>
                    <a:pt x="302866" y="25677"/>
                    <a:pt x="302866" y="24645"/>
                  </a:cubicBezTo>
                  <a:cubicBezTo>
                    <a:pt x="304672" y="20775"/>
                    <a:pt x="304672" y="16647"/>
                    <a:pt x="304672" y="12777"/>
                  </a:cubicBezTo>
                  <a:cubicBezTo>
                    <a:pt x="304672" y="12003"/>
                    <a:pt x="304672" y="11486"/>
                    <a:pt x="304930" y="10712"/>
                  </a:cubicBezTo>
                  <a:cubicBezTo>
                    <a:pt x="305446" y="7100"/>
                    <a:pt x="309316" y="1424"/>
                    <a:pt x="304156" y="1166"/>
                  </a:cubicBezTo>
                  <a:close/>
                  <a:moveTo>
                    <a:pt x="81487" y="67218"/>
                  </a:moveTo>
                  <a:cubicBezTo>
                    <a:pt x="81487" y="67218"/>
                    <a:pt x="81487" y="67218"/>
                    <a:pt x="81487" y="67218"/>
                  </a:cubicBezTo>
                  <a:cubicBezTo>
                    <a:pt x="81487" y="67218"/>
                    <a:pt x="81487" y="67476"/>
                    <a:pt x="81487" y="67218"/>
                  </a:cubicBezTo>
                  <a:cubicBezTo>
                    <a:pt x="81487" y="67476"/>
                    <a:pt x="81487" y="67218"/>
                    <a:pt x="81487" y="67218"/>
                  </a:cubicBezTo>
                  <a:close/>
                  <a:moveTo>
                    <a:pt x="191145" y="35482"/>
                  </a:move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lose/>
                  <a:moveTo>
                    <a:pt x="189596" y="71604"/>
                  </a:move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lose/>
                  <a:moveTo>
                    <a:pt x="179018" y="55091"/>
                  </a:moveTo>
                  <a:cubicBezTo>
                    <a:pt x="179018" y="54833"/>
                    <a:pt x="179018" y="54575"/>
                    <a:pt x="179018" y="54317"/>
                  </a:cubicBezTo>
                  <a:cubicBezTo>
                    <a:pt x="179018" y="54317"/>
                    <a:pt x="179018" y="54317"/>
                    <a:pt x="179018" y="54317"/>
                  </a:cubicBezTo>
                  <a:cubicBezTo>
                    <a:pt x="179018" y="54833"/>
                    <a:pt x="179018" y="54833"/>
                    <a:pt x="179018" y="55091"/>
                  </a:cubicBezTo>
                  <a:close/>
                  <a:moveTo>
                    <a:pt x="269840" y="243444"/>
                  </a:move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lose/>
                  <a:moveTo>
                    <a:pt x="189596" y="70314"/>
                  </a:move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lose/>
                  <a:moveTo>
                    <a:pt x="133349" y="87086"/>
                  </a:moveTo>
                  <a:cubicBezTo>
                    <a:pt x="133349" y="87086"/>
                    <a:pt x="133349" y="87344"/>
                    <a:pt x="133349" y="87086"/>
                  </a:cubicBezTo>
                  <a:cubicBezTo>
                    <a:pt x="133091" y="87344"/>
                    <a:pt x="133091" y="87344"/>
                    <a:pt x="133349" y="87086"/>
                  </a:cubicBezTo>
                  <a:cubicBezTo>
                    <a:pt x="133349" y="87086"/>
                    <a:pt x="133349" y="87086"/>
                    <a:pt x="133349" y="87086"/>
                  </a:cubicBezTo>
                  <a:close/>
                  <a:moveTo>
                    <a:pt x="271646" y="247314"/>
                  </a:move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831B4473-E9D3-4CE3-ADB4-8DE0EDE6E3EE}"/>
              </a:ext>
            </a:extLst>
          </p:cNvPr>
          <p:cNvGrpSpPr/>
          <p:nvPr/>
        </p:nvGrpSpPr>
        <p:grpSpPr>
          <a:xfrm>
            <a:off x="3870639" y="4783687"/>
            <a:ext cx="1067888" cy="1609214"/>
            <a:chOff x="5329514" y="653868"/>
            <a:chExt cx="1610591" cy="2427019"/>
          </a:xfrm>
        </p:grpSpPr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A6D194C9-08B4-43D1-9B63-47D7F00182C2}"/>
                </a:ext>
              </a:extLst>
            </p:cNvPr>
            <p:cNvSpPr/>
            <p:nvPr/>
          </p:nvSpPr>
          <p:spPr>
            <a:xfrm>
              <a:off x="5329514" y="653868"/>
              <a:ext cx="1610591" cy="2427019"/>
            </a:xfrm>
            <a:custGeom>
              <a:avLst/>
              <a:gdLst>
                <a:gd name="connsiteX0" fmla="*/ 1595532 w 1610590"/>
                <a:gd name="connsiteY0" fmla="*/ 80176 h 2427019"/>
                <a:gd name="connsiteX1" fmla="*/ 1556195 w 1610590"/>
                <a:gd name="connsiteY1" fmla="*/ 26737 h 2427019"/>
                <a:gd name="connsiteX2" fmla="*/ 1506467 w 1610590"/>
                <a:gd name="connsiteY2" fmla="*/ 10408 h 2427019"/>
                <a:gd name="connsiteX3" fmla="*/ 1503498 w 1610590"/>
                <a:gd name="connsiteY3" fmla="*/ 74238 h 2427019"/>
                <a:gd name="connsiteX4" fmla="*/ 1377323 w 1610590"/>
                <a:gd name="connsiteY4" fmla="*/ 60136 h 2427019"/>
                <a:gd name="connsiteX5" fmla="*/ 1265991 w 1610590"/>
                <a:gd name="connsiteY5" fmla="*/ 135841 h 2427019"/>
                <a:gd name="connsiteX6" fmla="*/ 876332 w 1610590"/>
                <a:gd name="connsiteY6" fmla="*/ 290220 h 2427019"/>
                <a:gd name="connsiteX7" fmla="*/ 808049 w 1610590"/>
                <a:gd name="connsiteY7" fmla="*/ 293931 h 2427019"/>
                <a:gd name="connsiteX8" fmla="*/ 739766 w 1610590"/>
                <a:gd name="connsiteY8" fmla="*/ 290220 h 2427019"/>
                <a:gd name="connsiteX9" fmla="*/ 350107 w 1610590"/>
                <a:gd name="connsiteY9" fmla="*/ 135841 h 2427019"/>
                <a:gd name="connsiteX10" fmla="*/ 238776 w 1610590"/>
                <a:gd name="connsiteY10" fmla="*/ 60136 h 2427019"/>
                <a:gd name="connsiteX11" fmla="*/ 112601 w 1610590"/>
                <a:gd name="connsiteY11" fmla="*/ 74238 h 2427019"/>
                <a:gd name="connsiteX12" fmla="*/ 109632 w 1610590"/>
                <a:gd name="connsiteY12" fmla="*/ 10408 h 2427019"/>
                <a:gd name="connsiteX13" fmla="*/ 59904 w 1610590"/>
                <a:gd name="connsiteY13" fmla="*/ 26737 h 2427019"/>
                <a:gd name="connsiteX14" fmla="*/ 20567 w 1610590"/>
                <a:gd name="connsiteY14" fmla="*/ 80176 h 2427019"/>
                <a:gd name="connsiteX15" fmla="*/ 1269 w 1610590"/>
                <a:gd name="connsiteY15" fmla="*/ 112833 h 2427019"/>
                <a:gd name="connsiteX16" fmla="*/ 27247 w 1610590"/>
                <a:gd name="connsiteY16" fmla="*/ 112833 h 2427019"/>
                <a:gd name="connsiteX17" fmla="*/ 56193 w 1610590"/>
                <a:gd name="connsiteY17" fmla="*/ 154396 h 2427019"/>
                <a:gd name="connsiteX18" fmla="*/ 68068 w 1610590"/>
                <a:gd name="connsiteY18" fmla="*/ 250883 h 2427019"/>
                <a:gd name="connsiteX19" fmla="*/ 145258 w 1610590"/>
                <a:gd name="connsiteY19" fmla="*/ 349597 h 2427019"/>
                <a:gd name="connsiteX20" fmla="*/ 636599 w 1610590"/>
                <a:gd name="connsiteY20" fmla="*/ 557415 h 2427019"/>
                <a:gd name="connsiteX21" fmla="*/ 674452 w 1610590"/>
                <a:gd name="connsiteY21" fmla="*/ 602690 h 2427019"/>
                <a:gd name="connsiteX22" fmla="*/ 673710 w 1610590"/>
                <a:gd name="connsiteY22" fmla="*/ 1114813 h 2427019"/>
                <a:gd name="connsiteX23" fmla="*/ 741250 w 1610590"/>
                <a:gd name="connsiteY23" fmla="*/ 1212785 h 2427019"/>
                <a:gd name="connsiteX24" fmla="*/ 775392 w 1610590"/>
                <a:gd name="connsiteY24" fmla="*/ 1238762 h 2427019"/>
                <a:gd name="connsiteX25" fmla="*/ 754611 w 1610590"/>
                <a:gd name="connsiteY25" fmla="*/ 1448807 h 2427019"/>
                <a:gd name="connsiteX26" fmla="*/ 741250 w 1610590"/>
                <a:gd name="connsiteY26" fmla="*/ 1489628 h 2427019"/>
                <a:gd name="connsiteX27" fmla="*/ 741993 w 1610590"/>
                <a:gd name="connsiteY27" fmla="*/ 2361722 h 2427019"/>
                <a:gd name="connsiteX28" fmla="*/ 805081 w 1610590"/>
                <a:gd name="connsiteY28" fmla="*/ 2429263 h 2427019"/>
                <a:gd name="connsiteX29" fmla="*/ 808049 w 1610590"/>
                <a:gd name="connsiteY29" fmla="*/ 2429263 h 2427019"/>
                <a:gd name="connsiteX30" fmla="*/ 808792 w 1610590"/>
                <a:gd name="connsiteY30" fmla="*/ 2429263 h 2427019"/>
                <a:gd name="connsiteX31" fmla="*/ 809534 w 1610590"/>
                <a:gd name="connsiteY31" fmla="*/ 2429263 h 2427019"/>
                <a:gd name="connsiteX32" fmla="*/ 812503 w 1610590"/>
                <a:gd name="connsiteY32" fmla="*/ 2429263 h 2427019"/>
                <a:gd name="connsiteX33" fmla="*/ 875590 w 1610590"/>
                <a:gd name="connsiteY33" fmla="*/ 2361722 h 2427019"/>
                <a:gd name="connsiteX34" fmla="*/ 876332 w 1610590"/>
                <a:gd name="connsiteY34" fmla="*/ 1489628 h 2427019"/>
                <a:gd name="connsiteX35" fmla="*/ 862973 w 1610590"/>
                <a:gd name="connsiteY35" fmla="*/ 1448807 h 2427019"/>
                <a:gd name="connsiteX36" fmla="*/ 842191 w 1610590"/>
                <a:gd name="connsiteY36" fmla="*/ 1238762 h 2427019"/>
                <a:gd name="connsiteX37" fmla="*/ 876332 w 1610590"/>
                <a:gd name="connsiteY37" fmla="*/ 1212785 h 2427019"/>
                <a:gd name="connsiteX38" fmla="*/ 943874 w 1610590"/>
                <a:gd name="connsiteY38" fmla="*/ 1114813 h 2427019"/>
                <a:gd name="connsiteX39" fmla="*/ 943131 w 1610590"/>
                <a:gd name="connsiteY39" fmla="*/ 602690 h 2427019"/>
                <a:gd name="connsiteX40" fmla="*/ 980984 w 1610590"/>
                <a:gd name="connsiteY40" fmla="*/ 557415 h 2427019"/>
                <a:gd name="connsiteX41" fmla="*/ 1472325 w 1610590"/>
                <a:gd name="connsiteY41" fmla="*/ 349597 h 2427019"/>
                <a:gd name="connsiteX42" fmla="*/ 1549515 w 1610590"/>
                <a:gd name="connsiteY42" fmla="*/ 250883 h 2427019"/>
                <a:gd name="connsiteX43" fmla="*/ 1561390 w 1610590"/>
                <a:gd name="connsiteY43" fmla="*/ 154396 h 2427019"/>
                <a:gd name="connsiteX44" fmla="*/ 1590336 w 1610590"/>
                <a:gd name="connsiteY44" fmla="*/ 112833 h 2427019"/>
                <a:gd name="connsiteX45" fmla="*/ 1616314 w 1610590"/>
                <a:gd name="connsiteY45" fmla="*/ 112833 h 2427019"/>
                <a:gd name="connsiteX46" fmla="*/ 1595532 w 1610590"/>
                <a:gd name="connsiteY46" fmla="*/ 80176 h 2427019"/>
                <a:gd name="connsiteX47" fmla="*/ 880043 w 1610590"/>
                <a:gd name="connsiteY47" fmla="*/ 613081 h 2427019"/>
                <a:gd name="connsiteX48" fmla="*/ 868910 w 1610590"/>
                <a:gd name="connsiteY48" fmla="*/ 785273 h 2427019"/>
                <a:gd name="connsiteX49" fmla="*/ 857777 w 1610590"/>
                <a:gd name="connsiteY49" fmla="*/ 980474 h 2427019"/>
                <a:gd name="connsiteX50" fmla="*/ 851098 w 1610590"/>
                <a:gd name="connsiteY50" fmla="*/ 1090320 h 2427019"/>
                <a:gd name="connsiteX51" fmla="*/ 808049 w 1610590"/>
                <a:gd name="connsiteY51" fmla="*/ 1135595 h 2427019"/>
                <a:gd name="connsiteX52" fmla="*/ 769455 w 1610590"/>
                <a:gd name="connsiteY52" fmla="*/ 1086609 h 2427019"/>
                <a:gd name="connsiteX53" fmla="*/ 745704 w 1610590"/>
                <a:gd name="connsiteY53" fmla="*/ 685817 h 2427019"/>
                <a:gd name="connsiteX54" fmla="*/ 739024 w 1610590"/>
                <a:gd name="connsiteY54" fmla="*/ 605659 h 2427019"/>
                <a:gd name="connsiteX55" fmla="*/ 780588 w 1610590"/>
                <a:gd name="connsiteY55" fmla="*/ 564837 h 2427019"/>
                <a:gd name="connsiteX56" fmla="*/ 810276 w 1610590"/>
                <a:gd name="connsiteY56" fmla="*/ 564837 h 2427019"/>
                <a:gd name="connsiteX57" fmla="*/ 817698 w 1610590"/>
                <a:gd name="connsiteY57" fmla="*/ 564837 h 2427019"/>
                <a:gd name="connsiteX58" fmla="*/ 880043 w 1610590"/>
                <a:gd name="connsiteY58" fmla="*/ 613081 h 242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610590" h="2427019">
                  <a:moveTo>
                    <a:pt x="1595532" y="80176"/>
                  </a:moveTo>
                  <a:cubicBezTo>
                    <a:pt x="1558422" y="63105"/>
                    <a:pt x="1594047" y="43065"/>
                    <a:pt x="1556195" y="26737"/>
                  </a:cubicBezTo>
                  <a:cubicBezTo>
                    <a:pt x="1521311" y="11892"/>
                    <a:pt x="1493107" y="-14827"/>
                    <a:pt x="1506467" y="10408"/>
                  </a:cubicBezTo>
                  <a:cubicBezTo>
                    <a:pt x="1526507" y="46776"/>
                    <a:pt x="1513147" y="81660"/>
                    <a:pt x="1503498" y="74238"/>
                  </a:cubicBezTo>
                  <a:cubicBezTo>
                    <a:pt x="1460450" y="46034"/>
                    <a:pt x="1434473" y="45292"/>
                    <a:pt x="1377323" y="60136"/>
                  </a:cubicBezTo>
                  <a:cubicBezTo>
                    <a:pt x="1335017" y="71269"/>
                    <a:pt x="1297906" y="111348"/>
                    <a:pt x="1265991" y="135841"/>
                  </a:cubicBezTo>
                  <a:cubicBezTo>
                    <a:pt x="1150207" y="224164"/>
                    <a:pt x="1021805" y="274634"/>
                    <a:pt x="876332" y="290220"/>
                  </a:cubicBezTo>
                  <a:cubicBezTo>
                    <a:pt x="853324" y="292447"/>
                    <a:pt x="830315" y="293931"/>
                    <a:pt x="808049" y="293931"/>
                  </a:cubicBezTo>
                  <a:cubicBezTo>
                    <a:pt x="785783" y="293931"/>
                    <a:pt x="762775" y="292447"/>
                    <a:pt x="739766" y="290220"/>
                  </a:cubicBezTo>
                  <a:cubicBezTo>
                    <a:pt x="594293" y="274634"/>
                    <a:pt x="465892" y="224164"/>
                    <a:pt x="350107" y="135841"/>
                  </a:cubicBezTo>
                  <a:cubicBezTo>
                    <a:pt x="318192" y="112091"/>
                    <a:pt x="281082" y="71269"/>
                    <a:pt x="238776" y="60136"/>
                  </a:cubicBezTo>
                  <a:cubicBezTo>
                    <a:pt x="181626" y="45292"/>
                    <a:pt x="154906" y="46776"/>
                    <a:pt x="112601" y="74238"/>
                  </a:cubicBezTo>
                  <a:cubicBezTo>
                    <a:pt x="102952" y="81660"/>
                    <a:pt x="89592" y="46776"/>
                    <a:pt x="109632" y="10408"/>
                  </a:cubicBezTo>
                  <a:cubicBezTo>
                    <a:pt x="122991" y="-14827"/>
                    <a:pt x="94788" y="11892"/>
                    <a:pt x="59904" y="26737"/>
                  </a:cubicBezTo>
                  <a:cubicBezTo>
                    <a:pt x="22051" y="43065"/>
                    <a:pt x="57677" y="62363"/>
                    <a:pt x="20567" y="80176"/>
                  </a:cubicBezTo>
                  <a:cubicBezTo>
                    <a:pt x="11660" y="83887"/>
                    <a:pt x="-4668" y="101700"/>
                    <a:pt x="1269" y="112833"/>
                  </a:cubicBezTo>
                  <a:cubicBezTo>
                    <a:pt x="8691" y="126193"/>
                    <a:pt x="19825" y="115802"/>
                    <a:pt x="27247" y="112833"/>
                  </a:cubicBezTo>
                  <a:cubicBezTo>
                    <a:pt x="57677" y="98731"/>
                    <a:pt x="91819" y="98731"/>
                    <a:pt x="56193" y="154396"/>
                  </a:cubicBezTo>
                  <a:cubicBezTo>
                    <a:pt x="38380" y="182600"/>
                    <a:pt x="53966" y="221937"/>
                    <a:pt x="68068" y="250883"/>
                  </a:cubicBezTo>
                  <a:cubicBezTo>
                    <a:pt x="88850" y="294674"/>
                    <a:pt x="108890" y="319909"/>
                    <a:pt x="145258" y="349597"/>
                  </a:cubicBezTo>
                  <a:cubicBezTo>
                    <a:pt x="287762" y="465382"/>
                    <a:pt x="388702" y="522531"/>
                    <a:pt x="636599" y="557415"/>
                  </a:cubicBezTo>
                  <a:cubicBezTo>
                    <a:pt x="671483" y="563353"/>
                    <a:pt x="674452" y="575228"/>
                    <a:pt x="674452" y="602690"/>
                  </a:cubicBezTo>
                  <a:cubicBezTo>
                    <a:pt x="673710" y="780820"/>
                    <a:pt x="675194" y="936683"/>
                    <a:pt x="673710" y="1114813"/>
                  </a:cubicBezTo>
                  <a:cubicBezTo>
                    <a:pt x="673710" y="1161572"/>
                    <a:pt x="693749" y="1196456"/>
                    <a:pt x="741250" y="1212785"/>
                  </a:cubicBezTo>
                  <a:cubicBezTo>
                    <a:pt x="755353" y="1217980"/>
                    <a:pt x="775392" y="1225402"/>
                    <a:pt x="775392" y="1238762"/>
                  </a:cubicBezTo>
                  <a:cubicBezTo>
                    <a:pt x="779103" y="1291459"/>
                    <a:pt x="791721" y="1411696"/>
                    <a:pt x="754611" y="1448807"/>
                  </a:cubicBezTo>
                  <a:cubicBezTo>
                    <a:pt x="744219" y="1459940"/>
                    <a:pt x="741250" y="1474042"/>
                    <a:pt x="741250" y="1489628"/>
                  </a:cubicBezTo>
                  <a:cubicBezTo>
                    <a:pt x="741250" y="1787996"/>
                    <a:pt x="741250" y="2063355"/>
                    <a:pt x="741993" y="2361722"/>
                  </a:cubicBezTo>
                  <a:cubicBezTo>
                    <a:pt x="741993" y="2398833"/>
                    <a:pt x="770197" y="2427779"/>
                    <a:pt x="805081" y="2429263"/>
                  </a:cubicBezTo>
                  <a:cubicBezTo>
                    <a:pt x="805823" y="2429263"/>
                    <a:pt x="807307" y="2429263"/>
                    <a:pt x="808049" y="2429263"/>
                  </a:cubicBezTo>
                  <a:cubicBezTo>
                    <a:pt x="808049" y="2429263"/>
                    <a:pt x="808792" y="2429263"/>
                    <a:pt x="808792" y="2429263"/>
                  </a:cubicBezTo>
                  <a:cubicBezTo>
                    <a:pt x="808792" y="2429263"/>
                    <a:pt x="809534" y="2429263"/>
                    <a:pt x="809534" y="2429263"/>
                  </a:cubicBezTo>
                  <a:cubicBezTo>
                    <a:pt x="810276" y="2429263"/>
                    <a:pt x="811760" y="2429263"/>
                    <a:pt x="812503" y="2429263"/>
                  </a:cubicBezTo>
                  <a:cubicBezTo>
                    <a:pt x="846644" y="2427037"/>
                    <a:pt x="875590" y="2398833"/>
                    <a:pt x="875590" y="2361722"/>
                  </a:cubicBezTo>
                  <a:cubicBezTo>
                    <a:pt x="876332" y="2063355"/>
                    <a:pt x="875590" y="1787996"/>
                    <a:pt x="876332" y="1489628"/>
                  </a:cubicBezTo>
                  <a:cubicBezTo>
                    <a:pt x="876332" y="1474042"/>
                    <a:pt x="873364" y="1459198"/>
                    <a:pt x="862973" y="1448807"/>
                  </a:cubicBezTo>
                  <a:cubicBezTo>
                    <a:pt x="825862" y="1410954"/>
                    <a:pt x="839222" y="1291459"/>
                    <a:pt x="842191" y="1238762"/>
                  </a:cubicBezTo>
                  <a:cubicBezTo>
                    <a:pt x="841449" y="1225402"/>
                    <a:pt x="862231" y="1217980"/>
                    <a:pt x="876332" y="1212785"/>
                  </a:cubicBezTo>
                  <a:cubicBezTo>
                    <a:pt x="923091" y="1196456"/>
                    <a:pt x="943874" y="1162315"/>
                    <a:pt x="943874" y="1114813"/>
                  </a:cubicBezTo>
                  <a:cubicBezTo>
                    <a:pt x="942389" y="936683"/>
                    <a:pt x="943874" y="780820"/>
                    <a:pt x="943131" y="602690"/>
                  </a:cubicBezTo>
                  <a:cubicBezTo>
                    <a:pt x="943131" y="575228"/>
                    <a:pt x="945358" y="562611"/>
                    <a:pt x="980984" y="557415"/>
                  </a:cubicBezTo>
                  <a:cubicBezTo>
                    <a:pt x="1229624" y="522531"/>
                    <a:pt x="1330564" y="465382"/>
                    <a:pt x="1472325" y="349597"/>
                  </a:cubicBezTo>
                  <a:cubicBezTo>
                    <a:pt x="1508694" y="319909"/>
                    <a:pt x="1529475" y="295416"/>
                    <a:pt x="1549515" y="250883"/>
                  </a:cubicBezTo>
                  <a:cubicBezTo>
                    <a:pt x="1562875" y="221937"/>
                    <a:pt x="1578461" y="182600"/>
                    <a:pt x="1561390" y="154396"/>
                  </a:cubicBezTo>
                  <a:cubicBezTo>
                    <a:pt x="1526507" y="98731"/>
                    <a:pt x="1559906" y="99473"/>
                    <a:pt x="1590336" y="112833"/>
                  </a:cubicBezTo>
                  <a:cubicBezTo>
                    <a:pt x="1597758" y="116544"/>
                    <a:pt x="1608892" y="126193"/>
                    <a:pt x="1616314" y="112833"/>
                  </a:cubicBezTo>
                  <a:cubicBezTo>
                    <a:pt x="1620767" y="101700"/>
                    <a:pt x="1603696" y="84629"/>
                    <a:pt x="1595532" y="80176"/>
                  </a:cubicBezTo>
                  <a:close/>
                  <a:moveTo>
                    <a:pt x="880043" y="613081"/>
                  </a:moveTo>
                  <a:cubicBezTo>
                    <a:pt x="870395" y="670231"/>
                    <a:pt x="874106" y="728123"/>
                    <a:pt x="868910" y="785273"/>
                  </a:cubicBezTo>
                  <a:cubicBezTo>
                    <a:pt x="863715" y="849845"/>
                    <a:pt x="858520" y="915159"/>
                    <a:pt x="857777" y="980474"/>
                  </a:cubicBezTo>
                  <a:cubicBezTo>
                    <a:pt x="857035" y="1024264"/>
                    <a:pt x="850355" y="1046530"/>
                    <a:pt x="851098" y="1090320"/>
                  </a:cubicBezTo>
                  <a:cubicBezTo>
                    <a:pt x="851098" y="1117040"/>
                    <a:pt x="834769" y="1136337"/>
                    <a:pt x="808049" y="1135595"/>
                  </a:cubicBezTo>
                  <a:cubicBezTo>
                    <a:pt x="780588" y="1134853"/>
                    <a:pt x="770939" y="1114071"/>
                    <a:pt x="769455" y="1086609"/>
                  </a:cubicBezTo>
                  <a:cubicBezTo>
                    <a:pt x="762775" y="945590"/>
                    <a:pt x="751642" y="826837"/>
                    <a:pt x="745704" y="685817"/>
                  </a:cubicBezTo>
                  <a:cubicBezTo>
                    <a:pt x="744219" y="651676"/>
                    <a:pt x="742735" y="639800"/>
                    <a:pt x="739024" y="605659"/>
                  </a:cubicBezTo>
                  <a:cubicBezTo>
                    <a:pt x="736055" y="572259"/>
                    <a:pt x="747930" y="560384"/>
                    <a:pt x="780588" y="564837"/>
                  </a:cubicBezTo>
                  <a:cubicBezTo>
                    <a:pt x="790236" y="566322"/>
                    <a:pt x="800627" y="564837"/>
                    <a:pt x="810276" y="564837"/>
                  </a:cubicBezTo>
                  <a:cubicBezTo>
                    <a:pt x="812503" y="564837"/>
                    <a:pt x="815471" y="564837"/>
                    <a:pt x="817698" y="564837"/>
                  </a:cubicBezTo>
                  <a:cubicBezTo>
                    <a:pt x="886723" y="565580"/>
                    <a:pt x="891177" y="544055"/>
                    <a:pt x="880043" y="613081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C95FB735-0868-4964-95D5-9615E2967863}"/>
                </a:ext>
              </a:extLst>
            </p:cNvPr>
            <p:cNvSpPr/>
            <p:nvPr/>
          </p:nvSpPr>
          <p:spPr>
            <a:xfrm>
              <a:off x="5438397" y="735551"/>
              <a:ext cx="1395351" cy="274617"/>
            </a:xfrm>
            <a:custGeom>
              <a:avLst/>
              <a:gdLst>
                <a:gd name="connsiteX0" fmla="*/ 1240978 w 1395350"/>
                <a:gd name="connsiteY0" fmla="*/ 27439 h 274616"/>
                <a:gd name="connsiteX1" fmla="*/ 1031676 w 1395350"/>
                <a:gd name="connsiteY1" fmla="*/ 167716 h 274616"/>
                <a:gd name="connsiteX2" fmla="*/ 783036 w 1395350"/>
                <a:gd name="connsiteY2" fmla="*/ 236742 h 274616"/>
                <a:gd name="connsiteX3" fmla="*/ 698424 w 1395350"/>
                <a:gd name="connsiteY3" fmla="*/ 240453 h 274616"/>
                <a:gd name="connsiteX4" fmla="*/ 613812 w 1395350"/>
                <a:gd name="connsiteY4" fmla="*/ 236742 h 274616"/>
                <a:gd name="connsiteX5" fmla="*/ 365173 w 1395350"/>
                <a:gd name="connsiteY5" fmla="*/ 167716 h 274616"/>
                <a:gd name="connsiteX6" fmla="*/ 155870 w 1395350"/>
                <a:gd name="connsiteY6" fmla="*/ 27439 h 274616"/>
                <a:gd name="connsiteX7" fmla="*/ 6 w 1395350"/>
                <a:gd name="connsiteY7" fmla="*/ 61580 h 274616"/>
                <a:gd name="connsiteX8" fmla="*/ 143253 w 1395350"/>
                <a:gd name="connsiteY8" fmla="*/ 69003 h 274616"/>
                <a:gd name="connsiteX9" fmla="*/ 226380 w 1395350"/>
                <a:gd name="connsiteY9" fmla="*/ 129121 h 274616"/>
                <a:gd name="connsiteX10" fmla="*/ 653150 w 1395350"/>
                <a:gd name="connsiteY10" fmla="*/ 276821 h 274616"/>
                <a:gd name="connsiteX11" fmla="*/ 697682 w 1395350"/>
                <a:gd name="connsiteY11" fmla="*/ 276821 h 274616"/>
                <a:gd name="connsiteX12" fmla="*/ 742214 w 1395350"/>
                <a:gd name="connsiteY12" fmla="*/ 276821 h 274616"/>
                <a:gd name="connsiteX13" fmla="*/ 1168984 w 1395350"/>
                <a:gd name="connsiteY13" fmla="*/ 129121 h 274616"/>
                <a:gd name="connsiteX14" fmla="*/ 1252111 w 1395350"/>
                <a:gd name="connsiteY14" fmla="*/ 69003 h 274616"/>
                <a:gd name="connsiteX15" fmla="*/ 1395357 w 1395350"/>
                <a:gd name="connsiteY15" fmla="*/ 61580 h 274616"/>
                <a:gd name="connsiteX16" fmla="*/ 1240978 w 1395350"/>
                <a:gd name="connsiteY16" fmla="*/ 27439 h 274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5350" h="274616">
                  <a:moveTo>
                    <a:pt x="1240978" y="27439"/>
                  </a:moveTo>
                  <a:cubicBezTo>
                    <a:pt x="1176406" y="78651"/>
                    <a:pt x="1107380" y="135059"/>
                    <a:pt x="1031676" y="167716"/>
                  </a:cubicBezTo>
                  <a:cubicBezTo>
                    <a:pt x="952259" y="201858"/>
                    <a:pt x="869132" y="225608"/>
                    <a:pt x="783036" y="236742"/>
                  </a:cubicBezTo>
                  <a:cubicBezTo>
                    <a:pt x="752605" y="238968"/>
                    <a:pt x="724401" y="240453"/>
                    <a:pt x="698424" y="240453"/>
                  </a:cubicBezTo>
                  <a:cubicBezTo>
                    <a:pt x="672447" y="240453"/>
                    <a:pt x="644243" y="238968"/>
                    <a:pt x="613812" y="236742"/>
                  </a:cubicBezTo>
                  <a:cubicBezTo>
                    <a:pt x="527716" y="224866"/>
                    <a:pt x="444589" y="201858"/>
                    <a:pt x="365173" y="167716"/>
                  </a:cubicBezTo>
                  <a:cubicBezTo>
                    <a:pt x="289467" y="135059"/>
                    <a:pt x="220442" y="78651"/>
                    <a:pt x="155870" y="27439"/>
                  </a:cubicBezTo>
                  <a:cubicBezTo>
                    <a:pt x="63094" y="-29711"/>
                    <a:pt x="-736" y="14079"/>
                    <a:pt x="6" y="61580"/>
                  </a:cubicBezTo>
                  <a:cubicBezTo>
                    <a:pt x="38601" y="25954"/>
                    <a:pt x="80165" y="8141"/>
                    <a:pt x="143253" y="69003"/>
                  </a:cubicBezTo>
                  <a:cubicBezTo>
                    <a:pt x="153644" y="79393"/>
                    <a:pt x="214504" y="120215"/>
                    <a:pt x="226380" y="129121"/>
                  </a:cubicBezTo>
                  <a:cubicBezTo>
                    <a:pt x="342907" y="206311"/>
                    <a:pt x="470566" y="270141"/>
                    <a:pt x="653150" y="276821"/>
                  </a:cubicBezTo>
                  <a:cubicBezTo>
                    <a:pt x="666509" y="277563"/>
                    <a:pt x="681353" y="276821"/>
                    <a:pt x="697682" y="276821"/>
                  </a:cubicBezTo>
                  <a:cubicBezTo>
                    <a:pt x="714010" y="277563"/>
                    <a:pt x="729597" y="277563"/>
                    <a:pt x="742214" y="276821"/>
                  </a:cubicBezTo>
                  <a:cubicBezTo>
                    <a:pt x="924797" y="270141"/>
                    <a:pt x="1052457" y="206311"/>
                    <a:pt x="1168984" y="129121"/>
                  </a:cubicBezTo>
                  <a:cubicBezTo>
                    <a:pt x="1180117" y="119473"/>
                    <a:pt x="1241720" y="78651"/>
                    <a:pt x="1252111" y="69003"/>
                  </a:cubicBezTo>
                  <a:cubicBezTo>
                    <a:pt x="1315199" y="8141"/>
                    <a:pt x="1357504" y="25954"/>
                    <a:pt x="1395357" y="61580"/>
                  </a:cubicBezTo>
                  <a:cubicBezTo>
                    <a:pt x="1397584" y="14079"/>
                    <a:pt x="1333754" y="-30453"/>
                    <a:pt x="1240978" y="27439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2" name="Graphic 36">
            <a:extLst>
              <a:ext uri="{FF2B5EF4-FFF2-40B4-BE49-F238E27FC236}">
                <a16:creationId xmlns:a16="http://schemas.microsoft.com/office/drawing/2014/main" id="{0987F61B-66A9-43B0-8466-AFBAC1335AB3}"/>
              </a:ext>
            </a:extLst>
          </p:cNvPr>
          <p:cNvGrpSpPr/>
          <p:nvPr/>
        </p:nvGrpSpPr>
        <p:grpSpPr>
          <a:xfrm>
            <a:off x="4111098" y="4043092"/>
            <a:ext cx="856897" cy="512345"/>
            <a:chOff x="5910262" y="1710480"/>
            <a:chExt cx="1115140" cy="666750"/>
          </a:xfrm>
          <a:solidFill>
            <a:schemeClr val="accent1"/>
          </a:solidFill>
        </p:grpSpPr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FC01E1B-79E1-4F0C-AA11-497EF5BD0C53}"/>
                </a:ext>
              </a:extLst>
            </p:cNvPr>
            <p:cNvSpPr/>
            <p:nvPr/>
          </p:nvSpPr>
          <p:spPr>
            <a:xfrm>
              <a:off x="6253877" y="1710480"/>
              <a:ext cx="771525" cy="666750"/>
            </a:xfrm>
            <a:custGeom>
              <a:avLst/>
              <a:gdLst>
                <a:gd name="connsiteX0" fmla="*/ 0 w 771525"/>
                <a:gd name="connsiteY0" fmla="*/ 0 h 666750"/>
                <a:gd name="connsiteX1" fmla="*/ 478155 w 771525"/>
                <a:gd name="connsiteY1" fmla="*/ 0 h 666750"/>
                <a:gd name="connsiteX2" fmla="*/ 772478 w 771525"/>
                <a:gd name="connsiteY2" fmla="*/ 661988 h 666750"/>
                <a:gd name="connsiteX3" fmla="*/ 714375 w 771525"/>
                <a:gd name="connsiteY3" fmla="*/ 665798 h 666750"/>
                <a:gd name="connsiteX4" fmla="*/ 449580 w 771525"/>
                <a:gd name="connsiteY4" fmla="*/ 667703 h 666750"/>
                <a:gd name="connsiteX5" fmla="*/ 245745 w 771525"/>
                <a:gd name="connsiteY5" fmla="*/ 567690 h 666750"/>
                <a:gd name="connsiteX6" fmla="*/ 15240 w 771525"/>
                <a:gd name="connsiteY6" fmla="*/ 61913 h 666750"/>
                <a:gd name="connsiteX7" fmla="*/ 0 w 771525"/>
                <a:gd name="connsiteY7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1525" h="666750">
                  <a:moveTo>
                    <a:pt x="0" y="0"/>
                  </a:moveTo>
                  <a:cubicBezTo>
                    <a:pt x="162878" y="0"/>
                    <a:pt x="318135" y="0"/>
                    <a:pt x="478155" y="0"/>
                  </a:cubicBezTo>
                  <a:cubicBezTo>
                    <a:pt x="535305" y="235268"/>
                    <a:pt x="627698" y="454343"/>
                    <a:pt x="772478" y="661988"/>
                  </a:cubicBezTo>
                  <a:cubicBezTo>
                    <a:pt x="747713" y="663893"/>
                    <a:pt x="730568" y="665798"/>
                    <a:pt x="714375" y="665798"/>
                  </a:cubicBezTo>
                  <a:cubicBezTo>
                    <a:pt x="625793" y="665798"/>
                    <a:pt x="537210" y="659130"/>
                    <a:pt x="449580" y="667703"/>
                  </a:cubicBezTo>
                  <a:cubicBezTo>
                    <a:pt x="356235" y="677228"/>
                    <a:pt x="297180" y="634365"/>
                    <a:pt x="245745" y="567690"/>
                  </a:cubicBezTo>
                  <a:cubicBezTo>
                    <a:pt x="129540" y="417195"/>
                    <a:pt x="66675" y="241935"/>
                    <a:pt x="15240" y="61913"/>
                  </a:cubicBezTo>
                  <a:cubicBezTo>
                    <a:pt x="10477" y="43815"/>
                    <a:pt x="6668" y="2667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345E0FE2-4D8B-4A30-A07A-0891FF100251}"/>
                </a:ext>
              </a:extLst>
            </p:cNvPr>
            <p:cNvSpPr/>
            <p:nvPr/>
          </p:nvSpPr>
          <p:spPr>
            <a:xfrm>
              <a:off x="6234827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5BFE20E-1169-423A-A207-0C3B4C4058C6}"/>
                </a:ext>
              </a:extLst>
            </p:cNvPr>
            <p:cNvSpPr/>
            <p:nvPr/>
          </p:nvSpPr>
          <p:spPr>
            <a:xfrm flipH="1">
              <a:off x="5910262" y="1758105"/>
              <a:ext cx="295275" cy="590550"/>
            </a:xfrm>
            <a:custGeom>
              <a:avLst/>
              <a:gdLst>
                <a:gd name="connsiteX0" fmla="*/ 0 w 295275"/>
                <a:gd name="connsiteY0" fmla="*/ 0 h 590550"/>
                <a:gd name="connsiteX1" fmla="*/ 299085 w 295275"/>
                <a:gd name="connsiteY1" fmla="*/ 593408 h 590550"/>
                <a:gd name="connsiteX2" fmla="*/ 0 w 295275"/>
                <a:gd name="connsiteY2" fmla="*/ 593408 h 590550"/>
                <a:gd name="connsiteX3" fmla="*/ 0 w 295275"/>
                <a:gd name="connsiteY3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590550">
                  <a:moveTo>
                    <a:pt x="0" y="0"/>
                  </a:moveTo>
                  <a:cubicBezTo>
                    <a:pt x="78105" y="219075"/>
                    <a:pt x="140970" y="425768"/>
                    <a:pt x="299085" y="593408"/>
                  </a:cubicBezTo>
                  <a:cubicBezTo>
                    <a:pt x="196215" y="593408"/>
                    <a:pt x="100965" y="593408"/>
                    <a:pt x="0" y="593408"/>
                  </a:cubicBezTo>
                  <a:cubicBezTo>
                    <a:pt x="0" y="401955"/>
                    <a:pt x="0" y="21050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3BDC717E-F88F-4FDB-B366-731449B1C2DE}"/>
              </a:ext>
            </a:extLst>
          </p:cNvPr>
          <p:cNvGrpSpPr/>
          <p:nvPr/>
        </p:nvGrpSpPr>
        <p:grpSpPr>
          <a:xfrm>
            <a:off x="5616113" y="1156895"/>
            <a:ext cx="1653211" cy="2885983"/>
            <a:chOff x="3842112" y="9318"/>
            <a:chExt cx="1663865" cy="2904580"/>
          </a:xfrm>
        </p:grpSpPr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C92663A3-80F0-4B93-AD2C-4925A6ABD52B}"/>
                </a:ext>
              </a:extLst>
            </p:cNvPr>
            <p:cNvSpPr/>
            <p:nvPr/>
          </p:nvSpPr>
          <p:spPr>
            <a:xfrm flipH="1">
              <a:off x="5072829" y="187448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29D20627-1E15-4F77-BEB4-87B4A7BA1279}"/>
                </a:ext>
              </a:extLst>
            </p:cNvPr>
            <p:cNvSpPr/>
            <p:nvPr/>
          </p:nvSpPr>
          <p:spPr>
            <a:xfrm>
              <a:off x="4039141" y="181530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6F517C14-A5A0-428F-9CD9-BCBDB17A1776}"/>
                </a:ext>
              </a:extLst>
            </p:cNvPr>
            <p:cNvSpPr/>
            <p:nvPr/>
          </p:nvSpPr>
          <p:spPr>
            <a:xfrm>
              <a:off x="3842112" y="9318"/>
              <a:ext cx="1663865" cy="2285675"/>
            </a:xfrm>
            <a:custGeom>
              <a:avLst/>
              <a:gdLst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27258 w 1663865"/>
                <a:gd name="connsiteY52" fmla="*/ 343179 h 2285675"/>
                <a:gd name="connsiteX53" fmla="*/ 436423 w 1663865"/>
                <a:gd name="connsiteY53" fmla="*/ 347714 h 2285675"/>
                <a:gd name="connsiteX54" fmla="*/ 440283 w 1663865"/>
                <a:gd name="connsiteY54" fmla="*/ 343854 h 2285675"/>
                <a:gd name="connsiteX55" fmla="*/ 486596 w 1663865"/>
                <a:gd name="connsiteY55" fmla="*/ 309506 h 2285675"/>
                <a:gd name="connsiteX56" fmla="*/ 606238 w 1663865"/>
                <a:gd name="connsiteY56" fmla="*/ 247755 h 2285675"/>
                <a:gd name="connsiteX57" fmla="*/ 640973 w 1663865"/>
                <a:gd name="connsiteY57" fmla="*/ 133902 h 2285675"/>
                <a:gd name="connsiteX58" fmla="*/ 802110 w 1663865"/>
                <a:gd name="connsiteY58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36423 w 1663865"/>
                <a:gd name="connsiteY52" fmla="*/ 347714 h 2285675"/>
                <a:gd name="connsiteX53" fmla="*/ 440283 w 1663865"/>
                <a:gd name="connsiteY53" fmla="*/ 343854 h 2285675"/>
                <a:gd name="connsiteX54" fmla="*/ 486596 w 1663865"/>
                <a:gd name="connsiteY54" fmla="*/ 309506 h 2285675"/>
                <a:gd name="connsiteX55" fmla="*/ 606238 w 1663865"/>
                <a:gd name="connsiteY55" fmla="*/ 247755 h 2285675"/>
                <a:gd name="connsiteX56" fmla="*/ 640973 w 1663865"/>
                <a:gd name="connsiteY56" fmla="*/ 133902 h 2285675"/>
                <a:gd name="connsiteX57" fmla="*/ 802110 w 1663865"/>
                <a:gd name="connsiteY57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36423 w 1663865"/>
                <a:gd name="connsiteY51" fmla="*/ 347714 h 2285675"/>
                <a:gd name="connsiteX52" fmla="*/ 440283 w 1663865"/>
                <a:gd name="connsiteY52" fmla="*/ 343854 h 2285675"/>
                <a:gd name="connsiteX53" fmla="*/ 486596 w 1663865"/>
                <a:gd name="connsiteY53" fmla="*/ 309506 h 2285675"/>
                <a:gd name="connsiteX54" fmla="*/ 606238 w 1663865"/>
                <a:gd name="connsiteY54" fmla="*/ 247755 h 2285675"/>
                <a:gd name="connsiteX55" fmla="*/ 640973 w 1663865"/>
                <a:gd name="connsiteY55" fmla="*/ 133902 h 2285675"/>
                <a:gd name="connsiteX56" fmla="*/ 802110 w 1663865"/>
                <a:gd name="connsiteY56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663865" h="2285675">
                  <a:moveTo>
                    <a:pt x="802110" y="1693"/>
                  </a:moveTo>
                  <a:cubicBezTo>
                    <a:pt x="826418" y="-1564"/>
                    <a:pt x="852662" y="-213"/>
                    <a:pt x="880643" y="6541"/>
                  </a:cubicBezTo>
                  <a:cubicBezTo>
                    <a:pt x="948569" y="22751"/>
                    <a:pt x="994496" y="69450"/>
                    <a:pt x="1023056" y="132358"/>
                  </a:cubicBezTo>
                  <a:cubicBezTo>
                    <a:pt x="1038879" y="167479"/>
                    <a:pt x="1047370" y="205301"/>
                    <a:pt x="1054317" y="243124"/>
                  </a:cubicBezTo>
                  <a:cubicBezTo>
                    <a:pt x="1062036" y="251614"/>
                    <a:pt x="1072842" y="254316"/>
                    <a:pt x="1082877" y="258175"/>
                  </a:cubicBezTo>
                  <a:cubicBezTo>
                    <a:pt x="1116454" y="271297"/>
                    <a:pt x="1147329" y="289437"/>
                    <a:pt x="1177433" y="309120"/>
                  </a:cubicBezTo>
                  <a:cubicBezTo>
                    <a:pt x="1196344" y="322628"/>
                    <a:pt x="1216799" y="333434"/>
                    <a:pt x="1232236" y="351187"/>
                  </a:cubicBezTo>
                  <a:lnTo>
                    <a:pt x="1232957" y="351107"/>
                  </a:lnTo>
                  <a:cubicBezTo>
                    <a:pt x="1297367" y="408858"/>
                    <a:pt x="1466050" y="515229"/>
                    <a:pt x="1469977" y="862947"/>
                  </a:cubicBezTo>
                  <a:cubicBezTo>
                    <a:pt x="1469977" y="1037006"/>
                    <a:pt x="1494291" y="1224188"/>
                    <a:pt x="1520921" y="1396319"/>
                  </a:cubicBezTo>
                  <a:cubicBezTo>
                    <a:pt x="1535201" y="1536802"/>
                    <a:pt x="1574953" y="1690020"/>
                    <a:pt x="1520921" y="1825872"/>
                  </a:cubicBezTo>
                  <a:cubicBezTo>
                    <a:pt x="1518606" y="1832433"/>
                    <a:pt x="1515904" y="1838608"/>
                    <a:pt x="1513202" y="1845169"/>
                  </a:cubicBezTo>
                  <a:cubicBezTo>
                    <a:pt x="1522851" y="1856748"/>
                    <a:pt x="1537517" y="1845169"/>
                    <a:pt x="1547937" y="1852888"/>
                  </a:cubicBezTo>
                  <a:cubicBezTo>
                    <a:pt x="1583058" y="1853660"/>
                    <a:pt x="1612775" y="1874115"/>
                    <a:pt x="1622424" y="1907306"/>
                  </a:cubicBezTo>
                  <a:cubicBezTo>
                    <a:pt x="1626669" y="1921200"/>
                    <a:pt x="1632844" y="1932392"/>
                    <a:pt x="1642879" y="1942813"/>
                  </a:cubicBezTo>
                  <a:cubicBezTo>
                    <a:pt x="1651370" y="1952075"/>
                    <a:pt x="1657931" y="1963268"/>
                    <a:pt x="1659088" y="1976389"/>
                  </a:cubicBezTo>
                  <a:cubicBezTo>
                    <a:pt x="1665650" y="2029264"/>
                    <a:pt x="1665264" y="2082138"/>
                    <a:pt x="1659088" y="2134626"/>
                  </a:cubicBezTo>
                  <a:cubicBezTo>
                    <a:pt x="1659088" y="2135398"/>
                    <a:pt x="1659088" y="2136170"/>
                    <a:pt x="1658703" y="2136555"/>
                  </a:cubicBezTo>
                  <a:cubicBezTo>
                    <a:pt x="1635160" y="2167431"/>
                    <a:pt x="1624740" y="2206797"/>
                    <a:pt x="1598110" y="2236129"/>
                  </a:cubicBezTo>
                  <a:cubicBezTo>
                    <a:pt x="1588847" y="2246163"/>
                    <a:pt x="1577269" y="2252338"/>
                    <a:pt x="1563375" y="2253882"/>
                  </a:cubicBezTo>
                  <a:lnTo>
                    <a:pt x="1551797" y="2258513"/>
                  </a:lnTo>
                  <a:cubicBezTo>
                    <a:pt x="1543306" y="2262759"/>
                    <a:pt x="1534043" y="2261601"/>
                    <a:pt x="1525167" y="2261601"/>
                  </a:cubicBezTo>
                  <a:lnTo>
                    <a:pt x="1336055" y="2261601"/>
                  </a:lnTo>
                  <a:cubicBezTo>
                    <a:pt x="1331424" y="2270092"/>
                    <a:pt x="1324862" y="2277038"/>
                    <a:pt x="1315986" y="2280898"/>
                  </a:cubicBezTo>
                  <a:cubicBezTo>
                    <a:pt x="1286268" y="2286687"/>
                    <a:pt x="1256937" y="2287073"/>
                    <a:pt x="1227219" y="2280512"/>
                  </a:cubicBezTo>
                  <a:cubicBezTo>
                    <a:pt x="1217957" y="2277424"/>
                    <a:pt x="1209466" y="2272793"/>
                    <a:pt x="1208308" y="2261601"/>
                  </a:cubicBezTo>
                  <a:lnTo>
                    <a:pt x="455721" y="2261601"/>
                  </a:lnTo>
                  <a:cubicBezTo>
                    <a:pt x="451475" y="2270092"/>
                    <a:pt x="444914" y="2277038"/>
                    <a:pt x="436038" y="2280898"/>
                  </a:cubicBezTo>
                  <a:cubicBezTo>
                    <a:pt x="406320" y="2287073"/>
                    <a:pt x="376988" y="2287459"/>
                    <a:pt x="347271" y="2280898"/>
                  </a:cubicBezTo>
                  <a:cubicBezTo>
                    <a:pt x="337622" y="2277424"/>
                    <a:pt x="329132" y="2273179"/>
                    <a:pt x="327974" y="2261601"/>
                  </a:cubicBezTo>
                  <a:lnTo>
                    <a:pt x="138090" y="2261601"/>
                  </a:lnTo>
                  <a:cubicBezTo>
                    <a:pt x="129213" y="2261601"/>
                    <a:pt x="120337" y="2262759"/>
                    <a:pt x="111846" y="2258127"/>
                  </a:cubicBezTo>
                  <a:cubicBezTo>
                    <a:pt x="107987" y="2257741"/>
                    <a:pt x="104127" y="2256969"/>
                    <a:pt x="100268" y="2256198"/>
                  </a:cubicBezTo>
                  <a:cubicBezTo>
                    <a:pt x="67849" y="2245005"/>
                    <a:pt x="46236" y="2223779"/>
                    <a:pt x="38517" y="2189430"/>
                  </a:cubicBezTo>
                  <a:cubicBezTo>
                    <a:pt x="36973" y="2182483"/>
                    <a:pt x="31570" y="2176694"/>
                    <a:pt x="26167" y="2171290"/>
                  </a:cubicBezTo>
                  <a:cubicBezTo>
                    <a:pt x="13817" y="2159326"/>
                    <a:pt x="4554" y="2145046"/>
                    <a:pt x="4168" y="2126907"/>
                  </a:cubicBezTo>
                  <a:cubicBezTo>
                    <a:pt x="-1621" y="2116873"/>
                    <a:pt x="309" y="2105680"/>
                    <a:pt x="309" y="2094874"/>
                  </a:cubicBezTo>
                  <a:lnTo>
                    <a:pt x="309" y="2000704"/>
                  </a:lnTo>
                  <a:cubicBezTo>
                    <a:pt x="309" y="1993371"/>
                    <a:pt x="309" y="1986424"/>
                    <a:pt x="4554" y="1980249"/>
                  </a:cubicBezTo>
                  <a:cubicBezTo>
                    <a:pt x="4940" y="1977547"/>
                    <a:pt x="5712" y="1975232"/>
                    <a:pt x="6098" y="1972530"/>
                  </a:cubicBezTo>
                  <a:cubicBezTo>
                    <a:pt x="8028" y="1964811"/>
                    <a:pt x="10343" y="1957092"/>
                    <a:pt x="16132" y="1950917"/>
                  </a:cubicBezTo>
                  <a:cubicBezTo>
                    <a:pt x="31570" y="1934322"/>
                    <a:pt x="40061" y="1913481"/>
                    <a:pt x="48937" y="1892640"/>
                  </a:cubicBezTo>
                  <a:cubicBezTo>
                    <a:pt x="56656" y="1874887"/>
                    <a:pt x="70936" y="1863694"/>
                    <a:pt x="89075" y="1857519"/>
                  </a:cubicBezTo>
                  <a:cubicBezTo>
                    <a:pt x="103741" y="1852502"/>
                    <a:pt x="118793" y="1850958"/>
                    <a:pt x="133845" y="1850186"/>
                  </a:cubicBezTo>
                  <a:cubicBezTo>
                    <a:pt x="140792" y="1849800"/>
                    <a:pt x="148125" y="1852116"/>
                    <a:pt x="153142" y="1845169"/>
                  </a:cubicBezTo>
                  <a:cubicBezTo>
                    <a:pt x="133073" y="1804645"/>
                    <a:pt x="122652" y="1762192"/>
                    <a:pt x="119951" y="1717422"/>
                  </a:cubicBezTo>
                  <a:cubicBezTo>
                    <a:pt x="106443" y="1659917"/>
                    <a:pt x="124196" y="1590061"/>
                    <a:pt x="129985" y="1532170"/>
                  </a:cubicBezTo>
                  <a:cubicBezTo>
                    <a:pt x="136932" y="1465016"/>
                    <a:pt x="143493" y="1398248"/>
                    <a:pt x="150440" y="1331094"/>
                  </a:cubicBezTo>
                  <a:cubicBezTo>
                    <a:pt x="163948" y="1199488"/>
                    <a:pt x="191350" y="1061321"/>
                    <a:pt x="191350" y="928943"/>
                  </a:cubicBezTo>
                  <a:cubicBezTo>
                    <a:pt x="201431" y="501092"/>
                    <a:pt x="398799" y="389975"/>
                    <a:pt x="436423" y="347714"/>
                  </a:cubicBezTo>
                  <a:lnTo>
                    <a:pt x="486596" y="309506"/>
                  </a:lnTo>
                  <a:cubicBezTo>
                    <a:pt x="523261" y="282490"/>
                    <a:pt x="564170" y="263964"/>
                    <a:pt x="606238" y="247755"/>
                  </a:cubicBezTo>
                  <a:cubicBezTo>
                    <a:pt x="618588" y="209933"/>
                    <a:pt x="624377" y="170180"/>
                    <a:pt x="640973" y="133902"/>
                  </a:cubicBezTo>
                  <a:cubicBezTo>
                    <a:pt x="673681" y="62696"/>
                    <a:pt x="729185" y="11462"/>
                    <a:pt x="802110" y="1693"/>
                  </a:cubicBezTo>
                  <a:close/>
                </a:path>
              </a:pathLst>
            </a:custGeom>
            <a:solidFill>
              <a:schemeClr val="accent1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61987C8-1BD3-479C-BE00-9E843C22B445}"/>
                </a:ext>
              </a:extLst>
            </p:cNvPr>
            <p:cNvSpPr/>
            <p:nvPr/>
          </p:nvSpPr>
          <p:spPr>
            <a:xfrm>
              <a:off x="3842112" y="1847926"/>
              <a:ext cx="1663411" cy="443833"/>
            </a:xfrm>
            <a:custGeom>
              <a:avLst/>
              <a:gdLst>
                <a:gd name="connsiteX0" fmla="*/ 1642879 w 1663411"/>
                <a:gd name="connsiteY0" fmla="*/ 102661 h 443833"/>
                <a:gd name="connsiteX1" fmla="*/ 1622424 w 1663411"/>
                <a:gd name="connsiteY1" fmla="*/ 67154 h 443833"/>
                <a:gd name="connsiteX2" fmla="*/ 1547937 w 1663411"/>
                <a:gd name="connsiteY2" fmla="*/ 12736 h 443833"/>
                <a:gd name="connsiteX3" fmla="*/ 1513202 w 1663411"/>
                <a:gd name="connsiteY3" fmla="*/ 5017 h 443833"/>
                <a:gd name="connsiteX4" fmla="*/ 1515132 w 1663411"/>
                <a:gd name="connsiteY4" fmla="*/ 0 h 443833"/>
                <a:gd name="connsiteX5" fmla="*/ 150826 w 1663411"/>
                <a:gd name="connsiteY5" fmla="*/ 0 h 443833"/>
                <a:gd name="connsiteX6" fmla="*/ 153142 w 1663411"/>
                <a:gd name="connsiteY6" fmla="*/ 5403 h 443833"/>
                <a:gd name="connsiteX7" fmla="*/ 133845 w 1663411"/>
                <a:gd name="connsiteY7" fmla="*/ 10420 h 443833"/>
                <a:gd name="connsiteX8" fmla="*/ 89075 w 1663411"/>
                <a:gd name="connsiteY8" fmla="*/ 17753 h 443833"/>
                <a:gd name="connsiteX9" fmla="*/ 48937 w 1663411"/>
                <a:gd name="connsiteY9" fmla="*/ 52874 h 443833"/>
                <a:gd name="connsiteX10" fmla="*/ 16132 w 1663411"/>
                <a:gd name="connsiteY10" fmla="*/ 111151 h 443833"/>
                <a:gd name="connsiteX11" fmla="*/ 6098 w 1663411"/>
                <a:gd name="connsiteY11" fmla="*/ 132764 h 443833"/>
                <a:gd name="connsiteX12" fmla="*/ 4554 w 1663411"/>
                <a:gd name="connsiteY12" fmla="*/ 140483 h 443833"/>
                <a:gd name="connsiteX13" fmla="*/ 309 w 1663411"/>
                <a:gd name="connsiteY13" fmla="*/ 160938 h 443833"/>
                <a:gd name="connsiteX14" fmla="*/ 309 w 1663411"/>
                <a:gd name="connsiteY14" fmla="*/ 255108 h 443833"/>
                <a:gd name="connsiteX15" fmla="*/ 4168 w 1663411"/>
                <a:gd name="connsiteY15" fmla="*/ 287141 h 443833"/>
                <a:gd name="connsiteX16" fmla="*/ 26167 w 1663411"/>
                <a:gd name="connsiteY16" fmla="*/ 331524 h 443833"/>
                <a:gd name="connsiteX17" fmla="*/ 38517 w 1663411"/>
                <a:gd name="connsiteY17" fmla="*/ 349664 h 443833"/>
                <a:gd name="connsiteX18" fmla="*/ 100268 w 1663411"/>
                <a:gd name="connsiteY18" fmla="*/ 416432 h 443833"/>
                <a:gd name="connsiteX19" fmla="*/ 111846 w 1663411"/>
                <a:gd name="connsiteY19" fmla="*/ 418361 h 443833"/>
                <a:gd name="connsiteX20" fmla="*/ 138090 w 1663411"/>
                <a:gd name="connsiteY20" fmla="*/ 421835 h 443833"/>
                <a:gd name="connsiteX21" fmla="*/ 327974 w 1663411"/>
                <a:gd name="connsiteY21" fmla="*/ 421835 h 443833"/>
                <a:gd name="connsiteX22" fmla="*/ 347271 w 1663411"/>
                <a:gd name="connsiteY22" fmla="*/ 441132 h 443833"/>
                <a:gd name="connsiteX23" fmla="*/ 436038 w 1663411"/>
                <a:gd name="connsiteY23" fmla="*/ 441132 h 443833"/>
                <a:gd name="connsiteX24" fmla="*/ 455721 w 1663411"/>
                <a:gd name="connsiteY24" fmla="*/ 421835 h 443833"/>
                <a:gd name="connsiteX25" fmla="*/ 1208308 w 1663411"/>
                <a:gd name="connsiteY25" fmla="*/ 421835 h 443833"/>
                <a:gd name="connsiteX26" fmla="*/ 1227219 w 1663411"/>
                <a:gd name="connsiteY26" fmla="*/ 440746 h 443833"/>
                <a:gd name="connsiteX27" fmla="*/ 1315986 w 1663411"/>
                <a:gd name="connsiteY27" fmla="*/ 441132 h 443833"/>
                <a:gd name="connsiteX28" fmla="*/ 1336055 w 1663411"/>
                <a:gd name="connsiteY28" fmla="*/ 421835 h 443833"/>
                <a:gd name="connsiteX29" fmla="*/ 1525167 w 1663411"/>
                <a:gd name="connsiteY29" fmla="*/ 421835 h 443833"/>
                <a:gd name="connsiteX30" fmla="*/ 1551797 w 1663411"/>
                <a:gd name="connsiteY30" fmla="*/ 418747 h 443833"/>
                <a:gd name="connsiteX31" fmla="*/ 1563375 w 1663411"/>
                <a:gd name="connsiteY31" fmla="*/ 414116 h 443833"/>
                <a:gd name="connsiteX32" fmla="*/ 1598110 w 1663411"/>
                <a:gd name="connsiteY32" fmla="*/ 396362 h 443833"/>
                <a:gd name="connsiteX33" fmla="*/ 1658703 w 1663411"/>
                <a:gd name="connsiteY33" fmla="*/ 296789 h 443833"/>
                <a:gd name="connsiteX34" fmla="*/ 1659088 w 1663411"/>
                <a:gd name="connsiteY34" fmla="*/ 294860 h 443833"/>
                <a:gd name="connsiteX35" fmla="*/ 1658703 w 1663411"/>
                <a:gd name="connsiteY35" fmla="*/ 136238 h 443833"/>
                <a:gd name="connsiteX36" fmla="*/ 1642879 w 1663411"/>
                <a:gd name="connsiteY36" fmla="*/ 102661 h 44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63411" h="443833">
                  <a:moveTo>
                    <a:pt x="1642879" y="102661"/>
                  </a:moveTo>
                  <a:cubicBezTo>
                    <a:pt x="1632844" y="92240"/>
                    <a:pt x="1626669" y="81048"/>
                    <a:pt x="1622424" y="67154"/>
                  </a:cubicBezTo>
                  <a:cubicBezTo>
                    <a:pt x="1612775" y="33963"/>
                    <a:pt x="1583058" y="13508"/>
                    <a:pt x="1547937" y="12736"/>
                  </a:cubicBezTo>
                  <a:cubicBezTo>
                    <a:pt x="1537517" y="5017"/>
                    <a:pt x="1522851" y="16596"/>
                    <a:pt x="1513202" y="5017"/>
                  </a:cubicBezTo>
                  <a:cubicBezTo>
                    <a:pt x="1513974" y="3473"/>
                    <a:pt x="1514360" y="1930"/>
                    <a:pt x="1515132" y="0"/>
                  </a:cubicBezTo>
                  <a:lnTo>
                    <a:pt x="150826" y="0"/>
                  </a:lnTo>
                  <a:cubicBezTo>
                    <a:pt x="151598" y="1544"/>
                    <a:pt x="152370" y="3473"/>
                    <a:pt x="153142" y="5403"/>
                  </a:cubicBezTo>
                  <a:cubicBezTo>
                    <a:pt x="148125" y="12350"/>
                    <a:pt x="140792" y="10035"/>
                    <a:pt x="133845" y="10420"/>
                  </a:cubicBezTo>
                  <a:cubicBezTo>
                    <a:pt x="118793" y="11192"/>
                    <a:pt x="103741" y="12736"/>
                    <a:pt x="89075" y="17753"/>
                  </a:cubicBezTo>
                  <a:cubicBezTo>
                    <a:pt x="70936" y="23928"/>
                    <a:pt x="56656" y="35121"/>
                    <a:pt x="48937" y="52874"/>
                  </a:cubicBezTo>
                  <a:cubicBezTo>
                    <a:pt x="40061" y="73715"/>
                    <a:pt x="31570" y="94556"/>
                    <a:pt x="16132" y="111151"/>
                  </a:cubicBezTo>
                  <a:cubicBezTo>
                    <a:pt x="10343" y="117326"/>
                    <a:pt x="8028" y="125045"/>
                    <a:pt x="6098" y="132764"/>
                  </a:cubicBezTo>
                  <a:cubicBezTo>
                    <a:pt x="5712" y="135466"/>
                    <a:pt x="4940" y="137781"/>
                    <a:pt x="4554" y="140483"/>
                  </a:cubicBezTo>
                  <a:cubicBezTo>
                    <a:pt x="309" y="146658"/>
                    <a:pt x="309" y="153605"/>
                    <a:pt x="309" y="160938"/>
                  </a:cubicBezTo>
                  <a:cubicBezTo>
                    <a:pt x="309" y="192199"/>
                    <a:pt x="309" y="223847"/>
                    <a:pt x="309" y="255108"/>
                  </a:cubicBezTo>
                  <a:cubicBezTo>
                    <a:pt x="309" y="265914"/>
                    <a:pt x="-1621" y="277107"/>
                    <a:pt x="4168" y="287141"/>
                  </a:cubicBezTo>
                  <a:cubicBezTo>
                    <a:pt x="4554" y="305280"/>
                    <a:pt x="13817" y="319560"/>
                    <a:pt x="26167" y="331524"/>
                  </a:cubicBezTo>
                  <a:cubicBezTo>
                    <a:pt x="31570" y="336928"/>
                    <a:pt x="36973" y="342717"/>
                    <a:pt x="38517" y="349664"/>
                  </a:cubicBezTo>
                  <a:cubicBezTo>
                    <a:pt x="46236" y="384013"/>
                    <a:pt x="67849" y="405239"/>
                    <a:pt x="100268" y="416432"/>
                  </a:cubicBezTo>
                  <a:cubicBezTo>
                    <a:pt x="104127" y="417203"/>
                    <a:pt x="107987" y="417975"/>
                    <a:pt x="111846" y="418361"/>
                  </a:cubicBezTo>
                  <a:cubicBezTo>
                    <a:pt x="120337" y="422993"/>
                    <a:pt x="129213" y="421835"/>
                    <a:pt x="138090" y="421835"/>
                  </a:cubicBezTo>
                  <a:cubicBezTo>
                    <a:pt x="201385" y="421835"/>
                    <a:pt x="264679" y="421835"/>
                    <a:pt x="327974" y="421835"/>
                  </a:cubicBezTo>
                  <a:cubicBezTo>
                    <a:pt x="329132" y="433413"/>
                    <a:pt x="337622" y="437658"/>
                    <a:pt x="347271" y="441132"/>
                  </a:cubicBezTo>
                  <a:cubicBezTo>
                    <a:pt x="376988" y="447693"/>
                    <a:pt x="406320" y="447307"/>
                    <a:pt x="436038" y="441132"/>
                  </a:cubicBezTo>
                  <a:cubicBezTo>
                    <a:pt x="444914" y="437272"/>
                    <a:pt x="451475" y="430326"/>
                    <a:pt x="455721" y="421835"/>
                  </a:cubicBezTo>
                  <a:cubicBezTo>
                    <a:pt x="483122" y="421835"/>
                    <a:pt x="1188625" y="421835"/>
                    <a:pt x="1208308" y="421835"/>
                  </a:cubicBezTo>
                  <a:cubicBezTo>
                    <a:pt x="1209466" y="433027"/>
                    <a:pt x="1217957" y="437658"/>
                    <a:pt x="1227219" y="440746"/>
                  </a:cubicBezTo>
                  <a:cubicBezTo>
                    <a:pt x="1256937" y="447307"/>
                    <a:pt x="1286268" y="446921"/>
                    <a:pt x="1315986" y="441132"/>
                  </a:cubicBezTo>
                  <a:cubicBezTo>
                    <a:pt x="1324862" y="437272"/>
                    <a:pt x="1331424" y="430326"/>
                    <a:pt x="1336055" y="421835"/>
                  </a:cubicBezTo>
                  <a:cubicBezTo>
                    <a:pt x="1398963" y="421835"/>
                    <a:pt x="1461872" y="421835"/>
                    <a:pt x="1525167" y="421835"/>
                  </a:cubicBezTo>
                  <a:cubicBezTo>
                    <a:pt x="1534043" y="421835"/>
                    <a:pt x="1543306" y="422993"/>
                    <a:pt x="1551797" y="418747"/>
                  </a:cubicBezTo>
                  <a:cubicBezTo>
                    <a:pt x="1555656" y="417203"/>
                    <a:pt x="1559515" y="415660"/>
                    <a:pt x="1563375" y="414116"/>
                  </a:cubicBezTo>
                  <a:cubicBezTo>
                    <a:pt x="1577269" y="412572"/>
                    <a:pt x="1588847" y="406397"/>
                    <a:pt x="1598110" y="396362"/>
                  </a:cubicBezTo>
                  <a:cubicBezTo>
                    <a:pt x="1624740" y="367031"/>
                    <a:pt x="1635160" y="327665"/>
                    <a:pt x="1658703" y="296789"/>
                  </a:cubicBezTo>
                  <a:cubicBezTo>
                    <a:pt x="1659088" y="296404"/>
                    <a:pt x="1659088" y="295632"/>
                    <a:pt x="1659088" y="294860"/>
                  </a:cubicBezTo>
                  <a:cubicBezTo>
                    <a:pt x="1665264" y="241986"/>
                    <a:pt x="1665650" y="189112"/>
                    <a:pt x="1658703" y="136238"/>
                  </a:cubicBezTo>
                  <a:cubicBezTo>
                    <a:pt x="1658317" y="123116"/>
                    <a:pt x="1651756" y="111923"/>
                    <a:pt x="1642879" y="102661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9D4AFA9-5B95-4188-B29A-4325297961AD}"/>
                </a:ext>
              </a:extLst>
            </p:cNvPr>
            <p:cNvSpPr/>
            <p:nvPr/>
          </p:nvSpPr>
          <p:spPr>
            <a:xfrm>
              <a:off x="4341097" y="2366235"/>
              <a:ext cx="165955" cy="96486"/>
            </a:xfrm>
            <a:custGeom>
              <a:avLst/>
              <a:gdLst>
                <a:gd name="connsiteX0" fmla="*/ 142373 w 165955"/>
                <a:gd name="connsiteY0" fmla="*/ 98812 h 96485"/>
                <a:gd name="connsiteX1" fmla="*/ 10381 w 165955"/>
                <a:gd name="connsiteY1" fmla="*/ 48254 h 96485"/>
                <a:gd name="connsiteX2" fmla="*/ 18486 w 165955"/>
                <a:gd name="connsiteY2" fmla="*/ 5414 h 96485"/>
                <a:gd name="connsiteX3" fmla="*/ 70974 w 165955"/>
                <a:gd name="connsiteY3" fmla="*/ 7730 h 96485"/>
                <a:gd name="connsiteX4" fmla="*/ 137356 w 165955"/>
                <a:gd name="connsiteY4" fmla="*/ 33202 h 96485"/>
                <a:gd name="connsiteX5" fmla="*/ 157425 w 165955"/>
                <a:gd name="connsiteY5" fmla="*/ 51727 h 96485"/>
                <a:gd name="connsiteX6" fmla="*/ 168618 w 165955"/>
                <a:gd name="connsiteY6" fmla="*/ 79901 h 96485"/>
                <a:gd name="connsiteX7" fmla="*/ 142373 w 165955"/>
                <a:gd name="connsiteY7" fmla="*/ 98812 h 9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955" h="96485">
                  <a:moveTo>
                    <a:pt x="142373" y="98812"/>
                  </a:moveTo>
                  <a:cubicBezTo>
                    <a:pt x="98376" y="81831"/>
                    <a:pt x="54379" y="65235"/>
                    <a:pt x="10381" y="48254"/>
                  </a:cubicBezTo>
                  <a:cubicBezTo>
                    <a:pt x="-5442" y="27413"/>
                    <a:pt x="-3513" y="16607"/>
                    <a:pt x="18486" y="5414"/>
                  </a:cubicBezTo>
                  <a:cubicBezTo>
                    <a:pt x="36625" y="-3848"/>
                    <a:pt x="53607" y="11"/>
                    <a:pt x="70974" y="7730"/>
                  </a:cubicBezTo>
                  <a:cubicBezTo>
                    <a:pt x="92587" y="17378"/>
                    <a:pt x="115358" y="24325"/>
                    <a:pt x="137356" y="33202"/>
                  </a:cubicBezTo>
                  <a:cubicBezTo>
                    <a:pt x="146233" y="36676"/>
                    <a:pt x="155881" y="39763"/>
                    <a:pt x="157425" y="51727"/>
                  </a:cubicBezTo>
                  <a:cubicBezTo>
                    <a:pt x="167074" y="58674"/>
                    <a:pt x="172091" y="67937"/>
                    <a:pt x="168618" y="79901"/>
                  </a:cubicBezTo>
                  <a:cubicBezTo>
                    <a:pt x="164758" y="93023"/>
                    <a:pt x="154724" y="97654"/>
                    <a:pt x="142373" y="98812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C68F3471-EAE4-4DAE-AE08-F54A47332090}"/>
                </a:ext>
              </a:extLst>
            </p:cNvPr>
            <p:cNvSpPr/>
            <p:nvPr/>
          </p:nvSpPr>
          <p:spPr>
            <a:xfrm>
              <a:off x="4657227" y="1987637"/>
              <a:ext cx="528741" cy="926261"/>
            </a:xfrm>
            <a:custGeom>
              <a:avLst/>
              <a:gdLst>
                <a:gd name="connsiteX0" fmla="*/ 500099 w 528740"/>
                <a:gd name="connsiteY0" fmla="*/ 542249 h 926261"/>
                <a:gd name="connsiteX1" fmla="*/ 420209 w 528740"/>
                <a:gd name="connsiteY1" fmla="*/ 449237 h 926261"/>
                <a:gd name="connsiteX2" fmla="*/ 420209 w 528740"/>
                <a:gd name="connsiteY2" fmla="*/ 449237 h 926261"/>
                <a:gd name="connsiteX3" fmla="*/ 370423 w 528740"/>
                <a:gd name="connsiteY3" fmla="*/ 417204 h 926261"/>
                <a:gd name="connsiteX4" fmla="*/ 307900 w 528740"/>
                <a:gd name="connsiteY4" fmla="*/ 318788 h 926261"/>
                <a:gd name="connsiteX5" fmla="*/ 308286 w 528740"/>
                <a:gd name="connsiteY5" fmla="*/ 280966 h 926261"/>
                <a:gd name="connsiteX6" fmla="*/ 316005 w 528740"/>
                <a:gd name="connsiteY6" fmla="*/ 266300 h 926261"/>
                <a:gd name="connsiteX7" fmla="*/ 336074 w 528740"/>
                <a:gd name="connsiteY7" fmla="*/ 54032 h 926261"/>
                <a:gd name="connsiteX8" fmla="*/ 331828 w 528740"/>
                <a:gd name="connsiteY8" fmla="*/ 35507 h 926261"/>
                <a:gd name="connsiteX9" fmla="*/ 295550 w 528740"/>
                <a:gd name="connsiteY9" fmla="*/ 0 h 926261"/>
                <a:gd name="connsiteX10" fmla="*/ 280112 w 528740"/>
                <a:gd name="connsiteY10" fmla="*/ 18139 h 926261"/>
                <a:gd name="connsiteX11" fmla="*/ 280884 w 528740"/>
                <a:gd name="connsiteY11" fmla="*/ 44769 h 926261"/>
                <a:gd name="connsiteX12" fmla="*/ 282042 w 528740"/>
                <a:gd name="connsiteY12" fmla="*/ 50559 h 926261"/>
                <a:gd name="connsiteX13" fmla="*/ 277411 w 528740"/>
                <a:gd name="connsiteY13" fmla="*/ 87995 h 926261"/>
                <a:gd name="connsiteX14" fmla="*/ 242290 w 528740"/>
                <a:gd name="connsiteY14" fmla="*/ 91854 h 926261"/>
                <a:gd name="connsiteX15" fmla="*/ 227238 w 528740"/>
                <a:gd name="connsiteY15" fmla="*/ 55962 h 926261"/>
                <a:gd name="connsiteX16" fmla="*/ 244605 w 528740"/>
                <a:gd name="connsiteY16" fmla="*/ 32033 h 926261"/>
                <a:gd name="connsiteX17" fmla="*/ 235729 w 528740"/>
                <a:gd name="connsiteY17" fmla="*/ 1544 h 926261"/>
                <a:gd name="connsiteX18" fmla="*/ 208713 w 528740"/>
                <a:gd name="connsiteY18" fmla="*/ 15824 h 926261"/>
                <a:gd name="connsiteX19" fmla="*/ 194433 w 528740"/>
                <a:gd name="connsiteY19" fmla="*/ 60979 h 926261"/>
                <a:gd name="connsiteX20" fmla="*/ 194433 w 528740"/>
                <a:gd name="connsiteY20" fmla="*/ 180621 h 926261"/>
                <a:gd name="connsiteX21" fmla="*/ 218747 w 528740"/>
                <a:gd name="connsiteY21" fmla="*/ 274791 h 926261"/>
                <a:gd name="connsiteX22" fmla="*/ 223379 w 528740"/>
                <a:gd name="connsiteY22" fmla="*/ 280194 h 926261"/>
                <a:gd name="connsiteX23" fmla="*/ 214116 w 528740"/>
                <a:gd name="connsiteY23" fmla="*/ 353137 h 926261"/>
                <a:gd name="connsiteX24" fmla="*/ 132682 w 528740"/>
                <a:gd name="connsiteY24" fmla="*/ 433799 h 926261"/>
                <a:gd name="connsiteX25" fmla="*/ 11496 w 528740"/>
                <a:gd name="connsiteY25" fmla="*/ 588562 h 926261"/>
                <a:gd name="connsiteX26" fmla="*/ 14584 w 528740"/>
                <a:gd name="connsiteY26" fmla="*/ 743711 h 926261"/>
                <a:gd name="connsiteX27" fmla="*/ 88299 w 528740"/>
                <a:gd name="connsiteY27" fmla="*/ 858721 h 926261"/>
                <a:gd name="connsiteX28" fmla="*/ 237658 w 528740"/>
                <a:gd name="connsiteY28" fmla="*/ 927033 h 926261"/>
                <a:gd name="connsiteX29" fmla="*/ 400526 w 528740"/>
                <a:gd name="connsiteY29" fmla="*/ 889211 h 926261"/>
                <a:gd name="connsiteX30" fmla="*/ 525185 w 528740"/>
                <a:gd name="connsiteY30" fmla="*/ 696626 h 926261"/>
                <a:gd name="connsiteX31" fmla="*/ 500099 w 528740"/>
                <a:gd name="connsiteY31" fmla="*/ 542249 h 92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8740" h="926261">
                  <a:moveTo>
                    <a:pt x="500099" y="542249"/>
                  </a:moveTo>
                  <a:cubicBezTo>
                    <a:pt x="482346" y="503654"/>
                    <a:pt x="454558" y="473551"/>
                    <a:pt x="420209" y="449237"/>
                  </a:cubicBezTo>
                  <a:lnTo>
                    <a:pt x="420209" y="449237"/>
                  </a:lnTo>
                  <a:cubicBezTo>
                    <a:pt x="406315" y="434571"/>
                    <a:pt x="386632" y="428782"/>
                    <a:pt x="370423" y="417204"/>
                  </a:cubicBezTo>
                  <a:cubicBezTo>
                    <a:pt x="336074" y="392889"/>
                    <a:pt x="310987" y="362786"/>
                    <a:pt x="307900" y="318788"/>
                  </a:cubicBezTo>
                  <a:cubicBezTo>
                    <a:pt x="305198" y="306052"/>
                    <a:pt x="304812" y="293316"/>
                    <a:pt x="308286" y="280966"/>
                  </a:cubicBezTo>
                  <a:cubicBezTo>
                    <a:pt x="310987" y="275949"/>
                    <a:pt x="314075" y="271317"/>
                    <a:pt x="316005" y="266300"/>
                  </a:cubicBezTo>
                  <a:cubicBezTo>
                    <a:pt x="345336" y="197602"/>
                    <a:pt x="336074" y="125431"/>
                    <a:pt x="336074" y="54032"/>
                  </a:cubicBezTo>
                  <a:cubicBezTo>
                    <a:pt x="336074" y="47471"/>
                    <a:pt x="334530" y="40910"/>
                    <a:pt x="331828" y="35507"/>
                  </a:cubicBezTo>
                  <a:cubicBezTo>
                    <a:pt x="324110" y="19297"/>
                    <a:pt x="316777" y="2702"/>
                    <a:pt x="295550" y="0"/>
                  </a:cubicBezTo>
                  <a:cubicBezTo>
                    <a:pt x="284743" y="1158"/>
                    <a:pt x="280884" y="8491"/>
                    <a:pt x="280112" y="18139"/>
                  </a:cubicBezTo>
                  <a:cubicBezTo>
                    <a:pt x="279340" y="27016"/>
                    <a:pt x="279726" y="35893"/>
                    <a:pt x="280884" y="44769"/>
                  </a:cubicBezTo>
                  <a:cubicBezTo>
                    <a:pt x="280884" y="46699"/>
                    <a:pt x="280884" y="49015"/>
                    <a:pt x="282042" y="50559"/>
                  </a:cubicBezTo>
                  <a:cubicBezTo>
                    <a:pt x="293620" y="64838"/>
                    <a:pt x="287059" y="77188"/>
                    <a:pt x="277411" y="87995"/>
                  </a:cubicBezTo>
                  <a:cubicBezTo>
                    <a:pt x="267762" y="98415"/>
                    <a:pt x="254640" y="98415"/>
                    <a:pt x="242290" y="91854"/>
                  </a:cubicBezTo>
                  <a:cubicBezTo>
                    <a:pt x="229168" y="84907"/>
                    <a:pt x="224150" y="71399"/>
                    <a:pt x="227238" y="55962"/>
                  </a:cubicBezTo>
                  <a:cubicBezTo>
                    <a:pt x="229554" y="45155"/>
                    <a:pt x="237273" y="38594"/>
                    <a:pt x="244605" y="32033"/>
                  </a:cubicBezTo>
                  <a:cubicBezTo>
                    <a:pt x="246921" y="20455"/>
                    <a:pt x="250395" y="8105"/>
                    <a:pt x="235729" y="1544"/>
                  </a:cubicBezTo>
                  <a:cubicBezTo>
                    <a:pt x="222607" y="-1158"/>
                    <a:pt x="214888" y="6561"/>
                    <a:pt x="208713" y="15824"/>
                  </a:cubicBezTo>
                  <a:cubicBezTo>
                    <a:pt x="199450" y="29332"/>
                    <a:pt x="194047" y="43997"/>
                    <a:pt x="194433" y="60979"/>
                  </a:cubicBezTo>
                  <a:cubicBezTo>
                    <a:pt x="194819" y="100731"/>
                    <a:pt x="194433" y="140869"/>
                    <a:pt x="194433" y="180621"/>
                  </a:cubicBezTo>
                  <a:cubicBezTo>
                    <a:pt x="194433" y="214198"/>
                    <a:pt x="202924" y="245459"/>
                    <a:pt x="218747" y="274791"/>
                  </a:cubicBezTo>
                  <a:cubicBezTo>
                    <a:pt x="220291" y="276721"/>
                    <a:pt x="221449" y="278650"/>
                    <a:pt x="223379" y="280194"/>
                  </a:cubicBezTo>
                  <a:cubicBezTo>
                    <a:pt x="229940" y="305666"/>
                    <a:pt x="222993" y="329981"/>
                    <a:pt x="214116" y="353137"/>
                  </a:cubicBezTo>
                  <a:cubicBezTo>
                    <a:pt x="199064" y="392117"/>
                    <a:pt x="167417" y="414116"/>
                    <a:pt x="132682" y="433799"/>
                  </a:cubicBezTo>
                  <a:cubicBezTo>
                    <a:pt x="71703" y="468534"/>
                    <a:pt x="30022" y="519864"/>
                    <a:pt x="11496" y="588562"/>
                  </a:cubicBezTo>
                  <a:cubicBezTo>
                    <a:pt x="-3941" y="640664"/>
                    <a:pt x="-4713" y="692380"/>
                    <a:pt x="14584" y="743711"/>
                  </a:cubicBezTo>
                  <a:cubicBezTo>
                    <a:pt x="27320" y="789638"/>
                    <a:pt x="52792" y="827460"/>
                    <a:pt x="88299" y="858721"/>
                  </a:cubicBezTo>
                  <a:cubicBezTo>
                    <a:pt x="129981" y="898859"/>
                    <a:pt x="182083" y="920472"/>
                    <a:pt x="237658" y="927033"/>
                  </a:cubicBezTo>
                  <a:cubicBezTo>
                    <a:pt x="294778" y="933594"/>
                    <a:pt x="350740" y="921244"/>
                    <a:pt x="400526" y="889211"/>
                  </a:cubicBezTo>
                  <a:cubicBezTo>
                    <a:pt x="470768" y="843670"/>
                    <a:pt x="517081" y="782305"/>
                    <a:pt x="525185" y="696626"/>
                  </a:cubicBezTo>
                  <a:cubicBezTo>
                    <a:pt x="537922" y="623683"/>
                    <a:pt x="516695" y="568493"/>
                    <a:pt x="500099" y="542249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A771ACB-7B7D-42F5-968F-01AD626320A5}"/>
                </a:ext>
              </a:extLst>
            </p:cNvPr>
            <p:cNvSpPr/>
            <p:nvPr/>
          </p:nvSpPr>
          <p:spPr>
            <a:xfrm>
              <a:off x="4507708" y="63118"/>
              <a:ext cx="331910" cy="177533"/>
            </a:xfrm>
            <a:custGeom>
              <a:avLst/>
              <a:gdLst>
                <a:gd name="connsiteX0" fmla="*/ 309603 w 331910"/>
                <a:gd name="connsiteY0" fmla="*/ 102486 h 177533"/>
                <a:gd name="connsiteX1" fmla="*/ 330830 w 331910"/>
                <a:gd name="connsiteY1" fmla="*/ 164237 h 177533"/>
                <a:gd name="connsiteX2" fmla="*/ 320409 w 331910"/>
                <a:gd name="connsiteY2" fmla="*/ 180447 h 177533"/>
                <a:gd name="connsiteX3" fmla="*/ 8954 w 331910"/>
                <a:gd name="connsiteY3" fmla="*/ 180833 h 177533"/>
                <a:gd name="connsiteX4" fmla="*/ 2007 w 331910"/>
                <a:gd name="connsiteY4" fmla="*/ 163465 h 177533"/>
                <a:gd name="connsiteX5" fmla="*/ 19374 w 331910"/>
                <a:gd name="connsiteY5" fmla="*/ 109433 h 177533"/>
                <a:gd name="connsiteX6" fmla="*/ 73792 w 331910"/>
                <a:gd name="connsiteY6" fmla="*/ 30315 h 177533"/>
                <a:gd name="connsiteX7" fmla="*/ 292621 w 331910"/>
                <a:gd name="connsiteY7" fmla="*/ 63506 h 177533"/>
                <a:gd name="connsiteX8" fmla="*/ 309603 w 331910"/>
                <a:gd name="connsiteY8" fmla="*/ 102486 h 17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10" h="177533">
                  <a:moveTo>
                    <a:pt x="309603" y="102486"/>
                  </a:moveTo>
                  <a:cubicBezTo>
                    <a:pt x="316550" y="122941"/>
                    <a:pt x="323883" y="143782"/>
                    <a:pt x="330830" y="164237"/>
                  </a:cubicBezTo>
                  <a:cubicBezTo>
                    <a:pt x="334303" y="173886"/>
                    <a:pt x="332759" y="180833"/>
                    <a:pt x="320409" y="180447"/>
                  </a:cubicBezTo>
                  <a:cubicBezTo>
                    <a:pt x="216591" y="154974"/>
                    <a:pt x="112772" y="155360"/>
                    <a:pt x="8954" y="180833"/>
                  </a:cubicBezTo>
                  <a:cubicBezTo>
                    <a:pt x="-3010" y="178903"/>
                    <a:pt x="-309" y="170798"/>
                    <a:pt x="2007" y="163465"/>
                  </a:cubicBezTo>
                  <a:cubicBezTo>
                    <a:pt x="7410" y="145326"/>
                    <a:pt x="13585" y="127573"/>
                    <a:pt x="19374" y="109433"/>
                  </a:cubicBezTo>
                  <a:cubicBezTo>
                    <a:pt x="25935" y="75084"/>
                    <a:pt x="46390" y="50384"/>
                    <a:pt x="73792" y="30315"/>
                  </a:cubicBezTo>
                  <a:cubicBezTo>
                    <a:pt x="153682" y="-27576"/>
                    <a:pt x="253641" y="5229"/>
                    <a:pt x="292621" y="63506"/>
                  </a:cubicBezTo>
                  <a:cubicBezTo>
                    <a:pt x="299954" y="75470"/>
                    <a:pt x="309989" y="86663"/>
                    <a:pt x="309603" y="102486"/>
                  </a:cubicBezTo>
                  <a:close/>
                </a:path>
              </a:pathLst>
            </a:custGeom>
            <a:solidFill>
              <a:srgbClr val="FEFEFE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66E82798-8662-4441-91F7-CD1B3A322988}"/>
                </a:ext>
              </a:extLst>
            </p:cNvPr>
            <p:cNvSpPr/>
            <p:nvPr/>
          </p:nvSpPr>
          <p:spPr>
            <a:xfrm>
              <a:off x="4524251" y="32237"/>
              <a:ext cx="293316" cy="146658"/>
            </a:xfrm>
            <a:custGeom>
              <a:avLst/>
              <a:gdLst>
                <a:gd name="connsiteX0" fmla="*/ 292220 w 293316"/>
                <a:gd name="connsiteY0" fmla="*/ 139704 h 146657"/>
                <a:gd name="connsiteX1" fmla="*/ 143632 w 293316"/>
                <a:gd name="connsiteY1" fmla="*/ 47850 h 146657"/>
                <a:gd name="connsiteX2" fmla="*/ 1605 w 293316"/>
                <a:gd name="connsiteY2" fmla="*/ 147037 h 146657"/>
                <a:gd name="connsiteX3" fmla="*/ 61 w 293316"/>
                <a:gd name="connsiteY3" fmla="*/ 143564 h 146657"/>
                <a:gd name="connsiteX4" fmla="*/ 186086 w 293316"/>
                <a:gd name="connsiteY4" fmla="*/ 5010 h 146657"/>
                <a:gd name="connsiteX5" fmla="*/ 246679 w 293316"/>
                <a:gd name="connsiteY5" fmla="*/ 43991 h 146657"/>
                <a:gd name="connsiteX6" fmla="*/ 291062 w 293316"/>
                <a:gd name="connsiteY6" fmla="*/ 120407 h 146657"/>
                <a:gd name="connsiteX7" fmla="*/ 292220 w 293316"/>
                <a:gd name="connsiteY7" fmla="*/ 139704 h 146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316" h="146657">
                  <a:moveTo>
                    <a:pt x="292220" y="139704"/>
                  </a:moveTo>
                  <a:cubicBezTo>
                    <a:pt x="260572" y="80269"/>
                    <a:pt x="211172" y="45920"/>
                    <a:pt x="143632" y="47850"/>
                  </a:cubicBezTo>
                  <a:cubicBezTo>
                    <a:pt x="76864" y="49780"/>
                    <a:pt x="30551" y="87602"/>
                    <a:pt x="1605" y="147037"/>
                  </a:cubicBezTo>
                  <a:cubicBezTo>
                    <a:pt x="1219" y="145879"/>
                    <a:pt x="-324" y="144721"/>
                    <a:pt x="61" y="143564"/>
                  </a:cubicBezTo>
                  <a:cubicBezTo>
                    <a:pt x="23990" y="50166"/>
                    <a:pt x="86127" y="-19690"/>
                    <a:pt x="186086" y="5010"/>
                  </a:cubicBezTo>
                  <a:cubicBezTo>
                    <a:pt x="210400" y="11185"/>
                    <a:pt x="230855" y="24308"/>
                    <a:pt x="246679" y="43991"/>
                  </a:cubicBezTo>
                  <a:cubicBezTo>
                    <a:pt x="265590" y="66761"/>
                    <a:pt x="281027" y="92233"/>
                    <a:pt x="291062" y="120407"/>
                  </a:cubicBezTo>
                  <a:cubicBezTo>
                    <a:pt x="293378" y="126196"/>
                    <a:pt x="298781" y="132757"/>
                    <a:pt x="292220" y="13970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3AB7C27-B455-4884-93FE-971FCCD0C482}"/>
                </a:ext>
              </a:extLst>
            </p:cNvPr>
            <p:cNvSpPr/>
            <p:nvPr/>
          </p:nvSpPr>
          <p:spPr>
            <a:xfrm>
              <a:off x="5071928" y="184694"/>
              <a:ext cx="231565" cy="555757"/>
            </a:xfrm>
            <a:custGeom>
              <a:avLst/>
              <a:gdLst>
                <a:gd name="connsiteX0" fmla="*/ 234653 w 231565"/>
                <a:gd name="connsiteY0" fmla="*/ 103588 h 555756"/>
                <a:gd name="connsiteX1" fmla="*/ 185252 w 231565"/>
                <a:gd name="connsiteY1" fmla="*/ 24470 h 555756"/>
                <a:gd name="connsiteX2" fmla="*/ 112695 w 231565"/>
                <a:gd name="connsiteY2" fmla="*/ 1699 h 555756"/>
                <a:gd name="connsiteX3" fmla="*/ 46313 w 231565"/>
                <a:gd name="connsiteY3" fmla="*/ 34118 h 555756"/>
                <a:gd name="connsiteX4" fmla="*/ 0 w 231565"/>
                <a:gd name="connsiteY4" fmla="*/ 172672 h 555756"/>
                <a:gd name="connsiteX5" fmla="*/ 58663 w 231565"/>
                <a:gd name="connsiteY5" fmla="*/ 229791 h 555756"/>
                <a:gd name="connsiteX6" fmla="*/ 133922 w 231565"/>
                <a:gd name="connsiteY6" fmla="*/ 330908 h 555756"/>
                <a:gd name="connsiteX7" fmla="*/ 151675 w 231565"/>
                <a:gd name="connsiteY7" fmla="*/ 341328 h 555756"/>
                <a:gd name="connsiteX8" fmla="*/ 203777 w 231565"/>
                <a:gd name="connsiteY8" fmla="*/ 181162 h 555756"/>
                <a:gd name="connsiteX9" fmla="*/ 230407 w 231565"/>
                <a:gd name="connsiteY9" fmla="*/ 102430 h 555756"/>
                <a:gd name="connsiteX10" fmla="*/ 234267 w 231565"/>
                <a:gd name="connsiteY10" fmla="*/ 557070 h 555756"/>
                <a:gd name="connsiteX11" fmla="*/ 234653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234653" y="103588"/>
                  </a:moveTo>
                  <a:cubicBezTo>
                    <a:pt x="234653" y="63836"/>
                    <a:pt x="242372" y="48784"/>
                    <a:pt x="185252" y="24470"/>
                  </a:cubicBezTo>
                  <a:cubicBezTo>
                    <a:pt x="163639" y="16365"/>
                    <a:pt x="133536" y="7488"/>
                    <a:pt x="112695" y="1699"/>
                  </a:cubicBezTo>
                  <a:cubicBezTo>
                    <a:pt x="86451" y="-5248"/>
                    <a:pt x="54804" y="9804"/>
                    <a:pt x="46313" y="34118"/>
                  </a:cubicBezTo>
                  <a:cubicBezTo>
                    <a:pt x="30103" y="80046"/>
                    <a:pt x="15438" y="126745"/>
                    <a:pt x="0" y="172672"/>
                  </a:cubicBezTo>
                  <a:cubicBezTo>
                    <a:pt x="9263" y="181548"/>
                    <a:pt x="49015" y="220914"/>
                    <a:pt x="58663" y="229791"/>
                  </a:cubicBezTo>
                  <a:cubicBezTo>
                    <a:pt x="84521" y="254105"/>
                    <a:pt x="128133" y="321645"/>
                    <a:pt x="133922" y="330908"/>
                  </a:cubicBezTo>
                  <a:cubicBezTo>
                    <a:pt x="141641" y="342486"/>
                    <a:pt x="147816" y="354064"/>
                    <a:pt x="151675" y="341328"/>
                  </a:cubicBezTo>
                  <a:cubicBezTo>
                    <a:pt x="171358" y="289998"/>
                    <a:pt x="185638" y="233265"/>
                    <a:pt x="203777" y="181162"/>
                  </a:cubicBezTo>
                  <a:cubicBezTo>
                    <a:pt x="209567" y="164953"/>
                    <a:pt x="228092" y="86607"/>
                    <a:pt x="230407" y="102430"/>
                  </a:cubicBezTo>
                  <a:cubicBezTo>
                    <a:pt x="223846" y="313540"/>
                    <a:pt x="225776" y="362169"/>
                    <a:pt x="234267" y="557070"/>
                  </a:cubicBezTo>
                  <a:cubicBezTo>
                    <a:pt x="236583" y="379537"/>
                    <a:pt x="234653" y="297717"/>
                    <a:pt x="234653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C988D76D-E2A6-4135-9578-58EF52E55C55}"/>
                </a:ext>
              </a:extLst>
            </p:cNvPr>
            <p:cNvSpPr/>
            <p:nvPr/>
          </p:nvSpPr>
          <p:spPr>
            <a:xfrm>
              <a:off x="4039365" y="182045"/>
              <a:ext cx="231565" cy="555757"/>
            </a:xfrm>
            <a:custGeom>
              <a:avLst/>
              <a:gdLst>
                <a:gd name="connsiteX0" fmla="*/ 658 w 231565"/>
                <a:gd name="connsiteY0" fmla="*/ 103588 h 555756"/>
                <a:gd name="connsiteX1" fmla="*/ 50059 w 231565"/>
                <a:gd name="connsiteY1" fmla="*/ 24470 h 555756"/>
                <a:gd name="connsiteX2" fmla="*/ 122616 w 231565"/>
                <a:gd name="connsiteY2" fmla="*/ 1699 h 555756"/>
                <a:gd name="connsiteX3" fmla="*/ 188998 w 231565"/>
                <a:gd name="connsiteY3" fmla="*/ 34118 h 555756"/>
                <a:gd name="connsiteX4" fmla="*/ 235311 w 231565"/>
                <a:gd name="connsiteY4" fmla="*/ 172672 h 555756"/>
                <a:gd name="connsiteX5" fmla="*/ 176648 w 231565"/>
                <a:gd name="connsiteY5" fmla="*/ 229791 h 555756"/>
                <a:gd name="connsiteX6" fmla="*/ 101389 w 231565"/>
                <a:gd name="connsiteY6" fmla="*/ 330908 h 555756"/>
                <a:gd name="connsiteX7" fmla="*/ 83636 w 231565"/>
                <a:gd name="connsiteY7" fmla="*/ 341328 h 555756"/>
                <a:gd name="connsiteX8" fmla="*/ 31534 w 231565"/>
                <a:gd name="connsiteY8" fmla="*/ 181162 h 555756"/>
                <a:gd name="connsiteX9" fmla="*/ 4904 w 231565"/>
                <a:gd name="connsiteY9" fmla="*/ 102430 h 555756"/>
                <a:gd name="connsiteX10" fmla="*/ 1044 w 231565"/>
                <a:gd name="connsiteY10" fmla="*/ 557070 h 555756"/>
                <a:gd name="connsiteX11" fmla="*/ 658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658" y="103588"/>
                  </a:moveTo>
                  <a:cubicBezTo>
                    <a:pt x="658" y="63836"/>
                    <a:pt x="-7061" y="48784"/>
                    <a:pt x="50059" y="24470"/>
                  </a:cubicBezTo>
                  <a:cubicBezTo>
                    <a:pt x="71672" y="16365"/>
                    <a:pt x="101775" y="7488"/>
                    <a:pt x="122616" y="1699"/>
                  </a:cubicBezTo>
                  <a:cubicBezTo>
                    <a:pt x="148860" y="-5248"/>
                    <a:pt x="180507" y="9804"/>
                    <a:pt x="188998" y="34118"/>
                  </a:cubicBezTo>
                  <a:cubicBezTo>
                    <a:pt x="205208" y="80046"/>
                    <a:pt x="219873" y="126744"/>
                    <a:pt x="235311" y="172672"/>
                  </a:cubicBezTo>
                  <a:cubicBezTo>
                    <a:pt x="226048" y="181548"/>
                    <a:pt x="186296" y="220914"/>
                    <a:pt x="176648" y="229791"/>
                  </a:cubicBezTo>
                  <a:cubicBezTo>
                    <a:pt x="150790" y="254105"/>
                    <a:pt x="107178" y="321645"/>
                    <a:pt x="101389" y="330908"/>
                  </a:cubicBezTo>
                  <a:cubicBezTo>
                    <a:pt x="93670" y="342486"/>
                    <a:pt x="87495" y="354064"/>
                    <a:pt x="83636" y="341328"/>
                  </a:cubicBezTo>
                  <a:cubicBezTo>
                    <a:pt x="63953" y="289998"/>
                    <a:pt x="49673" y="233265"/>
                    <a:pt x="31534" y="181162"/>
                  </a:cubicBezTo>
                  <a:cubicBezTo>
                    <a:pt x="25744" y="164953"/>
                    <a:pt x="7219" y="86607"/>
                    <a:pt x="4904" y="102430"/>
                  </a:cubicBezTo>
                  <a:cubicBezTo>
                    <a:pt x="11465" y="313540"/>
                    <a:pt x="9535" y="362169"/>
                    <a:pt x="1044" y="557070"/>
                  </a:cubicBezTo>
                  <a:cubicBezTo>
                    <a:pt x="-1272" y="379151"/>
                    <a:pt x="1044" y="297331"/>
                    <a:pt x="658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52D240BA-9746-4BB6-A8C8-76343173AEF0}"/>
                </a:ext>
              </a:extLst>
            </p:cNvPr>
            <p:cNvSpPr/>
            <p:nvPr/>
          </p:nvSpPr>
          <p:spPr>
            <a:xfrm>
              <a:off x="4297447" y="572773"/>
              <a:ext cx="733290" cy="733290"/>
            </a:xfrm>
            <a:custGeom>
              <a:avLst/>
              <a:gdLst>
                <a:gd name="connsiteX0" fmla="*/ 558844 w 733290"/>
                <a:gd name="connsiteY0" fmla="*/ 735606 h 733289"/>
                <a:gd name="connsiteX1" fmla="*/ 176762 w 733290"/>
                <a:gd name="connsiteY1" fmla="*/ 735606 h 733289"/>
                <a:gd name="connsiteX2" fmla="*/ 0 w 733290"/>
                <a:gd name="connsiteY2" fmla="*/ 558844 h 733289"/>
                <a:gd name="connsiteX3" fmla="*/ 0 w 733290"/>
                <a:gd name="connsiteY3" fmla="*/ 176762 h 733289"/>
                <a:gd name="connsiteX4" fmla="*/ 176762 w 733290"/>
                <a:gd name="connsiteY4" fmla="*/ 0 h 733289"/>
                <a:gd name="connsiteX5" fmla="*/ 558844 w 733290"/>
                <a:gd name="connsiteY5" fmla="*/ 0 h 733289"/>
                <a:gd name="connsiteX6" fmla="*/ 735606 w 733290"/>
                <a:gd name="connsiteY6" fmla="*/ 176762 h 733289"/>
                <a:gd name="connsiteX7" fmla="*/ 735606 w 733290"/>
                <a:gd name="connsiteY7" fmla="*/ 558844 h 733289"/>
                <a:gd name="connsiteX8" fmla="*/ 558844 w 733290"/>
                <a:gd name="connsiteY8" fmla="*/ 735606 h 733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3290" h="733289">
                  <a:moveTo>
                    <a:pt x="558844" y="735606"/>
                  </a:moveTo>
                  <a:lnTo>
                    <a:pt x="176762" y="735606"/>
                  </a:lnTo>
                  <a:cubicBezTo>
                    <a:pt x="79504" y="735606"/>
                    <a:pt x="0" y="656102"/>
                    <a:pt x="0" y="558844"/>
                  </a:cubicBezTo>
                  <a:lnTo>
                    <a:pt x="0" y="176762"/>
                  </a:lnTo>
                  <a:cubicBezTo>
                    <a:pt x="0" y="79504"/>
                    <a:pt x="79504" y="0"/>
                    <a:pt x="176762" y="0"/>
                  </a:cubicBezTo>
                  <a:lnTo>
                    <a:pt x="558844" y="0"/>
                  </a:lnTo>
                  <a:cubicBezTo>
                    <a:pt x="656102" y="0"/>
                    <a:pt x="735606" y="79504"/>
                    <a:pt x="735606" y="176762"/>
                  </a:cubicBezTo>
                  <a:lnTo>
                    <a:pt x="735606" y="558844"/>
                  </a:lnTo>
                  <a:cubicBezTo>
                    <a:pt x="735606" y="656102"/>
                    <a:pt x="656102" y="735606"/>
                    <a:pt x="558844" y="73560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347DD405-107F-44B2-B378-B4C88F13B361}"/>
                </a:ext>
              </a:extLst>
            </p:cNvPr>
            <p:cNvSpPr/>
            <p:nvPr/>
          </p:nvSpPr>
          <p:spPr>
            <a:xfrm>
              <a:off x="4294359" y="774621"/>
              <a:ext cx="741009" cy="123501"/>
            </a:xfrm>
            <a:custGeom>
              <a:avLst/>
              <a:gdLst>
                <a:gd name="connsiteX0" fmla="*/ 0 w 741009"/>
                <a:gd name="connsiteY0" fmla="*/ 0 h 123501"/>
                <a:gd name="connsiteX1" fmla="*/ 742167 w 741009"/>
                <a:gd name="connsiteY1" fmla="*/ 0 h 123501"/>
                <a:gd name="connsiteX2" fmla="*/ 742167 w 741009"/>
                <a:gd name="connsiteY2" fmla="*/ 124273 h 123501"/>
                <a:gd name="connsiteX3" fmla="*/ 0 w 741009"/>
                <a:gd name="connsiteY3" fmla="*/ 124273 h 12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009" h="123501">
                  <a:moveTo>
                    <a:pt x="0" y="0"/>
                  </a:moveTo>
                  <a:lnTo>
                    <a:pt x="742167" y="0"/>
                  </a:lnTo>
                  <a:lnTo>
                    <a:pt x="742167" y="124273"/>
                  </a:lnTo>
                  <a:lnTo>
                    <a:pt x="0" y="12427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906F6876-1A59-4DC9-922C-6C7141CA1C6A}"/>
                </a:ext>
              </a:extLst>
            </p:cNvPr>
            <p:cNvSpPr/>
            <p:nvPr/>
          </p:nvSpPr>
          <p:spPr>
            <a:xfrm>
              <a:off x="4298918" y="819390"/>
              <a:ext cx="733290" cy="196830"/>
            </a:xfrm>
            <a:custGeom>
              <a:avLst/>
              <a:gdLst>
                <a:gd name="connsiteX0" fmla="*/ 734134 w 733290"/>
                <a:gd name="connsiteY0" fmla="*/ 386 h 196830"/>
                <a:gd name="connsiteX1" fmla="*/ 844 w 733290"/>
                <a:gd name="connsiteY1" fmla="*/ 0 h 196830"/>
                <a:gd name="connsiteX2" fmla="*/ 844 w 733290"/>
                <a:gd name="connsiteY2" fmla="*/ 0 h 196830"/>
                <a:gd name="connsiteX3" fmla="*/ 844 w 733290"/>
                <a:gd name="connsiteY3" fmla="*/ 0 h 196830"/>
                <a:gd name="connsiteX4" fmla="*/ 844 w 733290"/>
                <a:gd name="connsiteY4" fmla="*/ 0 h 196830"/>
                <a:gd name="connsiteX5" fmla="*/ 1230 w 733290"/>
                <a:gd name="connsiteY5" fmla="*/ 38208 h 196830"/>
                <a:gd name="connsiteX6" fmla="*/ 38666 w 733290"/>
                <a:gd name="connsiteY6" fmla="*/ 38980 h 196830"/>
                <a:gd name="connsiteX7" fmla="*/ 31333 w 733290"/>
                <a:gd name="connsiteY7" fmla="*/ 77574 h 196830"/>
                <a:gd name="connsiteX8" fmla="*/ 20913 w 733290"/>
                <a:gd name="connsiteY8" fmla="*/ 134308 h 196830"/>
                <a:gd name="connsiteX9" fmla="*/ 29404 w 733290"/>
                <a:gd name="connsiteY9" fmla="*/ 179849 h 196830"/>
                <a:gd name="connsiteX10" fmla="*/ 88067 w 733290"/>
                <a:gd name="connsiteY10" fmla="*/ 196830 h 196830"/>
                <a:gd name="connsiteX11" fmla="*/ 120486 w 733290"/>
                <a:gd name="connsiteY11" fmla="*/ 141641 h 196830"/>
                <a:gd name="connsiteX12" fmla="*/ 99645 w 733290"/>
                <a:gd name="connsiteY12" fmla="*/ 35507 h 196830"/>
                <a:gd name="connsiteX13" fmla="*/ 140941 w 733290"/>
                <a:gd name="connsiteY13" fmla="*/ 35507 h 196830"/>
                <a:gd name="connsiteX14" fmla="*/ 734906 w 733290"/>
                <a:gd name="connsiteY14" fmla="*/ 35121 h 196830"/>
                <a:gd name="connsiteX15" fmla="*/ 734134 w 733290"/>
                <a:gd name="connsiteY15" fmla="*/ 386 h 196830"/>
                <a:gd name="connsiteX16" fmla="*/ 49473 w 733290"/>
                <a:gd name="connsiteY16" fmla="*/ 59821 h 196830"/>
                <a:gd name="connsiteX17" fmla="*/ 69542 w 733290"/>
                <a:gd name="connsiteY17" fmla="*/ 42068 h 196830"/>
                <a:gd name="connsiteX18" fmla="*/ 87681 w 733290"/>
                <a:gd name="connsiteY18" fmla="*/ 59821 h 196830"/>
                <a:gd name="connsiteX19" fmla="*/ 88839 w 733290"/>
                <a:gd name="connsiteY19" fmla="*/ 97643 h 196830"/>
                <a:gd name="connsiteX20" fmla="*/ 49087 w 733290"/>
                <a:gd name="connsiteY20" fmla="*/ 98029 h 196830"/>
                <a:gd name="connsiteX21" fmla="*/ 49473 w 733290"/>
                <a:gd name="connsiteY21" fmla="*/ 59821 h 196830"/>
                <a:gd name="connsiteX22" fmla="*/ 66840 w 733290"/>
                <a:gd name="connsiteY22" fmla="*/ 179077 h 196830"/>
                <a:gd name="connsiteX23" fmla="*/ 35579 w 733290"/>
                <a:gd name="connsiteY23" fmla="*/ 144728 h 196830"/>
                <a:gd name="connsiteX24" fmla="*/ 68384 w 733290"/>
                <a:gd name="connsiteY24" fmla="*/ 113853 h 196830"/>
                <a:gd name="connsiteX25" fmla="*/ 100417 w 733290"/>
                <a:gd name="connsiteY25" fmla="*/ 147430 h 196830"/>
                <a:gd name="connsiteX26" fmla="*/ 66840 w 733290"/>
                <a:gd name="connsiteY26" fmla="*/ 179077 h 19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3290" h="196830">
                  <a:moveTo>
                    <a:pt x="734134" y="386"/>
                  </a:moveTo>
                  <a:cubicBezTo>
                    <a:pt x="489833" y="386"/>
                    <a:pt x="245145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lnTo>
                    <a:pt x="844" y="0"/>
                  </a:lnTo>
                  <a:cubicBezTo>
                    <a:pt x="-1086" y="12350"/>
                    <a:pt x="844" y="26630"/>
                    <a:pt x="1230" y="38208"/>
                  </a:cubicBezTo>
                  <a:cubicBezTo>
                    <a:pt x="15896" y="39366"/>
                    <a:pt x="23615" y="38594"/>
                    <a:pt x="38666" y="38980"/>
                  </a:cubicBezTo>
                  <a:cubicBezTo>
                    <a:pt x="35965" y="51330"/>
                    <a:pt x="28246" y="93784"/>
                    <a:pt x="31333" y="77574"/>
                  </a:cubicBezTo>
                  <a:cubicBezTo>
                    <a:pt x="27860" y="96486"/>
                    <a:pt x="24001" y="115397"/>
                    <a:pt x="20913" y="134308"/>
                  </a:cubicBezTo>
                  <a:cubicBezTo>
                    <a:pt x="18211" y="150517"/>
                    <a:pt x="18597" y="166341"/>
                    <a:pt x="29404" y="179849"/>
                  </a:cubicBezTo>
                  <a:cubicBezTo>
                    <a:pt x="43298" y="197988"/>
                    <a:pt x="67612" y="204935"/>
                    <a:pt x="88067" y="196830"/>
                  </a:cubicBezTo>
                  <a:cubicBezTo>
                    <a:pt x="110066" y="188340"/>
                    <a:pt x="123574" y="166727"/>
                    <a:pt x="120486" y="141641"/>
                  </a:cubicBezTo>
                  <a:cubicBezTo>
                    <a:pt x="117785" y="120028"/>
                    <a:pt x="103119" y="56734"/>
                    <a:pt x="99645" y="35507"/>
                  </a:cubicBezTo>
                  <a:cubicBezTo>
                    <a:pt x="125889" y="35507"/>
                    <a:pt x="86137" y="35507"/>
                    <a:pt x="140941" y="35507"/>
                  </a:cubicBezTo>
                  <a:cubicBezTo>
                    <a:pt x="338929" y="35121"/>
                    <a:pt x="536918" y="35121"/>
                    <a:pt x="734906" y="35121"/>
                  </a:cubicBezTo>
                  <a:cubicBezTo>
                    <a:pt x="734134" y="23928"/>
                    <a:pt x="734134" y="11964"/>
                    <a:pt x="734134" y="386"/>
                  </a:cubicBezTo>
                  <a:close/>
                  <a:moveTo>
                    <a:pt x="49473" y="59821"/>
                  </a:moveTo>
                  <a:cubicBezTo>
                    <a:pt x="50245" y="50172"/>
                    <a:pt x="58735" y="42454"/>
                    <a:pt x="69542" y="42068"/>
                  </a:cubicBezTo>
                  <a:cubicBezTo>
                    <a:pt x="79962" y="41682"/>
                    <a:pt x="86523" y="50172"/>
                    <a:pt x="87681" y="59821"/>
                  </a:cubicBezTo>
                  <a:cubicBezTo>
                    <a:pt x="89225" y="73329"/>
                    <a:pt x="89611" y="82206"/>
                    <a:pt x="88839" y="97643"/>
                  </a:cubicBezTo>
                  <a:cubicBezTo>
                    <a:pt x="88839" y="97643"/>
                    <a:pt x="59121" y="102661"/>
                    <a:pt x="49087" y="98029"/>
                  </a:cubicBezTo>
                  <a:cubicBezTo>
                    <a:pt x="49087" y="87609"/>
                    <a:pt x="48701" y="70627"/>
                    <a:pt x="49473" y="59821"/>
                  </a:cubicBezTo>
                  <a:close/>
                  <a:moveTo>
                    <a:pt x="66840" y="179077"/>
                  </a:moveTo>
                  <a:cubicBezTo>
                    <a:pt x="48701" y="178305"/>
                    <a:pt x="34807" y="162868"/>
                    <a:pt x="35579" y="144728"/>
                  </a:cubicBezTo>
                  <a:cubicBezTo>
                    <a:pt x="36351" y="127361"/>
                    <a:pt x="51017" y="113853"/>
                    <a:pt x="68384" y="113853"/>
                  </a:cubicBezTo>
                  <a:cubicBezTo>
                    <a:pt x="86909" y="114239"/>
                    <a:pt x="100803" y="128519"/>
                    <a:pt x="100417" y="147430"/>
                  </a:cubicBezTo>
                  <a:cubicBezTo>
                    <a:pt x="100031" y="165955"/>
                    <a:pt x="85365" y="179463"/>
                    <a:pt x="66840" y="179077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8137B78-EFFE-4214-826B-C141E73307B0}"/>
                </a:ext>
              </a:extLst>
            </p:cNvPr>
            <p:cNvSpPr/>
            <p:nvPr/>
          </p:nvSpPr>
          <p:spPr>
            <a:xfrm>
              <a:off x="3970554" y="1419144"/>
              <a:ext cx="1408689" cy="138939"/>
            </a:xfrm>
            <a:custGeom>
              <a:avLst/>
              <a:gdLst>
                <a:gd name="connsiteX0" fmla="*/ 1412163 w 1408689"/>
                <a:gd name="connsiteY0" fmla="*/ 138939 h 138939"/>
                <a:gd name="connsiteX1" fmla="*/ 0 w 1408689"/>
                <a:gd name="connsiteY1" fmla="*/ 138939 h 138939"/>
                <a:gd name="connsiteX2" fmla="*/ 10806 w 1408689"/>
                <a:gd name="connsiteY2" fmla="*/ 0 h 138939"/>
                <a:gd name="connsiteX3" fmla="*/ 1396725 w 1408689"/>
                <a:gd name="connsiteY3" fmla="*/ 7333 h 13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8689" h="138939">
                  <a:moveTo>
                    <a:pt x="1412163" y="138939"/>
                  </a:moveTo>
                  <a:lnTo>
                    <a:pt x="0" y="138939"/>
                  </a:lnTo>
                  <a:lnTo>
                    <a:pt x="10806" y="0"/>
                  </a:lnTo>
                  <a:lnTo>
                    <a:pt x="1396725" y="733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13AC5560-CB79-439C-BDE3-2AD3BCFD9080}"/>
                </a:ext>
              </a:extLst>
            </p:cNvPr>
            <p:cNvSpPr/>
            <p:nvPr/>
          </p:nvSpPr>
          <p:spPr>
            <a:xfrm>
              <a:off x="4171244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8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8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5817" y="796585"/>
                    <a:pt x="112309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62F0E29A-BD21-48F2-A136-E9B5916FDE20}"/>
                </a:ext>
              </a:extLst>
            </p:cNvPr>
            <p:cNvSpPr/>
            <p:nvPr/>
          </p:nvSpPr>
          <p:spPr>
            <a:xfrm>
              <a:off x="5050806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7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7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6203" y="796585"/>
                    <a:pt x="112695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99BD0E69-7D07-472C-BDD7-37C5DCBEAF26}"/>
                </a:ext>
              </a:extLst>
            </p:cNvPr>
            <p:cNvSpPr/>
            <p:nvPr/>
          </p:nvSpPr>
          <p:spPr>
            <a:xfrm>
              <a:off x="4161981" y="1997286"/>
              <a:ext cx="142799" cy="162096"/>
            </a:xfrm>
            <a:custGeom>
              <a:avLst/>
              <a:gdLst>
                <a:gd name="connsiteX0" fmla="*/ 144342 w 142798"/>
                <a:gd name="connsiteY0" fmla="*/ 19297 h 162095"/>
                <a:gd name="connsiteX1" fmla="*/ 125045 w 142798"/>
                <a:gd name="connsiteY1" fmla="*/ 0 h 162095"/>
                <a:gd name="connsiteX2" fmla="*/ 386 w 142798"/>
                <a:gd name="connsiteY2" fmla="*/ 772 h 162095"/>
                <a:gd name="connsiteX3" fmla="*/ 0 w 142798"/>
                <a:gd name="connsiteY3" fmla="*/ 101117 h 162095"/>
                <a:gd name="connsiteX4" fmla="*/ 8105 w 142798"/>
                <a:gd name="connsiteY4" fmla="*/ 123888 h 162095"/>
                <a:gd name="connsiteX5" fmla="*/ 135080 w 142798"/>
                <a:gd name="connsiteY5" fmla="*/ 127361 h 162095"/>
                <a:gd name="connsiteX6" fmla="*/ 143956 w 142798"/>
                <a:gd name="connsiteY6" fmla="*/ 101503 h 162095"/>
                <a:gd name="connsiteX7" fmla="*/ 144342 w 142798"/>
                <a:gd name="connsiteY7" fmla="*/ 19297 h 162095"/>
                <a:gd name="connsiteX8" fmla="*/ 119642 w 142798"/>
                <a:gd name="connsiteY8" fmla="*/ 63295 h 162095"/>
                <a:gd name="connsiteX9" fmla="*/ 23542 w 142798"/>
                <a:gd name="connsiteY9" fmla="*/ 63295 h 162095"/>
                <a:gd name="connsiteX10" fmla="*/ 8877 w 142798"/>
                <a:gd name="connsiteY10" fmla="*/ 45927 h 162095"/>
                <a:gd name="connsiteX11" fmla="*/ 23928 w 142798"/>
                <a:gd name="connsiteY11" fmla="*/ 28560 h 162095"/>
                <a:gd name="connsiteX12" fmla="*/ 73715 w 142798"/>
                <a:gd name="connsiteY12" fmla="*/ 28560 h 162095"/>
                <a:gd name="connsiteX13" fmla="*/ 120028 w 142798"/>
                <a:gd name="connsiteY13" fmla="*/ 28560 h 162095"/>
                <a:gd name="connsiteX14" fmla="*/ 135466 w 142798"/>
                <a:gd name="connsiteY14" fmla="*/ 45155 h 162095"/>
                <a:gd name="connsiteX15" fmla="*/ 119642 w 142798"/>
                <a:gd name="connsiteY15" fmla="*/ 63295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44342" y="19297"/>
                  </a:moveTo>
                  <a:cubicBezTo>
                    <a:pt x="144728" y="5403"/>
                    <a:pt x="138939" y="0"/>
                    <a:pt x="125045" y="0"/>
                  </a:cubicBezTo>
                  <a:cubicBezTo>
                    <a:pt x="83364" y="772"/>
                    <a:pt x="42068" y="386"/>
                    <a:pt x="386" y="772"/>
                  </a:cubicBezTo>
                  <a:cubicBezTo>
                    <a:pt x="386" y="34349"/>
                    <a:pt x="386" y="67926"/>
                    <a:pt x="0" y="101117"/>
                  </a:cubicBezTo>
                  <a:cubicBezTo>
                    <a:pt x="2702" y="108836"/>
                    <a:pt x="5403" y="116555"/>
                    <a:pt x="8105" y="123888"/>
                  </a:cubicBezTo>
                  <a:cubicBezTo>
                    <a:pt x="46313" y="173674"/>
                    <a:pt x="93398" y="174832"/>
                    <a:pt x="135080" y="127361"/>
                  </a:cubicBezTo>
                  <a:cubicBezTo>
                    <a:pt x="138167" y="118870"/>
                    <a:pt x="140869" y="109994"/>
                    <a:pt x="143956" y="101503"/>
                  </a:cubicBezTo>
                  <a:cubicBezTo>
                    <a:pt x="143956" y="74101"/>
                    <a:pt x="143571" y="46699"/>
                    <a:pt x="144342" y="19297"/>
                  </a:cubicBezTo>
                  <a:close/>
                  <a:moveTo>
                    <a:pt x="119642" y="63295"/>
                  </a:moveTo>
                  <a:cubicBezTo>
                    <a:pt x="87609" y="62909"/>
                    <a:pt x="55576" y="62909"/>
                    <a:pt x="23542" y="63295"/>
                  </a:cubicBezTo>
                  <a:cubicBezTo>
                    <a:pt x="11192" y="63295"/>
                    <a:pt x="8877" y="56348"/>
                    <a:pt x="8877" y="45927"/>
                  </a:cubicBezTo>
                  <a:cubicBezTo>
                    <a:pt x="8877" y="35507"/>
                    <a:pt x="11964" y="28560"/>
                    <a:pt x="23928" y="28560"/>
                  </a:cubicBezTo>
                  <a:cubicBezTo>
                    <a:pt x="40524" y="28946"/>
                    <a:pt x="57119" y="28560"/>
                    <a:pt x="73715" y="28560"/>
                  </a:cubicBezTo>
                  <a:cubicBezTo>
                    <a:pt x="89153" y="28560"/>
                    <a:pt x="104590" y="28946"/>
                    <a:pt x="120028" y="28560"/>
                  </a:cubicBezTo>
                  <a:cubicBezTo>
                    <a:pt x="131606" y="28174"/>
                    <a:pt x="135466" y="33963"/>
                    <a:pt x="135466" y="45155"/>
                  </a:cubicBezTo>
                  <a:cubicBezTo>
                    <a:pt x="135852" y="56348"/>
                    <a:pt x="133150" y="63295"/>
                    <a:pt x="119642" y="63295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192AC844-99DF-4547-8A11-633DB278CCCC}"/>
                </a:ext>
              </a:extLst>
            </p:cNvPr>
            <p:cNvSpPr/>
            <p:nvPr/>
          </p:nvSpPr>
          <p:spPr>
            <a:xfrm>
              <a:off x="5041593" y="1997266"/>
              <a:ext cx="142799" cy="162096"/>
            </a:xfrm>
            <a:custGeom>
              <a:avLst/>
              <a:gdLst>
                <a:gd name="connsiteX0" fmla="*/ 125382 w 142798"/>
                <a:gd name="connsiteY0" fmla="*/ 19 h 162095"/>
                <a:gd name="connsiteX1" fmla="*/ 723 w 142798"/>
                <a:gd name="connsiteY1" fmla="*/ 791 h 162095"/>
                <a:gd name="connsiteX2" fmla="*/ 337 w 142798"/>
                <a:gd name="connsiteY2" fmla="*/ 40929 h 162095"/>
                <a:gd name="connsiteX3" fmla="*/ 8441 w 142798"/>
                <a:gd name="connsiteY3" fmla="*/ 124293 h 162095"/>
                <a:gd name="connsiteX4" fmla="*/ 135416 w 142798"/>
                <a:gd name="connsiteY4" fmla="*/ 127766 h 162095"/>
                <a:gd name="connsiteX5" fmla="*/ 143907 w 142798"/>
                <a:gd name="connsiteY5" fmla="*/ 105382 h 162095"/>
                <a:gd name="connsiteX6" fmla="*/ 144293 w 142798"/>
                <a:gd name="connsiteY6" fmla="*/ 19316 h 162095"/>
                <a:gd name="connsiteX7" fmla="*/ 125382 w 142798"/>
                <a:gd name="connsiteY7" fmla="*/ 19 h 162095"/>
                <a:gd name="connsiteX8" fmla="*/ 122294 w 142798"/>
                <a:gd name="connsiteY8" fmla="*/ 62928 h 162095"/>
                <a:gd name="connsiteX9" fmla="*/ 72508 w 142798"/>
                <a:gd name="connsiteY9" fmla="*/ 62928 h 162095"/>
                <a:gd name="connsiteX10" fmla="*/ 24265 w 142798"/>
                <a:gd name="connsiteY10" fmla="*/ 62928 h 162095"/>
                <a:gd name="connsiteX11" fmla="*/ 9213 w 142798"/>
                <a:gd name="connsiteY11" fmla="*/ 45561 h 162095"/>
                <a:gd name="connsiteX12" fmla="*/ 24265 w 142798"/>
                <a:gd name="connsiteY12" fmla="*/ 28193 h 162095"/>
                <a:gd name="connsiteX13" fmla="*/ 122294 w 142798"/>
                <a:gd name="connsiteY13" fmla="*/ 28193 h 162095"/>
                <a:gd name="connsiteX14" fmla="*/ 135802 w 142798"/>
                <a:gd name="connsiteY14" fmla="*/ 44403 h 162095"/>
                <a:gd name="connsiteX15" fmla="*/ 122294 w 142798"/>
                <a:gd name="connsiteY15" fmla="*/ 62928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25382" y="19"/>
                  </a:moveTo>
                  <a:cubicBezTo>
                    <a:pt x="84086" y="791"/>
                    <a:pt x="42404" y="405"/>
                    <a:pt x="723" y="791"/>
                  </a:cubicBezTo>
                  <a:cubicBezTo>
                    <a:pt x="723" y="14299"/>
                    <a:pt x="-49" y="27807"/>
                    <a:pt x="337" y="40929"/>
                  </a:cubicBezTo>
                  <a:cubicBezTo>
                    <a:pt x="1495" y="68717"/>
                    <a:pt x="-4295" y="97663"/>
                    <a:pt x="8441" y="124293"/>
                  </a:cubicBezTo>
                  <a:cubicBezTo>
                    <a:pt x="46650" y="173693"/>
                    <a:pt x="94121" y="175237"/>
                    <a:pt x="135416" y="127766"/>
                  </a:cubicBezTo>
                  <a:cubicBezTo>
                    <a:pt x="138118" y="120433"/>
                    <a:pt x="141206" y="112714"/>
                    <a:pt x="143907" y="105382"/>
                  </a:cubicBezTo>
                  <a:cubicBezTo>
                    <a:pt x="143907" y="76822"/>
                    <a:pt x="143907" y="47876"/>
                    <a:pt x="144293" y="19316"/>
                  </a:cubicBezTo>
                  <a:cubicBezTo>
                    <a:pt x="144679" y="5037"/>
                    <a:pt x="138890" y="-367"/>
                    <a:pt x="125382" y="19"/>
                  </a:cubicBezTo>
                  <a:close/>
                  <a:moveTo>
                    <a:pt x="122294" y="62928"/>
                  </a:moveTo>
                  <a:cubicBezTo>
                    <a:pt x="105699" y="62928"/>
                    <a:pt x="89103" y="62928"/>
                    <a:pt x="72508" y="62928"/>
                  </a:cubicBezTo>
                  <a:cubicBezTo>
                    <a:pt x="56298" y="62928"/>
                    <a:pt x="40475" y="62542"/>
                    <a:pt x="24265" y="62928"/>
                  </a:cubicBezTo>
                  <a:cubicBezTo>
                    <a:pt x="11915" y="63314"/>
                    <a:pt x="9213" y="56367"/>
                    <a:pt x="9213" y="45561"/>
                  </a:cubicBezTo>
                  <a:cubicBezTo>
                    <a:pt x="9213" y="35140"/>
                    <a:pt x="11915" y="28193"/>
                    <a:pt x="24265" y="28193"/>
                  </a:cubicBezTo>
                  <a:cubicBezTo>
                    <a:pt x="57070" y="28193"/>
                    <a:pt x="89489" y="28193"/>
                    <a:pt x="122294" y="28193"/>
                  </a:cubicBezTo>
                  <a:cubicBezTo>
                    <a:pt x="133873" y="28193"/>
                    <a:pt x="136188" y="34754"/>
                    <a:pt x="135802" y="44403"/>
                  </a:cubicBezTo>
                  <a:cubicBezTo>
                    <a:pt x="135802" y="54437"/>
                    <a:pt x="135416" y="63314"/>
                    <a:pt x="122294" y="6292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8C435FA8-8AFB-4A4C-99C2-CF56CA3ED636}"/>
                </a:ext>
              </a:extLst>
            </p:cNvPr>
            <p:cNvSpPr/>
            <p:nvPr/>
          </p:nvSpPr>
          <p:spPr>
            <a:xfrm>
              <a:off x="3974027" y="1471633"/>
              <a:ext cx="1400970" cy="50172"/>
            </a:xfrm>
            <a:custGeom>
              <a:avLst/>
              <a:gdLst>
                <a:gd name="connsiteX0" fmla="*/ 0 w 1400970"/>
                <a:gd name="connsiteY0" fmla="*/ 0 h 50172"/>
                <a:gd name="connsiteX1" fmla="*/ 1400970 w 1400970"/>
                <a:gd name="connsiteY1" fmla="*/ 0 h 50172"/>
                <a:gd name="connsiteX2" fmla="*/ 1400970 w 1400970"/>
                <a:gd name="connsiteY2" fmla="*/ 50172 h 50172"/>
                <a:gd name="connsiteX3" fmla="*/ 0 w 1400970"/>
                <a:gd name="connsiteY3" fmla="*/ 50172 h 5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0970" h="50172">
                  <a:moveTo>
                    <a:pt x="0" y="0"/>
                  </a:moveTo>
                  <a:lnTo>
                    <a:pt x="1400970" y="0"/>
                  </a:lnTo>
                  <a:lnTo>
                    <a:pt x="1400970" y="50172"/>
                  </a:lnTo>
                  <a:lnTo>
                    <a:pt x="0" y="50172"/>
                  </a:ln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578BB06A-5A14-4F55-A86A-E46583C80D8A}"/>
                </a:ext>
              </a:extLst>
            </p:cNvPr>
            <p:cNvSpPr/>
            <p:nvPr/>
          </p:nvSpPr>
          <p:spPr>
            <a:xfrm>
              <a:off x="4043636" y="1492601"/>
              <a:ext cx="100345" cy="185252"/>
            </a:xfrm>
            <a:custGeom>
              <a:avLst/>
              <a:gdLst>
                <a:gd name="connsiteX0" fmla="*/ 19158 w 100344"/>
                <a:gd name="connsiteY0" fmla="*/ 26502 h 185252"/>
                <a:gd name="connsiteX1" fmla="*/ 11825 w 100344"/>
                <a:gd name="connsiteY1" fmla="*/ 65097 h 185252"/>
                <a:gd name="connsiteX2" fmla="*/ 1405 w 100344"/>
                <a:gd name="connsiteY2" fmla="*/ 121830 h 185252"/>
                <a:gd name="connsiteX3" fmla="*/ 9896 w 100344"/>
                <a:gd name="connsiteY3" fmla="*/ 167371 h 185252"/>
                <a:gd name="connsiteX4" fmla="*/ 68559 w 100344"/>
                <a:gd name="connsiteY4" fmla="*/ 184353 h 185252"/>
                <a:gd name="connsiteX5" fmla="*/ 100978 w 100344"/>
                <a:gd name="connsiteY5" fmla="*/ 129163 h 185252"/>
                <a:gd name="connsiteX6" fmla="*/ 80137 w 100344"/>
                <a:gd name="connsiteY6" fmla="*/ 23029 h 185252"/>
                <a:gd name="connsiteX7" fmla="*/ 19158 w 100344"/>
                <a:gd name="connsiteY7" fmla="*/ 26502 h 185252"/>
                <a:gd name="connsiteX8" fmla="*/ 30351 w 100344"/>
                <a:gd name="connsiteY8" fmla="*/ 46957 h 185252"/>
                <a:gd name="connsiteX9" fmla="*/ 50420 w 100344"/>
                <a:gd name="connsiteY9" fmla="*/ 29204 h 185252"/>
                <a:gd name="connsiteX10" fmla="*/ 68559 w 100344"/>
                <a:gd name="connsiteY10" fmla="*/ 46957 h 185252"/>
                <a:gd name="connsiteX11" fmla="*/ 69717 w 100344"/>
                <a:gd name="connsiteY11" fmla="*/ 84780 h 185252"/>
                <a:gd name="connsiteX12" fmla="*/ 29965 w 100344"/>
                <a:gd name="connsiteY12" fmla="*/ 85166 h 185252"/>
                <a:gd name="connsiteX13" fmla="*/ 30351 w 100344"/>
                <a:gd name="connsiteY13" fmla="*/ 46957 h 185252"/>
                <a:gd name="connsiteX14" fmla="*/ 81295 w 100344"/>
                <a:gd name="connsiteY14" fmla="*/ 134566 h 185252"/>
                <a:gd name="connsiteX15" fmla="*/ 47718 w 100344"/>
                <a:gd name="connsiteY15" fmla="*/ 166213 h 185252"/>
                <a:gd name="connsiteX16" fmla="*/ 16457 w 100344"/>
                <a:gd name="connsiteY16" fmla="*/ 131865 h 185252"/>
                <a:gd name="connsiteX17" fmla="*/ 49262 w 100344"/>
                <a:gd name="connsiteY17" fmla="*/ 100989 h 185252"/>
                <a:gd name="connsiteX18" fmla="*/ 81295 w 100344"/>
                <a:gd name="connsiteY18" fmla="*/ 134566 h 18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344" h="185252">
                  <a:moveTo>
                    <a:pt x="19158" y="26502"/>
                  </a:moveTo>
                  <a:cubicBezTo>
                    <a:pt x="16457" y="38853"/>
                    <a:pt x="8738" y="81306"/>
                    <a:pt x="11825" y="65097"/>
                  </a:cubicBezTo>
                  <a:cubicBezTo>
                    <a:pt x="8352" y="84008"/>
                    <a:pt x="4492" y="102919"/>
                    <a:pt x="1405" y="121830"/>
                  </a:cubicBezTo>
                  <a:cubicBezTo>
                    <a:pt x="-1297" y="138040"/>
                    <a:pt x="-911" y="153863"/>
                    <a:pt x="9896" y="167371"/>
                  </a:cubicBezTo>
                  <a:cubicBezTo>
                    <a:pt x="23789" y="185511"/>
                    <a:pt x="48104" y="192458"/>
                    <a:pt x="68559" y="184353"/>
                  </a:cubicBezTo>
                  <a:cubicBezTo>
                    <a:pt x="90557" y="175862"/>
                    <a:pt x="104065" y="154249"/>
                    <a:pt x="100978" y="129163"/>
                  </a:cubicBezTo>
                  <a:cubicBezTo>
                    <a:pt x="98276" y="107550"/>
                    <a:pt x="83611" y="44256"/>
                    <a:pt x="80137" y="23029"/>
                  </a:cubicBezTo>
                  <a:cubicBezTo>
                    <a:pt x="70103" y="-8232"/>
                    <a:pt x="26877" y="-8232"/>
                    <a:pt x="19158" y="26502"/>
                  </a:cubicBezTo>
                  <a:close/>
                  <a:moveTo>
                    <a:pt x="30351" y="46957"/>
                  </a:moveTo>
                  <a:cubicBezTo>
                    <a:pt x="31122" y="37309"/>
                    <a:pt x="39613" y="29590"/>
                    <a:pt x="50420" y="29204"/>
                  </a:cubicBezTo>
                  <a:cubicBezTo>
                    <a:pt x="60840" y="28818"/>
                    <a:pt x="67401" y="37309"/>
                    <a:pt x="68559" y="46957"/>
                  </a:cubicBezTo>
                  <a:cubicBezTo>
                    <a:pt x="70103" y="60465"/>
                    <a:pt x="70489" y="69342"/>
                    <a:pt x="69717" y="84780"/>
                  </a:cubicBezTo>
                  <a:cubicBezTo>
                    <a:pt x="69717" y="84780"/>
                    <a:pt x="39999" y="89797"/>
                    <a:pt x="29965" y="85166"/>
                  </a:cubicBezTo>
                  <a:cubicBezTo>
                    <a:pt x="29965" y="74745"/>
                    <a:pt x="29579" y="57764"/>
                    <a:pt x="30351" y="46957"/>
                  </a:cubicBezTo>
                  <a:close/>
                  <a:moveTo>
                    <a:pt x="81295" y="134566"/>
                  </a:moveTo>
                  <a:cubicBezTo>
                    <a:pt x="80909" y="153091"/>
                    <a:pt x="66243" y="166985"/>
                    <a:pt x="47718" y="166213"/>
                  </a:cubicBezTo>
                  <a:cubicBezTo>
                    <a:pt x="29579" y="165442"/>
                    <a:pt x="15685" y="150004"/>
                    <a:pt x="16457" y="131865"/>
                  </a:cubicBezTo>
                  <a:cubicBezTo>
                    <a:pt x="17228" y="114497"/>
                    <a:pt x="31894" y="100989"/>
                    <a:pt x="49262" y="100989"/>
                  </a:cubicBezTo>
                  <a:cubicBezTo>
                    <a:pt x="67787" y="101375"/>
                    <a:pt x="81681" y="115655"/>
                    <a:pt x="81295" y="134566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11C7F165-4011-4F2F-BC31-449C8B868C03}"/>
                </a:ext>
              </a:extLst>
            </p:cNvPr>
            <p:cNvSpPr/>
            <p:nvPr/>
          </p:nvSpPr>
          <p:spPr>
            <a:xfrm>
              <a:off x="4403877" y="1829015"/>
              <a:ext cx="45720" cy="567335"/>
            </a:xfrm>
            <a:custGeom>
              <a:avLst/>
              <a:gdLst>
                <a:gd name="connsiteX0" fmla="*/ 40138 w 77188"/>
                <a:gd name="connsiteY0" fmla="*/ 570808 h 567334"/>
                <a:gd name="connsiteX1" fmla="*/ 40138 w 77188"/>
                <a:gd name="connsiteY1" fmla="*/ 570808 h 567334"/>
                <a:gd name="connsiteX2" fmla="*/ 0 w 77188"/>
                <a:gd name="connsiteY2" fmla="*/ 530670 h 567334"/>
                <a:gd name="connsiteX3" fmla="*/ 0 w 77188"/>
                <a:gd name="connsiteY3" fmla="*/ 40138 h 567334"/>
                <a:gd name="connsiteX4" fmla="*/ 40138 w 77188"/>
                <a:gd name="connsiteY4" fmla="*/ 0 h 567334"/>
                <a:gd name="connsiteX5" fmla="*/ 40138 w 77188"/>
                <a:gd name="connsiteY5" fmla="*/ 0 h 567334"/>
                <a:gd name="connsiteX6" fmla="*/ 80276 w 77188"/>
                <a:gd name="connsiteY6" fmla="*/ 40138 h 567334"/>
                <a:gd name="connsiteX7" fmla="*/ 80276 w 77188"/>
                <a:gd name="connsiteY7" fmla="*/ 530670 h 567334"/>
                <a:gd name="connsiteX8" fmla="*/ 40138 w 77188"/>
                <a:gd name="connsiteY8" fmla="*/ 570808 h 56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567334">
                  <a:moveTo>
                    <a:pt x="40138" y="570808"/>
                  </a:moveTo>
                  <a:lnTo>
                    <a:pt x="40138" y="570808"/>
                  </a:lnTo>
                  <a:cubicBezTo>
                    <a:pt x="17753" y="570808"/>
                    <a:pt x="0" y="552669"/>
                    <a:pt x="0" y="53067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530670"/>
                  </a:lnTo>
                  <a:cubicBezTo>
                    <a:pt x="80276" y="552669"/>
                    <a:pt x="62523" y="570808"/>
                    <a:pt x="40138" y="57080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5572A9C-8CDD-41B7-AF82-2981D7037BDE}"/>
                </a:ext>
              </a:extLst>
            </p:cNvPr>
            <p:cNvSpPr/>
            <p:nvPr/>
          </p:nvSpPr>
          <p:spPr>
            <a:xfrm>
              <a:off x="4895955" y="1820498"/>
              <a:ext cx="45719" cy="239284"/>
            </a:xfrm>
            <a:custGeom>
              <a:avLst/>
              <a:gdLst>
                <a:gd name="connsiteX0" fmla="*/ 40138 w 77188"/>
                <a:gd name="connsiteY0" fmla="*/ 242758 h 239284"/>
                <a:gd name="connsiteX1" fmla="*/ 40138 w 77188"/>
                <a:gd name="connsiteY1" fmla="*/ 242758 h 239284"/>
                <a:gd name="connsiteX2" fmla="*/ 0 w 77188"/>
                <a:gd name="connsiteY2" fmla="*/ 202620 h 239284"/>
                <a:gd name="connsiteX3" fmla="*/ 0 w 77188"/>
                <a:gd name="connsiteY3" fmla="*/ 40138 h 239284"/>
                <a:gd name="connsiteX4" fmla="*/ 40138 w 77188"/>
                <a:gd name="connsiteY4" fmla="*/ 0 h 239284"/>
                <a:gd name="connsiteX5" fmla="*/ 40138 w 77188"/>
                <a:gd name="connsiteY5" fmla="*/ 0 h 239284"/>
                <a:gd name="connsiteX6" fmla="*/ 80276 w 77188"/>
                <a:gd name="connsiteY6" fmla="*/ 40138 h 239284"/>
                <a:gd name="connsiteX7" fmla="*/ 80276 w 77188"/>
                <a:gd name="connsiteY7" fmla="*/ 202620 h 239284"/>
                <a:gd name="connsiteX8" fmla="*/ 40138 w 77188"/>
                <a:gd name="connsiteY8" fmla="*/ 242758 h 23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239284">
                  <a:moveTo>
                    <a:pt x="40138" y="242758"/>
                  </a:moveTo>
                  <a:lnTo>
                    <a:pt x="40138" y="242758"/>
                  </a:lnTo>
                  <a:cubicBezTo>
                    <a:pt x="17753" y="242758"/>
                    <a:pt x="0" y="224618"/>
                    <a:pt x="0" y="20262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202620"/>
                  </a:lnTo>
                  <a:cubicBezTo>
                    <a:pt x="80662" y="224618"/>
                    <a:pt x="62523" y="242758"/>
                    <a:pt x="40138" y="24275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A909580D-F5B8-4E07-AAC5-47D270016CB2}"/>
                </a:ext>
              </a:extLst>
            </p:cNvPr>
            <p:cNvSpPr/>
            <p:nvPr/>
          </p:nvSpPr>
          <p:spPr>
            <a:xfrm>
              <a:off x="4733442" y="2464347"/>
              <a:ext cx="375374" cy="375374"/>
            </a:xfrm>
            <a:custGeom>
              <a:avLst/>
              <a:gdLst>
                <a:gd name="connsiteX0" fmla="*/ 448465 w 447692"/>
                <a:gd name="connsiteY0" fmla="*/ 224232 h 447692"/>
                <a:gd name="connsiteX1" fmla="*/ 224232 w 447692"/>
                <a:gd name="connsiteY1" fmla="*/ 448465 h 447692"/>
                <a:gd name="connsiteX2" fmla="*/ 0 w 447692"/>
                <a:gd name="connsiteY2" fmla="*/ 224232 h 447692"/>
                <a:gd name="connsiteX3" fmla="*/ 224232 w 447692"/>
                <a:gd name="connsiteY3" fmla="*/ 0 h 447692"/>
                <a:gd name="connsiteX4" fmla="*/ 448465 w 447692"/>
                <a:gd name="connsiteY4" fmla="*/ 224232 h 44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692" h="447692">
                  <a:moveTo>
                    <a:pt x="448465" y="224232"/>
                  </a:moveTo>
                  <a:cubicBezTo>
                    <a:pt x="448465" y="348073"/>
                    <a:pt x="348073" y="448465"/>
                    <a:pt x="224232" y="448465"/>
                  </a:cubicBezTo>
                  <a:cubicBezTo>
                    <a:pt x="100392" y="448465"/>
                    <a:pt x="0" y="348072"/>
                    <a:pt x="0" y="224232"/>
                  </a:cubicBezTo>
                  <a:cubicBezTo>
                    <a:pt x="0" y="100392"/>
                    <a:pt x="100392" y="0"/>
                    <a:pt x="224232" y="0"/>
                  </a:cubicBezTo>
                  <a:cubicBezTo>
                    <a:pt x="348073" y="0"/>
                    <a:pt x="448465" y="100392"/>
                    <a:pt x="448465" y="22423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1A7A983B-A3C8-4A6F-8B8A-D1DED7163F33}"/>
                </a:ext>
              </a:extLst>
            </p:cNvPr>
            <p:cNvSpPr/>
            <p:nvPr/>
          </p:nvSpPr>
          <p:spPr>
            <a:xfrm>
              <a:off x="4127246" y="2526997"/>
              <a:ext cx="382083" cy="343488"/>
            </a:xfrm>
            <a:custGeom>
              <a:avLst/>
              <a:gdLst>
                <a:gd name="connsiteX0" fmla="*/ 0 w 382082"/>
                <a:gd name="connsiteY0" fmla="*/ 227121 h 343488"/>
                <a:gd name="connsiteX1" fmla="*/ 20069 w 382082"/>
                <a:gd name="connsiteY1" fmla="*/ 167300 h 343488"/>
                <a:gd name="connsiteX2" fmla="*/ 81434 w 382082"/>
                <a:gd name="connsiteY2" fmla="*/ 6362 h 343488"/>
                <a:gd name="connsiteX3" fmla="*/ 115397 w 382082"/>
                <a:gd name="connsiteY3" fmla="*/ 5976 h 343488"/>
                <a:gd name="connsiteX4" fmla="*/ 312999 w 382082"/>
                <a:gd name="connsiteY4" fmla="*/ 80849 h 343488"/>
                <a:gd name="connsiteX5" fmla="*/ 363558 w 382082"/>
                <a:gd name="connsiteY5" fmla="*/ 99760 h 343488"/>
                <a:gd name="connsiteX6" fmla="*/ 385942 w 382082"/>
                <a:gd name="connsiteY6" fmla="*/ 119057 h 343488"/>
                <a:gd name="connsiteX7" fmla="*/ 302579 w 382082"/>
                <a:gd name="connsiteY7" fmla="*/ 339044 h 343488"/>
                <a:gd name="connsiteX8" fmla="*/ 275563 w 382082"/>
                <a:gd name="connsiteY8" fmla="*/ 341360 h 343488"/>
                <a:gd name="connsiteX9" fmla="*/ 16981 w 382082"/>
                <a:gd name="connsiteY9" fmla="*/ 243717 h 343488"/>
                <a:gd name="connsiteX10" fmla="*/ 0 w 382082"/>
                <a:gd name="connsiteY10" fmla="*/ 227121 h 343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2082" h="343488">
                  <a:moveTo>
                    <a:pt x="0" y="227121"/>
                  </a:moveTo>
                  <a:cubicBezTo>
                    <a:pt x="386" y="205122"/>
                    <a:pt x="13122" y="186983"/>
                    <a:pt x="20069" y="167300"/>
                  </a:cubicBezTo>
                  <a:cubicBezTo>
                    <a:pt x="39366" y="113268"/>
                    <a:pt x="60979" y="60008"/>
                    <a:pt x="81434" y="6362"/>
                  </a:cubicBezTo>
                  <a:cubicBezTo>
                    <a:pt x="92626" y="-5216"/>
                    <a:pt x="104590" y="1731"/>
                    <a:pt x="115397" y="5976"/>
                  </a:cubicBezTo>
                  <a:cubicBezTo>
                    <a:pt x="181007" y="31448"/>
                    <a:pt x="247389" y="55377"/>
                    <a:pt x="312999" y="80849"/>
                  </a:cubicBezTo>
                  <a:cubicBezTo>
                    <a:pt x="329595" y="87410"/>
                    <a:pt x="346576" y="93971"/>
                    <a:pt x="363558" y="99760"/>
                  </a:cubicBezTo>
                  <a:cubicBezTo>
                    <a:pt x="373978" y="103234"/>
                    <a:pt x="381697" y="109023"/>
                    <a:pt x="385942" y="119057"/>
                  </a:cubicBezTo>
                  <a:cubicBezTo>
                    <a:pt x="358154" y="192386"/>
                    <a:pt x="330367" y="265715"/>
                    <a:pt x="302579" y="339044"/>
                  </a:cubicBezTo>
                  <a:cubicBezTo>
                    <a:pt x="294088" y="346377"/>
                    <a:pt x="285211" y="344833"/>
                    <a:pt x="275563" y="341360"/>
                  </a:cubicBezTo>
                  <a:cubicBezTo>
                    <a:pt x="189112" y="309327"/>
                    <a:pt x="103047" y="276136"/>
                    <a:pt x="16981" y="243717"/>
                  </a:cubicBezTo>
                  <a:cubicBezTo>
                    <a:pt x="8105" y="241015"/>
                    <a:pt x="2316" y="235998"/>
                    <a:pt x="0" y="22712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33512559-8FE1-40C5-BD87-B6467C8EF30F}"/>
                </a:ext>
              </a:extLst>
            </p:cNvPr>
            <p:cNvSpPr/>
            <p:nvPr/>
          </p:nvSpPr>
          <p:spPr>
            <a:xfrm>
              <a:off x="4208680" y="2409422"/>
              <a:ext cx="308754" cy="235425"/>
            </a:xfrm>
            <a:custGeom>
              <a:avLst/>
              <a:gdLst>
                <a:gd name="connsiteX0" fmla="*/ 304508 w 308753"/>
                <a:gd name="connsiteY0" fmla="*/ 237018 h 235424"/>
                <a:gd name="connsiteX1" fmla="*/ 15052 w 308753"/>
                <a:gd name="connsiteY1" fmla="*/ 127025 h 235424"/>
                <a:gd name="connsiteX2" fmla="*/ 0 w 308753"/>
                <a:gd name="connsiteY2" fmla="*/ 123937 h 235424"/>
                <a:gd name="connsiteX3" fmla="*/ 81048 w 308753"/>
                <a:gd name="connsiteY3" fmla="*/ 45205 h 235424"/>
                <a:gd name="connsiteX4" fmla="*/ 142413 w 308753"/>
                <a:gd name="connsiteY4" fmla="*/ 4295 h 235424"/>
                <a:gd name="connsiteX5" fmla="*/ 159780 w 308753"/>
                <a:gd name="connsiteY5" fmla="*/ 2365 h 235424"/>
                <a:gd name="connsiteX6" fmla="*/ 259739 w 308753"/>
                <a:gd name="connsiteY6" fmla="*/ 40188 h 235424"/>
                <a:gd name="connsiteX7" fmla="*/ 274791 w 308753"/>
                <a:gd name="connsiteY7" fmla="*/ 55240 h 235424"/>
                <a:gd name="connsiteX8" fmla="*/ 294088 w 308753"/>
                <a:gd name="connsiteY8" fmla="*/ 125095 h 235424"/>
                <a:gd name="connsiteX9" fmla="*/ 304508 w 308753"/>
                <a:gd name="connsiteY9" fmla="*/ 237018 h 2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753" h="235424">
                  <a:moveTo>
                    <a:pt x="304508" y="237018"/>
                  </a:moveTo>
                  <a:cubicBezTo>
                    <a:pt x="208023" y="200354"/>
                    <a:pt x="111537" y="163689"/>
                    <a:pt x="15052" y="127025"/>
                  </a:cubicBezTo>
                  <a:cubicBezTo>
                    <a:pt x="10420" y="125095"/>
                    <a:pt x="5017" y="125095"/>
                    <a:pt x="0" y="123937"/>
                  </a:cubicBezTo>
                  <a:cubicBezTo>
                    <a:pt x="13894" y="83799"/>
                    <a:pt x="43611" y="60643"/>
                    <a:pt x="81048" y="45205"/>
                  </a:cubicBezTo>
                  <a:cubicBezTo>
                    <a:pt x="104204" y="35942"/>
                    <a:pt x="126589" y="25136"/>
                    <a:pt x="142413" y="4295"/>
                  </a:cubicBezTo>
                  <a:cubicBezTo>
                    <a:pt x="147430" y="-2266"/>
                    <a:pt x="153605" y="50"/>
                    <a:pt x="159780" y="2365"/>
                  </a:cubicBezTo>
                  <a:cubicBezTo>
                    <a:pt x="192971" y="14716"/>
                    <a:pt x="226548" y="26680"/>
                    <a:pt x="259739" y="40188"/>
                  </a:cubicBezTo>
                  <a:cubicBezTo>
                    <a:pt x="266686" y="42889"/>
                    <a:pt x="274405" y="45591"/>
                    <a:pt x="274791" y="55240"/>
                  </a:cubicBezTo>
                  <a:cubicBezTo>
                    <a:pt x="273247" y="80712"/>
                    <a:pt x="283668" y="103096"/>
                    <a:pt x="294088" y="125095"/>
                  </a:cubicBezTo>
                  <a:cubicBezTo>
                    <a:pt x="311069" y="161374"/>
                    <a:pt x="319946" y="198038"/>
                    <a:pt x="304508" y="237018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5C7B5D6B-069C-4B18-B7A2-AB2027447D4A}"/>
                </a:ext>
              </a:extLst>
            </p:cNvPr>
            <p:cNvSpPr/>
            <p:nvPr/>
          </p:nvSpPr>
          <p:spPr>
            <a:xfrm>
              <a:off x="4120166" y="2754118"/>
              <a:ext cx="308754" cy="158236"/>
            </a:xfrm>
            <a:custGeom>
              <a:avLst/>
              <a:gdLst>
                <a:gd name="connsiteX0" fmla="*/ 7080 w 308753"/>
                <a:gd name="connsiteY0" fmla="*/ 0 h 158236"/>
                <a:gd name="connsiteX1" fmla="*/ 290748 w 308753"/>
                <a:gd name="connsiteY1" fmla="*/ 107292 h 158236"/>
                <a:gd name="connsiteX2" fmla="*/ 309273 w 308753"/>
                <a:gd name="connsiteY2" fmla="*/ 111923 h 158236"/>
                <a:gd name="connsiteX3" fmla="*/ 205455 w 308753"/>
                <a:gd name="connsiteY3" fmla="*/ 153219 h 158236"/>
                <a:gd name="connsiteX4" fmla="*/ 57253 w 308753"/>
                <a:gd name="connsiteY4" fmla="*/ 98029 h 158236"/>
                <a:gd name="connsiteX5" fmla="*/ 3221 w 308753"/>
                <a:gd name="connsiteY5" fmla="*/ 43226 h 158236"/>
                <a:gd name="connsiteX6" fmla="*/ 7080 w 308753"/>
                <a:gd name="connsiteY6" fmla="*/ 0 h 1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753" h="158236">
                  <a:moveTo>
                    <a:pt x="7080" y="0"/>
                  </a:moveTo>
                  <a:cubicBezTo>
                    <a:pt x="101636" y="35893"/>
                    <a:pt x="196192" y="71785"/>
                    <a:pt x="290748" y="107292"/>
                  </a:cubicBezTo>
                  <a:cubicBezTo>
                    <a:pt x="296537" y="109607"/>
                    <a:pt x="303098" y="110379"/>
                    <a:pt x="309273" y="111923"/>
                  </a:cubicBezTo>
                  <a:cubicBezTo>
                    <a:pt x="288432" y="156692"/>
                    <a:pt x="250996" y="170972"/>
                    <a:pt x="205455" y="153219"/>
                  </a:cubicBezTo>
                  <a:cubicBezTo>
                    <a:pt x="156440" y="133922"/>
                    <a:pt x="106653" y="116168"/>
                    <a:pt x="57253" y="98029"/>
                  </a:cubicBezTo>
                  <a:cubicBezTo>
                    <a:pt x="30623" y="88381"/>
                    <a:pt x="11326" y="71785"/>
                    <a:pt x="3221" y="43226"/>
                  </a:cubicBezTo>
                  <a:cubicBezTo>
                    <a:pt x="-1410" y="28174"/>
                    <a:pt x="-1796" y="13894"/>
                    <a:pt x="7080" y="0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73F09C97-C301-4415-8D9A-248C2F3EA515}"/>
                </a:ext>
              </a:extLst>
            </p:cNvPr>
            <p:cNvSpPr/>
            <p:nvPr/>
          </p:nvSpPr>
          <p:spPr>
            <a:xfrm>
              <a:off x="4359584" y="2324951"/>
              <a:ext cx="162096" cy="92626"/>
            </a:xfrm>
            <a:custGeom>
              <a:avLst/>
              <a:gdLst>
                <a:gd name="connsiteX0" fmla="*/ 138553 w 162095"/>
                <a:gd name="connsiteY0" fmla="*/ 93012 h 92626"/>
                <a:gd name="connsiteX1" fmla="*/ 33577 w 162095"/>
                <a:gd name="connsiteY1" fmla="*/ 52102 h 92626"/>
                <a:gd name="connsiteX2" fmla="*/ 0 w 162095"/>
                <a:gd name="connsiteY2" fmla="*/ 46313 h 92626"/>
                <a:gd name="connsiteX3" fmla="*/ 8877 w 162095"/>
                <a:gd name="connsiteY3" fmla="*/ 30103 h 92626"/>
                <a:gd name="connsiteX4" fmla="*/ 34349 w 162095"/>
                <a:gd name="connsiteY4" fmla="*/ 0 h 92626"/>
                <a:gd name="connsiteX5" fmla="*/ 42068 w 162095"/>
                <a:gd name="connsiteY5" fmla="*/ 3859 h 92626"/>
                <a:gd name="connsiteX6" fmla="*/ 92626 w 162095"/>
                <a:gd name="connsiteY6" fmla="*/ 19297 h 92626"/>
                <a:gd name="connsiteX7" fmla="*/ 139711 w 162095"/>
                <a:gd name="connsiteY7" fmla="*/ 40138 h 92626"/>
                <a:gd name="connsiteX8" fmla="*/ 163639 w 162095"/>
                <a:gd name="connsiteY8" fmla="*/ 64452 h 92626"/>
                <a:gd name="connsiteX9" fmla="*/ 143956 w 162095"/>
                <a:gd name="connsiteY9" fmla="*/ 87609 h 92626"/>
                <a:gd name="connsiteX10" fmla="*/ 138553 w 162095"/>
                <a:gd name="connsiteY10" fmla="*/ 93012 h 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095" h="92626">
                  <a:moveTo>
                    <a:pt x="138553" y="93012"/>
                  </a:moveTo>
                  <a:cubicBezTo>
                    <a:pt x="103432" y="79504"/>
                    <a:pt x="68312" y="65996"/>
                    <a:pt x="33577" y="52102"/>
                  </a:cubicBezTo>
                  <a:cubicBezTo>
                    <a:pt x="22771" y="47857"/>
                    <a:pt x="11578" y="46699"/>
                    <a:pt x="0" y="46313"/>
                  </a:cubicBezTo>
                  <a:cubicBezTo>
                    <a:pt x="6175" y="42839"/>
                    <a:pt x="10034" y="39752"/>
                    <a:pt x="8877" y="30103"/>
                  </a:cubicBezTo>
                  <a:cubicBezTo>
                    <a:pt x="6175" y="6175"/>
                    <a:pt x="9649" y="3474"/>
                    <a:pt x="34349" y="0"/>
                  </a:cubicBezTo>
                  <a:cubicBezTo>
                    <a:pt x="36665" y="1930"/>
                    <a:pt x="40138" y="772"/>
                    <a:pt x="42068" y="3859"/>
                  </a:cubicBezTo>
                  <a:cubicBezTo>
                    <a:pt x="59049" y="8491"/>
                    <a:pt x="74101" y="19297"/>
                    <a:pt x="92626" y="19297"/>
                  </a:cubicBezTo>
                  <a:cubicBezTo>
                    <a:pt x="106134" y="31261"/>
                    <a:pt x="123887" y="33191"/>
                    <a:pt x="139711" y="40138"/>
                  </a:cubicBezTo>
                  <a:cubicBezTo>
                    <a:pt x="151289" y="45155"/>
                    <a:pt x="162868" y="49787"/>
                    <a:pt x="163639" y="64452"/>
                  </a:cubicBezTo>
                  <a:cubicBezTo>
                    <a:pt x="164411" y="77574"/>
                    <a:pt x="154377" y="82978"/>
                    <a:pt x="143956" y="87609"/>
                  </a:cubicBezTo>
                  <a:cubicBezTo>
                    <a:pt x="141641" y="88767"/>
                    <a:pt x="140483" y="91082"/>
                    <a:pt x="138553" y="93012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1E1C892E-51A0-4067-83A4-D7D4A440DB9B}"/>
              </a:ext>
            </a:extLst>
          </p:cNvPr>
          <p:cNvGrpSpPr/>
          <p:nvPr/>
        </p:nvGrpSpPr>
        <p:grpSpPr>
          <a:xfrm>
            <a:off x="3074313" y="1262388"/>
            <a:ext cx="2386869" cy="1895206"/>
            <a:chOff x="4776597" y="1437122"/>
            <a:chExt cx="2386869" cy="1895206"/>
          </a:xfrm>
        </p:grpSpPr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1C9F2C5-0375-4153-A793-75640D801E22}"/>
                </a:ext>
              </a:extLst>
            </p:cNvPr>
            <p:cNvSpPr/>
            <p:nvPr/>
          </p:nvSpPr>
          <p:spPr>
            <a:xfrm>
              <a:off x="4837613" y="1437122"/>
              <a:ext cx="2251302" cy="1888984"/>
            </a:xfrm>
            <a:custGeom>
              <a:avLst/>
              <a:gdLst>
                <a:gd name="connsiteX0" fmla="*/ 2602921 w 3175648"/>
                <a:gd name="connsiteY0" fmla="*/ 0 h 2664569"/>
                <a:gd name="connsiteX1" fmla="*/ 3175648 w 3175648"/>
                <a:gd name="connsiteY1" fmla="*/ 1304519 h 2664569"/>
                <a:gd name="connsiteX2" fmla="*/ 3175648 w 3175648"/>
                <a:gd name="connsiteY2" fmla="*/ 1304519 h 2664569"/>
                <a:gd name="connsiteX3" fmla="*/ 3175648 w 3175648"/>
                <a:gd name="connsiteY3" fmla="*/ 1304519 h 2664569"/>
                <a:gd name="connsiteX4" fmla="*/ 3175648 w 3175648"/>
                <a:gd name="connsiteY4" fmla="*/ 1304520 h 2664569"/>
                <a:gd name="connsiteX5" fmla="*/ 3175647 w 3175648"/>
                <a:gd name="connsiteY5" fmla="*/ 1304520 h 2664569"/>
                <a:gd name="connsiteX6" fmla="*/ 1841481 w 3175648"/>
                <a:gd name="connsiteY6" fmla="*/ 2664569 h 2664569"/>
                <a:gd name="connsiteX7" fmla="*/ 2 w 3175648"/>
                <a:gd name="connsiteY7" fmla="*/ 2079137 h 2664569"/>
                <a:gd name="connsiteX8" fmla="*/ 0 w 3175648"/>
                <a:gd name="connsiteY8" fmla="*/ 2079137 h 2664569"/>
                <a:gd name="connsiteX9" fmla="*/ 1 w 3175648"/>
                <a:gd name="connsiteY9" fmla="*/ 2079136 h 2664569"/>
                <a:gd name="connsiteX10" fmla="*/ 0 w 3175648"/>
                <a:gd name="connsiteY10" fmla="*/ 2079136 h 2664569"/>
                <a:gd name="connsiteX11" fmla="*/ 1 w 3175648"/>
                <a:gd name="connsiteY11" fmla="*/ 2079136 h 2664569"/>
                <a:gd name="connsiteX12" fmla="*/ 937918 w 3175648"/>
                <a:gd name="connsiteY12" fmla="*/ 279069 h 2664569"/>
                <a:gd name="connsiteX13" fmla="*/ 1932308 w 3175648"/>
                <a:gd name="connsiteY13" fmla="*/ 340248 h 2664569"/>
                <a:gd name="connsiteX14" fmla="*/ 2602921 w 3175648"/>
                <a:gd name="connsiteY14" fmla="*/ 0 h 266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75648" h="2664569">
                  <a:moveTo>
                    <a:pt x="2602921" y="0"/>
                  </a:move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19"/>
                  </a:lnTo>
                  <a:lnTo>
                    <a:pt x="3175648" y="1304520"/>
                  </a:lnTo>
                  <a:lnTo>
                    <a:pt x="3175647" y="1304520"/>
                  </a:lnTo>
                  <a:lnTo>
                    <a:pt x="1841481" y="2664569"/>
                  </a:lnTo>
                  <a:lnTo>
                    <a:pt x="2" y="2079137"/>
                  </a:lnTo>
                  <a:lnTo>
                    <a:pt x="0" y="2079137"/>
                  </a:lnTo>
                  <a:lnTo>
                    <a:pt x="1" y="2079136"/>
                  </a:lnTo>
                  <a:lnTo>
                    <a:pt x="0" y="2079136"/>
                  </a:lnTo>
                  <a:lnTo>
                    <a:pt x="1" y="2079136"/>
                  </a:lnTo>
                  <a:lnTo>
                    <a:pt x="937918" y="279069"/>
                  </a:lnTo>
                  <a:cubicBezTo>
                    <a:pt x="937918" y="279069"/>
                    <a:pt x="1484291" y="404721"/>
                    <a:pt x="1932308" y="340248"/>
                  </a:cubicBezTo>
                  <a:cubicBezTo>
                    <a:pt x="2449503" y="265422"/>
                    <a:pt x="2602921" y="0"/>
                    <a:pt x="2602921" y="0"/>
                  </a:cubicBezTo>
                  <a:close/>
                </a:path>
              </a:pathLst>
            </a:custGeom>
            <a:solidFill>
              <a:schemeClr val="accent1"/>
            </a:solidFill>
            <a:ln w="469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827D6520-9A66-4AB7-A811-D6AA808D5FAA}"/>
                </a:ext>
              </a:extLst>
            </p:cNvPr>
            <p:cNvSpPr/>
            <p:nvPr/>
          </p:nvSpPr>
          <p:spPr>
            <a:xfrm>
              <a:off x="4837613" y="1638298"/>
              <a:ext cx="1294465" cy="1684806"/>
            </a:xfrm>
            <a:custGeom>
              <a:avLst/>
              <a:gdLst>
                <a:gd name="connsiteX0" fmla="*/ 0 w 1825949"/>
                <a:gd name="connsiteY0" fmla="*/ 1800537 h 2376558"/>
                <a:gd name="connsiteX1" fmla="*/ 1825950 w 1825949"/>
                <a:gd name="connsiteY1" fmla="*/ 2380794 h 2376558"/>
                <a:gd name="connsiteX2" fmla="*/ 945447 w 1825949"/>
                <a:gd name="connsiteY2" fmla="*/ 1882 h 2376558"/>
                <a:gd name="connsiteX3" fmla="*/ 937917 w 1825949"/>
                <a:gd name="connsiteY3" fmla="*/ 0 h 2376558"/>
                <a:gd name="connsiteX4" fmla="*/ 0 w 1825949"/>
                <a:gd name="connsiteY4" fmla="*/ 1800537 h 2376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5949" h="2376558">
                  <a:moveTo>
                    <a:pt x="0" y="1800537"/>
                  </a:moveTo>
                  <a:lnTo>
                    <a:pt x="1825950" y="2380794"/>
                  </a:lnTo>
                  <a:lnTo>
                    <a:pt x="945447" y="1882"/>
                  </a:lnTo>
                  <a:cubicBezTo>
                    <a:pt x="940270" y="941"/>
                    <a:pt x="937917" y="0"/>
                    <a:pt x="937917" y="0"/>
                  </a:cubicBezTo>
                  <a:lnTo>
                    <a:pt x="0" y="1800537"/>
                  </a:lnTo>
                </a:path>
              </a:pathLst>
            </a:custGeom>
            <a:solidFill>
              <a:schemeClr val="accent4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3A6F7E59-CFBF-4A7F-AAA3-021C86BE6367}"/>
                </a:ext>
              </a:extLst>
            </p:cNvPr>
            <p:cNvSpPr/>
            <p:nvPr/>
          </p:nvSpPr>
          <p:spPr>
            <a:xfrm>
              <a:off x="5140878" y="1821338"/>
              <a:ext cx="517119" cy="1354517"/>
            </a:xfrm>
            <a:custGeom>
              <a:avLst/>
              <a:gdLst>
                <a:gd name="connsiteX0" fmla="*/ 502607 w 729438"/>
                <a:gd name="connsiteY0" fmla="*/ 0 h 1910658"/>
                <a:gd name="connsiteX1" fmla="*/ 0 w 729438"/>
                <a:gd name="connsiteY1" fmla="*/ 1671591 h 1910658"/>
                <a:gd name="connsiteX2" fmla="*/ 731792 w 729438"/>
                <a:gd name="connsiteY2" fmla="*/ 1911130 h 191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9438" h="1910658">
                  <a:moveTo>
                    <a:pt x="502607" y="0"/>
                  </a:moveTo>
                  <a:lnTo>
                    <a:pt x="0" y="1671591"/>
                  </a:lnTo>
                  <a:lnTo>
                    <a:pt x="731792" y="191113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30EF7003-F397-4AD0-817C-FAC923B471CD}"/>
                </a:ext>
              </a:extLst>
            </p:cNvPr>
            <p:cNvSpPr/>
            <p:nvPr/>
          </p:nvSpPr>
          <p:spPr>
            <a:xfrm>
              <a:off x="5499191" y="1838139"/>
              <a:ext cx="410359" cy="1347845"/>
            </a:xfrm>
            <a:custGeom>
              <a:avLst/>
              <a:gdLst>
                <a:gd name="connsiteX0" fmla="*/ 0 w 578844"/>
                <a:gd name="connsiteY0" fmla="*/ 0 h 1901246"/>
                <a:gd name="connsiteX1" fmla="*/ 579786 w 578844"/>
                <a:gd name="connsiteY1" fmla="*/ 1795361 h 1901246"/>
                <a:gd name="connsiteX2" fmla="*/ 385426 w 578844"/>
                <a:gd name="connsiteY2" fmla="*/ 1761006 h 1901246"/>
                <a:gd name="connsiteX3" fmla="*/ 229185 w 578844"/>
                <a:gd name="connsiteY3" fmla="*/ 1904541 h 1901246"/>
                <a:gd name="connsiteX4" fmla="*/ 0 w 578844"/>
                <a:gd name="connsiteY4" fmla="*/ 0 h 190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8844" h="1901246">
                  <a:moveTo>
                    <a:pt x="0" y="0"/>
                  </a:moveTo>
                  <a:lnTo>
                    <a:pt x="579786" y="1795361"/>
                  </a:lnTo>
                  <a:cubicBezTo>
                    <a:pt x="579786" y="1795361"/>
                    <a:pt x="496960" y="1731358"/>
                    <a:pt x="385426" y="1761006"/>
                  </a:cubicBezTo>
                  <a:cubicBezTo>
                    <a:pt x="274363" y="1790655"/>
                    <a:pt x="229185" y="1904541"/>
                    <a:pt x="229185" y="190454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322871D-9918-40EB-A49E-BED44A6EA5D5}"/>
                </a:ext>
              </a:extLst>
            </p:cNvPr>
            <p:cNvSpPr/>
            <p:nvPr/>
          </p:nvSpPr>
          <p:spPr>
            <a:xfrm>
              <a:off x="4987744" y="1845145"/>
              <a:ext cx="503774" cy="1167687"/>
            </a:xfrm>
            <a:custGeom>
              <a:avLst/>
              <a:gdLst>
                <a:gd name="connsiteX0" fmla="*/ 711556 w 710614"/>
                <a:gd name="connsiteY0" fmla="*/ 0 h 1647119"/>
                <a:gd name="connsiteX1" fmla="*/ 0 w 710614"/>
                <a:gd name="connsiteY1" fmla="*/ 1429229 h 1647119"/>
                <a:gd name="connsiteX2" fmla="*/ 145888 w 710614"/>
                <a:gd name="connsiteY2" fmla="*/ 1477702 h 1647119"/>
                <a:gd name="connsiteX3" fmla="*/ 214126 w 710614"/>
                <a:gd name="connsiteY3" fmla="*/ 1650885 h 1647119"/>
                <a:gd name="connsiteX4" fmla="*/ 711556 w 710614"/>
                <a:gd name="connsiteY4" fmla="*/ 0 h 1647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14" h="1647119">
                  <a:moveTo>
                    <a:pt x="711556" y="0"/>
                  </a:moveTo>
                  <a:lnTo>
                    <a:pt x="0" y="1429229"/>
                  </a:lnTo>
                  <a:cubicBezTo>
                    <a:pt x="0" y="1429229"/>
                    <a:pt x="74356" y="1413699"/>
                    <a:pt x="145888" y="1477702"/>
                  </a:cubicBezTo>
                  <a:cubicBezTo>
                    <a:pt x="219302" y="1543116"/>
                    <a:pt x="214126" y="1650885"/>
                    <a:pt x="214126" y="1650885"/>
                  </a:cubicBezTo>
                  <a:lnTo>
                    <a:pt x="711556" y="0"/>
                  </a:lnTo>
                  <a:close/>
                </a:path>
              </a:pathLst>
            </a:custGeom>
            <a:solidFill>
              <a:schemeClr val="accent3"/>
            </a:solidFill>
            <a:ln w="4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D423D48C-031D-4A6F-B1D4-28333BA62CF9}"/>
                </a:ext>
              </a:extLst>
            </p:cNvPr>
            <p:cNvGrpSpPr/>
            <p:nvPr/>
          </p:nvGrpSpPr>
          <p:grpSpPr>
            <a:xfrm>
              <a:off x="4776597" y="2722447"/>
              <a:ext cx="120691" cy="199564"/>
              <a:chOff x="4776597" y="2722447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87" name="Circle: Hollow 286">
                <a:extLst>
                  <a:ext uri="{FF2B5EF4-FFF2-40B4-BE49-F238E27FC236}">
                    <a16:creationId xmlns:a16="http://schemas.microsoft.com/office/drawing/2014/main" id="{E1E70903-9D89-4807-9B2A-A2D58EC48BBB}"/>
                  </a:ext>
                </a:extLst>
              </p:cNvPr>
              <p:cNvSpPr/>
              <p:nvPr/>
            </p:nvSpPr>
            <p:spPr>
              <a:xfrm>
                <a:off x="4776597" y="2722447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9B90FE0A-553F-4CAC-88D2-3D05CE82A581}"/>
                  </a:ext>
                </a:extLst>
              </p:cNvPr>
              <p:cNvSpPr/>
              <p:nvPr/>
            </p:nvSpPr>
            <p:spPr>
              <a:xfrm>
                <a:off x="4820737" y="2812870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3F7C1661-48F3-420C-9591-310ADEB596B3}"/>
                </a:ext>
              </a:extLst>
            </p:cNvPr>
            <p:cNvGrpSpPr/>
            <p:nvPr/>
          </p:nvGrpSpPr>
          <p:grpSpPr>
            <a:xfrm>
              <a:off x="7042775" y="2161938"/>
              <a:ext cx="120691" cy="199564"/>
              <a:chOff x="9422620" y="1239289"/>
              <a:chExt cx="170244" cy="281501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85" name="Circle: Hollow 284">
                <a:extLst>
                  <a:ext uri="{FF2B5EF4-FFF2-40B4-BE49-F238E27FC236}">
                    <a16:creationId xmlns:a16="http://schemas.microsoft.com/office/drawing/2014/main" id="{792912A1-901C-405F-8902-350363C2B78C}"/>
                  </a:ext>
                </a:extLst>
              </p:cNvPr>
              <p:cNvSpPr/>
              <p:nvPr/>
            </p:nvSpPr>
            <p:spPr>
              <a:xfrm>
                <a:off x="9422620" y="1239289"/>
                <a:ext cx="170244" cy="170244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5E7AF9D2-9557-4355-91B3-AE913B1E91C4}"/>
                  </a:ext>
                </a:extLst>
              </p:cNvPr>
              <p:cNvSpPr/>
              <p:nvPr/>
            </p:nvSpPr>
            <p:spPr>
              <a:xfrm>
                <a:off x="9484883" y="1366838"/>
                <a:ext cx="45719" cy="15395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2A3B3950-080B-4EEE-AF81-C3731AE43BFC}"/>
                </a:ext>
              </a:extLst>
            </p:cNvPr>
            <p:cNvGrpSpPr/>
            <p:nvPr/>
          </p:nvGrpSpPr>
          <p:grpSpPr>
            <a:xfrm>
              <a:off x="6077399" y="3132764"/>
              <a:ext cx="120691" cy="199564"/>
              <a:chOff x="6077399" y="3132764"/>
              <a:chExt cx="120691" cy="19956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83" name="Circle: Hollow 282">
                <a:extLst>
                  <a:ext uri="{FF2B5EF4-FFF2-40B4-BE49-F238E27FC236}">
                    <a16:creationId xmlns:a16="http://schemas.microsoft.com/office/drawing/2014/main" id="{2402282D-9B16-4F94-84AF-B79ADA1B8B3B}"/>
                  </a:ext>
                </a:extLst>
              </p:cNvPr>
              <p:cNvSpPr/>
              <p:nvPr/>
            </p:nvSpPr>
            <p:spPr>
              <a:xfrm>
                <a:off x="6077399" y="3132764"/>
                <a:ext cx="120691" cy="120690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58D6670C-B0F3-4E42-A219-375D90F3DE46}"/>
                  </a:ext>
                </a:extLst>
              </p:cNvPr>
              <p:cNvSpPr/>
              <p:nvPr/>
            </p:nvSpPr>
            <p:spPr>
              <a:xfrm>
                <a:off x="6121539" y="3223187"/>
                <a:ext cx="32411" cy="109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89" name="Graphic 302">
            <a:extLst>
              <a:ext uri="{FF2B5EF4-FFF2-40B4-BE49-F238E27FC236}">
                <a16:creationId xmlns:a16="http://schemas.microsoft.com/office/drawing/2014/main" id="{EF79070E-3DFD-4013-AB68-BB00E6D1AADB}"/>
              </a:ext>
            </a:extLst>
          </p:cNvPr>
          <p:cNvGrpSpPr/>
          <p:nvPr/>
        </p:nvGrpSpPr>
        <p:grpSpPr>
          <a:xfrm rot="2700000">
            <a:off x="735805" y="2745709"/>
            <a:ext cx="395705" cy="1094070"/>
            <a:chOff x="4855791" y="0"/>
            <a:chExt cx="2480417" cy="6858000"/>
          </a:xfrm>
          <a:solidFill>
            <a:schemeClr val="accent4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9BD96E7A-2FA5-4361-85B8-86BBCFE6887D}"/>
                </a:ext>
              </a:extLst>
            </p:cNvPr>
            <p:cNvSpPr/>
            <p:nvPr/>
          </p:nvSpPr>
          <p:spPr>
            <a:xfrm>
              <a:off x="4856355" y="1410022"/>
              <a:ext cx="2480417" cy="5441535"/>
            </a:xfrm>
            <a:custGeom>
              <a:avLst/>
              <a:gdLst>
                <a:gd name="connsiteX0" fmla="*/ 2465112 w 2480417"/>
                <a:gd name="connsiteY0" fmla="*/ 4345571 h 5441534"/>
                <a:gd name="connsiteX1" fmla="*/ 2195278 w 2480417"/>
                <a:gd name="connsiteY1" fmla="*/ 3745656 h 5441534"/>
                <a:gd name="connsiteX2" fmla="*/ 2049786 w 2480417"/>
                <a:gd name="connsiteY2" fmla="*/ 3490564 h 5441534"/>
                <a:gd name="connsiteX3" fmla="*/ 2052991 w 2480417"/>
                <a:gd name="connsiteY3" fmla="*/ 3320716 h 5441534"/>
                <a:gd name="connsiteX4" fmla="*/ 2140799 w 2480417"/>
                <a:gd name="connsiteY4" fmla="*/ 3129077 h 5441534"/>
                <a:gd name="connsiteX5" fmla="*/ 2226043 w 2480417"/>
                <a:gd name="connsiteY5" fmla="*/ 2682345 h 5441534"/>
                <a:gd name="connsiteX6" fmla="*/ 1966464 w 2480417"/>
                <a:gd name="connsiteY6" fmla="*/ 2178571 h 5441534"/>
                <a:gd name="connsiteX7" fmla="*/ 1550498 w 2480417"/>
                <a:gd name="connsiteY7" fmla="*/ 2007441 h 5441534"/>
                <a:gd name="connsiteX8" fmla="*/ 1515887 w 2480417"/>
                <a:gd name="connsiteY8" fmla="*/ 1972190 h 5441534"/>
                <a:gd name="connsiteX9" fmla="*/ 1493455 w 2480417"/>
                <a:gd name="connsiteY9" fmla="*/ 534573 h 5441534"/>
                <a:gd name="connsiteX10" fmla="*/ 1485763 w 2480417"/>
                <a:gd name="connsiteY10" fmla="*/ 31440 h 5441534"/>
                <a:gd name="connsiteX11" fmla="*/ 1454358 w 2480417"/>
                <a:gd name="connsiteY11" fmla="*/ 34 h 5441534"/>
                <a:gd name="connsiteX12" fmla="*/ 1087743 w 2480417"/>
                <a:gd name="connsiteY12" fmla="*/ 2598 h 5441534"/>
                <a:gd name="connsiteX13" fmla="*/ 1012754 w 2480417"/>
                <a:gd name="connsiteY13" fmla="*/ 77587 h 5441534"/>
                <a:gd name="connsiteX14" fmla="*/ 985834 w 2480417"/>
                <a:gd name="connsiteY14" fmla="*/ 1204350 h 5441534"/>
                <a:gd name="connsiteX15" fmla="*/ 968529 w 2480417"/>
                <a:gd name="connsiteY15" fmla="*/ 1980522 h 5441534"/>
                <a:gd name="connsiteX16" fmla="*/ 938405 w 2480417"/>
                <a:gd name="connsiteY16" fmla="*/ 2010646 h 5441534"/>
                <a:gd name="connsiteX17" fmla="*/ 831369 w 2480417"/>
                <a:gd name="connsiteY17" fmla="*/ 2013851 h 5441534"/>
                <a:gd name="connsiteX18" fmla="*/ 254528 w 2480417"/>
                <a:gd name="connsiteY18" fmla="*/ 2884240 h 5441534"/>
                <a:gd name="connsiteX19" fmla="*/ 412839 w 2480417"/>
                <a:gd name="connsiteY19" fmla="*/ 3323921 h 5441534"/>
                <a:gd name="connsiteX20" fmla="*/ 410916 w 2480417"/>
                <a:gd name="connsiteY20" fmla="*/ 3509792 h 5441534"/>
                <a:gd name="connsiteX21" fmla="*/ 222481 w 2480417"/>
                <a:gd name="connsiteY21" fmla="*/ 3826414 h 5441534"/>
                <a:gd name="connsiteX22" fmla="*/ 10332 w 2480417"/>
                <a:gd name="connsiteY22" fmla="*/ 4630787 h 5441534"/>
                <a:gd name="connsiteX23" fmla="*/ 212226 w 2480417"/>
                <a:gd name="connsiteY23" fmla="*/ 5083927 h 5441534"/>
                <a:gd name="connsiteX24" fmla="*/ 742279 w 2480417"/>
                <a:gd name="connsiteY24" fmla="*/ 5397985 h 5441534"/>
                <a:gd name="connsiteX25" fmla="*/ 1249900 w 2480417"/>
                <a:gd name="connsiteY25" fmla="*/ 5442850 h 5441534"/>
                <a:gd name="connsiteX26" fmla="*/ 1527424 w 2480417"/>
                <a:gd name="connsiteY26" fmla="*/ 5435800 h 5441534"/>
                <a:gd name="connsiteX27" fmla="*/ 2010048 w 2480417"/>
                <a:gd name="connsiteY27" fmla="*/ 5305691 h 5441534"/>
                <a:gd name="connsiteX28" fmla="*/ 2396532 w 2480417"/>
                <a:gd name="connsiteY28" fmla="*/ 4916003 h 5441534"/>
                <a:gd name="connsiteX29" fmla="*/ 2465112 w 2480417"/>
                <a:gd name="connsiteY29" fmla="*/ 4345571 h 5441534"/>
                <a:gd name="connsiteX30" fmla="*/ 975579 w 2480417"/>
                <a:gd name="connsiteY30" fmla="*/ 3002172 h 5441534"/>
                <a:gd name="connsiteX31" fmla="*/ 1253745 w 2480417"/>
                <a:gd name="connsiteY31" fmla="*/ 3002172 h 5441534"/>
                <a:gd name="connsiteX32" fmla="*/ 1253745 w 2480417"/>
                <a:gd name="connsiteY32" fmla="*/ 3000890 h 5441534"/>
                <a:gd name="connsiteX33" fmla="*/ 1569726 w 2480417"/>
                <a:gd name="connsiteY33" fmla="*/ 3000249 h 5441534"/>
                <a:gd name="connsiteX34" fmla="*/ 1600491 w 2480417"/>
                <a:gd name="connsiteY34" fmla="*/ 3033577 h 5441534"/>
                <a:gd name="connsiteX35" fmla="*/ 1284510 w 2480417"/>
                <a:gd name="connsiteY35" fmla="*/ 3366223 h 5441534"/>
                <a:gd name="connsiteX36" fmla="*/ 914691 w 2480417"/>
                <a:gd name="connsiteY36" fmla="*/ 3078443 h 5441534"/>
                <a:gd name="connsiteX37" fmla="*/ 975579 w 2480417"/>
                <a:gd name="connsiteY37" fmla="*/ 3002172 h 5441534"/>
                <a:gd name="connsiteX38" fmla="*/ 1699836 w 2480417"/>
                <a:gd name="connsiteY38" fmla="*/ 4741668 h 5441534"/>
                <a:gd name="connsiteX39" fmla="*/ 1649843 w 2480417"/>
                <a:gd name="connsiteY39" fmla="*/ 4734618 h 5441534"/>
                <a:gd name="connsiteX40" fmla="*/ 1583826 w 2480417"/>
                <a:gd name="connsiteY40" fmla="*/ 4763460 h 5441534"/>
                <a:gd name="connsiteX41" fmla="*/ 1568444 w 2480417"/>
                <a:gd name="connsiteY41" fmla="*/ 4766665 h 5441534"/>
                <a:gd name="connsiteX42" fmla="*/ 1185165 w 2480417"/>
                <a:gd name="connsiteY42" fmla="*/ 4766665 h 5441534"/>
                <a:gd name="connsiteX43" fmla="*/ 1172346 w 2480417"/>
                <a:gd name="connsiteY43" fmla="*/ 4764742 h 5441534"/>
                <a:gd name="connsiteX44" fmla="*/ 918536 w 2480417"/>
                <a:gd name="connsiteY44" fmla="*/ 4764101 h 5441534"/>
                <a:gd name="connsiteX45" fmla="*/ 881362 w 2480417"/>
                <a:gd name="connsiteY45" fmla="*/ 4749360 h 5441534"/>
                <a:gd name="connsiteX46" fmla="*/ 834574 w 2480417"/>
                <a:gd name="connsiteY46" fmla="*/ 4736541 h 5441534"/>
                <a:gd name="connsiteX47" fmla="*/ 821114 w 2480417"/>
                <a:gd name="connsiteY47" fmla="*/ 4737823 h 5441534"/>
                <a:gd name="connsiteX48" fmla="*/ 764071 w 2480417"/>
                <a:gd name="connsiteY48" fmla="*/ 4742309 h 5441534"/>
                <a:gd name="connsiteX49" fmla="*/ 760225 w 2480417"/>
                <a:gd name="connsiteY49" fmla="*/ 4682702 h 5441534"/>
                <a:gd name="connsiteX50" fmla="*/ 758944 w 2480417"/>
                <a:gd name="connsiteY50" fmla="*/ 4559643 h 5441534"/>
                <a:gd name="connsiteX51" fmla="*/ 785863 w 2480417"/>
                <a:gd name="connsiteY51" fmla="*/ 4532724 h 5441534"/>
                <a:gd name="connsiteX52" fmla="*/ 1321043 w 2480417"/>
                <a:gd name="connsiteY52" fmla="*/ 4530801 h 5441534"/>
                <a:gd name="connsiteX53" fmla="*/ 1355654 w 2480417"/>
                <a:gd name="connsiteY53" fmla="*/ 4528878 h 5441534"/>
                <a:gd name="connsiteX54" fmla="*/ 1370395 w 2480417"/>
                <a:gd name="connsiteY54" fmla="*/ 4525673 h 5441534"/>
                <a:gd name="connsiteX55" fmla="*/ 1703040 w 2480417"/>
                <a:gd name="connsiteY55" fmla="*/ 4525673 h 5441534"/>
                <a:gd name="connsiteX56" fmla="*/ 1717782 w 2480417"/>
                <a:gd name="connsiteY56" fmla="*/ 4528878 h 5441534"/>
                <a:gd name="connsiteX57" fmla="*/ 1719705 w 2480417"/>
                <a:gd name="connsiteY57" fmla="*/ 4723722 h 5441534"/>
                <a:gd name="connsiteX58" fmla="*/ 1699836 w 2480417"/>
                <a:gd name="connsiteY58" fmla="*/ 4741668 h 544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480417" h="5441534">
                  <a:moveTo>
                    <a:pt x="2465112" y="4345571"/>
                  </a:moveTo>
                  <a:cubicBezTo>
                    <a:pt x="2427937" y="4122525"/>
                    <a:pt x="2340129" y="3921272"/>
                    <a:pt x="2195278" y="3745656"/>
                  </a:cubicBezTo>
                  <a:cubicBezTo>
                    <a:pt x="2132466" y="3669385"/>
                    <a:pt x="2090806" y="3579654"/>
                    <a:pt x="2049786" y="3490564"/>
                  </a:cubicBezTo>
                  <a:cubicBezTo>
                    <a:pt x="2024789" y="3436084"/>
                    <a:pt x="2035044" y="3374555"/>
                    <a:pt x="2052991" y="3320716"/>
                  </a:cubicBezTo>
                  <a:cubicBezTo>
                    <a:pt x="2075423" y="3254700"/>
                    <a:pt x="2110675" y="3192529"/>
                    <a:pt x="2140799" y="3129077"/>
                  </a:cubicBezTo>
                  <a:cubicBezTo>
                    <a:pt x="2206815" y="2987430"/>
                    <a:pt x="2241425" y="2838734"/>
                    <a:pt x="2226043" y="2682345"/>
                  </a:cubicBezTo>
                  <a:cubicBezTo>
                    <a:pt x="2206174" y="2481092"/>
                    <a:pt x="2117725" y="2312526"/>
                    <a:pt x="1966464" y="2178571"/>
                  </a:cubicBezTo>
                  <a:cubicBezTo>
                    <a:pt x="1848532" y="2074098"/>
                    <a:pt x="1713295" y="2006800"/>
                    <a:pt x="1550498" y="2007441"/>
                  </a:cubicBezTo>
                  <a:cubicBezTo>
                    <a:pt x="1516528" y="2007441"/>
                    <a:pt x="1516528" y="2007441"/>
                    <a:pt x="1515887" y="1972190"/>
                  </a:cubicBezTo>
                  <a:cubicBezTo>
                    <a:pt x="1508196" y="1492771"/>
                    <a:pt x="1500505" y="1013352"/>
                    <a:pt x="1493455" y="534573"/>
                  </a:cubicBezTo>
                  <a:cubicBezTo>
                    <a:pt x="1490891" y="366649"/>
                    <a:pt x="1487686" y="198724"/>
                    <a:pt x="1485763" y="31440"/>
                  </a:cubicBezTo>
                  <a:cubicBezTo>
                    <a:pt x="1485763" y="7725"/>
                    <a:pt x="1479354" y="-607"/>
                    <a:pt x="1454358" y="34"/>
                  </a:cubicBezTo>
                  <a:cubicBezTo>
                    <a:pt x="1331939" y="1957"/>
                    <a:pt x="1209521" y="1957"/>
                    <a:pt x="1087743" y="2598"/>
                  </a:cubicBezTo>
                  <a:cubicBezTo>
                    <a:pt x="1014676" y="3239"/>
                    <a:pt x="1014676" y="2598"/>
                    <a:pt x="1012754" y="77587"/>
                  </a:cubicBezTo>
                  <a:cubicBezTo>
                    <a:pt x="1003781" y="453175"/>
                    <a:pt x="994808" y="828762"/>
                    <a:pt x="985834" y="1204350"/>
                  </a:cubicBezTo>
                  <a:cubicBezTo>
                    <a:pt x="979425" y="1463288"/>
                    <a:pt x="973657" y="1722225"/>
                    <a:pt x="968529" y="1980522"/>
                  </a:cubicBezTo>
                  <a:cubicBezTo>
                    <a:pt x="967888" y="2004237"/>
                    <a:pt x="962120" y="2011287"/>
                    <a:pt x="938405" y="2010646"/>
                  </a:cubicBezTo>
                  <a:cubicBezTo>
                    <a:pt x="902513" y="2009364"/>
                    <a:pt x="866621" y="2007441"/>
                    <a:pt x="831369" y="2013851"/>
                  </a:cubicBezTo>
                  <a:cubicBezTo>
                    <a:pt x="421171" y="2088199"/>
                    <a:pt x="162874" y="2478528"/>
                    <a:pt x="254528" y="2884240"/>
                  </a:cubicBezTo>
                  <a:cubicBezTo>
                    <a:pt x="289138" y="3037423"/>
                    <a:pt x="354514" y="3179710"/>
                    <a:pt x="412839" y="3323921"/>
                  </a:cubicBezTo>
                  <a:cubicBezTo>
                    <a:pt x="438476" y="3387373"/>
                    <a:pt x="437835" y="3448262"/>
                    <a:pt x="410916" y="3509792"/>
                  </a:cubicBezTo>
                  <a:cubicBezTo>
                    <a:pt x="360923" y="3623237"/>
                    <a:pt x="294266" y="3726428"/>
                    <a:pt x="222481" y="3826414"/>
                  </a:cubicBezTo>
                  <a:cubicBezTo>
                    <a:pt x="49429" y="4067405"/>
                    <a:pt x="-30047" y="4334034"/>
                    <a:pt x="10332" y="4630787"/>
                  </a:cubicBezTo>
                  <a:cubicBezTo>
                    <a:pt x="33406" y="4800634"/>
                    <a:pt x="100063" y="4953177"/>
                    <a:pt x="212226" y="5083927"/>
                  </a:cubicBezTo>
                  <a:cubicBezTo>
                    <a:pt x="353232" y="5248648"/>
                    <a:pt x="535257" y="5344788"/>
                    <a:pt x="742279" y="5397985"/>
                  </a:cubicBezTo>
                  <a:cubicBezTo>
                    <a:pt x="907000" y="5440287"/>
                    <a:pt x="1074924" y="5450542"/>
                    <a:pt x="1249900" y="5442850"/>
                  </a:cubicBezTo>
                  <a:cubicBezTo>
                    <a:pt x="1338348" y="5445414"/>
                    <a:pt x="1433207" y="5444133"/>
                    <a:pt x="1527424" y="5435800"/>
                  </a:cubicBezTo>
                  <a:cubicBezTo>
                    <a:pt x="1695990" y="5420418"/>
                    <a:pt x="1858146" y="5383244"/>
                    <a:pt x="2010048" y="5305691"/>
                  </a:cubicBezTo>
                  <a:cubicBezTo>
                    <a:pt x="2181178" y="5218523"/>
                    <a:pt x="2313851" y="5091619"/>
                    <a:pt x="2396532" y="4916003"/>
                  </a:cubicBezTo>
                  <a:cubicBezTo>
                    <a:pt x="2481135" y="4733336"/>
                    <a:pt x="2497799" y="4541697"/>
                    <a:pt x="2465112" y="4345571"/>
                  </a:cubicBezTo>
                  <a:close/>
                  <a:moveTo>
                    <a:pt x="975579" y="3002172"/>
                  </a:moveTo>
                  <a:cubicBezTo>
                    <a:pt x="1068515" y="3002172"/>
                    <a:pt x="1160810" y="3002172"/>
                    <a:pt x="1253745" y="3002172"/>
                  </a:cubicBezTo>
                  <a:cubicBezTo>
                    <a:pt x="1253745" y="3001531"/>
                    <a:pt x="1253745" y="3001531"/>
                    <a:pt x="1253745" y="3000890"/>
                  </a:cubicBezTo>
                  <a:cubicBezTo>
                    <a:pt x="1358858" y="3000890"/>
                    <a:pt x="1463972" y="3002172"/>
                    <a:pt x="1569726" y="3000249"/>
                  </a:cubicBezTo>
                  <a:cubicBezTo>
                    <a:pt x="1597286" y="2999608"/>
                    <a:pt x="1602414" y="3008581"/>
                    <a:pt x="1600491" y="3033577"/>
                  </a:cubicBezTo>
                  <a:cubicBezTo>
                    <a:pt x="1587672" y="3205989"/>
                    <a:pt x="1446026" y="3355327"/>
                    <a:pt x="1284510" y="3366223"/>
                  </a:cubicBezTo>
                  <a:cubicBezTo>
                    <a:pt x="1104407" y="3377759"/>
                    <a:pt x="949942" y="3258546"/>
                    <a:pt x="914691" y="3078443"/>
                  </a:cubicBezTo>
                  <a:cubicBezTo>
                    <a:pt x="899308" y="3002172"/>
                    <a:pt x="899308" y="3002172"/>
                    <a:pt x="975579" y="3002172"/>
                  </a:cubicBezTo>
                  <a:close/>
                  <a:moveTo>
                    <a:pt x="1699836" y="4741668"/>
                  </a:moveTo>
                  <a:cubicBezTo>
                    <a:pt x="1683171" y="4738464"/>
                    <a:pt x="1666507" y="4736541"/>
                    <a:pt x="1649843" y="4734618"/>
                  </a:cubicBezTo>
                  <a:cubicBezTo>
                    <a:pt x="1622283" y="4731413"/>
                    <a:pt x="1598568" y="4737823"/>
                    <a:pt x="1583826" y="4763460"/>
                  </a:cubicBezTo>
                  <a:cubicBezTo>
                    <a:pt x="1579340" y="4767947"/>
                    <a:pt x="1574212" y="4766665"/>
                    <a:pt x="1568444" y="4766665"/>
                  </a:cubicBezTo>
                  <a:cubicBezTo>
                    <a:pt x="1440898" y="4766665"/>
                    <a:pt x="1312711" y="4766665"/>
                    <a:pt x="1185165" y="4766665"/>
                  </a:cubicBezTo>
                  <a:cubicBezTo>
                    <a:pt x="1180679" y="4766665"/>
                    <a:pt x="1176192" y="4766665"/>
                    <a:pt x="1172346" y="4764742"/>
                  </a:cubicBezTo>
                  <a:cubicBezTo>
                    <a:pt x="1087743" y="4764742"/>
                    <a:pt x="1003140" y="4764101"/>
                    <a:pt x="918536" y="4764101"/>
                  </a:cubicBezTo>
                  <a:cubicBezTo>
                    <a:pt x="903795" y="4764101"/>
                    <a:pt x="890976" y="4763460"/>
                    <a:pt x="881362" y="4749360"/>
                  </a:cubicBezTo>
                  <a:cubicBezTo>
                    <a:pt x="869825" y="4733336"/>
                    <a:pt x="851238" y="4736541"/>
                    <a:pt x="834574" y="4736541"/>
                  </a:cubicBezTo>
                  <a:cubicBezTo>
                    <a:pt x="830087" y="4736541"/>
                    <a:pt x="825601" y="4737182"/>
                    <a:pt x="821114" y="4737823"/>
                  </a:cubicBezTo>
                  <a:cubicBezTo>
                    <a:pt x="801245" y="4739105"/>
                    <a:pt x="775608" y="4755128"/>
                    <a:pt x="764071" y="4742309"/>
                  </a:cubicBezTo>
                  <a:cubicBezTo>
                    <a:pt x="753816" y="4730772"/>
                    <a:pt x="760225" y="4703212"/>
                    <a:pt x="760225" y="4682702"/>
                  </a:cubicBezTo>
                  <a:cubicBezTo>
                    <a:pt x="759585" y="4641683"/>
                    <a:pt x="760866" y="4600663"/>
                    <a:pt x="758944" y="4559643"/>
                  </a:cubicBezTo>
                  <a:cubicBezTo>
                    <a:pt x="758303" y="4538492"/>
                    <a:pt x="765353" y="4532724"/>
                    <a:pt x="785863" y="4532724"/>
                  </a:cubicBezTo>
                  <a:cubicBezTo>
                    <a:pt x="964043" y="4532724"/>
                    <a:pt x="1142863" y="4532083"/>
                    <a:pt x="1321043" y="4530801"/>
                  </a:cubicBezTo>
                  <a:cubicBezTo>
                    <a:pt x="1332580" y="4530801"/>
                    <a:pt x="1344117" y="4529519"/>
                    <a:pt x="1355654" y="4528878"/>
                  </a:cubicBezTo>
                  <a:cubicBezTo>
                    <a:pt x="1360140" y="4524392"/>
                    <a:pt x="1365268" y="4525673"/>
                    <a:pt x="1370395" y="4525673"/>
                  </a:cubicBezTo>
                  <a:cubicBezTo>
                    <a:pt x="1481277" y="4525673"/>
                    <a:pt x="1592159" y="4525673"/>
                    <a:pt x="1703040" y="4525673"/>
                  </a:cubicBezTo>
                  <a:cubicBezTo>
                    <a:pt x="1708168" y="4525673"/>
                    <a:pt x="1713936" y="4524392"/>
                    <a:pt x="1717782" y="4528878"/>
                  </a:cubicBezTo>
                  <a:cubicBezTo>
                    <a:pt x="1718423" y="4593613"/>
                    <a:pt x="1719064" y="4658988"/>
                    <a:pt x="1719705" y="4723722"/>
                  </a:cubicBezTo>
                  <a:cubicBezTo>
                    <a:pt x="1720346" y="4739746"/>
                    <a:pt x="1715218" y="4744873"/>
                    <a:pt x="1699836" y="4741668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68C8707-9069-439E-826B-93E0B5E78D43}"/>
                </a:ext>
              </a:extLst>
            </p:cNvPr>
            <p:cNvSpPr/>
            <p:nvPr/>
          </p:nvSpPr>
          <p:spPr>
            <a:xfrm>
              <a:off x="5745713" y="0"/>
              <a:ext cx="724256" cy="1365191"/>
            </a:xfrm>
            <a:custGeom>
              <a:avLst/>
              <a:gdLst>
                <a:gd name="connsiteX0" fmla="*/ 30460 w 724256"/>
                <a:gd name="connsiteY0" fmla="*/ 1079975 h 1365190"/>
                <a:gd name="connsiteX1" fmla="*/ 39433 w 724256"/>
                <a:gd name="connsiteY1" fmla="*/ 1109458 h 1365190"/>
                <a:gd name="connsiteX2" fmla="*/ 100322 w 724256"/>
                <a:gd name="connsiteY2" fmla="*/ 1232517 h 1365190"/>
                <a:gd name="connsiteX3" fmla="*/ 120832 w 724256"/>
                <a:gd name="connsiteY3" fmla="*/ 1351090 h 1365190"/>
                <a:gd name="connsiteX4" fmla="*/ 143906 w 724256"/>
                <a:gd name="connsiteY4" fmla="*/ 1370318 h 1365190"/>
                <a:gd name="connsiteX5" fmla="*/ 173389 w 724256"/>
                <a:gd name="connsiteY5" fmla="*/ 1369036 h 1365190"/>
                <a:gd name="connsiteX6" fmla="*/ 363105 w 724256"/>
                <a:gd name="connsiteY6" fmla="*/ 1365832 h 1365190"/>
                <a:gd name="connsiteX7" fmla="*/ 363105 w 724256"/>
                <a:gd name="connsiteY7" fmla="*/ 1365832 h 1365190"/>
                <a:gd name="connsiteX8" fmla="*/ 364387 w 724256"/>
                <a:gd name="connsiteY8" fmla="*/ 1365832 h 1365190"/>
                <a:gd name="connsiteX9" fmla="*/ 365669 w 724256"/>
                <a:gd name="connsiteY9" fmla="*/ 1365832 h 1365190"/>
                <a:gd name="connsiteX10" fmla="*/ 365669 w 724256"/>
                <a:gd name="connsiteY10" fmla="*/ 1365832 h 1365190"/>
                <a:gd name="connsiteX11" fmla="*/ 555386 w 724256"/>
                <a:gd name="connsiteY11" fmla="*/ 1369036 h 1365190"/>
                <a:gd name="connsiteX12" fmla="*/ 584869 w 724256"/>
                <a:gd name="connsiteY12" fmla="*/ 1370318 h 1365190"/>
                <a:gd name="connsiteX13" fmla="*/ 607942 w 724256"/>
                <a:gd name="connsiteY13" fmla="*/ 1351090 h 1365190"/>
                <a:gd name="connsiteX14" fmla="*/ 628452 w 724256"/>
                <a:gd name="connsiteY14" fmla="*/ 1232517 h 1365190"/>
                <a:gd name="connsiteX15" fmla="*/ 689341 w 724256"/>
                <a:gd name="connsiteY15" fmla="*/ 1109458 h 1365190"/>
                <a:gd name="connsiteX16" fmla="*/ 698314 w 724256"/>
                <a:gd name="connsiteY16" fmla="*/ 1079975 h 1365190"/>
                <a:gd name="connsiteX17" fmla="*/ 727156 w 724256"/>
                <a:gd name="connsiteY17" fmla="*/ 157029 h 1365190"/>
                <a:gd name="connsiteX18" fmla="*/ 707287 w 724256"/>
                <a:gd name="connsiteY18" fmla="*/ 128187 h 1365190"/>
                <a:gd name="connsiteX19" fmla="*/ 464373 w 724256"/>
                <a:gd name="connsiteY19" fmla="*/ 67298 h 1365190"/>
                <a:gd name="connsiteX20" fmla="*/ 365028 w 724256"/>
                <a:gd name="connsiteY20" fmla="*/ 3205 h 1365190"/>
                <a:gd name="connsiteX21" fmla="*/ 365028 w 724256"/>
                <a:gd name="connsiteY21" fmla="*/ 0 h 1365190"/>
                <a:gd name="connsiteX22" fmla="*/ 363746 w 724256"/>
                <a:gd name="connsiteY22" fmla="*/ 1282 h 1365190"/>
                <a:gd name="connsiteX23" fmla="*/ 362464 w 724256"/>
                <a:gd name="connsiteY23" fmla="*/ 0 h 1365190"/>
                <a:gd name="connsiteX24" fmla="*/ 362464 w 724256"/>
                <a:gd name="connsiteY24" fmla="*/ 3205 h 1365190"/>
                <a:gd name="connsiteX25" fmla="*/ 263120 w 724256"/>
                <a:gd name="connsiteY25" fmla="*/ 67298 h 1365190"/>
                <a:gd name="connsiteX26" fmla="*/ 20205 w 724256"/>
                <a:gd name="connsiteY26" fmla="*/ 128187 h 1365190"/>
                <a:gd name="connsiteX27" fmla="*/ 336 w 724256"/>
                <a:gd name="connsiteY27" fmla="*/ 157029 h 1365190"/>
                <a:gd name="connsiteX28" fmla="*/ 30460 w 724256"/>
                <a:gd name="connsiteY28" fmla="*/ 1079975 h 1365190"/>
                <a:gd name="connsiteX29" fmla="*/ 457964 w 724256"/>
                <a:gd name="connsiteY29" fmla="*/ 299957 h 1365190"/>
                <a:gd name="connsiteX30" fmla="*/ 461809 w 724256"/>
                <a:gd name="connsiteY30" fmla="*/ 299316 h 1365190"/>
                <a:gd name="connsiteX31" fmla="*/ 587433 w 724256"/>
                <a:gd name="connsiteY31" fmla="*/ 301239 h 1365190"/>
                <a:gd name="connsiteX32" fmla="*/ 606020 w 724256"/>
                <a:gd name="connsiteY32" fmla="*/ 320467 h 1365190"/>
                <a:gd name="connsiteX33" fmla="*/ 520134 w 724256"/>
                <a:gd name="connsiteY33" fmla="*/ 379433 h 1365190"/>
                <a:gd name="connsiteX34" fmla="*/ 457964 w 724256"/>
                <a:gd name="connsiteY34" fmla="*/ 299957 h 1365190"/>
                <a:gd name="connsiteX35" fmla="*/ 465655 w 724256"/>
                <a:gd name="connsiteY35" fmla="*/ 826165 h 1365190"/>
                <a:gd name="connsiteX36" fmla="*/ 553463 w 724256"/>
                <a:gd name="connsiteY36" fmla="*/ 826165 h 1365190"/>
                <a:gd name="connsiteX37" fmla="*/ 602815 w 724256"/>
                <a:gd name="connsiteY37" fmla="*/ 830010 h 1365190"/>
                <a:gd name="connsiteX38" fmla="*/ 502829 w 724256"/>
                <a:gd name="connsiteY38" fmla="*/ 905641 h 1365190"/>
                <a:gd name="connsiteX39" fmla="*/ 447068 w 724256"/>
                <a:gd name="connsiteY39" fmla="*/ 831292 h 1365190"/>
                <a:gd name="connsiteX40" fmla="*/ 465655 w 724256"/>
                <a:gd name="connsiteY40" fmla="*/ 826165 h 1365190"/>
                <a:gd name="connsiteX41" fmla="*/ 282348 w 724256"/>
                <a:gd name="connsiteY41" fmla="*/ 831933 h 1365190"/>
                <a:gd name="connsiteX42" fmla="*/ 226586 w 724256"/>
                <a:gd name="connsiteY42" fmla="*/ 906281 h 1365190"/>
                <a:gd name="connsiteX43" fmla="*/ 126601 w 724256"/>
                <a:gd name="connsiteY43" fmla="*/ 830651 h 1365190"/>
                <a:gd name="connsiteX44" fmla="*/ 175953 w 724256"/>
                <a:gd name="connsiteY44" fmla="*/ 826806 h 1365190"/>
                <a:gd name="connsiteX45" fmla="*/ 263761 w 724256"/>
                <a:gd name="connsiteY45" fmla="*/ 826806 h 1365190"/>
                <a:gd name="connsiteX46" fmla="*/ 282348 w 724256"/>
                <a:gd name="connsiteY46" fmla="*/ 831933 h 1365190"/>
                <a:gd name="connsiteX47" fmla="*/ 142624 w 724256"/>
                <a:gd name="connsiteY47" fmla="*/ 301239 h 1365190"/>
                <a:gd name="connsiteX48" fmla="*/ 268247 w 724256"/>
                <a:gd name="connsiteY48" fmla="*/ 299316 h 1365190"/>
                <a:gd name="connsiteX49" fmla="*/ 272093 w 724256"/>
                <a:gd name="connsiteY49" fmla="*/ 299957 h 1365190"/>
                <a:gd name="connsiteX50" fmla="*/ 210563 w 724256"/>
                <a:gd name="connsiteY50" fmla="*/ 379433 h 1365190"/>
                <a:gd name="connsiteX51" fmla="*/ 124678 w 724256"/>
                <a:gd name="connsiteY51" fmla="*/ 320467 h 1365190"/>
                <a:gd name="connsiteX52" fmla="*/ 142624 w 724256"/>
                <a:gd name="connsiteY52" fmla="*/ 301239 h 136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24256" h="1365190">
                  <a:moveTo>
                    <a:pt x="30460" y="1079975"/>
                  </a:moveTo>
                  <a:cubicBezTo>
                    <a:pt x="31101" y="1090871"/>
                    <a:pt x="31742" y="1100485"/>
                    <a:pt x="39433" y="1109458"/>
                  </a:cubicBezTo>
                  <a:cubicBezTo>
                    <a:pt x="72121" y="1144709"/>
                    <a:pt x="88144" y="1187652"/>
                    <a:pt x="100322" y="1232517"/>
                  </a:cubicBezTo>
                  <a:cubicBezTo>
                    <a:pt x="110577" y="1271614"/>
                    <a:pt x="113782" y="1311352"/>
                    <a:pt x="120832" y="1351090"/>
                  </a:cubicBezTo>
                  <a:cubicBezTo>
                    <a:pt x="123396" y="1364550"/>
                    <a:pt x="129164" y="1371600"/>
                    <a:pt x="143906" y="1370318"/>
                  </a:cubicBezTo>
                  <a:cubicBezTo>
                    <a:pt x="153520" y="1369036"/>
                    <a:pt x="163775" y="1369677"/>
                    <a:pt x="173389" y="1369036"/>
                  </a:cubicBezTo>
                  <a:cubicBezTo>
                    <a:pt x="237482" y="1364550"/>
                    <a:pt x="300294" y="1365191"/>
                    <a:pt x="363105" y="1365832"/>
                  </a:cubicBezTo>
                  <a:lnTo>
                    <a:pt x="363105" y="1365832"/>
                  </a:lnTo>
                  <a:cubicBezTo>
                    <a:pt x="363746" y="1365832"/>
                    <a:pt x="364387" y="1365832"/>
                    <a:pt x="364387" y="1365832"/>
                  </a:cubicBezTo>
                  <a:cubicBezTo>
                    <a:pt x="365028" y="1365832"/>
                    <a:pt x="365669" y="1365832"/>
                    <a:pt x="365669" y="1365832"/>
                  </a:cubicBezTo>
                  <a:lnTo>
                    <a:pt x="365669" y="1365832"/>
                  </a:lnTo>
                  <a:cubicBezTo>
                    <a:pt x="428481" y="1365191"/>
                    <a:pt x="490651" y="1364550"/>
                    <a:pt x="555386" y="1369036"/>
                  </a:cubicBezTo>
                  <a:cubicBezTo>
                    <a:pt x="565000" y="1369677"/>
                    <a:pt x="575255" y="1369677"/>
                    <a:pt x="584869" y="1370318"/>
                  </a:cubicBezTo>
                  <a:cubicBezTo>
                    <a:pt x="599610" y="1372241"/>
                    <a:pt x="605379" y="1365191"/>
                    <a:pt x="607942" y="1351090"/>
                  </a:cubicBezTo>
                  <a:cubicBezTo>
                    <a:pt x="614993" y="1311352"/>
                    <a:pt x="617556" y="1271614"/>
                    <a:pt x="628452" y="1232517"/>
                  </a:cubicBezTo>
                  <a:cubicBezTo>
                    <a:pt x="640630" y="1187011"/>
                    <a:pt x="657294" y="1144068"/>
                    <a:pt x="689341" y="1109458"/>
                  </a:cubicBezTo>
                  <a:cubicBezTo>
                    <a:pt x="697673" y="1100485"/>
                    <a:pt x="698314" y="1090871"/>
                    <a:pt x="698314" y="1079975"/>
                  </a:cubicBezTo>
                  <a:cubicBezTo>
                    <a:pt x="707928" y="772326"/>
                    <a:pt x="717542" y="464678"/>
                    <a:pt x="727156" y="157029"/>
                  </a:cubicBezTo>
                  <a:cubicBezTo>
                    <a:pt x="727797" y="142287"/>
                    <a:pt x="729720" y="125623"/>
                    <a:pt x="707287" y="128187"/>
                  </a:cubicBezTo>
                  <a:cubicBezTo>
                    <a:pt x="618838" y="137160"/>
                    <a:pt x="540644" y="106395"/>
                    <a:pt x="464373" y="67298"/>
                  </a:cubicBezTo>
                  <a:cubicBezTo>
                    <a:pt x="429122" y="49352"/>
                    <a:pt x="393870" y="31406"/>
                    <a:pt x="365028" y="3205"/>
                  </a:cubicBezTo>
                  <a:lnTo>
                    <a:pt x="365028" y="0"/>
                  </a:lnTo>
                  <a:cubicBezTo>
                    <a:pt x="364387" y="641"/>
                    <a:pt x="363746" y="641"/>
                    <a:pt x="363746" y="1282"/>
                  </a:cubicBezTo>
                  <a:cubicBezTo>
                    <a:pt x="363105" y="641"/>
                    <a:pt x="362464" y="641"/>
                    <a:pt x="362464" y="0"/>
                  </a:cubicBezTo>
                  <a:lnTo>
                    <a:pt x="362464" y="3205"/>
                  </a:lnTo>
                  <a:cubicBezTo>
                    <a:pt x="333622" y="30765"/>
                    <a:pt x="298371" y="48711"/>
                    <a:pt x="263120" y="67298"/>
                  </a:cubicBezTo>
                  <a:cubicBezTo>
                    <a:pt x="187489" y="106395"/>
                    <a:pt x="108654" y="137160"/>
                    <a:pt x="20205" y="128187"/>
                  </a:cubicBezTo>
                  <a:cubicBezTo>
                    <a:pt x="-2227" y="125623"/>
                    <a:pt x="-305" y="142287"/>
                    <a:pt x="336" y="157029"/>
                  </a:cubicBezTo>
                  <a:cubicBezTo>
                    <a:pt x="11232" y="464037"/>
                    <a:pt x="20846" y="771685"/>
                    <a:pt x="30460" y="1079975"/>
                  </a:cubicBezTo>
                  <a:close/>
                  <a:moveTo>
                    <a:pt x="457964" y="299957"/>
                  </a:moveTo>
                  <a:cubicBezTo>
                    <a:pt x="458605" y="296753"/>
                    <a:pt x="459887" y="296753"/>
                    <a:pt x="461809" y="299316"/>
                  </a:cubicBezTo>
                  <a:cubicBezTo>
                    <a:pt x="503470" y="304444"/>
                    <a:pt x="545131" y="300598"/>
                    <a:pt x="587433" y="301239"/>
                  </a:cubicBezTo>
                  <a:cubicBezTo>
                    <a:pt x="600251" y="301880"/>
                    <a:pt x="610506" y="301880"/>
                    <a:pt x="606020" y="320467"/>
                  </a:cubicBezTo>
                  <a:cubicBezTo>
                    <a:pt x="597047" y="358923"/>
                    <a:pt x="560513" y="385202"/>
                    <a:pt x="520134" y="379433"/>
                  </a:cubicBezTo>
                  <a:cubicBezTo>
                    <a:pt x="481678" y="374306"/>
                    <a:pt x="455400" y="340336"/>
                    <a:pt x="457964" y="299957"/>
                  </a:cubicBezTo>
                  <a:close/>
                  <a:moveTo>
                    <a:pt x="465655" y="826165"/>
                  </a:moveTo>
                  <a:cubicBezTo>
                    <a:pt x="495138" y="825524"/>
                    <a:pt x="523980" y="824883"/>
                    <a:pt x="553463" y="826165"/>
                  </a:cubicBezTo>
                  <a:cubicBezTo>
                    <a:pt x="569486" y="826806"/>
                    <a:pt x="586792" y="821037"/>
                    <a:pt x="602815" y="830010"/>
                  </a:cubicBezTo>
                  <a:cubicBezTo>
                    <a:pt x="595765" y="888335"/>
                    <a:pt x="551540" y="922305"/>
                    <a:pt x="502829" y="905641"/>
                  </a:cubicBezTo>
                  <a:cubicBezTo>
                    <a:pt x="466937" y="893463"/>
                    <a:pt x="454118" y="864621"/>
                    <a:pt x="447068" y="831292"/>
                  </a:cubicBezTo>
                  <a:cubicBezTo>
                    <a:pt x="450913" y="822319"/>
                    <a:pt x="459246" y="826165"/>
                    <a:pt x="465655" y="826165"/>
                  </a:cubicBezTo>
                  <a:close/>
                  <a:moveTo>
                    <a:pt x="282348" y="831933"/>
                  </a:moveTo>
                  <a:cubicBezTo>
                    <a:pt x="275297" y="865262"/>
                    <a:pt x="262479" y="894104"/>
                    <a:pt x="226586" y="906281"/>
                  </a:cubicBezTo>
                  <a:cubicBezTo>
                    <a:pt x="177875" y="922305"/>
                    <a:pt x="134292" y="888976"/>
                    <a:pt x="126601" y="830651"/>
                  </a:cubicBezTo>
                  <a:cubicBezTo>
                    <a:pt x="141983" y="821678"/>
                    <a:pt x="159288" y="827447"/>
                    <a:pt x="175953" y="826806"/>
                  </a:cubicBezTo>
                  <a:cubicBezTo>
                    <a:pt x="205435" y="825524"/>
                    <a:pt x="234277" y="826165"/>
                    <a:pt x="263761" y="826806"/>
                  </a:cubicBezTo>
                  <a:cubicBezTo>
                    <a:pt x="270170" y="826165"/>
                    <a:pt x="278502" y="822319"/>
                    <a:pt x="282348" y="831933"/>
                  </a:cubicBezTo>
                  <a:close/>
                  <a:moveTo>
                    <a:pt x="142624" y="301239"/>
                  </a:moveTo>
                  <a:cubicBezTo>
                    <a:pt x="184285" y="299957"/>
                    <a:pt x="225945" y="303803"/>
                    <a:pt x="268247" y="299316"/>
                  </a:cubicBezTo>
                  <a:cubicBezTo>
                    <a:pt x="270170" y="296753"/>
                    <a:pt x="271452" y="297394"/>
                    <a:pt x="272093" y="299957"/>
                  </a:cubicBezTo>
                  <a:cubicBezTo>
                    <a:pt x="275297" y="340336"/>
                    <a:pt x="248378" y="374306"/>
                    <a:pt x="210563" y="379433"/>
                  </a:cubicBezTo>
                  <a:cubicBezTo>
                    <a:pt x="170184" y="384561"/>
                    <a:pt x="133010" y="358923"/>
                    <a:pt x="124678" y="320467"/>
                  </a:cubicBezTo>
                  <a:cubicBezTo>
                    <a:pt x="119550" y="301880"/>
                    <a:pt x="129805" y="301880"/>
                    <a:pt x="142624" y="301239"/>
                  </a:cubicBezTo>
                  <a:close/>
                </a:path>
              </a:pathLst>
            </a:custGeom>
            <a:grpFill/>
            <a:ln w="63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F85D62F-5570-4107-839F-4DA480ADD010}"/>
              </a:ext>
            </a:extLst>
          </p:cNvPr>
          <p:cNvGrpSpPr/>
          <p:nvPr/>
        </p:nvGrpSpPr>
        <p:grpSpPr>
          <a:xfrm rot="5873668">
            <a:off x="1371306" y="3031902"/>
            <a:ext cx="917258" cy="537428"/>
            <a:chOff x="952814" y="2728573"/>
            <a:chExt cx="1730866" cy="1014127"/>
          </a:xfrm>
        </p:grpSpPr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AC81EEB8-52AA-4F72-A0DA-10A7F537E3F1}"/>
                </a:ext>
              </a:extLst>
            </p:cNvPr>
            <p:cNvGrpSpPr/>
            <p:nvPr/>
          </p:nvGrpSpPr>
          <p:grpSpPr>
            <a:xfrm>
              <a:off x="1061603" y="2728573"/>
              <a:ext cx="1622077" cy="1014127"/>
              <a:chOff x="1061603" y="2726850"/>
              <a:chExt cx="1622077" cy="1014127"/>
            </a:xfrm>
          </p:grpSpPr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63CE5C65-C300-450D-9A90-7AC5A9B80438}"/>
                  </a:ext>
                </a:extLst>
              </p:cNvPr>
              <p:cNvSpPr/>
              <p:nvPr/>
            </p:nvSpPr>
            <p:spPr>
              <a:xfrm>
                <a:off x="1061603" y="2726850"/>
                <a:ext cx="1622077" cy="1014127"/>
              </a:xfrm>
              <a:custGeom>
                <a:avLst/>
                <a:gdLst>
                  <a:gd name="connsiteX0" fmla="*/ 1289964 w 1622077"/>
                  <a:gd name="connsiteY0" fmla="*/ 137162 h 1014127"/>
                  <a:gd name="connsiteX1" fmla="*/ 995231 w 1622077"/>
                  <a:gd name="connsiteY1" fmla="*/ 143628 h 1014127"/>
                  <a:gd name="connsiteX2" fmla="*/ 679200 w 1622077"/>
                  <a:gd name="connsiteY2" fmla="*/ 152881 h 1014127"/>
                  <a:gd name="connsiteX3" fmla="*/ 474979 w 1622077"/>
                  <a:gd name="connsiteY3" fmla="*/ 158840 h 1014127"/>
                  <a:gd name="connsiteX4" fmla="*/ 290659 w 1622077"/>
                  <a:gd name="connsiteY4" fmla="*/ 171009 h 1014127"/>
                  <a:gd name="connsiteX5" fmla="*/ 195457 w 1622077"/>
                  <a:gd name="connsiteY5" fmla="*/ 218040 h 1014127"/>
                  <a:gd name="connsiteX6" fmla="*/ 161357 w 1622077"/>
                  <a:gd name="connsiteY6" fmla="*/ 401979 h 1014127"/>
                  <a:gd name="connsiteX7" fmla="*/ 215993 w 1622077"/>
                  <a:gd name="connsiteY7" fmla="*/ 620526 h 1014127"/>
                  <a:gd name="connsiteX8" fmla="*/ 353409 w 1622077"/>
                  <a:gd name="connsiteY8" fmla="*/ 691769 h 1014127"/>
                  <a:gd name="connsiteX9" fmla="*/ 585773 w 1622077"/>
                  <a:gd name="connsiteY9" fmla="*/ 727897 h 1014127"/>
                  <a:gd name="connsiteX10" fmla="*/ 1263217 w 1622077"/>
                  <a:gd name="connsiteY10" fmla="*/ 834255 h 1014127"/>
                  <a:gd name="connsiteX11" fmla="*/ 1458438 w 1622077"/>
                  <a:gd name="connsiteY11" fmla="*/ 808141 h 1014127"/>
                  <a:gd name="connsiteX12" fmla="*/ 1473397 w 1622077"/>
                  <a:gd name="connsiteY12" fmla="*/ 668317 h 1014127"/>
                  <a:gd name="connsiteX13" fmla="*/ 1459325 w 1622077"/>
                  <a:gd name="connsiteY13" fmla="*/ 268366 h 1014127"/>
                  <a:gd name="connsiteX14" fmla="*/ 1289964 w 1622077"/>
                  <a:gd name="connsiteY14" fmla="*/ 137162 h 1014127"/>
                  <a:gd name="connsiteX15" fmla="*/ 1395307 w 1622077"/>
                  <a:gd name="connsiteY15" fmla="*/ 254 h 1014127"/>
                  <a:gd name="connsiteX16" fmla="*/ 1604346 w 1622077"/>
                  <a:gd name="connsiteY16" fmla="*/ 194461 h 1014127"/>
                  <a:gd name="connsiteX17" fmla="*/ 1621713 w 1622077"/>
                  <a:gd name="connsiteY17" fmla="*/ 786083 h 1014127"/>
                  <a:gd name="connsiteX18" fmla="*/ 1593571 w 1622077"/>
                  <a:gd name="connsiteY18" fmla="*/ 941880 h 1014127"/>
                  <a:gd name="connsiteX19" fmla="*/ 1359812 w 1622077"/>
                  <a:gd name="connsiteY19" fmla="*/ 1007419 h 1014127"/>
                  <a:gd name="connsiteX20" fmla="*/ 526445 w 1622077"/>
                  <a:gd name="connsiteY20" fmla="*/ 874060 h 1014127"/>
                  <a:gd name="connsiteX21" fmla="*/ 239698 w 1622077"/>
                  <a:gd name="connsiteY21" fmla="*/ 820564 h 1014127"/>
                  <a:gd name="connsiteX22" fmla="*/ 70211 w 1622077"/>
                  <a:gd name="connsiteY22" fmla="*/ 715094 h 1014127"/>
                  <a:gd name="connsiteX23" fmla="*/ 2771 w 1622077"/>
                  <a:gd name="connsiteY23" fmla="*/ 391838 h 1014127"/>
                  <a:gd name="connsiteX24" fmla="*/ 44984 w 1622077"/>
                  <a:gd name="connsiteY24" fmla="*/ 119922 h 1014127"/>
                  <a:gd name="connsiteX25" fmla="*/ 162497 w 1622077"/>
                  <a:gd name="connsiteY25" fmla="*/ 50327 h 1014127"/>
                  <a:gd name="connsiteX26" fmla="*/ 389917 w 1622077"/>
                  <a:gd name="connsiteY26" fmla="*/ 32326 h 1014127"/>
                  <a:gd name="connsiteX27" fmla="*/ 641804 w 1622077"/>
                  <a:gd name="connsiteY27" fmla="*/ 23579 h 1014127"/>
                  <a:gd name="connsiteX28" fmla="*/ 1031739 w 1622077"/>
                  <a:gd name="connsiteY28" fmla="*/ 9888 h 1014127"/>
                  <a:gd name="connsiteX29" fmla="*/ 1395307 w 1622077"/>
                  <a:gd name="connsiteY29" fmla="*/ 254 h 1014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22077" h="1014127">
                    <a:moveTo>
                      <a:pt x="1289964" y="137162"/>
                    </a:moveTo>
                    <a:cubicBezTo>
                      <a:pt x="1191593" y="136021"/>
                      <a:pt x="1093602" y="141346"/>
                      <a:pt x="995231" y="143628"/>
                    </a:cubicBezTo>
                    <a:cubicBezTo>
                      <a:pt x="889887" y="146543"/>
                      <a:pt x="784417" y="149586"/>
                      <a:pt x="679200" y="152881"/>
                    </a:cubicBezTo>
                    <a:cubicBezTo>
                      <a:pt x="611000" y="154910"/>
                      <a:pt x="543179" y="156811"/>
                      <a:pt x="474979" y="158840"/>
                    </a:cubicBezTo>
                    <a:cubicBezTo>
                      <a:pt x="416159" y="160741"/>
                      <a:pt x="357339" y="163403"/>
                      <a:pt x="290659" y="171009"/>
                    </a:cubicBezTo>
                    <a:cubicBezTo>
                      <a:pt x="254277" y="175192"/>
                      <a:pt x="219162" y="191546"/>
                      <a:pt x="195457" y="218040"/>
                    </a:cubicBezTo>
                    <a:cubicBezTo>
                      <a:pt x="147412" y="272423"/>
                      <a:pt x="160469" y="341891"/>
                      <a:pt x="161357" y="401979"/>
                    </a:cubicBezTo>
                    <a:cubicBezTo>
                      <a:pt x="162624" y="476391"/>
                      <a:pt x="163258" y="565382"/>
                      <a:pt x="215993" y="620526"/>
                    </a:cubicBezTo>
                    <a:cubicBezTo>
                      <a:pt x="250347" y="656527"/>
                      <a:pt x="298519" y="683022"/>
                      <a:pt x="353409" y="691769"/>
                    </a:cubicBezTo>
                    <a:cubicBezTo>
                      <a:pt x="428835" y="703558"/>
                      <a:pt x="510093" y="716995"/>
                      <a:pt x="585773" y="727897"/>
                    </a:cubicBezTo>
                    <a:cubicBezTo>
                      <a:pt x="808883" y="760223"/>
                      <a:pt x="1045557" y="807634"/>
                      <a:pt x="1263217" y="834255"/>
                    </a:cubicBezTo>
                    <a:cubicBezTo>
                      <a:pt x="1345489" y="844396"/>
                      <a:pt x="1425479" y="842495"/>
                      <a:pt x="1458438" y="808141"/>
                    </a:cubicBezTo>
                    <a:cubicBezTo>
                      <a:pt x="1480115" y="785576"/>
                      <a:pt x="1473270" y="722827"/>
                      <a:pt x="1473397" y="668317"/>
                    </a:cubicBezTo>
                    <a:cubicBezTo>
                      <a:pt x="1472129" y="559170"/>
                      <a:pt x="1471875" y="386260"/>
                      <a:pt x="1459325" y="268366"/>
                    </a:cubicBezTo>
                    <a:cubicBezTo>
                      <a:pt x="1451973" y="198898"/>
                      <a:pt x="1383519" y="138303"/>
                      <a:pt x="1289964" y="137162"/>
                    </a:cubicBezTo>
                    <a:close/>
                    <a:moveTo>
                      <a:pt x="1395307" y="254"/>
                    </a:moveTo>
                    <a:cubicBezTo>
                      <a:pt x="1510792" y="2029"/>
                      <a:pt x="1595219" y="91653"/>
                      <a:pt x="1604346" y="194461"/>
                    </a:cubicBezTo>
                    <a:cubicBezTo>
                      <a:pt x="1619812" y="368893"/>
                      <a:pt x="1620192" y="624582"/>
                      <a:pt x="1621713" y="786083"/>
                    </a:cubicBezTo>
                    <a:cubicBezTo>
                      <a:pt x="1621586" y="866834"/>
                      <a:pt x="1627798" y="895864"/>
                      <a:pt x="1593571" y="941880"/>
                    </a:cubicBezTo>
                    <a:cubicBezTo>
                      <a:pt x="1538301" y="1017053"/>
                      <a:pt x="1461353" y="1022377"/>
                      <a:pt x="1359812" y="1007419"/>
                    </a:cubicBezTo>
                    <a:cubicBezTo>
                      <a:pt x="1091193" y="967994"/>
                      <a:pt x="801784" y="921851"/>
                      <a:pt x="526445" y="874060"/>
                    </a:cubicBezTo>
                    <a:cubicBezTo>
                      <a:pt x="433018" y="857960"/>
                      <a:pt x="332745" y="838058"/>
                      <a:pt x="239698" y="820564"/>
                    </a:cubicBezTo>
                    <a:cubicBezTo>
                      <a:pt x="172132" y="807634"/>
                      <a:pt x="112551" y="768336"/>
                      <a:pt x="70211" y="715094"/>
                    </a:cubicBezTo>
                    <a:cubicBezTo>
                      <a:pt x="5052" y="633583"/>
                      <a:pt x="4419" y="501998"/>
                      <a:pt x="2771" y="391838"/>
                    </a:cubicBezTo>
                    <a:cubicBezTo>
                      <a:pt x="1757" y="303101"/>
                      <a:pt x="-14470" y="200293"/>
                      <a:pt x="44984" y="119922"/>
                    </a:cubicBezTo>
                    <a:cubicBezTo>
                      <a:pt x="74394" y="80751"/>
                      <a:pt x="117495" y="56412"/>
                      <a:pt x="162497" y="50327"/>
                    </a:cubicBezTo>
                    <a:cubicBezTo>
                      <a:pt x="244769" y="39045"/>
                      <a:pt x="317280" y="35115"/>
                      <a:pt x="389917" y="32326"/>
                    </a:cubicBezTo>
                    <a:cubicBezTo>
                      <a:pt x="473964" y="29284"/>
                      <a:pt x="557630" y="26622"/>
                      <a:pt x="641804" y="23579"/>
                    </a:cubicBezTo>
                    <a:cubicBezTo>
                      <a:pt x="771613" y="18762"/>
                      <a:pt x="901676" y="14325"/>
                      <a:pt x="1031739" y="9888"/>
                    </a:cubicBezTo>
                    <a:cubicBezTo>
                      <a:pt x="1152929" y="6466"/>
                      <a:pt x="1273991" y="-1521"/>
                      <a:pt x="1395307" y="2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A495D072-BE13-44B5-99AC-F37A66D99745}"/>
                  </a:ext>
                </a:extLst>
              </p:cNvPr>
              <p:cNvSpPr/>
              <p:nvPr/>
            </p:nvSpPr>
            <p:spPr>
              <a:xfrm>
                <a:off x="1420803" y="3402352"/>
                <a:ext cx="902582" cy="316918"/>
              </a:xfrm>
              <a:custGeom>
                <a:avLst/>
                <a:gdLst>
                  <a:gd name="connsiteX0" fmla="*/ 5567252 w 6103620"/>
                  <a:gd name="connsiteY0" fmla="*/ 2139966 h 2143125"/>
                  <a:gd name="connsiteX1" fmla="*/ 332883 w 6103620"/>
                  <a:gd name="connsiteY1" fmla="*/ 1264714 h 2143125"/>
                  <a:gd name="connsiteX2" fmla="*/ 5414 w 6103620"/>
                  <a:gd name="connsiteY2" fmla="*/ 806085 h 2143125"/>
                  <a:gd name="connsiteX3" fmla="*/ 84281 w 6103620"/>
                  <a:gd name="connsiteY3" fmla="*/ 332883 h 2143125"/>
                  <a:gd name="connsiteX4" fmla="*/ 542910 w 6103620"/>
                  <a:gd name="connsiteY4" fmla="*/ 5414 h 2143125"/>
                  <a:gd name="connsiteX5" fmla="*/ 5776421 w 6103620"/>
                  <a:gd name="connsiteY5" fmla="*/ 880666 h 2143125"/>
                  <a:gd name="connsiteX6" fmla="*/ 6103891 w 6103620"/>
                  <a:gd name="connsiteY6" fmla="*/ 1339294 h 2143125"/>
                  <a:gd name="connsiteX7" fmla="*/ 6025023 w 6103620"/>
                  <a:gd name="connsiteY7" fmla="*/ 1812497 h 2143125"/>
                  <a:gd name="connsiteX8" fmla="*/ 5567252 w 6103620"/>
                  <a:gd name="connsiteY8" fmla="*/ 2139966 h 2143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03620" h="2143125">
                    <a:moveTo>
                      <a:pt x="5567252" y="2139966"/>
                    </a:moveTo>
                    <a:lnTo>
                      <a:pt x="332883" y="1264714"/>
                    </a:lnTo>
                    <a:cubicBezTo>
                      <a:pt x="116856" y="1228710"/>
                      <a:pt x="-30591" y="1022112"/>
                      <a:pt x="5414" y="806085"/>
                    </a:cubicBezTo>
                    <a:lnTo>
                      <a:pt x="84281" y="332883"/>
                    </a:lnTo>
                    <a:cubicBezTo>
                      <a:pt x="120285" y="116856"/>
                      <a:pt x="326882" y="-30591"/>
                      <a:pt x="542910" y="5414"/>
                    </a:cubicBezTo>
                    <a:lnTo>
                      <a:pt x="5776421" y="880666"/>
                    </a:lnTo>
                    <a:cubicBezTo>
                      <a:pt x="5992448" y="916670"/>
                      <a:pt x="6139895" y="1123268"/>
                      <a:pt x="6103891" y="1339294"/>
                    </a:cubicBezTo>
                    <a:lnTo>
                      <a:pt x="6025023" y="1812497"/>
                    </a:lnTo>
                    <a:cubicBezTo>
                      <a:pt x="5989876" y="2028524"/>
                      <a:pt x="5783279" y="2175971"/>
                      <a:pt x="5567252" y="213996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8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E3D29B26-749E-461E-B258-D110D74A7FC9}"/>
                  </a:ext>
                </a:extLst>
              </p:cNvPr>
              <p:cNvSpPr/>
              <p:nvPr/>
            </p:nvSpPr>
            <p:spPr>
              <a:xfrm>
                <a:off x="2153655" y="3571724"/>
                <a:ext cx="86202" cy="86202"/>
              </a:xfrm>
              <a:custGeom>
                <a:avLst/>
                <a:gdLst>
                  <a:gd name="connsiteX0" fmla="*/ 441679 w 582930"/>
                  <a:gd name="connsiteY0" fmla="*/ 549692 h 582930"/>
                  <a:gd name="connsiteX1" fmla="*/ 39629 w 582930"/>
                  <a:gd name="connsiteY1" fmla="*/ 441679 h 582930"/>
                  <a:gd name="connsiteX2" fmla="*/ 147642 w 582930"/>
                  <a:gd name="connsiteY2" fmla="*/ 39629 h 582930"/>
                  <a:gd name="connsiteX3" fmla="*/ 549692 w 582930"/>
                  <a:gd name="connsiteY3" fmla="*/ 147642 h 582930"/>
                  <a:gd name="connsiteX4" fmla="*/ 441679 w 582930"/>
                  <a:gd name="connsiteY4" fmla="*/ 549692 h 582930"/>
                  <a:gd name="connsiteX5" fmla="*/ 441679 w 582930"/>
                  <a:gd name="connsiteY5" fmla="*/ 549692 h 582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2930" h="582930">
                    <a:moveTo>
                      <a:pt x="441679" y="549692"/>
                    </a:moveTo>
                    <a:cubicBezTo>
                      <a:pt x="301090" y="631131"/>
                      <a:pt x="121067" y="583125"/>
                      <a:pt x="39629" y="441679"/>
                    </a:cubicBezTo>
                    <a:cubicBezTo>
                      <a:pt x="-41810" y="301090"/>
                      <a:pt x="6196" y="121067"/>
                      <a:pt x="147642" y="39629"/>
                    </a:cubicBezTo>
                    <a:cubicBezTo>
                      <a:pt x="288231" y="-41810"/>
                      <a:pt x="468254" y="6196"/>
                      <a:pt x="549692" y="147642"/>
                    </a:cubicBezTo>
                    <a:cubicBezTo>
                      <a:pt x="631131" y="288231"/>
                      <a:pt x="583125" y="468254"/>
                      <a:pt x="441679" y="549692"/>
                    </a:cubicBezTo>
                    <a:lnTo>
                      <a:pt x="441679" y="549692"/>
                    </a:lnTo>
                    <a:close/>
                  </a:path>
                </a:pathLst>
              </a:custGeom>
              <a:solidFill>
                <a:schemeClr val="bg1"/>
              </a:solidFill>
              <a:ln w="8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1DD491C7-D458-4C0A-8DC6-2440D94A43B9}"/>
                  </a:ext>
                </a:extLst>
              </p:cNvPr>
              <p:cNvSpPr/>
              <p:nvPr/>
            </p:nvSpPr>
            <p:spPr>
              <a:xfrm>
                <a:off x="1512593" y="3464479"/>
                <a:ext cx="86202" cy="86202"/>
              </a:xfrm>
              <a:custGeom>
                <a:avLst/>
                <a:gdLst>
                  <a:gd name="connsiteX0" fmla="*/ 441679 w 582930"/>
                  <a:gd name="connsiteY0" fmla="*/ 549693 h 582930"/>
                  <a:gd name="connsiteX1" fmla="*/ 39629 w 582930"/>
                  <a:gd name="connsiteY1" fmla="*/ 441679 h 582930"/>
                  <a:gd name="connsiteX2" fmla="*/ 147642 w 582930"/>
                  <a:gd name="connsiteY2" fmla="*/ 39629 h 582930"/>
                  <a:gd name="connsiteX3" fmla="*/ 549692 w 582930"/>
                  <a:gd name="connsiteY3" fmla="*/ 147642 h 582930"/>
                  <a:gd name="connsiteX4" fmla="*/ 441679 w 582930"/>
                  <a:gd name="connsiteY4" fmla="*/ 549693 h 582930"/>
                  <a:gd name="connsiteX5" fmla="*/ 441679 w 582930"/>
                  <a:gd name="connsiteY5" fmla="*/ 549693 h 582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2930" h="582930">
                    <a:moveTo>
                      <a:pt x="441679" y="549693"/>
                    </a:moveTo>
                    <a:cubicBezTo>
                      <a:pt x="301090" y="631131"/>
                      <a:pt x="121067" y="583125"/>
                      <a:pt x="39629" y="441679"/>
                    </a:cubicBezTo>
                    <a:cubicBezTo>
                      <a:pt x="-41810" y="301090"/>
                      <a:pt x="6196" y="121067"/>
                      <a:pt x="147642" y="39629"/>
                    </a:cubicBezTo>
                    <a:cubicBezTo>
                      <a:pt x="288231" y="-41810"/>
                      <a:pt x="468254" y="6196"/>
                      <a:pt x="549692" y="147642"/>
                    </a:cubicBezTo>
                    <a:cubicBezTo>
                      <a:pt x="630274" y="288231"/>
                      <a:pt x="582268" y="468254"/>
                      <a:pt x="441679" y="549693"/>
                    </a:cubicBezTo>
                    <a:lnTo>
                      <a:pt x="441679" y="549693"/>
                    </a:lnTo>
                    <a:close/>
                  </a:path>
                </a:pathLst>
              </a:custGeom>
              <a:solidFill>
                <a:schemeClr val="bg1"/>
              </a:solidFill>
              <a:ln w="8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7" name="Oval 5">
              <a:extLst>
                <a:ext uri="{FF2B5EF4-FFF2-40B4-BE49-F238E27FC236}">
                  <a16:creationId xmlns:a16="http://schemas.microsoft.com/office/drawing/2014/main" id="{5FD19671-6B9C-4369-97C4-86147939E81D}"/>
                </a:ext>
              </a:extLst>
            </p:cNvPr>
            <p:cNvSpPr/>
            <p:nvPr/>
          </p:nvSpPr>
          <p:spPr>
            <a:xfrm rot="20887729">
              <a:off x="952814" y="2749691"/>
              <a:ext cx="535746" cy="157789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7D2B86-9186-41FA-B3BA-553FA09447C8}"/>
              </a:ext>
            </a:extLst>
          </p:cNvPr>
          <p:cNvGrpSpPr/>
          <p:nvPr/>
        </p:nvGrpSpPr>
        <p:grpSpPr>
          <a:xfrm>
            <a:off x="198215" y="175751"/>
            <a:ext cx="2847766" cy="2769182"/>
            <a:chOff x="3001879" y="209580"/>
            <a:chExt cx="5807242" cy="5646991"/>
          </a:xfrm>
        </p:grpSpPr>
        <p:sp>
          <p:nvSpPr>
            <p:cNvPr id="298" name="Graphic 47">
              <a:extLst>
                <a:ext uri="{FF2B5EF4-FFF2-40B4-BE49-F238E27FC236}">
                  <a16:creationId xmlns:a16="http://schemas.microsoft.com/office/drawing/2014/main" id="{BC5A6AE9-302A-4519-9D09-4E38BD9B8193}"/>
                </a:ext>
              </a:extLst>
            </p:cNvPr>
            <p:cNvSpPr/>
            <p:nvPr/>
          </p:nvSpPr>
          <p:spPr>
            <a:xfrm>
              <a:off x="5625016" y="209580"/>
              <a:ext cx="2926529" cy="4389795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9" name="Graphic 153">
              <a:extLst>
                <a:ext uri="{FF2B5EF4-FFF2-40B4-BE49-F238E27FC236}">
                  <a16:creationId xmlns:a16="http://schemas.microsoft.com/office/drawing/2014/main" id="{B8337A14-323B-4B6C-B401-8E7C636D0DE2}"/>
                </a:ext>
              </a:extLst>
            </p:cNvPr>
            <p:cNvGrpSpPr/>
            <p:nvPr/>
          </p:nvGrpSpPr>
          <p:grpSpPr>
            <a:xfrm>
              <a:off x="3001879" y="2066206"/>
              <a:ext cx="5807242" cy="3790365"/>
              <a:chOff x="4662481" y="3058196"/>
              <a:chExt cx="3962114" cy="2586057"/>
            </a:xfrm>
          </p:grpSpPr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FD0BAD17-A196-48F1-BB42-DA3885AE9F37}"/>
                  </a:ext>
                </a:extLst>
              </p:cNvPr>
              <p:cNvSpPr/>
              <p:nvPr/>
            </p:nvSpPr>
            <p:spPr>
              <a:xfrm>
                <a:off x="5665023" y="3288989"/>
                <a:ext cx="2602738" cy="2016096"/>
              </a:xfrm>
              <a:custGeom>
                <a:avLst/>
                <a:gdLst>
                  <a:gd name="connsiteX0" fmla="*/ 2530172 w 2530738"/>
                  <a:gd name="connsiteY0" fmla="*/ 1392551 h 2014787"/>
                  <a:gd name="connsiteX1" fmla="*/ 2381578 w 2530738"/>
                  <a:gd name="connsiteY1" fmla="*/ 1122967 h 2014787"/>
                  <a:gd name="connsiteX2" fmla="*/ 2373581 w 2530738"/>
                  <a:gd name="connsiteY2" fmla="*/ 1116517 h 2014787"/>
                  <a:gd name="connsiteX3" fmla="*/ 2244852 w 2530738"/>
                  <a:gd name="connsiteY3" fmla="*/ 766187 h 2014787"/>
                  <a:gd name="connsiteX4" fmla="*/ 2171070 w 2530738"/>
                  <a:gd name="connsiteY4" fmla="*/ 479576 h 2014787"/>
                  <a:gd name="connsiteX5" fmla="*/ 2135986 w 2530738"/>
                  <a:gd name="connsiteY5" fmla="*/ 308023 h 2014787"/>
                  <a:gd name="connsiteX6" fmla="*/ 2095226 w 2530738"/>
                  <a:gd name="connsiteY6" fmla="*/ 39470 h 2014787"/>
                  <a:gd name="connsiteX7" fmla="*/ 2076651 w 2530738"/>
                  <a:gd name="connsiteY7" fmla="*/ 0 h 2014787"/>
                  <a:gd name="connsiteX8" fmla="*/ 2069686 w 2530738"/>
                  <a:gd name="connsiteY8" fmla="*/ 2580 h 2014787"/>
                  <a:gd name="connsiteX9" fmla="*/ 1624421 w 2530738"/>
                  <a:gd name="connsiteY9" fmla="*/ 108350 h 2014787"/>
                  <a:gd name="connsiteX10" fmla="*/ 1228944 w 2530738"/>
                  <a:gd name="connsiteY10" fmla="*/ 158139 h 2014787"/>
                  <a:gd name="connsiteX11" fmla="*/ 787291 w 2530738"/>
                  <a:gd name="connsiteY11" fmla="*/ 180325 h 2014787"/>
                  <a:gd name="connsiteX12" fmla="*/ 208 w 2530738"/>
                  <a:gd name="connsiteY12" fmla="*/ 176713 h 2014787"/>
                  <a:gd name="connsiteX13" fmla="*/ 43290 w 2530738"/>
                  <a:gd name="connsiteY13" fmla="*/ 325823 h 2014787"/>
                  <a:gd name="connsiteX14" fmla="*/ 169698 w 2530738"/>
                  <a:gd name="connsiteY14" fmla="*/ 713560 h 2014787"/>
                  <a:gd name="connsiteX15" fmla="*/ 227742 w 2530738"/>
                  <a:gd name="connsiteY15" fmla="*/ 889499 h 2014787"/>
                  <a:gd name="connsiteX16" fmla="*/ 344089 w 2530738"/>
                  <a:gd name="connsiteY16" fmla="*/ 1238540 h 2014787"/>
                  <a:gd name="connsiteX17" fmla="*/ 394136 w 2530738"/>
                  <a:gd name="connsiteY17" fmla="*/ 1385070 h 2014787"/>
                  <a:gd name="connsiteX18" fmla="*/ 455018 w 2530738"/>
                  <a:gd name="connsiteY18" fmla="*/ 1562557 h 2014787"/>
                  <a:gd name="connsiteX19" fmla="*/ 537828 w 2530738"/>
                  <a:gd name="connsiteY19" fmla="*/ 1795251 h 2014787"/>
                  <a:gd name="connsiteX20" fmla="*/ 602838 w 2530738"/>
                  <a:gd name="connsiteY20" fmla="*/ 1967836 h 2014787"/>
                  <a:gd name="connsiteX21" fmla="*/ 621670 w 2530738"/>
                  <a:gd name="connsiteY21" fmla="*/ 2016078 h 2014787"/>
                  <a:gd name="connsiteX22" fmla="*/ 2524755 w 2530738"/>
                  <a:gd name="connsiteY22" fmla="*/ 1408804 h 2014787"/>
                  <a:gd name="connsiteX23" fmla="*/ 2530172 w 2530738"/>
                  <a:gd name="connsiteY23" fmla="*/ 1392551 h 2014787"/>
                  <a:gd name="connsiteX0" fmla="*/ 2608156 w 2608484"/>
                  <a:gd name="connsiteY0" fmla="*/ 1509526 h 2016092"/>
                  <a:gd name="connsiteX1" fmla="*/ 2381578 w 2608484"/>
                  <a:gd name="connsiteY1" fmla="*/ 1122967 h 2016092"/>
                  <a:gd name="connsiteX2" fmla="*/ 2373581 w 2608484"/>
                  <a:gd name="connsiteY2" fmla="*/ 1116517 h 2016092"/>
                  <a:gd name="connsiteX3" fmla="*/ 2244852 w 2608484"/>
                  <a:gd name="connsiteY3" fmla="*/ 766187 h 2016092"/>
                  <a:gd name="connsiteX4" fmla="*/ 2171070 w 2608484"/>
                  <a:gd name="connsiteY4" fmla="*/ 479576 h 2016092"/>
                  <a:gd name="connsiteX5" fmla="*/ 2135986 w 2608484"/>
                  <a:gd name="connsiteY5" fmla="*/ 308023 h 2016092"/>
                  <a:gd name="connsiteX6" fmla="*/ 2095226 w 2608484"/>
                  <a:gd name="connsiteY6" fmla="*/ 39470 h 2016092"/>
                  <a:gd name="connsiteX7" fmla="*/ 2076651 w 2608484"/>
                  <a:gd name="connsiteY7" fmla="*/ 0 h 2016092"/>
                  <a:gd name="connsiteX8" fmla="*/ 2069686 w 2608484"/>
                  <a:gd name="connsiteY8" fmla="*/ 2580 h 2016092"/>
                  <a:gd name="connsiteX9" fmla="*/ 1624421 w 2608484"/>
                  <a:gd name="connsiteY9" fmla="*/ 108350 h 2016092"/>
                  <a:gd name="connsiteX10" fmla="*/ 1228944 w 2608484"/>
                  <a:gd name="connsiteY10" fmla="*/ 158139 h 2016092"/>
                  <a:gd name="connsiteX11" fmla="*/ 787291 w 2608484"/>
                  <a:gd name="connsiteY11" fmla="*/ 180325 h 2016092"/>
                  <a:gd name="connsiteX12" fmla="*/ 208 w 2608484"/>
                  <a:gd name="connsiteY12" fmla="*/ 176713 h 2016092"/>
                  <a:gd name="connsiteX13" fmla="*/ 43290 w 2608484"/>
                  <a:gd name="connsiteY13" fmla="*/ 325823 h 2016092"/>
                  <a:gd name="connsiteX14" fmla="*/ 169698 w 2608484"/>
                  <a:gd name="connsiteY14" fmla="*/ 713560 h 2016092"/>
                  <a:gd name="connsiteX15" fmla="*/ 227742 w 2608484"/>
                  <a:gd name="connsiteY15" fmla="*/ 889499 h 2016092"/>
                  <a:gd name="connsiteX16" fmla="*/ 344089 w 2608484"/>
                  <a:gd name="connsiteY16" fmla="*/ 1238540 h 2016092"/>
                  <a:gd name="connsiteX17" fmla="*/ 394136 w 2608484"/>
                  <a:gd name="connsiteY17" fmla="*/ 1385070 h 2016092"/>
                  <a:gd name="connsiteX18" fmla="*/ 455018 w 2608484"/>
                  <a:gd name="connsiteY18" fmla="*/ 1562557 h 2016092"/>
                  <a:gd name="connsiteX19" fmla="*/ 537828 w 2608484"/>
                  <a:gd name="connsiteY19" fmla="*/ 1795251 h 2016092"/>
                  <a:gd name="connsiteX20" fmla="*/ 602838 w 2608484"/>
                  <a:gd name="connsiteY20" fmla="*/ 1967836 h 2016092"/>
                  <a:gd name="connsiteX21" fmla="*/ 621670 w 2608484"/>
                  <a:gd name="connsiteY21" fmla="*/ 2016078 h 2016092"/>
                  <a:gd name="connsiteX22" fmla="*/ 2524755 w 2608484"/>
                  <a:gd name="connsiteY22" fmla="*/ 1408804 h 2016092"/>
                  <a:gd name="connsiteX23" fmla="*/ 2608156 w 2608484"/>
                  <a:gd name="connsiteY23" fmla="*/ 1509526 h 2016092"/>
                  <a:gd name="connsiteX0" fmla="*/ 2524755 w 2629817"/>
                  <a:gd name="connsiteY0" fmla="*/ 1408804 h 2016092"/>
                  <a:gd name="connsiteX1" fmla="*/ 2381578 w 2629817"/>
                  <a:gd name="connsiteY1" fmla="*/ 1122967 h 2016092"/>
                  <a:gd name="connsiteX2" fmla="*/ 2373581 w 2629817"/>
                  <a:gd name="connsiteY2" fmla="*/ 1116517 h 2016092"/>
                  <a:gd name="connsiteX3" fmla="*/ 2244852 w 2629817"/>
                  <a:gd name="connsiteY3" fmla="*/ 766187 h 2016092"/>
                  <a:gd name="connsiteX4" fmla="*/ 2171070 w 2629817"/>
                  <a:gd name="connsiteY4" fmla="*/ 479576 h 2016092"/>
                  <a:gd name="connsiteX5" fmla="*/ 2135986 w 2629817"/>
                  <a:gd name="connsiteY5" fmla="*/ 308023 h 2016092"/>
                  <a:gd name="connsiteX6" fmla="*/ 2095226 w 2629817"/>
                  <a:gd name="connsiteY6" fmla="*/ 39470 h 2016092"/>
                  <a:gd name="connsiteX7" fmla="*/ 2076651 w 2629817"/>
                  <a:gd name="connsiteY7" fmla="*/ 0 h 2016092"/>
                  <a:gd name="connsiteX8" fmla="*/ 2069686 w 2629817"/>
                  <a:gd name="connsiteY8" fmla="*/ 2580 h 2016092"/>
                  <a:gd name="connsiteX9" fmla="*/ 1624421 w 2629817"/>
                  <a:gd name="connsiteY9" fmla="*/ 108350 h 2016092"/>
                  <a:gd name="connsiteX10" fmla="*/ 1228944 w 2629817"/>
                  <a:gd name="connsiteY10" fmla="*/ 158139 h 2016092"/>
                  <a:gd name="connsiteX11" fmla="*/ 787291 w 2629817"/>
                  <a:gd name="connsiteY11" fmla="*/ 180325 h 2016092"/>
                  <a:gd name="connsiteX12" fmla="*/ 208 w 2629817"/>
                  <a:gd name="connsiteY12" fmla="*/ 176713 h 2016092"/>
                  <a:gd name="connsiteX13" fmla="*/ 43290 w 2629817"/>
                  <a:gd name="connsiteY13" fmla="*/ 325823 h 2016092"/>
                  <a:gd name="connsiteX14" fmla="*/ 169698 w 2629817"/>
                  <a:gd name="connsiteY14" fmla="*/ 713560 h 2016092"/>
                  <a:gd name="connsiteX15" fmla="*/ 227742 w 2629817"/>
                  <a:gd name="connsiteY15" fmla="*/ 889499 h 2016092"/>
                  <a:gd name="connsiteX16" fmla="*/ 344089 w 2629817"/>
                  <a:gd name="connsiteY16" fmla="*/ 1238540 h 2016092"/>
                  <a:gd name="connsiteX17" fmla="*/ 394136 w 2629817"/>
                  <a:gd name="connsiteY17" fmla="*/ 1385070 h 2016092"/>
                  <a:gd name="connsiteX18" fmla="*/ 455018 w 2629817"/>
                  <a:gd name="connsiteY18" fmla="*/ 1562557 h 2016092"/>
                  <a:gd name="connsiteX19" fmla="*/ 537828 w 2629817"/>
                  <a:gd name="connsiteY19" fmla="*/ 1795251 h 2016092"/>
                  <a:gd name="connsiteX20" fmla="*/ 602838 w 2629817"/>
                  <a:gd name="connsiteY20" fmla="*/ 1967836 h 2016092"/>
                  <a:gd name="connsiteX21" fmla="*/ 621670 w 2629817"/>
                  <a:gd name="connsiteY21" fmla="*/ 2016078 h 2016092"/>
                  <a:gd name="connsiteX22" fmla="*/ 2524755 w 2629817"/>
                  <a:gd name="connsiteY22" fmla="*/ 1408804 h 2016092"/>
                  <a:gd name="connsiteX0" fmla="*/ 2602739 w 2696098"/>
                  <a:gd name="connsiteY0" fmla="*/ 1519281 h 2016095"/>
                  <a:gd name="connsiteX1" fmla="*/ 2381578 w 2696098"/>
                  <a:gd name="connsiteY1" fmla="*/ 1122967 h 2016095"/>
                  <a:gd name="connsiteX2" fmla="*/ 2373581 w 2696098"/>
                  <a:gd name="connsiteY2" fmla="*/ 1116517 h 2016095"/>
                  <a:gd name="connsiteX3" fmla="*/ 2244852 w 2696098"/>
                  <a:gd name="connsiteY3" fmla="*/ 766187 h 2016095"/>
                  <a:gd name="connsiteX4" fmla="*/ 2171070 w 2696098"/>
                  <a:gd name="connsiteY4" fmla="*/ 479576 h 2016095"/>
                  <a:gd name="connsiteX5" fmla="*/ 2135986 w 2696098"/>
                  <a:gd name="connsiteY5" fmla="*/ 308023 h 2016095"/>
                  <a:gd name="connsiteX6" fmla="*/ 2095226 w 2696098"/>
                  <a:gd name="connsiteY6" fmla="*/ 39470 h 2016095"/>
                  <a:gd name="connsiteX7" fmla="*/ 2076651 w 2696098"/>
                  <a:gd name="connsiteY7" fmla="*/ 0 h 2016095"/>
                  <a:gd name="connsiteX8" fmla="*/ 2069686 w 2696098"/>
                  <a:gd name="connsiteY8" fmla="*/ 2580 h 2016095"/>
                  <a:gd name="connsiteX9" fmla="*/ 1624421 w 2696098"/>
                  <a:gd name="connsiteY9" fmla="*/ 108350 h 2016095"/>
                  <a:gd name="connsiteX10" fmla="*/ 1228944 w 2696098"/>
                  <a:gd name="connsiteY10" fmla="*/ 158139 h 2016095"/>
                  <a:gd name="connsiteX11" fmla="*/ 787291 w 2696098"/>
                  <a:gd name="connsiteY11" fmla="*/ 180325 h 2016095"/>
                  <a:gd name="connsiteX12" fmla="*/ 208 w 2696098"/>
                  <a:gd name="connsiteY12" fmla="*/ 176713 h 2016095"/>
                  <a:gd name="connsiteX13" fmla="*/ 43290 w 2696098"/>
                  <a:gd name="connsiteY13" fmla="*/ 325823 h 2016095"/>
                  <a:gd name="connsiteX14" fmla="*/ 169698 w 2696098"/>
                  <a:gd name="connsiteY14" fmla="*/ 713560 h 2016095"/>
                  <a:gd name="connsiteX15" fmla="*/ 227742 w 2696098"/>
                  <a:gd name="connsiteY15" fmla="*/ 889499 h 2016095"/>
                  <a:gd name="connsiteX16" fmla="*/ 344089 w 2696098"/>
                  <a:gd name="connsiteY16" fmla="*/ 1238540 h 2016095"/>
                  <a:gd name="connsiteX17" fmla="*/ 394136 w 2696098"/>
                  <a:gd name="connsiteY17" fmla="*/ 1385070 h 2016095"/>
                  <a:gd name="connsiteX18" fmla="*/ 455018 w 2696098"/>
                  <a:gd name="connsiteY18" fmla="*/ 1562557 h 2016095"/>
                  <a:gd name="connsiteX19" fmla="*/ 537828 w 2696098"/>
                  <a:gd name="connsiteY19" fmla="*/ 1795251 h 2016095"/>
                  <a:gd name="connsiteX20" fmla="*/ 602838 w 2696098"/>
                  <a:gd name="connsiteY20" fmla="*/ 1967836 h 2016095"/>
                  <a:gd name="connsiteX21" fmla="*/ 621670 w 2696098"/>
                  <a:gd name="connsiteY21" fmla="*/ 2016078 h 2016095"/>
                  <a:gd name="connsiteX22" fmla="*/ 2602739 w 2696098"/>
                  <a:gd name="connsiteY22" fmla="*/ 1519281 h 2016095"/>
                  <a:gd name="connsiteX0" fmla="*/ 2602739 w 2602739"/>
                  <a:gd name="connsiteY0" fmla="*/ 1519281 h 2016095"/>
                  <a:gd name="connsiteX1" fmla="*/ 2381578 w 2602739"/>
                  <a:gd name="connsiteY1" fmla="*/ 1122967 h 2016095"/>
                  <a:gd name="connsiteX2" fmla="*/ 2373581 w 2602739"/>
                  <a:gd name="connsiteY2" fmla="*/ 1116517 h 2016095"/>
                  <a:gd name="connsiteX3" fmla="*/ 2244852 w 2602739"/>
                  <a:gd name="connsiteY3" fmla="*/ 766187 h 2016095"/>
                  <a:gd name="connsiteX4" fmla="*/ 2171070 w 2602739"/>
                  <a:gd name="connsiteY4" fmla="*/ 479576 h 2016095"/>
                  <a:gd name="connsiteX5" fmla="*/ 2135986 w 2602739"/>
                  <a:gd name="connsiteY5" fmla="*/ 308023 h 2016095"/>
                  <a:gd name="connsiteX6" fmla="*/ 2095226 w 2602739"/>
                  <a:gd name="connsiteY6" fmla="*/ 39470 h 2016095"/>
                  <a:gd name="connsiteX7" fmla="*/ 2076651 w 2602739"/>
                  <a:gd name="connsiteY7" fmla="*/ 0 h 2016095"/>
                  <a:gd name="connsiteX8" fmla="*/ 2069686 w 2602739"/>
                  <a:gd name="connsiteY8" fmla="*/ 2580 h 2016095"/>
                  <a:gd name="connsiteX9" fmla="*/ 1624421 w 2602739"/>
                  <a:gd name="connsiteY9" fmla="*/ 108350 h 2016095"/>
                  <a:gd name="connsiteX10" fmla="*/ 1228944 w 2602739"/>
                  <a:gd name="connsiteY10" fmla="*/ 158139 h 2016095"/>
                  <a:gd name="connsiteX11" fmla="*/ 787291 w 2602739"/>
                  <a:gd name="connsiteY11" fmla="*/ 180325 h 2016095"/>
                  <a:gd name="connsiteX12" fmla="*/ 208 w 2602739"/>
                  <a:gd name="connsiteY12" fmla="*/ 176713 h 2016095"/>
                  <a:gd name="connsiteX13" fmla="*/ 43290 w 2602739"/>
                  <a:gd name="connsiteY13" fmla="*/ 325823 h 2016095"/>
                  <a:gd name="connsiteX14" fmla="*/ 169698 w 2602739"/>
                  <a:gd name="connsiteY14" fmla="*/ 713560 h 2016095"/>
                  <a:gd name="connsiteX15" fmla="*/ 227742 w 2602739"/>
                  <a:gd name="connsiteY15" fmla="*/ 889499 h 2016095"/>
                  <a:gd name="connsiteX16" fmla="*/ 344089 w 2602739"/>
                  <a:gd name="connsiteY16" fmla="*/ 1238540 h 2016095"/>
                  <a:gd name="connsiteX17" fmla="*/ 394136 w 2602739"/>
                  <a:gd name="connsiteY17" fmla="*/ 1385070 h 2016095"/>
                  <a:gd name="connsiteX18" fmla="*/ 455018 w 2602739"/>
                  <a:gd name="connsiteY18" fmla="*/ 1562557 h 2016095"/>
                  <a:gd name="connsiteX19" fmla="*/ 537828 w 2602739"/>
                  <a:gd name="connsiteY19" fmla="*/ 1795251 h 2016095"/>
                  <a:gd name="connsiteX20" fmla="*/ 602838 w 2602739"/>
                  <a:gd name="connsiteY20" fmla="*/ 1967836 h 2016095"/>
                  <a:gd name="connsiteX21" fmla="*/ 621670 w 2602739"/>
                  <a:gd name="connsiteY21" fmla="*/ 2016078 h 2016095"/>
                  <a:gd name="connsiteX22" fmla="*/ 2602739 w 2602739"/>
                  <a:gd name="connsiteY22" fmla="*/ 1519281 h 2016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02739" h="2016095">
                    <a:moveTo>
                      <a:pt x="2602739" y="1519281"/>
                    </a:moveTo>
                    <a:cubicBezTo>
                      <a:pt x="2486643" y="1331437"/>
                      <a:pt x="2406774" y="1171682"/>
                      <a:pt x="2381578" y="1122967"/>
                    </a:cubicBezTo>
                    <a:cubicBezTo>
                      <a:pt x="2380030" y="1119613"/>
                      <a:pt x="2378999" y="1115228"/>
                      <a:pt x="2373581" y="1116517"/>
                    </a:cubicBezTo>
                    <a:cubicBezTo>
                      <a:pt x="2367132" y="1089172"/>
                      <a:pt x="2252849" y="799982"/>
                      <a:pt x="2244852" y="766187"/>
                    </a:cubicBezTo>
                    <a:cubicBezTo>
                      <a:pt x="2244852" y="766187"/>
                      <a:pt x="2187581" y="549230"/>
                      <a:pt x="2171070" y="479576"/>
                    </a:cubicBezTo>
                    <a:cubicBezTo>
                      <a:pt x="2158946" y="422564"/>
                      <a:pt x="2146563" y="365551"/>
                      <a:pt x="2135986" y="308023"/>
                    </a:cubicBezTo>
                    <a:cubicBezTo>
                      <a:pt x="2119733" y="218763"/>
                      <a:pt x="2105287" y="129504"/>
                      <a:pt x="2095226" y="39470"/>
                    </a:cubicBezTo>
                    <a:cubicBezTo>
                      <a:pt x="2089550" y="26056"/>
                      <a:pt x="2084648" y="12383"/>
                      <a:pt x="2076651" y="0"/>
                    </a:cubicBezTo>
                    <a:cubicBezTo>
                      <a:pt x="2074329" y="774"/>
                      <a:pt x="2072008" y="1806"/>
                      <a:pt x="2069686" y="2580"/>
                    </a:cubicBezTo>
                    <a:cubicBezTo>
                      <a:pt x="1923930" y="48757"/>
                      <a:pt x="1775078" y="82552"/>
                      <a:pt x="1624421" y="108350"/>
                    </a:cubicBezTo>
                    <a:cubicBezTo>
                      <a:pt x="1493369" y="130794"/>
                      <a:pt x="1361544" y="146788"/>
                      <a:pt x="1228944" y="158139"/>
                    </a:cubicBezTo>
                    <a:cubicBezTo>
                      <a:pt x="1081898" y="170780"/>
                      <a:pt x="934595" y="177745"/>
                      <a:pt x="787291" y="180325"/>
                    </a:cubicBezTo>
                    <a:cubicBezTo>
                      <a:pt x="670944" y="182389"/>
                      <a:pt x="4335" y="176197"/>
                      <a:pt x="208" y="176713"/>
                    </a:cubicBezTo>
                    <a:cubicBezTo>
                      <a:pt x="-3404" y="181099"/>
                      <a:pt x="41226" y="318858"/>
                      <a:pt x="43290" y="325823"/>
                    </a:cubicBezTo>
                    <a:cubicBezTo>
                      <a:pt x="59284" y="375612"/>
                      <a:pt x="143642" y="633846"/>
                      <a:pt x="169698" y="713560"/>
                    </a:cubicBezTo>
                    <a:cubicBezTo>
                      <a:pt x="189046" y="772120"/>
                      <a:pt x="208136" y="830939"/>
                      <a:pt x="227742" y="889499"/>
                    </a:cubicBezTo>
                    <a:lnTo>
                      <a:pt x="344089" y="1238540"/>
                    </a:lnTo>
                    <a:cubicBezTo>
                      <a:pt x="360341" y="1287555"/>
                      <a:pt x="377368" y="1336055"/>
                      <a:pt x="394136" y="1385070"/>
                    </a:cubicBezTo>
                    <a:cubicBezTo>
                      <a:pt x="414516" y="1444146"/>
                      <a:pt x="434122" y="1503481"/>
                      <a:pt x="455018" y="1562557"/>
                    </a:cubicBezTo>
                    <a:cubicBezTo>
                      <a:pt x="482364" y="1640207"/>
                      <a:pt x="509451" y="1717858"/>
                      <a:pt x="537828" y="1795251"/>
                    </a:cubicBezTo>
                    <a:cubicBezTo>
                      <a:pt x="558982" y="1853037"/>
                      <a:pt x="580652" y="1910308"/>
                      <a:pt x="602838" y="1967836"/>
                    </a:cubicBezTo>
                    <a:cubicBezTo>
                      <a:pt x="609030" y="1983831"/>
                      <a:pt x="618059" y="1998793"/>
                      <a:pt x="621670" y="2016078"/>
                    </a:cubicBezTo>
                    <a:cubicBezTo>
                      <a:pt x="625540" y="2019431"/>
                      <a:pt x="2576167" y="1533985"/>
                      <a:pt x="2602739" y="1519281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6493145F-543D-411E-AE4E-94638CC1CF85}"/>
                  </a:ext>
                </a:extLst>
              </p:cNvPr>
              <p:cNvSpPr/>
              <p:nvPr/>
            </p:nvSpPr>
            <p:spPr>
              <a:xfrm>
                <a:off x="5265369" y="3525810"/>
                <a:ext cx="686214" cy="1658782"/>
              </a:xfrm>
              <a:custGeom>
                <a:avLst/>
                <a:gdLst>
                  <a:gd name="connsiteX0" fmla="*/ 686988 w 686214"/>
                  <a:gd name="connsiteY0" fmla="*/ 1661104 h 1658781"/>
                  <a:gd name="connsiteX1" fmla="*/ 594117 w 686214"/>
                  <a:gd name="connsiteY1" fmla="*/ 1631436 h 1658781"/>
                  <a:gd name="connsiteX2" fmla="*/ 7997 w 686214"/>
                  <a:gd name="connsiteY2" fmla="*/ 1440019 h 1658781"/>
                  <a:gd name="connsiteX3" fmla="*/ 0 w 686214"/>
                  <a:gd name="connsiteY3" fmla="*/ 1436923 h 1658781"/>
                  <a:gd name="connsiteX4" fmla="*/ 3612 w 686214"/>
                  <a:gd name="connsiteY4" fmla="*/ 1422476 h 1658781"/>
                  <a:gd name="connsiteX5" fmla="*/ 132083 w 686214"/>
                  <a:gd name="connsiteY5" fmla="*/ 950381 h 1658781"/>
                  <a:gd name="connsiteX6" fmla="*/ 248430 w 686214"/>
                  <a:gd name="connsiteY6" fmla="*/ 522400 h 1658781"/>
                  <a:gd name="connsiteX7" fmla="*/ 376644 w 686214"/>
                  <a:gd name="connsiteY7" fmla="*/ 51337 h 1658781"/>
                  <a:gd name="connsiteX8" fmla="*/ 390575 w 686214"/>
                  <a:gd name="connsiteY8" fmla="*/ 0 h 1658781"/>
                  <a:gd name="connsiteX9" fmla="*/ 392380 w 686214"/>
                  <a:gd name="connsiteY9" fmla="*/ 258 h 1658781"/>
                  <a:gd name="connsiteX10" fmla="*/ 396250 w 686214"/>
                  <a:gd name="connsiteY10" fmla="*/ 18316 h 1658781"/>
                  <a:gd name="connsiteX11" fmla="*/ 396508 w 686214"/>
                  <a:gd name="connsiteY11" fmla="*/ 23734 h 1658781"/>
                  <a:gd name="connsiteX12" fmla="*/ 436236 w 686214"/>
                  <a:gd name="connsiteY12" fmla="*/ 245077 h 1658781"/>
                  <a:gd name="connsiteX13" fmla="*/ 494539 w 686214"/>
                  <a:gd name="connsiteY13" fmla="*/ 576317 h 1658781"/>
                  <a:gd name="connsiteX14" fmla="*/ 555421 w 686214"/>
                  <a:gd name="connsiteY14" fmla="*/ 917876 h 1658781"/>
                  <a:gd name="connsiteX15" fmla="*/ 626622 w 686214"/>
                  <a:gd name="connsiteY15" fmla="*/ 1321092 h 1658781"/>
                  <a:gd name="connsiteX16" fmla="*/ 686988 w 686214"/>
                  <a:gd name="connsiteY16" fmla="*/ 1661104 h 165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6214" h="1658781">
                    <a:moveTo>
                      <a:pt x="686988" y="1661104"/>
                    </a:moveTo>
                    <a:cubicBezTo>
                      <a:pt x="656031" y="1651300"/>
                      <a:pt x="625074" y="1641497"/>
                      <a:pt x="594117" y="1631436"/>
                    </a:cubicBezTo>
                    <a:cubicBezTo>
                      <a:pt x="398830" y="1567716"/>
                      <a:pt x="203285" y="1503739"/>
                      <a:pt x="7997" y="1440019"/>
                    </a:cubicBezTo>
                    <a:cubicBezTo>
                      <a:pt x="5417" y="1439245"/>
                      <a:pt x="2838" y="1437955"/>
                      <a:pt x="0" y="1436923"/>
                    </a:cubicBezTo>
                    <a:cubicBezTo>
                      <a:pt x="1290" y="1432021"/>
                      <a:pt x="2322" y="1427378"/>
                      <a:pt x="3612" y="1422476"/>
                    </a:cubicBezTo>
                    <a:cubicBezTo>
                      <a:pt x="46436" y="1265111"/>
                      <a:pt x="89259" y="1107746"/>
                      <a:pt x="132083" y="950381"/>
                    </a:cubicBezTo>
                    <a:cubicBezTo>
                      <a:pt x="170780" y="807721"/>
                      <a:pt x="209476" y="665061"/>
                      <a:pt x="248430" y="522400"/>
                    </a:cubicBezTo>
                    <a:cubicBezTo>
                      <a:pt x="291254" y="365293"/>
                      <a:pt x="333820" y="208444"/>
                      <a:pt x="376644" y="51337"/>
                    </a:cubicBezTo>
                    <a:cubicBezTo>
                      <a:pt x="381288" y="34311"/>
                      <a:pt x="385931" y="17026"/>
                      <a:pt x="390575" y="0"/>
                    </a:cubicBezTo>
                    <a:cubicBezTo>
                      <a:pt x="391091" y="0"/>
                      <a:pt x="391607" y="0"/>
                      <a:pt x="392380" y="258"/>
                    </a:cubicBezTo>
                    <a:cubicBezTo>
                      <a:pt x="393670" y="6191"/>
                      <a:pt x="394960" y="12383"/>
                      <a:pt x="396250" y="18316"/>
                    </a:cubicBezTo>
                    <a:cubicBezTo>
                      <a:pt x="396250" y="20122"/>
                      <a:pt x="396250" y="21928"/>
                      <a:pt x="396508" y="23734"/>
                    </a:cubicBezTo>
                    <a:cubicBezTo>
                      <a:pt x="409665" y="97515"/>
                      <a:pt x="423080" y="171296"/>
                      <a:pt x="436236" y="245077"/>
                    </a:cubicBezTo>
                    <a:cubicBezTo>
                      <a:pt x="455842" y="355490"/>
                      <a:pt x="474933" y="465904"/>
                      <a:pt x="494539" y="576317"/>
                    </a:cubicBezTo>
                    <a:cubicBezTo>
                      <a:pt x="514661" y="690084"/>
                      <a:pt x="535299" y="803851"/>
                      <a:pt x="555421" y="917876"/>
                    </a:cubicBezTo>
                    <a:cubicBezTo>
                      <a:pt x="579155" y="1052282"/>
                      <a:pt x="602888" y="1186687"/>
                      <a:pt x="626622" y="1321092"/>
                    </a:cubicBezTo>
                    <a:cubicBezTo>
                      <a:pt x="646744" y="1434085"/>
                      <a:pt x="666866" y="1547594"/>
                      <a:pt x="686988" y="166110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EBA106D8-2838-468B-9F6B-D5E8FE09EA44}"/>
                  </a:ext>
                </a:extLst>
              </p:cNvPr>
              <p:cNvSpPr/>
              <p:nvPr/>
            </p:nvSpPr>
            <p:spPr>
              <a:xfrm>
                <a:off x="5629631" y="3524922"/>
                <a:ext cx="2580" cy="2580"/>
              </a:xfrm>
              <a:custGeom>
                <a:avLst/>
                <a:gdLst>
                  <a:gd name="connsiteX0" fmla="*/ 0 w 0"/>
                  <a:gd name="connsiteY0" fmla="*/ 115 h 0"/>
                  <a:gd name="connsiteX1" fmla="*/ 0 w 0"/>
                  <a:gd name="connsiteY1" fmla="*/ 115 h 0"/>
                  <a:gd name="connsiteX2" fmla="*/ 0 w 0"/>
                  <a:gd name="connsiteY2" fmla="*/ 115 h 0"/>
                  <a:gd name="connsiteX3" fmla="*/ 0 w 0"/>
                  <a:gd name="connsiteY3" fmla="*/ 11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15"/>
                    </a:moveTo>
                    <a:cubicBezTo>
                      <a:pt x="0" y="115"/>
                      <a:pt x="0" y="115"/>
                      <a:pt x="0" y="115"/>
                    </a:cubicBezTo>
                    <a:cubicBezTo>
                      <a:pt x="0" y="115"/>
                      <a:pt x="0" y="-143"/>
                      <a:pt x="0" y="115"/>
                    </a:cubicBezTo>
                    <a:cubicBezTo>
                      <a:pt x="0" y="-143"/>
                      <a:pt x="0" y="115"/>
                      <a:pt x="0" y="115"/>
                    </a:cubicBezTo>
                    <a:close/>
                  </a:path>
                </a:pathLst>
              </a:custGeom>
              <a:solidFill>
                <a:srgbClr val="FAEC21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280E5A66-47FD-40A8-9F85-856DF009FC71}"/>
                  </a:ext>
                </a:extLst>
              </p:cNvPr>
              <p:cNvSpPr/>
              <p:nvPr/>
            </p:nvSpPr>
            <p:spPr>
              <a:xfrm>
                <a:off x="5702122" y="3588498"/>
                <a:ext cx="2580" cy="258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58"/>
                      <a:pt x="0" y="25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EC21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CBCC8140-2E85-422A-B7A6-C66CC32E1F9B}"/>
                  </a:ext>
                </a:extLst>
              </p:cNvPr>
              <p:cNvSpPr/>
              <p:nvPr/>
            </p:nvSpPr>
            <p:spPr>
              <a:xfrm>
                <a:off x="4914636" y="3482728"/>
                <a:ext cx="1372429" cy="1821306"/>
              </a:xfrm>
              <a:custGeom>
                <a:avLst/>
                <a:gdLst>
                  <a:gd name="connsiteX0" fmla="*/ 1288731 w 1372428"/>
                  <a:gd name="connsiteY0" fmla="*/ 1600737 h 1821306"/>
                  <a:gd name="connsiteX1" fmla="*/ 1094992 w 1372428"/>
                  <a:gd name="connsiteY1" fmla="*/ 1044026 h 1821306"/>
                  <a:gd name="connsiteX2" fmla="*/ 920601 w 1372428"/>
                  <a:gd name="connsiteY2" fmla="*/ 519304 h 1821306"/>
                  <a:gd name="connsiteX3" fmla="*/ 794193 w 1372428"/>
                  <a:gd name="connsiteY3" fmla="*/ 131567 h 1821306"/>
                  <a:gd name="connsiteX4" fmla="*/ 739760 w 1372428"/>
                  <a:gd name="connsiteY4" fmla="*/ 0 h 1821306"/>
                  <a:gd name="connsiteX5" fmla="*/ 694356 w 1372428"/>
                  <a:gd name="connsiteY5" fmla="*/ 92355 h 1821306"/>
                  <a:gd name="connsiteX6" fmla="*/ 71088 w 1372428"/>
                  <a:gd name="connsiteY6" fmla="*/ 1243183 h 1821306"/>
                  <a:gd name="connsiteX7" fmla="*/ 2724 w 1372428"/>
                  <a:gd name="connsiteY7" fmla="*/ 1361852 h 1821306"/>
                  <a:gd name="connsiteX8" fmla="*/ 350991 w 1372428"/>
                  <a:gd name="connsiteY8" fmla="*/ 1480005 h 1821306"/>
                  <a:gd name="connsiteX9" fmla="*/ 483074 w 1372428"/>
                  <a:gd name="connsiteY9" fmla="*/ 993721 h 1821306"/>
                  <a:gd name="connsiteX10" fmla="*/ 599421 w 1372428"/>
                  <a:gd name="connsiteY10" fmla="*/ 565740 h 1821306"/>
                  <a:gd name="connsiteX11" fmla="*/ 741566 w 1372428"/>
                  <a:gd name="connsiteY11" fmla="*/ 43340 h 1821306"/>
                  <a:gd name="connsiteX12" fmla="*/ 787227 w 1372428"/>
                  <a:gd name="connsiteY12" fmla="*/ 288158 h 1821306"/>
                  <a:gd name="connsiteX13" fmla="*/ 906412 w 1372428"/>
                  <a:gd name="connsiteY13" fmla="*/ 960700 h 1821306"/>
                  <a:gd name="connsiteX14" fmla="*/ 977613 w 1372428"/>
                  <a:gd name="connsiteY14" fmla="*/ 1363916 h 1821306"/>
                  <a:gd name="connsiteX15" fmla="*/ 1037979 w 1372428"/>
                  <a:gd name="connsiteY15" fmla="*/ 1704443 h 1821306"/>
                  <a:gd name="connsiteX16" fmla="*/ 1042881 w 1372428"/>
                  <a:gd name="connsiteY16" fmla="*/ 1706249 h 1821306"/>
                  <a:gd name="connsiteX17" fmla="*/ 1372573 w 1372428"/>
                  <a:gd name="connsiteY17" fmla="*/ 1821822 h 1821306"/>
                  <a:gd name="connsiteX18" fmla="*/ 1288731 w 1372428"/>
                  <a:gd name="connsiteY18" fmla="*/ 1600737 h 1821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72428" h="1821306">
                    <a:moveTo>
                      <a:pt x="1288731" y="1600737"/>
                    </a:moveTo>
                    <a:cubicBezTo>
                      <a:pt x="1260354" y="1523345"/>
                      <a:pt x="1111244" y="1093042"/>
                      <a:pt x="1094992" y="1044026"/>
                    </a:cubicBezTo>
                    <a:cubicBezTo>
                      <a:pt x="1055780" y="927937"/>
                      <a:pt x="939691" y="577865"/>
                      <a:pt x="920601" y="519304"/>
                    </a:cubicBezTo>
                    <a:cubicBezTo>
                      <a:pt x="894545" y="439848"/>
                      <a:pt x="809929" y="181357"/>
                      <a:pt x="794193" y="131567"/>
                    </a:cubicBezTo>
                    <a:cubicBezTo>
                      <a:pt x="779230" y="84100"/>
                      <a:pt x="760398" y="22702"/>
                      <a:pt x="739760" y="0"/>
                    </a:cubicBezTo>
                    <a:cubicBezTo>
                      <a:pt x="718348" y="31215"/>
                      <a:pt x="699000" y="78940"/>
                      <a:pt x="694356" y="92355"/>
                    </a:cubicBezTo>
                    <a:cubicBezTo>
                      <a:pt x="552728" y="513113"/>
                      <a:pt x="353829" y="899560"/>
                      <a:pt x="71088" y="1243183"/>
                    </a:cubicBezTo>
                    <a:cubicBezTo>
                      <a:pt x="45290" y="1274656"/>
                      <a:pt x="-13270" y="1355919"/>
                      <a:pt x="2724" y="1361852"/>
                    </a:cubicBezTo>
                    <a:cubicBezTo>
                      <a:pt x="117781" y="1404418"/>
                      <a:pt x="234386" y="1441824"/>
                      <a:pt x="350991" y="1480005"/>
                    </a:cubicBezTo>
                    <a:cubicBezTo>
                      <a:pt x="352281" y="1475103"/>
                      <a:pt x="440250" y="1150828"/>
                      <a:pt x="483074" y="993721"/>
                    </a:cubicBezTo>
                    <a:cubicBezTo>
                      <a:pt x="521771" y="851061"/>
                      <a:pt x="560467" y="708400"/>
                      <a:pt x="599421" y="565740"/>
                    </a:cubicBezTo>
                    <a:cubicBezTo>
                      <a:pt x="642245" y="408633"/>
                      <a:pt x="736922" y="60366"/>
                      <a:pt x="741566" y="43340"/>
                    </a:cubicBezTo>
                    <a:cubicBezTo>
                      <a:pt x="742082" y="43340"/>
                      <a:pt x="774070" y="214378"/>
                      <a:pt x="787227" y="288158"/>
                    </a:cubicBezTo>
                    <a:cubicBezTo>
                      <a:pt x="806833" y="398572"/>
                      <a:pt x="886290" y="846933"/>
                      <a:pt x="906412" y="960700"/>
                    </a:cubicBezTo>
                    <a:cubicBezTo>
                      <a:pt x="930146" y="1095105"/>
                      <a:pt x="953879" y="1229511"/>
                      <a:pt x="977613" y="1363916"/>
                    </a:cubicBezTo>
                    <a:cubicBezTo>
                      <a:pt x="997735" y="1477425"/>
                      <a:pt x="1017857" y="1590934"/>
                      <a:pt x="1037979" y="1704443"/>
                    </a:cubicBezTo>
                    <a:cubicBezTo>
                      <a:pt x="1039785" y="1704959"/>
                      <a:pt x="1041333" y="1705733"/>
                      <a:pt x="1042881" y="1706249"/>
                    </a:cubicBezTo>
                    <a:cubicBezTo>
                      <a:pt x="1068420" y="1714762"/>
                      <a:pt x="1289763" y="1787511"/>
                      <a:pt x="1372573" y="1821822"/>
                    </a:cubicBezTo>
                    <a:cubicBezTo>
                      <a:pt x="1368962" y="1804280"/>
                      <a:pt x="1309885" y="1658524"/>
                      <a:pt x="1288731" y="1600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14DBC829-994F-44B0-AAA1-90FF65C11E62}"/>
                  </a:ext>
                </a:extLst>
              </p:cNvPr>
              <p:cNvSpPr/>
              <p:nvPr/>
            </p:nvSpPr>
            <p:spPr>
              <a:xfrm>
                <a:off x="4663323" y="3319895"/>
                <a:ext cx="2038005" cy="2324358"/>
              </a:xfrm>
              <a:custGeom>
                <a:avLst/>
                <a:gdLst>
                  <a:gd name="connsiteX0" fmla="*/ 1815046 w 2038005"/>
                  <a:gd name="connsiteY0" fmla="*/ 1937704 h 2324358"/>
                  <a:gd name="connsiteX1" fmla="*/ 1765515 w 2038005"/>
                  <a:gd name="connsiteY1" fmla="*/ 1829612 h 2324358"/>
                  <a:gd name="connsiteX2" fmla="*/ 1327731 w 2038005"/>
                  <a:gd name="connsiteY2" fmla="*/ 887744 h 2324358"/>
                  <a:gd name="connsiteX3" fmla="*/ 1047054 w 2038005"/>
                  <a:gd name="connsiteY3" fmla="*/ 283824 h 2324358"/>
                  <a:gd name="connsiteX4" fmla="*/ 1041120 w 2038005"/>
                  <a:gd name="connsiteY4" fmla="*/ 272731 h 2324358"/>
                  <a:gd name="connsiteX5" fmla="*/ 1040862 w 2038005"/>
                  <a:gd name="connsiteY5" fmla="*/ 272989 h 2324358"/>
                  <a:gd name="connsiteX6" fmla="*/ 1038540 w 2038005"/>
                  <a:gd name="connsiteY6" fmla="*/ 268603 h 2324358"/>
                  <a:gd name="connsiteX7" fmla="*/ 1038540 w 2038005"/>
                  <a:gd name="connsiteY7" fmla="*/ 268603 h 2324358"/>
                  <a:gd name="connsiteX8" fmla="*/ 1037766 w 2038005"/>
                  <a:gd name="connsiteY8" fmla="*/ 264733 h 2324358"/>
                  <a:gd name="connsiteX9" fmla="*/ 990557 w 2038005"/>
                  <a:gd name="connsiteY9" fmla="*/ 162575 h 2324358"/>
                  <a:gd name="connsiteX10" fmla="*/ 969145 w 2038005"/>
                  <a:gd name="connsiteY10" fmla="*/ 200497 h 2324358"/>
                  <a:gd name="connsiteX11" fmla="*/ 966049 w 2038005"/>
                  <a:gd name="connsiteY11" fmla="*/ 204883 h 2324358"/>
                  <a:gd name="connsiteX12" fmla="*/ 966049 w 2038005"/>
                  <a:gd name="connsiteY12" fmla="*/ 204625 h 2324358"/>
                  <a:gd name="connsiteX13" fmla="*/ 910843 w 2038005"/>
                  <a:gd name="connsiteY13" fmla="*/ 293885 h 2324358"/>
                  <a:gd name="connsiteX14" fmla="*/ 110087 w 2038005"/>
                  <a:gd name="connsiteY14" fmla="*/ 1617040 h 2324358"/>
                  <a:gd name="connsiteX15" fmla="*/ 104154 w 2038005"/>
                  <a:gd name="connsiteY15" fmla="*/ 1628133 h 2324358"/>
                  <a:gd name="connsiteX16" fmla="*/ 100800 w 2038005"/>
                  <a:gd name="connsiteY16" fmla="*/ 1634325 h 2324358"/>
                  <a:gd name="connsiteX17" fmla="*/ 105701 w 2038005"/>
                  <a:gd name="connsiteY17" fmla="*/ 1629681 h 2324358"/>
                  <a:gd name="connsiteX18" fmla="*/ 134079 w 2038005"/>
                  <a:gd name="connsiteY18" fmla="*/ 1600788 h 2324358"/>
                  <a:gd name="connsiteX19" fmla="*/ 134079 w 2038005"/>
                  <a:gd name="connsiteY19" fmla="*/ 1600530 h 2324358"/>
                  <a:gd name="connsiteX20" fmla="*/ 123244 w 2038005"/>
                  <a:gd name="connsiteY20" fmla="*/ 1627617 h 2324358"/>
                  <a:gd name="connsiteX21" fmla="*/ 106217 w 2038005"/>
                  <a:gd name="connsiteY21" fmla="*/ 1663992 h 2324358"/>
                  <a:gd name="connsiteX22" fmla="*/ 172517 w 2038005"/>
                  <a:gd name="connsiteY22" fmla="*/ 1649545 h 2324358"/>
                  <a:gd name="connsiteX23" fmla="*/ 137432 w 2038005"/>
                  <a:gd name="connsiteY23" fmla="*/ 1681276 h 2324358"/>
                  <a:gd name="connsiteX24" fmla="*/ 128145 w 2038005"/>
                  <a:gd name="connsiteY24" fmla="*/ 1682824 h 2324358"/>
                  <a:gd name="connsiteX25" fmla="*/ 33468 w 2038005"/>
                  <a:gd name="connsiteY25" fmla="*/ 1683082 h 2324358"/>
                  <a:gd name="connsiteX26" fmla="*/ 21344 w 2038005"/>
                  <a:gd name="connsiteY26" fmla="*/ 1674569 h 2324358"/>
                  <a:gd name="connsiteX27" fmla="*/ 1995 w 2038005"/>
                  <a:gd name="connsiteY27" fmla="*/ 1620652 h 2324358"/>
                  <a:gd name="connsiteX28" fmla="*/ 448 w 2038005"/>
                  <a:gd name="connsiteY28" fmla="*/ 1611623 h 2324358"/>
                  <a:gd name="connsiteX29" fmla="*/ 190 w 2038005"/>
                  <a:gd name="connsiteY29" fmla="*/ 1611881 h 2324358"/>
                  <a:gd name="connsiteX30" fmla="*/ 29599 w 2038005"/>
                  <a:gd name="connsiteY30" fmla="*/ 1645160 h 2324358"/>
                  <a:gd name="connsiteX31" fmla="*/ 36048 w 2038005"/>
                  <a:gd name="connsiteY31" fmla="*/ 1608011 h 2324358"/>
                  <a:gd name="connsiteX32" fmla="*/ 37338 w 2038005"/>
                  <a:gd name="connsiteY32" fmla="*/ 1608269 h 2324358"/>
                  <a:gd name="connsiteX33" fmla="*/ 43271 w 2038005"/>
                  <a:gd name="connsiteY33" fmla="*/ 1651609 h 2324358"/>
                  <a:gd name="connsiteX34" fmla="*/ 45077 w 2038005"/>
                  <a:gd name="connsiteY34" fmla="*/ 1651351 h 2324358"/>
                  <a:gd name="connsiteX35" fmla="*/ 45077 w 2038005"/>
                  <a:gd name="connsiteY35" fmla="*/ 1617556 h 2324358"/>
                  <a:gd name="connsiteX36" fmla="*/ 39918 w 2038005"/>
                  <a:gd name="connsiteY36" fmla="*/ 1500693 h 2324358"/>
                  <a:gd name="connsiteX37" fmla="*/ 50753 w 2038005"/>
                  <a:gd name="connsiteY37" fmla="*/ 1482377 h 2324358"/>
                  <a:gd name="connsiteX38" fmla="*/ 117568 w 2038005"/>
                  <a:gd name="connsiteY38" fmla="*/ 1482377 h 2324358"/>
                  <a:gd name="connsiteX39" fmla="*/ 126597 w 2038005"/>
                  <a:gd name="connsiteY39" fmla="*/ 1507917 h 2324358"/>
                  <a:gd name="connsiteX40" fmla="*/ 108539 w 2038005"/>
                  <a:gd name="connsiteY40" fmla="*/ 1580924 h 2324358"/>
                  <a:gd name="connsiteX41" fmla="*/ 108539 w 2038005"/>
                  <a:gd name="connsiteY41" fmla="*/ 1587373 h 2324358"/>
                  <a:gd name="connsiteX42" fmla="*/ 115247 w 2038005"/>
                  <a:gd name="connsiteY42" fmla="*/ 1579118 h 2324358"/>
                  <a:gd name="connsiteX43" fmla="*/ 978174 w 2038005"/>
                  <a:gd name="connsiteY43" fmla="*/ 154578 h 2324358"/>
                  <a:gd name="connsiteX44" fmla="*/ 979206 w 2038005"/>
                  <a:gd name="connsiteY44" fmla="*/ 137294 h 2324358"/>
                  <a:gd name="connsiteX45" fmla="*/ 923999 w 2038005"/>
                  <a:gd name="connsiteY45" fmla="*/ 18883 h 2324358"/>
                  <a:gd name="connsiteX46" fmla="*/ 926579 w 2038005"/>
                  <a:gd name="connsiteY46" fmla="*/ 6242 h 2324358"/>
                  <a:gd name="connsiteX47" fmla="*/ 937672 w 2038005"/>
                  <a:gd name="connsiteY47" fmla="*/ 12433 h 2324358"/>
                  <a:gd name="connsiteX48" fmla="*/ 992621 w 2038005"/>
                  <a:gd name="connsiteY48" fmla="*/ 130328 h 2324358"/>
                  <a:gd name="connsiteX49" fmla="*/ 1027189 w 2038005"/>
                  <a:gd name="connsiteY49" fmla="*/ 73316 h 2324358"/>
                  <a:gd name="connsiteX50" fmla="*/ 1063822 w 2038005"/>
                  <a:gd name="connsiteY50" fmla="*/ 12175 h 2324358"/>
                  <a:gd name="connsiteX51" fmla="*/ 1086782 w 2038005"/>
                  <a:gd name="connsiteY51" fmla="*/ 1083 h 2324358"/>
                  <a:gd name="connsiteX52" fmla="*/ 1082396 w 2038005"/>
                  <a:gd name="connsiteY52" fmla="*/ 10886 h 2324358"/>
                  <a:gd name="connsiteX53" fmla="*/ 1007583 w 2038005"/>
                  <a:gd name="connsiteY53" fmla="*/ 134456 h 2324358"/>
                  <a:gd name="connsiteX54" fmla="*/ 1002166 w 2038005"/>
                  <a:gd name="connsiteY54" fmla="*/ 144775 h 2324358"/>
                  <a:gd name="connsiteX55" fmla="*/ 1004488 w 2038005"/>
                  <a:gd name="connsiteY55" fmla="*/ 155094 h 2324358"/>
                  <a:gd name="connsiteX56" fmla="*/ 1228668 w 2038005"/>
                  <a:gd name="connsiteY56" fmla="*/ 637766 h 2324358"/>
                  <a:gd name="connsiteX57" fmla="*/ 1545978 w 2038005"/>
                  <a:gd name="connsiteY57" fmla="*/ 1320627 h 2324358"/>
                  <a:gd name="connsiteX58" fmla="*/ 1824333 w 2038005"/>
                  <a:gd name="connsiteY58" fmla="*/ 1919645 h 2324358"/>
                  <a:gd name="connsiteX59" fmla="*/ 1831041 w 2038005"/>
                  <a:gd name="connsiteY59" fmla="*/ 1932802 h 2324358"/>
                  <a:gd name="connsiteX60" fmla="*/ 1879282 w 2038005"/>
                  <a:gd name="connsiteY60" fmla="*/ 2038056 h 2324358"/>
                  <a:gd name="connsiteX61" fmla="*/ 1939390 w 2038005"/>
                  <a:gd name="connsiteY61" fmla="*/ 2167044 h 2324358"/>
                  <a:gd name="connsiteX62" fmla="*/ 1945324 w 2038005"/>
                  <a:gd name="connsiteY62" fmla="*/ 2176331 h 2324358"/>
                  <a:gd name="connsiteX63" fmla="*/ 1943518 w 2038005"/>
                  <a:gd name="connsiteY63" fmla="*/ 2129380 h 2324358"/>
                  <a:gd name="connsiteX64" fmla="*/ 1955385 w 2038005"/>
                  <a:gd name="connsiteY64" fmla="*/ 2106420 h 2324358"/>
                  <a:gd name="connsiteX65" fmla="*/ 2019363 w 2038005"/>
                  <a:gd name="connsiteY65" fmla="*/ 2106162 h 2324358"/>
                  <a:gd name="connsiteX66" fmla="*/ 2030198 w 2038005"/>
                  <a:gd name="connsiteY66" fmla="*/ 2132733 h 2324358"/>
                  <a:gd name="connsiteX67" fmla="*/ 2010591 w 2038005"/>
                  <a:gd name="connsiteY67" fmla="*/ 2216317 h 2324358"/>
                  <a:gd name="connsiteX68" fmla="*/ 1992533 w 2038005"/>
                  <a:gd name="connsiteY68" fmla="*/ 2286486 h 2324358"/>
                  <a:gd name="connsiteX69" fmla="*/ 1991759 w 2038005"/>
                  <a:gd name="connsiteY69" fmla="*/ 2291646 h 2324358"/>
                  <a:gd name="connsiteX70" fmla="*/ 2006722 w 2038005"/>
                  <a:gd name="connsiteY70" fmla="*/ 2284681 h 2324358"/>
                  <a:gd name="connsiteX71" fmla="*/ 2007754 w 2038005"/>
                  <a:gd name="connsiteY71" fmla="*/ 2305319 h 2324358"/>
                  <a:gd name="connsiteX72" fmla="*/ 2036905 w 2038005"/>
                  <a:gd name="connsiteY72" fmla="*/ 2273846 h 2324358"/>
                  <a:gd name="connsiteX73" fmla="*/ 2039227 w 2038005"/>
                  <a:gd name="connsiteY73" fmla="*/ 2274362 h 2324358"/>
                  <a:gd name="connsiteX74" fmla="*/ 2032261 w 2038005"/>
                  <a:gd name="connsiteY74" fmla="*/ 2321571 h 2324358"/>
                  <a:gd name="connsiteX75" fmla="*/ 2025296 w 2038005"/>
                  <a:gd name="connsiteY75" fmla="*/ 2324667 h 2324358"/>
                  <a:gd name="connsiteX76" fmla="*/ 1932683 w 2038005"/>
                  <a:gd name="connsiteY76" fmla="*/ 2323635 h 2324358"/>
                  <a:gd name="connsiteX77" fmla="*/ 1923396 w 2038005"/>
                  <a:gd name="connsiteY77" fmla="*/ 2319507 h 2324358"/>
                  <a:gd name="connsiteX78" fmla="*/ 1895276 w 2038005"/>
                  <a:gd name="connsiteY78" fmla="*/ 2285455 h 2324358"/>
                  <a:gd name="connsiteX79" fmla="*/ 1916946 w 2038005"/>
                  <a:gd name="connsiteY79" fmla="*/ 2291904 h 2324358"/>
                  <a:gd name="connsiteX80" fmla="*/ 1924170 w 2038005"/>
                  <a:gd name="connsiteY80" fmla="*/ 2286229 h 2324358"/>
                  <a:gd name="connsiteX81" fmla="*/ 1921332 w 2038005"/>
                  <a:gd name="connsiteY81" fmla="*/ 2254240 h 2324358"/>
                  <a:gd name="connsiteX82" fmla="*/ 1947645 w 2038005"/>
                  <a:gd name="connsiteY82" fmla="*/ 2282617 h 2324358"/>
                  <a:gd name="connsiteX83" fmla="*/ 1947388 w 2038005"/>
                  <a:gd name="connsiteY83" fmla="*/ 2219671 h 2324358"/>
                  <a:gd name="connsiteX84" fmla="*/ 1941454 w 2038005"/>
                  <a:gd name="connsiteY84" fmla="*/ 2207546 h 2324358"/>
                  <a:gd name="connsiteX85" fmla="*/ 1819690 w 2038005"/>
                  <a:gd name="connsiteY85" fmla="*/ 1945443 h 2324358"/>
                  <a:gd name="connsiteX86" fmla="*/ 1815046 w 2038005"/>
                  <a:gd name="connsiteY86" fmla="*/ 1937704 h 232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2038005" h="2324358">
                    <a:moveTo>
                      <a:pt x="1815046" y="1937704"/>
                    </a:moveTo>
                    <a:cubicBezTo>
                      <a:pt x="1798536" y="1901587"/>
                      <a:pt x="1782283" y="1865471"/>
                      <a:pt x="1765515" y="1829612"/>
                    </a:cubicBezTo>
                    <a:cubicBezTo>
                      <a:pt x="1619759" y="1515656"/>
                      <a:pt x="1473745" y="1201700"/>
                      <a:pt x="1327731" y="887744"/>
                    </a:cubicBezTo>
                    <a:cubicBezTo>
                      <a:pt x="1234086" y="686523"/>
                      <a:pt x="1140699" y="485044"/>
                      <a:pt x="1047054" y="283824"/>
                    </a:cubicBezTo>
                    <a:cubicBezTo>
                      <a:pt x="1045248" y="279954"/>
                      <a:pt x="1043184" y="276342"/>
                      <a:pt x="1041120" y="272731"/>
                    </a:cubicBezTo>
                    <a:cubicBezTo>
                      <a:pt x="1041120" y="272731"/>
                      <a:pt x="1040862" y="272989"/>
                      <a:pt x="1040862" y="272989"/>
                    </a:cubicBezTo>
                    <a:cubicBezTo>
                      <a:pt x="1040862" y="271183"/>
                      <a:pt x="1040346" y="269635"/>
                      <a:pt x="1038540" y="268603"/>
                    </a:cubicBezTo>
                    <a:cubicBezTo>
                      <a:pt x="1038540" y="268603"/>
                      <a:pt x="1038540" y="268603"/>
                      <a:pt x="1038540" y="268603"/>
                    </a:cubicBezTo>
                    <a:cubicBezTo>
                      <a:pt x="1038282" y="267313"/>
                      <a:pt x="1038024" y="266023"/>
                      <a:pt x="1037766" y="264733"/>
                    </a:cubicBezTo>
                    <a:cubicBezTo>
                      <a:pt x="1022288" y="231197"/>
                      <a:pt x="1006551" y="197402"/>
                      <a:pt x="990557" y="162575"/>
                    </a:cubicBezTo>
                    <a:cubicBezTo>
                      <a:pt x="983076" y="175990"/>
                      <a:pt x="974046" y="187083"/>
                      <a:pt x="969145" y="200497"/>
                    </a:cubicBezTo>
                    <a:cubicBezTo>
                      <a:pt x="967081" y="201271"/>
                      <a:pt x="965791" y="202561"/>
                      <a:pt x="966049" y="204883"/>
                    </a:cubicBezTo>
                    <a:cubicBezTo>
                      <a:pt x="966049" y="204883"/>
                      <a:pt x="966049" y="204625"/>
                      <a:pt x="966049" y="204625"/>
                    </a:cubicBezTo>
                    <a:cubicBezTo>
                      <a:pt x="946185" y="233518"/>
                      <a:pt x="929159" y="263959"/>
                      <a:pt x="910843" y="293885"/>
                    </a:cubicBezTo>
                    <a:cubicBezTo>
                      <a:pt x="644096" y="735022"/>
                      <a:pt x="377092" y="1176160"/>
                      <a:pt x="110087" y="1617040"/>
                    </a:cubicBezTo>
                    <a:cubicBezTo>
                      <a:pt x="108023" y="1620652"/>
                      <a:pt x="105959" y="1624522"/>
                      <a:pt x="104154" y="1628133"/>
                    </a:cubicBezTo>
                    <a:cubicBezTo>
                      <a:pt x="102348" y="1629681"/>
                      <a:pt x="100542" y="1631229"/>
                      <a:pt x="100800" y="1634325"/>
                    </a:cubicBezTo>
                    <a:cubicBezTo>
                      <a:pt x="103638" y="1634067"/>
                      <a:pt x="104412" y="1631487"/>
                      <a:pt x="105701" y="1629681"/>
                    </a:cubicBezTo>
                    <a:cubicBezTo>
                      <a:pt x="115247" y="1620136"/>
                      <a:pt x="124792" y="1610333"/>
                      <a:pt x="134079" y="1600788"/>
                    </a:cubicBezTo>
                    <a:cubicBezTo>
                      <a:pt x="134079" y="1600788"/>
                      <a:pt x="134079" y="1600530"/>
                      <a:pt x="134079" y="1600530"/>
                    </a:cubicBezTo>
                    <a:cubicBezTo>
                      <a:pt x="133563" y="1610849"/>
                      <a:pt x="126855" y="1618588"/>
                      <a:pt x="123244" y="1627617"/>
                    </a:cubicBezTo>
                    <a:cubicBezTo>
                      <a:pt x="118600" y="1638968"/>
                      <a:pt x="112925" y="1650061"/>
                      <a:pt x="106217" y="1663992"/>
                    </a:cubicBezTo>
                    <a:cubicBezTo>
                      <a:pt x="128919" y="1659090"/>
                      <a:pt x="149041" y="1654705"/>
                      <a:pt x="172517" y="1649545"/>
                    </a:cubicBezTo>
                    <a:cubicBezTo>
                      <a:pt x="159360" y="1661412"/>
                      <a:pt x="148525" y="1671473"/>
                      <a:pt x="137432" y="1681276"/>
                    </a:cubicBezTo>
                    <a:cubicBezTo>
                      <a:pt x="134853" y="1683598"/>
                      <a:pt x="131241" y="1682824"/>
                      <a:pt x="128145" y="1682824"/>
                    </a:cubicBezTo>
                    <a:cubicBezTo>
                      <a:pt x="96672" y="1682824"/>
                      <a:pt x="64941" y="1682566"/>
                      <a:pt x="33468" y="1683082"/>
                    </a:cubicBezTo>
                    <a:cubicBezTo>
                      <a:pt x="26761" y="1683082"/>
                      <a:pt x="23407" y="1681018"/>
                      <a:pt x="21344" y="1674569"/>
                    </a:cubicBezTo>
                    <a:cubicBezTo>
                      <a:pt x="15152" y="1656510"/>
                      <a:pt x="8445" y="1638452"/>
                      <a:pt x="1995" y="1620652"/>
                    </a:cubicBezTo>
                    <a:cubicBezTo>
                      <a:pt x="963" y="1617814"/>
                      <a:pt x="-842" y="1614977"/>
                      <a:pt x="448" y="1611623"/>
                    </a:cubicBezTo>
                    <a:lnTo>
                      <a:pt x="190" y="1611881"/>
                    </a:lnTo>
                    <a:cubicBezTo>
                      <a:pt x="9477" y="1622458"/>
                      <a:pt x="18764" y="1633035"/>
                      <a:pt x="29599" y="1645160"/>
                    </a:cubicBezTo>
                    <a:cubicBezTo>
                      <a:pt x="31921" y="1631745"/>
                      <a:pt x="33984" y="1619878"/>
                      <a:pt x="36048" y="1608011"/>
                    </a:cubicBezTo>
                    <a:cubicBezTo>
                      <a:pt x="36564" y="1608011"/>
                      <a:pt x="36822" y="1608269"/>
                      <a:pt x="37338" y="1608269"/>
                    </a:cubicBezTo>
                    <a:cubicBezTo>
                      <a:pt x="39402" y="1622716"/>
                      <a:pt x="41208" y="1637162"/>
                      <a:pt x="43271" y="1651609"/>
                    </a:cubicBezTo>
                    <a:cubicBezTo>
                      <a:pt x="43787" y="1651609"/>
                      <a:pt x="44561" y="1651609"/>
                      <a:pt x="45077" y="1651351"/>
                    </a:cubicBezTo>
                    <a:cubicBezTo>
                      <a:pt x="45077" y="1640000"/>
                      <a:pt x="45335" y="1628907"/>
                      <a:pt x="45077" y="1617556"/>
                    </a:cubicBezTo>
                    <a:cubicBezTo>
                      <a:pt x="43529" y="1578602"/>
                      <a:pt x="41724" y="1539648"/>
                      <a:pt x="39918" y="1500693"/>
                    </a:cubicBezTo>
                    <a:cubicBezTo>
                      <a:pt x="39402" y="1492180"/>
                      <a:pt x="44303" y="1486763"/>
                      <a:pt x="50753" y="1482377"/>
                    </a:cubicBezTo>
                    <a:cubicBezTo>
                      <a:pt x="68553" y="1470510"/>
                      <a:pt x="100026" y="1470510"/>
                      <a:pt x="117568" y="1482377"/>
                    </a:cubicBezTo>
                    <a:cubicBezTo>
                      <a:pt x="127629" y="1489085"/>
                      <a:pt x="129693" y="1496050"/>
                      <a:pt x="126597" y="1507917"/>
                    </a:cubicBezTo>
                    <a:cubicBezTo>
                      <a:pt x="120406" y="1532166"/>
                      <a:pt x="114473" y="1556674"/>
                      <a:pt x="108539" y="1580924"/>
                    </a:cubicBezTo>
                    <a:cubicBezTo>
                      <a:pt x="108023" y="1582988"/>
                      <a:pt x="108539" y="1585051"/>
                      <a:pt x="108539" y="1587373"/>
                    </a:cubicBezTo>
                    <a:cubicBezTo>
                      <a:pt x="112409" y="1585567"/>
                      <a:pt x="113441" y="1581956"/>
                      <a:pt x="115247" y="1579118"/>
                    </a:cubicBezTo>
                    <a:cubicBezTo>
                      <a:pt x="402889" y="1104185"/>
                      <a:pt x="690532" y="629253"/>
                      <a:pt x="978174" y="154578"/>
                    </a:cubicBezTo>
                    <a:cubicBezTo>
                      <a:pt x="981786" y="148386"/>
                      <a:pt x="982302" y="143743"/>
                      <a:pt x="979206" y="137294"/>
                    </a:cubicBezTo>
                    <a:cubicBezTo>
                      <a:pt x="960632" y="97823"/>
                      <a:pt x="942316" y="58353"/>
                      <a:pt x="923999" y="18883"/>
                    </a:cubicBezTo>
                    <a:cubicBezTo>
                      <a:pt x="921678" y="14239"/>
                      <a:pt x="918582" y="10112"/>
                      <a:pt x="926579" y="6242"/>
                    </a:cubicBezTo>
                    <a:cubicBezTo>
                      <a:pt x="934576" y="2372"/>
                      <a:pt x="935608" y="7790"/>
                      <a:pt x="937672" y="12433"/>
                    </a:cubicBezTo>
                    <a:cubicBezTo>
                      <a:pt x="955730" y="51388"/>
                      <a:pt x="973788" y="90084"/>
                      <a:pt x="992621" y="130328"/>
                    </a:cubicBezTo>
                    <a:cubicBezTo>
                      <a:pt x="1004746" y="110464"/>
                      <a:pt x="1015839" y="91890"/>
                      <a:pt x="1027189" y="73316"/>
                    </a:cubicBezTo>
                    <a:cubicBezTo>
                      <a:pt x="1039572" y="52936"/>
                      <a:pt x="1052471" y="33071"/>
                      <a:pt x="1063822" y="12175"/>
                    </a:cubicBezTo>
                    <a:cubicBezTo>
                      <a:pt x="1069239" y="2372"/>
                      <a:pt x="1075431" y="-2271"/>
                      <a:pt x="1086782" y="1083"/>
                    </a:cubicBezTo>
                    <a:cubicBezTo>
                      <a:pt x="1087814" y="5210"/>
                      <a:pt x="1084202" y="7790"/>
                      <a:pt x="1082396" y="10886"/>
                    </a:cubicBezTo>
                    <a:cubicBezTo>
                      <a:pt x="1057630" y="52162"/>
                      <a:pt x="1032607" y="93438"/>
                      <a:pt x="1007583" y="134456"/>
                    </a:cubicBezTo>
                    <a:cubicBezTo>
                      <a:pt x="1005519" y="137809"/>
                      <a:pt x="1003972" y="141421"/>
                      <a:pt x="1002166" y="144775"/>
                    </a:cubicBezTo>
                    <a:cubicBezTo>
                      <a:pt x="998554" y="149160"/>
                      <a:pt x="1002940" y="151998"/>
                      <a:pt x="1004488" y="155094"/>
                    </a:cubicBezTo>
                    <a:cubicBezTo>
                      <a:pt x="1079042" y="316070"/>
                      <a:pt x="1153855" y="476789"/>
                      <a:pt x="1228668" y="637766"/>
                    </a:cubicBezTo>
                    <a:cubicBezTo>
                      <a:pt x="1334438" y="865300"/>
                      <a:pt x="1440208" y="1093092"/>
                      <a:pt x="1545978" y="1320627"/>
                    </a:cubicBezTo>
                    <a:cubicBezTo>
                      <a:pt x="1638849" y="1520300"/>
                      <a:pt x="1731462" y="1719973"/>
                      <a:pt x="1824333" y="1919645"/>
                    </a:cubicBezTo>
                    <a:cubicBezTo>
                      <a:pt x="1826397" y="1924031"/>
                      <a:pt x="1828977" y="1928417"/>
                      <a:pt x="1831041" y="1932802"/>
                    </a:cubicBezTo>
                    <a:cubicBezTo>
                      <a:pt x="1847035" y="1967887"/>
                      <a:pt x="1863030" y="2002972"/>
                      <a:pt x="1879282" y="2038056"/>
                    </a:cubicBezTo>
                    <a:cubicBezTo>
                      <a:pt x="1899146" y="2081138"/>
                      <a:pt x="1919268" y="2124220"/>
                      <a:pt x="1939390" y="2167044"/>
                    </a:cubicBezTo>
                    <a:cubicBezTo>
                      <a:pt x="1940680" y="2170140"/>
                      <a:pt x="1941454" y="2173751"/>
                      <a:pt x="1945324" y="2176331"/>
                    </a:cubicBezTo>
                    <a:cubicBezTo>
                      <a:pt x="1946356" y="2160079"/>
                      <a:pt x="1944808" y="2144600"/>
                      <a:pt x="1943518" y="2129380"/>
                    </a:cubicBezTo>
                    <a:cubicBezTo>
                      <a:pt x="1942744" y="2118545"/>
                      <a:pt x="1946614" y="2111321"/>
                      <a:pt x="1955385" y="2106420"/>
                    </a:cubicBezTo>
                    <a:cubicBezTo>
                      <a:pt x="1976539" y="2095069"/>
                      <a:pt x="1998209" y="2094811"/>
                      <a:pt x="2019363" y="2106162"/>
                    </a:cubicBezTo>
                    <a:cubicBezTo>
                      <a:pt x="2030971" y="2112353"/>
                      <a:pt x="2033293" y="2120092"/>
                      <a:pt x="2030198" y="2132733"/>
                    </a:cubicBezTo>
                    <a:cubicBezTo>
                      <a:pt x="2023232" y="2160595"/>
                      <a:pt x="2013429" y="2187940"/>
                      <a:pt x="2010591" y="2216317"/>
                    </a:cubicBezTo>
                    <a:cubicBezTo>
                      <a:pt x="2008012" y="2241083"/>
                      <a:pt x="1994081" y="2261979"/>
                      <a:pt x="1992533" y="2286486"/>
                    </a:cubicBezTo>
                    <a:cubicBezTo>
                      <a:pt x="1992533" y="2288034"/>
                      <a:pt x="1992017" y="2289840"/>
                      <a:pt x="1991759" y="2291646"/>
                    </a:cubicBezTo>
                    <a:cubicBezTo>
                      <a:pt x="1998209" y="2291904"/>
                      <a:pt x="2000788" y="2285455"/>
                      <a:pt x="2006722" y="2284681"/>
                    </a:cubicBezTo>
                    <a:cubicBezTo>
                      <a:pt x="2006980" y="2290614"/>
                      <a:pt x="2007238" y="2296289"/>
                      <a:pt x="2007754" y="2305319"/>
                    </a:cubicBezTo>
                    <a:cubicBezTo>
                      <a:pt x="2018589" y="2293710"/>
                      <a:pt x="2027876" y="2283907"/>
                      <a:pt x="2036905" y="2273846"/>
                    </a:cubicBezTo>
                    <a:cubicBezTo>
                      <a:pt x="2037679" y="2274104"/>
                      <a:pt x="2038453" y="2274104"/>
                      <a:pt x="2039227" y="2274362"/>
                    </a:cubicBezTo>
                    <a:cubicBezTo>
                      <a:pt x="2036905" y="2290098"/>
                      <a:pt x="2034583" y="2305835"/>
                      <a:pt x="2032261" y="2321571"/>
                    </a:cubicBezTo>
                    <a:cubicBezTo>
                      <a:pt x="2031745" y="2325699"/>
                      <a:pt x="2027876" y="2324667"/>
                      <a:pt x="2025296" y="2324667"/>
                    </a:cubicBezTo>
                    <a:cubicBezTo>
                      <a:pt x="1994339" y="2324409"/>
                      <a:pt x="1963640" y="2323893"/>
                      <a:pt x="1932683" y="2323635"/>
                    </a:cubicBezTo>
                    <a:cubicBezTo>
                      <a:pt x="1928813" y="2323635"/>
                      <a:pt x="1925718" y="2322345"/>
                      <a:pt x="1923396" y="2319507"/>
                    </a:cubicBezTo>
                    <a:cubicBezTo>
                      <a:pt x="1913851" y="2308672"/>
                      <a:pt x="1904048" y="2297837"/>
                      <a:pt x="1895276" y="2285455"/>
                    </a:cubicBezTo>
                    <a:cubicBezTo>
                      <a:pt x="1902500" y="2287518"/>
                      <a:pt x="1909723" y="2289582"/>
                      <a:pt x="1916946" y="2291904"/>
                    </a:cubicBezTo>
                    <a:cubicBezTo>
                      <a:pt x="1922364" y="2293710"/>
                      <a:pt x="1924944" y="2292678"/>
                      <a:pt x="1924170" y="2286229"/>
                    </a:cubicBezTo>
                    <a:cubicBezTo>
                      <a:pt x="1923138" y="2276683"/>
                      <a:pt x="1922364" y="2267138"/>
                      <a:pt x="1921332" y="2254240"/>
                    </a:cubicBezTo>
                    <a:cubicBezTo>
                      <a:pt x="1931393" y="2265075"/>
                      <a:pt x="1939390" y="2273846"/>
                      <a:pt x="1947645" y="2282617"/>
                    </a:cubicBezTo>
                    <a:cubicBezTo>
                      <a:pt x="1947645" y="2260947"/>
                      <a:pt x="1947903" y="2240309"/>
                      <a:pt x="1947388" y="2219671"/>
                    </a:cubicBezTo>
                    <a:cubicBezTo>
                      <a:pt x="1947388" y="2215543"/>
                      <a:pt x="1943260" y="2211674"/>
                      <a:pt x="1941454" y="2207546"/>
                    </a:cubicBezTo>
                    <a:cubicBezTo>
                      <a:pt x="1900952" y="2120092"/>
                      <a:pt x="1860192" y="2032897"/>
                      <a:pt x="1819690" y="1945443"/>
                    </a:cubicBezTo>
                    <a:cubicBezTo>
                      <a:pt x="1818142" y="1943121"/>
                      <a:pt x="1816594" y="1940541"/>
                      <a:pt x="1815046" y="193770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D67CA0F5-561D-43C1-A69D-50675AFF19DD}"/>
                  </a:ext>
                </a:extLst>
              </p:cNvPr>
              <p:cNvSpPr/>
              <p:nvPr/>
            </p:nvSpPr>
            <p:spPr>
              <a:xfrm>
                <a:off x="7641709" y="3058196"/>
                <a:ext cx="982886" cy="2040585"/>
              </a:xfrm>
              <a:custGeom>
                <a:avLst/>
                <a:gdLst>
                  <a:gd name="connsiteX0" fmla="*/ 118798 w 982886"/>
                  <a:gd name="connsiteY0" fmla="*/ 270005 h 2040585"/>
                  <a:gd name="connsiteX1" fmla="*/ 100223 w 982886"/>
                  <a:gd name="connsiteY1" fmla="*/ 230535 h 2040585"/>
                  <a:gd name="connsiteX2" fmla="*/ 73910 w 982886"/>
                  <a:gd name="connsiteY2" fmla="*/ 170427 h 2040585"/>
                  <a:gd name="connsiteX3" fmla="*/ 2193 w 982886"/>
                  <a:gd name="connsiteY3" fmla="*/ 12804 h 2040585"/>
                  <a:gd name="connsiteX4" fmla="*/ 4772 w 982886"/>
                  <a:gd name="connsiteY4" fmla="*/ 1453 h 2040585"/>
                  <a:gd name="connsiteX5" fmla="*/ 15608 w 982886"/>
                  <a:gd name="connsiteY5" fmla="*/ 5580 h 2040585"/>
                  <a:gd name="connsiteX6" fmla="*/ 81907 w 982886"/>
                  <a:gd name="connsiteY6" fmla="*/ 151595 h 2040585"/>
                  <a:gd name="connsiteX7" fmla="*/ 107963 w 982886"/>
                  <a:gd name="connsiteY7" fmla="*/ 208607 h 2040585"/>
                  <a:gd name="connsiteX8" fmla="*/ 113638 w 982886"/>
                  <a:gd name="connsiteY8" fmla="*/ 199836 h 2040585"/>
                  <a:gd name="connsiteX9" fmla="*/ 190773 w 982886"/>
                  <a:gd name="connsiteY9" fmla="*/ 30604 h 2040585"/>
                  <a:gd name="connsiteX10" fmla="*/ 200834 w 982886"/>
                  <a:gd name="connsiteY10" fmla="*/ 24155 h 2040585"/>
                  <a:gd name="connsiteX11" fmla="*/ 204445 w 982886"/>
                  <a:gd name="connsiteY11" fmla="*/ 37053 h 2040585"/>
                  <a:gd name="connsiteX12" fmla="*/ 121635 w 982886"/>
                  <a:gd name="connsiteY12" fmla="*/ 217636 h 2040585"/>
                  <a:gd name="connsiteX13" fmla="*/ 121635 w 982886"/>
                  <a:gd name="connsiteY13" fmla="*/ 239306 h 2040585"/>
                  <a:gd name="connsiteX14" fmla="*/ 890402 w 982886"/>
                  <a:gd name="connsiteY14" fmla="*/ 1924917 h 2040585"/>
                  <a:gd name="connsiteX15" fmla="*/ 896851 w 982886"/>
                  <a:gd name="connsiteY15" fmla="*/ 1933947 h 2040585"/>
                  <a:gd name="connsiteX16" fmla="*/ 896851 w 982886"/>
                  <a:gd name="connsiteY16" fmla="*/ 1902216 h 2040585"/>
                  <a:gd name="connsiteX17" fmla="*/ 893497 w 982886"/>
                  <a:gd name="connsiteY17" fmla="*/ 1837464 h 2040585"/>
                  <a:gd name="connsiteX18" fmla="*/ 902785 w 982886"/>
                  <a:gd name="connsiteY18" fmla="*/ 1820437 h 2040585"/>
                  <a:gd name="connsiteX19" fmla="*/ 971406 w 982886"/>
                  <a:gd name="connsiteY19" fmla="*/ 1819405 h 2040585"/>
                  <a:gd name="connsiteX20" fmla="*/ 980177 w 982886"/>
                  <a:gd name="connsiteY20" fmla="*/ 1844945 h 2040585"/>
                  <a:gd name="connsiteX21" fmla="*/ 947672 w 982886"/>
                  <a:gd name="connsiteY21" fmla="*/ 1978834 h 2040585"/>
                  <a:gd name="connsiteX22" fmla="*/ 947931 w 982886"/>
                  <a:gd name="connsiteY22" fmla="*/ 1987863 h 2040585"/>
                  <a:gd name="connsiteX23" fmla="*/ 946382 w 982886"/>
                  <a:gd name="connsiteY23" fmla="*/ 1987605 h 2040585"/>
                  <a:gd name="connsiteX24" fmla="*/ 946641 w 982886"/>
                  <a:gd name="connsiteY24" fmla="*/ 1988895 h 2040585"/>
                  <a:gd name="connsiteX25" fmla="*/ 947931 w 982886"/>
                  <a:gd name="connsiteY25" fmla="*/ 1987605 h 2040585"/>
                  <a:gd name="connsiteX26" fmla="*/ 971148 w 982886"/>
                  <a:gd name="connsiteY26" fmla="*/ 1977544 h 2040585"/>
                  <a:gd name="connsiteX27" fmla="*/ 959797 w 982886"/>
                  <a:gd name="connsiteY27" fmla="*/ 2003858 h 2040585"/>
                  <a:gd name="connsiteX28" fmla="*/ 958507 w 982886"/>
                  <a:gd name="connsiteY28" fmla="*/ 2007985 h 2040585"/>
                  <a:gd name="connsiteX29" fmla="*/ 962119 w 982886"/>
                  <a:gd name="connsiteY29" fmla="*/ 2006180 h 2040585"/>
                  <a:gd name="connsiteX30" fmla="*/ 974760 w 982886"/>
                  <a:gd name="connsiteY30" fmla="*/ 1994829 h 2040585"/>
                  <a:gd name="connsiteX31" fmla="*/ 972696 w 982886"/>
                  <a:gd name="connsiteY31" fmla="*/ 2021658 h 2040585"/>
                  <a:gd name="connsiteX32" fmla="*/ 984821 w 982886"/>
                  <a:gd name="connsiteY32" fmla="*/ 2017789 h 2040585"/>
                  <a:gd name="connsiteX33" fmla="*/ 963667 w 982886"/>
                  <a:gd name="connsiteY33" fmla="*/ 2036621 h 2040585"/>
                  <a:gd name="connsiteX34" fmla="*/ 862799 w 982886"/>
                  <a:gd name="connsiteY34" fmla="*/ 2041264 h 2040585"/>
                  <a:gd name="connsiteX35" fmla="*/ 846804 w 982886"/>
                  <a:gd name="connsiteY35" fmla="*/ 2030429 h 2040585"/>
                  <a:gd name="connsiteX36" fmla="*/ 830552 w 982886"/>
                  <a:gd name="connsiteY36" fmla="*/ 1989153 h 2040585"/>
                  <a:gd name="connsiteX37" fmla="*/ 832873 w 982886"/>
                  <a:gd name="connsiteY37" fmla="*/ 1987605 h 2040585"/>
                  <a:gd name="connsiteX38" fmla="*/ 855059 w 982886"/>
                  <a:gd name="connsiteY38" fmla="*/ 2019336 h 2040585"/>
                  <a:gd name="connsiteX39" fmla="*/ 856865 w 982886"/>
                  <a:gd name="connsiteY39" fmla="*/ 2018820 h 2040585"/>
                  <a:gd name="connsiteX40" fmla="*/ 848094 w 982886"/>
                  <a:gd name="connsiteY40" fmla="*/ 1970837 h 2040585"/>
                  <a:gd name="connsiteX41" fmla="*/ 848094 w 982886"/>
                  <a:gd name="connsiteY41" fmla="*/ 1970837 h 2040585"/>
                  <a:gd name="connsiteX42" fmla="*/ 878019 w 982886"/>
                  <a:gd name="connsiteY42" fmla="*/ 2007211 h 2040585"/>
                  <a:gd name="connsiteX43" fmla="*/ 872344 w 982886"/>
                  <a:gd name="connsiteY43" fmla="*/ 1941428 h 2040585"/>
                  <a:gd name="connsiteX44" fmla="*/ 873634 w 982886"/>
                  <a:gd name="connsiteY44" fmla="*/ 1940912 h 2040585"/>
                  <a:gd name="connsiteX45" fmla="*/ 896335 w 982886"/>
                  <a:gd name="connsiteY45" fmla="*/ 1997924 h 2040585"/>
                  <a:gd name="connsiteX46" fmla="*/ 898141 w 982886"/>
                  <a:gd name="connsiteY46" fmla="*/ 1976254 h 2040585"/>
                  <a:gd name="connsiteX47" fmla="*/ 823586 w 982886"/>
                  <a:gd name="connsiteY47" fmla="*/ 1813214 h 2040585"/>
                  <a:gd name="connsiteX48" fmla="*/ 309442 w 982886"/>
                  <a:gd name="connsiteY48" fmla="*/ 685088 h 2040585"/>
                  <a:gd name="connsiteX49" fmla="*/ 126021 w 982886"/>
                  <a:gd name="connsiteY49" fmla="*/ 282904 h 2040585"/>
                  <a:gd name="connsiteX50" fmla="*/ 118798 w 982886"/>
                  <a:gd name="connsiteY50" fmla="*/ 270005 h 204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82886" h="2040585">
                    <a:moveTo>
                      <a:pt x="118798" y="270005"/>
                    </a:moveTo>
                    <a:cubicBezTo>
                      <a:pt x="113122" y="256591"/>
                      <a:pt x="108221" y="242918"/>
                      <a:pt x="100223" y="230535"/>
                    </a:cubicBezTo>
                    <a:cubicBezTo>
                      <a:pt x="93258" y="209639"/>
                      <a:pt x="82939" y="190291"/>
                      <a:pt x="73910" y="170427"/>
                    </a:cubicBezTo>
                    <a:cubicBezTo>
                      <a:pt x="50176" y="117800"/>
                      <a:pt x="26184" y="65431"/>
                      <a:pt x="2193" y="12804"/>
                    </a:cubicBezTo>
                    <a:cubicBezTo>
                      <a:pt x="129" y="8160"/>
                      <a:pt x="-2451" y="4549"/>
                      <a:pt x="4772" y="1453"/>
                    </a:cubicBezTo>
                    <a:cubicBezTo>
                      <a:pt x="10964" y="-1385"/>
                      <a:pt x="13028" y="-95"/>
                      <a:pt x="15608" y="5580"/>
                    </a:cubicBezTo>
                    <a:cubicBezTo>
                      <a:pt x="37535" y="54338"/>
                      <a:pt x="59721" y="102837"/>
                      <a:pt x="81907" y="151595"/>
                    </a:cubicBezTo>
                    <a:cubicBezTo>
                      <a:pt x="90678" y="170685"/>
                      <a:pt x="99192" y="189517"/>
                      <a:pt x="107963" y="208607"/>
                    </a:cubicBezTo>
                    <a:cubicBezTo>
                      <a:pt x="111832" y="206543"/>
                      <a:pt x="112090" y="202932"/>
                      <a:pt x="113638" y="199836"/>
                    </a:cubicBezTo>
                    <a:cubicBezTo>
                      <a:pt x="139436" y="143597"/>
                      <a:pt x="164975" y="87101"/>
                      <a:pt x="190773" y="30604"/>
                    </a:cubicBezTo>
                    <a:cubicBezTo>
                      <a:pt x="192579" y="26477"/>
                      <a:pt x="193094" y="20801"/>
                      <a:pt x="200834" y="24155"/>
                    </a:cubicBezTo>
                    <a:cubicBezTo>
                      <a:pt x="208573" y="27508"/>
                      <a:pt x="207283" y="31120"/>
                      <a:pt x="204445" y="37053"/>
                    </a:cubicBezTo>
                    <a:cubicBezTo>
                      <a:pt x="176842" y="97162"/>
                      <a:pt x="149497" y="157528"/>
                      <a:pt x="121635" y="217636"/>
                    </a:cubicBezTo>
                    <a:cubicBezTo>
                      <a:pt x="118024" y="225376"/>
                      <a:pt x="118024" y="231567"/>
                      <a:pt x="121635" y="239306"/>
                    </a:cubicBezTo>
                    <a:cubicBezTo>
                      <a:pt x="378063" y="801177"/>
                      <a:pt x="634232" y="1363047"/>
                      <a:pt x="890402" y="1924917"/>
                    </a:cubicBezTo>
                    <a:cubicBezTo>
                      <a:pt x="891950" y="1928013"/>
                      <a:pt x="893497" y="1931109"/>
                      <a:pt x="896851" y="1933947"/>
                    </a:cubicBezTo>
                    <a:cubicBezTo>
                      <a:pt x="896851" y="1923369"/>
                      <a:pt x="897109" y="1912792"/>
                      <a:pt x="896851" y="1902216"/>
                    </a:cubicBezTo>
                    <a:cubicBezTo>
                      <a:pt x="896077" y="1880546"/>
                      <a:pt x="894529" y="1859134"/>
                      <a:pt x="893497" y="1837464"/>
                    </a:cubicBezTo>
                    <a:cubicBezTo>
                      <a:pt x="893240" y="1829982"/>
                      <a:pt x="897109" y="1824823"/>
                      <a:pt x="902785" y="1820437"/>
                    </a:cubicBezTo>
                    <a:cubicBezTo>
                      <a:pt x="919811" y="1807539"/>
                      <a:pt x="953864" y="1807281"/>
                      <a:pt x="971406" y="1819405"/>
                    </a:cubicBezTo>
                    <a:cubicBezTo>
                      <a:pt x="981467" y="1826371"/>
                      <a:pt x="983273" y="1832562"/>
                      <a:pt x="980177" y="1844945"/>
                    </a:cubicBezTo>
                    <a:cubicBezTo>
                      <a:pt x="969084" y="1889575"/>
                      <a:pt x="958250" y="1934204"/>
                      <a:pt x="947672" y="1978834"/>
                    </a:cubicBezTo>
                    <a:cubicBezTo>
                      <a:pt x="946899" y="1981672"/>
                      <a:pt x="945093" y="1985026"/>
                      <a:pt x="947931" y="1987863"/>
                    </a:cubicBezTo>
                    <a:cubicBezTo>
                      <a:pt x="947414" y="1987863"/>
                      <a:pt x="946899" y="1987605"/>
                      <a:pt x="946382" y="1987605"/>
                    </a:cubicBezTo>
                    <a:cubicBezTo>
                      <a:pt x="946382" y="1988121"/>
                      <a:pt x="946382" y="1988379"/>
                      <a:pt x="946641" y="1988895"/>
                    </a:cubicBezTo>
                    <a:cubicBezTo>
                      <a:pt x="947156" y="1988379"/>
                      <a:pt x="947414" y="1988121"/>
                      <a:pt x="947931" y="1987605"/>
                    </a:cubicBezTo>
                    <a:cubicBezTo>
                      <a:pt x="956186" y="1986831"/>
                      <a:pt x="962119" y="1980124"/>
                      <a:pt x="971148" y="1977544"/>
                    </a:cubicBezTo>
                    <a:cubicBezTo>
                      <a:pt x="967020" y="1986831"/>
                      <a:pt x="963409" y="1995345"/>
                      <a:pt x="959797" y="2003858"/>
                    </a:cubicBezTo>
                    <a:cubicBezTo>
                      <a:pt x="958765" y="2005148"/>
                      <a:pt x="957218" y="2006954"/>
                      <a:pt x="958507" y="2007985"/>
                    </a:cubicBezTo>
                    <a:cubicBezTo>
                      <a:pt x="960313" y="2009791"/>
                      <a:pt x="961087" y="2006954"/>
                      <a:pt x="962119" y="2006180"/>
                    </a:cubicBezTo>
                    <a:cubicBezTo>
                      <a:pt x="965989" y="2002826"/>
                      <a:pt x="969858" y="1999214"/>
                      <a:pt x="974760" y="1994829"/>
                    </a:cubicBezTo>
                    <a:cubicBezTo>
                      <a:pt x="973986" y="2004374"/>
                      <a:pt x="973212" y="2012629"/>
                      <a:pt x="972696" y="2021658"/>
                    </a:cubicBezTo>
                    <a:cubicBezTo>
                      <a:pt x="977598" y="2020110"/>
                      <a:pt x="980951" y="2018820"/>
                      <a:pt x="984821" y="2017789"/>
                    </a:cubicBezTo>
                    <a:cubicBezTo>
                      <a:pt x="980951" y="2035847"/>
                      <a:pt x="980951" y="2035847"/>
                      <a:pt x="963667" y="2036621"/>
                    </a:cubicBezTo>
                    <a:cubicBezTo>
                      <a:pt x="930130" y="2037911"/>
                      <a:pt x="896335" y="2039200"/>
                      <a:pt x="862799" y="2041264"/>
                    </a:cubicBezTo>
                    <a:cubicBezTo>
                      <a:pt x="853770" y="2041780"/>
                      <a:pt x="849642" y="2038684"/>
                      <a:pt x="846804" y="2030429"/>
                    </a:cubicBezTo>
                    <a:cubicBezTo>
                      <a:pt x="841902" y="2016499"/>
                      <a:pt x="835969" y="2002826"/>
                      <a:pt x="830552" y="1989153"/>
                    </a:cubicBezTo>
                    <a:cubicBezTo>
                      <a:pt x="831325" y="1988637"/>
                      <a:pt x="832100" y="1988121"/>
                      <a:pt x="832873" y="1987605"/>
                    </a:cubicBezTo>
                    <a:cubicBezTo>
                      <a:pt x="840355" y="1998182"/>
                      <a:pt x="847578" y="2008759"/>
                      <a:pt x="855059" y="2019336"/>
                    </a:cubicBezTo>
                    <a:cubicBezTo>
                      <a:pt x="855575" y="2019078"/>
                      <a:pt x="856349" y="2018820"/>
                      <a:pt x="856865" y="2018820"/>
                    </a:cubicBezTo>
                    <a:cubicBezTo>
                      <a:pt x="854027" y="2002826"/>
                      <a:pt x="850932" y="1986831"/>
                      <a:pt x="848094" y="1970837"/>
                    </a:cubicBezTo>
                    <a:lnTo>
                      <a:pt x="848094" y="1970837"/>
                    </a:lnTo>
                    <a:cubicBezTo>
                      <a:pt x="859703" y="1980640"/>
                      <a:pt x="865894" y="1994829"/>
                      <a:pt x="878019" y="2007211"/>
                    </a:cubicBezTo>
                    <a:cubicBezTo>
                      <a:pt x="875955" y="1983994"/>
                      <a:pt x="874149" y="1962582"/>
                      <a:pt x="872344" y="1941428"/>
                    </a:cubicBezTo>
                    <a:cubicBezTo>
                      <a:pt x="872859" y="1941170"/>
                      <a:pt x="873118" y="1941170"/>
                      <a:pt x="873634" y="1940912"/>
                    </a:cubicBezTo>
                    <a:cubicBezTo>
                      <a:pt x="880857" y="1959228"/>
                      <a:pt x="888080" y="1977286"/>
                      <a:pt x="896335" y="1997924"/>
                    </a:cubicBezTo>
                    <a:cubicBezTo>
                      <a:pt x="899689" y="1989153"/>
                      <a:pt x="900979" y="1982962"/>
                      <a:pt x="898141" y="1976254"/>
                    </a:cubicBezTo>
                    <a:cubicBezTo>
                      <a:pt x="873376" y="1921822"/>
                      <a:pt x="848352" y="1867647"/>
                      <a:pt x="823586" y="1813214"/>
                    </a:cubicBezTo>
                    <a:cubicBezTo>
                      <a:pt x="652033" y="1437086"/>
                      <a:pt x="480737" y="1061216"/>
                      <a:pt x="309442" y="685088"/>
                    </a:cubicBezTo>
                    <a:cubicBezTo>
                      <a:pt x="248301" y="550940"/>
                      <a:pt x="187161" y="417051"/>
                      <a:pt x="126021" y="282904"/>
                    </a:cubicBezTo>
                    <a:cubicBezTo>
                      <a:pt x="123441" y="278776"/>
                      <a:pt x="121120" y="274391"/>
                      <a:pt x="118798" y="27000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DC89DF29-FC2B-4897-A087-1CB7FBB3E4D1}"/>
                  </a:ext>
                </a:extLst>
              </p:cNvPr>
              <p:cNvSpPr/>
              <p:nvPr/>
            </p:nvSpPr>
            <p:spPr>
              <a:xfrm>
                <a:off x="5836011" y="3462348"/>
                <a:ext cx="2580" cy="2580"/>
              </a:xfrm>
              <a:custGeom>
                <a:avLst/>
                <a:gdLst>
                  <a:gd name="connsiteX0" fmla="*/ 2322 w 0"/>
                  <a:gd name="connsiteY0" fmla="*/ 1032 h 0"/>
                  <a:gd name="connsiteX1" fmla="*/ 0 w 0"/>
                  <a:gd name="connsiteY1" fmla="*/ 516 h 0"/>
                  <a:gd name="connsiteX2" fmla="*/ 2322 w 0"/>
                  <a:gd name="connsiteY2" fmla="*/ 103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2322" y="1032"/>
                    </a:moveTo>
                    <a:cubicBezTo>
                      <a:pt x="1548" y="774"/>
                      <a:pt x="774" y="774"/>
                      <a:pt x="0" y="516"/>
                    </a:cubicBezTo>
                    <a:cubicBezTo>
                      <a:pt x="774" y="0"/>
                      <a:pt x="1548" y="-516"/>
                      <a:pt x="2322" y="1032"/>
                    </a:cubicBezTo>
                    <a:close/>
                  </a:path>
                </a:pathLst>
              </a:custGeom>
              <a:solidFill>
                <a:srgbClr val="FEB000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D5BEDE3B-E181-4D22-A517-502F7B249B8F}"/>
                  </a:ext>
                </a:extLst>
              </p:cNvPr>
              <p:cNvSpPr/>
              <p:nvPr/>
            </p:nvSpPr>
            <p:spPr>
              <a:xfrm>
                <a:off x="4797402" y="4919651"/>
                <a:ext cx="2580" cy="2580"/>
              </a:xfrm>
              <a:custGeom>
                <a:avLst/>
                <a:gdLst>
                  <a:gd name="connsiteX0" fmla="*/ 0 w 0"/>
                  <a:gd name="connsiteY0" fmla="*/ 1290 h 0"/>
                  <a:gd name="connsiteX1" fmla="*/ 1290 w 0"/>
                  <a:gd name="connsiteY1" fmla="*/ 0 h 0"/>
                  <a:gd name="connsiteX2" fmla="*/ 0 w 0"/>
                  <a:gd name="connsiteY2" fmla="*/ 1290 h 0"/>
                  <a:gd name="connsiteX3" fmla="*/ 0 w 0"/>
                  <a:gd name="connsiteY3" fmla="*/ 129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290"/>
                    </a:moveTo>
                    <a:cubicBezTo>
                      <a:pt x="516" y="774"/>
                      <a:pt x="774" y="258"/>
                      <a:pt x="1290" y="0"/>
                    </a:cubicBezTo>
                    <a:cubicBezTo>
                      <a:pt x="1806" y="1032"/>
                      <a:pt x="1548" y="1806"/>
                      <a:pt x="0" y="1290"/>
                    </a:cubicBezTo>
                    <a:cubicBezTo>
                      <a:pt x="0" y="1032"/>
                      <a:pt x="0" y="1290"/>
                      <a:pt x="0" y="1290"/>
                    </a:cubicBezTo>
                    <a:close/>
                  </a:path>
                </a:pathLst>
              </a:custGeom>
              <a:solidFill>
                <a:srgbClr val="86695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E3AE8385-4D64-4E0A-8FF6-3968978EE514}"/>
                  </a:ext>
                </a:extLst>
              </p:cNvPr>
              <p:cNvSpPr/>
              <p:nvPr/>
            </p:nvSpPr>
            <p:spPr>
              <a:xfrm>
                <a:off x="4662481" y="4930744"/>
                <a:ext cx="2580" cy="2580"/>
              </a:xfrm>
              <a:custGeom>
                <a:avLst/>
                <a:gdLst>
                  <a:gd name="connsiteX0" fmla="*/ 1290 w 0"/>
                  <a:gd name="connsiteY0" fmla="*/ 516 h 0"/>
                  <a:gd name="connsiteX1" fmla="*/ 0 w 0"/>
                  <a:gd name="connsiteY1" fmla="*/ 0 h 0"/>
                  <a:gd name="connsiteX2" fmla="*/ 516 w 0"/>
                  <a:gd name="connsiteY2" fmla="*/ 0 h 0"/>
                  <a:gd name="connsiteX3" fmla="*/ 1290 w 0"/>
                  <a:gd name="connsiteY3" fmla="*/ 516 h 0"/>
                  <a:gd name="connsiteX4" fmla="*/ 1290 w 0"/>
                  <a:gd name="connsiteY4" fmla="*/ 51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1290" y="516"/>
                    </a:moveTo>
                    <a:cubicBezTo>
                      <a:pt x="774" y="258"/>
                      <a:pt x="516" y="258"/>
                      <a:pt x="0" y="0"/>
                    </a:cubicBezTo>
                    <a:cubicBezTo>
                      <a:pt x="258" y="0"/>
                      <a:pt x="258" y="0"/>
                      <a:pt x="516" y="0"/>
                    </a:cubicBezTo>
                    <a:cubicBezTo>
                      <a:pt x="774" y="258"/>
                      <a:pt x="774" y="516"/>
                      <a:pt x="1290" y="516"/>
                    </a:cubicBezTo>
                    <a:cubicBezTo>
                      <a:pt x="1032" y="774"/>
                      <a:pt x="1290" y="516"/>
                      <a:pt x="1290" y="516"/>
                    </a:cubicBezTo>
                    <a:close/>
                  </a:path>
                </a:pathLst>
              </a:custGeom>
              <a:solidFill>
                <a:srgbClr val="86695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C7054C09-3FD5-4ECB-BD32-213860659E7C}"/>
                  </a:ext>
                </a:extLst>
              </p:cNvPr>
              <p:cNvSpPr/>
              <p:nvPr/>
            </p:nvSpPr>
            <p:spPr>
              <a:xfrm>
                <a:off x="8489287" y="5028775"/>
                <a:ext cx="2580" cy="2580"/>
              </a:xfrm>
              <a:custGeom>
                <a:avLst/>
                <a:gdLst>
                  <a:gd name="connsiteX0" fmla="*/ 516 w 0"/>
                  <a:gd name="connsiteY0" fmla="*/ 516 h 0"/>
                  <a:gd name="connsiteX1" fmla="*/ 0 w 0"/>
                  <a:gd name="connsiteY1" fmla="*/ 0 h 0"/>
                  <a:gd name="connsiteX2" fmla="*/ 258 w 0"/>
                  <a:gd name="connsiteY2" fmla="*/ 77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516" y="516"/>
                    </a:moveTo>
                    <a:lnTo>
                      <a:pt x="0" y="0"/>
                    </a:lnTo>
                    <a:lnTo>
                      <a:pt x="258" y="774"/>
                    </a:lnTo>
                    <a:close/>
                  </a:path>
                </a:pathLst>
              </a:custGeom>
              <a:solidFill>
                <a:srgbClr val="86695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C2D336FC-BADF-4681-9CCD-F10B7723739F}"/>
                  </a:ext>
                </a:extLst>
              </p:cNvPr>
              <p:cNvSpPr/>
              <p:nvPr/>
            </p:nvSpPr>
            <p:spPr>
              <a:xfrm>
                <a:off x="8470971" y="5042448"/>
                <a:ext cx="2580" cy="2580"/>
              </a:xfrm>
              <a:custGeom>
                <a:avLst/>
                <a:gdLst>
                  <a:gd name="connsiteX0" fmla="*/ 516 w 0"/>
                  <a:gd name="connsiteY0" fmla="*/ 1548 h 0"/>
                  <a:gd name="connsiteX1" fmla="*/ 0 w 0"/>
                  <a:gd name="connsiteY1" fmla="*/ 774 h 0"/>
                  <a:gd name="connsiteX2" fmla="*/ 516 w 0"/>
                  <a:gd name="connsiteY2" fmla="*/ 0 h 0"/>
                  <a:gd name="connsiteX3" fmla="*/ 1032 w 0"/>
                  <a:gd name="connsiteY3" fmla="*/ 774 h 0"/>
                  <a:gd name="connsiteX4" fmla="*/ 516 w 0"/>
                  <a:gd name="connsiteY4" fmla="*/ 154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516" y="1548"/>
                    </a:moveTo>
                    <a:cubicBezTo>
                      <a:pt x="258" y="1290"/>
                      <a:pt x="0" y="1032"/>
                      <a:pt x="0" y="774"/>
                    </a:cubicBezTo>
                    <a:cubicBezTo>
                      <a:pt x="0" y="516"/>
                      <a:pt x="516" y="258"/>
                      <a:pt x="516" y="0"/>
                    </a:cubicBezTo>
                    <a:cubicBezTo>
                      <a:pt x="774" y="258"/>
                      <a:pt x="1032" y="516"/>
                      <a:pt x="1032" y="774"/>
                    </a:cubicBezTo>
                    <a:cubicBezTo>
                      <a:pt x="1032" y="1032"/>
                      <a:pt x="774" y="1290"/>
                      <a:pt x="516" y="1548"/>
                    </a:cubicBezTo>
                    <a:close/>
                  </a:path>
                </a:pathLst>
              </a:custGeom>
              <a:solidFill>
                <a:srgbClr val="86695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D29F5154-DA14-4C35-B27E-028AF4732048}"/>
                  </a:ext>
                </a:extLst>
              </p:cNvPr>
              <p:cNvSpPr/>
              <p:nvPr/>
            </p:nvSpPr>
            <p:spPr>
              <a:xfrm>
                <a:off x="5629598" y="3520651"/>
                <a:ext cx="2580" cy="2580"/>
              </a:xfrm>
              <a:custGeom>
                <a:avLst/>
                <a:gdLst>
                  <a:gd name="connsiteX0" fmla="*/ 33 w 2579"/>
                  <a:gd name="connsiteY0" fmla="*/ 4386 h 2579"/>
                  <a:gd name="connsiteX1" fmla="*/ 3128 w 2579"/>
                  <a:gd name="connsiteY1" fmla="*/ 0 h 2579"/>
                  <a:gd name="connsiteX2" fmla="*/ 33 w 2579"/>
                  <a:gd name="connsiteY2" fmla="*/ 4386 h 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79" h="2579">
                    <a:moveTo>
                      <a:pt x="33" y="4386"/>
                    </a:moveTo>
                    <a:cubicBezTo>
                      <a:pt x="-225" y="2064"/>
                      <a:pt x="1065" y="516"/>
                      <a:pt x="3128" y="0"/>
                    </a:cubicBezTo>
                    <a:cubicBezTo>
                      <a:pt x="2354" y="1548"/>
                      <a:pt x="3128" y="4386"/>
                      <a:pt x="33" y="4386"/>
                    </a:cubicBezTo>
                    <a:close/>
                  </a:path>
                </a:pathLst>
              </a:custGeom>
              <a:solidFill>
                <a:srgbClr val="FEFEFE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D4B7DDFE-21F8-4914-B03B-AA8F8A1F1082}"/>
                  </a:ext>
                </a:extLst>
              </p:cNvPr>
              <p:cNvSpPr/>
              <p:nvPr/>
            </p:nvSpPr>
            <p:spPr>
              <a:xfrm>
                <a:off x="5700134" y="3584629"/>
                <a:ext cx="2580" cy="2580"/>
              </a:xfrm>
              <a:custGeom>
                <a:avLst/>
                <a:gdLst>
                  <a:gd name="connsiteX0" fmla="*/ 1214 w 0"/>
                  <a:gd name="connsiteY0" fmla="*/ 0 h 2579"/>
                  <a:gd name="connsiteX1" fmla="*/ 1988 w 0"/>
                  <a:gd name="connsiteY1" fmla="*/ 3870 h 2579"/>
                  <a:gd name="connsiteX2" fmla="*/ 1214 w 0"/>
                  <a:gd name="connsiteY2" fmla="*/ 0 h 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2579">
                    <a:moveTo>
                      <a:pt x="1214" y="0"/>
                    </a:moveTo>
                    <a:cubicBezTo>
                      <a:pt x="1472" y="1290"/>
                      <a:pt x="1730" y="2580"/>
                      <a:pt x="1988" y="3870"/>
                    </a:cubicBezTo>
                    <a:cubicBezTo>
                      <a:pt x="-76" y="3096"/>
                      <a:pt x="-850" y="1806"/>
                      <a:pt x="1214" y="0"/>
                    </a:cubicBezTo>
                    <a:close/>
                  </a:path>
                </a:pathLst>
              </a:custGeom>
              <a:solidFill>
                <a:srgbClr val="FEB000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B7193901-1A5E-4759-AF1D-EAE495A22AB5}"/>
                  </a:ext>
                </a:extLst>
              </p:cNvPr>
              <p:cNvSpPr/>
              <p:nvPr/>
            </p:nvSpPr>
            <p:spPr>
              <a:xfrm>
                <a:off x="5702060" y="3588498"/>
                <a:ext cx="2580" cy="2580"/>
              </a:xfrm>
              <a:custGeom>
                <a:avLst/>
                <a:gdLst>
                  <a:gd name="connsiteX0" fmla="*/ 61 w 0"/>
                  <a:gd name="connsiteY0" fmla="*/ 0 h 2579"/>
                  <a:gd name="connsiteX1" fmla="*/ 2383 w 0"/>
                  <a:gd name="connsiteY1" fmla="*/ 4386 h 2579"/>
                  <a:gd name="connsiteX2" fmla="*/ 61 w 0"/>
                  <a:gd name="connsiteY2" fmla="*/ 0 h 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2579">
                    <a:moveTo>
                      <a:pt x="61" y="0"/>
                    </a:moveTo>
                    <a:cubicBezTo>
                      <a:pt x="1867" y="774"/>
                      <a:pt x="2383" y="2580"/>
                      <a:pt x="2383" y="4386"/>
                    </a:cubicBezTo>
                    <a:cubicBezTo>
                      <a:pt x="319" y="3612"/>
                      <a:pt x="-197" y="2064"/>
                      <a:pt x="61" y="0"/>
                    </a:cubicBezTo>
                    <a:close/>
                  </a:path>
                </a:pathLst>
              </a:custGeom>
              <a:solidFill>
                <a:srgbClr val="FEB000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3A77ABC7-2136-4A87-AD15-6F8589CF7470}"/>
                  </a:ext>
                </a:extLst>
              </p:cNvPr>
              <p:cNvSpPr/>
              <p:nvPr/>
            </p:nvSpPr>
            <p:spPr>
              <a:xfrm>
                <a:off x="4764099" y="4948029"/>
                <a:ext cx="2580" cy="5160"/>
              </a:xfrm>
              <a:custGeom>
                <a:avLst/>
                <a:gdLst>
                  <a:gd name="connsiteX0" fmla="*/ 4926 w 2579"/>
                  <a:gd name="connsiteY0" fmla="*/ 1548 h 5159"/>
                  <a:gd name="connsiteX1" fmla="*/ 25 w 2579"/>
                  <a:gd name="connsiteY1" fmla="*/ 6191 h 5159"/>
                  <a:gd name="connsiteX2" fmla="*/ 3378 w 2579"/>
                  <a:gd name="connsiteY2" fmla="*/ 0 h 5159"/>
                  <a:gd name="connsiteX3" fmla="*/ 4926 w 2579"/>
                  <a:gd name="connsiteY3" fmla="*/ 1548 h 5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79" h="5159">
                    <a:moveTo>
                      <a:pt x="4926" y="1548"/>
                    </a:moveTo>
                    <a:cubicBezTo>
                      <a:pt x="3636" y="3354"/>
                      <a:pt x="2862" y="5675"/>
                      <a:pt x="25" y="6191"/>
                    </a:cubicBezTo>
                    <a:cubicBezTo>
                      <a:pt x="-233" y="3096"/>
                      <a:pt x="1573" y="1806"/>
                      <a:pt x="3378" y="0"/>
                    </a:cubicBezTo>
                    <a:cubicBezTo>
                      <a:pt x="3636" y="516"/>
                      <a:pt x="4410" y="1032"/>
                      <a:pt x="4926" y="1548"/>
                    </a:cubicBezTo>
                    <a:close/>
                  </a:path>
                </a:pathLst>
              </a:custGeom>
              <a:solidFill>
                <a:srgbClr val="FEFEFE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25C52DA5-DAF0-4593-93B7-12B786195709}"/>
                  </a:ext>
                </a:extLst>
              </p:cNvPr>
              <p:cNvSpPr/>
              <p:nvPr/>
            </p:nvSpPr>
            <p:spPr>
              <a:xfrm>
                <a:off x="8599726" y="5062570"/>
                <a:ext cx="2580" cy="2580"/>
              </a:xfrm>
              <a:custGeom>
                <a:avLst/>
                <a:gdLst>
                  <a:gd name="connsiteX0" fmla="*/ 4102 w 2579"/>
                  <a:gd name="connsiteY0" fmla="*/ 2322 h 2579"/>
                  <a:gd name="connsiteX1" fmla="*/ 490 w 2579"/>
                  <a:gd name="connsiteY1" fmla="*/ 4128 h 2579"/>
                  <a:gd name="connsiteX2" fmla="*/ 1780 w 2579"/>
                  <a:gd name="connsiteY2" fmla="*/ 0 h 2579"/>
                  <a:gd name="connsiteX3" fmla="*/ 4102 w 2579"/>
                  <a:gd name="connsiteY3" fmla="*/ 2322 h 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79" h="2579">
                    <a:moveTo>
                      <a:pt x="4102" y="2322"/>
                    </a:moveTo>
                    <a:cubicBezTo>
                      <a:pt x="3070" y="3354"/>
                      <a:pt x="2296" y="5933"/>
                      <a:pt x="490" y="4128"/>
                    </a:cubicBezTo>
                    <a:cubicBezTo>
                      <a:pt x="-800" y="2838"/>
                      <a:pt x="748" y="1290"/>
                      <a:pt x="1780" y="0"/>
                    </a:cubicBezTo>
                    <a:cubicBezTo>
                      <a:pt x="2554" y="774"/>
                      <a:pt x="3328" y="1548"/>
                      <a:pt x="4102" y="2322"/>
                    </a:cubicBezTo>
                    <a:close/>
                  </a:path>
                </a:pathLst>
              </a:custGeom>
              <a:solidFill>
                <a:srgbClr val="FEFEFE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7BB87832-6830-4701-B8FB-B507C6DC5862}"/>
                  </a:ext>
                </a:extLst>
              </p:cNvPr>
              <p:cNvSpPr/>
              <p:nvPr/>
            </p:nvSpPr>
            <p:spPr>
              <a:xfrm>
                <a:off x="8588092" y="5046317"/>
                <a:ext cx="2580" cy="2580"/>
              </a:xfrm>
              <a:custGeom>
                <a:avLst/>
                <a:gdLst>
                  <a:gd name="connsiteX0" fmla="*/ 1548 w 0"/>
                  <a:gd name="connsiteY0" fmla="*/ 0 h 0"/>
                  <a:gd name="connsiteX1" fmla="*/ 258 w 0"/>
                  <a:gd name="connsiteY1" fmla="*/ 1290 h 0"/>
                  <a:gd name="connsiteX2" fmla="*/ 0 w 0"/>
                  <a:gd name="connsiteY2" fmla="*/ 0 h 0"/>
                  <a:gd name="connsiteX3" fmla="*/ 1548 w 0"/>
                  <a:gd name="connsiteY3" fmla="*/ 0 h 0"/>
                  <a:gd name="connsiteX4" fmla="*/ 1548 w 0"/>
                  <a:gd name="connsiteY4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1548" y="0"/>
                    </a:moveTo>
                    <a:cubicBezTo>
                      <a:pt x="1032" y="516"/>
                      <a:pt x="774" y="774"/>
                      <a:pt x="258" y="1290"/>
                    </a:cubicBezTo>
                    <a:cubicBezTo>
                      <a:pt x="258" y="774"/>
                      <a:pt x="258" y="516"/>
                      <a:pt x="0" y="0"/>
                    </a:cubicBezTo>
                    <a:cubicBezTo>
                      <a:pt x="516" y="0"/>
                      <a:pt x="1032" y="0"/>
                      <a:pt x="1548" y="0"/>
                    </a:cubicBezTo>
                    <a:cubicBezTo>
                      <a:pt x="1548" y="258"/>
                      <a:pt x="1548" y="0"/>
                      <a:pt x="154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10BBDADF-0183-47DB-BDC2-EF8BA7A18132}"/>
                  </a:ext>
                </a:extLst>
              </p:cNvPr>
              <p:cNvSpPr/>
              <p:nvPr/>
            </p:nvSpPr>
            <p:spPr>
              <a:xfrm>
                <a:off x="5680452" y="3468018"/>
                <a:ext cx="2363054" cy="995785"/>
              </a:xfrm>
              <a:custGeom>
                <a:avLst/>
                <a:gdLst>
                  <a:gd name="connsiteX0" fmla="*/ 2364602 w 2363054"/>
                  <a:gd name="connsiteY0" fmla="*/ 940842 h 995784"/>
                  <a:gd name="connsiteX1" fmla="*/ 2180924 w 2363054"/>
                  <a:gd name="connsiteY1" fmla="*/ 977991 h 995784"/>
                  <a:gd name="connsiteX2" fmla="*/ 2021753 w 2363054"/>
                  <a:gd name="connsiteY2" fmla="*/ 994243 h 995784"/>
                  <a:gd name="connsiteX3" fmla="*/ 1856133 w 2363054"/>
                  <a:gd name="connsiteY3" fmla="*/ 995275 h 995784"/>
                  <a:gd name="connsiteX4" fmla="*/ 1754490 w 2363054"/>
                  <a:gd name="connsiteY4" fmla="*/ 988826 h 995784"/>
                  <a:gd name="connsiteX5" fmla="*/ 1486970 w 2363054"/>
                  <a:gd name="connsiteY5" fmla="*/ 945228 h 995784"/>
                  <a:gd name="connsiteX6" fmla="*/ 1027774 w 2363054"/>
                  <a:gd name="connsiteY6" fmla="*/ 783220 h 995784"/>
                  <a:gd name="connsiteX7" fmla="*/ 509243 w 2363054"/>
                  <a:gd name="connsiteY7" fmla="*/ 469006 h 995784"/>
                  <a:gd name="connsiteX8" fmla="*/ 220053 w 2363054"/>
                  <a:gd name="connsiteY8" fmla="*/ 229088 h 995784"/>
                  <a:gd name="connsiteX9" fmla="*/ 49789 w 2363054"/>
                  <a:gd name="connsiteY9" fmla="*/ 61404 h 995784"/>
                  <a:gd name="connsiteX10" fmla="*/ 0 w 2363054"/>
                  <a:gd name="connsiteY10" fmla="*/ 6456 h 995784"/>
                  <a:gd name="connsiteX11" fmla="*/ 22702 w 2363054"/>
                  <a:gd name="connsiteY11" fmla="*/ 522 h 995784"/>
                  <a:gd name="connsiteX12" fmla="*/ 56239 w 2363054"/>
                  <a:gd name="connsiteY12" fmla="*/ 1038 h 995784"/>
                  <a:gd name="connsiteX13" fmla="*/ 59850 w 2363054"/>
                  <a:gd name="connsiteY13" fmla="*/ 2844 h 995784"/>
                  <a:gd name="connsiteX14" fmla="*/ 499698 w 2363054"/>
                  <a:gd name="connsiteY14" fmla="*/ 280426 h 995784"/>
                  <a:gd name="connsiteX15" fmla="*/ 1142573 w 2363054"/>
                  <a:gd name="connsiteY15" fmla="*/ 552074 h 995784"/>
                  <a:gd name="connsiteX16" fmla="*/ 1654396 w 2363054"/>
                  <a:gd name="connsiteY16" fmla="*/ 647782 h 995784"/>
                  <a:gd name="connsiteX17" fmla="*/ 1837042 w 2363054"/>
                  <a:gd name="connsiteY17" fmla="*/ 651136 h 995784"/>
                  <a:gd name="connsiteX18" fmla="*/ 2004210 w 2363054"/>
                  <a:gd name="connsiteY18" fmla="*/ 637979 h 995784"/>
                  <a:gd name="connsiteX19" fmla="*/ 2235614 w 2363054"/>
                  <a:gd name="connsiteY19" fmla="*/ 591028 h 995784"/>
                  <a:gd name="connsiteX20" fmla="*/ 2267603 w 2363054"/>
                  <a:gd name="connsiteY20" fmla="*/ 689317 h 995784"/>
                  <a:gd name="connsiteX21" fmla="*/ 2300882 w 2363054"/>
                  <a:gd name="connsiteY21" fmla="*/ 784509 h 995784"/>
                  <a:gd name="connsiteX22" fmla="*/ 2333129 w 2363054"/>
                  <a:gd name="connsiteY22" fmla="*/ 864224 h 995784"/>
                  <a:gd name="connsiteX23" fmla="*/ 2364602 w 2363054"/>
                  <a:gd name="connsiteY23" fmla="*/ 940842 h 99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363054" h="995784">
                    <a:moveTo>
                      <a:pt x="2364602" y="940842"/>
                    </a:moveTo>
                    <a:cubicBezTo>
                      <a:pt x="2303978" y="957095"/>
                      <a:pt x="2242838" y="968704"/>
                      <a:pt x="2180924" y="977991"/>
                    </a:cubicBezTo>
                    <a:cubicBezTo>
                      <a:pt x="2128039" y="985988"/>
                      <a:pt x="2075154" y="991406"/>
                      <a:pt x="2021753" y="994243"/>
                    </a:cubicBezTo>
                    <a:cubicBezTo>
                      <a:pt x="1966546" y="997081"/>
                      <a:pt x="1911339" y="998371"/>
                      <a:pt x="1856133" y="995275"/>
                    </a:cubicBezTo>
                    <a:cubicBezTo>
                      <a:pt x="1822338" y="993469"/>
                      <a:pt x="1788285" y="991664"/>
                      <a:pt x="1754490" y="988826"/>
                    </a:cubicBezTo>
                    <a:cubicBezTo>
                      <a:pt x="1664199" y="980829"/>
                      <a:pt x="1575198" y="965866"/>
                      <a:pt x="1486970" y="945228"/>
                    </a:cubicBezTo>
                    <a:cubicBezTo>
                      <a:pt x="1328057" y="908080"/>
                      <a:pt x="1175336" y="852615"/>
                      <a:pt x="1027774" y="783220"/>
                    </a:cubicBezTo>
                    <a:cubicBezTo>
                      <a:pt x="844095" y="696540"/>
                      <a:pt x="672026" y="590254"/>
                      <a:pt x="509243" y="469006"/>
                    </a:cubicBezTo>
                    <a:cubicBezTo>
                      <a:pt x="408633" y="394193"/>
                      <a:pt x="312408" y="313962"/>
                      <a:pt x="220053" y="229088"/>
                    </a:cubicBezTo>
                    <a:cubicBezTo>
                      <a:pt x="161493" y="175172"/>
                      <a:pt x="104738" y="118933"/>
                      <a:pt x="49789" y="61404"/>
                    </a:cubicBezTo>
                    <a:cubicBezTo>
                      <a:pt x="32763" y="43604"/>
                      <a:pt x="16510" y="24772"/>
                      <a:pt x="0" y="6456"/>
                    </a:cubicBezTo>
                    <a:cubicBezTo>
                      <a:pt x="6707" y="1812"/>
                      <a:pt x="13157" y="-1284"/>
                      <a:pt x="22702" y="522"/>
                    </a:cubicBezTo>
                    <a:cubicBezTo>
                      <a:pt x="33537" y="2844"/>
                      <a:pt x="45146" y="1038"/>
                      <a:pt x="56239" y="1038"/>
                    </a:cubicBezTo>
                    <a:cubicBezTo>
                      <a:pt x="57528" y="1554"/>
                      <a:pt x="58818" y="2070"/>
                      <a:pt x="59850" y="2844"/>
                    </a:cubicBezTo>
                    <a:cubicBezTo>
                      <a:pt x="200189" y="105260"/>
                      <a:pt x="347235" y="197357"/>
                      <a:pt x="499698" y="280426"/>
                    </a:cubicBezTo>
                    <a:cubicBezTo>
                      <a:pt x="705047" y="391871"/>
                      <a:pt x="918392" y="485000"/>
                      <a:pt x="1142573" y="552074"/>
                    </a:cubicBezTo>
                    <a:cubicBezTo>
                      <a:pt x="1309741" y="602121"/>
                      <a:pt x="1480005" y="635916"/>
                      <a:pt x="1654396" y="647782"/>
                    </a:cubicBezTo>
                    <a:cubicBezTo>
                      <a:pt x="1715278" y="651910"/>
                      <a:pt x="1776160" y="653716"/>
                      <a:pt x="1837042" y="651136"/>
                    </a:cubicBezTo>
                    <a:cubicBezTo>
                      <a:pt x="1893023" y="648814"/>
                      <a:pt x="1948746" y="644945"/>
                      <a:pt x="2004210" y="637979"/>
                    </a:cubicBezTo>
                    <a:cubicBezTo>
                      <a:pt x="2082635" y="628176"/>
                      <a:pt x="2159770" y="612440"/>
                      <a:pt x="2235614" y="591028"/>
                    </a:cubicBezTo>
                    <a:cubicBezTo>
                      <a:pt x="2243612" y="624565"/>
                      <a:pt x="2257026" y="656554"/>
                      <a:pt x="2267603" y="689317"/>
                    </a:cubicBezTo>
                    <a:cubicBezTo>
                      <a:pt x="2277664" y="721305"/>
                      <a:pt x="2289015" y="753036"/>
                      <a:pt x="2300882" y="784509"/>
                    </a:cubicBezTo>
                    <a:cubicBezTo>
                      <a:pt x="2310943" y="811339"/>
                      <a:pt x="2323584" y="837136"/>
                      <a:pt x="2333129" y="864224"/>
                    </a:cubicBezTo>
                    <a:cubicBezTo>
                      <a:pt x="2342674" y="890021"/>
                      <a:pt x="2358153" y="913497"/>
                      <a:pt x="2364602" y="940842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DA457445-3A77-448C-9F3A-6CA7A8DC574F}"/>
                  </a:ext>
                </a:extLst>
              </p:cNvPr>
              <p:cNvSpPr/>
              <p:nvPr/>
            </p:nvSpPr>
            <p:spPr>
              <a:xfrm>
                <a:off x="5735787" y="3464249"/>
                <a:ext cx="2182471" cy="655257"/>
              </a:xfrm>
              <a:custGeom>
                <a:avLst/>
                <a:gdLst>
                  <a:gd name="connsiteX0" fmla="*/ 108737 w 2182471"/>
                  <a:gd name="connsiteY0" fmla="*/ 2485 h 655257"/>
                  <a:gd name="connsiteX1" fmla="*/ 197480 w 2182471"/>
                  <a:gd name="connsiteY1" fmla="*/ 39118 h 655257"/>
                  <a:gd name="connsiteX2" fmla="*/ 811719 w 2182471"/>
                  <a:gd name="connsiteY2" fmla="*/ 235437 h 655257"/>
                  <a:gd name="connsiteX3" fmla="*/ 1144766 w 2182471"/>
                  <a:gd name="connsiteY3" fmla="*/ 305090 h 655257"/>
                  <a:gd name="connsiteX4" fmla="*/ 1407900 w 2182471"/>
                  <a:gd name="connsiteY4" fmla="*/ 339143 h 655257"/>
                  <a:gd name="connsiteX5" fmla="*/ 1730886 w 2182471"/>
                  <a:gd name="connsiteY5" fmla="*/ 350752 h 655257"/>
                  <a:gd name="connsiteX6" fmla="*/ 2107014 w 2182471"/>
                  <a:gd name="connsiteY6" fmla="*/ 307670 h 655257"/>
                  <a:gd name="connsiteX7" fmla="*/ 2160157 w 2182471"/>
                  <a:gd name="connsiteY7" fmla="*/ 515340 h 655257"/>
                  <a:gd name="connsiteX8" fmla="*/ 2180279 w 2182471"/>
                  <a:gd name="connsiteY8" fmla="*/ 584736 h 655257"/>
                  <a:gd name="connsiteX9" fmla="*/ 2180537 w 2182471"/>
                  <a:gd name="connsiteY9" fmla="*/ 594023 h 655257"/>
                  <a:gd name="connsiteX10" fmla="*/ 1949133 w 2182471"/>
                  <a:gd name="connsiteY10" fmla="*/ 640974 h 655257"/>
                  <a:gd name="connsiteX11" fmla="*/ 1781965 w 2182471"/>
                  <a:gd name="connsiteY11" fmla="*/ 654131 h 655257"/>
                  <a:gd name="connsiteX12" fmla="*/ 1599318 w 2182471"/>
                  <a:gd name="connsiteY12" fmla="*/ 650777 h 655257"/>
                  <a:gd name="connsiteX13" fmla="*/ 1087495 w 2182471"/>
                  <a:gd name="connsiteY13" fmla="*/ 555069 h 655257"/>
                  <a:gd name="connsiteX14" fmla="*/ 444621 w 2182471"/>
                  <a:gd name="connsiteY14" fmla="*/ 283420 h 655257"/>
                  <a:gd name="connsiteX15" fmla="*/ 4773 w 2182471"/>
                  <a:gd name="connsiteY15" fmla="*/ 5839 h 655257"/>
                  <a:gd name="connsiteX16" fmla="*/ 1161 w 2182471"/>
                  <a:gd name="connsiteY16" fmla="*/ 4033 h 655257"/>
                  <a:gd name="connsiteX17" fmla="*/ 2709 w 2182471"/>
                  <a:gd name="connsiteY17" fmla="*/ 164 h 655257"/>
                  <a:gd name="connsiteX18" fmla="*/ 106931 w 2182471"/>
                  <a:gd name="connsiteY18" fmla="*/ 1969 h 655257"/>
                  <a:gd name="connsiteX19" fmla="*/ 108737 w 2182471"/>
                  <a:gd name="connsiteY19" fmla="*/ 2485 h 655257"/>
                  <a:gd name="connsiteX20" fmla="*/ 108737 w 2182471"/>
                  <a:gd name="connsiteY20" fmla="*/ 2485 h 655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182471" h="655257">
                    <a:moveTo>
                      <a:pt x="108737" y="2485"/>
                    </a:moveTo>
                    <a:cubicBezTo>
                      <a:pt x="137372" y="16674"/>
                      <a:pt x="167555" y="27509"/>
                      <a:pt x="197480" y="39118"/>
                    </a:cubicBezTo>
                    <a:cubicBezTo>
                      <a:pt x="398185" y="117284"/>
                      <a:pt x="603017" y="182810"/>
                      <a:pt x="811719" y="235437"/>
                    </a:cubicBezTo>
                    <a:cubicBezTo>
                      <a:pt x="921875" y="263040"/>
                      <a:pt x="1032804" y="286516"/>
                      <a:pt x="1144766" y="305090"/>
                    </a:cubicBezTo>
                    <a:cubicBezTo>
                      <a:pt x="1231961" y="319537"/>
                      <a:pt x="1319673" y="331146"/>
                      <a:pt x="1407900" y="339143"/>
                    </a:cubicBezTo>
                    <a:cubicBezTo>
                      <a:pt x="1515218" y="349204"/>
                      <a:pt x="1623052" y="353590"/>
                      <a:pt x="1730886" y="350752"/>
                    </a:cubicBezTo>
                    <a:cubicBezTo>
                      <a:pt x="1857551" y="347398"/>
                      <a:pt x="1983186" y="334500"/>
                      <a:pt x="2107014" y="307670"/>
                    </a:cubicBezTo>
                    <a:cubicBezTo>
                      <a:pt x="2123524" y="377324"/>
                      <a:pt x="2140292" y="446719"/>
                      <a:pt x="2160157" y="515340"/>
                    </a:cubicBezTo>
                    <a:cubicBezTo>
                      <a:pt x="2166864" y="538558"/>
                      <a:pt x="2173829" y="561518"/>
                      <a:pt x="2180279" y="584736"/>
                    </a:cubicBezTo>
                    <a:cubicBezTo>
                      <a:pt x="2181053" y="587573"/>
                      <a:pt x="2184664" y="590927"/>
                      <a:pt x="2180537" y="594023"/>
                    </a:cubicBezTo>
                    <a:cubicBezTo>
                      <a:pt x="2104434" y="615435"/>
                      <a:pt x="2027299" y="631171"/>
                      <a:pt x="1949133" y="640974"/>
                    </a:cubicBezTo>
                    <a:cubicBezTo>
                      <a:pt x="1893668" y="647940"/>
                      <a:pt x="1837945" y="651551"/>
                      <a:pt x="1781965" y="654131"/>
                    </a:cubicBezTo>
                    <a:cubicBezTo>
                      <a:pt x="1720825" y="656711"/>
                      <a:pt x="1659942" y="654905"/>
                      <a:pt x="1599318" y="650777"/>
                    </a:cubicBezTo>
                    <a:cubicBezTo>
                      <a:pt x="1425185" y="638911"/>
                      <a:pt x="1254663" y="605116"/>
                      <a:pt x="1087495" y="555069"/>
                    </a:cubicBezTo>
                    <a:cubicBezTo>
                      <a:pt x="863315" y="487995"/>
                      <a:pt x="649969" y="395124"/>
                      <a:pt x="444621" y="283420"/>
                    </a:cubicBezTo>
                    <a:cubicBezTo>
                      <a:pt x="291899" y="200610"/>
                      <a:pt x="145111" y="108513"/>
                      <a:pt x="4773" y="5839"/>
                    </a:cubicBezTo>
                    <a:cubicBezTo>
                      <a:pt x="3741" y="5065"/>
                      <a:pt x="2193" y="4549"/>
                      <a:pt x="1161" y="4033"/>
                    </a:cubicBezTo>
                    <a:cubicBezTo>
                      <a:pt x="129" y="2227"/>
                      <a:pt x="-1419" y="164"/>
                      <a:pt x="2709" y="164"/>
                    </a:cubicBezTo>
                    <a:cubicBezTo>
                      <a:pt x="37535" y="422"/>
                      <a:pt x="72362" y="-1126"/>
                      <a:pt x="106931" y="1969"/>
                    </a:cubicBezTo>
                    <a:cubicBezTo>
                      <a:pt x="107447" y="2485"/>
                      <a:pt x="108221" y="2485"/>
                      <a:pt x="108737" y="2485"/>
                    </a:cubicBezTo>
                    <a:lnTo>
                      <a:pt x="108737" y="2485"/>
                    </a:lnTo>
                    <a:close/>
                  </a:path>
                </a:pathLst>
              </a:custGeom>
              <a:solidFill>
                <a:schemeClr val="accent2"/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056643B1-C7FD-404B-87D8-ED49B472487F}"/>
                  </a:ext>
                </a:extLst>
              </p:cNvPr>
              <p:cNvSpPr/>
              <p:nvPr/>
            </p:nvSpPr>
            <p:spPr>
              <a:xfrm>
                <a:off x="5265369" y="4846644"/>
                <a:ext cx="686214" cy="337948"/>
              </a:xfrm>
              <a:custGeom>
                <a:avLst/>
                <a:gdLst>
                  <a:gd name="connsiteX0" fmla="*/ 686988 w 686214"/>
                  <a:gd name="connsiteY0" fmla="*/ 340270 h 337947"/>
                  <a:gd name="connsiteX1" fmla="*/ 594117 w 686214"/>
                  <a:gd name="connsiteY1" fmla="*/ 310603 h 337947"/>
                  <a:gd name="connsiteX2" fmla="*/ 0 w 686214"/>
                  <a:gd name="connsiteY2" fmla="*/ 116089 h 337947"/>
                  <a:gd name="connsiteX3" fmla="*/ 626622 w 686214"/>
                  <a:gd name="connsiteY3" fmla="*/ 0 h 337947"/>
                  <a:gd name="connsiteX4" fmla="*/ 686988 w 686214"/>
                  <a:gd name="connsiteY4" fmla="*/ 340270 h 337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6214" h="337947">
                    <a:moveTo>
                      <a:pt x="686988" y="340270"/>
                    </a:moveTo>
                    <a:cubicBezTo>
                      <a:pt x="656031" y="330467"/>
                      <a:pt x="625074" y="320664"/>
                      <a:pt x="594117" y="310603"/>
                    </a:cubicBezTo>
                    <a:cubicBezTo>
                      <a:pt x="398830" y="246883"/>
                      <a:pt x="2580" y="117121"/>
                      <a:pt x="0" y="116089"/>
                    </a:cubicBezTo>
                    <a:cubicBezTo>
                      <a:pt x="1290" y="111188"/>
                      <a:pt x="626106" y="-257"/>
                      <a:pt x="626622" y="0"/>
                    </a:cubicBezTo>
                    <a:cubicBezTo>
                      <a:pt x="627912" y="5676"/>
                      <a:pt x="666866" y="226761"/>
                      <a:pt x="686988" y="34027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  <a:alpha val="70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D9D6B6A9-A0F7-4691-B3C0-93B609B0B6C3}"/>
                  </a:ext>
                </a:extLst>
              </p:cNvPr>
              <p:cNvSpPr/>
              <p:nvPr/>
            </p:nvSpPr>
            <p:spPr>
              <a:xfrm>
                <a:off x="5658524" y="3536645"/>
                <a:ext cx="497892" cy="1643303"/>
              </a:xfrm>
              <a:custGeom>
                <a:avLst/>
                <a:gdLst>
                  <a:gd name="connsiteX0" fmla="*/ 0 w 497892"/>
                  <a:gd name="connsiteY0" fmla="*/ 0 h 1643303"/>
                  <a:gd name="connsiteX1" fmla="*/ 16768 w 497892"/>
                  <a:gd name="connsiteY1" fmla="*/ 64236 h 1643303"/>
                  <a:gd name="connsiteX2" fmla="*/ 98805 w 497892"/>
                  <a:gd name="connsiteY2" fmla="*/ 373290 h 1643303"/>
                  <a:gd name="connsiteX3" fmla="*/ 179293 w 497892"/>
                  <a:gd name="connsiteY3" fmla="*/ 656547 h 1643303"/>
                  <a:gd name="connsiteX4" fmla="*/ 231146 w 497892"/>
                  <a:gd name="connsiteY4" fmla="*/ 824747 h 1643303"/>
                  <a:gd name="connsiteX5" fmla="*/ 280161 w 497892"/>
                  <a:gd name="connsiteY5" fmla="*/ 976179 h 1643303"/>
                  <a:gd name="connsiteX6" fmla="*/ 379482 w 497892"/>
                  <a:gd name="connsiteY6" fmla="*/ 1244473 h 1643303"/>
                  <a:gd name="connsiteX7" fmla="*/ 459454 w 497892"/>
                  <a:gd name="connsiteY7" fmla="*/ 1410867 h 1643303"/>
                  <a:gd name="connsiteX8" fmla="*/ 494281 w 497892"/>
                  <a:gd name="connsiteY8" fmla="*/ 1462720 h 1643303"/>
                  <a:gd name="connsiteX9" fmla="*/ 492475 w 497892"/>
                  <a:gd name="connsiteY9" fmla="*/ 1485680 h 1643303"/>
                  <a:gd name="connsiteX10" fmla="*/ 436752 w 497892"/>
                  <a:gd name="connsiteY10" fmla="*/ 1536501 h 1643303"/>
                  <a:gd name="connsiteX11" fmla="*/ 299509 w 497892"/>
                  <a:gd name="connsiteY11" fmla="*/ 1639176 h 1643303"/>
                  <a:gd name="connsiteX12" fmla="*/ 295640 w 497892"/>
                  <a:gd name="connsiteY12" fmla="*/ 1645109 h 1643303"/>
                  <a:gd name="connsiteX13" fmla="*/ 290738 w 497892"/>
                  <a:gd name="connsiteY13" fmla="*/ 1643303 h 1643303"/>
                  <a:gd name="connsiteX14" fmla="*/ 230372 w 497892"/>
                  <a:gd name="connsiteY14" fmla="*/ 1302776 h 1643303"/>
                  <a:gd name="connsiteX15" fmla="*/ 159171 w 497892"/>
                  <a:gd name="connsiteY15" fmla="*/ 899560 h 1643303"/>
                  <a:gd name="connsiteX16" fmla="*/ 98289 w 497892"/>
                  <a:gd name="connsiteY16" fmla="*/ 558001 h 1643303"/>
                  <a:gd name="connsiteX17" fmla="*/ 39986 w 497892"/>
                  <a:gd name="connsiteY17" fmla="*/ 226760 h 1643303"/>
                  <a:gd name="connsiteX18" fmla="*/ 258 w 497892"/>
                  <a:gd name="connsiteY18" fmla="*/ 5417 h 1643303"/>
                  <a:gd name="connsiteX19" fmla="*/ 0 w 497892"/>
                  <a:gd name="connsiteY19" fmla="*/ 0 h 1643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7892" h="1643303">
                    <a:moveTo>
                      <a:pt x="0" y="0"/>
                    </a:moveTo>
                    <a:cubicBezTo>
                      <a:pt x="7481" y="20896"/>
                      <a:pt x="11093" y="42824"/>
                      <a:pt x="16768" y="64236"/>
                    </a:cubicBezTo>
                    <a:cubicBezTo>
                      <a:pt x="43856" y="167168"/>
                      <a:pt x="70685" y="270358"/>
                      <a:pt x="98805" y="373290"/>
                    </a:cubicBezTo>
                    <a:cubicBezTo>
                      <a:pt x="124602" y="467967"/>
                      <a:pt x="151689" y="562386"/>
                      <a:pt x="179293" y="656547"/>
                    </a:cubicBezTo>
                    <a:cubicBezTo>
                      <a:pt x="195803" y="712786"/>
                      <a:pt x="213346" y="768767"/>
                      <a:pt x="231146" y="824747"/>
                    </a:cubicBezTo>
                    <a:cubicBezTo>
                      <a:pt x="247140" y="875310"/>
                      <a:pt x="263393" y="925874"/>
                      <a:pt x="280161" y="976179"/>
                    </a:cubicBezTo>
                    <a:cubicBezTo>
                      <a:pt x="310344" y="1066728"/>
                      <a:pt x="343107" y="1156246"/>
                      <a:pt x="379482" y="1244473"/>
                    </a:cubicBezTo>
                    <a:cubicBezTo>
                      <a:pt x="402957" y="1301486"/>
                      <a:pt x="428497" y="1357467"/>
                      <a:pt x="459454" y="1410867"/>
                    </a:cubicBezTo>
                    <a:cubicBezTo>
                      <a:pt x="469773" y="1428926"/>
                      <a:pt x="481382" y="1446468"/>
                      <a:pt x="494281" y="1462720"/>
                    </a:cubicBezTo>
                    <a:cubicBezTo>
                      <a:pt x="502020" y="1472523"/>
                      <a:pt x="498408" y="1478715"/>
                      <a:pt x="492475" y="1485680"/>
                    </a:cubicBezTo>
                    <a:cubicBezTo>
                      <a:pt x="475707" y="1504512"/>
                      <a:pt x="456358" y="1520765"/>
                      <a:pt x="436752" y="1536501"/>
                    </a:cubicBezTo>
                    <a:cubicBezTo>
                      <a:pt x="392122" y="1572360"/>
                      <a:pt x="346461" y="1606671"/>
                      <a:pt x="299509" y="1639176"/>
                    </a:cubicBezTo>
                    <a:cubicBezTo>
                      <a:pt x="297446" y="1640723"/>
                      <a:pt x="295640" y="1642271"/>
                      <a:pt x="295640" y="1645109"/>
                    </a:cubicBezTo>
                    <a:cubicBezTo>
                      <a:pt x="294092" y="1644593"/>
                      <a:pt x="292286" y="1643819"/>
                      <a:pt x="290738" y="1643303"/>
                    </a:cubicBezTo>
                    <a:cubicBezTo>
                      <a:pt x="270616" y="1529794"/>
                      <a:pt x="250494" y="1416285"/>
                      <a:pt x="230372" y="1302776"/>
                    </a:cubicBezTo>
                    <a:cubicBezTo>
                      <a:pt x="206638" y="1168371"/>
                      <a:pt x="183163" y="1033965"/>
                      <a:pt x="159171" y="899560"/>
                    </a:cubicBezTo>
                    <a:cubicBezTo>
                      <a:pt x="139049" y="785793"/>
                      <a:pt x="118411" y="672026"/>
                      <a:pt x="98289" y="558001"/>
                    </a:cubicBezTo>
                    <a:cubicBezTo>
                      <a:pt x="78682" y="447587"/>
                      <a:pt x="59592" y="337174"/>
                      <a:pt x="39986" y="226760"/>
                    </a:cubicBezTo>
                    <a:cubicBezTo>
                      <a:pt x="26829" y="152979"/>
                      <a:pt x="13415" y="79198"/>
                      <a:pt x="258" y="5417"/>
                    </a:cubicBezTo>
                    <a:cubicBezTo>
                      <a:pt x="0" y="3612"/>
                      <a:pt x="0" y="1806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5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E10EA2B3-17C7-41B9-9426-DB591F649B69}"/>
              </a:ext>
            </a:extLst>
          </p:cNvPr>
          <p:cNvGrpSpPr/>
          <p:nvPr/>
        </p:nvGrpSpPr>
        <p:grpSpPr>
          <a:xfrm>
            <a:off x="4825419" y="4517049"/>
            <a:ext cx="1476098" cy="2009415"/>
            <a:chOff x="5362767" y="1388192"/>
            <a:chExt cx="1476098" cy="2009415"/>
          </a:xfrm>
        </p:grpSpPr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C597231E-BEF2-4F99-B518-DCFAEEB665EE}"/>
                </a:ext>
              </a:extLst>
            </p:cNvPr>
            <p:cNvSpPr/>
            <p:nvPr/>
          </p:nvSpPr>
          <p:spPr>
            <a:xfrm>
              <a:off x="5362767" y="1388192"/>
              <a:ext cx="1476098" cy="2009415"/>
            </a:xfrm>
            <a:custGeom>
              <a:avLst/>
              <a:gdLst>
                <a:gd name="connsiteX0" fmla="*/ 654971 w 1476098"/>
                <a:gd name="connsiteY0" fmla="*/ 1895315 h 2009415"/>
                <a:gd name="connsiteX1" fmla="*/ 626928 w 1476098"/>
                <a:gd name="connsiteY1" fmla="*/ 1898051 h 2009415"/>
                <a:gd name="connsiteX2" fmla="*/ 598473 w 1476098"/>
                <a:gd name="connsiteY2" fmla="*/ 1921032 h 2009415"/>
                <a:gd name="connsiteX3" fmla="*/ 624739 w 1476098"/>
                <a:gd name="connsiteY3" fmla="*/ 1957147 h 2009415"/>
                <a:gd name="connsiteX4" fmla="*/ 623645 w 1476098"/>
                <a:gd name="connsiteY4" fmla="*/ 1927598 h 2009415"/>
                <a:gd name="connsiteX5" fmla="*/ 643343 w 1476098"/>
                <a:gd name="connsiteY5" fmla="*/ 1907900 h 2009415"/>
                <a:gd name="connsiteX6" fmla="*/ 649909 w 1476098"/>
                <a:gd name="connsiteY6" fmla="*/ 1929787 h 2009415"/>
                <a:gd name="connsiteX7" fmla="*/ 660854 w 1476098"/>
                <a:gd name="connsiteY7" fmla="*/ 1945109 h 2009415"/>
                <a:gd name="connsiteX8" fmla="*/ 681646 w 1476098"/>
                <a:gd name="connsiteY8" fmla="*/ 1934166 h 2009415"/>
                <a:gd name="connsiteX9" fmla="*/ 680552 w 1476098"/>
                <a:gd name="connsiteY9" fmla="*/ 1905711 h 2009415"/>
                <a:gd name="connsiteX10" fmla="*/ 654971 w 1476098"/>
                <a:gd name="connsiteY10" fmla="*/ 1895315 h 2009415"/>
                <a:gd name="connsiteX11" fmla="*/ 765915 w 1476098"/>
                <a:gd name="connsiteY11" fmla="*/ 1886012 h 2009415"/>
                <a:gd name="connsiteX12" fmla="*/ 735270 w 1476098"/>
                <a:gd name="connsiteY12" fmla="*/ 1980130 h 2009415"/>
                <a:gd name="connsiteX13" fmla="*/ 765915 w 1476098"/>
                <a:gd name="connsiteY13" fmla="*/ 1886012 h 2009415"/>
                <a:gd name="connsiteX14" fmla="*/ 687957 w 1476098"/>
                <a:gd name="connsiteY14" fmla="*/ 1860551 h 2009415"/>
                <a:gd name="connsiteX15" fmla="*/ 663042 w 1476098"/>
                <a:gd name="connsiteY15" fmla="*/ 1861936 h 2009415"/>
                <a:gd name="connsiteX16" fmla="*/ 717761 w 1476098"/>
                <a:gd name="connsiteY16" fmla="*/ 1947298 h 2009415"/>
                <a:gd name="connsiteX17" fmla="*/ 730893 w 1476098"/>
                <a:gd name="connsiteY17" fmla="*/ 1891485 h 2009415"/>
                <a:gd name="connsiteX18" fmla="*/ 687957 w 1476098"/>
                <a:gd name="connsiteY18" fmla="*/ 1860551 h 2009415"/>
                <a:gd name="connsiteX19" fmla="*/ 1166592 w 1476098"/>
                <a:gd name="connsiteY19" fmla="*/ 1825548 h 2009415"/>
                <a:gd name="connsiteX20" fmla="*/ 1194908 w 1476098"/>
                <a:gd name="connsiteY20" fmla="*/ 1848803 h 2009415"/>
                <a:gd name="connsiteX21" fmla="*/ 1200381 w 1476098"/>
                <a:gd name="connsiteY21" fmla="*/ 1856464 h 2009415"/>
                <a:gd name="connsiteX22" fmla="*/ 1198193 w 1476098"/>
                <a:gd name="connsiteY22" fmla="*/ 1864124 h 2009415"/>
                <a:gd name="connsiteX23" fmla="*/ 1121585 w 1476098"/>
                <a:gd name="connsiteY23" fmla="*/ 1858652 h 2009415"/>
                <a:gd name="connsiteX24" fmla="*/ 1121585 w 1476098"/>
                <a:gd name="connsiteY24" fmla="*/ 1837860 h 2009415"/>
                <a:gd name="connsiteX25" fmla="*/ 1132530 w 1476098"/>
                <a:gd name="connsiteY25" fmla="*/ 1830198 h 2009415"/>
                <a:gd name="connsiteX26" fmla="*/ 1166592 w 1476098"/>
                <a:gd name="connsiteY26" fmla="*/ 1825548 h 2009415"/>
                <a:gd name="connsiteX27" fmla="*/ 1167415 w 1476098"/>
                <a:gd name="connsiteY27" fmla="*/ 1812416 h 2009415"/>
                <a:gd name="connsiteX28" fmla="*/ 1110644 w 1476098"/>
                <a:gd name="connsiteY28" fmla="*/ 1819256 h 2009415"/>
                <a:gd name="connsiteX29" fmla="*/ 1067963 w 1476098"/>
                <a:gd name="connsiteY29" fmla="*/ 1875068 h 2009415"/>
                <a:gd name="connsiteX30" fmla="*/ 1104078 w 1476098"/>
                <a:gd name="connsiteY30" fmla="*/ 1857559 h 2009415"/>
                <a:gd name="connsiteX31" fmla="*/ 1176307 w 1476098"/>
                <a:gd name="connsiteY31" fmla="*/ 1905711 h 2009415"/>
                <a:gd name="connsiteX32" fmla="*/ 1206949 w 1476098"/>
                <a:gd name="connsiteY32" fmla="*/ 1853180 h 2009415"/>
                <a:gd name="connsiteX33" fmla="*/ 1167415 w 1476098"/>
                <a:gd name="connsiteY33" fmla="*/ 1812416 h 2009415"/>
                <a:gd name="connsiteX34" fmla="*/ 1281367 w 1476098"/>
                <a:gd name="connsiteY34" fmla="*/ 1767820 h 2009415"/>
                <a:gd name="connsiteX35" fmla="*/ 1293404 w 1476098"/>
                <a:gd name="connsiteY35" fmla="*/ 1837861 h 2009415"/>
                <a:gd name="connsiteX36" fmla="*/ 1360162 w 1476098"/>
                <a:gd name="connsiteY36" fmla="*/ 1838954 h 2009415"/>
                <a:gd name="connsiteX37" fmla="*/ 1281367 w 1476098"/>
                <a:gd name="connsiteY37" fmla="*/ 1767820 h 2009415"/>
                <a:gd name="connsiteX38" fmla="*/ 358807 w 1476098"/>
                <a:gd name="connsiteY38" fmla="*/ 1671513 h 2009415"/>
                <a:gd name="connsiteX39" fmla="*/ 381788 w 1476098"/>
                <a:gd name="connsiteY39" fmla="*/ 1685741 h 2009415"/>
                <a:gd name="connsiteX40" fmla="*/ 316125 w 1476098"/>
                <a:gd name="connsiteY40" fmla="*/ 1719665 h 2009415"/>
                <a:gd name="connsiteX41" fmla="*/ 299708 w 1476098"/>
                <a:gd name="connsiteY41" fmla="*/ 1712005 h 2009415"/>
                <a:gd name="connsiteX42" fmla="*/ 358807 w 1476098"/>
                <a:gd name="connsiteY42" fmla="*/ 1671513 h 2009415"/>
                <a:gd name="connsiteX43" fmla="*/ 1213786 w 1476098"/>
                <a:gd name="connsiteY43" fmla="*/ 1663169 h 2009415"/>
                <a:gd name="connsiteX44" fmla="*/ 1250722 w 1476098"/>
                <a:gd name="connsiteY44" fmla="*/ 1680268 h 2009415"/>
                <a:gd name="connsiteX45" fmla="*/ 1237589 w 1476098"/>
                <a:gd name="connsiteY45" fmla="*/ 1689022 h 2009415"/>
                <a:gd name="connsiteX46" fmla="*/ 1176305 w 1476098"/>
                <a:gd name="connsiteY46" fmla="*/ 1679174 h 2009415"/>
                <a:gd name="connsiteX47" fmla="*/ 1178493 w 1476098"/>
                <a:gd name="connsiteY47" fmla="*/ 1668230 h 2009415"/>
                <a:gd name="connsiteX48" fmla="*/ 1213786 w 1476098"/>
                <a:gd name="connsiteY48" fmla="*/ 1663169 h 2009415"/>
                <a:gd name="connsiteX49" fmla="*/ 660990 w 1476098"/>
                <a:gd name="connsiteY49" fmla="*/ 1634853 h 2009415"/>
                <a:gd name="connsiteX50" fmla="*/ 655382 w 1476098"/>
                <a:gd name="connsiteY50" fmla="*/ 1640872 h 2009415"/>
                <a:gd name="connsiteX51" fmla="*/ 513112 w 1476098"/>
                <a:gd name="connsiteY51" fmla="*/ 1854276 h 2009415"/>
                <a:gd name="connsiteX52" fmla="*/ 538283 w 1476098"/>
                <a:gd name="connsiteY52" fmla="*/ 1964807 h 2009415"/>
                <a:gd name="connsiteX53" fmla="*/ 550321 w 1476098"/>
                <a:gd name="connsiteY53" fmla="*/ 1879446 h 2009415"/>
                <a:gd name="connsiteX54" fmla="*/ 635684 w 1476098"/>
                <a:gd name="connsiteY54" fmla="*/ 1831293 h 2009415"/>
                <a:gd name="connsiteX55" fmla="*/ 563453 w 1476098"/>
                <a:gd name="connsiteY55" fmla="*/ 1856463 h 2009415"/>
                <a:gd name="connsiteX56" fmla="*/ 532810 w 1476098"/>
                <a:gd name="connsiteY56" fmla="*/ 1847710 h 2009415"/>
                <a:gd name="connsiteX57" fmla="*/ 629117 w 1476098"/>
                <a:gd name="connsiteY57" fmla="*/ 1800652 h 2009415"/>
                <a:gd name="connsiteX58" fmla="*/ 665231 w 1476098"/>
                <a:gd name="connsiteY58" fmla="*/ 1782046 h 2009415"/>
                <a:gd name="connsiteX59" fmla="*/ 700252 w 1476098"/>
                <a:gd name="connsiteY59" fmla="*/ 1639778 h 2009415"/>
                <a:gd name="connsiteX60" fmla="*/ 610511 w 1476098"/>
                <a:gd name="connsiteY60" fmla="*/ 1766726 h 2009415"/>
                <a:gd name="connsiteX61" fmla="*/ 670703 w 1476098"/>
                <a:gd name="connsiteY61" fmla="*/ 1635399 h 2009415"/>
                <a:gd name="connsiteX62" fmla="*/ 660990 w 1476098"/>
                <a:gd name="connsiteY62" fmla="*/ 1634853 h 2009415"/>
                <a:gd name="connsiteX63" fmla="*/ 863861 w 1476098"/>
                <a:gd name="connsiteY63" fmla="*/ 1630475 h 2009415"/>
                <a:gd name="connsiteX64" fmla="*/ 850182 w 1476098"/>
                <a:gd name="connsiteY64" fmla="*/ 1633212 h 2009415"/>
                <a:gd name="connsiteX65" fmla="*/ 854559 w 1476098"/>
                <a:gd name="connsiteY65" fmla="*/ 1656193 h 2009415"/>
                <a:gd name="connsiteX66" fmla="*/ 879729 w 1476098"/>
                <a:gd name="connsiteY66" fmla="*/ 1691213 h 2009415"/>
                <a:gd name="connsiteX67" fmla="*/ 959619 w 1476098"/>
                <a:gd name="connsiteY67" fmla="*/ 1791896 h 2009415"/>
                <a:gd name="connsiteX68" fmla="*/ 883012 w 1476098"/>
                <a:gd name="connsiteY68" fmla="*/ 1741554 h 2009415"/>
                <a:gd name="connsiteX69" fmla="*/ 819539 w 1476098"/>
                <a:gd name="connsiteY69" fmla="*/ 1667136 h 2009415"/>
                <a:gd name="connsiteX70" fmla="*/ 809690 w 1476098"/>
                <a:gd name="connsiteY70" fmla="*/ 1674798 h 2009415"/>
                <a:gd name="connsiteX71" fmla="*/ 875352 w 1476098"/>
                <a:gd name="connsiteY71" fmla="*/ 1749215 h 2009415"/>
                <a:gd name="connsiteX72" fmla="*/ 1035131 w 1476098"/>
                <a:gd name="connsiteY72" fmla="*/ 1931976 h 2009415"/>
                <a:gd name="connsiteX73" fmla="*/ 1110644 w 1476098"/>
                <a:gd name="connsiteY73" fmla="*/ 1945109 h 2009415"/>
                <a:gd name="connsiteX74" fmla="*/ 991356 w 1476098"/>
                <a:gd name="connsiteY74" fmla="*/ 1832388 h 2009415"/>
                <a:gd name="connsiteX75" fmla="*/ 1038414 w 1476098"/>
                <a:gd name="connsiteY75" fmla="*/ 1847710 h 2009415"/>
                <a:gd name="connsiteX76" fmla="*/ 1018716 w 1476098"/>
                <a:gd name="connsiteY76" fmla="*/ 1802839 h 2009415"/>
                <a:gd name="connsiteX77" fmla="*/ 945392 w 1476098"/>
                <a:gd name="connsiteY77" fmla="*/ 1722951 h 2009415"/>
                <a:gd name="connsiteX78" fmla="*/ 874257 w 1476098"/>
                <a:gd name="connsiteY78" fmla="*/ 1640872 h 2009415"/>
                <a:gd name="connsiteX79" fmla="*/ 863861 w 1476098"/>
                <a:gd name="connsiteY79" fmla="*/ 1630475 h 2009415"/>
                <a:gd name="connsiteX80" fmla="*/ 767009 w 1476098"/>
                <a:gd name="connsiteY80" fmla="*/ 1629929 h 2009415"/>
                <a:gd name="connsiteX81" fmla="*/ 759347 w 1476098"/>
                <a:gd name="connsiteY81" fmla="*/ 1719666 h 2009415"/>
                <a:gd name="connsiteX82" fmla="*/ 745121 w 1476098"/>
                <a:gd name="connsiteY82" fmla="*/ 1803935 h 2009415"/>
                <a:gd name="connsiteX83" fmla="*/ 725423 w 1476098"/>
                <a:gd name="connsiteY83" fmla="*/ 1670419 h 2009415"/>
                <a:gd name="connsiteX84" fmla="*/ 701346 w 1476098"/>
                <a:gd name="connsiteY84" fmla="*/ 1783141 h 2009415"/>
                <a:gd name="connsiteX85" fmla="*/ 741838 w 1476098"/>
                <a:gd name="connsiteY85" fmla="*/ 1820350 h 2009415"/>
                <a:gd name="connsiteX86" fmla="*/ 761536 w 1476098"/>
                <a:gd name="connsiteY86" fmla="*/ 1789707 h 2009415"/>
                <a:gd name="connsiteX87" fmla="*/ 772481 w 1476098"/>
                <a:gd name="connsiteY87" fmla="*/ 1731705 h 2009415"/>
                <a:gd name="connsiteX88" fmla="*/ 767009 w 1476098"/>
                <a:gd name="connsiteY88" fmla="*/ 1629929 h 2009415"/>
                <a:gd name="connsiteX89" fmla="*/ 484659 w 1476098"/>
                <a:gd name="connsiteY89" fmla="*/ 1615701 h 2009415"/>
                <a:gd name="connsiteX90" fmla="*/ 243894 w 1476098"/>
                <a:gd name="connsiteY90" fmla="*/ 1679176 h 2009415"/>
                <a:gd name="connsiteX91" fmla="*/ 238422 w 1476098"/>
                <a:gd name="connsiteY91" fmla="*/ 1869597 h 2009415"/>
                <a:gd name="connsiteX92" fmla="*/ 241705 w 1476098"/>
                <a:gd name="connsiteY92" fmla="*/ 1810501 h 2009415"/>
                <a:gd name="connsiteX93" fmla="*/ 216535 w 1476098"/>
                <a:gd name="connsiteY93" fmla="*/ 1699968 h 2009415"/>
                <a:gd name="connsiteX94" fmla="*/ 112569 w 1476098"/>
                <a:gd name="connsiteY94" fmla="*/ 1703251 h 2009415"/>
                <a:gd name="connsiteX95" fmla="*/ 101625 w 1476098"/>
                <a:gd name="connsiteY95" fmla="*/ 1710913 h 2009415"/>
                <a:gd name="connsiteX96" fmla="*/ 112569 w 1476098"/>
                <a:gd name="connsiteY96" fmla="*/ 1715289 h 2009415"/>
                <a:gd name="connsiteX97" fmla="*/ 107097 w 1476098"/>
                <a:gd name="connsiteY97" fmla="*/ 1807218 h 2009415"/>
                <a:gd name="connsiteX98" fmla="*/ 136646 w 1476098"/>
                <a:gd name="connsiteY98" fmla="*/ 1826916 h 2009415"/>
                <a:gd name="connsiteX99" fmla="*/ 148683 w 1476098"/>
                <a:gd name="connsiteY99" fmla="*/ 1796273 h 2009415"/>
                <a:gd name="connsiteX100" fmla="*/ 143212 w 1476098"/>
                <a:gd name="connsiteY100" fmla="*/ 1760158 h 2009415"/>
                <a:gd name="connsiteX101" fmla="*/ 113663 w 1476098"/>
                <a:gd name="connsiteY101" fmla="*/ 1792990 h 2009415"/>
                <a:gd name="connsiteX102" fmla="*/ 116946 w 1476098"/>
                <a:gd name="connsiteY102" fmla="*/ 1747026 h 2009415"/>
                <a:gd name="connsiteX103" fmla="*/ 151966 w 1476098"/>
                <a:gd name="connsiteY103" fmla="*/ 1734988 h 2009415"/>
                <a:gd name="connsiteX104" fmla="*/ 173853 w 1476098"/>
                <a:gd name="connsiteY104" fmla="*/ 1770009 h 2009415"/>
                <a:gd name="connsiteX105" fmla="*/ 177137 w 1476098"/>
                <a:gd name="connsiteY105" fmla="*/ 1834576 h 2009415"/>
                <a:gd name="connsiteX106" fmla="*/ 186987 w 1476098"/>
                <a:gd name="connsiteY106" fmla="*/ 1760158 h 2009415"/>
                <a:gd name="connsiteX107" fmla="*/ 151966 w 1476098"/>
                <a:gd name="connsiteY107" fmla="*/ 1689023 h 2009415"/>
                <a:gd name="connsiteX108" fmla="*/ 223101 w 1476098"/>
                <a:gd name="connsiteY108" fmla="*/ 1812688 h 2009415"/>
                <a:gd name="connsiteX109" fmla="*/ 167289 w 1476098"/>
                <a:gd name="connsiteY109" fmla="*/ 1863031 h 2009415"/>
                <a:gd name="connsiteX110" fmla="*/ 254839 w 1476098"/>
                <a:gd name="connsiteY110" fmla="*/ 1872880 h 2009415"/>
                <a:gd name="connsiteX111" fmla="*/ 468243 w 1476098"/>
                <a:gd name="connsiteY111" fmla="*/ 1715289 h 2009415"/>
                <a:gd name="connsiteX112" fmla="*/ 498885 w 1476098"/>
                <a:gd name="connsiteY112" fmla="*/ 1674798 h 2009415"/>
                <a:gd name="connsiteX113" fmla="*/ 348955 w 1476098"/>
                <a:gd name="connsiteY113" fmla="*/ 1771103 h 2009415"/>
                <a:gd name="connsiteX114" fmla="*/ 315029 w 1476098"/>
                <a:gd name="connsiteY114" fmla="*/ 1779858 h 2009415"/>
                <a:gd name="connsiteX115" fmla="*/ 334727 w 1476098"/>
                <a:gd name="connsiteY115" fmla="*/ 1749215 h 2009415"/>
                <a:gd name="connsiteX116" fmla="*/ 484659 w 1476098"/>
                <a:gd name="connsiteY116" fmla="*/ 1615701 h 2009415"/>
                <a:gd name="connsiteX117" fmla="*/ 938278 w 1476098"/>
                <a:gd name="connsiteY117" fmla="*/ 1612965 h 2009415"/>
                <a:gd name="connsiteX118" fmla="*/ 912561 w 1476098"/>
                <a:gd name="connsiteY118" fmla="*/ 1623361 h 2009415"/>
                <a:gd name="connsiteX119" fmla="*/ 927883 w 1476098"/>
                <a:gd name="connsiteY119" fmla="*/ 1657287 h 2009415"/>
                <a:gd name="connsiteX120" fmla="*/ 1040603 w 1476098"/>
                <a:gd name="connsiteY120" fmla="*/ 1784235 h 2009415"/>
                <a:gd name="connsiteX121" fmla="*/ 1092040 w 1476098"/>
                <a:gd name="connsiteY121" fmla="*/ 1796273 h 2009415"/>
                <a:gd name="connsiteX122" fmla="*/ 1222271 w 1476098"/>
                <a:gd name="connsiteY122" fmla="*/ 1828010 h 2009415"/>
                <a:gd name="connsiteX123" fmla="*/ 1259480 w 1476098"/>
                <a:gd name="connsiteY123" fmla="*/ 1853180 h 2009415"/>
                <a:gd name="connsiteX124" fmla="*/ 1095323 w 1476098"/>
                <a:gd name="connsiteY124" fmla="*/ 1685740 h 2009415"/>
                <a:gd name="connsiteX125" fmla="*/ 1019809 w 1476098"/>
                <a:gd name="connsiteY125" fmla="*/ 1641966 h 2009415"/>
                <a:gd name="connsiteX126" fmla="*/ 1084378 w 1476098"/>
                <a:gd name="connsiteY126" fmla="*/ 1695591 h 2009415"/>
                <a:gd name="connsiteX127" fmla="*/ 1117210 w 1476098"/>
                <a:gd name="connsiteY127" fmla="*/ 1751404 h 2009415"/>
                <a:gd name="connsiteX128" fmla="*/ 1080001 w 1476098"/>
                <a:gd name="connsiteY128" fmla="*/ 1728422 h 2009415"/>
                <a:gd name="connsiteX129" fmla="*/ 967279 w 1476098"/>
                <a:gd name="connsiteY129" fmla="*/ 1625550 h 2009415"/>
                <a:gd name="connsiteX130" fmla="*/ 938278 w 1476098"/>
                <a:gd name="connsiteY130" fmla="*/ 1612965 h 2009415"/>
                <a:gd name="connsiteX131" fmla="*/ 457299 w 1476098"/>
                <a:gd name="connsiteY131" fmla="*/ 1586154 h 2009415"/>
                <a:gd name="connsiteX132" fmla="*/ 196836 w 1476098"/>
                <a:gd name="connsiteY132" fmla="*/ 1624457 h 2009415"/>
                <a:gd name="connsiteX133" fmla="*/ 123512 w 1476098"/>
                <a:gd name="connsiteY133" fmla="*/ 1647438 h 2009415"/>
                <a:gd name="connsiteX134" fmla="*/ 66605 w 1476098"/>
                <a:gd name="connsiteY134" fmla="*/ 1694496 h 2009415"/>
                <a:gd name="connsiteX135" fmla="*/ 106003 w 1476098"/>
                <a:gd name="connsiteY135" fmla="*/ 1853180 h 2009415"/>
                <a:gd name="connsiteX136" fmla="*/ 66605 w 1476098"/>
                <a:gd name="connsiteY136" fmla="*/ 1741554 h 2009415"/>
                <a:gd name="connsiteX137" fmla="*/ 88493 w 1476098"/>
                <a:gd name="connsiteY137" fmla="*/ 1708723 h 2009415"/>
                <a:gd name="connsiteX138" fmla="*/ 83020 w 1476098"/>
                <a:gd name="connsiteY138" fmla="*/ 1704347 h 2009415"/>
                <a:gd name="connsiteX139" fmla="*/ 92871 w 1476098"/>
                <a:gd name="connsiteY139" fmla="*/ 1675891 h 2009415"/>
                <a:gd name="connsiteX140" fmla="*/ 122419 w 1476098"/>
                <a:gd name="connsiteY140" fmla="*/ 1650721 h 2009415"/>
                <a:gd name="connsiteX141" fmla="*/ 123512 w 1476098"/>
                <a:gd name="connsiteY141" fmla="*/ 1648532 h 2009415"/>
                <a:gd name="connsiteX142" fmla="*/ 124608 w 1476098"/>
                <a:gd name="connsiteY142" fmla="*/ 1648532 h 2009415"/>
                <a:gd name="connsiteX143" fmla="*/ 173853 w 1476098"/>
                <a:gd name="connsiteY143" fmla="*/ 1635399 h 2009415"/>
                <a:gd name="connsiteX144" fmla="*/ 237328 w 1476098"/>
                <a:gd name="connsiteY144" fmla="*/ 1669325 h 2009415"/>
                <a:gd name="connsiteX145" fmla="*/ 381787 w 1476098"/>
                <a:gd name="connsiteY145" fmla="*/ 1617889 h 2009415"/>
                <a:gd name="connsiteX146" fmla="*/ 457299 w 1476098"/>
                <a:gd name="connsiteY146" fmla="*/ 1586154 h 2009415"/>
                <a:gd name="connsiteX147" fmla="*/ 1036226 w 1476098"/>
                <a:gd name="connsiteY147" fmla="*/ 1573704 h 2009415"/>
                <a:gd name="connsiteX148" fmla="*/ 999017 w 1476098"/>
                <a:gd name="connsiteY148" fmla="*/ 1585058 h 2009415"/>
                <a:gd name="connsiteX149" fmla="*/ 1064680 w 1476098"/>
                <a:gd name="connsiteY149" fmla="*/ 1624457 h 2009415"/>
                <a:gd name="connsiteX150" fmla="*/ 1249629 w 1476098"/>
                <a:gd name="connsiteY150" fmla="*/ 1726234 h 2009415"/>
                <a:gd name="connsiteX151" fmla="*/ 1182873 w 1476098"/>
                <a:gd name="connsiteY151" fmla="*/ 1726234 h 2009415"/>
                <a:gd name="connsiteX152" fmla="*/ 1222271 w 1476098"/>
                <a:gd name="connsiteY152" fmla="*/ 1765630 h 2009415"/>
                <a:gd name="connsiteX153" fmla="*/ 1254007 w 1476098"/>
                <a:gd name="connsiteY153" fmla="*/ 1756875 h 2009415"/>
                <a:gd name="connsiteX154" fmla="*/ 1320764 w 1476098"/>
                <a:gd name="connsiteY154" fmla="*/ 1657287 h 2009415"/>
                <a:gd name="connsiteX155" fmla="*/ 1233214 w 1476098"/>
                <a:gd name="connsiteY155" fmla="*/ 1629929 h 2009415"/>
                <a:gd name="connsiteX156" fmla="*/ 1064680 w 1476098"/>
                <a:gd name="connsiteY156" fmla="*/ 1617889 h 2009415"/>
                <a:gd name="connsiteX157" fmla="*/ 1082189 w 1476098"/>
                <a:gd name="connsiteY157" fmla="*/ 1599284 h 2009415"/>
                <a:gd name="connsiteX158" fmla="*/ 1379862 w 1476098"/>
                <a:gd name="connsiteY158" fmla="*/ 1644155 h 2009415"/>
                <a:gd name="connsiteX159" fmla="*/ 1321859 w 1476098"/>
                <a:gd name="connsiteY159" fmla="*/ 1704347 h 2009415"/>
                <a:gd name="connsiteX160" fmla="*/ 1361256 w 1476098"/>
                <a:gd name="connsiteY160" fmla="*/ 1682457 h 2009415"/>
                <a:gd name="connsiteX161" fmla="*/ 1398466 w 1476098"/>
                <a:gd name="connsiteY161" fmla="*/ 1680270 h 2009415"/>
                <a:gd name="connsiteX162" fmla="*/ 1374390 w 1476098"/>
                <a:gd name="connsiteY162" fmla="*/ 1704347 h 2009415"/>
                <a:gd name="connsiteX163" fmla="*/ 1317481 w 1476098"/>
                <a:gd name="connsiteY163" fmla="*/ 1775481 h 2009415"/>
                <a:gd name="connsiteX164" fmla="*/ 1327332 w 1476098"/>
                <a:gd name="connsiteY164" fmla="*/ 1795179 h 2009415"/>
                <a:gd name="connsiteX165" fmla="*/ 1344841 w 1476098"/>
                <a:gd name="connsiteY165" fmla="*/ 1779858 h 2009415"/>
                <a:gd name="connsiteX166" fmla="*/ 1368917 w 1476098"/>
                <a:gd name="connsiteY166" fmla="*/ 1721856 h 2009415"/>
                <a:gd name="connsiteX167" fmla="*/ 1401749 w 1476098"/>
                <a:gd name="connsiteY167" fmla="*/ 1715289 h 2009415"/>
                <a:gd name="connsiteX168" fmla="*/ 1408999 w 1476098"/>
                <a:gd name="connsiteY168" fmla="*/ 1726644 h 2009415"/>
                <a:gd name="connsiteX169" fmla="*/ 1407345 w 1476098"/>
                <a:gd name="connsiteY169" fmla="*/ 1739491 h 2009415"/>
                <a:gd name="connsiteX170" fmla="*/ 1407220 w 1476098"/>
                <a:gd name="connsiteY170" fmla="*/ 1740460 h 2009415"/>
                <a:gd name="connsiteX171" fmla="*/ 1407220 w 1476098"/>
                <a:gd name="connsiteY171" fmla="*/ 1741554 h 2009415"/>
                <a:gd name="connsiteX172" fmla="*/ 1350313 w 1476098"/>
                <a:gd name="connsiteY172" fmla="*/ 1806122 h 2009415"/>
                <a:gd name="connsiteX173" fmla="*/ 1407220 w 1476098"/>
                <a:gd name="connsiteY173" fmla="*/ 1741554 h 2009415"/>
                <a:gd name="connsiteX174" fmla="*/ 1408315 w 1476098"/>
                <a:gd name="connsiteY174" fmla="*/ 1740460 h 2009415"/>
                <a:gd name="connsiteX175" fmla="*/ 1408315 w 1476098"/>
                <a:gd name="connsiteY175" fmla="*/ 1739366 h 2009415"/>
                <a:gd name="connsiteX176" fmla="*/ 1433486 w 1476098"/>
                <a:gd name="connsiteY176" fmla="*/ 1734988 h 2009415"/>
                <a:gd name="connsiteX177" fmla="*/ 1420354 w 1476098"/>
                <a:gd name="connsiteY177" fmla="*/ 1681364 h 2009415"/>
                <a:gd name="connsiteX178" fmla="*/ 1396277 w 1476098"/>
                <a:gd name="connsiteY178" fmla="*/ 1645249 h 2009415"/>
                <a:gd name="connsiteX179" fmla="*/ 1399560 w 1476098"/>
                <a:gd name="connsiteY179" fmla="*/ 1616795 h 2009415"/>
                <a:gd name="connsiteX180" fmla="*/ 1354691 w 1476098"/>
                <a:gd name="connsiteY180" fmla="*/ 1602569 h 2009415"/>
                <a:gd name="connsiteX181" fmla="*/ 1070152 w 1476098"/>
                <a:gd name="connsiteY181" fmla="*/ 1576303 h 2009415"/>
                <a:gd name="connsiteX182" fmla="*/ 1036226 w 1476098"/>
                <a:gd name="connsiteY182" fmla="*/ 1573704 h 2009415"/>
                <a:gd name="connsiteX183" fmla="*/ 200119 w 1476098"/>
                <a:gd name="connsiteY183" fmla="*/ 1533622 h 2009415"/>
                <a:gd name="connsiteX184" fmla="*/ 194647 w 1476098"/>
                <a:gd name="connsiteY184" fmla="*/ 1551133 h 2009415"/>
                <a:gd name="connsiteX185" fmla="*/ 263594 w 1476098"/>
                <a:gd name="connsiteY185" fmla="*/ 1582869 h 2009415"/>
                <a:gd name="connsiteX186" fmla="*/ 224196 w 1476098"/>
                <a:gd name="connsiteY186" fmla="*/ 1540190 h 2009415"/>
                <a:gd name="connsiteX187" fmla="*/ 200119 w 1476098"/>
                <a:gd name="connsiteY187" fmla="*/ 1533622 h 2009415"/>
                <a:gd name="connsiteX188" fmla="*/ 142118 w 1476098"/>
                <a:gd name="connsiteY188" fmla="*/ 1521585 h 2009415"/>
                <a:gd name="connsiteX189" fmla="*/ 142118 w 1476098"/>
                <a:gd name="connsiteY189" fmla="*/ 1582869 h 2009415"/>
                <a:gd name="connsiteX190" fmla="*/ 153061 w 1476098"/>
                <a:gd name="connsiteY190" fmla="*/ 1600380 h 2009415"/>
                <a:gd name="connsiteX191" fmla="*/ 169477 w 1476098"/>
                <a:gd name="connsiteY191" fmla="*/ 1583965 h 2009415"/>
                <a:gd name="connsiteX192" fmla="*/ 142118 w 1476098"/>
                <a:gd name="connsiteY192" fmla="*/ 1521585 h 2009415"/>
                <a:gd name="connsiteX193" fmla="*/ 1333898 w 1476098"/>
                <a:gd name="connsiteY193" fmla="*/ 1498602 h 2009415"/>
                <a:gd name="connsiteX194" fmla="*/ 1209139 w 1476098"/>
                <a:gd name="connsiteY194" fmla="*/ 1559888 h 2009415"/>
                <a:gd name="connsiteX195" fmla="*/ 1331708 w 1476098"/>
                <a:gd name="connsiteY195" fmla="*/ 1532528 h 2009415"/>
                <a:gd name="connsiteX196" fmla="*/ 1306538 w 1476098"/>
                <a:gd name="connsiteY196" fmla="*/ 1566454 h 2009415"/>
                <a:gd name="connsiteX197" fmla="*/ 1360162 w 1476098"/>
                <a:gd name="connsiteY197" fmla="*/ 1552226 h 2009415"/>
                <a:gd name="connsiteX198" fmla="*/ 1333898 w 1476098"/>
                <a:gd name="connsiteY198" fmla="*/ 1498602 h 2009415"/>
                <a:gd name="connsiteX199" fmla="*/ 1269329 w 1476098"/>
                <a:gd name="connsiteY199" fmla="*/ 1486564 h 2009415"/>
                <a:gd name="connsiteX200" fmla="*/ 1144570 w 1476098"/>
                <a:gd name="connsiteY200" fmla="*/ 1511735 h 2009415"/>
                <a:gd name="connsiteX201" fmla="*/ 1077812 w 1476098"/>
                <a:gd name="connsiteY201" fmla="*/ 1548943 h 2009415"/>
                <a:gd name="connsiteX202" fmla="*/ 1162079 w 1476098"/>
                <a:gd name="connsiteY202" fmla="*/ 1519396 h 2009415"/>
                <a:gd name="connsiteX203" fmla="*/ 142118 w 1476098"/>
                <a:gd name="connsiteY203" fmla="*/ 1473432 h 2009415"/>
                <a:gd name="connsiteX204" fmla="*/ 64416 w 1476098"/>
                <a:gd name="connsiteY204" fmla="*/ 1497509 h 2009415"/>
                <a:gd name="connsiteX205" fmla="*/ 38152 w 1476098"/>
                <a:gd name="connsiteY205" fmla="*/ 1541283 h 2009415"/>
                <a:gd name="connsiteX206" fmla="*/ 84114 w 1476098"/>
                <a:gd name="connsiteY206" fmla="*/ 1539094 h 2009415"/>
                <a:gd name="connsiteX207" fmla="*/ 92871 w 1476098"/>
                <a:gd name="connsiteY207" fmla="*/ 1544567 h 2009415"/>
                <a:gd name="connsiteX208" fmla="*/ 83020 w 1476098"/>
                <a:gd name="connsiteY208" fmla="*/ 1616795 h 2009415"/>
                <a:gd name="connsiteX209" fmla="*/ 95059 w 1476098"/>
                <a:gd name="connsiteY209" fmla="*/ 1568643 h 2009415"/>
                <a:gd name="connsiteX210" fmla="*/ 74267 w 1476098"/>
                <a:gd name="connsiteY210" fmla="*/ 1505168 h 2009415"/>
                <a:gd name="connsiteX211" fmla="*/ 370843 w 1476098"/>
                <a:gd name="connsiteY211" fmla="*/ 1498602 h 2009415"/>
                <a:gd name="connsiteX212" fmla="*/ 142118 w 1476098"/>
                <a:gd name="connsiteY212" fmla="*/ 1473432 h 2009415"/>
                <a:gd name="connsiteX213" fmla="*/ 747310 w 1476098"/>
                <a:gd name="connsiteY213" fmla="*/ 125 h 2009415"/>
                <a:gd name="connsiteX214" fmla="*/ 752781 w 1476098"/>
                <a:gd name="connsiteY214" fmla="*/ 16814 h 2009415"/>
                <a:gd name="connsiteX215" fmla="*/ 863589 w 1476098"/>
                <a:gd name="connsiteY215" fmla="*/ 343142 h 2009415"/>
                <a:gd name="connsiteX216" fmla="*/ 950864 w 1476098"/>
                <a:gd name="connsiteY216" fmla="*/ 683290 h 2009415"/>
                <a:gd name="connsiteX217" fmla="*/ 1002300 w 1476098"/>
                <a:gd name="connsiteY217" fmla="*/ 475359 h 2009415"/>
                <a:gd name="connsiteX218" fmla="*/ 994639 w 1476098"/>
                <a:gd name="connsiteY218" fmla="*/ 432678 h 2009415"/>
                <a:gd name="connsiteX219" fmla="*/ 1001207 w 1476098"/>
                <a:gd name="connsiteY219" fmla="*/ 405318 h 2009415"/>
                <a:gd name="connsiteX220" fmla="*/ 1026377 w 1476098"/>
                <a:gd name="connsiteY220" fmla="*/ 422828 h 2009415"/>
                <a:gd name="connsiteX221" fmla="*/ 1186156 w 1476098"/>
                <a:gd name="connsiteY221" fmla="*/ 823371 h 2009415"/>
                <a:gd name="connsiteX222" fmla="*/ 1153324 w 1476098"/>
                <a:gd name="connsiteY222" fmla="*/ 1012698 h 2009415"/>
                <a:gd name="connsiteX223" fmla="*/ 1222271 w 1476098"/>
                <a:gd name="connsiteY223" fmla="*/ 945942 h 2009415"/>
                <a:gd name="connsiteX224" fmla="*/ 1239780 w 1476098"/>
                <a:gd name="connsiteY224" fmla="*/ 926242 h 2009415"/>
                <a:gd name="connsiteX225" fmla="*/ 1257291 w 1476098"/>
                <a:gd name="connsiteY225" fmla="*/ 949225 h 2009415"/>
                <a:gd name="connsiteX226" fmla="*/ 1261669 w 1476098"/>
                <a:gd name="connsiteY226" fmla="*/ 1197648 h 2009415"/>
                <a:gd name="connsiteX227" fmla="*/ 1146758 w 1476098"/>
                <a:gd name="connsiteY227" fmla="*/ 1451544 h 2009415"/>
                <a:gd name="connsiteX228" fmla="*/ 1136908 w 1476098"/>
                <a:gd name="connsiteY228" fmla="*/ 1474526 h 2009415"/>
                <a:gd name="connsiteX229" fmla="*/ 1251818 w 1476098"/>
                <a:gd name="connsiteY229" fmla="*/ 1455921 h 2009415"/>
                <a:gd name="connsiteX230" fmla="*/ 1389711 w 1476098"/>
                <a:gd name="connsiteY230" fmla="*/ 1563171 h 2009415"/>
                <a:gd name="connsiteX231" fmla="*/ 1406126 w 1476098"/>
                <a:gd name="connsiteY231" fmla="*/ 1593814 h 2009415"/>
                <a:gd name="connsiteX232" fmla="*/ 1397371 w 1476098"/>
                <a:gd name="connsiteY232" fmla="*/ 1850993 h 2009415"/>
                <a:gd name="connsiteX233" fmla="*/ 1353596 w 1476098"/>
                <a:gd name="connsiteY233" fmla="*/ 1869597 h 2009415"/>
                <a:gd name="connsiteX234" fmla="*/ 1221175 w 1476098"/>
                <a:gd name="connsiteY234" fmla="*/ 1940732 h 2009415"/>
                <a:gd name="connsiteX235" fmla="*/ 974941 w 1476098"/>
                <a:gd name="connsiteY235" fmla="*/ 1919938 h 2009415"/>
                <a:gd name="connsiteX236" fmla="*/ 812973 w 1476098"/>
                <a:gd name="connsiteY236" fmla="*/ 1727328 h 2009415"/>
                <a:gd name="connsiteX237" fmla="*/ 818445 w 1476098"/>
                <a:gd name="connsiteY237" fmla="*/ 1824727 h 2009415"/>
                <a:gd name="connsiteX238" fmla="*/ 810784 w 1476098"/>
                <a:gd name="connsiteY238" fmla="*/ 1919938 h 2009415"/>
                <a:gd name="connsiteX239" fmla="*/ 630211 w 1476098"/>
                <a:gd name="connsiteY239" fmla="*/ 2007488 h 2009415"/>
                <a:gd name="connsiteX240" fmla="*/ 557983 w 1476098"/>
                <a:gd name="connsiteY240" fmla="*/ 1992167 h 2009415"/>
                <a:gd name="connsiteX241" fmla="*/ 486848 w 1476098"/>
                <a:gd name="connsiteY241" fmla="*/ 1826916 h 2009415"/>
                <a:gd name="connsiteX242" fmla="*/ 596285 w 1476098"/>
                <a:gd name="connsiteY242" fmla="*/ 1663853 h 2009415"/>
                <a:gd name="connsiteX243" fmla="*/ 617077 w 1476098"/>
                <a:gd name="connsiteY243" fmla="*/ 1623361 h 2009415"/>
                <a:gd name="connsiteX244" fmla="*/ 562359 w 1476098"/>
                <a:gd name="connsiteY244" fmla="*/ 1667136 h 2009415"/>
                <a:gd name="connsiteX245" fmla="*/ 270159 w 1476098"/>
                <a:gd name="connsiteY245" fmla="*/ 1894768 h 2009415"/>
                <a:gd name="connsiteX246" fmla="*/ 167289 w 1476098"/>
                <a:gd name="connsiteY246" fmla="*/ 1904617 h 2009415"/>
                <a:gd name="connsiteX247" fmla="*/ 109286 w 1476098"/>
                <a:gd name="connsiteY247" fmla="*/ 1887108 h 2009415"/>
                <a:gd name="connsiteX248" fmla="*/ 27207 w 1476098"/>
                <a:gd name="connsiteY248" fmla="*/ 1756875 h 2009415"/>
                <a:gd name="connsiteX249" fmla="*/ 14075 w 1476098"/>
                <a:gd name="connsiteY249" fmla="*/ 1649627 h 2009415"/>
                <a:gd name="connsiteX250" fmla="*/ 134457 w 1476098"/>
                <a:gd name="connsiteY250" fmla="*/ 1451544 h 2009415"/>
                <a:gd name="connsiteX251" fmla="*/ 311746 w 1476098"/>
                <a:gd name="connsiteY251" fmla="*/ 1466866 h 2009415"/>
                <a:gd name="connsiteX252" fmla="*/ 243894 w 1476098"/>
                <a:gd name="connsiteY252" fmla="*/ 1414336 h 2009415"/>
                <a:gd name="connsiteX253" fmla="*/ 234045 w 1476098"/>
                <a:gd name="connsiteY253" fmla="*/ 1396825 h 2009415"/>
                <a:gd name="connsiteX254" fmla="*/ 255933 w 1476098"/>
                <a:gd name="connsiteY254" fmla="*/ 1390259 h 2009415"/>
                <a:gd name="connsiteX255" fmla="*/ 323785 w 1476098"/>
                <a:gd name="connsiteY255" fmla="*/ 1418712 h 2009415"/>
                <a:gd name="connsiteX256" fmla="*/ 237328 w 1476098"/>
                <a:gd name="connsiteY256" fmla="*/ 1266594 h 2009415"/>
                <a:gd name="connsiteX257" fmla="*/ 220913 w 1476098"/>
                <a:gd name="connsiteY257" fmla="*/ 1103533 h 2009415"/>
                <a:gd name="connsiteX258" fmla="*/ 222007 w 1476098"/>
                <a:gd name="connsiteY258" fmla="*/ 890128 h 2009415"/>
                <a:gd name="connsiteX259" fmla="*/ 232952 w 1476098"/>
                <a:gd name="connsiteY259" fmla="*/ 849637 h 2009415"/>
                <a:gd name="connsiteX260" fmla="*/ 310652 w 1476098"/>
                <a:gd name="connsiteY260" fmla="*/ 941563 h 2009415"/>
                <a:gd name="connsiteX261" fmla="*/ 347861 w 1476098"/>
                <a:gd name="connsiteY261" fmla="*/ 953602 h 2009415"/>
                <a:gd name="connsiteX262" fmla="*/ 339106 w 1476098"/>
                <a:gd name="connsiteY262" fmla="*/ 919676 h 2009415"/>
                <a:gd name="connsiteX263" fmla="*/ 346766 w 1476098"/>
                <a:gd name="connsiteY263" fmla="*/ 648271 h 2009415"/>
                <a:gd name="connsiteX264" fmla="*/ 456203 w 1476098"/>
                <a:gd name="connsiteY264" fmla="*/ 446905 h 2009415"/>
                <a:gd name="connsiteX265" fmla="*/ 472620 w 1476098"/>
                <a:gd name="connsiteY265" fmla="*/ 430490 h 2009415"/>
                <a:gd name="connsiteX266" fmla="*/ 487942 w 1476098"/>
                <a:gd name="connsiteY266" fmla="*/ 458943 h 2009415"/>
                <a:gd name="connsiteX267" fmla="*/ 632400 w 1476098"/>
                <a:gd name="connsiteY267" fmla="*/ 695329 h 2009415"/>
                <a:gd name="connsiteX268" fmla="*/ 621456 w 1476098"/>
                <a:gd name="connsiteY268" fmla="*/ 379054 h 2009415"/>
                <a:gd name="connsiteX269" fmla="*/ 658665 w 1476098"/>
                <a:gd name="connsiteY269" fmla="*/ 73723 h 2009415"/>
                <a:gd name="connsiteX270" fmla="*/ 728706 w 1476098"/>
                <a:gd name="connsiteY270" fmla="*/ 8059 h 2009415"/>
                <a:gd name="connsiteX271" fmla="*/ 747310 w 1476098"/>
                <a:gd name="connsiteY271" fmla="*/ 125 h 200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1476098" h="2009415">
                  <a:moveTo>
                    <a:pt x="654971" y="1895315"/>
                  </a:moveTo>
                  <a:cubicBezTo>
                    <a:pt x="645806" y="1895041"/>
                    <a:pt x="636231" y="1896956"/>
                    <a:pt x="626928" y="1898051"/>
                  </a:cubicBezTo>
                  <a:cubicBezTo>
                    <a:pt x="612701" y="1900240"/>
                    <a:pt x="600662" y="1906806"/>
                    <a:pt x="598473" y="1921032"/>
                  </a:cubicBezTo>
                  <a:cubicBezTo>
                    <a:pt x="595190" y="1938543"/>
                    <a:pt x="605041" y="1950581"/>
                    <a:pt x="624739" y="1957147"/>
                  </a:cubicBezTo>
                  <a:cubicBezTo>
                    <a:pt x="624739" y="1946202"/>
                    <a:pt x="622550" y="1937449"/>
                    <a:pt x="623645" y="1927598"/>
                  </a:cubicBezTo>
                  <a:cubicBezTo>
                    <a:pt x="624739" y="1916655"/>
                    <a:pt x="631305" y="1907900"/>
                    <a:pt x="643343" y="1907900"/>
                  </a:cubicBezTo>
                  <a:cubicBezTo>
                    <a:pt x="664137" y="1908995"/>
                    <a:pt x="651005" y="1922127"/>
                    <a:pt x="649909" y="1929787"/>
                  </a:cubicBezTo>
                  <a:cubicBezTo>
                    <a:pt x="648816" y="1937449"/>
                    <a:pt x="653193" y="1942919"/>
                    <a:pt x="660854" y="1945109"/>
                  </a:cubicBezTo>
                  <a:cubicBezTo>
                    <a:pt x="669608" y="1947298"/>
                    <a:pt x="678363" y="1942919"/>
                    <a:pt x="681646" y="1934166"/>
                  </a:cubicBezTo>
                  <a:cubicBezTo>
                    <a:pt x="684929" y="1924315"/>
                    <a:pt x="688212" y="1913372"/>
                    <a:pt x="680552" y="1905711"/>
                  </a:cubicBezTo>
                  <a:cubicBezTo>
                    <a:pt x="672892" y="1898051"/>
                    <a:pt x="664137" y="1895588"/>
                    <a:pt x="654971" y="1895315"/>
                  </a:cubicBezTo>
                  <a:close/>
                  <a:moveTo>
                    <a:pt x="765915" y="1886012"/>
                  </a:moveTo>
                  <a:cubicBezTo>
                    <a:pt x="772481" y="1923221"/>
                    <a:pt x="758253" y="1952770"/>
                    <a:pt x="735270" y="1980130"/>
                  </a:cubicBezTo>
                  <a:cubicBezTo>
                    <a:pt x="786707" y="1950581"/>
                    <a:pt x="795462" y="1924315"/>
                    <a:pt x="765915" y="1886012"/>
                  </a:cubicBezTo>
                  <a:close/>
                  <a:moveTo>
                    <a:pt x="687957" y="1860551"/>
                  </a:moveTo>
                  <a:cubicBezTo>
                    <a:pt x="680826" y="1859679"/>
                    <a:pt x="672618" y="1860021"/>
                    <a:pt x="663042" y="1861936"/>
                  </a:cubicBezTo>
                  <a:cubicBezTo>
                    <a:pt x="703534" y="1879446"/>
                    <a:pt x="725423" y="1902428"/>
                    <a:pt x="717761" y="1947298"/>
                  </a:cubicBezTo>
                  <a:cubicBezTo>
                    <a:pt x="740743" y="1926504"/>
                    <a:pt x="741838" y="1907900"/>
                    <a:pt x="730893" y="1891485"/>
                  </a:cubicBezTo>
                  <a:cubicBezTo>
                    <a:pt x="721044" y="1876710"/>
                    <a:pt x="709349" y="1863167"/>
                    <a:pt x="687957" y="1860551"/>
                  </a:cubicBezTo>
                  <a:close/>
                  <a:moveTo>
                    <a:pt x="1166592" y="1825548"/>
                  </a:moveTo>
                  <a:cubicBezTo>
                    <a:pt x="1176852" y="1829104"/>
                    <a:pt x="1186154" y="1837312"/>
                    <a:pt x="1194908" y="1848803"/>
                  </a:cubicBezTo>
                  <a:cubicBezTo>
                    <a:pt x="1196004" y="1850992"/>
                    <a:pt x="1198193" y="1853181"/>
                    <a:pt x="1200381" y="1856464"/>
                  </a:cubicBezTo>
                  <a:cubicBezTo>
                    <a:pt x="1199287" y="1858652"/>
                    <a:pt x="1198193" y="1864124"/>
                    <a:pt x="1198193" y="1864124"/>
                  </a:cubicBezTo>
                  <a:cubicBezTo>
                    <a:pt x="1173021" y="1860841"/>
                    <a:pt x="1148945" y="1841143"/>
                    <a:pt x="1121585" y="1858652"/>
                  </a:cubicBezTo>
                  <a:cubicBezTo>
                    <a:pt x="1121585" y="1852086"/>
                    <a:pt x="1121585" y="1844426"/>
                    <a:pt x="1121585" y="1837860"/>
                  </a:cubicBezTo>
                  <a:cubicBezTo>
                    <a:pt x="1124868" y="1834575"/>
                    <a:pt x="1129245" y="1832387"/>
                    <a:pt x="1132530" y="1830198"/>
                  </a:cubicBezTo>
                  <a:cubicBezTo>
                    <a:pt x="1145115" y="1823085"/>
                    <a:pt x="1156333" y="1821991"/>
                    <a:pt x="1166592" y="1825548"/>
                  </a:cubicBezTo>
                  <a:close/>
                  <a:moveTo>
                    <a:pt x="1167415" y="1812416"/>
                  </a:moveTo>
                  <a:cubicBezTo>
                    <a:pt x="1150315" y="1809680"/>
                    <a:pt x="1130342" y="1814878"/>
                    <a:pt x="1110644" y="1819256"/>
                  </a:cubicBezTo>
                  <a:cubicBezTo>
                    <a:pt x="1083284" y="1828010"/>
                    <a:pt x="1076718" y="1850993"/>
                    <a:pt x="1067963" y="1875068"/>
                  </a:cubicBezTo>
                  <a:cubicBezTo>
                    <a:pt x="1084378" y="1873974"/>
                    <a:pt x="1087661" y="1853180"/>
                    <a:pt x="1104078" y="1857559"/>
                  </a:cubicBezTo>
                  <a:cubicBezTo>
                    <a:pt x="1111738" y="1914466"/>
                    <a:pt x="1111738" y="1913372"/>
                    <a:pt x="1176307" y="1905711"/>
                  </a:cubicBezTo>
                  <a:cubicBezTo>
                    <a:pt x="1211326" y="1902428"/>
                    <a:pt x="1216799" y="1883823"/>
                    <a:pt x="1206949" y="1853180"/>
                  </a:cubicBezTo>
                  <a:cubicBezTo>
                    <a:pt x="1198742" y="1825821"/>
                    <a:pt x="1184515" y="1815151"/>
                    <a:pt x="1167415" y="1812416"/>
                  </a:cubicBezTo>
                  <a:close/>
                  <a:moveTo>
                    <a:pt x="1281367" y="1767820"/>
                  </a:moveTo>
                  <a:cubicBezTo>
                    <a:pt x="1266046" y="1798462"/>
                    <a:pt x="1273706" y="1820350"/>
                    <a:pt x="1293404" y="1837861"/>
                  </a:cubicBezTo>
                  <a:cubicBezTo>
                    <a:pt x="1312010" y="1854276"/>
                    <a:pt x="1332802" y="1858653"/>
                    <a:pt x="1360162" y="1838954"/>
                  </a:cubicBezTo>
                  <a:cubicBezTo>
                    <a:pt x="1316387" y="1834576"/>
                    <a:pt x="1298876" y="1802839"/>
                    <a:pt x="1281367" y="1767820"/>
                  </a:cubicBezTo>
                  <a:close/>
                  <a:moveTo>
                    <a:pt x="358807" y="1671513"/>
                  </a:moveTo>
                  <a:cubicBezTo>
                    <a:pt x="368656" y="1674796"/>
                    <a:pt x="387261" y="1675890"/>
                    <a:pt x="381788" y="1685741"/>
                  </a:cubicBezTo>
                  <a:cubicBezTo>
                    <a:pt x="368656" y="1710911"/>
                    <a:pt x="340202" y="1713099"/>
                    <a:pt x="316125" y="1719665"/>
                  </a:cubicBezTo>
                  <a:cubicBezTo>
                    <a:pt x="308464" y="1720760"/>
                    <a:pt x="297521" y="1719665"/>
                    <a:pt x="299708" y="1712005"/>
                  </a:cubicBezTo>
                  <a:cubicBezTo>
                    <a:pt x="308464" y="1683551"/>
                    <a:pt x="340202" y="1685741"/>
                    <a:pt x="358807" y="1671513"/>
                  </a:cubicBezTo>
                  <a:close/>
                  <a:moveTo>
                    <a:pt x="1213786" y="1663169"/>
                  </a:moveTo>
                  <a:cubicBezTo>
                    <a:pt x="1225551" y="1665221"/>
                    <a:pt x="1237589" y="1670966"/>
                    <a:pt x="1250722" y="1680268"/>
                  </a:cubicBezTo>
                  <a:cubicBezTo>
                    <a:pt x="1241967" y="1685740"/>
                    <a:pt x="1239778" y="1689022"/>
                    <a:pt x="1237589" y="1689022"/>
                  </a:cubicBezTo>
                  <a:cubicBezTo>
                    <a:pt x="1215701" y="1689022"/>
                    <a:pt x="1193814" y="1695588"/>
                    <a:pt x="1176305" y="1679174"/>
                  </a:cubicBezTo>
                  <a:cubicBezTo>
                    <a:pt x="1175210" y="1676985"/>
                    <a:pt x="1176305" y="1669324"/>
                    <a:pt x="1178493" y="1668230"/>
                  </a:cubicBezTo>
                  <a:cubicBezTo>
                    <a:pt x="1190531" y="1662759"/>
                    <a:pt x="1202022" y="1661118"/>
                    <a:pt x="1213786" y="1663169"/>
                  </a:cubicBezTo>
                  <a:close/>
                  <a:moveTo>
                    <a:pt x="660990" y="1634853"/>
                  </a:moveTo>
                  <a:cubicBezTo>
                    <a:pt x="658665" y="1636221"/>
                    <a:pt x="657023" y="1638683"/>
                    <a:pt x="655382" y="1640872"/>
                  </a:cubicBezTo>
                  <a:cubicBezTo>
                    <a:pt x="607230" y="1710913"/>
                    <a:pt x="556887" y="1779858"/>
                    <a:pt x="513112" y="1854276"/>
                  </a:cubicBezTo>
                  <a:cubicBezTo>
                    <a:pt x="489035" y="1894768"/>
                    <a:pt x="499980" y="1926504"/>
                    <a:pt x="538283" y="1964807"/>
                  </a:cubicBezTo>
                  <a:cubicBezTo>
                    <a:pt x="528434" y="1927598"/>
                    <a:pt x="525151" y="1900240"/>
                    <a:pt x="550321" y="1879446"/>
                  </a:cubicBezTo>
                  <a:cubicBezTo>
                    <a:pt x="577681" y="1863031"/>
                    <a:pt x="606134" y="1847710"/>
                    <a:pt x="635684" y="1831293"/>
                  </a:cubicBezTo>
                  <a:cubicBezTo>
                    <a:pt x="603945" y="1828010"/>
                    <a:pt x="584247" y="1844427"/>
                    <a:pt x="563453" y="1856463"/>
                  </a:cubicBezTo>
                  <a:cubicBezTo>
                    <a:pt x="549226" y="1865220"/>
                    <a:pt x="537189" y="1871785"/>
                    <a:pt x="532810" y="1847710"/>
                  </a:cubicBezTo>
                  <a:cubicBezTo>
                    <a:pt x="559076" y="1820350"/>
                    <a:pt x="593002" y="1807218"/>
                    <a:pt x="629117" y="1800652"/>
                  </a:cubicBezTo>
                  <a:cubicBezTo>
                    <a:pt x="642248" y="1797369"/>
                    <a:pt x="659759" y="1799556"/>
                    <a:pt x="665231" y="1782046"/>
                  </a:cubicBezTo>
                  <a:cubicBezTo>
                    <a:pt x="680552" y="1739366"/>
                    <a:pt x="699157" y="1696685"/>
                    <a:pt x="700252" y="1639778"/>
                  </a:cubicBezTo>
                  <a:cubicBezTo>
                    <a:pt x="666325" y="1686836"/>
                    <a:pt x="638967" y="1727328"/>
                    <a:pt x="610511" y="1766726"/>
                  </a:cubicBezTo>
                  <a:cubicBezTo>
                    <a:pt x="610511" y="1712006"/>
                    <a:pt x="653193" y="1680270"/>
                    <a:pt x="670703" y="1635399"/>
                  </a:cubicBezTo>
                  <a:cubicBezTo>
                    <a:pt x="666326" y="1633211"/>
                    <a:pt x="663316" y="1633485"/>
                    <a:pt x="660990" y="1634853"/>
                  </a:cubicBezTo>
                  <a:close/>
                  <a:moveTo>
                    <a:pt x="863861" y="1630475"/>
                  </a:moveTo>
                  <a:cubicBezTo>
                    <a:pt x="860030" y="1628286"/>
                    <a:pt x="855653" y="1628286"/>
                    <a:pt x="850182" y="1633212"/>
                  </a:cubicBezTo>
                  <a:cubicBezTo>
                    <a:pt x="841426" y="1640872"/>
                    <a:pt x="850182" y="1649627"/>
                    <a:pt x="854559" y="1656193"/>
                  </a:cubicBezTo>
                  <a:cubicBezTo>
                    <a:pt x="862220" y="1668231"/>
                    <a:pt x="870974" y="1680270"/>
                    <a:pt x="879729" y="1691213"/>
                  </a:cubicBezTo>
                  <a:cubicBezTo>
                    <a:pt x="904900" y="1722951"/>
                    <a:pt x="930072" y="1753592"/>
                    <a:pt x="959619" y="1791896"/>
                  </a:cubicBezTo>
                  <a:cubicBezTo>
                    <a:pt x="922410" y="1779858"/>
                    <a:pt x="902712" y="1761254"/>
                    <a:pt x="883012" y="1741554"/>
                  </a:cubicBezTo>
                  <a:cubicBezTo>
                    <a:pt x="861125" y="1716383"/>
                    <a:pt x="840333" y="1692307"/>
                    <a:pt x="819539" y="1667136"/>
                  </a:cubicBezTo>
                  <a:cubicBezTo>
                    <a:pt x="816256" y="1669325"/>
                    <a:pt x="812973" y="1672608"/>
                    <a:pt x="809690" y="1674798"/>
                  </a:cubicBezTo>
                  <a:cubicBezTo>
                    <a:pt x="826105" y="1703251"/>
                    <a:pt x="851275" y="1726234"/>
                    <a:pt x="875352" y="1749215"/>
                  </a:cubicBezTo>
                  <a:cubicBezTo>
                    <a:pt x="927883" y="1810501"/>
                    <a:pt x="973847" y="1877257"/>
                    <a:pt x="1035131" y="1931976"/>
                  </a:cubicBezTo>
                  <a:cubicBezTo>
                    <a:pt x="1057018" y="1952770"/>
                    <a:pt x="1082189" y="1957147"/>
                    <a:pt x="1110644" y="1945109"/>
                  </a:cubicBezTo>
                  <a:cubicBezTo>
                    <a:pt x="1053735" y="1924315"/>
                    <a:pt x="1009960" y="1893674"/>
                    <a:pt x="991356" y="1832388"/>
                  </a:cubicBezTo>
                  <a:cubicBezTo>
                    <a:pt x="1012150" y="1834576"/>
                    <a:pt x="1021999" y="1866314"/>
                    <a:pt x="1038414" y="1847710"/>
                  </a:cubicBezTo>
                  <a:cubicBezTo>
                    <a:pt x="1055925" y="1828010"/>
                    <a:pt x="1030754" y="1815973"/>
                    <a:pt x="1018716" y="1802839"/>
                  </a:cubicBezTo>
                  <a:cubicBezTo>
                    <a:pt x="994639" y="1775481"/>
                    <a:pt x="969468" y="1750309"/>
                    <a:pt x="945392" y="1722951"/>
                  </a:cubicBezTo>
                  <a:cubicBezTo>
                    <a:pt x="921315" y="1696685"/>
                    <a:pt x="898334" y="1668231"/>
                    <a:pt x="874257" y="1640872"/>
                  </a:cubicBezTo>
                  <a:cubicBezTo>
                    <a:pt x="870974" y="1637042"/>
                    <a:pt x="867691" y="1632664"/>
                    <a:pt x="863861" y="1630475"/>
                  </a:cubicBezTo>
                  <a:close/>
                  <a:moveTo>
                    <a:pt x="767009" y="1629929"/>
                  </a:moveTo>
                  <a:cubicBezTo>
                    <a:pt x="754970" y="1666042"/>
                    <a:pt x="757159" y="1693402"/>
                    <a:pt x="759347" y="1719666"/>
                  </a:cubicBezTo>
                  <a:cubicBezTo>
                    <a:pt x="745121" y="1743743"/>
                    <a:pt x="763725" y="1775481"/>
                    <a:pt x="745121" y="1803935"/>
                  </a:cubicBezTo>
                  <a:cubicBezTo>
                    <a:pt x="724327" y="1762347"/>
                    <a:pt x="740743" y="1719666"/>
                    <a:pt x="725423" y="1670419"/>
                  </a:cubicBezTo>
                  <a:cubicBezTo>
                    <a:pt x="715572" y="1715289"/>
                    <a:pt x="705723" y="1749215"/>
                    <a:pt x="701346" y="1783141"/>
                  </a:cubicBezTo>
                  <a:cubicBezTo>
                    <a:pt x="698063" y="1809405"/>
                    <a:pt x="724327" y="1817067"/>
                    <a:pt x="741838" y="1820350"/>
                  </a:cubicBezTo>
                  <a:cubicBezTo>
                    <a:pt x="763725" y="1824727"/>
                    <a:pt x="760442" y="1803935"/>
                    <a:pt x="761536" y="1789707"/>
                  </a:cubicBezTo>
                  <a:cubicBezTo>
                    <a:pt x="763725" y="1770009"/>
                    <a:pt x="753876" y="1748121"/>
                    <a:pt x="772481" y="1731705"/>
                  </a:cubicBezTo>
                  <a:cubicBezTo>
                    <a:pt x="786707" y="1699968"/>
                    <a:pt x="779047" y="1669325"/>
                    <a:pt x="767009" y="1629929"/>
                  </a:cubicBezTo>
                  <a:close/>
                  <a:moveTo>
                    <a:pt x="484659" y="1615701"/>
                  </a:moveTo>
                  <a:cubicBezTo>
                    <a:pt x="404768" y="1641966"/>
                    <a:pt x="324878" y="1664948"/>
                    <a:pt x="243894" y="1679176"/>
                  </a:cubicBezTo>
                  <a:cubicBezTo>
                    <a:pt x="286576" y="1754688"/>
                    <a:pt x="286576" y="1819256"/>
                    <a:pt x="238422" y="1869597"/>
                  </a:cubicBezTo>
                  <a:cubicBezTo>
                    <a:pt x="231856" y="1847710"/>
                    <a:pt x="239518" y="1829105"/>
                    <a:pt x="241705" y="1810501"/>
                  </a:cubicBezTo>
                  <a:cubicBezTo>
                    <a:pt x="247177" y="1770009"/>
                    <a:pt x="247177" y="1731705"/>
                    <a:pt x="216535" y="1699968"/>
                  </a:cubicBezTo>
                  <a:cubicBezTo>
                    <a:pt x="178232" y="1660570"/>
                    <a:pt x="151966" y="1661665"/>
                    <a:pt x="112569" y="1703251"/>
                  </a:cubicBezTo>
                  <a:cubicBezTo>
                    <a:pt x="109286" y="1706534"/>
                    <a:pt x="104908" y="1709817"/>
                    <a:pt x="101625" y="1710913"/>
                  </a:cubicBezTo>
                  <a:cubicBezTo>
                    <a:pt x="104908" y="1712006"/>
                    <a:pt x="108191" y="1713100"/>
                    <a:pt x="112569" y="1715289"/>
                  </a:cubicBezTo>
                  <a:cubicBezTo>
                    <a:pt x="97248" y="1744838"/>
                    <a:pt x="78644" y="1774386"/>
                    <a:pt x="107097" y="1807218"/>
                  </a:cubicBezTo>
                  <a:cubicBezTo>
                    <a:pt x="115852" y="1815973"/>
                    <a:pt x="119136" y="1833482"/>
                    <a:pt x="136646" y="1826916"/>
                  </a:cubicBezTo>
                  <a:cubicBezTo>
                    <a:pt x="149778" y="1821444"/>
                    <a:pt x="148683" y="1807218"/>
                    <a:pt x="148683" y="1796273"/>
                  </a:cubicBezTo>
                  <a:cubicBezTo>
                    <a:pt x="148683" y="1784235"/>
                    <a:pt x="150872" y="1771103"/>
                    <a:pt x="143212" y="1760158"/>
                  </a:cubicBezTo>
                  <a:cubicBezTo>
                    <a:pt x="123512" y="1764537"/>
                    <a:pt x="130078" y="1787518"/>
                    <a:pt x="113663" y="1792990"/>
                  </a:cubicBezTo>
                  <a:cubicBezTo>
                    <a:pt x="98342" y="1776575"/>
                    <a:pt x="106003" y="1761254"/>
                    <a:pt x="116946" y="1747026"/>
                  </a:cubicBezTo>
                  <a:cubicBezTo>
                    <a:pt x="125702" y="1736083"/>
                    <a:pt x="137740" y="1730611"/>
                    <a:pt x="151966" y="1734988"/>
                  </a:cubicBezTo>
                  <a:cubicBezTo>
                    <a:pt x="168383" y="1740460"/>
                    <a:pt x="172760" y="1755781"/>
                    <a:pt x="173853" y="1770009"/>
                  </a:cubicBezTo>
                  <a:cubicBezTo>
                    <a:pt x="176043" y="1789707"/>
                    <a:pt x="176043" y="1809405"/>
                    <a:pt x="177137" y="1834576"/>
                  </a:cubicBezTo>
                  <a:cubicBezTo>
                    <a:pt x="204496" y="1808312"/>
                    <a:pt x="196836" y="1784235"/>
                    <a:pt x="186987" y="1760158"/>
                  </a:cubicBezTo>
                  <a:cubicBezTo>
                    <a:pt x="178232" y="1738271"/>
                    <a:pt x="166194" y="1717479"/>
                    <a:pt x="151966" y="1689023"/>
                  </a:cubicBezTo>
                  <a:cubicBezTo>
                    <a:pt x="203402" y="1721856"/>
                    <a:pt x="231856" y="1773292"/>
                    <a:pt x="223101" y="1812688"/>
                  </a:cubicBezTo>
                  <a:cubicBezTo>
                    <a:pt x="216535" y="1842237"/>
                    <a:pt x="201213" y="1863031"/>
                    <a:pt x="167289" y="1863031"/>
                  </a:cubicBezTo>
                  <a:cubicBezTo>
                    <a:pt x="193553" y="1894768"/>
                    <a:pt x="223101" y="1894768"/>
                    <a:pt x="254839" y="1872880"/>
                  </a:cubicBezTo>
                  <a:cubicBezTo>
                    <a:pt x="327068" y="1822539"/>
                    <a:pt x="401485" y="1773292"/>
                    <a:pt x="468243" y="1715289"/>
                  </a:cubicBezTo>
                  <a:cubicBezTo>
                    <a:pt x="479186" y="1705440"/>
                    <a:pt x="492318" y="1697779"/>
                    <a:pt x="498885" y="1674798"/>
                  </a:cubicBezTo>
                  <a:lnTo>
                    <a:pt x="348955" y="1771103"/>
                  </a:lnTo>
                  <a:cubicBezTo>
                    <a:pt x="338011" y="1777669"/>
                    <a:pt x="323785" y="1792990"/>
                    <a:pt x="315029" y="1779858"/>
                  </a:cubicBezTo>
                  <a:cubicBezTo>
                    <a:pt x="302991" y="1763441"/>
                    <a:pt x="325974" y="1759064"/>
                    <a:pt x="334727" y="1749215"/>
                  </a:cubicBezTo>
                  <a:cubicBezTo>
                    <a:pt x="379598" y="1701063"/>
                    <a:pt x="468243" y="1699968"/>
                    <a:pt x="484659" y="1615701"/>
                  </a:cubicBezTo>
                  <a:close/>
                  <a:moveTo>
                    <a:pt x="938278" y="1612965"/>
                  </a:moveTo>
                  <a:cubicBezTo>
                    <a:pt x="928703" y="1612965"/>
                    <a:pt x="919674" y="1616795"/>
                    <a:pt x="912561" y="1623361"/>
                  </a:cubicBezTo>
                  <a:cubicBezTo>
                    <a:pt x="898334" y="1636495"/>
                    <a:pt x="919127" y="1647438"/>
                    <a:pt x="927883" y="1657287"/>
                  </a:cubicBezTo>
                  <a:cubicBezTo>
                    <a:pt x="965091" y="1699968"/>
                    <a:pt x="1003394" y="1741554"/>
                    <a:pt x="1040603" y="1784235"/>
                  </a:cubicBezTo>
                  <a:cubicBezTo>
                    <a:pt x="1055925" y="1800652"/>
                    <a:pt x="1066869" y="1808312"/>
                    <a:pt x="1092040" y="1796273"/>
                  </a:cubicBezTo>
                  <a:cubicBezTo>
                    <a:pt x="1147853" y="1770009"/>
                    <a:pt x="1181779" y="1780952"/>
                    <a:pt x="1222271" y="1828010"/>
                  </a:cubicBezTo>
                  <a:cubicBezTo>
                    <a:pt x="1232120" y="1838954"/>
                    <a:pt x="1237592" y="1855370"/>
                    <a:pt x="1259480" y="1853180"/>
                  </a:cubicBezTo>
                  <a:cubicBezTo>
                    <a:pt x="1220082" y="1783141"/>
                    <a:pt x="1147853" y="1743743"/>
                    <a:pt x="1095323" y="1685740"/>
                  </a:cubicBezTo>
                  <a:cubicBezTo>
                    <a:pt x="1070152" y="1671514"/>
                    <a:pt x="1053735" y="1643061"/>
                    <a:pt x="1019809" y="1641966"/>
                  </a:cubicBezTo>
                  <a:cubicBezTo>
                    <a:pt x="1040603" y="1659476"/>
                    <a:pt x="1062491" y="1678081"/>
                    <a:pt x="1084378" y="1695591"/>
                  </a:cubicBezTo>
                  <a:cubicBezTo>
                    <a:pt x="1093133" y="1714196"/>
                    <a:pt x="1117210" y="1724045"/>
                    <a:pt x="1117210" y="1751404"/>
                  </a:cubicBezTo>
                  <a:cubicBezTo>
                    <a:pt x="1099700" y="1749215"/>
                    <a:pt x="1089850" y="1738271"/>
                    <a:pt x="1080001" y="1728422"/>
                  </a:cubicBezTo>
                  <a:cubicBezTo>
                    <a:pt x="1041697" y="1694496"/>
                    <a:pt x="1003394" y="1660570"/>
                    <a:pt x="967279" y="1625550"/>
                  </a:cubicBezTo>
                  <a:cubicBezTo>
                    <a:pt x="957977" y="1616796"/>
                    <a:pt x="947854" y="1612965"/>
                    <a:pt x="938278" y="1612965"/>
                  </a:cubicBezTo>
                  <a:close/>
                  <a:moveTo>
                    <a:pt x="457299" y="1586154"/>
                  </a:moveTo>
                  <a:cubicBezTo>
                    <a:pt x="370843" y="1605852"/>
                    <a:pt x="283293" y="1612418"/>
                    <a:pt x="196836" y="1624457"/>
                  </a:cubicBezTo>
                  <a:cubicBezTo>
                    <a:pt x="170572" y="1628833"/>
                    <a:pt x="144306" y="1627740"/>
                    <a:pt x="123512" y="1647438"/>
                  </a:cubicBezTo>
                  <a:cubicBezTo>
                    <a:pt x="93965" y="1649627"/>
                    <a:pt x="80831" y="1674798"/>
                    <a:pt x="66605" y="1694496"/>
                  </a:cubicBezTo>
                  <a:cubicBezTo>
                    <a:pt x="29396" y="1742649"/>
                    <a:pt x="51284" y="1829105"/>
                    <a:pt x="106003" y="1853180"/>
                  </a:cubicBezTo>
                  <a:cubicBezTo>
                    <a:pt x="75361" y="1821444"/>
                    <a:pt x="55661" y="1786424"/>
                    <a:pt x="66605" y="1741554"/>
                  </a:cubicBezTo>
                  <a:cubicBezTo>
                    <a:pt x="70984" y="1726234"/>
                    <a:pt x="76454" y="1712006"/>
                    <a:pt x="88493" y="1708723"/>
                  </a:cubicBezTo>
                  <a:cubicBezTo>
                    <a:pt x="86303" y="1707630"/>
                    <a:pt x="85210" y="1706534"/>
                    <a:pt x="83020" y="1704347"/>
                  </a:cubicBezTo>
                  <a:cubicBezTo>
                    <a:pt x="73171" y="1693402"/>
                    <a:pt x="87399" y="1684647"/>
                    <a:pt x="92871" y="1675891"/>
                  </a:cubicBezTo>
                  <a:cubicBezTo>
                    <a:pt x="100531" y="1664948"/>
                    <a:pt x="111474" y="1658382"/>
                    <a:pt x="122419" y="1650721"/>
                  </a:cubicBezTo>
                  <a:cubicBezTo>
                    <a:pt x="122419" y="1649627"/>
                    <a:pt x="123512" y="1649627"/>
                    <a:pt x="123512" y="1648532"/>
                  </a:cubicBezTo>
                  <a:lnTo>
                    <a:pt x="124608" y="1648532"/>
                  </a:lnTo>
                  <a:cubicBezTo>
                    <a:pt x="141023" y="1644155"/>
                    <a:pt x="157438" y="1636495"/>
                    <a:pt x="173853" y="1635399"/>
                  </a:cubicBezTo>
                  <a:cubicBezTo>
                    <a:pt x="201213" y="1633212"/>
                    <a:pt x="226384" y="1638682"/>
                    <a:pt x="237328" y="1669325"/>
                  </a:cubicBezTo>
                  <a:cubicBezTo>
                    <a:pt x="278916" y="1635399"/>
                    <a:pt x="334727" y="1637589"/>
                    <a:pt x="381787" y="1617889"/>
                  </a:cubicBezTo>
                  <a:cubicBezTo>
                    <a:pt x="406958" y="1606946"/>
                    <a:pt x="436505" y="1608041"/>
                    <a:pt x="457299" y="1586154"/>
                  </a:cubicBezTo>
                  <a:close/>
                  <a:moveTo>
                    <a:pt x="1036226" y="1573704"/>
                  </a:moveTo>
                  <a:cubicBezTo>
                    <a:pt x="1024461" y="1573841"/>
                    <a:pt x="1012149" y="1576303"/>
                    <a:pt x="999017" y="1585058"/>
                  </a:cubicBezTo>
                  <a:cubicBezTo>
                    <a:pt x="1023094" y="1599284"/>
                    <a:pt x="1043886" y="1612418"/>
                    <a:pt x="1064680" y="1624457"/>
                  </a:cubicBezTo>
                  <a:cubicBezTo>
                    <a:pt x="1119399" y="1667136"/>
                    <a:pt x="1180683" y="1697779"/>
                    <a:pt x="1249629" y="1726234"/>
                  </a:cubicBezTo>
                  <a:cubicBezTo>
                    <a:pt x="1222271" y="1739366"/>
                    <a:pt x="1203666" y="1718572"/>
                    <a:pt x="1182873" y="1726234"/>
                  </a:cubicBezTo>
                  <a:cubicBezTo>
                    <a:pt x="1189439" y="1745932"/>
                    <a:pt x="1208043" y="1753592"/>
                    <a:pt x="1222271" y="1765630"/>
                  </a:cubicBezTo>
                  <a:cubicBezTo>
                    <a:pt x="1237592" y="1778763"/>
                    <a:pt x="1247441" y="1776575"/>
                    <a:pt x="1254007" y="1756875"/>
                  </a:cubicBezTo>
                  <a:cubicBezTo>
                    <a:pt x="1267140" y="1718572"/>
                    <a:pt x="1290123" y="1685740"/>
                    <a:pt x="1320764" y="1657287"/>
                  </a:cubicBezTo>
                  <a:cubicBezTo>
                    <a:pt x="1294499" y="1633212"/>
                    <a:pt x="1263857" y="1629929"/>
                    <a:pt x="1233214" y="1629929"/>
                  </a:cubicBezTo>
                  <a:cubicBezTo>
                    <a:pt x="1177400" y="1629929"/>
                    <a:pt x="1120493" y="1632116"/>
                    <a:pt x="1064680" y="1617889"/>
                  </a:cubicBezTo>
                  <a:cubicBezTo>
                    <a:pt x="1048265" y="1591625"/>
                    <a:pt x="1070152" y="1597097"/>
                    <a:pt x="1082189" y="1599284"/>
                  </a:cubicBezTo>
                  <a:cubicBezTo>
                    <a:pt x="1181779" y="1615701"/>
                    <a:pt x="1283556" y="1608041"/>
                    <a:pt x="1379862" y="1644155"/>
                  </a:cubicBezTo>
                  <a:cubicBezTo>
                    <a:pt x="1378766" y="1680270"/>
                    <a:pt x="1329519" y="1668231"/>
                    <a:pt x="1321859" y="1704347"/>
                  </a:cubicBezTo>
                  <a:cubicBezTo>
                    <a:pt x="1337181" y="1695591"/>
                    <a:pt x="1348124" y="1686836"/>
                    <a:pt x="1361256" y="1682457"/>
                  </a:cubicBezTo>
                  <a:cubicBezTo>
                    <a:pt x="1373296" y="1678081"/>
                    <a:pt x="1389711" y="1661665"/>
                    <a:pt x="1398466" y="1680270"/>
                  </a:cubicBezTo>
                  <a:cubicBezTo>
                    <a:pt x="1406126" y="1696685"/>
                    <a:pt x="1384239" y="1698874"/>
                    <a:pt x="1374390" y="1704347"/>
                  </a:cubicBezTo>
                  <a:cubicBezTo>
                    <a:pt x="1345936" y="1720762"/>
                    <a:pt x="1320764" y="1739366"/>
                    <a:pt x="1317481" y="1775481"/>
                  </a:cubicBezTo>
                  <a:cubicBezTo>
                    <a:pt x="1316387" y="1783141"/>
                    <a:pt x="1314198" y="1794086"/>
                    <a:pt x="1327332" y="1795179"/>
                  </a:cubicBezTo>
                  <a:cubicBezTo>
                    <a:pt x="1337181" y="1796273"/>
                    <a:pt x="1344841" y="1790801"/>
                    <a:pt x="1344841" y="1779858"/>
                  </a:cubicBezTo>
                  <a:cubicBezTo>
                    <a:pt x="1344841" y="1756875"/>
                    <a:pt x="1350313" y="1737177"/>
                    <a:pt x="1368917" y="1721856"/>
                  </a:cubicBezTo>
                  <a:cubicBezTo>
                    <a:pt x="1378766" y="1714196"/>
                    <a:pt x="1389711" y="1712006"/>
                    <a:pt x="1401749" y="1715289"/>
                  </a:cubicBezTo>
                  <a:cubicBezTo>
                    <a:pt x="1409410" y="1717478"/>
                    <a:pt x="1409957" y="1721855"/>
                    <a:pt x="1408999" y="1726644"/>
                  </a:cubicBezTo>
                  <a:lnTo>
                    <a:pt x="1407345" y="1739491"/>
                  </a:lnTo>
                  <a:lnTo>
                    <a:pt x="1407220" y="1740460"/>
                  </a:lnTo>
                  <a:lnTo>
                    <a:pt x="1407220" y="1741554"/>
                  </a:lnTo>
                  <a:cubicBezTo>
                    <a:pt x="1382049" y="1757971"/>
                    <a:pt x="1383145" y="1795179"/>
                    <a:pt x="1350313" y="1806122"/>
                  </a:cubicBezTo>
                  <a:cubicBezTo>
                    <a:pt x="1397371" y="1807218"/>
                    <a:pt x="1402843" y="1774386"/>
                    <a:pt x="1407220" y="1741554"/>
                  </a:cubicBezTo>
                  <a:cubicBezTo>
                    <a:pt x="1407220" y="1740460"/>
                    <a:pt x="1408315" y="1740460"/>
                    <a:pt x="1408315" y="1740460"/>
                  </a:cubicBezTo>
                  <a:lnTo>
                    <a:pt x="1408315" y="1739366"/>
                  </a:lnTo>
                  <a:cubicBezTo>
                    <a:pt x="1417071" y="1739366"/>
                    <a:pt x="1429107" y="1747026"/>
                    <a:pt x="1433486" y="1734988"/>
                  </a:cubicBezTo>
                  <a:cubicBezTo>
                    <a:pt x="1440052" y="1716383"/>
                    <a:pt x="1435674" y="1696685"/>
                    <a:pt x="1420354" y="1681364"/>
                  </a:cubicBezTo>
                  <a:cubicBezTo>
                    <a:pt x="1411598" y="1670419"/>
                    <a:pt x="1390805" y="1666042"/>
                    <a:pt x="1396277" y="1645249"/>
                  </a:cubicBezTo>
                  <a:cubicBezTo>
                    <a:pt x="1421448" y="1638682"/>
                    <a:pt x="1413786" y="1625550"/>
                    <a:pt x="1399560" y="1616795"/>
                  </a:cubicBezTo>
                  <a:cubicBezTo>
                    <a:pt x="1386426" y="1608041"/>
                    <a:pt x="1370011" y="1605852"/>
                    <a:pt x="1354691" y="1602569"/>
                  </a:cubicBezTo>
                  <a:cubicBezTo>
                    <a:pt x="1260574" y="1581775"/>
                    <a:pt x="1165364" y="1583965"/>
                    <a:pt x="1070152" y="1576303"/>
                  </a:cubicBezTo>
                  <a:cubicBezTo>
                    <a:pt x="1059209" y="1575756"/>
                    <a:pt x="1047991" y="1573567"/>
                    <a:pt x="1036226" y="1573704"/>
                  </a:cubicBezTo>
                  <a:close/>
                  <a:moveTo>
                    <a:pt x="200119" y="1533622"/>
                  </a:moveTo>
                  <a:cubicBezTo>
                    <a:pt x="190270" y="1534717"/>
                    <a:pt x="194647" y="1544567"/>
                    <a:pt x="194647" y="1551133"/>
                  </a:cubicBezTo>
                  <a:cubicBezTo>
                    <a:pt x="194647" y="1594908"/>
                    <a:pt x="204496" y="1599284"/>
                    <a:pt x="263594" y="1582869"/>
                  </a:cubicBezTo>
                  <a:cubicBezTo>
                    <a:pt x="253744" y="1562077"/>
                    <a:pt x="207781" y="1580682"/>
                    <a:pt x="224196" y="1540190"/>
                  </a:cubicBezTo>
                  <a:cubicBezTo>
                    <a:pt x="216535" y="1538000"/>
                    <a:pt x="207781" y="1532528"/>
                    <a:pt x="200119" y="1533622"/>
                  </a:cubicBezTo>
                  <a:close/>
                  <a:moveTo>
                    <a:pt x="142118" y="1521585"/>
                  </a:moveTo>
                  <a:cubicBezTo>
                    <a:pt x="145400" y="1543473"/>
                    <a:pt x="146495" y="1563171"/>
                    <a:pt x="142118" y="1582869"/>
                  </a:cubicBezTo>
                  <a:cubicBezTo>
                    <a:pt x="139929" y="1591625"/>
                    <a:pt x="138834" y="1601474"/>
                    <a:pt x="153061" y="1600380"/>
                  </a:cubicBezTo>
                  <a:cubicBezTo>
                    <a:pt x="162911" y="1599284"/>
                    <a:pt x="170572" y="1594908"/>
                    <a:pt x="169477" y="1583965"/>
                  </a:cubicBezTo>
                  <a:cubicBezTo>
                    <a:pt x="167289" y="1562077"/>
                    <a:pt x="170572" y="1536907"/>
                    <a:pt x="142118" y="1521585"/>
                  </a:cubicBezTo>
                  <a:close/>
                  <a:moveTo>
                    <a:pt x="1333898" y="1498602"/>
                  </a:moveTo>
                  <a:cubicBezTo>
                    <a:pt x="1303255" y="1488753"/>
                    <a:pt x="1234309" y="1522679"/>
                    <a:pt x="1209139" y="1559888"/>
                  </a:cubicBezTo>
                  <a:cubicBezTo>
                    <a:pt x="1252914" y="1547850"/>
                    <a:pt x="1289027" y="1523773"/>
                    <a:pt x="1331708" y="1532528"/>
                  </a:cubicBezTo>
                  <a:cubicBezTo>
                    <a:pt x="1331708" y="1551133"/>
                    <a:pt x="1309821" y="1547850"/>
                    <a:pt x="1306538" y="1566454"/>
                  </a:cubicBezTo>
                  <a:cubicBezTo>
                    <a:pt x="1326236" y="1562077"/>
                    <a:pt x="1352502" y="1586154"/>
                    <a:pt x="1360162" y="1552226"/>
                  </a:cubicBezTo>
                  <a:cubicBezTo>
                    <a:pt x="1364539" y="1534717"/>
                    <a:pt x="1357973" y="1506262"/>
                    <a:pt x="1333898" y="1498602"/>
                  </a:cubicBezTo>
                  <a:close/>
                  <a:moveTo>
                    <a:pt x="1269329" y="1486564"/>
                  </a:moveTo>
                  <a:cubicBezTo>
                    <a:pt x="1225554" y="1488753"/>
                    <a:pt x="1183966" y="1496413"/>
                    <a:pt x="1144570" y="1511735"/>
                  </a:cubicBezTo>
                  <a:cubicBezTo>
                    <a:pt x="1119399" y="1517207"/>
                    <a:pt x="1089850" y="1515019"/>
                    <a:pt x="1077812" y="1548943"/>
                  </a:cubicBezTo>
                  <a:lnTo>
                    <a:pt x="1162079" y="1519396"/>
                  </a:lnTo>
                  <a:close/>
                  <a:moveTo>
                    <a:pt x="142118" y="1473432"/>
                  </a:moveTo>
                  <a:cubicBezTo>
                    <a:pt x="115852" y="1469055"/>
                    <a:pt x="87399" y="1482187"/>
                    <a:pt x="64416" y="1497509"/>
                  </a:cubicBezTo>
                  <a:cubicBezTo>
                    <a:pt x="49096" y="1507358"/>
                    <a:pt x="27207" y="1521585"/>
                    <a:pt x="38152" y="1541283"/>
                  </a:cubicBezTo>
                  <a:cubicBezTo>
                    <a:pt x="48001" y="1560982"/>
                    <a:pt x="67699" y="1541283"/>
                    <a:pt x="84114" y="1539094"/>
                  </a:cubicBezTo>
                  <a:cubicBezTo>
                    <a:pt x="86303" y="1538000"/>
                    <a:pt x="88493" y="1541283"/>
                    <a:pt x="92871" y="1544567"/>
                  </a:cubicBezTo>
                  <a:cubicBezTo>
                    <a:pt x="79737" y="1567548"/>
                    <a:pt x="73171" y="1591625"/>
                    <a:pt x="83020" y="1616795"/>
                  </a:cubicBezTo>
                  <a:cubicBezTo>
                    <a:pt x="89586" y="1600380"/>
                    <a:pt x="85210" y="1576303"/>
                    <a:pt x="95059" y="1568643"/>
                  </a:cubicBezTo>
                  <a:cubicBezTo>
                    <a:pt x="134457" y="1538000"/>
                    <a:pt x="104908" y="1525962"/>
                    <a:pt x="74267" y="1505168"/>
                  </a:cubicBezTo>
                  <a:cubicBezTo>
                    <a:pt x="177137" y="1478904"/>
                    <a:pt x="271254" y="1550039"/>
                    <a:pt x="370843" y="1498602"/>
                  </a:cubicBezTo>
                  <a:cubicBezTo>
                    <a:pt x="290952" y="1490942"/>
                    <a:pt x="216535" y="1484375"/>
                    <a:pt x="142118" y="1473432"/>
                  </a:cubicBezTo>
                  <a:close/>
                  <a:moveTo>
                    <a:pt x="747310" y="125"/>
                  </a:moveTo>
                  <a:cubicBezTo>
                    <a:pt x="752234" y="946"/>
                    <a:pt x="754970" y="5870"/>
                    <a:pt x="752781" y="16814"/>
                  </a:cubicBezTo>
                  <a:cubicBezTo>
                    <a:pt x="725423" y="148140"/>
                    <a:pt x="815437" y="234798"/>
                    <a:pt x="863589" y="343142"/>
                  </a:cubicBezTo>
                  <a:cubicBezTo>
                    <a:pt x="969530" y="529954"/>
                    <a:pt x="925876" y="663592"/>
                    <a:pt x="950864" y="683290"/>
                  </a:cubicBezTo>
                  <a:cubicBezTo>
                    <a:pt x="995734" y="612156"/>
                    <a:pt x="1013243" y="547587"/>
                    <a:pt x="1002300" y="475359"/>
                  </a:cubicBezTo>
                  <a:cubicBezTo>
                    <a:pt x="1000111" y="461131"/>
                    <a:pt x="996828" y="446905"/>
                    <a:pt x="994639" y="432678"/>
                  </a:cubicBezTo>
                  <a:cubicBezTo>
                    <a:pt x="993545" y="422828"/>
                    <a:pt x="991356" y="409696"/>
                    <a:pt x="1001207" y="405318"/>
                  </a:cubicBezTo>
                  <a:cubicBezTo>
                    <a:pt x="1016526" y="398753"/>
                    <a:pt x="1020905" y="414073"/>
                    <a:pt x="1026377" y="422828"/>
                  </a:cubicBezTo>
                  <a:cubicBezTo>
                    <a:pt x="1095323" y="549776"/>
                    <a:pt x="1180683" y="670158"/>
                    <a:pt x="1186156" y="823371"/>
                  </a:cubicBezTo>
                  <a:cubicBezTo>
                    <a:pt x="1188345" y="886845"/>
                    <a:pt x="1177400" y="947036"/>
                    <a:pt x="1153324" y="1012698"/>
                  </a:cubicBezTo>
                  <a:cubicBezTo>
                    <a:pt x="1185062" y="991906"/>
                    <a:pt x="1206949" y="972206"/>
                    <a:pt x="1222271" y="945942"/>
                  </a:cubicBezTo>
                  <a:cubicBezTo>
                    <a:pt x="1226648" y="938280"/>
                    <a:pt x="1225554" y="924054"/>
                    <a:pt x="1239780" y="926242"/>
                  </a:cubicBezTo>
                  <a:cubicBezTo>
                    <a:pt x="1250724" y="928431"/>
                    <a:pt x="1254007" y="939376"/>
                    <a:pt x="1257291" y="949225"/>
                  </a:cubicBezTo>
                  <a:cubicBezTo>
                    <a:pt x="1287933" y="1031302"/>
                    <a:pt x="1287933" y="1114475"/>
                    <a:pt x="1261669" y="1197648"/>
                  </a:cubicBezTo>
                  <a:cubicBezTo>
                    <a:pt x="1233214" y="1286294"/>
                    <a:pt x="1180683" y="1365088"/>
                    <a:pt x="1146758" y="1451544"/>
                  </a:cubicBezTo>
                  <a:cubicBezTo>
                    <a:pt x="1144570" y="1458110"/>
                    <a:pt x="1141287" y="1464677"/>
                    <a:pt x="1136908" y="1474526"/>
                  </a:cubicBezTo>
                  <a:cubicBezTo>
                    <a:pt x="1179590" y="1481092"/>
                    <a:pt x="1214609" y="1463583"/>
                    <a:pt x="1251818" y="1455921"/>
                  </a:cubicBezTo>
                  <a:cubicBezTo>
                    <a:pt x="1342651" y="1437317"/>
                    <a:pt x="1388616" y="1470149"/>
                    <a:pt x="1389711" y="1563171"/>
                  </a:cubicBezTo>
                  <a:cubicBezTo>
                    <a:pt x="1389711" y="1578492"/>
                    <a:pt x="1392994" y="1586154"/>
                    <a:pt x="1406126" y="1593814"/>
                  </a:cubicBezTo>
                  <a:cubicBezTo>
                    <a:pt x="1502432" y="1654004"/>
                    <a:pt x="1499148" y="1792990"/>
                    <a:pt x="1397371" y="1850993"/>
                  </a:cubicBezTo>
                  <a:cubicBezTo>
                    <a:pt x="1384239" y="1859748"/>
                    <a:pt x="1367823" y="1869597"/>
                    <a:pt x="1353596" y="1869597"/>
                  </a:cubicBezTo>
                  <a:cubicBezTo>
                    <a:pt x="1296689" y="1869597"/>
                    <a:pt x="1260574" y="1908995"/>
                    <a:pt x="1221175" y="1940732"/>
                  </a:cubicBezTo>
                  <a:cubicBezTo>
                    <a:pt x="1142381" y="2004205"/>
                    <a:pt x="1041697" y="1997639"/>
                    <a:pt x="974941" y="1919938"/>
                  </a:cubicBezTo>
                  <a:cubicBezTo>
                    <a:pt x="922410" y="1859748"/>
                    <a:pt x="872069" y="1798462"/>
                    <a:pt x="812973" y="1727328"/>
                  </a:cubicBezTo>
                  <a:cubicBezTo>
                    <a:pt x="815162" y="1768913"/>
                    <a:pt x="815162" y="1797369"/>
                    <a:pt x="818445" y="1824727"/>
                  </a:cubicBezTo>
                  <a:cubicBezTo>
                    <a:pt x="821728" y="1857559"/>
                    <a:pt x="817350" y="1888202"/>
                    <a:pt x="810784" y="1919938"/>
                  </a:cubicBezTo>
                  <a:cubicBezTo>
                    <a:pt x="794368" y="1996545"/>
                    <a:pt x="723234" y="2016243"/>
                    <a:pt x="630211" y="2007488"/>
                  </a:cubicBezTo>
                  <a:cubicBezTo>
                    <a:pt x="606134" y="2005300"/>
                    <a:pt x="582058" y="1994356"/>
                    <a:pt x="557983" y="1992167"/>
                  </a:cubicBezTo>
                  <a:cubicBezTo>
                    <a:pt x="485752" y="1985601"/>
                    <a:pt x="443073" y="1888202"/>
                    <a:pt x="486848" y="1826916"/>
                  </a:cubicBezTo>
                  <a:cubicBezTo>
                    <a:pt x="525151" y="1773292"/>
                    <a:pt x="560170" y="1718572"/>
                    <a:pt x="596285" y="1663853"/>
                  </a:cubicBezTo>
                  <a:cubicBezTo>
                    <a:pt x="603945" y="1651816"/>
                    <a:pt x="615984" y="1643061"/>
                    <a:pt x="617077" y="1623361"/>
                  </a:cubicBezTo>
                  <a:cubicBezTo>
                    <a:pt x="593002" y="1634306"/>
                    <a:pt x="577681" y="1650721"/>
                    <a:pt x="562359" y="1667136"/>
                  </a:cubicBezTo>
                  <a:cubicBezTo>
                    <a:pt x="478093" y="1760158"/>
                    <a:pt x="373032" y="1825822"/>
                    <a:pt x="270159" y="1894768"/>
                  </a:cubicBezTo>
                  <a:cubicBezTo>
                    <a:pt x="237328" y="1916655"/>
                    <a:pt x="204496" y="1921032"/>
                    <a:pt x="167289" y="1904617"/>
                  </a:cubicBezTo>
                  <a:cubicBezTo>
                    <a:pt x="149778" y="1895861"/>
                    <a:pt x="128985" y="1891485"/>
                    <a:pt x="109286" y="1887108"/>
                  </a:cubicBezTo>
                  <a:cubicBezTo>
                    <a:pt x="42528" y="1870691"/>
                    <a:pt x="11886" y="1823633"/>
                    <a:pt x="27207" y="1756875"/>
                  </a:cubicBezTo>
                  <a:cubicBezTo>
                    <a:pt x="35962" y="1718572"/>
                    <a:pt x="28302" y="1686836"/>
                    <a:pt x="14075" y="1649627"/>
                  </a:cubicBezTo>
                  <a:cubicBezTo>
                    <a:pt x="-18756" y="1559888"/>
                    <a:pt x="-152" y="1452638"/>
                    <a:pt x="134457" y="1451544"/>
                  </a:cubicBezTo>
                  <a:cubicBezTo>
                    <a:pt x="192460" y="1451544"/>
                    <a:pt x="249367" y="1464677"/>
                    <a:pt x="311746" y="1466866"/>
                  </a:cubicBezTo>
                  <a:cubicBezTo>
                    <a:pt x="289859" y="1449355"/>
                    <a:pt x="266876" y="1431845"/>
                    <a:pt x="243894" y="1414336"/>
                  </a:cubicBezTo>
                  <a:cubicBezTo>
                    <a:pt x="238422" y="1409957"/>
                    <a:pt x="230762" y="1405580"/>
                    <a:pt x="234045" y="1396825"/>
                  </a:cubicBezTo>
                  <a:cubicBezTo>
                    <a:pt x="237328" y="1385882"/>
                    <a:pt x="248271" y="1386976"/>
                    <a:pt x="255933" y="1390259"/>
                  </a:cubicBezTo>
                  <a:cubicBezTo>
                    <a:pt x="275631" y="1397920"/>
                    <a:pt x="295331" y="1406674"/>
                    <a:pt x="323785" y="1418712"/>
                  </a:cubicBezTo>
                  <a:cubicBezTo>
                    <a:pt x="286576" y="1366182"/>
                    <a:pt x="257028" y="1319124"/>
                    <a:pt x="237328" y="1266594"/>
                  </a:cubicBezTo>
                  <a:cubicBezTo>
                    <a:pt x="218724" y="1212970"/>
                    <a:pt x="213252" y="1159346"/>
                    <a:pt x="220913" y="1103533"/>
                  </a:cubicBezTo>
                  <a:cubicBezTo>
                    <a:pt x="231856" y="1032398"/>
                    <a:pt x="236235" y="961263"/>
                    <a:pt x="222007" y="890128"/>
                  </a:cubicBezTo>
                  <a:cubicBezTo>
                    <a:pt x="218724" y="876995"/>
                    <a:pt x="214347" y="861675"/>
                    <a:pt x="232952" y="849637"/>
                  </a:cubicBezTo>
                  <a:cubicBezTo>
                    <a:pt x="257028" y="882467"/>
                    <a:pt x="277820" y="916393"/>
                    <a:pt x="310652" y="941563"/>
                  </a:cubicBezTo>
                  <a:cubicBezTo>
                    <a:pt x="321595" y="949225"/>
                    <a:pt x="333634" y="965640"/>
                    <a:pt x="347861" y="953602"/>
                  </a:cubicBezTo>
                  <a:cubicBezTo>
                    <a:pt x="362087" y="941563"/>
                    <a:pt x="344578" y="929527"/>
                    <a:pt x="339106" y="919676"/>
                  </a:cubicBezTo>
                  <a:cubicBezTo>
                    <a:pt x="288765" y="827749"/>
                    <a:pt x="286576" y="738010"/>
                    <a:pt x="346766" y="648271"/>
                  </a:cubicBezTo>
                  <a:cubicBezTo>
                    <a:pt x="389447" y="584798"/>
                    <a:pt x="440884" y="525700"/>
                    <a:pt x="456203" y="446905"/>
                  </a:cubicBezTo>
                  <a:cubicBezTo>
                    <a:pt x="457299" y="439244"/>
                    <a:pt x="461676" y="428301"/>
                    <a:pt x="472620" y="430490"/>
                  </a:cubicBezTo>
                  <a:cubicBezTo>
                    <a:pt x="486848" y="433773"/>
                    <a:pt x="485752" y="447999"/>
                    <a:pt x="487942" y="458943"/>
                  </a:cubicBezTo>
                  <a:cubicBezTo>
                    <a:pt x="505451" y="554153"/>
                    <a:pt x="566736" y="622005"/>
                    <a:pt x="632400" y="695329"/>
                  </a:cubicBezTo>
                  <a:cubicBezTo>
                    <a:pt x="663042" y="583702"/>
                    <a:pt x="688212" y="481925"/>
                    <a:pt x="621456" y="379054"/>
                  </a:cubicBezTo>
                  <a:cubicBezTo>
                    <a:pt x="575492" y="307919"/>
                    <a:pt x="598473" y="137196"/>
                    <a:pt x="658665" y="73723"/>
                  </a:cubicBezTo>
                  <a:cubicBezTo>
                    <a:pt x="680552" y="50740"/>
                    <a:pt x="704629" y="29948"/>
                    <a:pt x="728706" y="8059"/>
                  </a:cubicBezTo>
                  <a:cubicBezTo>
                    <a:pt x="735272" y="2587"/>
                    <a:pt x="742385" y="-696"/>
                    <a:pt x="747310" y="12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53AB8A60-43E5-42DB-ADA9-E6FBAB84F937}"/>
                </a:ext>
              </a:extLst>
            </p:cNvPr>
            <p:cNvSpPr/>
            <p:nvPr/>
          </p:nvSpPr>
          <p:spPr>
            <a:xfrm>
              <a:off x="5581959" y="1388192"/>
              <a:ext cx="1063290" cy="1606414"/>
            </a:xfrm>
            <a:custGeom>
              <a:avLst/>
              <a:gdLst>
                <a:gd name="connsiteX0" fmla="*/ 529749 w 1063290"/>
                <a:gd name="connsiteY0" fmla="*/ 125 h 1606414"/>
                <a:gd name="connsiteX1" fmla="*/ 535220 w 1063290"/>
                <a:gd name="connsiteY1" fmla="*/ 16814 h 1606414"/>
                <a:gd name="connsiteX2" fmla="*/ 646028 w 1063290"/>
                <a:gd name="connsiteY2" fmla="*/ 343142 h 1606414"/>
                <a:gd name="connsiteX3" fmla="*/ 733303 w 1063290"/>
                <a:gd name="connsiteY3" fmla="*/ 683291 h 1606414"/>
                <a:gd name="connsiteX4" fmla="*/ 784739 w 1063290"/>
                <a:gd name="connsiteY4" fmla="*/ 475359 h 1606414"/>
                <a:gd name="connsiteX5" fmla="*/ 777078 w 1063290"/>
                <a:gd name="connsiteY5" fmla="*/ 432678 h 1606414"/>
                <a:gd name="connsiteX6" fmla="*/ 783646 w 1063290"/>
                <a:gd name="connsiteY6" fmla="*/ 405318 h 1606414"/>
                <a:gd name="connsiteX7" fmla="*/ 808816 w 1063290"/>
                <a:gd name="connsiteY7" fmla="*/ 422828 h 1606414"/>
                <a:gd name="connsiteX8" fmla="*/ 968594 w 1063290"/>
                <a:gd name="connsiteY8" fmla="*/ 823371 h 1606414"/>
                <a:gd name="connsiteX9" fmla="*/ 935763 w 1063290"/>
                <a:gd name="connsiteY9" fmla="*/ 1012698 h 1606414"/>
                <a:gd name="connsiteX10" fmla="*/ 1004710 w 1063290"/>
                <a:gd name="connsiteY10" fmla="*/ 945942 h 1606414"/>
                <a:gd name="connsiteX11" fmla="*/ 1022219 w 1063290"/>
                <a:gd name="connsiteY11" fmla="*/ 926242 h 1606414"/>
                <a:gd name="connsiteX12" fmla="*/ 1039729 w 1063290"/>
                <a:gd name="connsiteY12" fmla="*/ 949225 h 1606414"/>
                <a:gd name="connsiteX13" fmla="*/ 1044108 w 1063290"/>
                <a:gd name="connsiteY13" fmla="*/ 1197648 h 1606414"/>
                <a:gd name="connsiteX14" fmla="*/ 929197 w 1063290"/>
                <a:gd name="connsiteY14" fmla="*/ 1451544 h 1606414"/>
                <a:gd name="connsiteX15" fmla="*/ 920383 w 1063290"/>
                <a:gd name="connsiteY15" fmla="*/ 1472109 h 1606414"/>
                <a:gd name="connsiteX16" fmla="*/ 804766 w 1063290"/>
                <a:gd name="connsiteY16" fmla="*/ 1540658 h 1606414"/>
                <a:gd name="connsiteX17" fmla="*/ 506598 w 1063290"/>
                <a:gd name="connsiteY17" fmla="*/ 1606414 h 1606414"/>
                <a:gd name="connsiteX18" fmla="*/ 208430 w 1063290"/>
                <a:gd name="connsiteY18" fmla="*/ 1540658 h 1606414"/>
                <a:gd name="connsiteX19" fmla="*/ 143627 w 1063290"/>
                <a:gd name="connsiteY19" fmla="*/ 1502237 h 1606414"/>
                <a:gd name="connsiteX20" fmla="*/ 153282 w 1063290"/>
                <a:gd name="connsiteY20" fmla="*/ 1498602 h 1606414"/>
                <a:gd name="connsiteX21" fmla="*/ 134389 w 1063290"/>
                <a:gd name="connsiteY21" fmla="*/ 1496760 h 1606414"/>
                <a:gd name="connsiteX22" fmla="*/ 82046 w 1063290"/>
                <a:gd name="connsiteY22" fmla="*/ 1465725 h 1606414"/>
                <a:gd name="connsiteX23" fmla="*/ 94185 w 1063290"/>
                <a:gd name="connsiteY23" fmla="*/ 1466866 h 1606414"/>
                <a:gd name="connsiteX24" fmla="*/ 26333 w 1063290"/>
                <a:gd name="connsiteY24" fmla="*/ 1414336 h 1606414"/>
                <a:gd name="connsiteX25" fmla="*/ 16484 w 1063290"/>
                <a:gd name="connsiteY25" fmla="*/ 1396825 h 1606414"/>
                <a:gd name="connsiteX26" fmla="*/ 38372 w 1063290"/>
                <a:gd name="connsiteY26" fmla="*/ 1390259 h 1606414"/>
                <a:gd name="connsiteX27" fmla="*/ 106224 w 1063290"/>
                <a:gd name="connsiteY27" fmla="*/ 1418712 h 1606414"/>
                <a:gd name="connsiteX28" fmla="*/ 19767 w 1063290"/>
                <a:gd name="connsiteY28" fmla="*/ 1266594 h 1606414"/>
                <a:gd name="connsiteX29" fmla="*/ 3352 w 1063290"/>
                <a:gd name="connsiteY29" fmla="*/ 1103533 h 1606414"/>
                <a:gd name="connsiteX30" fmla="*/ 4446 w 1063290"/>
                <a:gd name="connsiteY30" fmla="*/ 890128 h 1606414"/>
                <a:gd name="connsiteX31" fmla="*/ 15391 w 1063290"/>
                <a:gd name="connsiteY31" fmla="*/ 849637 h 1606414"/>
                <a:gd name="connsiteX32" fmla="*/ 93091 w 1063290"/>
                <a:gd name="connsiteY32" fmla="*/ 941563 h 1606414"/>
                <a:gd name="connsiteX33" fmla="*/ 130300 w 1063290"/>
                <a:gd name="connsiteY33" fmla="*/ 953602 h 1606414"/>
                <a:gd name="connsiteX34" fmla="*/ 121545 w 1063290"/>
                <a:gd name="connsiteY34" fmla="*/ 919676 h 1606414"/>
                <a:gd name="connsiteX35" fmla="*/ 129205 w 1063290"/>
                <a:gd name="connsiteY35" fmla="*/ 648271 h 1606414"/>
                <a:gd name="connsiteX36" fmla="*/ 238642 w 1063290"/>
                <a:gd name="connsiteY36" fmla="*/ 446905 h 1606414"/>
                <a:gd name="connsiteX37" fmla="*/ 255059 w 1063290"/>
                <a:gd name="connsiteY37" fmla="*/ 430490 h 1606414"/>
                <a:gd name="connsiteX38" fmla="*/ 270381 w 1063290"/>
                <a:gd name="connsiteY38" fmla="*/ 458943 h 1606414"/>
                <a:gd name="connsiteX39" fmla="*/ 414839 w 1063290"/>
                <a:gd name="connsiteY39" fmla="*/ 695329 h 1606414"/>
                <a:gd name="connsiteX40" fmla="*/ 403895 w 1063290"/>
                <a:gd name="connsiteY40" fmla="*/ 379054 h 1606414"/>
                <a:gd name="connsiteX41" fmla="*/ 441104 w 1063290"/>
                <a:gd name="connsiteY41" fmla="*/ 73723 h 1606414"/>
                <a:gd name="connsiteX42" fmla="*/ 511145 w 1063290"/>
                <a:gd name="connsiteY42" fmla="*/ 8059 h 1606414"/>
                <a:gd name="connsiteX43" fmla="*/ 529749 w 1063290"/>
                <a:gd name="connsiteY43" fmla="*/ 125 h 160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63290" h="1606414">
                  <a:moveTo>
                    <a:pt x="529749" y="125"/>
                  </a:moveTo>
                  <a:cubicBezTo>
                    <a:pt x="534673" y="946"/>
                    <a:pt x="537409" y="5870"/>
                    <a:pt x="535220" y="16814"/>
                  </a:cubicBezTo>
                  <a:cubicBezTo>
                    <a:pt x="507862" y="148140"/>
                    <a:pt x="597876" y="234798"/>
                    <a:pt x="646028" y="343142"/>
                  </a:cubicBezTo>
                  <a:cubicBezTo>
                    <a:pt x="751969" y="529954"/>
                    <a:pt x="708315" y="663592"/>
                    <a:pt x="733303" y="683291"/>
                  </a:cubicBezTo>
                  <a:cubicBezTo>
                    <a:pt x="778173" y="612156"/>
                    <a:pt x="795682" y="547587"/>
                    <a:pt x="784739" y="475359"/>
                  </a:cubicBezTo>
                  <a:cubicBezTo>
                    <a:pt x="782550" y="461131"/>
                    <a:pt x="779267" y="446905"/>
                    <a:pt x="777078" y="432678"/>
                  </a:cubicBezTo>
                  <a:cubicBezTo>
                    <a:pt x="775984" y="422828"/>
                    <a:pt x="773795" y="409696"/>
                    <a:pt x="783646" y="405318"/>
                  </a:cubicBezTo>
                  <a:cubicBezTo>
                    <a:pt x="798965" y="398753"/>
                    <a:pt x="803344" y="414073"/>
                    <a:pt x="808816" y="422828"/>
                  </a:cubicBezTo>
                  <a:cubicBezTo>
                    <a:pt x="877762" y="549776"/>
                    <a:pt x="963122" y="670158"/>
                    <a:pt x="968594" y="823371"/>
                  </a:cubicBezTo>
                  <a:cubicBezTo>
                    <a:pt x="970784" y="886845"/>
                    <a:pt x="959839" y="947036"/>
                    <a:pt x="935763" y="1012698"/>
                  </a:cubicBezTo>
                  <a:cubicBezTo>
                    <a:pt x="967501" y="991906"/>
                    <a:pt x="989388" y="972206"/>
                    <a:pt x="1004710" y="945942"/>
                  </a:cubicBezTo>
                  <a:cubicBezTo>
                    <a:pt x="1009086" y="938280"/>
                    <a:pt x="1007993" y="924054"/>
                    <a:pt x="1022219" y="926242"/>
                  </a:cubicBezTo>
                  <a:cubicBezTo>
                    <a:pt x="1033163" y="928431"/>
                    <a:pt x="1036446" y="939376"/>
                    <a:pt x="1039729" y="949225"/>
                  </a:cubicBezTo>
                  <a:cubicBezTo>
                    <a:pt x="1070372" y="1031302"/>
                    <a:pt x="1070372" y="1114475"/>
                    <a:pt x="1044108" y="1197648"/>
                  </a:cubicBezTo>
                  <a:cubicBezTo>
                    <a:pt x="1015653" y="1286294"/>
                    <a:pt x="963122" y="1365088"/>
                    <a:pt x="929197" y="1451544"/>
                  </a:cubicBezTo>
                  <a:lnTo>
                    <a:pt x="920383" y="1472109"/>
                  </a:lnTo>
                  <a:lnTo>
                    <a:pt x="804766" y="1540658"/>
                  </a:lnTo>
                  <a:cubicBezTo>
                    <a:pt x="713121" y="1583000"/>
                    <a:pt x="612363" y="1606414"/>
                    <a:pt x="506598" y="1606414"/>
                  </a:cubicBezTo>
                  <a:cubicBezTo>
                    <a:pt x="400834" y="1606414"/>
                    <a:pt x="300075" y="1583000"/>
                    <a:pt x="208430" y="1540658"/>
                  </a:cubicBezTo>
                  <a:lnTo>
                    <a:pt x="143627" y="1502237"/>
                  </a:lnTo>
                  <a:lnTo>
                    <a:pt x="153282" y="1498602"/>
                  </a:lnTo>
                  <a:lnTo>
                    <a:pt x="134389" y="1496760"/>
                  </a:lnTo>
                  <a:lnTo>
                    <a:pt x="82046" y="1465725"/>
                  </a:lnTo>
                  <a:lnTo>
                    <a:pt x="94185" y="1466866"/>
                  </a:lnTo>
                  <a:cubicBezTo>
                    <a:pt x="72298" y="1449355"/>
                    <a:pt x="49315" y="1431845"/>
                    <a:pt x="26333" y="1414336"/>
                  </a:cubicBezTo>
                  <a:cubicBezTo>
                    <a:pt x="20861" y="1409957"/>
                    <a:pt x="13201" y="1405580"/>
                    <a:pt x="16484" y="1396825"/>
                  </a:cubicBezTo>
                  <a:cubicBezTo>
                    <a:pt x="19767" y="1385882"/>
                    <a:pt x="30710" y="1386976"/>
                    <a:pt x="38372" y="1390259"/>
                  </a:cubicBezTo>
                  <a:cubicBezTo>
                    <a:pt x="58070" y="1397920"/>
                    <a:pt x="77770" y="1406674"/>
                    <a:pt x="106224" y="1418712"/>
                  </a:cubicBezTo>
                  <a:cubicBezTo>
                    <a:pt x="69015" y="1366182"/>
                    <a:pt x="39467" y="1319124"/>
                    <a:pt x="19767" y="1266594"/>
                  </a:cubicBezTo>
                  <a:cubicBezTo>
                    <a:pt x="1163" y="1212970"/>
                    <a:pt x="-4309" y="1159346"/>
                    <a:pt x="3352" y="1103533"/>
                  </a:cubicBezTo>
                  <a:cubicBezTo>
                    <a:pt x="14295" y="1032398"/>
                    <a:pt x="18674" y="961263"/>
                    <a:pt x="4446" y="890128"/>
                  </a:cubicBezTo>
                  <a:cubicBezTo>
                    <a:pt x="1163" y="876995"/>
                    <a:pt x="-3214" y="861675"/>
                    <a:pt x="15391" y="849637"/>
                  </a:cubicBezTo>
                  <a:cubicBezTo>
                    <a:pt x="39467" y="882467"/>
                    <a:pt x="60259" y="916393"/>
                    <a:pt x="93091" y="941563"/>
                  </a:cubicBezTo>
                  <a:cubicBezTo>
                    <a:pt x="104034" y="949225"/>
                    <a:pt x="116073" y="965640"/>
                    <a:pt x="130300" y="953602"/>
                  </a:cubicBezTo>
                  <a:cubicBezTo>
                    <a:pt x="144526" y="941563"/>
                    <a:pt x="127017" y="929527"/>
                    <a:pt x="121545" y="919676"/>
                  </a:cubicBezTo>
                  <a:cubicBezTo>
                    <a:pt x="71204" y="827749"/>
                    <a:pt x="69015" y="738010"/>
                    <a:pt x="129205" y="648271"/>
                  </a:cubicBezTo>
                  <a:cubicBezTo>
                    <a:pt x="171886" y="584798"/>
                    <a:pt x="223323" y="525700"/>
                    <a:pt x="238642" y="446905"/>
                  </a:cubicBezTo>
                  <a:cubicBezTo>
                    <a:pt x="239738" y="439244"/>
                    <a:pt x="244115" y="428301"/>
                    <a:pt x="255059" y="430490"/>
                  </a:cubicBezTo>
                  <a:cubicBezTo>
                    <a:pt x="269287" y="433773"/>
                    <a:pt x="268191" y="447999"/>
                    <a:pt x="270381" y="458943"/>
                  </a:cubicBezTo>
                  <a:cubicBezTo>
                    <a:pt x="287890" y="554153"/>
                    <a:pt x="349175" y="622005"/>
                    <a:pt x="414839" y="695329"/>
                  </a:cubicBezTo>
                  <a:cubicBezTo>
                    <a:pt x="445481" y="583702"/>
                    <a:pt x="470651" y="481925"/>
                    <a:pt x="403895" y="379054"/>
                  </a:cubicBezTo>
                  <a:cubicBezTo>
                    <a:pt x="357931" y="307919"/>
                    <a:pt x="380912" y="137196"/>
                    <a:pt x="441104" y="73723"/>
                  </a:cubicBezTo>
                  <a:cubicBezTo>
                    <a:pt x="462991" y="50740"/>
                    <a:pt x="487068" y="29948"/>
                    <a:pt x="511145" y="8059"/>
                  </a:cubicBezTo>
                  <a:cubicBezTo>
                    <a:pt x="517711" y="2587"/>
                    <a:pt x="524824" y="-696"/>
                    <a:pt x="529749" y="125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EBD75C94-4FBB-49C7-B2E6-F606A6325FD3}"/>
                </a:ext>
              </a:extLst>
            </p:cNvPr>
            <p:cNvSpPr/>
            <p:nvPr/>
          </p:nvSpPr>
          <p:spPr>
            <a:xfrm>
              <a:off x="5455051" y="3003891"/>
              <a:ext cx="404921" cy="262651"/>
            </a:xfrm>
            <a:custGeom>
              <a:avLst/>
              <a:gdLst>
                <a:gd name="connsiteX0" fmla="*/ 136849 w 248770"/>
                <a:gd name="connsiteY0" fmla="*/ 100853 h 161364"/>
                <a:gd name="connsiteX1" fmla="*/ 148951 w 248770"/>
                <a:gd name="connsiteY1" fmla="*/ 82027 h 161364"/>
                <a:gd name="connsiteX2" fmla="*/ 241063 w 248770"/>
                <a:gd name="connsiteY2" fmla="*/ 0 h 161364"/>
                <a:gd name="connsiteX3" fmla="*/ 93146 w 248770"/>
                <a:gd name="connsiteY3" fmla="*/ 38997 h 161364"/>
                <a:gd name="connsiteX4" fmla="*/ 89784 w 248770"/>
                <a:gd name="connsiteY4" fmla="*/ 155986 h 161364"/>
                <a:gd name="connsiteX5" fmla="*/ 91801 w 248770"/>
                <a:gd name="connsiteY5" fmla="*/ 119679 h 161364"/>
                <a:gd name="connsiteX6" fmla="*/ 76337 w 248770"/>
                <a:gd name="connsiteY6" fmla="*/ 51771 h 161364"/>
                <a:gd name="connsiteX7" fmla="*/ 12463 w 248770"/>
                <a:gd name="connsiteY7" fmla="*/ 53788 h 161364"/>
                <a:gd name="connsiteX8" fmla="*/ 5740 w 248770"/>
                <a:gd name="connsiteY8" fmla="*/ 58495 h 161364"/>
                <a:gd name="connsiteX9" fmla="*/ 12463 w 248770"/>
                <a:gd name="connsiteY9" fmla="*/ 61184 h 161364"/>
                <a:gd name="connsiteX10" fmla="*/ 9101 w 248770"/>
                <a:gd name="connsiteY10" fmla="*/ 117662 h 161364"/>
                <a:gd name="connsiteX11" fmla="*/ 27255 w 248770"/>
                <a:gd name="connsiteY11" fmla="*/ 129764 h 161364"/>
                <a:gd name="connsiteX12" fmla="*/ 34651 w 248770"/>
                <a:gd name="connsiteY12" fmla="*/ 110938 h 161364"/>
                <a:gd name="connsiteX13" fmla="*/ 31289 w 248770"/>
                <a:gd name="connsiteY13" fmla="*/ 88751 h 161364"/>
                <a:gd name="connsiteX14" fmla="*/ 13135 w 248770"/>
                <a:gd name="connsiteY14" fmla="*/ 108921 h 161364"/>
                <a:gd name="connsiteX15" fmla="*/ 15152 w 248770"/>
                <a:gd name="connsiteY15" fmla="*/ 80682 h 161364"/>
                <a:gd name="connsiteX16" fmla="*/ 36668 w 248770"/>
                <a:gd name="connsiteY16" fmla="*/ 73287 h 161364"/>
                <a:gd name="connsiteX17" fmla="*/ 50115 w 248770"/>
                <a:gd name="connsiteY17" fmla="*/ 94802 h 161364"/>
                <a:gd name="connsiteX18" fmla="*/ 52132 w 248770"/>
                <a:gd name="connsiteY18" fmla="*/ 134471 h 161364"/>
                <a:gd name="connsiteX19" fmla="*/ 58183 w 248770"/>
                <a:gd name="connsiteY19" fmla="*/ 88751 h 161364"/>
                <a:gd name="connsiteX20" fmla="*/ 36668 w 248770"/>
                <a:gd name="connsiteY20" fmla="*/ 45048 h 161364"/>
                <a:gd name="connsiteX21" fmla="*/ 80371 w 248770"/>
                <a:gd name="connsiteY21" fmla="*/ 121024 h 161364"/>
                <a:gd name="connsiteX22" fmla="*/ 46081 w 248770"/>
                <a:gd name="connsiteY22" fmla="*/ 151952 h 161364"/>
                <a:gd name="connsiteX23" fmla="*/ 99869 w 248770"/>
                <a:gd name="connsiteY23" fmla="*/ 158003 h 161364"/>
                <a:gd name="connsiteX24" fmla="*/ 230978 w 248770"/>
                <a:gd name="connsiteY24" fmla="*/ 61184 h 161364"/>
                <a:gd name="connsiteX25" fmla="*/ 249804 w 248770"/>
                <a:gd name="connsiteY25" fmla="*/ 36307 h 161364"/>
                <a:gd name="connsiteX26" fmla="*/ 157691 w 248770"/>
                <a:gd name="connsiteY26" fmla="*/ 95474 h 161364"/>
                <a:gd name="connsiteX27" fmla="*/ 136849 w 248770"/>
                <a:gd name="connsiteY27" fmla="*/ 100853 h 161364"/>
                <a:gd name="connsiteX28" fmla="*/ 127435 w 248770"/>
                <a:gd name="connsiteY28" fmla="*/ 59167 h 161364"/>
                <a:gd name="connsiteX29" fmla="*/ 163743 w 248770"/>
                <a:gd name="connsiteY29" fmla="*/ 34290 h 161364"/>
                <a:gd name="connsiteX30" fmla="*/ 177862 w 248770"/>
                <a:gd name="connsiteY30" fmla="*/ 43031 h 161364"/>
                <a:gd name="connsiteX31" fmla="*/ 137521 w 248770"/>
                <a:gd name="connsiteY31" fmla="*/ 63874 h 161364"/>
                <a:gd name="connsiteX32" fmla="*/ 127435 w 248770"/>
                <a:gd name="connsiteY32" fmla="*/ 59167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48770" h="161364">
                  <a:moveTo>
                    <a:pt x="136849" y="100853"/>
                  </a:moveTo>
                  <a:cubicBezTo>
                    <a:pt x="130125" y="90768"/>
                    <a:pt x="143572" y="87406"/>
                    <a:pt x="148951" y="82027"/>
                  </a:cubicBezTo>
                  <a:cubicBezTo>
                    <a:pt x="176517" y="51771"/>
                    <a:pt x="230978" y="51099"/>
                    <a:pt x="241063" y="0"/>
                  </a:cubicBezTo>
                  <a:cubicBezTo>
                    <a:pt x="191982" y="16137"/>
                    <a:pt x="142899" y="30256"/>
                    <a:pt x="93146" y="38997"/>
                  </a:cubicBezTo>
                  <a:cubicBezTo>
                    <a:pt x="120040" y="85389"/>
                    <a:pt x="119367" y="125058"/>
                    <a:pt x="89784" y="155986"/>
                  </a:cubicBezTo>
                  <a:cubicBezTo>
                    <a:pt x="85749" y="142539"/>
                    <a:pt x="89784" y="131109"/>
                    <a:pt x="91801" y="119679"/>
                  </a:cubicBezTo>
                  <a:cubicBezTo>
                    <a:pt x="95163" y="95474"/>
                    <a:pt x="95163" y="71270"/>
                    <a:pt x="76337" y="51771"/>
                  </a:cubicBezTo>
                  <a:cubicBezTo>
                    <a:pt x="52804" y="27567"/>
                    <a:pt x="36668" y="28239"/>
                    <a:pt x="12463" y="53788"/>
                  </a:cubicBezTo>
                  <a:cubicBezTo>
                    <a:pt x="10446" y="55806"/>
                    <a:pt x="8429" y="57150"/>
                    <a:pt x="5740" y="58495"/>
                  </a:cubicBezTo>
                  <a:cubicBezTo>
                    <a:pt x="7757" y="59167"/>
                    <a:pt x="9774" y="59840"/>
                    <a:pt x="12463" y="61184"/>
                  </a:cubicBezTo>
                  <a:cubicBezTo>
                    <a:pt x="3050" y="79338"/>
                    <a:pt x="-8380" y="97491"/>
                    <a:pt x="9101" y="117662"/>
                  </a:cubicBezTo>
                  <a:cubicBezTo>
                    <a:pt x="13808" y="123041"/>
                    <a:pt x="16497" y="133798"/>
                    <a:pt x="27255" y="129764"/>
                  </a:cubicBezTo>
                  <a:cubicBezTo>
                    <a:pt x="35323" y="127075"/>
                    <a:pt x="34651" y="118334"/>
                    <a:pt x="34651" y="110938"/>
                  </a:cubicBezTo>
                  <a:cubicBezTo>
                    <a:pt x="34651" y="103543"/>
                    <a:pt x="36668" y="95474"/>
                    <a:pt x="31289" y="88751"/>
                  </a:cubicBezTo>
                  <a:cubicBezTo>
                    <a:pt x="19187" y="91440"/>
                    <a:pt x="23221" y="104887"/>
                    <a:pt x="13135" y="108921"/>
                  </a:cubicBezTo>
                  <a:cubicBezTo>
                    <a:pt x="3723" y="98836"/>
                    <a:pt x="8429" y="89423"/>
                    <a:pt x="15152" y="80682"/>
                  </a:cubicBezTo>
                  <a:cubicBezTo>
                    <a:pt x="20532" y="73959"/>
                    <a:pt x="27927" y="70597"/>
                    <a:pt x="36668" y="73287"/>
                  </a:cubicBezTo>
                  <a:cubicBezTo>
                    <a:pt x="46753" y="76648"/>
                    <a:pt x="49443" y="85389"/>
                    <a:pt x="50115" y="94802"/>
                  </a:cubicBezTo>
                  <a:cubicBezTo>
                    <a:pt x="51460" y="106904"/>
                    <a:pt x="51460" y="119007"/>
                    <a:pt x="52132" y="134471"/>
                  </a:cubicBezTo>
                  <a:cubicBezTo>
                    <a:pt x="68268" y="118334"/>
                    <a:pt x="64235" y="103543"/>
                    <a:pt x="58183" y="88751"/>
                  </a:cubicBezTo>
                  <a:cubicBezTo>
                    <a:pt x="52804" y="75304"/>
                    <a:pt x="45408" y="62529"/>
                    <a:pt x="36668" y="45048"/>
                  </a:cubicBezTo>
                  <a:cubicBezTo>
                    <a:pt x="68268" y="65218"/>
                    <a:pt x="85749" y="96819"/>
                    <a:pt x="80371" y="121024"/>
                  </a:cubicBezTo>
                  <a:cubicBezTo>
                    <a:pt x="76337" y="139177"/>
                    <a:pt x="66251" y="151952"/>
                    <a:pt x="46081" y="151952"/>
                  </a:cubicBezTo>
                  <a:cubicBezTo>
                    <a:pt x="62217" y="171450"/>
                    <a:pt x="80371" y="171450"/>
                    <a:pt x="99869" y="158003"/>
                  </a:cubicBezTo>
                  <a:cubicBezTo>
                    <a:pt x="144244" y="127075"/>
                    <a:pt x="189964" y="96819"/>
                    <a:pt x="230978" y="61184"/>
                  </a:cubicBezTo>
                  <a:cubicBezTo>
                    <a:pt x="237701" y="55133"/>
                    <a:pt x="245770" y="50426"/>
                    <a:pt x="249804" y="36307"/>
                  </a:cubicBezTo>
                  <a:cubicBezTo>
                    <a:pt x="216186" y="57823"/>
                    <a:pt x="186602" y="76648"/>
                    <a:pt x="157691" y="95474"/>
                  </a:cubicBezTo>
                  <a:cubicBezTo>
                    <a:pt x="150968" y="99509"/>
                    <a:pt x="142227" y="108921"/>
                    <a:pt x="136849" y="100853"/>
                  </a:cubicBezTo>
                  <a:close/>
                  <a:moveTo>
                    <a:pt x="127435" y="59167"/>
                  </a:moveTo>
                  <a:cubicBezTo>
                    <a:pt x="132814" y="41686"/>
                    <a:pt x="152313" y="43031"/>
                    <a:pt x="163743" y="34290"/>
                  </a:cubicBezTo>
                  <a:cubicBezTo>
                    <a:pt x="170466" y="36307"/>
                    <a:pt x="181224" y="37652"/>
                    <a:pt x="177862" y="43031"/>
                  </a:cubicBezTo>
                  <a:cubicBezTo>
                    <a:pt x="169794" y="57823"/>
                    <a:pt x="152313" y="59840"/>
                    <a:pt x="137521" y="63874"/>
                  </a:cubicBezTo>
                  <a:cubicBezTo>
                    <a:pt x="132814" y="65218"/>
                    <a:pt x="126091" y="63874"/>
                    <a:pt x="127435" y="59167"/>
                  </a:cubicBezTo>
                  <a:close/>
                </a:path>
              </a:pathLst>
            </a:custGeom>
            <a:no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F750E974-7552-4001-94ED-3023D98FCB3C}"/>
                </a:ext>
              </a:extLst>
            </p:cNvPr>
            <p:cNvSpPr/>
            <p:nvPr/>
          </p:nvSpPr>
          <p:spPr>
            <a:xfrm>
              <a:off x="5409743" y="2975438"/>
              <a:ext cx="404921" cy="262651"/>
            </a:xfrm>
            <a:custGeom>
              <a:avLst/>
              <a:gdLst>
                <a:gd name="connsiteX0" fmla="*/ 11387 w 248770"/>
                <a:gd name="connsiteY0" fmla="*/ 95474 h 161364"/>
                <a:gd name="connsiteX1" fmla="*/ 24834 w 248770"/>
                <a:gd name="connsiteY1" fmla="*/ 75304 h 161364"/>
                <a:gd name="connsiteX2" fmla="*/ 21472 w 248770"/>
                <a:gd name="connsiteY2" fmla="*/ 72614 h 161364"/>
                <a:gd name="connsiteX3" fmla="*/ 27523 w 248770"/>
                <a:gd name="connsiteY3" fmla="*/ 55133 h 161364"/>
                <a:gd name="connsiteX4" fmla="*/ 45677 w 248770"/>
                <a:gd name="connsiteY4" fmla="*/ 39669 h 161364"/>
                <a:gd name="connsiteX5" fmla="*/ 46349 w 248770"/>
                <a:gd name="connsiteY5" fmla="*/ 38324 h 161364"/>
                <a:gd name="connsiteX6" fmla="*/ 46349 w 248770"/>
                <a:gd name="connsiteY6" fmla="*/ 38324 h 161364"/>
                <a:gd name="connsiteX7" fmla="*/ 47022 w 248770"/>
                <a:gd name="connsiteY7" fmla="*/ 38324 h 161364"/>
                <a:gd name="connsiteX8" fmla="*/ 77278 w 248770"/>
                <a:gd name="connsiteY8" fmla="*/ 30256 h 161364"/>
                <a:gd name="connsiteX9" fmla="*/ 116274 w 248770"/>
                <a:gd name="connsiteY9" fmla="*/ 51099 h 161364"/>
                <a:gd name="connsiteX10" fmla="*/ 205025 w 248770"/>
                <a:gd name="connsiteY10" fmla="*/ 19498 h 161364"/>
                <a:gd name="connsiteX11" fmla="*/ 251417 w 248770"/>
                <a:gd name="connsiteY11" fmla="*/ 0 h 161364"/>
                <a:gd name="connsiteX12" fmla="*/ 91397 w 248770"/>
                <a:gd name="connsiteY12" fmla="*/ 23532 h 161364"/>
                <a:gd name="connsiteX13" fmla="*/ 46349 w 248770"/>
                <a:gd name="connsiteY13" fmla="*/ 37652 h 161364"/>
                <a:gd name="connsiteX14" fmla="*/ 11387 w 248770"/>
                <a:gd name="connsiteY14" fmla="*/ 66563 h 161364"/>
                <a:gd name="connsiteX15" fmla="*/ 34919 w 248770"/>
                <a:gd name="connsiteY15" fmla="*/ 164054 h 161364"/>
                <a:gd name="connsiteX16" fmla="*/ 11387 w 248770"/>
                <a:gd name="connsiteY16" fmla="*/ 95474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770" h="161364">
                  <a:moveTo>
                    <a:pt x="11387" y="95474"/>
                  </a:moveTo>
                  <a:cubicBezTo>
                    <a:pt x="13404" y="86061"/>
                    <a:pt x="17438" y="77993"/>
                    <a:pt x="24834" y="75304"/>
                  </a:cubicBezTo>
                  <a:cubicBezTo>
                    <a:pt x="23489" y="74631"/>
                    <a:pt x="22144" y="73959"/>
                    <a:pt x="21472" y="72614"/>
                  </a:cubicBezTo>
                  <a:cubicBezTo>
                    <a:pt x="15421" y="65891"/>
                    <a:pt x="24161" y="60512"/>
                    <a:pt x="27523" y="55133"/>
                  </a:cubicBezTo>
                  <a:cubicBezTo>
                    <a:pt x="32230" y="48409"/>
                    <a:pt x="38953" y="44375"/>
                    <a:pt x="45677" y="39669"/>
                  </a:cubicBezTo>
                  <a:cubicBezTo>
                    <a:pt x="45677" y="38996"/>
                    <a:pt x="46349" y="38996"/>
                    <a:pt x="46349" y="38324"/>
                  </a:cubicBezTo>
                  <a:lnTo>
                    <a:pt x="46349" y="38324"/>
                  </a:lnTo>
                  <a:cubicBezTo>
                    <a:pt x="46349" y="38324"/>
                    <a:pt x="47022" y="38324"/>
                    <a:pt x="47022" y="38324"/>
                  </a:cubicBezTo>
                  <a:cubicBezTo>
                    <a:pt x="57107" y="35635"/>
                    <a:pt x="66520" y="30928"/>
                    <a:pt x="77278" y="30256"/>
                  </a:cubicBezTo>
                  <a:cubicBezTo>
                    <a:pt x="94086" y="28911"/>
                    <a:pt x="109550" y="31601"/>
                    <a:pt x="116274" y="51099"/>
                  </a:cubicBezTo>
                  <a:cubicBezTo>
                    <a:pt x="141823" y="29584"/>
                    <a:pt x="176113" y="30928"/>
                    <a:pt x="205025" y="19498"/>
                  </a:cubicBezTo>
                  <a:cubicBezTo>
                    <a:pt x="220489" y="13447"/>
                    <a:pt x="238642" y="13447"/>
                    <a:pt x="251417" y="0"/>
                  </a:cubicBezTo>
                  <a:cubicBezTo>
                    <a:pt x="198301" y="12102"/>
                    <a:pt x="144513" y="16137"/>
                    <a:pt x="91397" y="23532"/>
                  </a:cubicBezTo>
                  <a:cubicBezTo>
                    <a:pt x="75933" y="25549"/>
                    <a:pt x="59124" y="25549"/>
                    <a:pt x="46349" y="37652"/>
                  </a:cubicBezTo>
                  <a:cubicBezTo>
                    <a:pt x="28196" y="38996"/>
                    <a:pt x="20128" y="54460"/>
                    <a:pt x="11387" y="66563"/>
                  </a:cubicBezTo>
                  <a:cubicBezTo>
                    <a:pt x="-11473" y="96146"/>
                    <a:pt x="1974" y="148590"/>
                    <a:pt x="34919" y="164054"/>
                  </a:cubicBezTo>
                  <a:cubicBezTo>
                    <a:pt x="16766" y="144556"/>
                    <a:pt x="4663" y="123041"/>
                    <a:pt x="11387" y="95474"/>
                  </a:cubicBezTo>
                  <a:close/>
                </a:path>
              </a:pathLst>
            </a:custGeom>
            <a:noFill/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746DE97-ABC5-48AA-A0C4-8915D364C61F}"/>
                </a:ext>
              </a:extLst>
            </p:cNvPr>
            <p:cNvSpPr/>
            <p:nvPr/>
          </p:nvSpPr>
          <p:spPr>
            <a:xfrm>
              <a:off x="5893389" y="3233711"/>
              <a:ext cx="10944" cy="10944"/>
            </a:xfrm>
            <a:custGeom>
              <a:avLst/>
              <a:gdLst>
                <a:gd name="connsiteX0" fmla="*/ 2017 w 0"/>
                <a:gd name="connsiteY0" fmla="*/ 0 h 0"/>
                <a:gd name="connsiteX1" fmla="*/ 0 w 0"/>
                <a:gd name="connsiteY1" fmla="*/ 2690 h 0"/>
                <a:gd name="connsiteX2" fmla="*/ 201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017" y="0"/>
                  </a:moveTo>
                  <a:cubicBezTo>
                    <a:pt x="1344" y="673"/>
                    <a:pt x="672" y="2017"/>
                    <a:pt x="0" y="2690"/>
                  </a:cubicBezTo>
                  <a:cubicBezTo>
                    <a:pt x="672" y="1345"/>
                    <a:pt x="1344" y="673"/>
                    <a:pt x="2017" y="0"/>
                  </a:cubicBezTo>
                  <a:close/>
                </a:path>
              </a:pathLst>
            </a:custGeom>
            <a:solidFill>
              <a:srgbClr val="313131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72B76873-98F4-4406-BED2-433BB7355FDD}"/>
                </a:ext>
              </a:extLst>
            </p:cNvPr>
            <p:cNvSpPr/>
            <p:nvPr/>
          </p:nvSpPr>
          <p:spPr>
            <a:xfrm>
              <a:off x="6427017" y="3006080"/>
              <a:ext cx="10944" cy="10944"/>
            </a:xfrm>
            <a:custGeom>
              <a:avLst/>
              <a:gdLst>
                <a:gd name="connsiteX0" fmla="*/ 264 w 0"/>
                <a:gd name="connsiteY0" fmla="*/ 1345 h 0"/>
                <a:gd name="connsiteX1" fmla="*/ 1609 w 0"/>
                <a:gd name="connsiteY1" fmla="*/ 4034 h 0"/>
                <a:gd name="connsiteX2" fmla="*/ 1609 w 0"/>
                <a:gd name="connsiteY2" fmla="*/ 0 h 0"/>
                <a:gd name="connsiteX3" fmla="*/ 264 w 0"/>
                <a:gd name="connsiteY3" fmla="*/ 134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64" y="1345"/>
                  </a:moveTo>
                  <a:cubicBezTo>
                    <a:pt x="-409" y="2017"/>
                    <a:pt x="264" y="3362"/>
                    <a:pt x="1609" y="4034"/>
                  </a:cubicBezTo>
                  <a:cubicBezTo>
                    <a:pt x="1609" y="2690"/>
                    <a:pt x="1609" y="1345"/>
                    <a:pt x="1609" y="0"/>
                  </a:cubicBezTo>
                  <a:cubicBezTo>
                    <a:pt x="1609" y="0"/>
                    <a:pt x="936" y="0"/>
                    <a:pt x="264" y="1345"/>
                  </a:cubicBezTo>
                  <a:close/>
                </a:path>
              </a:pathLst>
            </a:custGeom>
            <a:solidFill>
              <a:srgbClr val="F4F4F4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456277BB-603E-41BB-A898-D5B6BC8835BE}"/>
                </a:ext>
              </a:extLst>
            </p:cNvPr>
            <p:cNvSpPr/>
            <p:nvPr/>
          </p:nvSpPr>
          <p:spPr>
            <a:xfrm>
              <a:off x="6771080" y="3127829"/>
              <a:ext cx="10944" cy="10944"/>
            </a:xfrm>
            <a:custGeom>
              <a:avLst/>
              <a:gdLst>
                <a:gd name="connsiteX0" fmla="*/ 0 w 0"/>
                <a:gd name="connsiteY0" fmla="*/ 504 h 0"/>
                <a:gd name="connsiteX1" fmla="*/ 0 w 0"/>
                <a:gd name="connsiteY1" fmla="*/ 504 h 0"/>
                <a:gd name="connsiteX2" fmla="*/ 0 w 0"/>
                <a:gd name="connsiteY2" fmla="*/ 504 h 0"/>
                <a:gd name="connsiteX3" fmla="*/ 0 w 0"/>
                <a:gd name="connsiteY3" fmla="*/ 50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504"/>
                  </a:moveTo>
                  <a:cubicBezTo>
                    <a:pt x="0" y="504"/>
                    <a:pt x="0" y="-168"/>
                    <a:pt x="0" y="504"/>
                  </a:cubicBezTo>
                  <a:cubicBezTo>
                    <a:pt x="0" y="-168"/>
                    <a:pt x="0" y="-168"/>
                    <a:pt x="0" y="504"/>
                  </a:cubicBezTo>
                  <a:lnTo>
                    <a:pt x="0" y="504"/>
                  </a:lnTo>
                  <a:close/>
                </a:path>
              </a:pathLst>
            </a:custGeom>
            <a:solidFill>
              <a:srgbClr val="D9D9D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CC95CA23-51E0-4003-8291-AD30E0C62D68}"/>
                </a:ext>
              </a:extLst>
            </p:cNvPr>
            <p:cNvSpPr/>
            <p:nvPr/>
          </p:nvSpPr>
          <p:spPr>
            <a:xfrm>
              <a:off x="6744816" y="3032344"/>
              <a:ext cx="10944" cy="10944"/>
            </a:xfrm>
            <a:custGeom>
              <a:avLst/>
              <a:gdLst>
                <a:gd name="connsiteX0" fmla="*/ 10085 w 6723"/>
                <a:gd name="connsiteY0" fmla="*/ 0 h 0"/>
                <a:gd name="connsiteX1" fmla="*/ 10085 w 6723"/>
                <a:gd name="connsiteY1" fmla="*/ 0 h 0"/>
                <a:gd name="connsiteX2" fmla="*/ 0 w 6723"/>
                <a:gd name="connsiteY2" fmla="*/ 0 h 0"/>
                <a:gd name="connsiteX3" fmla="*/ 10085 w 6723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23">
                  <a:moveTo>
                    <a:pt x="10085" y="0"/>
                  </a:moveTo>
                  <a:lnTo>
                    <a:pt x="10085" y="0"/>
                  </a:lnTo>
                  <a:cubicBezTo>
                    <a:pt x="6724" y="0"/>
                    <a:pt x="3362" y="0"/>
                    <a:pt x="0" y="0"/>
                  </a:cubicBezTo>
                  <a:cubicBezTo>
                    <a:pt x="3362" y="3362"/>
                    <a:pt x="6724" y="3362"/>
                    <a:pt x="10085" y="0"/>
                  </a:cubicBezTo>
                  <a:close/>
                </a:path>
              </a:pathLst>
            </a:custGeom>
            <a:solidFill>
              <a:srgbClr val="D9D9D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2CE9BBC4-1894-4D5E-9E4C-803C192631B0}"/>
                </a:ext>
              </a:extLst>
            </p:cNvPr>
            <p:cNvSpPr/>
            <p:nvPr/>
          </p:nvSpPr>
          <p:spPr>
            <a:xfrm>
              <a:off x="6122113" y="3107856"/>
              <a:ext cx="10944" cy="10944"/>
            </a:xfrm>
            <a:custGeom>
              <a:avLst/>
              <a:gdLst>
                <a:gd name="connsiteX0" fmla="*/ 0 w 6723"/>
                <a:gd name="connsiteY0" fmla="*/ 0 h 6723"/>
                <a:gd name="connsiteX1" fmla="*/ 7396 w 6723"/>
                <a:gd name="connsiteY1" fmla="*/ 7396 h 6723"/>
                <a:gd name="connsiteX2" fmla="*/ 0 w 6723"/>
                <a:gd name="connsiteY2" fmla="*/ 0 h 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3" h="6723">
                  <a:moveTo>
                    <a:pt x="0" y="0"/>
                  </a:moveTo>
                  <a:cubicBezTo>
                    <a:pt x="2690" y="2690"/>
                    <a:pt x="5379" y="4707"/>
                    <a:pt x="7396" y="7396"/>
                  </a:cubicBezTo>
                  <a:cubicBezTo>
                    <a:pt x="6724" y="4034"/>
                    <a:pt x="4707" y="1345"/>
                    <a:pt x="0" y="0"/>
                  </a:cubicBezTo>
                  <a:close/>
                </a:path>
              </a:pathLst>
            </a:custGeom>
            <a:solidFill>
              <a:srgbClr val="E7E7E7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8667943-7C3C-440F-A0EA-8C948A1EF46C}"/>
                </a:ext>
              </a:extLst>
            </p:cNvPr>
            <p:cNvSpPr/>
            <p:nvPr/>
          </p:nvSpPr>
          <p:spPr>
            <a:xfrm>
              <a:off x="6770259" y="3128163"/>
              <a:ext cx="10944" cy="10944"/>
            </a:xfrm>
            <a:custGeom>
              <a:avLst/>
              <a:gdLst>
                <a:gd name="connsiteX0" fmla="*/ 504 w 0"/>
                <a:gd name="connsiteY0" fmla="*/ 299 h 0"/>
                <a:gd name="connsiteX1" fmla="*/ 504 w 0"/>
                <a:gd name="connsiteY1" fmla="*/ 299 h 0"/>
                <a:gd name="connsiteX2" fmla="*/ 504 w 0"/>
                <a:gd name="connsiteY2" fmla="*/ 299 h 0"/>
                <a:gd name="connsiteX3" fmla="*/ 504 w 0"/>
                <a:gd name="connsiteY3" fmla="*/ 2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504" y="299"/>
                  </a:moveTo>
                  <a:cubicBezTo>
                    <a:pt x="504" y="299"/>
                    <a:pt x="-168" y="-373"/>
                    <a:pt x="504" y="299"/>
                  </a:cubicBezTo>
                  <a:cubicBezTo>
                    <a:pt x="-168" y="299"/>
                    <a:pt x="-168" y="299"/>
                    <a:pt x="504" y="299"/>
                  </a:cubicBezTo>
                  <a:cubicBezTo>
                    <a:pt x="504" y="299"/>
                    <a:pt x="504" y="299"/>
                    <a:pt x="504" y="299"/>
                  </a:cubicBezTo>
                  <a:close/>
                </a:path>
              </a:pathLst>
            </a:custGeom>
            <a:solidFill>
              <a:srgbClr val="DADADA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27EED1AD-6C61-40E1-8B8C-B539683A7253}"/>
                </a:ext>
              </a:extLst>
            </p:cNvPr>
            <p:cNvSpPr/>
            <p:nvPr/>
          </p:nvSpPr>
          <p:spPr>
            <a:xfrm>
              <a:off x="6556581" y="3234803"/>
              <a:ext cx="10944" cy="10944"/>
            </a:xfrm>
            <a:custGeom>
              <a:avLst/>
              <a:gdLst>
                <a:gd name="connsiteX0" fmla="*/ 0 w 6723"/>
                <a:gd name="connsiteY0" fmla="*/ 0 h 0"/>
                <a:gd name="connsiteX1" fmla="*/ 3362 w 6723"/>
                <a:gd name="connsiteY1" fmla="*/ 4707 h 0"/>
                <a:gd name="connsiteX2" fmla="*/ 5379 w 6723"/>
                <a:gd name="connsiteY2" fmla="*/ 4707 h 0"/>
                <a:gd name="connsiteX3" fmla="*/ 7396 w 6723"/>
                <a:gd name="connsiteY3" fmla="*/ 4707 h 0"/>
                <a:gd name="connsiteX4" fmla="*/ 2017 w 6723"/>
                <a:gd name="connsiteY4" fmla="*/ 0 h 0"/>
                <a:gd name="connsiteX5" fmla="*/ 0 w 6723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3">
                  <a:moveTo>
                    <a:pt x="0" y="0"/>
                  </a:moveTo>
                  <a:cubicBezTo>
                    <a:pt x="1345" y="1345"/>
                    <a:pt x="2690" y="3362"/>
                    <a:pt x="3362" y="4707"/>
                  </a:cubicBezTo>
                  <a:lnTo>
                    <a:pt x="5379" y="4707"/>
                  </a:lnTo>
                  <a:lnTo>
                    <a:pt x="7396" y="4707"/>
                  </a:lnTo>
                  <a:cubicBezTo>
                    <a:pt x="6051" y="2689"/>
                    <a:pt x="4034" y="1345"/>
                    <a:pt x="2017" y="0"/>
                  </a:cubicBezTo>
                  <a:cubicBezTo>
                    <a:pt x="1345" y="672"/>
                    <a:pt x="672" y="0"/>
                    <a:pt x="0" y="0"/>
                  </a:cubicBezTo>
                  <a:close/>
                </a:path>
              </a:pathLst>
            </a:custGeom>
            <a:solidFill>
              <a:srgbClr val="898989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0DF112D-1CC7-48BF-A955-5AF7A385607A}"/>
                </a:ext>
              </a:extLst>
            </p:cNvPr>
            <p:cNvSpPr/>
            <p:nvPr/>
          </p:nvSpPr>
          <p:spPr>
            <a:xfrm>
              <a:off x="6552553" y="1813722"/>
              <a:ext cx="87550" cy="262651"/>
            </a:xfrm>
            <a:custGeom>
              <a:avLst/>
              <a:gdLst>
                <a:gd name="connsiteX0" fmla="*/ 31388 w 53788"/>
                <a:gd name="connsiteY0" fmla="*/ 163739 h 161364"/>
                <a:gd name="connsiteX1" fmla="*/ 7856 w 53788"/>
                <a:gd name="connsiteY1" fmla="*/ 105244 h 161364"/>
                <a:gd name="connsiteX2" fmla="*/ 13907 w 53788"/>
                <a:gd name="connsiteY2" fmla="*/ 12460 h 161364"/>
                <a:gd name="connsiteX3" fmla="*/ 40129 w 53788"/>
                <a:gd name="connsiteY3" fmla="*/ 11787 h 161364"/>
                <a:gd name="connsiteX4" fmla="*/ 31388 w 53788"/>
                <a:gd name="connsiteY4" fmla="*/ 163739 h 16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88" h="161364">
                  <a:moveTo>
                    <a:pt x="31388" y="163739"/>
                  </a:moveTo>
                  <a:cubicBezTo>
                    <a:pt x="22647" y="142896"/>
                    <a:pt x="15252" y="124070"/>
                    <a:pt x="7856" y="105244"/>
                  </a:cubicBezTo>
                  <a:cubicBezTo>
                    <a:pt x="-4919" y="73644"/>
                    <a:pt x="-1557" y="42043"/>
                    <a:pt x="13907" y="12460"/>
                  </a:cubicBezTo>
                  <a:cubicBezTo>
                    <a:pt x="21975" y="-3004"/>
                    <a:pt x="30043" y="-5022"/>
                    <a:pt x="40129" y="11787"/>
                  </a:cubicBezTo>
                  <a:cubicBezTo>
                    <a:pt x="68367" y="58852"/>
                    <a:pt x="66350" y="116002"/>
                    <a:pt x="31388" y="163739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7421410-E744-404C-8E67-298A044E2B2A}"/>
                </a:ext>
              </a:extLst>
            </p:cNvPr>
            <p:cNvSpPr/>
            <p:nvPr/>
          </p:nvSpPr>
          <p:spPr>
            <a:xfrm>
              <a:off x="5704767" y="1499122"/>
              <a:ext cx="98495" cy="229820"/>
            </a:xfrm>
            <a:custGeom>
              <a:avLst/>
              <a:gdLst>
                <a:gd name="connsiteX0" fmla="*/ 35874 w 60511"/>
                <a:gd name="connsiteY0" fmla="*/ 0 h 141194"/>
                <a:gd name="connsiteX1" fmla="*/ 42597 w 60511"/>
                <a:gd name="connsiteY1" fmla="*/ 135143 h 141194"/>
                <a:gd name="connsiteX2" fmla="*/ 16375 w 60511"/>
                <a:gd name="connsiteY2" fmla="*/ 135143 h 141194"/>
                <a:gd name="connsiteX3" fmla="*/ 35874 w 60511"/>
                <a:gd name="connsiteY3" fmla="*/ 0 h 14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511" h="141194">
                  <a:moveTo>
                    <a:pt x="35874" y="0"/>
                  </a:moveTo>
                  <a:cubicBezTo>
                    <a:pt x="49321" y="45720"/>
                    <a:pt x="81594" y="87406"/>
                    <a:pt x="42597" y="135143"/>
                  </a:cubicBezTo>
                  <a:cubicBezTo>
                    <a:pt x="31840" y="148590"/>
                    <a:pt x="25789" y="151952"/>
                    <a:pt x="16375" y="135143"/>
                  </a:cubicBezTo>
                  <a:cubicBezTo>
                    <a:pt x="-10519" y="89423"/>
                    <a:pt x="-4467" y="38997"/>
                    <a:pt x="35874" y="0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E8F8420-9788-4BE8-A296-D84CEE551976}"/>
                </a:ext>
              </a:extLst>
            </p:cNvPr>
            <p:cNvSpPr/>
            <p:nvPr/>
          </p:nvSpPr>
          <p:spPr>
            <a:xfrm>
              <a:off x="5434584" y="2246583"/>
              <a:ext cx="87550" cy="218876"/>
            </a:xfrm>
            <a:custGeom>
              <a:avLst/>
              <a:gdLst>
                <a:gd name="connsiteX0" fmla="*/ 53948 w 53788"/>
                <a:gd name="connsiteY0" fmla="*/ 109593 h 134470"/>
                <a:gd name="connsiteX1" fmla="*/ 47897 w 53788"/>
                <a:gd name="connsiteY1" fmla="*/ 135815 h 134470"/>
                <a:gd name="connsiteX2" fmla="*/ 28399 w 53788"/>
                <a:gd name="connsiteY2" fmla="*/ 116989 h 134470"/>
                <a:gd name="connsiteX3" fmla="*/ 9573 w 53788"/>
                <a:gd name="connsiteY3" fmla="*/ 15464 h 134470"/>
                <a:gd name="connsiteX4" fmla="*/ 23020 w 53788"/>
                <a:gd name="connsiteY4" fmla="*/ 0 h 134470"/>
                <a:gd name="connsiteX5" fmla="*/ 35123 w 53788"/>
                <a:gd name="connsiteY5" fmla="*/ 15464 h 134470"/>
                <a:gd name="connsiteX6" fmla="*/ 53948 w 53788"/>
                <a:gd name="connsiteY6" fmla="*/ 109593 h 13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788" h="134470">
                  <a:moveTo>
                    <a:pt x="53948" y="109593"/>
                  </a:moveTo>
                  <a:cubicBezTo>
                    <a:pt x="52604" y="119006"/>
                    <a:pt x="60000" y="132453"/>
                    <a:pt x="47897" y="135815"/>
                  </a:cubicBezTo>
                  <a:cubicBezTo>
                    <a:pt x="37140" y="138505"/>
                    <a:pt x="33106" y="125057"/>
                    <a:pt x="28399" y="116989"/>
                  </a:cubicBezTo>
                  <a:cubicBezTo>
                    <a:pt x="9573" y="85388"/>
                    <a:pt x="-13287" y="55133"/>
                    <a:pt x="9573" y="15464"/>
                  </a:cubicBezTo>
                  <a:cubicBezTo>
                    <a:pt x="12935" y="9413"/>
                    <a:pt x="14952" y="672"/>
                    <a:pt x="23020" y="0"/>
                  </a:cubicBezTo>
                  <a:cubicBezTo>
                    <a:pt x="31761" y="0"/>
                    <a:pt x="33106" y="9413"/>
                    <a:pt x="35123" y="15464"/>
                  </a:cubicBezTo>
                  <a:cubicBezTo>
                    <a:pt x="45880" y="46392"/>
                    <a:pt x="50587" y="77993"/>
                    <a:pt x="53948" y="109593"/>
                  </a:cubicBezTo>
                  <a:close/>
                </a:path>
              </a:pathLst>
            </a:custGeom>
            <a:solidFill>
              <a:schemeClr val="accent3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70E0526B-7894-4D0F-9981-EDBB18CDF423}"/>
                </a:ext>
              </a:extLst>
            </p:cNvPr>
            <p:cNvSpPr/>
            <p:nvPr/>
          </p:nvSpPr>
          <p:spPr>
            <a:xfrm>
              <a:off x="5833197" y="2268469"/>
              <a:ext cx="590964" cy="667569"/>
            </a:xfrm>
            <a:custGeom>
              <a:avLst/>
              <a:gdLst>
                <a:gd name="connsiteX0" fmla="*/ 0 w 363070"/>
                <a:gd name="connsiteY0" fmla="*/ 259528 h 410135"/>
                <a:gd name="connsiteX1" fmla="*/ 53788 w 363070"/>
                <a:gd name="connsiteY1" fmla="*/ 285750 h 410135"/>
                <a:gd name="connsiteX2" fmla="*/ 57150 w 363070"/>
                <a:gd name="connsiteY2" fmla="*/ 132453 h 410135"/>
                <a:gd name="connsiteX3" fmla="*/ 80010 w 363070"/>
                <a:gd name="connsiteY3" fmla="*/ 175484 h 410135"/>
                <a:gd name="connsiteX4" fmla="*/ 98163 w 363070"/>
                <a:gd name="connsiteY4" fmla="*/ 188931 h 410135"/>
                <a:gd name="connsiteX5" fmla="*/ 103542 w 363070"/>
                <a:gd name="connsiteY5" fmla="*/ 170105 h 410135"/>
                <a:gd name="connsiteX6" fmla="*/ 187586 w 363070"/>
                <a:gd name="connsiteY6" fmla="*/ 0 h 410135"/>
                <a:gd name="connsiteX7" fmla="*/ 249443 w 363070"/>
                <a:gd name="connsiteY7" fmla="*/ 190948 h 410135"/>
                <a:gd name="connsiteX8" fmla="*/ 262218 w 363070"/>
                <a:gd name="connsiteY8" fmla="*/ 211791 h 410135"/>
                <a:gd name="connsiteX9" fmla="*/ 276337 w 363070"/>
                <a:gd name="connsiteY9" fmla="*/ 188931 h 410135"/>
                <a:gd name="connsiteX10" fmla="*/ 293146 w 363070"/>
                <a:gd name="connsiteY10" fmla="*/ 126402 h 410135"/>
                <a:gd name="connsiteX11" fmla="*/ 305248 w 363070"/>
                <a:gd name="connsiteY11" fmla="*/ 285077 h 410135"/>
                <a:gd name="connsiteX12" fmla="*/ 368449 w 363070"/>
                <a:gd name="connsiteY12" fmla="*/ 267596 h 410135"/>
                <a:gd name="connsiteX13" fmla="*/ 293146 w 363070"/>
                <a:gd name="connsiteY13" fmla="*/ 379207 h 410135"/>
                <a:gd name="connsiteX14" fmla="*/ 70597 w 363070"/>
                <a:gd name="connsiteY14" fmla="*/ 363743 h 410135"/>
                <a:gd name="connsiteX15" fmla="*/ 0 w 363070"/>
                <a:gd name="connsiteY15" fmla="*/ 259528 h 41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3070" h="410135">
                  <a:moveTo>
                    <a:pt x="0" y="259528"/>
                  </a:moveTo>
                  <a:cubicBezTo>
                    <a:pt x="23532" y="261545"/>
                    <a:pt x="31600" y="282388"/>
                    <a:pt x="53788" y="285750"/>
                  </a:cubicBezTo>
                  <a:cubicBezTo>
                    <a:pt x="34290" y="233979"/>
                    <a:pt x="48409" y="184224"/>
                    <a:pt x="57150" y="132453"/>
                  </a:cubicBezTo>
                  <a:cubicBezTo>
                    <a:pt x="64546" y="147245"/>
                    <a:pt x="71941" y="161365"/>
                    <a:pt x="80010" y="175484"/>
                  </a:cubicBezTo>
                  <a:cubicBezTo>
                    <a:pt x="84044" y="182207"/>
                    <a:pt x="88750" y="190948"/>
                    <a:pt x="98163" y="188931"/>
                  </a:cubicBezTo>
                  <a:cubicBezTo>
                    <a:pt x="106904" y="186914"/>
                    <a:pt x="102870" y="176829"/>
                    <a:pt x="103542" y="170105"/>
                  </a:cubicBezTo>
                  <a:cubicBezTo>
                    <a:pt x="106904" y="103542"/>
                    <a:pt x="143883" y="53788"/>
                    <a:pt x="187586" y="0"/>
                  </a:cubicBezTo>
                  <a:cubicBezTo>
                    <a:pt x="198344" y="70597"/>
                    <a:pt x="225238" y="130436"/>
                    <a:pt x="249443" y="190948"/>
                  </a:cubicBezTo>
                  <a:cubicBezTo>
                    <a:pt x="252805" y="199016"/>
                    <a:pt x="252132" y="212463"/>
                    <a:pt x="262218" y="211791"/>
                  </a:cubicBezTo>
                  <a:cubicBezTo>
                    <a:pt x="273647" y="211119"/>
                    <a:pt x="273647" y="197672"/>
                    <a:pt x="276337" y="188931"/>
                  </a:cubicBezTo>
                  <a:cubicBezTo>
                    <a:pt x="281716" y="170777"/>
                    <a:pt x="286422" y="151952"/>
                    <a:pt x="293146" y="126402"/>
                  </a:cubicBezTo>
                  <a:cubicBezTo>
                    <a:pt x="319368" y="182880"/>
                    <a:pt x="305248" y="233979"/>
                    <a:pt x="305248" y="285077"/>
                  </a:cubicBezTo>
                  <a:cubicBezTo>
                    <a:pt x="325419" y="284405"/>
                    <a:pt x="340210" y="266924"/>
                    <a:pt x="368449" y="267596"/>
                  </a:cubicBezTo>
                  <a:cubicBezTo>
                    <a:pt x="332815" y="302559"/>
                    <a:pt x="327436" y="351641"/>
                    <a:pt x="293146" y="379207"/>
                  </a:cubicBezTo>
                  <a:cubicBezTo>
                    <a:pt x="233979" y="426272"/>
                    <a:pt x="127747" y="430978"/>
                    <a:pt x="70597" y="363743"/>
                  </a:cubicBezTo>
                  <a:cubicBezTo>
                    <a:pt x="43030" y="332142"/>
                    <a:pt x="20171" y="299197"/>
                    <a:pt x="0" y="259528"/>
                  </a:cubicBezTo>
                  <a:close/>
                </a:path>
              </a:pathLst>
            </a:custGeom>
            <a:solidFill>
              <a:srgbClr val="FEFEFE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5DD1744-C065-477D-9E6F-84B447941AD2}"/>
                </a:ext>
              </a:extLst>
            </p:cNvPr>
            <p:cNvSpPr/>
            <p:nvPr/>
          </p:nvSpPr>
          <p:spPr>
            <a:xfrm>
              <a:off x="5983459" y="2520465"/>
              <a:ext cx="290440" cy="404088"/>
            </a:xfrm>
            <a:custGeom>
              <a:avLst/>
              <a:gdLst>
                <a:gd name="connsiteX0" fmla="*/ 114597 w 154641"/>
                <a:gd name="connsiteY0" fmla="*/ 135815 h 215152"/>
                <a:gd name="connsiteX1" fmla="*/ 150232 w 154641"/>
                <a:gd name="connsiteY1" fmla="*/ 87406 h 215152"/>
                <a:gd name="connsiteX2" fmla="*/ 146198 w 154641"/>
                <a:gd name="connsiteY2" fmla="*/ 153296 h 215152"/>
                <a:gd name="connsiteX3" fmla="*/ 84341 w 154641"/>
                <a:gd name="connsiteY3" fmla="*/ 219187 h 215152"/>
                <a:gd name="connsiteX4" fmla="*/ 22485 w 154641"/>
                <a:gd name="connsiteY4" fmla="*/ 191621 h 215152"/>
                <a:gd name="connsiteX5" fmla="*/ 1642 w 154641"/>
                <a:gd name="connsiteY5" fmla="*/ 116990 h 215152"/>
                <a:gd name="connsiteX6" fmla="*/ 15089 w 154641"/>
                <a:gd name="connsiteY6" fmla="*/ 112283 h 215152"/>
                <a:gd name="connsiteX7" fmla="*/ 34587 w 154641"/>
                <a:gd name="connsiteY7" fmla="*/ 100853 h 215152"/>
                <a:gd name="connsiteX8" fmla="*/ 71566 w 154641"/>
                <a:gd name="connsiteY8" fmla="*/ 0 h 215152"/>
                <a:gd name="connsiteX9" fmla="*/ 114597 w 154641"/>
                <a:gd name="connsiteY9" fmla="*/ 135815 h 21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641" h="215152">
                  <a:moveTo>
                    <a:pt x="114597" y="135815"/>
                  </a:moveTo>
                  <a:cubicBezTo>
                    <a:pt x="132078" y="122368"/>
                    <a:pt x="136785" y="103543"/>
                    <a:pt x="150232" y="87406"/>
                  </a:cubicBezTo>
                  <a:cubicBezTo>
                    <a:pt x="162334" y="112283"/>
                    <a:pt x="153593" y="133798"/>
                    <a:pt x="146198" y="153296"/>
                  </a:cubicBezTo>
                  <a:cubicBezTo>
                    <a:pt x="135440" y="183552"/>
                    <a:pt x="116614" y="209774"/>
                    <a:pt x="84341" y="219187"/>
                  </a:cubicBezTo>
                  <a:cubicBezTo>
                    <a:pt x="57447" y="227255"/>
                    <a:pt x="38621" y="211791"/>
                    <a:pt x="22485" y="191621"/>
                  </a:cubicBezTo>
                  <a:cubicBezTo>
                    <a:pt x="4331" y="169433"/>
                    <a:pt x="-3737" y="145228"/>
                    <a:pt x="1642" y="116990"/>
                  </a:cubicBezTo>
                  <a:cubicBezTo>
                    <a:pt x="2986" y="109593"/>
                    <a:pt x="8365" y="106232"/>
                    <a:pt x="15089" y="112283"/>
                  </a:cubicBezTo>
                  <a:cubicBezTo>
                    <a:pt x="31225" y="125057"/>
                    <a:pt x="32570" y="110938"/>
                    <a:pt x="34587" y="100853"/>
                  </a:cubicBezTo>
                  <a:cubicBezTo>
                    <a:pt x="41310" y="67235"/>
                    <a:pt x="54757" y="36979"/>
                    <a:pt x="71566" y="0"/>
                  </a:cubicBezTo>
                  <a:cubicBezTo>
                    <a:pt x="90392" y="47065"/>
                    <a:pt x="95099" y="92785"/>
                    <a:pt x="114597" y="135815"/>
                  </a:cubicBezTo>
                  <a:close/>
                </a:path>
              </a:pathLst>
            </a:custGeom>
            <a:solidFill>
              <a:schemeClr val="accent4"/>
            </a:solidFill>
            <a:ln w="6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9" name="Graphic 115">
            <a:extLst>
              <a:ext uri="{FF2B5EF4-FFF2-40B4-BE49-F238E27FC236}">
                <a16:creationId xmlns:a16="http://schemas.microsoft.com/office/drawing/2014/main" id="{A528D94E-7FF1-4CB0-9EFB-9038295555B2}"/>
              </a:ext>
            </a:extLst>
          </p:cNvPr>
          <p:cNvSpPr/>
          <p:nvPr/>
        </p:nvSpPr>
        <p:spPr>
          <a:xfrm>
            <a:off x="9718097" y="989330"/>
            <a:ext cx="1978697" cy="3257384"/>
          </a:xfrm>
          <a:custGeom>
            <a:avLst/>
            <a:gdLst>
              <a:gd name="connsiteX0" fmla="*/ 2960376 w 2956325"/>
              <a:gd name="connsiteY0" fmla="*/ 256627 h 4866782"/>
              <a:gd name="connsiteX1" fmla="*/ 2893440 w 2956325"/>
              <a:gd name="connsiteY1" fmla="*/ 291489 h 4866782"/>
              <a:gd name="connsiteX2" fmla="*/ 2816743 w 2956325"/>
              <a:gd name="connsiteY2" fmla="*/ 332394 h 4866782"/>
              <a:gd name="connsiteX3" fmla="*/ 2815348 w 2956325"/>
              <a:gd name="connsiteY3" fmla="*/ 356565 h 4866782"/>
              <a:gd name="connsiteX4" fmla="*/ 2828829 w 2956325"/>
              <a:gd name="connsiteY4" fmla="*/ 371905 h 4866782"/>
              <a:gd name="connsiteX5" fmla="*/ 2830223 w 2956325"/>
              <a:gd name="connsiteY5" fmla="*/ 440235 h 4866782"/>
              <a:gd name="connsiteX6" fmla="*/ 2818138 w 2956325"/>
              <a:gd name="connsiteY6" fmla="*/ 505776 h 4866782"/>
              <a:gd name="connsiteX7" fmla="*/ 2800009 w 2956325"/>
              <a:gd name="connsiteY7" fmla="*/ 527623 h 4866782"/>
              <a:gd name="connsiteX8" fmla="*/ 2769795 w 2956325"/>
              <a:gd name="connsiteY8" fmla="*/ 530877 h 4866782"/>
              <a:gd name="connsiteX9" fmla="*/ 2688915 w 2956325"/>
              <a:gd name="connsiteY9" fmla="*/ 544357 h 4866782"/>
              <a:gd name="connsiteX10" fmla="*/ 2631740 w 2956325"/>
              <a:gd name="connsiteY10" fmla="*/ 558302 h 4866782"/>
              <a:gd name="connsiteX11" fmla="*/ 2604780 w 2956325"/>
              <a:gd name="connsiteY11" fmla="*/ 570853 h 4866782"/>
              <a:gd name="connsiteX12" fmla="*/ 2462077 w 2956325"/>
              <a:gd name="connsiteY12" fmla="*/ 704724 h 4866782"/>
              <a:gd name="connsiteX13" fmla="*/ 2399790 w 2956325"/>
              <a:gd name="connsiteY13" fmla="*/ 776308 h 4866782"/>
              <a:gd name="connsiteX14" fmla="*/ 2291949 w 2956325"/>
              <a:gd name="connsiteY14" fmla="*/ 852075 h 4866782"/>
              <a:gd name="connsiteX15" fmla="*/ 2194334 w 2956325"/>
              <a:gd name="connsiteY15" fmla="*/ 897629 h 4866782"/>
              <a:gd name="connsiteX16" fmla="*/ 2137625 w 2956325"/>
              <a:gd name="connsiteY16" fmla="*/ 938069 h 4866782"/>
              <a:gd name="connsiteX17" fmla="*/ 2100903 w 2956325"/>
              <a:gd name="connsiteY17" fmla="*/ 961311 h 4866782"/>
              <a:gd name="connsiteX18" fmla="*/ 2088817 w 2956325"/>
              <a:gd name="connsiteY18" fmla="*/ 970143 h 4866782"/>
              <a:gd name="connsiteX19" fmla="*/ 2042799 w 2956325"/>
              <a:gd name="connsiteY19" fmla="*/ 1019415 h 4866782"/>
              <a:gd name="connsiteX20" fmla="*/ 2040010 w 2956325"/>
              <a:gd name="connsiteY20" fmla="*/ 1024063 h 4866782"/>
              <a:gd name="connsiteX21" fmla="*/ 2029319 w 2956325"/>
              <a:gd name="connsiteY21" fmla="*/ 1047769 h 4866782"/>
              <a:gd name="connsiteX22" fmla="*/ 1976793 w 2956325"/>
              <a:gd name="connsiteY22" fmla="*/ 1066363 h 4866782"/>
              <a:gd name="connsiteX23" fmla="*/ 1918225 w 2956325"/>
              <a:gd name="connsiteY23" fmla="*/ 1087745 h 4866782"/>
              <a:gd name="connsiteX24" fmla="*/ 1860121 w 2956325"/>
              <a:gd name="connsiteY24" fmla="*/ 1116564 h 4866782"/>
              <a:gd name="connsiteX25" fmla="*/ 1759717 w 2956325"/>
              <a:gd name="connsiteY25" fmla="*/ 1142130 h 4866782"/>
              <a:gd name="connsiteX26" fmla="*/ 1722996 w 2956325"/>
              <a:gd name="connsiteY26" fmla="*/ 1167231 h 4866782"/>
              <a:gd name="connsiteX27" fmla="*/ 1671399 w 2956325"/>
              <a:gd name="connsiteY27" fmla="*/ 1297384 h 4866782"/>
              <a:gd name="connsiteX28" fmla="*/ 1681161 w 2956325"/>
              <a:gd name="connsiteY28" fmla="*/ 1564197 h 4866782"/>
              <a:gd name="connsiteX29" fmla="*/ 1727179 w 2956325"/>
              <a:gd name="connsiteY29" fmla="*/ 1740368 h 4866782"/>
              <a:gd name="connsiteX30" fmla="*/ 1746237 w 2956325"/>
              <a:gd name="connsiteY30" fmla="*/ 1871915 h 4866782"/>
              <a:gd name="connsiteX31" fmla="*/ 1789466 w 2956325"/>
              <a:gd name="connsiteY31" fmla="*/ 2104796 h 4866782"/>
              <a:gd name="connsiteX32" fmla="*/ 1800157 w 2956325"/>
              <a:gd name="connsiteY32" fmla="*/ 2179634 h 4866782"/>
              <a:gd name="connsiteX33" fmla="*/ 1811778 w 2956325"/>
              <a:gd name="connsiteY33" fmla="*/ 2342789 h 4866782"/>
              <a:gd name="connsiteX34" fmla="*/ 1795974 w 2956325"/>
              <a:gd name="connsiteY34" fmla="*/ 2431572 h 4866782"/>
              <a:gd name="connsiteX35" fmla="*/ 1740659 w 2956325"/>
              <a:gd name="connsiteY35" fmla="*/ 2444587 h 4866782"/>
              <a:gd name="connsiteX36" fmla="*/ 1682090 w 2956325"/>
              <a:gd name="connsiteY36" fmla="*/ 2406936 h 4866782"/>
              <a:gd name="connsiteX37" fmla="*/ 1664427 w 2956325"/>
              <a:gd name="connsiteY37" fmla="*/ 2404147 h 4866782"/>
              <a:gd name="connsiteX38" fmla="*/ 1663497 w 2956325"/>
              <a:gd name="connsiteY38" fmla="*/ 2422275 h 4866782"/>
              <a:gd name="connsiteX39" fmla="*/ 1687668 w 2956325"/>
              <a:gd name="connsiteY39" fmla="*/ 2548245 h 4866782"/>
              <a:gd name="connsiteX40" fmla="*/ 1705797 w 2956325"/>
              <a:gd name="connsiteY40" fmla="*/ 2661199 h 4866782"/>
              <a:gd name="connsiteX41" fmla="*/ 1705797 w 2956325"/>
              <a:gd name="connsiteY41" fmla="*/ 2671890 h 4866782"/>
              <a:gd name="connsiteX42" fmla="*/ 1703008 w 2956325"/>
              <a:gd name="connsiteY42" fmla="*/ 2719767 h 4866782"/>
              <a:gd name="connsiteX43" fmla="*/ 1717882 w 2956325"/>
              <a:gd name="connsiteY43" fmla="*/ 2792281 h 4866782"/>
              <a:gd name="connsiteX44" fmla="*/ 1711840 w 2956325"/>
              <a:gd name="connsiteY44" fmla="*/ 2825749 h 4866782"/>
              <a:gd name="connsiteX45" fmla="*/ 1709051 w 2956325"/>
              <a:gd name="connsiteY45" fmla="*/ 2830862 h 4866782"/>
              <a:gd name="connsiteX46" fmla="*/ 1690457 w 2956325"/>
              <a:gd name="connsiteY46" fmla="*/ 2936843 h 4866782"/>
              <a:gd name="connsiteX47" fmla="*/ 1694641 w 2956325"/>
              <a:gd name="connsiteY47" fmla="*/ 3086984 h 4866782"/>
              <a:gd name="connsiteX48" fmla="*/ 1687203 w 2956325"/>
              <a:gd name="connsiteY48" fmla="*/ 3230617 h 4866782"/>
              <a:gd name="connsiteX49" fmla="*/ 1690922 w 2956325"/>
              <a:gd name="connsiteY49" fmla="*/ 3276635 h 4866782"/>
              <a:gd name="connsiteX50" fmla="*/ 1695571 w 2956325"/>
              <a:gd name="connsiteY50" fmla="*/ 3289186 h 4866782"/>
              <a:gd name="connsiteX51" fmla="*/ 1662103 w 2956325"/>
              <a:gd name="connsiteY51" fmla="*/ 3356121 h 4866782"/>
              <a:gd name="connsiteX52" fmla="*/ 1617944 w 2956325"/>
              <a:gd name="connsiteY52" fmla="*/ 3410506 h 4866782"/>
              <a:gd name="connsiteX53" fmla="*/ 1614690 w 2956325"/>
              <a:gd name="connsiteY53" fmla="*/ 3626653 h 4866782"/>
              <a:gd name="connsiteX54" fmla="*/ 1603534 w 2956325"/>
              <a:gd name="connsiteY54" fmla="*/ 3893931 h 4866782"/>
              <a:gd name="connsiteX55" fmla="*/ 1578433 w 2956325"/>
              <a:gd name="connsiteY55" fmla="*/ 4137967 h 4866782"/>
              <a:gd name="connsiteX56" fmla="*/ 1603069 w 2956325"/>
              <a:gd name="connsiteY56" fmla="*/ 4270444 h 4866782"/>
              <a:gd name="connsiteX57" fmla="*/ 1638861 w 2956325"/>
              <a:gd name="connsiteY57" fmla="*/ 4398273 h 4866782"/>
              <a:gd name="connsiteX58" fmla="*/ 1657454 w 2956325"/>
              <a:gd name="connsiteY58" fmla="*/ 4430811 h 4866782"/>
              <a:gd name="connsiteX59" fmla="*/ 1734616 w 2956325"/>
              <a:gd name="connsiteY59" fmla="*/ 4507973 h 4866782"/>
              <a:gd name="connsiteX60" fmla="*/ 1773197 w 2956325"/>
              <a:gd name="connsiteY60" fmla="*/ 4561429 h 4866782"/>
              <a:gd name="connsiteX61" fmla="*/ 1795509 w 2956325"/>
              <a:gd name="connsiteY61" fmla="*/ 4583741 h 4866782"/>
              <a:gd name="connsiteX62" fmla="*/ 1895448 w 2956325"/>
              <a:gd name="connsiteY62" fmla="*/ 4606517 h 4866782"/>
              <a:gd name="connsiteX63" fmla="*/ 1972610 w 2956325"/>
              <a:gd name="connsiteY63" fmla="*/ 4675312 h 4866782"/>
              <a:gd name="connsiteX64" fmla="*/ 1978653 w 2956325"/>
              <a:gd name="connsiteY64" fmla="*/ 4724584 h 4866782"/>
              <a:gd name="connsiteX65" fmla="*/ 1932634 w 2956325"/>
              <a:gd name="connsiteY65" fmla="*/ 4765954 h 4866782"/>
              <a:gd name="connsiteX66" fmla="*/ 1761576 w 2956325"/>
              <a:gd name="connsiteY66" fmla="*/ 4767814 h 4866782"/>
              <a:gd name="connsiteX67" fmla="*/ 1412953 w 2956325"/>
              <a:gd name="connsiteY67" fmla="*/ 4750150 h 4866782"/>
              <a:gd name="connsiteX68" fmla="*/ 1346947 w 2956325"/>
              <a:gd name="connsiteY68" fmla="*/ 4743178 h 4866782"/>
              <a:gd name="connsiteX69" fmla="*/ 1308831 w 2956325"/>
              <a:gd name="connsiteY69" fmla="*/ 4696695 h 4866782"/>
              <a:gd name="connsiteX70" fmla="*/ 1314874 w 2956325"/>
              <a:gd name="connsiteY70" fmla="*/ 4545624 h 4866782"/>
              <a:gd name="connsiteX71" fmla="*/ 1343693 w 2956325"/>
              <a:gd name="connsiteY71" fmla="*/ 4457771 h 4866782"/>
              <a:gd name="connsiteX72" fmla="*/ 1355779 w 2956325"/>
              <a:gd name="connsiteY72" fmla="*/ 4409429 h 4866782"/>
              <a:gd name="connsiteX73" fmla="*/ 1352525 w 2956325"/>
              <a:gd name="connsiteY73" fmla="*/ 4297404 h 4866782"/>
              <a:gd name="connsiteX74" fmla="*/ 1368329 w 2956325"/>
              <a:gd name="connsiteY74" fmla="*/ 4270909 h 4866782"/>
              <a:gd name="connsiteX75" fmla="*/ 1379485 w 2956325"/>
              <a:gd name="connsiteY75" fmla="*/ 4252316 h 4866782"/>
              <a:gd name="connsiteX76" fmla="*/ 1370653 w 2956325"/>
              <a:gd name="connsiteY76" fmla="*/ 4140756 h 4866782"/>
              <a:gd name="connsiteX77" fmla="*/ 1318592 w 2956325"/>
              <a:gd name="connsiteY77" fmla="*/ 3915313 h 4866782"/>
              <a:gd name="connsiteX78" fmla="*/ 1294421 w 2956325"/>
              <a:gd name="connsiteY78" fmla="*/ 3668953 h 4866782"/>
              <a:gd name="connsiteX79" fmla="*/ 1306972 w 2956325"/>
              <a:gd name="connsiteY79" fmla="*/ 3526714 h 4866782"/>
              <a:gd name="connsiteX80" fmla="*/ 1296745 w 2956325"/>
              <a:gd name="connsiteY80" fmla="*/ 3410506 h 4866782"/>
              <a:gd name="connsiteX81" fmla="*/ 1253051 w 2956325"/>
              <a:gd name="connsiteY81" fmla="*/ 3310568 h 4866782"/>
              <a:gd name="connsiteX82" fmla="*/ 1235852 w 2956325"/>
              <a:gd name="connsiteY82" fmla="*/ 3250604 h 4866782"/>
              <a:gd name="connsiteX83" fmla="*/ 1214005 w 2956325"/>
              <a:gd name="connsiteY83" fmla="*/ 3194360 h 4866782"/>
              <a:gd name="connsiteX84" fmla="*/ 1209822 w 2956325"/>
              <a:gd name="connsiteY84" fmla="*/ 3220855 h 4866782"/>
              <a:gd name="connsiteX85" fmla="*/ 1194947 w 2956325"/>
              <a:gd name="connsiteY85" fmla="*/ 3323583 h 4866782"/>
              <a:gd name="connsiteX86" fmla="*/ 1194483 w 2956325"/>
              <a:gd name="connsiteY86" fmla="*/ 3389589 h 4866782"/>
              <a:gd name="connsiteX87" fmla="*/ 1170311 w 2956325"/>
              <a:gd name="connsiteY87" fmla="*/ 3421663 h 4866782"/>
              <a:gd name="connsiteX88" fmla="*/ 1125688 w 2956325"/>
              <a:gd name="connsiteY88" fmla="*/ 3456990 h 4866782"/>
              <a:gd name="connsiteX89" fmla="*/ 1074556 w 2956325"/>
              <a:gd name="connsiteY89" fmla="*/ 3611778 h 4866782"/>
              <a:gd name="connsiteX90" fmla="*/ 1050385 w 2956325"/>
              <a:gd name="connsiteY90" fmla="*/ 3881845 h 4866782"/>
              <a:gd name="connsiteX91" fmla="*/ 1022960 w 2956325"/>
              <a:gd name="connsiteY91" fmla="*/ 4086836 h 4866782"/>
              <a:gd name="connsiteX92" fmla="*/ 1008550 w 2956325"/>
              <a:gd name="connsiteY92" fmla="*/ 4274163 h 4866782"/>
              <a:gd name="connsiteX93" fmla="*/ 1032256 w 2956325"/>
              <a:gd name="connsiteY93" fmla="*/ 4310420 h 4866782"/>
              <a:gd name="connsiteX94" fmla="*/ 1048061 w 2956325"/>
              <a:gd name="connsiteY94" fmla="*/ 4345282 h 4866782"/>
              <a:gd name="connsiteX95" fmla="*/ 1068048 w 2956325"/>
              <a:gd name="connsiteY95" fmla="*/ 4462885 h 4866782"/>
              <a:gd name="connsiteX96" fmla="*/ 1069443 w 2956325"/>
              <a:gd name="connsiteY96" fmla="*/ 4468462 h 4866782"/>
              <a:gd name="connsiteX97" fmla="*/ 1102911 w 2956325"/>
              <a:gd name="connsiteY97" fmla="*/ 4508903 h 4866782"/>
              <a:gd name="connsiteX98" fmla="*/ 1128941 w 2956325"/>
              <a:gd name="connsiteY98" fmla="*/ 4556780 h 4866782"/>
              <a:gd name="connsiteX99" fmla="*/ 1132195 w 2956325"/>
              <a:gd name="connsiteY99" fmla="*/ 4565147 h 4866782"/>
              <a:gd name="connsiteX100" fmla="*/ 1190299 w 2956325"/>
              <a:gd name="connsiteY100" fmla="*/ 4648817 h 4866782"/>
              <a:gd name="connsiteX101" fmla="*/ 1263742 w 2956325"/>
              <a:gd name="connsiteY101" fmla="*/ 4704597 h 4866782"/>
              <a:gd name="connsiteX102" fmla="*/ 1299070 w 2956325"/>
              <a:gd name="connsiteY102" fmla="*/ 4733881 h 4866782"/>
              <a:gd name="connsiteX103" fmla="*/ 1324170 w 2956325"/>
              <a:gd name="connsiteY103" fmla="*/ 4792915 h 4866782"/>
              <a:gd name="connsiteX104" fmla="*/ 1273039 w 2956325"/>
              <a:gd name="connsiteY104" fmla="*/ 4864499 h 4866782"/>
              <a:gd name="connsiteX105" fmla="*/ 1251192 w 2956325"/>
              <a:gd name="connsiteY105" fmla="*/ 4869612 h 4866782"/>
              <a:gd name="connsiteX106" fmla="*/ 1106629 w 2956325"/>
              <a:gd name="connsiteY106" fmla="*/ 4869612 h 4866782"/>
              <a:gd name="connsiteX107" fmla="*/ 1088036 w 2956325"/>
              <a:gd name="connsiteY107" fmla="*/ 4866823 h 4866782"/>
              <a:gd name="connsiteX108" fmla="*/ 932783 w 2956325"/>
              <a:gd name="connsiteY108" fmla="*/ 4842651 h 4866782"/>
              <a:gd name="connsiteX109" fmla="*/ 834238 w 2956325"/>
              <a:gd name="connsiteY109" fmla="*/ 4814297 h 4866782"/>
              <a:gd name="connsiteX110" fmla="*/ 795657 w 2956325"/>
              <a:gd name="connsiteY110" fmla="*/ 4773391 h 4866782"/>
              <a:gd name="connsiteX111" fmla="*/ 817505 w 2956325"/>
              <a:gd name="connsiteY111" fmla="*/ 4554921 h 4866782"/>
              <a:gd name="connsiteX112" fmla="*/ 805884 w 2956325"/>
              <a:gd name="connsiteY112" fmla="*/ 4418726 h 4866782"/>
              <a:gd name="connsiteX113" fmla="*/ 795193 w 2956325"/>
              <a:gd name="connsiteY113" fmla="*/ 4366664 h 4866782"/>
              <a:gd name="connsiteX114" fmla="*/ 802630 w 2956325"/>
              <a:gd name="connsiteY114" fmla="*/ 4349466 h 4866782"/>
              <a:gd name="connsiteX115" fmla="*/ 823547 w 2956325"/>
              <a:gd name="connsiteY115" fmla="*/ 4285319 h 4866782"/>
              <a:gd name="connsiteX116" fmla="*/ 750569 w 2956325"/>
              <a:gd name="connsiteY116" fmla="*/ 3943668 h 4866782"/>
              <a:gd name="connsiteX117" fmla="*/ 745920 w 2956325"/>
              <a:gd name="connsiteY117" fmla="*/ 3701491 h 4866782"/>
              <a:gd name="connsiteX118" fmla="*/ 798911 w 2956325"/>
              <a:gd name="connsiteY118" fmla="*/ 3536011 h 4866782"/>
              <a:gd name="connsiteX119" fmla="*/ 827731 w 2956325"/>
              <a:gd name="connsiteY119" fmla="*/ 3428170 h 4866782"/>
              <a:gd name="connsiteX120" fmla="*/ 800306 w 2956325"/>
              <a:gd name="connsiteY120" fmla="*/ 3392843 h 4866782"/>
              <a:gd name="connsiteX121" fmla="*/ 792868 w 2956325"/>
              <a:gd name="connsiteY121" fmla="*/ 3392378 h 4866782"/>
              <a:gd name="connsiteX122" fmla="*/ 779388 w 2956325"/>
              <a:gd name="connsiteY122" fmla="*/ 3373320 h 4866782"/>
              <a:gd name="connsiteX123" fmla="*/ 784501 w 2956325"/>
              <a:gd name="connsiteY123" fmla="*/ 3296623 h 4866782"/>
              <a:gd name="connsiteX124" fmla="*/ 774275 w 2956325"/>
              <a:gd name="connsiteY124" fmla="*/ 3160892 h 4866782"/>
              <a:gd name="connsiteX125" fmla="*/ 774275 w 2956325"/>
              <a:gd name="connsiteY125" fmla="*/ 3119057 h 4866782"/>
              <a:gd name="connsiteX126" fmla="*/ 756612 w 2956325"/>
              <a:gd name="connsiteY126" fmla="*/ 2991229 h 4866782"/>
              <a:gd name="connsiteX127" fmla="*/ 738018 w 2956325"/>
              <a:gd name="connsiteY127" fmla="*/ 2592404 h 4866782"/>
              <a:gd name="connsiteX128" fmla="*/ 760330 w 2956325"/>
              <a:gd name="connsiteY128" fmla="*/ 2349297 h 4866782"/>
              <a:gd name="connsiteX129" fmla="*/ 736159 w 2956325"/>
              <a:gd name="connsiteY129" fmla="*/ 2299560 h 4866782"/>
              <a:gd name="connsiteX130" fmla="*/ 660856 w 2956325"/>
              <a:gd name="connsiteY130" fmla="*/ 2248893 h 4866782"/>
              <a:gd name="connsiteX131" fmla="*/ 637150 w 2956325"/>
              <a:gd name="connsiteY131" fmla="*/ 2205664 h 4866782"/>
              <a:gd name="connsiteX132" fmla="*/ 551621 w 2956325"/>
              <a:gd name="connsiteY132" fmla="*/ 2167548 h 4866782"/>
              <a:gd name="connsiteX133" fmla="*/ 492588 w 2956325"/>
              <a:gd name="connsiteY133" fmla="*/ 2126643 h 4866782"/>
              <a:gd name="connsiteX134" fmla="*/ 467952 w 2956325"/>
              <a:gd name="connsiteY134" fmla="*/ 2130361 h 4866782"/>
              <a:gd name="connsiteX135" fmla="*/ 452147 w 2956325"/>
              <a:gd name="connsiteY135" fmla="*/ 2151744 h 4866782"/>
              <a:gd name="connsiteX136" fmla="*/ 444245 w 2956325"/>
              <a:gd name="connsiteY136" fmla="*/ 2169407 h 4866782"/>
              <a:gd name="connsiteX137" fmla="*/ 443780 w 2956325"/>
              <a:gd name="connsiteY137" fmla="*/ 2249358 h 4866782"/>
              <a:gd name="connsiteX138" fmla="*/ 376845 w 2956325"/>
              <a:gd name="connsiteY138" fmla="*/ 2335352 h 4866782"/>
              <a:gd name="connsiteX139" fmla="*/ 386606 w 2956325"/>
              <a:gd name="connsiteY139" fmla="*/ 2215425 h 4866782"/>
              <a:gd name="connsiteX140" fmla="*/ 404734 w 2956325"/>
              <a:gd name="connsiteY140" fmla="*/ 2163364 h 4866782"/>
              <a:gd name="connsiteX141" fmla="*/ 457725 w 2956325"/>
              <a:gd name="connsiteY141" fmla="*/ 2092245 h 4866782"/>
              <a:gd name="connsiteX142" fmla="*/ 425652 w 2956325"/>
              <a:gd name="connsiteY142" fmla="*/ 1973713 h 4866782"/>
              <a:gd name="connsiteX143" fmla="*/ 417750 w 2956325"/>
              <a:gd name="connsiteY143" fmla="*/ 1964417 h 4866782"/>
              <a:gd name="connsiteX144" fmla="*/ 408453 w 2956325"/>
              <a:gd name="connsiteY144" fmla="*/ 1974178 h 4866782"/>
              <a:gd name="connsiteX145" fmla="*/ 392184 w 2956325"/>
              <a:gd name="connsiteY145" fmla="*/ 2011365 h 4866782"/>
              <a:gd name="connsiteX146" fmla="*/ 354068 w 2956325"/>
              <a:gd name="connsiteY146" fmla="*/ 1973713 h 4866782"/>
              <a:gd name="connsiteX147" fmla="*/ 352673 w 2956325"/>
              <a:gd name="connsiteY147" fmla="*/ 1953725 h 4866782"/>
              <a:gd name="connsiteX148" fmla="*/ 385212 w 2956325"/>
              <a:gd name="connsiteY148" fmla="*/ 1857040 h 4866782"/>
              <a:gd name="connsiteX149" fmla="*/ 379169 w 2956325"/>
              <a:gd name="connsiteY149" fmla="*/ 1829151 h 4866782"/>
              <a:gd name="connsiteX150" fmla="*/ 356392 w 2956325"/>
              <a:gd name="connsiteY150" fmla="*/ 1759426 h 4866782"/>
              <a:gd name="connsiteX151" fmla="*/ 348025 w 2956325"/>
              <a:gd name="connsiteY151" fmla="*/ 1742692 h 4866782"/>
              <a:gd name="connsiteX152" fmla="*/ 261567 w 2956325"/>
              <a:gd name="connsiteY152" fmla="*/ 1630203 h 4866782"/>
              <a:gd name="connsiteX153" fmla="*/ 251340 w 2956325"/>
              <a:gd name="connsiteY153" fmla="*/ 1507952 h 4866782"/>
              <a:gd name="connsiteX154" fmla="*/ 246227 w 2956325"/>
              <a:gd name="connsiteY154" fmla="*/ 1446130 h 4866782"/>
              <a:gd name="connsiteX155" fmla="*/ 238325 w 2956325"/>
              <a:gd name="connsiteY155" fmla="*/ 1421029 h 4866782"/>
              <a:gd name="connsiteX156" fmla="*/ 212759 w 2956325"/>
              <a:gd name="connsiteY156" fmla="*/ 1120748 h 4866782"/>
              <a:gd name="connsiteX157" fmla="*/ 268074 w 2956325"/>
              <a:gd name="connsiteY157" fmla="*/ 1064039 h 4866782"/>
              <a:gd name="connsiteX158" fmla="*/ 294105 w 2956325"/>
              <a:gd name="connsiteY158" fmla="*/ 1060785 h 4866782"/>
              <a:gd name="connsiteX159" fmla="*/ 289921 w 2956325"/>
              <a:gd name="connsiteY159" fmla="*/ 956663 h 4866782"/>
              <a:gd name="connsiteX160" fmla="*/ 290851 w 2956325"/>
              <a:gd name="connsiteY160" fmla="*/ 891586 h 4866782"/>
              <a:gd name="connsiteX161" fmla="*/ 289456 w 2956325"/>
              <a:gd name="connsiteY161" fmla="*/ 887867 h 4866782"/>
              <a:gd name="connsiteX162" fmla="*/ 250875 w 2956325"/>
              <a:gd name="connsiteY162" fmla="*/ 864626 h 4866782"/>
              <a:gd name="connsiteX163" fmla="*/ 121652 w 2956325"/>
              <a:gd name="connsiteY163" fmla="*/ 870204 h 4866782"/>
              <a:gd name="connsiteX164" fmla="*/ 47744 w 2956325"/>
              <a:gd name="connsiteY164" fmla="*/ 848822 h 4866782"/>
              <a:gd name="connsiteX165" fmla="*/ 30545 w 2956325"/>
              <a:gd name="connsiteY165" fmla="*/ 841384 h 4866782"/>
              <a:gd name="connsiteX166" fmla="*/ 2191 w 2956325"/>
              <a:gd name="connsiteY166" fmla="*/ 799085 h 4866782"/>
              <a:gd name="connsiteX167" fmla="*/ 4050 w 2956325"/>
              <a:gd name="connsiteY167" fmla="*/ 783745 h 4866782"/>
              <a:gd name="connsiteX168" fmla="*/ 57970 w 2956325"/>
              <a:gd name="connsiteY168" fmla="*/ 637788 h 4866782"/>
              <a:gd name="connsiteX169" fmla="*/ 141640 w 2956325"/>
              <a:gd name="connsiteY169" fmla="*/ 604785 h 4866782"/>
              <a:gd name="connsiteX170" fmla="*/ 260637 w 2956325"/>
              <a:gd name="connsiteY170" fmla="*/ 617336 h 4866782"/>
              <a:gd name="connsiteX171" fmla="*/ 288062 w 2956325"/>
              <a:gd name="connsiteY171" fmla="*/ 603391 h 4866782"/>
              <a:gd name="connsiteX172" fmla="*/ 360111 w 2956325"/>
              <a:gd name="connsiteY172" fmla="*/ 499269 h 4866782"/>
              <a:gd name="connsiteX173" fmla="*/ 400551 w 2956325"/>
              <a:gd name="connsiteY173" fmla="*/ 473238 h 4866782"/>
              <a:gd name="connsiteX174" fmla="*/ 437273 w 2956325"/>
              <a:gd name="connsiteY174" fmla="*/ 450926 h 4866782"/>
              <a:gd name="connsiteX175" fmla="*/ 477713 w 2956325"/>
              <a:gd name="connsiteY175" fmla="*/ 457899 h 4866782"/>
              <a:gd name="connsiteX176" fmla="*/ 503744 w 2956325"/>
              <a:gd name="connsiteY176" fmla="*/ 473703 h 4866782"/>
              <a:gd name="connsiteX177" fmla="*/ 663181 w 2956325"/>
              <a:gd name="connsiteY177" fmla="*/ 469055 h 4866782"/>
              <a:gd name="connsiteX178" fmla="*/ 872355 w 2956325"/>
              <a:gd name="connsiteY178" fmla="*/ 478816 h 4866782"/>
              <a:gd name="connsiteX179" fmla="*/ 883975 w 2956325"/>
              <a:gd name="connsiteY179" fmla="*/ 480675 h 4866782"/>
              <a:gd name="connsiteX180" fmla="*/ 885835 w 2956325"/>
              <a:gd name="connsiteY180" fmla="*/ 458363 h 4866782"/>
              <a:gd name="connsiteX181" fmla="*/ 919767 w 2956325"/>
              <a:gd name="connsiteY181" fmla="*/ 476957 h 4866782"/>
              <a:gd name="connsiteX182" fmla="*/ 935107 w 2956325"/>
              <a:gd name="connsiteY182" fmla="*/ 485324 h 4866782"/>
              <a:gd name="connsiteX183" fmla="*/ 1006226 w 2956325"/>
              <a:gd name="connsiteY183" fmla="*/ 498804 h 4866782"/>
              <a:gd name="connsiteX184" fmla="*/ 1081993 w 2956325"/>
              <a:gd name="connsiteY184" fmla="*/ 568993 h 4866782"/>
              <a:gd name="connsiteX185" fmla="*/ 1098727 w 2956325"/>
              <a:gd name="connsiteY185" fmla="*/ 603856 h 4866782"/>
              <a:gd name="connsiteX186" fmla="*/ 1104770 w 2956325"/>
              <a:gd name="connsiteY186" fmla="*/ 601067 h 4866782"/>
              <a:gd name="connsiteX187" fmla="*/ 1088966 w 2956325"/>
              <a:gd name="connsiteY187" fmla="*/ 540639 h 4866782"/>
              <a:gd name="connsiteX188" fmla="*/ 1008550 w 2956325"/>
              <a:gd name="connsiteY188" fmla="*/ 313801 h 4866782"/>
              <a:gd name="connsiteX189" fmla="*/ 1008085 w 2956325"/>
              <a:gd name="connsiteY189" fmla="*/ 221300 h 4866782"/>
              <a:gd name="connsiteX190" fmla="*/ 1015523 w 2956325"/>
              <a:gd name="connsiteY190" fmla="*/ 165055 h 4866782"/>
              <a:gd name="connsiteX191" fmla="*/ 1031792 w 2956325"/>
              <a:gd name="connsiteY191" fmla="*/ 127404 h 4866782"/>
              <a:gd name="connsiteX192" fmla="*/ 1040159 w 2956325"/>
              <a:gd name="connsiteY192" fmla="*/ 109275 h 4866782"/>
              <a:gd name="connsiteX193" fmla="*/ 1068513 w 2956325"/>
              <a:gd name="connsiteY193" fmla="*/ 75342 h 4866782"/>
              <a:gd name="connsiteX194" fmla="*/ 1087571 w 2956325"/>
              <a:gd name="connsiteY194" fmla="*/ 63722 h 4866782"/>
              <a:gd name="connsiteX195" fmla="*/ 1162409 w 2956325"/>
              <a:gd name="connsiteY195" fmla="*/ 35832 h 4866782"/>
              <a:gd name="connsiteX196" fmla="*/ 1252122 w 2956325"/>
              <a:gd name="connsiteY196" fmla="*/ 15844 h 4866782"/>
              <a:gd name="connsiteX197" fmla="*/ 1311620 w 2956325"/>
              <a:gd name="connsiteY197" fmla="*/ 3758 h 4866782"/>
              <a:gd name="connsiteX198" fmla="*/ 1332073 w 2956325"/>
              <a:gd name="connsiteY198" fmla="*/ 5153 h 4866782"/>
              <a:gd name="connsiteX199" fmla="*/ 1401797 w 2956325"/>
              <a:gd name="connsiteY199" fmla="*/ 40 h 4866782"/>
              <a:gd name="connsiteX200" fmla="*/ 1448280 w 2956325"/>
              <a:gd name="connsiteY200" fmla="*/ 8872 h 4866782"/>
              <a:gd name="connsiteX201" fmla="*/ 1457112 w 2956325"/>
              <a:gd name="connsiteY201" fmla="*/ 15844 h 4866782"/>
              <a:gd name="connsiteX202" fmla="*/ 1476170 w 2956325"/>
              <a:gd name="connsiteY202" fmla="*/ 48382 h 4866782"/>
              <a:gd name="connsiteX203" fmla="*/ 1464085 w 2956325"/>
              <a:gd name="connsiteY203" fmla="*/ 114853 h 4866782"/>
              <a:gd name="connsiteX204" fmla="*/ 1458507 w 2956325"/>
              <a:gd name="connsiteY204" fmla="*/ 154829 h 4866782"/>
              <a:gd name="connsiteX205" fmla="*/ 1492904 w 2956325"/>
              <a:gd name="connsiteY205" fmla="*/ 213862 h 4866782"/>
              <a:gd name="connsiteX206" fmla="*/ 1527302 w 2956325"/>
              <a:gd name="connsiteY206" fmla="*/ 279403 h 4866782"/>
              <a:gd name="connsiteX207" fmla="*/ 1529161 w 2956325"/>
              <a:gd name="connsiteY207" fmla="*/ 298461 h 4866782"/>
              <a:gd name="connsiteX208" fmla="*/ 1537063 w 2956325"/>
              <a:gd name="connsiteY208" fmla="*/ 400724 h 4866782"/>
              <a:gd name="connsiteX209" fmla="*/ 1536598 w 2956325"/>
              <a:gd name="connsiteY209" fmla="*/ 480675 h 4866782"/>
              <a:gd name="connsiteX210" fmla="*/ 1507314 w 2956325"/>
              <a:gd name="connsiteY210" fmla="*/ 568064 h 4866782"/>
              <a:gd name="connsiteX211" fmla="*/ 1502666 w 2956325"/>
              <a:gd name="connsiteY211" fmla="*/ 613152 h 4866782"/>
              <a:gd name="connsiteX212" fmla="*/ 1475705 w 2956325"/>
              <a:gd name="connsiteY212" fmla="*/ 650804 h 4866782"/>
              <a:gd name="connsiteX213" fmla="*/ 1407375 w 2956325"/>
              <a:gd name="connsiteY213" fmla="*/ 679623 h 4866782"/>
              <a:gd name="connsiteX214" fmla="*/ 1400403 w 2956325"/>
              <a:gd name="connsiteY214" fmla="*/ 706583 h 4866782"/>
              <a:gd name="connsiteX215" fmla="*/ 1504990 w 2956325"/>
              <a:gd name="connsiteY215" fmla="*/ 752602 h 4866782"/>
              <a:gd name="connsiteX216" fmla="*/ 1548684 w 2956325"/>
              <a:gd name="connsiteY216" fmla="*/ 740981 h 4866782"/>
              <a:gd name="connsiteX217" fmla="*/ 1572390 w 2956325"/>
              <a:gd name="connsiteY217" fmla="*/ 738192 h 4866782"/>
              <a:gd name="connsiteX218" fmla="*/ 1724390 w 2956325"/>
              <a:gd name="connsiteY218" fmla="*/ 783745 h 4866782"/>
              <a:gd name="connsiteX219" fmla="*/ 1817821 w 2956325"/>
              <a:gd name="connsiteY219" fmla="*/ 783280 h 4866782"/>
              <a:gd name="connsiteX220" fmla="*/ 1855472 w 2956325"/>
              <a:gd name="connsiteY220" fmla="*/ 772124 h 4866782"/>
              <a:gd name="connsiteX221" fmla="*/ 1950298 w 2956325"/>
              <a:gd name="connsiteY221" fmla="*/ 729360 h 4866782"/>
              <a:gd name="connsiteX222" fmla="*/ 2020952 w 2956325"/>
              <a:gd name="connsiteY222" fmla="*/ 686596 h 4866782"/>
              <a:gd name="connsiteX223" fmla="*/ 2097185 w 2956325"/>
              <a:gd name="connsiteY223" fmla="*/ 651268 h 4866782"/>
              <a:gd name="connsiteX224" fmla="*/ 2254762 w 2956325"/>
              <a:gd name="connsiteY224" fmla="*/ 577825 h 4866782"/>
              <a:gd name="connsiteX225" fmla="*/ 2412340 w 2956325"/>
              <a:gd name="connsiteY225" fmla="*/ 514143 h 4866782"/>
              <a:gd name="connsiteX226" fmla="*/ 2509490 w 2956325"/>
              <a:gd name="connsiteY226" fmla="*/ 455574 h 4866782"/>
              <a:gd name="connsiteX227" fmla="*/ 2627092 w 2956325"/>
              <a:gd name="connsiteY227" fmla="*/ 376553 h 4866782"/>
              <a:gd name="connsiteX228" fmla="*/ 2783740 w 2956325"/>
              <a:gd name="connsiteY228" fmla="*/ 284517 h 4866782"/>
              <a:gd name="connsiteX229" fmla="*/ 2931556 w 2956325"/>
              <a:gd name="connsiteY229" fmla="*/ 241287 h 4866782"/>
              <a:gd name="connsiteX230" fmla="*/ 2958517 w 2956325"/>
              <a:gd name="connsiteY230" fmla="*/ 247330 h 4866782"/>
              <a:gd name="connsiteX231" fmla="*/ 2960376 w 2956325"/>
              <a:gd name="connsiteY231" fmla="*/ 256627 h 48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2956325" h="4866782">
                <a:moveTo>
                  <a:pt x="2960376" y="256627"/>
                </a:moveTo>
                <a:cubicBezTo>
                  <a:pt x="2938064" y="268247"/>
                  <a:pt x="2915752" y="279868"/>
                  <a:pt x="2893440" y="291489"/>
                </a:cubicBezTo>
                <a:cubicBezTo>
                  <a:pt x="2867875" y="304969"/>
                  <a:pt x="2842309" y="318449"/>
                  <a:pt x="2816743" y="332394"/>
                </a:cubicBezTo>
                <a:cubicBezTo>
                  <a:pt x="2804657" y="339367"/>
                  <a:pt x="2805587" y="347734"/>
                  <a:pt x="2815348" y="356565"/>
                </a:cubicBezTo>
                <a:cubicBezTo>
                  <a:pt x="2820462" y="361214"/>
                  <a:pt x="2825110" y="366327"/>
                  <a:pt x="2828829" y="371905"/>
                </a:cubicBezTo>
                <a:cubicBezTo>
                  <a:pt x="2852535" y="405373"/>
                  <a:pt x="2849746" y="403978"/>
                  <a:pt x="2830223" y="440235"/>
                </a:cubicBezTo>
                <a:cubicBezTo>
                  <a:pt x="2819997" y="458828"/>
                  <a:pt x="2819532" y="483929"/>
                  <a:pt x="2818138" y="505776"/>
                </a:cubicBezTo>
                <a:cubicBezTo>
                  <a:pt x="2817208" y="519721"/>
                  <a:pt x="2812560" y="525764"/>
                  <a:pt x="2800009" y="527623"/>
                </a:cubicBezTo>
                <a:cubicBezTo>
                  <a:pt x="2790248" y="529018"/>
                  <a:pt x="2779557" y="532736"/>
                  <a:pt x="2769795" y="530877"/>
                </a:cubicBezTo>
                <a:cubicBezTo>
                  <a:pt x="2740976" y="525764"/>
                  <a:pt x="2715410" y="534596"/>
                  <a:pt x="2688915" y="544357"/>
                </a:cubicBezTo>
                <a:cubicBezTo>
                  <a:pt x="2670786" y="550865"/>
                  <a:pt x="2650798" y="553189"/>
                  <a:pt x="2631740" y="558302"/>
                </a:cubicBezTo>
                <a:cubicBezTo>
                  <a:pt x="2622444" y="561091"/>
                  <a:pt x="2611753" y="564345"/>
                  <a:pt x="2604780" y="570853"/>
                </a:cubicBezTo>
                <a:cubicBezTo>
                  <a:pt x="2556438" y="615012"/>
                  <a:pt x="2508560" y="659171"/>
                  <a:pt x="2462077" y="704724"/>
                </a:cubicBezTo>
                <a:cubicBezTo>
                  <a:pt x="2439765" y="727036"/>
                  <a:pt x="2421172" y="753066"/>
                  <a:pt x="2399790" y="776308"/>
                </a:cubicBezTo>
                <a:cubicBezTo>
                  <a:pt x="2369576" y="809311"/>
                  <a:pt x="2334248" y="835342"/>
                  <a:pt x="2291949" y="852075"/>
                </a:cubicBezTo>
                <a:cubicBezTo>
                  <a:pt x="2258481" y="865091"/>
                  <a:pt x="2225943" y="880895"/>
                  <a:pt x="2194334" y="897629"/>
                </a:cubicBezTo>
                <a:cubicBezTo>
                  <a:pt x="2173882" y="908785"/>
                  <a:pt x="2156683" y="925054"/>
                  <a:pt x="2137625" y="938069"/>
                </a:cubicBezTo>
                <a:cubicBezTo>
                  <a:pt x="2125539" y="946436"/>
                  <a:pt x="2112989" y="953409"/>
                  <a:pt x="2100903" y="961311"/>
                </a:cubicBezTo>
                <a:cubicBezTo>
                  <a:pt x="2096720" y="964100"/>
                  <a:pt x="2091607" y="966424"/>
                  <a:pt x="2088817" y="970143"/>
                </a:cubicBezTo>
                <a:cubicBezTo>
                  <a:pt x="2075802" y="988736"/>
                  <a:pt x="2063717" y="1007794"/>
                  <a:pt x="2042799" y="1019415"/>
                </a:cubicBezTo>
                <a:cubicBezTo>
                  <a:pt x="2041405" y="1020344"/>
                  <a:pt x="2040940" y="1022669"/>
                  <a:pt x="2040010" y="1024063"/>
                </a:cubicBezTo>
                <a:cubicBezTo>
                  <a:pt x="2036756" y="1032430"/>
                  <a:pt x="2035362" y="1044516"/>
                  <a:pt x="2029319" y="1047769"/>
                </a:cubicBezTo>
                <a:cubicBezTo>
                  <a:pt x="2013050" y="1056601"/>
                  <a:pt x="1994457" y="1066363"/>
                  <a:pt x="1976793" y="1066363"/>
                </a:cubicBezTo>
                <a:cubicBezTo>
                  <a:pt x="1953087" y="1066363"/>
                  <a:pt x="1936353" y="1075195"/>
                  <a:pt x="1918225" y="1087745"/>
                </a:cubicBezTo>
                <a:cubicBezTo>
                  <a:pt x="1900561" y="1100295"/>
                  <a:pt x="1880573" y="1110522"/>
                  <a:pt x="1860121" y="1116564"/>
                </a:cubicBezTo>
                <a:cubicBezTo>
                  <a:pt x="1827118" y="1126791"/>
                  <a:pt x="1792720" y="1131904"/>
                  <a:pt x="1759717" y="1142130"/>
                </a:cubicBezTo>
                <a:cubicBezTo>
                  <a:pt x="1746237" y="1146314"/>
                  <a:pt x="1732757" y="1156540"/>
                  <a:pt x="1722996" y="1167231"/>
                </a:cubicBezTo>
                <a:cubicBezTo>
                  <a:pt x="1689992" y="1203953"/>
                  <a:pt x="1676512" y="1249041"/>
                  <a:pt x="1671399" y="1297384"/>
                </a:cubicBezTo>
                <a:cubicBezTo>
                  <a:pt x="1661638" y="1387096"/>
                  <a:pt x="1661173" y="1475879"/>
                  <a:pt x="1681161" y="1564197"/>
                </a:cubicBezTo>
                <a:cubicBezTo>
                  <a:pt x="1694641" y="1623230"/>
                  <a:pt x="1714164" y="1681334"/>
                  <a:pt x="1727179" y="1740368"/>
                </a:cubicBezTo>
                <a:cubicBezTo>
                  <a:pt x="1736940" y="1783597"/>
                  <a:pt x="1740659" y="1827756"/>
                  <a:pt x="1746237" y="1871915"/>
                </a:cubicBezTo>
                <a:cubicBezTo>
                  <a:pt x="1756928" y="1950472"/>
                  <a:pt x="1766690" y="2028563"/>
                  <a:pt x="1789466" y="2104796"/>
                </a:cubicBezTo>
                <a:cubicBezTo>
                  <a:pt x="1796439" y="2128502"/>
                  <a:pt x="1797833" y="2154533"/>
                  <a:pt x="1800157" y="2179634"/>
                </a:cubicBezTo>
                <a:cubicBezTo>
                  <a:pt x="1804806" y="2234019"/>
                  <a:pt x="1811313" y="2288404"/>
                  <a:pt x="1811778" y="2342789"/>
                </a:cubicBezTo>
                <a:cubicBezTo>
                  <a:pt x="1812243" y="2372538"/>
                  <a:pt x="1806200" y="2403682"/>
                  <a:pt x="1795974" y="2431572"/>
                </a:cubicBezTo>
                <a:cubicBezTo>
                  <a:pt x="1782029" y="2469688"/>
                  <a:pt x="1772268" y="2469223"/>
                  <a:pt x="1740659" y="2444587"/>
                </a:cubicBezTo>
                <a:cubicBezTo>
                  <a:pt x="1722531" y="2430177"/>
                  <a:pt x="1702078" y="2419022"/>
                  <a:pt x="1682090" y="2406936"/>
                </a:cubicBezTo>
                <a:cubicBezTo>
                  <a:pt x="1677442" y="2404147"/>
                  <a:pt x="1670470" y="2405077"/>
                  <a:pt x="1664427" y="2404147"/>
                </a:cubicBezTo>
                <a:cubicBezTo>
                  <a:pt x="1663962" y="2410190"/>
                  <a:pt x="1661173" y="2417162"/>
                  <a:pt x="1663497" y="2422275"/>
                </a:cubicBezTo>
                <a:cubicBezTo>
                  <a:pt x="1681161" y="2462716"/>
                  <a:pt x="1680231" y="2506410"/>
                  <a:pt x="1687668" y="2548245"/>
                </a:cubicBezTo>
                <a:cubicBezTo>
                  <a:pt x="1694176" y="2585896"/>
                  <a:pt x="1683950" y="2626336"/>
                  <a:pt x="1705797" y="2661199"/>
                </a:cubicBezTo>
                <a:cubicBezTo>
                  <a:pt x="1707191" y="2663988"/>
                  <a:pt x="1707656" y="2669101"/>
                  <a:pt x="1705797" y="2671890"/>
                </a:cubicBezTo>
                <a:cubicBezTo>
                  <a:pt x="1695571" y="2687694"/>
                  <a:pt x="1699289" y="2703498"/>
                  <a:pt x="1703008" y="2719767"/>
                </a:cubicBezTo>
                <a:cubicBezTo>
                  <a:pt x="1708586" y="2743938"/>
                  <a:pt x="1714628" y="2768110"/>
                  <a:pt x="1717882" y="2792281"/>
                </a:cubicBezTo>
                <a:cubicBezTo>
                  <a:pt x="1719277" y="2802972"/>
                  <a:pt x="1714164" y="2814593"/>
                  <a:pt x="1711840" y="2825749"/>
                </a:cubicBezTo>
                <a:cubicBezTo>
                  <a:pt x="1711375" y="2827608"/>
                  <a:pt x="1709515" y="2829003"/>
                  <a:pt x="1709051" y="2830862"/>
                </a:cubicBezTo>
                <a:cubicBezTo>
                  <a:pt x="1702543" y="2866189"/>
                  <a:pt x="1691852" y="2901516"/>
                  <a:pt x="1690457" y="2936843"/>
                </a:cubicBezTo>
                <a:cubicBezTo>
                  <a:pt x="1688133" y="2986580"/>
                  <a:pt x="1693246" y="3036782"/>
                  <a:pt x="1694641" y="3086984"/>
                </a:cubicBezTo>
                <a:cubicBezTo>
                  <a:pt x="1696035" y="3134862"/>
                  <a:pt x="1699754" y="3183204"/>
                  <a:pt x="1687203" y="3230617"/>
                </a:cubicBezTo>
                <a:cubicBezTo>
                  <a:pt x="1683485" y="3244562"/>
                  <a:pt x="1689063" y="3261296"/>
                  <a:pt x="1690922" y="3276635"/>
                </a:cubicBezTo>
                <a:cubicBezTo>
                  <a:pt x="1691387" y="3280818"/>
                  <a:pt x="1694641" y="3284537"/>
                  <a:pt x="1695571" y="3289186"/>
                </a:cubicBezTo>
                <a:cubicBezTo>
                  <a:pt x="1708586" y="3334274"/>
                  <a:pt x="1706262" y="3342176"/>
                  <a:pt x="1662103" y="3356121"/>
                </a:cubicBezTo>
                <a:cubicBezTo>
                  <a:pt x="1633748" y="3365418"/>
                  <a:pt x="1621662" y="3379828"/>
                  <a:pt x="1617944" y="3410506"/>
                </a:cubicBezTo>
                <a:cubicBezTo>
                  <a:pt x="1608647" y="3482555"/>
                  <a:pt x="1607253" y="3554604"/>
                  <a:pt x="1614690" y="3626653"/>
                </a:cubicBezTo>
                <a:cubicBezTo>
                  <a:pt x="1623986" y="3716365"/>
                  <a:pt x="1615155" y="3805148"/>
                  <a:pt x="1603534" y="3893931"/>
                </a:cubicBezTo>
                <a:cubicBezTo>
                  <a:pt x="1592843" y="3974812"/>
                  <a:pt x="1588194" y="4056622"/>
                  <a:pt x="1578433" y="4137967"/>
                </a:cubicBezTo>
                <a:cubicBezTo>
                  <a:pt x="1572855" y="4185380"/>
                  <a:pt x="1592378" y="4226750"/>
                  <a:pt x="1603069" y="4270444"/>
                </a:cubicBezTo>
                <a:cubicBezTo>
                  <a:pt x="1613760" y="4313209"/>
                  <a:pt x="1625846" y="4355973"/>
                  <a:pt x="1638861" y="4398273"/>
                </a:cubicBezTo>
                <a:cubicBezTo>
                  <a:pt x="1642580" y="4409894"/>
                  <a:pt x="1649087" y="4421979"/>
                  <a:pt x="1657454" y="4430811"/>
                </a:cubicBezTo>
                <a:cubicBezTo>
                  <a:pt x="1682555" y="4457307"/>
                  <a:pt x="1709980" y="4481478"/>
                  <a:pt x="1734616" y="4507973"/>
                </a:cubicBezTo>
                <a:cubicBezTo>
                  <a:pt x="1749491" y="4524242"/>
                  <a:pt x="1759717" y="4544230"/>
                  <a:pt x="1773197" y="4561429"/>
                </a:cubicBezTo>
                <a:cubicBezTo>
                  <a:pt x="1779705" y="4569796"/>
                  <a:pt x="1786677" y="4580952"/>
                  <a:pt x="1795509" y="4583741"/>
                </a:cubicBezTo>
                <a:cubicBezTo>
                  <a:pt x="1828512" y="4593037"/>
                  <a:pt x="1861515" y="4600939"/>
                  <a:pt x="1895448" y="4606517"/>
                </a:cubicBezTo>
                <a:cubicBezTo>
                  <a:pt x="1936818" y="4613490"/>
                  <a:pt x="1963778" y="4632083"/>
                  <a:pt x="1972610" y="4675312"/>
                </a:cubicBezTo>
                <a:cubicBezTo>
                  <a:pt x="1975864" y="4692046"/>
                  <a:pt x="1984230" y="4706456"/>
                  <a:pt x="1978653" y="4724584"/>
                </a:cubicBezTo>
                <a:cubicBezTo>
                  <a:pt x="1971215" y="4747826"/>
                  <a:pt x="1957735" y="4765025"/>
                  <a:pt x="1932634" y="4765954"/>
                </a:cubicBezTo>
                <a:cubicBezTo>
                  <a:pt x="1875925" y="4767814"/>
                  <a:pt x="1818751" y="4770138"/>
                  <a:pt x="1761576" y="4767814"/>
                </a:cubicBezTo>
                <a:cubicBezTo>
                  <a:pt x="1645369" y="4763165"/>
                  <a:pt x="1529161" y="4756193"/>
                  <a:pt x="1412953" y="4750150"/>
                </a:cubicBezTo>
                <a:cubicBezTo>
                  <a:pt x="1390641" y="4748756"/>
                  <a:pt x="1368794" y="4746432"/>
                  <a:pt x="1346947" y="4743178"/>
                </a:cubicBezTo>
                <a:cubicBezTo>
                  <a:pt x="1326030" y="4739924"/>
                  <a:pt x="1307901" y="4718077"/>
                  <a:pt x="1308831" y="4696695"/>
                </a:cubicBezTo>
                <a:cubicBezTo>
                  <a:pt x="1310690" y="4646028"/>
                  <a:pt x="1312550" y="4595826"/>
                  <a:pt x="1314874" y="4545624"/>
                </a:cubicBezTo>
                <a:cubicBezTo>
                  <a:pt x="1316268" y="4514016"/>
                  <a:pt x="1329748" y="4486126"/>
                  <a:pt x="1343693" y="4457771"/>
                </a:cubicBezTo>
                <a:cubicBezTo>
                  <a:pt x="1351131" y="4443362"/>
                  <a:pt x="1355314" y="4425698"/>
                  <a:pt x="1355779" y="4409429"/>
                </a:cubicBezTo>
                <a:cubicBezTo>
                  <a:pt x="1356244" y="4372242"/>
                  <a:pt x="1353920" y="4334591"/>
                  <a:pt x="1352525" y="4297404"/>
                </a:cubicBezTo>
                <a:cubicBezTo>
                  <a:pt x="1352060" y="4284854"/>
                  <a:pt x="1355314" y="4276022"/>
                  <a:pt x="1368329" y="4270909"/>
                </a:cubicBezTo>
                <a:cubicBezTo>
                  <a:pt x="1373907" y="4268585"/>
                  <a:pt x="1379950" y="4258359"/>
                  <a:pt x="1379485" y="4252316"/>
                </a:cubicBezTo>
                <a:cubicBezTo>
                  <a:pt x="1377626" y="4215129"/>
                  <a:pt x="1377626" y="4177478"/>
                  <a:pt x="1370653" y="4140756"/>
                </a:cubicBezTo>
                <a:cubicBezTo>
                  <a:pt x="1355779" y="4064989"/>
                  <a:pt x="1339975" y="3989221"/>
                  <a:pt x="1318592" y="3915313"/>
                </a:cubicBezTo>
                <a:cubicBezTo>
                  <a:pt x="1294886" y="3833968"/>
                  <a:pt x="1289308" y="3752157"/>
                  <a:pt x="1294421" y="3668953"/>
                </a:cubicBezTo>
                <a:cubicBezTo>
                  <a:pt x="1297675" y="3621540"/>
                  <a:pt x="1303253" y="3574127"/>
                  <a:pt x="1306972" y="3526714"/>
                </a:cubicBezTo>
                <a:cubicBezTo>
                  <a:pt x="1310225" y="3487668"/>
                  <a:pt x="1313014" y="3448158"/>
                  <a:pt x="1296745" y="3410506"/>
                </a:cubicBezTo>
                <a:cubicBezTo>
                  <a:pt x="1282336" y="3377039"/>
                  <a:pt x="1266531" y="3344500"/>
                  <a:pt x="1253051" y="3310568"/>
                </a:cubicBezTo>
                <a:cubicBezTo>
                  <a:pt x="1245614" y="3291510"/>
                  <a:pt x="1240966" y="3271057"/>
                  <a:pt x="1235852" y="3250604"/>
                </a:cubicBezTo>
                <a:cubicBezTo>
                  <a:pt x="1231204" y="3232941"/>
                  <a:pt x="1232599" y="3212953"/>
                  <a:pt x="1214005" y="3194360"/>
                </a:cubicBezTo>
                <a:cubicBezTo>
                  <a:pt x="1212146" y="3205981"/>
                  <a:pt x="1211216" y="3213418"/>
                  <a:pt x="1209822" y="3220855"/>
                </a:cubicBezTo>
                <a:cubicBezTo>
                  <a:pt x="1204709" y="3255253"/>
                  <a:pt x="1198666" y="3289186"/>
                  <a:pt x="1194947" y="3323583"/>
                </a:cubicBezTo>
                <a:cubicBezTo>
                  <a:pt x="1192623" y="3345430"/>
                  <a:pt x="1193088" y="3367742"/>
                  <a:pt x="1194483" y="3389589"/>
                </a:cubicBezTo>
                <a:cubicBezTo>
                  <a:pt x="1195877" y="3410971"/>
                  <a:pt x="1191693" y="3420733"/>
                  <a:pt x="1170311" y="3421663"/>
                </a:cubicBezTo>
                <a:cubicBezTo>
                  <a:pt x="1145210" y="3422592"/>
                  <a:pt x="1134984" y="3436072"/>
                  <a:pt x="1125688" y="3456990"/>
                </a:cubicBezTo>
                <a:cubicBezTo>
                  <a:pt x="1103376" y="3506727"/>
                  <a:pt x="1088501" y="3558788"/>
                  <a:pt x="1074556" y="3611778"/>
                </a:cubicBezTo>
                <a:cubicBezTo>
                  <a:pt x="1051779" y="3701026"/>
                  <a:pt x="1053639" y="3791668"/>
                  <a:pt x="1050385" y="3881845"/>
                </a:cubicBezTo>
                <a:cubicBezTo>
                  <a:pt x="1048061" y="3951570"/>
                  <a:pt x="1034116" y="4018506"/>
                  <a:pt x="1022960" y="4086836"/>
                </a:cubicBezTo>
                <a:cubicBezTo>
                  <a:pt x="1012734" y="4148194"/>
                  <a:pt x="1010409" y="4211411"/>
                  <a:pt x="1008550" y="4274163"/>
                </a:cubicBezTo>
                <a:cubicBezTo>
                  <a:pt x="1008085" y="4285784"/>
                  <a:pt x="1024819" y="4297869"/>
                  <a:pt x="1032256" y="4310420"/>
                </a:cubicBezTo>
                <a:cubicBezTo>
                  <a:pt x="1038764" y="4321576"/>
                  <a:pt x="1045737" y="4333197"/>
                  <a:pt x="1048061" y="4345282"/>
                </a:cubicBezTo>
                <a:cubicBezTo>
                  <a:pt x="1055963" y="4384328"/>
                  <a:pt x="1061541" y="4423839"/>
                  <a:pt x="1068048" y="4462885"/>
                </a:cubicBezTo>
                <a:cubicBezTo>
                  <a:pt x="1068513" y="4464744"/>
                  <a:pt x="1068513" y="4467068"/>
                  <a:pt x="1069443" y="4468462"/>
                </a:cubicBezTo>
                <a:cubicBezTo>
                  <a:pt x="1080599" y="4481943"/>
                  <a:pt x="1093149" y="4494493"/>
                  <a:pt x="1102911" y="4508903"/>
                </a:cubicBezTo>
                <a:cubicBezTo>
                  <a:pt x="1113137" y="4523777"/>
                  <a:pt x="1120110" y="4540511"/>
                  <a:pt x="1128941" y="4556780"/>
                </a:cubicBezTo>
                <a:cubicBezTo>
                  <a:pt x="1130336" y="4559569"/>
                  <a:pt x="1130336" y="4563753"/>
                  <a:pt x="1132195" y="4565147"/>
                </a:cubicBezTo>
                <a:cubicBezTo>
                  <a:pt x="1162874" y="4585600"/>
                  <a:pt x="1169847" y="4622322"/>
                  <a:pt x="1190299" y="4648817"/>
                </a:cubicBezTo>
                <a:cubicBezTo>
                  <a:pt x="1208427" y="4672059"/>
                  <a:pt x="1239106" y="4686004"/>
                  <a:pt x="1263742" y="4704597"/>
                </a:cubicBezTo>
                <a:cubicBezTo>
                  <a:pt x="1276293" y="4713893"/>
                  <a:pt x="1291167" y="4721795"/>
                  <a:pt x="1299070" y="4733881"/>
                </a:cubicBezTo>
                <a:cubicBezTo>
                  <a:pt x="1310225" y="4751545"/>
                  <a:pt x="1316733" y="4772927"/>
                  <a:pt x="1324170" y="4792915"/>
                </a:cubicBezTo>
                <a:cubicBezTo>
                  <a:pt x="1335791" y="4825453"/>
                  <a:pt x="1304183" y="4856596"/>
                  <a:pt x="1273039" y="4864499"/>
                </a:cubicBezTo>
                <a:cubicBezTo>
                  <a:pt x="1265602" y="4866358"/>
                  <a:pt x="1258629" y="4867752"/>
                  <a:pt x="1251192" y="4869612"/>
                </a:cubicBezTo>
                <a:cubicBezTo>
                  <a:pt x="1202850" y="4869612"/>
                  <a:pt x="1154972" y="4869612"/>
                  <a:pt x="1106629" y="4869612"/>
                </a:cubicBezTo>
                <a:cubicBezTo>
                  <a:pt x="1100587" y="4868682"/>
                  <a:pt x="1094079" y="4867752"/>
                  <a:pt x="1088036" y="4866823"/>
                </a:cubicBezTo>
                <a:cubicBezTo>
                  <a:pt x="1035975" y="4858921"/>
                  <a:pt x="983914" y="4852878"/>
                  <a:pt x="932783" y="4842651"/>
                </a:cubicBezTo>
                <a:cubicBezTo>
                  <a:pt x="899315" y="4836144"/>
                  <a:pt x="866312" y="4825453"/>
                  <a:pt x="834238" y="4814297"/>
                </a:cubicBezTo>
                <a:cubicBezTo>
                  <a:pt x="815645" y="4807789"/>
                  <a:pt x="796587" y="4798957"/>
                  <a:pt x="795657" y="4773391"/>
                </a:cubicBezTo>
                <a:cubicBezTo>
                  <a:pt x="792404" y="4699483"/>
                  <a:pt x="808208" y="4627435"/>
                  <a:pt x="817505" y="4554921"/>
                </a:cubicBezTo>
                <a:cubicBezTo>
                  <a:pt x="823547" y="4508438"/>
                  <a:pt x="821688" y="4463349"/>
                  <a:pt x="805884" y="4418726"/>
                </a:cubicBezTo>
                <a:cubicBezTo>
                  <a:pt x="800306" y="4401992"/>
                  <a:pt x="797517" y="4384328"/>
                  <a:pt x="795193" y="4366664"/>
                </a:cubicBezTo>
                <a:cubicBezTo>
                  <a:pt x="794728" y="4361086"/>
                  <a:pt x="798446" y="4352255"/>
                  <a:pt x="802630" y="4349466"/>
                </a:cubicBezTo>
                <a:cubicBezTo>
                  <a:pt x="828660" y="4333661"/>
                  <a:pt x="829590" y="4312744"/>
                  <a:pt x="823547" y="4285319"/>
                </a:cubicBezTo>
                <a:cubicBezTo>
                  <a:pt x="798446" y="4171435"/>
                  <a:pt x="773346" y="4058016"/>
                  <a:pt x="750569" y="3943668"/>
                </a:cubicBezTo>
                <a:cubicBezTo>
                  <a:pt x="734765" y="3863717"/>
                  <a:pt x="729651" y="3781907"/>
                  <a:pt x="745920" y="3701491"/>
                </a:cubicBezTo>
                <a:cubicBezTo>
                  <a:pt x="757541" y="3645246"/>
                  <a:pt x="781713" y="3591326"/>
                  <a:pt x="798911" y="3536011"/>
                </a:cubicBezTo>
                <a:cubicBezTo>
                  <a:pt x="810067" y="3500684"/>
                  <a:pt x="820293" y="3464427"/>
                  <a:pt x="827731" y="3428170"/>
                </a:cubicBezTo>
                <a:cubicBezTo>
                  <a:pt x="832844" y="3403534"/>
                  <a:pt x="825407" y="3396562"/>
                  <a:pt x="800306" y="3392843"/>
                </a:cubicBezTo>
                <a:cubicBezTo>
                  <a:pt x="797982" y="3392378"/>
                  <a:pt x="795193" y="3392378"/>
                  <a:pt x="792868" y="3392378"/>
                </a:cubicBezTo>
                <a:cubicBezTo>
                  <a:pt x="778459" y="3392843"/>
                  <a:pt x="777064" y="3386800"/>
                  <a:pt x="779388" y="3373320"/>
                </a:cubicBezTo>
                <a:cubicBezTo>
                  <a:pt x="783107" y="3347754"/>
                  <a:pt x="788220" y="3321259"/>
                  <a:pt x="784501" y="3296623"/>
                </a:cubicBezTo>
                <a:cubicBezTo>
                  <a:pt x="777529" y="3251534"/>
                  <a:pt x="768697" y="3206910"/>
                  <a:pt x="774275" y="3160892"/>
                </a:cubicBezTo>
                <a:cubicBezTo>
                  <a:pt x="776135" y="3147412"/>
                  <a:pt x="775670" y="3133002"/>
                  <a:pt x="774275" y="3119057"/>
                </a:cubicBezTo>
                <a:cubicBezTo>
                  <a:pt x="768697" y="3076293"/>
                  <a:pt x="758936" y="3033993"/>
                  <a:pt x="756612" y="2991229"/>
                </a:cubicBezTo>
                <a:cubicBezTo>
                  <a:pt x="749174" y="2858287"/>
                  <a:pt x="743596" y="2725345"/>
                  <a:pt x="738018" y="2592404"/>
                </a:cubicBezTo>
                <a:cubicBezTo>
                  <a:pt x="734765" y="2510593"/>
                  <a:pt x="738483" y="2428783"/>
                  <a:pt x="760330" y="2349297"/>
                </a:cubicBezTo>
                <a:cubicBezTo>
                  <a:pt x="766838" y="2325126"/>
                  <a:pt x="755217" y="2311646"/>
                  <a:pt x="736159" y="2299560"/>
                </a:cubicBezTo>
                <a:cubicBezTo>
                  <a:pt x="710593" y="2283756"/>
                  <a:pt x="685957" y="2265627"/>
                  <a:pt x="660856" y="2248893"/>
                </a:cubicBezTo>
                <a:cubicBezTo>
                  <a:pt x="644587" y="2237737"/>
                  <a:pt x="626924" y="2226581"/>
                  <a:pt x="637150" y="2205664"/>
                </a:cubicBezTo>
                <a:cubicBezTo>
                  <a:pt x="607401" y="2192649"/>
                  <a:pt x="578581" y="2181958"/>
                  <a:pt x="551621" y="2167548"/>
                </a:cubicBezTo>
                <a:cubicBezTo>
                  <a:pt x="530704" y="2156392"/>
                  <a:pt x="511646" y="2141052"/>
                  <a:pt x="492588" y="2126643"/>
                </a:cubicBezTo>
                <a:cubicBezTo>
                  <a:pt x="481896" y="2118741"/>
                  <a:pt x="474924" y="2119205"/>
                  <a:pt x="467952" y="2130361"/>
                </a:cubicBezTo>
                <a:cubicBezTo>
                  <a:pt x="463303" y="2137799"/>
                  <a:pt x="457260" y="2144306"/>
                  <a:pt x="452147" y="2151744"/>
                </a:cubicBezTo>
                <a:cubicBezTo>
                  <a:pt x="448893" y="2157322"/>
                  <a:pt x="444245" y="2163364"/>
                  <a:pt x="444245" y="2169407"/>
                </a:cubicBezTo>
                <a:cubicBezTo>
                  <a:pt x="443315" y="2195903"/>
                  <a:pt x="443315" y="2222863"/>
                  <a:pt x="443780" y="2249358"/>
                </a:cubicBezTo>
                <a:cubicBezTo>
                  <a:pt x="444710" y="2296771"/>
                  <a:pt x="403340" y="2309321"/>
                  <a:pt x="376845" y="2335352"/>
                </a:cubicBezTo>
                <a:cubicBezTo>
                  <a:pt x="372661" y="2293982"/>
                  <a:pt x="369872" y="2254007"/>
                  <a:pt x="386606" y="2215425"/>
                </a:cubicBezTo>
                <a:cubicBezTo>
                  <a:pt x="394043" y="2198691"/>
                  <a:pt x="399621" y="2181028"/>
                  <a:pt x="404734" y="2163364"/>
                </a:cubicBezTo>
                <a:cubicBezTo>
                  <a:pt x="414496" y="2133150"/>
                  <a:pt x="421468" y="2101542"/>
                  <a:pt x="457725" y="2092245"/>
                </a:cubicBezTo>
                <a:cubicBezTo>
                  <a:pt x="446569" y="2051340"/>
                  <a:pt x="436343" y="2012294"/>
                  <a:pt x="425652" y="1973713"/>
                </a:cubicBezTo>
                <a:cubicBezTo>
                  <a:pt x="424722" y="1969995"/>
                  <a:pt x="420539" y="1967670"/>
                  <a:pt x="417750" y="1964417"/>
                </a:cubicBezTo>
                <a:cubicBezTo>
                  <a:pt x="414496" y="1967670"/>
                  <a:pt x="410312" y="1970459"/>
                  <a:pt x="408453" y="1974178"/>
                </a:cubicBezTo>
                <a:cubicBezTo>
                  <a:pt x="402875" y="1985334"/>
                  <a:pt x="398227" y="1996490"/>
                  <a:pt x="392184" y="2011365"/>
                </a:cubicBezTo>
                <a:cubicBezTo>
                  <a:pt x="377309" y="1996955"/>
                  <a:pt x="364759" y="1986264"/>
                  <a:pt x="354068" y="1973713"/>
                </a:cubicBezTo>
                <a:cubicBezTo>
                  <a:pt x="350349" y="1969530"/>
                  <a:pt x="350814" y="1959768"/>
                  <a:pt x="352673" y="1953725"/>
                </a:cubicBezTo>
                <a:cubicBezTo>
                  <a:pt x="362900" y="1921187"/>
                  <a:pt x="375450" y="1889579"/>
                  <a:pt x="385212" y="1857040"/>
                </a:cubicBezTo>
                <a:cubicBezTo>
                  <a:pt x="387536" y="1848674"/>
                  <a:pt x="384747" y="1834729"/>
                  <a:pt x="379169" y="1829151"/>
                </a:cubicBezTo>
                <a:cubicBezTo>
                  <a:pt x="358251" y="1809628"/>
                  <a:pt x="355462" y="1785921"/>
                  <a:pt x="356392" y="1759426"/>
                </a:cubicBezTo>
                <a:cubicBezTo>
                  <a:pt x="356392" y="1753848"/>
                  <a:pt x="352673" y="1745481"/>
                  <a:pt x="348025" y="1742692"/>
                </a:cubicBezTo>
                <a:cubicBezTo>
                  <a:pt x="305261" y="1715732"/>
                  <a:pt x="270398" y="1682264"/>
                  <a:pt x="261567" y="1630203"/>
                </a:cubicBezTo>
                <a:cubicBezTo>
                  <a:pt x="255059" y="1589763"/>
                  <a:pt x="249016" y="1548393"/>
                  <a:pt x="251340" y="1507952"/>
                </a:cubicBezTo>
                <a:cubicBezTo>
                  <a:pt x="252735" y="1486105"/>
                  <a:pt x="255989" y="1466582"/>
                  <a:pt x="246227" y="1446130"/>
                </a:cubicBezTo>
                <a:cubicBezTo>
                  <a:pt x="242508" y="1438228"/>
                  <a:pt x="240649" y="1429396"/>
                  <a:pt x="238325" y="1421029"/>
                </a:cubicBezTo>
                <a:cubicBezTo>
                  <a:pt x="210435" y="1322485"/>
                  <a:pt x="216013" y="1221151"/>
                  <a:pt x="212759" y="1120748"/>
                </a:cubicBezTo>
                <a:cubicBezTo>
                  <a:pt x="211830" y="1084026"/>
                  <a:pt x="230888" y="1066828"/>
                  <a:pt x="268074" y="1064039"/>
                </a:cubicBezTo>
                <a:cubicBezTo>
                  <a:pt x="277371" y="1063574"/>
                  <a:pt x="286667" y="1061714"/>
                  <a:pt x="294105" y="1060785"/>
                </a:cubicBezTo>
                <a:cubicBezTo>
                  <a:pt x="292710" y="1024528"/>
                  <a:pt x="290386" y="990595"/>
                  <a:pt x="289921" y="956663"/>
                </a:cubicBezTo>
                <a:cubicBezTo>
                  <a:pt x="289456" y="934815"/>
                  <a:pt x="290386" y="913433"/>
                  <a:pt x="290851" y="891586"/>
                </a:cubicBezTo>
                <a:cubicBezTo>
                  <a:pt x="290851" y="890192"/>
                  <a:pt x="290386" y="888797"/>
                  <a:pt x="289456" y="887867"/>
                </a:cubicBezTo>
                <a:cubicBezTo>
                  <a:pt x="277371" y="879036"/>
                  <a:pt x="271328" y="863231"/>
                  <a:pt x="250875" y="864626"/>
                </a:cubicBezTo>
                <a:cubicBezTo>
                  <a:pt x="208111" y="867880"/>
                  <a:pt x="164417" y="866950"/>
                  <a:pt x="121652" y="870204"/>
                </a:cubicBezTo>
                <a:cubicBezTo>
                  <a:pt x="93762" y="872063"/>
                  <a:pt x="69126" y="867880"/>
                  <a:pt x="47744" y="848822"/>
                </a:cubicBezTo>
                <a:cubicBezTo>
                  <a:pt x="43096" y="844638"/>
                  <a:pt x="36588" y="842779"/>
                  <a:pt x="30545" y="841384"/>
                </a:cubicBezTo>
                <a:cubicBezTo>
                  <a:pt x="-2458" y="833017"/>
                  <a:pt x="-2458" y="833482"/>
                  <a:pt x="2191" y="799085"/>
                </a:cubicBezTo>
                <a:cubicBezTo>
                  <a:pt x="2656" y="793972"/>
                  <a:pt x="3120" y="788858"/>
                  <a:pt x="4050" y="783745"/>
                </a:cubicBezTo>
                <a:cubicBezTo>
                  <a:pt x="9628" y="730290"/>
                  <a:pt x="23573" y="680088"/>
                  <a:pt x="57970" y="637788"/>
                </a:cubicBezTo>
                <a:cubicBezTo>
                  <a:pt x="79353" y="611293"/>
                  <a:pt x="105848" y="598742"/>
                  <a:pt x="141640" y="604785"/>
                </a:cubicBezTo>
                <a:cubicBezTo>
                  <a:pt x="181151" y="611293"/>
                  <a:pt x="221126" y="613617"/>
                  <a:pt x="260637" y="617336"/>
                </a:cubicBezTo>
                <a:cubicBezTo>
                  <a:pt x="272722" y="618265"/>
                  <a:pt x="280160" y="615476"/>
                  <a:pt x="288062" y="603391"/>
                </a:cubicBezTo>
                <a:cubicBezTo>
                  <a:pt x="309909" y="567134"/>
                  <a:pt x="334080" y="532272"/>
                  <a:pt x="360111" y="499269"/>
                </a:cubicBezTo>
                <a:cubicBezTo>
                  <a:pt x="369407" y="487183"/>
                  <a:pt x="386606" y="481605"/>
                  <a:pt x="400551" y="473238"/>
                </a:cubicBezTo>
                <a:cubicBezTo>
                  <a:pt x="412637" y="465801"/>
                  <a:pt x="425652" y="459293"/>
                  <a:pt x="437273" y="450926"/>
                </a:cubicBezTo>
                <a:cubicBezTo>
                  <a:pt x="448429" y="443024"/>
                  <a:pt x="474459" y="445348"/>
                  <a:pt x="477713" y="457899"/>
                </a:cubicBezTo>
                <a:cubicBezTo>
                  <a:pt x="481896" y="473703"/>
                  <a:pt x="492588" y="473703"/>
                  <a:pt x="503744" y="473703"/>
                </a:cubicBezTo>
                <a:cubicBezTo>
                  <a:pt x="557199" y="472773"/>
                  <a:pt x="610190" y="471379"/>
                  <a:pt x="663181" y="469055"/>
                </a:cubicBezTo>
                <a:cubicBezTo>
                  <a:pt x="733370" y="466266"/>
                  <a:pt x="803560" y="455574"/>
                  <a:pt x="872355" y="478816"/>
                </a:cubicBezTo>
                <a:cubicBezTo>
                  <a:pt x="875608" y="480210"/>
                  <a:pt x="879792" y="480210"/>
                  <a:pt x="883975" y="480675"/>
                </a:cubicBezTo>
                <a:cubicBezTo>
                  <a:pt x="884905" y="472773"/>
                  <a:pt x="885370" y="465336"/>
                  <a:pt x="885835" y="458363"/>
                </a:cubicBezTo>
                <a:cubicBezTo>
                  <a:pt x="909541" y="457899"/>
                  <a:pt x="909076" y="457899"/>
                  <a:pt x="919767" y="476957"/>
                </a:cubicBezTo>
                <a:cubicBezTo>
                  <a:pt x="922092" y="481140"/>
                  <a:pt x="929529" y="483929"/>
                  <a:pt x="935107" y="485324"/>
                </a:cubicBezTo>
                <a:cubicBezTo>
                  <a:pt x="958813" y="490437"/>
                  <a:pt x="982520" y="494620"/>
                  <a:pt x="1006226" y="498804"/>
                </a:cubicBezTo>
                <a:cubicBezTo>
                  <a:pt x="1046666" y="506241"/>
                  <a:pt x="1071302" y="529483"/>
                  <a:pt x="1081993" y="568993"/>
                </a:cubicBezTo>
                <a:cubicBezTo>
                  <a:pt x="1085247" y="581079"/>
                  <a:pt x="1093149" y="592235"/>
                  <a:pt x="1098727" y="603856"/>
                </a:cubicBezTo>
                <a:cubicBezTo>
                  <a:pt x="1100587" y="602926"/>
                  <a:pt x="1102911" y="601996"/>
                  <a:pt x="1104770" y="601067"/>
                </a:cubicBezTo>
                <a:cubicBezTo>
                  <a:pt x="1109418" y="578755"/>
                  <a:pt x="1100587" y="558302"/>
                  <a:pt x="1088966" y="540639"/>
                </a:cubicBezTo>
                <a:cubicBezTo>
                  <a:pt x="1043412" y="471379"/>
                  <a:pt x="1021565" y="393752"/>
                  <a:pt x="1008550" y="313801"/>
                </a:cubicBezTo>
                <a:cubicBezTo>
                  <a:pt x="1003902" y="283587"/>
                  <a:pt x="1006691" y="251978"/>
                  <a:pt x="1008085" y="221300"/>
                </a:cubicBezTo>
                <a:cubicBezTo>
                  <a:pt x="1009015" y="202706"/>
                  <a:pt x="1013198" y="183648"/>
                  <a:pt x="1015523" y="165055"/>
                </a:cubicBezTo>
                <a:cubicBezTo>
                  <a:pt x="1016917" y="150645"/>
                  <a:pt x="1015987" y="136235"/>
                  <a:pt x="1031792" y="127404"/>
                </a:cubicBezTo>
                <a:cubicBezTo>
                  <a:pt x="1036440" y="124615"/>
                  <a:pt x="1037834" y="115783"/>
                  <a:pt x="1040159" y="109275"/>
                </a:cubicBezTo>
                <a:cubicBezTo>
                  <a:pt x="1045737" y="94401"/>
                  <a:pt x="1048526" y="78596"/>
                  <a:pt x="1068513" y="75342"/>
                </a:cubicBezTo>
                <a:cubicBezTo>
                  <a:pt x="1075486" y="74413"/>
                  <a:pt x="1082458" y="68835"/>
                  <a:pt x="1087571" y="63722"/>
                </a:cubicBezTo>
                <a:cubicBezTo>
                  <a:pt x="1108489" y="42804"/>
                  <a:pt x="1134984" y="40015"/>
                  <a:pt x="1162409" y="35832"/>
                </a:cubicBezTo>
                <a:cubicBezTo>
                  <a:pt x="1192623" y="31184"/>
                  <a:pt x="1224697" y="27465"/>
                  <a:pt x="1252122" y="15844"/>
                </a:cubicBezTo>
                <a:cubicBezTo>
                  <a:pt x="1272109" y="7012"/>
                  <a:pt x="1290238" y="970"/>
                  <a:pt x="1311620" y="3758"/>
                </a:cubicBezTo>
                <a:cubicBezTo>
                  <a:pt x="1318592" y="4688"/>
                  <a:pt x="1325565" y="5618"/>
                  <a:pt x="1332073" y="5153"/>
                </a:cubicBezTo>
                <a:cubicBezTo>
                  <a:pt x="1355314" y="3294"/>
                  <a:pt x="1378556" y="-425"/>
                  <a:pt x="1401797" y="40"/>
                </a:cubicBezTo>
                <a:cubicBezTo>
                  <a:pt x="1417137" y="40"/>
                  <a:pt x="1432941" y="5618"/>
                  <a:pt x="1448280" y="8872"/>
                </a:cubicBezTo>
                <a:cubicBezTo>
                  <a:pt x="1451534" y="9801"/>
                  <a:pt x="1454788" y="13055"/>
                  <a:pt x="1457112" y="15844"/>
                </a:cubicBezTo>
                <a:cubicBezTo>
                  <a:pt x="1464085" y="26535"/>
                  <a:pt x="1471057" y="36762"/>
                  <a:pt x="1476170" y="48382"/>
                </a:cubicBezTo>
                <a:cubicBezTo>
                  <a:pt x="1482678" y="63722"/>
                  <a:pt x="1474311" y="106486"/>
                  <a:pt x="1464085" y="114853"/>
                </a:cubicBezTo>
                <a:cubicBezTo>
                  <a:pt x="1447351" y="128798"/>
                  <a:pt x="1446886" y="135771"/>
                  <a:pt x="1458507" y="154829"/>
                </a:cubicBezTo>
                <a:cubicBezTo>
                  <a:pt x="1470592" y="174352"/>
                  <a:pt x="1481748" y="193874"/>
                  <a:pt x="1492904" y="213862"/>
                </a:cubicBezTo>
                <a:cubicBezTo>
                  <a:pt x="1504990" y="235244"/>
                  <a:pt x="1516611" y="257091"/>
                  <a:pt x="1527302" y="279403"/>
                </a:cubicBezTo>
                <a:cubicBezTo>
                  <a:pt x="1530091" y="284981"/>
                  <a:pt x="1530555" y="292419"/>
                  <a:pt x="1529161" y="298461"/>
                </a:cubicBezTo>
                <a:cubicBezTo>
                  <a:pt x="1519864" y="333789"/>
                  <a:pt x="1524048" y="368651"/>
                  <a:pt x="1537063" y="400724"/>
                </a:cubicBezTo>
                <a:cubicBezTo>
                  <a:pt x="1548684" y="429079"/>
                  <a:pt x="1548219" y="453250"/>
                  <a:pt x="1536598" y="480675"/>
                </a:cubicBezTo>
                <a:cubicBezTo>
                  <a:pt x="1524513" y="509030"/>
                  <a:pt x="1515681" y="538314"/>
                  <a:pt x="1507314" y="568064"/>
                </a:cubicBezTo>
                <a:cubicBezTo>
                  <a:pt x="1503130" y="582473"/>
                  <a:pt x="1503130" y="598278"/>
                  <a:pt x="1502666" y="613152"/>
                </a:cubicBezTo>
                <a:cubicBezTo>
                  <a:pt x="1501736" y="631745"/>
                  <a:pt x="1492904" y="643831"/>
                  <a:pt x="1475705" y="650804"/>
                </a:cubicBezTo>
                <a:cubicBezTo>
                  <a:pt x="1452929" y="660100"/>
                  <a:pt x="1430152" y="669397"/>
                  <a:pt x="1407375" y="679623"/>
                </a:cubicBezTo>
                <a:cubicBezTo>
                  <a:pt x="1391106" y="686596"/>
                  <a:pt x="1389247" y="694033"/>
                  <a:pt x="1400403" y="706583"/>
                </a:cubicBezTo>
                <a:cubicBezTo>
                  <a:pt x="1428293" y="737727"/>
                  <a:pt x="1460831" y="759109"/>
                  <a:pt x="1504990" y="752602"/>
                </a:cubicBezTo>
                <a:cubicBezTo>
                  <a:pt x="1519864" y="750277"/>
                  <a:pt x="1534274" y="744235"/>
                  <a:pt x="1548684" y="740981"/>
                </a:cubicBezTo>
                <a:cubicBezTo>
                  <a:pt x="1556586" y="739121"/>
                  <a:pt x="1565418" y="736332"/>
                  <a:pt x="1572390" y="738192"/>
                </a:cubicBezTo>
                <a:cubicBezTo>
                  <a:pt x="1623522" y="752602"/>
                  <a:pt x="1674188" y="767011"/>
                  <a:pt x="1724390" y="783745"/>
                </a:cubicBezTo>
                <a:cubicBezTo>
                  <a:pt x="1756463" y="794436"/>
                  <a:pt x="1786677" y="789323"/>
                  <a:pt x="1817821" y="783280"/>
                </a:cubicBezTo>
                <a:cubicBezTo>
                  <a:pt x="1830836" y="780491"/>
                  <a:pt x="1842922" y="772589"/>
                  <a:pt x="1855472" y="772124"/>
                </a:cubicBezTo>
                <a:cubicBezTo>
                  <a:pt x="1893588" y="770730"/>
                  <a:pt x="1921943" y="752137"/>
                  <a:pt x="1950298" y="729360"/>
                </a:cubicBezTo>
                <a:cubicBezTo>
                  <a:pt x="1971680" y="712161"/>
                  <a:pt x="1995387" y="694033"/>
                  <a:pt x="2020952" y="686596"/>
                </a:cubicBezTo>
                <a:cubicBezTo>
                  <a:pt x="2048842" y="678229"/>
                  <a:pt x="2075337" y="670791"/>
                  <a:pt x="2097185" y="651268"/>
                </a:cubicBezTo>
                <a:cubicBezTo>
                  <a:pt x="2142273" y="610828"/>
                  <a:pt x="2195729" y="589446"/>
                  <a:pt x="2254762" y="577825"/>
                </a:cubicBezTo>
                <a:cubicBezTo>
                  <a:pt x="2311007" y="567134"/>
                  <a:pt x="2363998" y="545752"/>
                  <a:pt x="2412340" y="514143"/>
                </a:cubicBezTo>
                <a:cubicBezTo>
                  <a:pt x="2443949" y="493691"/>
                  <a:pt x="2477881" y="476027"/>
                  <a:pt x="2509490" y="455574"/>
                </a:cubicBezTo>
                <a:cubicBezTo>
                  <a:pt x="2549465" y="430009"/>
                  <a:pt x="2591300" y="407232"/>
                  <a:pt x="2627092" y="376553"/>
                </a:cubicBezTo>
                <a:cubicBezTo>
                  <a:pt x="2674040" y="336113"/>
                  <a:pt x="2720523" y="298461"/>
                  <a:pt x="2783740" y="284517"/>
                </a:cubicBezTo>
                <a:cubicBezTo>
                  <a:pt x="2833477" y="273361"/>
                  <a:pt x="2881820" y="255232"/>
                  <a:pt x="2931556" y="241287"/>
                </a:cubicBezTo>
                <a:cubicBezTo>
                  <a:pt x="2939458" y="238963"/>
                  <a:pt x="2949685" y="245006"/>
                  <a:pt x="2958517" y="247330"/>
                </a:cubicBezTo>
                <a:cubicBezTo>
                  <a:pt x="2960376" y="249189"/>
                  <a:pt x="2960376" y="252908"/>
                  <a:pt x="2960376" y="256627"/>
                </a:cubicBezTo>
                <a:close/>
              </a:path>
            </a:pathLst>
          </a:custGeom>
          <a:solidFill>
            <a:schemeClr val="accent2"/>
          </a:solidFill>
          <a:ln w="46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oup 144">
            <a:extLst>
              <a:ext uri="{FF2B5EF4-FFF2-40B4-BE49-F238E27FC236}">
                <a16:creationId xmlns:a16="http://schemas.microsoft.com/office/drawing/2014/main" id="{74DFCD34-CDB8-413D-9E02-7EF905AC86EB}"/>
              </a:ext>
            </a:extLst>
          </p:cNvPr>
          <p:cNvGrpSpPr/>
          <p:nvPr/>
        </p:nvGrpSpPr>
        <p:grpSpPr>
          <a:xfrm>
            <a:off x="377321" y="4804180"/>
            <a:ext cx="2865608" cy="1695033"/>
            <a:chOff x="4636491" y="4694652"/>
            <a:chExt cx="2681077" cy="1585881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C554BD2-73FF-4975-A16B-A561C52EBF57}"/>
                </a:ext>
              </a:extLst>
            </p:cNvPr>
            <p:cNvSpPr/>
            <p:nvPr/>
          </p:nvSpPr>
          <p:spPr>
            <a:xfrm>
              <a:off x="4637966" y="4697803"/>
              <a:ext cx="2679602" cy="1358272"/>
            </a:xfrm>
            <a:custGeom>
              <a:avLst/>
              <a:gdLst>
                <a:gd name="connsiteX0" fmla="*/ 5750457 w 5753826"/>
                <a:gd name="connsiteY0" fmla="*/ 1772997 h 2934978"/>
                <a:gd name="connsiteX1" fmla="*/ 5750457 w 5753826"/>
                <a:gd name="connsiteY1" fmla="*/ 1772997 h 2934978"/>
                <a:gd name="connsiteX2" fmla="*/ 5750457 w 5753826"/>
                <a:gd name="connsiteY2" fmla="*/ 1772997 h 2934978"/>
                <a:gd name="connsiteX3" fmla="*/ 5755736 w 5753826"/>
                <a:gd name="connsiteY3" fmla="*/ 1767190 h 2934978"/>
                <a:gd name="connsiteX4" fmla="*/ 5755736 w 5753826"/>
                <a:gd name="connsiteY4" fmla="*/ 1667950 h 2934978"/>
                <a:gd name="connsiteX5" fmla="*/ 5755736 w 5753826"/>
                <a:gd name="connsiteY5" fmla="*/ 1667950 h 2934978"/>
                <a:gd name="connsiteX6" fmla="*/ 5755736 w 5753826"/>
                <a:gd name="connsiteY6" fmla="*/ 1667950 h 2934978"/>
                <a:gd name="connsiteX7" fmla="*/ 5750457 w 5753826"/>
                <a:gd name="connsiteY7" fmla="*/ 1661615 h 2934978"/>
                <a:gd name="connsiteX8" fmla="*/ 5750457 w 5753826"/>
                <a:gd name="connsiteY8" fmla="*/ 1524896 h 2934978"/>
                <a:gd name="connsiteX9" fmla="*/ 5750457 w 5753826"/>
                <a:gd name="connsiteY9" fmla="*/ 1524896 h 2934978"/>
                <a:gd name="connsiteX10" fmla="*/ 5750457 w 5753826"/>
                <a:gd name="connsiteY10" fmla="*/ 1524896 h 2934978"/>
                <a:gd name="connsiteX11" fmla="*/ 5745179 w 5753826"/>
                <a:gd name="connsiteY11" fmla="*/ 1425128 h 2934978"/>
                <a:gd name="connsiteX12" fmla="*/ 5726175 w 5753826"/>
                <a:gd name="connsiteY12" fmla="*/ 1189168 h 2934978"/>
                <a:gd name="connsiteX13" fmla="*/ 5697670 w 5753826"/>
                <a:gd name="connsiteY13" fmla="*/ 948458 h 2934978"/>
                <a:gd name="connsiteX14" fmla="*/ 5661774 w 5753826"/>
                <a:gd name="connsiteY14" fmla="*/ 711442 h 2934978"/>
                <a:gd name="connsiteX15" fmla="*/ 5655968 w 5753826"/>
                <a:gd name="connsiteY15" fmla="*/ 668684 h 2934978"/>
                <a:gd name="connsiteX16" fmla="*/ 5655968 w 5753826"/>
                <a:gd name="connsiteY16" fmla="*/ 668684 h 2934978"/>
                <a:gd name="connsiteX17" fmla="*/ 5655968 w 5753826"/>
                <a:gd name="connsiteY17" fmla="*/ 668684 h 2934978"/>
                <a:gd name="connsiteX18" fmla="*/ 5563062 w 5753826"/>
                <a:gd name="connsiteY18" fmla="*/ 424807 h 2934978"/>
                <a:gd name="connsiteX19" fmla="*/ 5352440 w 5753826"/>
                <a:gd name="connsiteY19" fmla="*/ 201516 h 2934978"/>
                <a:gd name="connsiteX20" fmla="*/ 5140763 w 5753826"/>
                <a:gd name="connsiteY20" fmla="*/ 104915 h 2934978"/>
                <a:gd name="connsiteX21" fmla="*/ 4816120 w 5753826"/>
                <a:gd name="connsiteY21" fmla="*/ 67436 h 2934978"/>
                <a:gd name="connsiteX22" fmla="*/ 4598108 w 5753826"/>
                <a:gd name="connsiteY22" fmla="*/ 50016 h 2934978"/>
                <a:gd name="connsiteX23" fmla="*/ 4282968 w 5753826"/>
                <a:gd name="connsiteY23" fmla="*/ 31013 h 2934978"/>
                <a:gd name="connsiteX24" fmla="*/ 4199036 w 5753826"/>
                <a:gd name="connsiteY24" fmla="*/ 31540 h 2934978"/>
                <a:gd name="connsiteX25" fmla="*/ 4199036 w 5753826"/>
                <a:gd name="connsiteY25" fmla="*/ 31540 h 2934978"/>
                <a:gd name="connsiteX26" fmla="*/ 4199036 w 5753826"/>
                <a:gd name="connsiteY26" fmla="*/ 31540 h 2934978"/>
                <a:gd name="connsiteX27" fmla="*/ 4193229 w 5753826"/>
                <a:gd name="connsiteY27" fmla="*/ 26262 h 2934978"/>
                <a:gd name="connsiteX28" fmla="*/ 4088182 w 5753826"/>
                <a:gd name="connsiteY28" fmla="*/ 26262 h 2934978"/>
                <a:gd name="connsiteX29" fmla="*/ 4088182 w 5753826"/>
                <a:gd name="connsiteY29" fmla="*/ 26262 h 2934978"/>
                <a:gd name="connsiteX30" fmla="*/ 4088182 w 5753826"/>
                <a:gd name="connsiteY30" fmla="*/ 26262 h 2934978"/>
                <a:gd name="connsiteX31" fmla="*/ 4060205 w 5753826"/>
                <a:gd name="connsiteY31" fmla="*/ 20983 h 2934978"/>
                <a:gd name="connsiteX32" fmla="*/ 3953574 w 5753826"/>
                <a:gd name="connsiteY32" fmla="*/ 24678 h 2934978"/>
                <a:gd name="connsiteX33" fmla="*/ 3924541 w 5753826"/>
                <a:gd name="connsiteY33" fmla="*/ 5147 h 2934978"/>
                <a:gd name="connsiteX34" fmla="*/ 3924541 w 5753826"/>
                <a:gd name="connsiteY34" fmla="*/ 5147 h 2934978"/>
                <a:gd name="connsiteX35" fmla="*/ 3919262 w 5753826"/>
                <a:gd name="connsiteY35" fmla="*/ 3563 h 2934978"/>
                <a:gd name="connsiteX36" fmla="*/ 3904482 w 5753826"/>
                <a:gd name="connsiteY36" fmla="*/ 396 h 2934978"/>
                <a:gd name="connsiteX37" fmla="*/ 3730811 w 5753826"/>
                <a:gd name="connsiteY37" fmla="*/ 396 h 2934978"/>
                <a:gd name="connsiteX38" fmla="*/ 3713391 w 5753826"/>
                <a:gd name="connsiteY38" fmla="*/ 4619 h 2934978"/>
                <a:gd name="connsiteX39" fmla="*/ 3666411 w 5753826"/>
                <a:gd name="connsiteY39" fmla="*/ 15704 h 2934978"/>
                <a:gd name="connsiteX40" fmla="*/ 3340185 w 5753826"/>
                <a:gd name="connsiteY40" fmla="*/ 15704 h 2934978"/>
                <a:gd name="connsiteX41" fmla="*/ 3301650 w 5753826"/>
                <a:gd name="connsiteY41" fmla="*/ 20983 h 2934978"/>
                <a:gd name="connsiteX42" fmla="*/ 3301650 w 5753826"/>
                <a:gd name="connsiteY42" fmla="*/ 20983 h 2934978"/>
                <a:gd name="connsiteX43" fmla="*/ 3301650 w 5753826"/>
                <a:gd name="connsiteY43" fmla="*/ 20983 h 2934978"/>
                <a:gd name="connsiteX44" fmla="*/ 3107392 w 5753826"/>
                <a:gd name="connsiteY44" fmla="*/ 21511 h 2934978"/>
                <a:gd name="connsiteX45" fmla="*/ 3107392 w 5753826"/>
                <a:gd name="connsiteY45" fmla="*/ 21511 h 2934978"/>
                <a:gd name="connsiteX46" fmla="*/ 2994955 w 5753826"/>
                <a:gd name="connsiteY46" fmla="*/ 25734 h 2934978"/>
                <a:gd name="connsiteX47" fmla="*/ 2981230 w 5753826"/>
                <a:gd name="connsiteY47" fmla="*/ 28373 h 2934978"/>
                <a:gd name="connsiteX48" fmla="*/ 2994955 w 5753826"/>
                <a:gd name="connsiteY48" fmla="*/ 25734 h 2934978"/>
                <a:gd name="connsiteX49" fmla="*/ 2868793 w 5753826"/>
                <a:gd name="connsiteY49" fmla="*/ 31013 h 2934978"/>
                <a:gd name="connsiteX50" fmla="*/ 2792779 w 5753826"/>
                <a:gd name="connsiteY50" fmla="*/ 31013 h 2934978"/>
                <a:gd name="connsiteX51" fmla="*/ 2704624 w 5753826"/>
                <a:gd name="connsiteY51" fmla="*/ 36291 h 2934978"/>
                <a:gd name="connsiteX52" fmla="*/ 2620164 w 5753826"/>
                <a:gd name="connsiteY52" fmla="*/ 41570 h 2934978"/>
                <a:gd name="connsiteX53" fmla="*/ 2620164 w 5753826"/>
                <a:gd name="connsiteY53" fmla="*/ 41570 h 2934978"/>
                <a:gd name="connsiteX54" fmla="*/ 2620164 w 5753826"/>
                <a:gd name="connsiteY54" fmla="*/ 41570 h 2934978"/>
                <a:gd name="connsiteX55" fmla="*/ 2541511 w 5753826"/>
                <a:gd name="connsiteY55" fmla="*/ 41570 h 2934978"/>
                <a:gd name="connsiteX56" fmla="*/ 2541511 w 5753826"/>
                <a:gd name="connsiteY56" fmla="*/ 41570 h 2934978"/>
                <a:gd name="connsiteX57" fmla="*/ 2383677 w 5753826"/>
                <a:gd name="connsiteY57" fmla="*/ 51600 h 2934978"/>
                <a:gd name="connsiteX58" fmla="*/ 2181501 w 5753826"/>
                <a:gd name="connsiteY58" fmla="*/ 63741 h 2934978"/>
                <a:gd name="connsiteX59" fmla="*/ 1853691 w 5753826"/>
                <a:gd name="connsiteY59" fmla="*/ 93302 h 2934978"/>
                <a:gd name="connsiteX60" fmla="*/ 1366464 w 5753826"/>
                <a:gd name="connsiteY60" fmla="*/ 159814 h 2934978"/>
                <a:gd name="connsiteX61" fmla="*/ 959473 w 5753826"/>
                <a:gd name="connsiteY61" fmla="*/ 335068 h 2934978"/>
                <a:gd name="connsiteX62" fmla="*/ 688146 w 5753826"/>
                <a:gd name="connsiteY62" fmla="*/ 669212 h 2934978"/>
                <a:gd name="connsiteX63" fmla="*/ 640637 w 5753826"/>
                <a:gd name="connsiteY63" fmla="*/ 760007 h 2934978"/>
                <a:gd name="connsiteX64" fmla="*/ 629552 w 5753826"/>
                <a:gd name="connsiteY64" fmla="*/ 786928 h 2934978"/>
                <a:gd name="connsiteX65" fmla="*/ 574653 w 5753826"/>
                <a:gd name="connsiteY65" fmla="*/ 903588 h 2934978"/>
                <a:gd name="connsiteX66" fmla="*/ 511836 w 5753826"/>
                <a:gd name="connsiteY66" fmla="*/ 1015497 h 2934978"/>
                <a:gd name="connsiteX67" fmla="*/ 455881 w 5753826"/>
                <a:gd name="connsiteY67" fmla="*/ 1134269 h 2934978"/>
                <a:gd name="connsiteX68" fmla="*/ 376172 w 5753826"/>
                <a:gd name="connsiteY68" fmla="*/ 1300549 h 2934978"/>
                <a:gd name="connsiteX69" fmla="*/ 291184 w 5753826"/>
                <a:gd name="connsiteY69" fmla="*/ 1472108 h 2934978"/>
                <a:gd name="connsiteX70" fmla="*/ 198806 w 5753826"/>
                <a:gd name="connsiteY70" fmla="*/ 1664255 h 2934978"/>
                <a:gd name="connsiteX71" fmla="*/ 61031 w 5753826"/>
                <a:gd name="connsiteY71" fmla="*/ 1956697 h 2934978"/>
                <a:gd name="connsiteX72" fmla="*/ 27775 w 5753826"/>
                <a:gd name="connsiteY72" fmla="*/ 2031127 h 2934978"/>
                <a:gd name="connsiteX73" fmla="*/ 1909 w 5753826"/>
                <a:gd name="connsiteY73" fmla="*/ 2163095 h 2934978"/>
                <a:gd name="connsiteX74" fmla="*/ 1909 w 5753826"/>
                <a:gd name="connsiteY74" fmla="*/ 2163095 h 2934978"/>
                <a:gd name="connsiteX75" fmla="*/ 75812 w 5753826"/>
                <a:gd name="connsiteY75" fmla="*/ 2343100 h 2934978"/>
                <a:gd name="connsiteX76" fmla="*/ 275348 w 5753826"/>
                <a:gd name="connsiteY76" fmla="*/ 2818187 h 2934978"/>
                <a:gd name="connsiteX77" fmla="*/ 307549 w 5753826"/>
                <a:gd name="connsiteY77" fmla="*/ 2895785 h 2934978"/>
                <a:gd name="connsiteX78" fmla="*/ 324440 w 5753826"/>
                <a:gd name="connsiteY78" fmla="*/ 2934847 h 2934978"/>
                <a:gd name="connsiteX79" fmla="*/ 374589 w 5753826"/>
                <a:gd name="connsiteY79" fmla="*/ 2936959 h 2934978"/>
                <a:gd name="connsiteX80" fmla="*/ 2045838 w 5753826"/>
                <a:gd name="connsiteY80" fmla="*/ 2936959 h 2934978"/>
                <a:gd name="connsiteX81" fmla="*/ 2085428 w 5753826"/>
                <a:gd name="connsiteY81" fmla="*/ 2936431 h 2934978"/>
                <a:gd name="connsiteX82" fmla="*/ 2113933 w 5753826"/>
                <a:gd name="connsiteY82" fmla="*/ 2925873 h 2934978"/>
                <a:gd name="connsiteX83" fmla="*/ 2118156 w 5753826"/>
                <a:gd name="connsiteY83" fmla="*/ 2917955 h 2934978"/>
                <a:gd name="connsiteX84" fmla="*/ 2121324 w 5753826"/>
                <a:gd name="connsiteY84" fmla="*/ 2918483 h 2934978"/>
                <a:gd name="connsiteX85" fmla="*/ 2324555 w 5753826"/>
                <a:gd name="connsiteY85" fmla="*/ 2919011 h 2934978"/>
                <a:gd name="connsiteX86" fmla="*/ 2349893 w 5753826"/>
                <a:gd name="connsiteY86" fmla="*/ 2896840 h 2934978"/>
                <a:gd name="connsiteX87" fmla="*/ 2397402 w 5753826"/>
                <a:gd name="connsiteY87" fmla="*/ 2761177 h 2934978"/>
                <a:gd name="connsiteX88" fmla="*/ 2467609 w 5753826"/>
                <a:gd name="connsiteY88" fmla="*/ 2676189 h 2934978"/>
                <a:gd name="connsiteX89" fmla="*/ 2698818 w 5753826"/>
                <a:gd name="connsiteY89" fmla="*/ 2676189 h 2934978"/>
                <a:gd name="connsiteX90" fmla="*/ 2787501 w 5753826"/>
                <a:gd name="connsiteY90" fmla="*/ 2689914 h 2934978"/>
                <a:gd name="connsiteX91" fmla="*/ 2912607 w 5753826"/>
                <a:gd name="connsiteY91" fmla="*/ 2692025 h 2934978"/>
                <a:gd name="connsiteX92" fmla="*/ 2923164 w 5753826"/>
                <a:gd name="connsiteY92" fmla="*/ 2690969 h 2934978"/>
                <a:gd name="connsiteX93" fmla="*/ 3040880 w 5753826"/>
                <a:gd name="connsiteY93" fmla="*/ 2691497 h 2934978"/>
                <a:gd name="connsiteX94" fmla="*/ 3117950 w 5753826"/>
                <a:gd name="connsiteY94" fmla="*/ 2675661 h 2934978"/>
                <a:gd name="connsiteX95" fmla="*/ 3354437 w 5753826"/>
                <a:gd name="connsiteY95" fmla="*/ 2675661 h 2934978"/>
                <a:gd name="connsiteX96" fmla="*/ 3382415 w 5753826"/>
                <a:gd name="connsiteY96" fmla="*/ 2689914 h 2934978"/>
                <a:gd name="connsiteX97" fmla="*/ 3406697 w 5753826"/>
                <a:gd name="connsiteY97" fmla="*/ 2715252 h 2934978"/>
                <a:gd name="connsiteX98" fmla="*/ 3450510 w 5753826"/>
                <a:gd name="connsiteY98" fmla="*/ 2891562 h 2934978"/>
                <a:gd name="connsiteX99" fmla="*/ 3458428 w 5753826"/>
                <a:gd name="connsiteY99" fmla="*/ 2906870 h 2934978"/>
                <a:gd name="connsiteX100" fmla="*/ 3453678 w 5753826"/>
                <a:gd name="connsiteY100" fmla="*/ 2913732 h 2934978"/>
                <a:gd name="connsiteX101" fmla="*/ 3492212 w 5753826"/>
                <a:gd name="connsiteY101" fmla="*/ 2930624 h 2934978"/>
                <a:gd name="connsiteX102" fmla="*/ 3782543 w 5753826"/>
                <a:gd name="connsiteY102" fmla="*/ 2931152 h 2934978"/>
                <a:gd name="connsiteX103" fmla="*/ 4691542 w 5753826"/>
                <a:gd name="connsiteY103" fmla="*/ 2929568 h 2934978"/>
                <a:gd name="connsiteX104" fmla="*/ 5213082 w 5753826"/>
                <a:gd name="connsiteY104" fmla="*/ 2928513 h 2934978"/>
                <a:gd name="connsiteX105" fmla="*/ 5278538 w 5753826"/>
                <a:gd name="connsiteY105" fmla="*/ 2913204 h 2934978"/>
                <a:gd name="connsiteX106" fmla="*/ 5282233 w 5753826"/>
                <a:gd name="connsiteY106" fmla="*/ 2911621 h 2934978"/>
                <a:gd name="connsiteX107" fmla="*/ 5313378 w 5753826"/>
                <a:gd name="connsiteY107" fmla="*/ 2910037 h 2934978"/>
                <a:gd name="connsiteX108" fmla="*/ 5566229 w 5753826"/>
                <a:gd name="connsiteY108" fmla="*/ 2911621 h 2934978"/>
                <a:gd name="connsiteX109" fmla="*/ 5644882 w 5753826"/>
                <a:gd name="connsiteY109" fmla="*/ 2797600 h 2934978"/>
                <a:gd name="connsiteX110" fmla="*/ 5644882 w 5753826"/>
                <a:gd name="connsiteY110" fmla="*/ 2797600 h 2934978"/>
                <a:gd name="connsiteX111" fmla="*/ 5655968 w 5753826"/>
                <a:gd name="connsiteY111" fmla="*/ 2749036 h 2934978"/>
                <a:gd name="connsiteX112" fmla="*/ 5713506 w 5753826"/>
                <a:gd name="connsiteY112" fmla="*/ 2347323 h 2934978"/>
                <a:gd name="connsiteX113" fmla="*/ 5729342 w 5753826"/>
                <a:gd name="connsiteY113" fmla="*/ 2172069 h 2934978"/>
                <a:gd name="connsiteX114" fmla="*/ 5729342 w 5753826"/>
                <a:gd name="connsiteY114" fmla="*/ 2172069 h 2934978"/>
                <a:gd name="connsiteX115" fmla="*/ 5745179 w 5753826"/>
                <a:gd name="connsiteY115" fmla="*/ 2031655 h 2934978"/>
                <a:gd name="connsiteX116" fmla="*/ 5745179 w 5753826"/>
                <a:gd name="connsiteY116" fmla="*/ 2031655 h 2934978"/>
                <a:gd name="connsiteX117" fmla="*/ 5750985 w 5753826"/>
                <a:gd name="connsiteY117" fmla="*/ 1903909 h 2934978"/>
                <a:gd name="connsiteX118" fmla="*/ 5750457 w 5753826"/>
                <a:gd name="connsiteY118" fmla="*/ 1772997 h 2934978"/>
                <a:gd name="connsiteX119" fmla="*/ 2868793 w 5753826"/>
                <a:gd name="connsiteY119" fmla="*/ 31013 h 2934978"/>
                <a:gd name="connsiteX120" fmla="*/ 2868793 w 5753826"/>
                <a:gd name="connsiteY120" fmla="*/ 31013 h 2934978"/>
                <a:gd name="connsiteX121" fmla="*/ 2868793 w 5753826"/>
                <a:gd name="connsiteY121" fmla="*/ 31013 h 2934978"/>
                <a:gd name="connsiteX122" fmla="*/ 2868793 w 5753826"/>
                <a:gd name="connsiteY122" fmla="*/ 31013 h 2934978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2923164 w 5755736"/>
                <a:gd name="connsiteY92" fmla="*/ 2690574 h 2936900"/>
                <a:gd name="connsiteX93" fmla="*/ 3117950 w 5755736"/>
                <a:gd name="connsiteY93" fmla="*/ 2675266 h 2936900"/>
                <a:gd name="connsiteX94" fmla="*/ 3354437 w 5755736"/>
                <a:gd name="connsiteY94" fmla="*/ 2675266 h 2936900"/>
                <a:gd name="connsiteX95" fmla="*/ 3382415 w 5755736"/>
                <a:gd name="connsiteY95" fmla="*/ 2689519 h 2936900"/>
                <a:gd name="connsiteX96" fmla="*/ 3406697 w 5755736"/>
                <a:gd name="connsiteY96" fmla="*/ 2714857 h 2936900"/>
                <a:gd name="connsiteX97" fmla="*/ 3450510 w 5755736"/>
                <a:gd name="connsiteY97" fmla="*/ 2891167 h 2936900"/>
                <a:gd name="connsiteX98" fmla="*/ 3458428 w 5755736"/>
                <a:gd name="connsiteY98" fmla="*/ 2906475 h 2936900"/>
                <a:gd name="connsiteX99" fmla="*/ 3453678 w 5755736"/>
                <a:gd name="connsiteY99" fmla="*/ 2913337 h 2936900"/>
                <a:gd name="connsiteX100" fmla="*/ 3492212 w 5755736"/>
                <a:gd name="connsiteY100" fmla="*/ 2930229 h 2936900"/>
                <a:gd name="connsiteX101" fmla="*/ 3782543 w 5755736"/>
                <a:gd name="connsiteY101" fmla="*/ 2930757 h 2936900"/>
                <a:gd name="connsiteX102" fmla="*/ 4691542 w 5755736"/>
                <a:gd name="connsiteY102" fmla="*/ 2929173 h 2936900"/>
                <a:gd name="connsiteX103" fmla="*/ 5213082 w 5755736"/>
                <a:gd name="connsiteY103" fmla="*/ 2928118 h 2936900"/>
                <a:gd name="connsiteX104" fmla="*/ 5278538 w 5755736"/>
                <a:gd name="connsiteY104" fmla="*/ 2912809 h 2936900"/>
                <a:gd name="connsiteX105" fmla="*/ 5282233 w 5755736"/>
                <a:gd name="connsiteY105" fmla="*/ 2911226 h 2936900"/>
                <a:gd name="connsiteX106" fmla="*/ 5313378 w 5755736"/>
                <a:gd name="connsiteY106" fmla="*/ 2909642 h 2936900"/>
                <a:gd name="connsiteX107" fmla="*/ 5566229 w 5755736"/>
                <a:gd name="connsiteY107" fmla="*/ 2911226 h 2936900"/>
                <a:gd name="connsiteX108" fmla="*/ 5644882 w 5755736"/>
                <a:gd name="connsiteY108" fmla="*/ 2797205 h 2936900"/>
                <a:gd name="connsiteX109" fmla="*/ 5644882 w 5755736"/>
                <a:gd name="connsiteY109" fmla="*/ 2797205 h 2936900"/>
                <a:gd name="connsiteX110" fmla="*/ 5655968 w 5755736"/>
                <a:gd name="connsiteY110" fmla="*/ 2748641 h 2936900"/>
                <a:gd name="connsiteX111" fmla="*/ 5713506 w 5755736"/>
                <a:gd name="connsiteY111" fmla="*/ 2346928 h 2936900"/>
                <a:gd name="connsiteX112" fmla="*/ 5729342 w 5755736"/>
                <a:gd name="connsiteY112" fmla="*/ 2171674 h 2936900"/>
                <a:gd name="connsiteX113" fmla="*/ 5729342 w 5755736"/>
                <a:gd name="connsiteY113" fmla="*/ 2171674 h 2936900"/>
                <a:gd name="connsiteX114" fmla="*/ 5745179 w 5755736"/>
                <a:gd name="connsiteY114" fmla="*/ 2031260 h 2936900"/>
                <a:gd name="connsiteX115" fmla="*/ 5745179 w 5755736"/>
                <a:gd name="connsiteY115" fmla="*/ 2031260 h 2936900"/>
                <a:gd name="connsiteX116" fmla="*/ 5750985 w 5755736"/>
                <a:gd name="connsiteY116" fmla="*/ 1903514 h 2936900"/>
                <a:gd name="connsiteX117" fmla="*/ 5750457 w 5755736"/>
                <a:gd name="connsiteY117" fmla="*/ 1772602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121" fmla="*/ 2868793 w 5755736"/>
                <a:gd name="connsiteY121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3117950 w 5755736"/>
                <a:gd name="connsiteY92" fmla="*/ 2675266 h 2936900"/>
                <a:gd name="connsiteX93" fmla="*/ 3354437 w 5755736"/>
                <a:gd name="connsiteY93" fmla="*/ 2675266 h 2936900"/>
                <a:gd name="connsiteX94" fmla="*/ 3382415 w 5755736"/>
                <a:gd name="connsiteY94" fmla="*/ 2689519 h 2936900"/>
                <a:gd name="connsiteX95" fmla="*/ 3406697 w 5755736"/>
                <a:gd name="connsiteY95" fmla="*/ 2714857 h 2936900"/>
                <a:gd name="connsiteX96" fmla="*/ 3450510 w 5755736"/>
                <a:gd name="connsiteY96" fmla="*/ 2891167 h 2936900"/>
                <a:gd name="connsiteX97" fmla="*/ 3458428 w 5755736"/>
                <a:gd name="connsiteY97" fmla="*/ 2906475 h 2936900"/>
                <a:gd name="connsiteX98" fmla="*/ 3453678 w 5755736"/>
                <a:gd name="connsiteY98" fmla="*/ 2913337 h 2936900"/>
                <a:gd name="connsiteX99" fmla="*/ 3492212 w 5755736"/>
                <a:gd name="connsiteY99" fmla="*/ 2930229 h 2936900"/>
                <a:gd name="connsiteX100" fmla="*/ 3782543 w 5755736"/>
                <a:gd name="connsiteY100" fmla="*/ 2930757 h 2936900"/>
                <a:gd name="connsiteX101" fmla="*/ 4691542 w 5755736"/>
                <a:gd name="connsiteY101" fmla="*/ 2929173 h 2936900"/>
                <a:gd name="connsiteX102" fmla="*/ 5213082 w 5755736"/>
                <a:gd name="connsiteY102" fmla="*/ 2928118 h 2936900"/>
                <a:gd name="connsiteX103" fmla="*/ 5278538 w 5755736"/>
                <a:gd name="connsiteY103" fmla="*/ 2912809 h 2936900"/>
                <a:gd name="connsiteX104" fmla="*/ 5282233 w 5755736"/>
                <a:gd name="connsiteY104" fmla="*/ 2911226 h 2936900"/>
                <a:gd name="connsiteX105" fmla="*/ 5313378 w 5755736"/>
                <a:gd name="connsiteY105" fmla="*/ 2909642 h 2936900"/>
                <a:gd name="connsiteX106" fmla="*/ 5566229 w 5755736"/>
                <a:gd name="connsiteY106" fmla="*/ 2911226 h 2936900"/>
                <a:gd name="connsiteX107" fmla="*/ 5644882 w 5755736"/>
                <a:gd name="connsiteY107" fmla="*/ 2797205 h 2936900"/>
                <a:gd name="connsiteX108" fmla="*/ 5644882 w 5755736"/>
                <a:gd name="connsiteY108" fmla="*/ 2797205 h 2936900"/>
                <a:gd name="connsiteX109" fmla="*/ 5655968 w 5755736"/>
                <a:gd name="connsiteY109" fmla="*/ 2748641 h 2936900"/>
                <a:gd name="connsiteX110" fmla="*/ 5713506 w 5755736"/>
                <a:gd name="connsiteY110" fmla="*/ 2346928 h 2936900"/>
                <a:gd name="connsiteX111" fmla="*/ 5729342 w 5755736"/>
                <a:gd name="connsiteY111" fmla="*/ 2171674 h 2936900"/>
                <a:gd name="connsiteX112" fmla="*/ 5729342 w 5755736"/>
                <a:gd name="connsiteY112" fmla="*/ 2171674 h 2936900"/>
                <a:gd name="connsiteX113" fmla="*/ 5745179 w 5755736"/>
                <a:gd name="connsiteY113" fmla="*/ 2031260 h 2936900"/>
                <a:gd name="connsiteX114" fmla="*/ 5745179 w 5755736"/>
                <a:gd name="connsiteY114" fmla="*/ 2031260 h 2936900"/>
                <a:gd name="connsiteX115" fmla="*/ 5750985 w 5755736"/>
                <a:gd name="connsiteY115" fmla="*/ 1903514 h 2936900"/>
                <a:gd name="connsiteX116" fmla="*/ 5750457 w 5755736"/>
                <a:gd name="connsiteY116" fmla="*/ 1772602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3117950 w 5755736"/>
                <a:gd name="connsiteY91" fmla="*/ 2675266 h 2936900"/>
                <a:gd name="connsiteX92" fmla="*/ 3354437 w 5755736"/>
                <a:gd name="connsiteY92" fmla="*/ 2675266 h 2936900"/>
                <a:gd name="connsiteX93" fmla="*/ 3382415 w 5755736"/>
                <a:gd name="connsiteY93" fmla="*/ 2689519 h 2936900"/>
                <a:gd name="connsiteX94" fmla="*/ 3406697 w 5755736"/>
                <a:gd name="connsiteY94" fmla="*/ 2714857 h 2936900"/>
                <a:gd name="connsiteX95" fmla="*/ 3450510 w 5755736"/>
                <a:gd name="connsiteY95" fmla="*/ 2891167 h 2936900"/>
                <a:gd name="connsiteX96" fmla="*/ 3458428 w 5755736"/>
                <a:gd name="connsiteY96" fmla="*/ 2906475 h 2936900"/>
                <a:gd name="connsiteX97" fmla="*/ 3453678 w 5755736"/>
                <a:gd name="connsiteY97" fmla="*/ 2913337 h 2936900"/>
                <a:gd name="connsiteX98" fmla="*/ 3492212 w 5755736"/>
                <a:gd name="connsiteY98" fmla="*/ 2930229 h 2936900"/>
                <a:gd name="connsiteX99" fmla="*/ 3782543 w 5755736"/>
                <a:gd name="connsiteY99" fmla="*/ 2930757 h 2936900"/>
                <a:gd name="connsiteX100" fmla="*/ 4691542 w 5755736"/>
                <a:gd name="connsiteY100" fmla="*/ 2929173 h 2936900"/>
                <a:gd name="connsiteX101" fmla="*/ 5213082 w 5755736"/>
                <a:gd name="connsiteY101" fmla="*/ 2928118 h 2936900"/>
                <a:gd name="connsiteX102" fmla="*/ 5278538 w 5755736"/>
                <a:gd name="connsiteY102" fmla="*/ 2912809 h 2936900"/>
                <a:gd name="connsiteX103" fmla="*/ 5282233 w 5755736"/>
                <a:gd name="connsiteY103" fmla="*/ 2911226 h 2936900"/>
                <a:gd name="connsiteX104" fmla="*/ 5313378 w 5755736"/>
                <a:gd name="connsiteY104" fmla="*/ 2909642 h 2936900"/>
                <a:gd name="connsiteX105" fmla="*/ 5566229 w 5755736"/>
                <a:gd name="connsiteY105" fmla="*/ 2911226 h 2936900"/>
                <a:gd name="connsiteX106" fmla="*/ 5644882 w 5755736"/>
                <a:gd name="connsiteY106" fmla="*/ 2797205 h 2936900"/>
                <a:gd name="connsiteX107" fmla="*/ 5644882 w 5755736"/>
                <a:gd name="connsiteY107" fmla="*/ 2797205 h 2936900"/>
                <a:gd name="connsiteX108" fmla="*/ 5655968 w 5755736"/>
                <a:gd name="connsiteY108" fmla="*/ 2748641 h 2936900"/>
                <a:gd name="connsiteX109" fmla="*/ 5713506 w 5755736"/>
                <a:gd name="connsiteY109" fmla="*/ 2346928 h 2936900"/>
                <a:gd name="connsiteX110" fmla="*/ 5729342 w 5755736"/>
                <a:gd name="connsiteY110" fmla="*/ 2171674 h 2936900"/>
                <a:gd name="connsiteX111" fmla="*/ 5729342 w 5755736"/>
                <a:gd name="connsiteY111" fmla="*/ 2171674 h 2936900"/>
                <a:gd name="connsiteX112" fmla="*/ 5745179 w 5755736"/>
                <a:gd name="connsiteY112" fmla="*/ 2031260 h 2936900"/>
                <a:gd name="connsiteX113" fmla="*/ 5745179 w 5755736"/>
                <a:gd name="connsiteY113" fmla="*/ 2031260 h 2936900"/>
                <a:gd name="connsiteX114" fmla="*/ 5750985 w 5755736"/>
                <a:gd name="connsiteY114" fmla="*/ 1903514 h 2936900"/>
                <a:gd name="connsiteX115" fmla="*/ 5750457 w 5755736"/>
                <a:gd name="connsiteY115" fmla="*/ 1772602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3117950 w 5755736"/>
                <a:gd name="connsiteY90" fmla="*/ 2675266 h 2936900"/>
                <a:gd name="connsiteX91" fmla="*/ 3354437 w 5755736"/>
                <a:gd name="connsiteY91" fmla="*/ 2675266 h 2936900"/>
                <a:gd name="connsiteX92" fmla="*/ 3382415 w 5755736"/>
                <a:gd name="connsiteY92" fmla="*/ 2689519 h 2936900"/>
                <a:gd name="connsiteX93" fmla="*/ 3406697 w 5755736"/>
                <a:gd name="connsiteY93" fmla="*/ 2714857 h 2936900"/>
                <a:gd name="connsiteX94" fmla="*/ 3450510 w 5755736"/>
                <a:gd name="connsiteY94" fmla="*/ 2891167 h 2936900"/>
                <a:gd name="connsiteX95" fmla="*/ 3458428 w 5755736"/>
                <a:gd name="connsiteY95" fmla="*/ 2906475 h 2936900"/>
                <a:gd name="connsiteX96" fmla="*/ 3453678 w 5755736"/>
                <a:gd name="connsiteY96" fmla="*/ 2913337 h 2936900"/>
                <a:gd name="connsiteX97" fmla="*/ 3492212 w 5755736"/>
                <a:gd name="connsiteY97" fmla="*/ 2930229 h 2936900"/>
                <a:gd name="connsiteX98" fmla="*/ 3782543 w 5755736"/>
                <a:gd name="connsiteY98" fmla="*/ 2930757 h 2936900"/>
                <a:gd name="connsiteX99" fmla="*/ 4691542 w 5755736"/>
                <a:gd name="connsiteY99" fmla="*/ 2929173 h 2936900"/>
                <a:gd name="connsiteX100" fmla="*/ 5213082 w 5755736"/>
                <a:gd name="connsiteY100" fmla="*/ 2928118 h 2936900"/>
                <a:gd name="connsiteX101" fmla="*/ 5278538 w 5755736"/>
                <a:gd name="connsiteY101" fmla="*/ 2912809 h 2936900"/>
                <a:gd name="connsiteX102" fmla="*/ 5282233 w 5755736"/>
                <a:gd name="connsiteY102" fmla="*/ 2911226 h 2936900"/>
                <a:gd name="connsiteX103" fmla="*/ 5313378 w 5755736"/>
                <a:gd name="connsiteY103" fmla="*/ 2909642 h 2936900"/>
                <a:gd name="connsiteX104" fmla="*/ 5566229 w 5755736"/>
                <a:gd name="connsiteY104" fmla="*/ 2911226 h 2936900"/>
                <a:gd name="connsiteX105" fmla="*/ 5644882 w 5755736"/>
                <a:gd name="connsiteY105" fmla="*/ 2797205 h 2936900"/>
                <a:gd name="connsiteX106" fmla="*/ 5644882 w 5755736"/>
                <a:gd name="connsiteY106" fmla="*/ 2797205 h 2936900"/>
                <a:gd name="connsiteX107" fmla="*/ 5655968 w 5755736"/>
                <a:gd name="connsiteY107" fmla="*/ 2748641 h 2936900"/>
                <a:gd name="connsiteX108" fmla="*/ 5713506 w 5755736"/>
                <a:gd name="connsiteY108" fmla="*/ 2346928 h 2936900"/>
                <a:gd name="connsiteX109" fmla="*/ 5729342 w 5755736"/>
                <a:gd name="connsiteY109" fmla="*/ 2171674 h 2936900"/>
                <a:gd name="connsiteX110" fmla="*/ 5729342 w 5755736"/>
                <a:gd name="connsiteY110" fmla="*/ 2171674 h 2936900"/>
                <a:gd name="connsiteX111" fmla="*/ 5745179 w 5755736"/>
                <a:gd name="connsiteY111" fmla="*/ 2031260 h 2936900"/>
                <a:gd name="connsiteX112" fmla="*/ 5745179 w 5755736"/>
                <a:gd name="connsiteY112" fmla="*/ 2031260 h 2936900"/>
                <a:gd name="connsiteX113" fmla="*/ 5750985 w 5755736"/>
                <a:gd name="connsiteY113" fmla="*/ 1903514 h 2936900"/>
                <a:gd name="connsiteX114" fmla="*/ 5750457 w 5755736"/>
                <a:gd name="connsiteY114" fmla="*/ 1772602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117950 w 5755736"/>
                <a:gd name="connsiteY89" fmla="*/ 2675266 h 2936900"/>
                <a:gd name="connsiteX90" fmla="*/ 3354437 w 5755736"/>
                <a:gd name="connsiteY90" fmla="*/ 2675266 h 2936900"/>
                <a:gd name="connsiteX91" fmla="*/ 3382415 w 5755736"/>
                <a:gd name="connsiteY91" fmla="*/ 2689519 h 2936900"/>
                <a:gd name="connsiteX92" fmla="*/ 3406697 w 5755736"/>
                <a:gd name="connsiteY92" fmla="*/ 2714857 h 2936900"/>
                <a:gd name="connsiteX93" fmla="*/ 3450510 w 5755736"/>
                <a:gd name="connsiteY93" fmla="*/ 2891167 h 2936900"/>
                <a:gd name="connsiteX94" fmla="*/ 3458428 w 5755736"/>
                <a:gd name="connsiteY94" fmla="*/ 2906475 h 2936900"/>
                <a:gd name="connsiteX95" fmla="*/ 3453678 w 5755736"/>
                <a:gd name="connsiteY95" fmla="*/ 2913337 h 2936900"/>
                <a:gd name="connsiteX96" fmla="*/ 3492212 w 5755736"/>
                <a:gd name="connsiteY96" fmla="*/ 2930229 h 2936900"/>
                <a:gd name="connsiteX97" fmla="*/ 3782543 w 5755736"/>
                <a:gd name="connsiteY97" fmla="*/ 2930757 h 2936900"/>
                <a:gd name="connsiteX98" fmla="*/ 4691542 w 5755736"/>
                <a:gd name="connsiteY98" fmla="*/ 2929173 h 2936900"/>
                <a:gd name="connsiteX99" fmla="*/ 5213082 w 5755736"/>
                <a:gd name="connsiteY99" fmla="*/ 2928118 h 2936900"/>
                <a:gd name="connsiteX100" fmla="*/ 5278538 w 5755736"/>
                <a:gd name="connsiteY100" fmla="*/ 2912809 h 2936900"/>
                <a:gd name="connsiteX101" fmla="*/ 5282233 w 5755736"/>
                <a:gd name="connsiteY101" fmla="*/ 2911226 h 2936900"/>
                <a:gd name="connsiteX102" fmla="*/ 5313378 w 5755736"/>
                <a:gd name="connsiteY102" fmla="*/ 2909642 h 2936900"/>
                <a:gd name="connsiteX103" fmla="*/ 5566229 w 5755736"/>
                <a:gd name="connsiteY103" fmla="*/ 2911226 h 2936900"/>
                <a:gd name="connsiteX104" fmla="*/ 5644882 w 5755736"/>
                <a:gd name="connsiteY104" fmla="*/ 2797205 h 2936900"/>
                <a:gd name="connsiteX105" fmla="*/ 5644882 w 5755736"/>
                <a:gd name="connsiteY105" fmla="*/ 2797205 h 2936900"/>
                <a:gd name="connsiteX106" fmla="*/ 5655968 w 5755736"/>
                <a:gd name="connsiteY106" fmla="*/ 2748641 h 2936900"/>
                <a:gd name="connsiteX107" fmla="*/ 5713506 w 5755736"/>
                <a:gd name="connsiteY107" fmla="*/ 2346928 h 2936900"/>
                <a:gd name="connsiteX108" fmla="*/ 5729342 w 5755736"/>
                <a:gd name="connsiteY108" fmla="*/ 2171674 h 2936900"/>
                <a:gd name="connsiteX109" fmla="*/ 5729342 w 5755736"/>
                <a:gd name="connsiteY109" fmla="*/ 2171674 h 2936900"/>
                <a:gd name="connsiteX110" fmla="*/ 5745179 w 5755736"/>
                <a:gd name="connsiteY110" fmla="*/ 2031260 h 2936900"/>
                <a:gd name="connsiteX111" fmla="*/ 5745179 w 5755736"/>
                <a:gd name="connsiteY111" fmla="*/ 2031260 h 2936900"/>
                <a:gd name="connsiteX112" fmla="*/ 5750985 w 5755736"/>
                <a:gd name="connsiteY112" fmla="*/ 1903514 h 2936900"/>
                <a:gd name="connsiteX113" fmla="*/ 5750457 w 5755736"/>
                <a:gd name="connsiteY113" fmla="*/ 1772602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354437 w 5755736"/>
                <a:gd name="connsiteY89" fmla="*/ 2675266 h 2936900"/>
                <a:gd name="connsiteX90" fmla="*/ 3382415 w 5755736"/>
                <a:gd name="connsiteY90" fmla="*/ 2689519 h 2936900"/>
                <a:gd name="connsiteX91" fmla="*/ 3406697 w 5755736"/>
                <a:gd name="connsiteY91" fmla="*/ 2714857 h 2936900"/>
                <a:gd name="connsiteX92" fmla="*/ 3450510 w 5755736"/>
                <a:gd name="connsiteY92" fmla="*/ 2891167 h 2936900"/>
                <a:gd name="connsiteX93" fmla="*/ 3458428 w 5755736"/>
                <a:gd name="connsiteY93" fmla="*/ 2906475 h 2936900"/>
                <a:gd name="connsiteX94" fmla="*/ 3453678 w 5755736"/>
                <a:gd name="connsiteY94" fmla="*/ 2913337 h 2936900"/>
                <a:gd name="connsiteX95" fmla="*/ 3492212 w 5755736"/>
                <a:gd name="connsiteY95" fmla="*/ 2930229 h 2936900"/>
                <a:gd name="connsiteX96" fmla="*/ 3782543 w 5755736"/>
                <a:gd name="connsiteY96" fmla="*/ 2930757 h 2936900"/>
                <a:gd name="connsiteX97" fmla="*/ 4691542 w 5755736"/>
                <a:gd name="connsiteY97" fmla="*/ 2929173 h 2936900"/>
                <a:gd name="connsiteX98" fmla="*/ 5213082 w 5755736"/>
                <a:gd name="connsiteY98" fmla="*/ 2928118 h 2936900"/>
                <a:gd name="connsiteX99" fmla="*/ 5278538 w 5755736"/>
                <a:gd name="connsiteY99" fmla="*/ 2912809 h 2936900"/>
                <a:gd name="connsiteX100" fmla="*/ 5282233 w 5755736"/>
                <a:gd name="connsiteY100" fmla="*/ 2911226 h 2936900"/>
                <a:gd name="connsiteX101" fmla="*/ 5313378 w 5755736"/>
                <a:gd name="connsiteY101" fmla="*/ 2909642 h 2936900"/>
                <a:gd name="connsiteX102" fmla="*/ 5566229 w 5755736"/>
                <a:gd name="connsiteY102" fmla="*/ 2911226 h 2936900"/>
                <a:gd name="connsiteX103" fmla="*/ 5644882 w 5755736"/>
                <a:gd name="connsiteY103" fmla="*/ 2797205 h 2936900"/>
                <a:gd name="connsiteX104" fmla="*/ 5644882 w 5755736"/>
                <a:gd name="connsiteY104" fmla="*/ 2797205 h 2936900"/>
                <a:gd name="connsiteX105" fmla="*/ 5655968 w 5755736"/>
                <a:gd name="connsiteY105" fmla="*/ 2748641 h 2936900"/>
                <a:gd name="connsiteX106" fmla="*/ 5713506 w 5755736"/>
                <a:gd name="connsiteY106" fmla="*/ 2346928 h 2936900"/>
                <a:gd name="connsiteX107" fmla="*/ 5729342 w 5755736"/>
                <a:gd name="connsiteY107" fmla="*/ 2171674 h 2936900"/>
                <a:gd name="connsiteX108" fmla="*/ 5729342 w 5755736"/>
                <a:gd name="connsiteY108" fmla="*/ 2171674 h 2936900"/>
                <a:gd name="connsiteX109" fmla="*/ 5745179 w 5755736"/>
                <a:gd name="connsiteY109" fmla="*/ 2031260 h 2936900"/>
                <a:gd name="connsiteX110" fmla="*/ 5745179 w 5755736"/>
                <a:gd name="connsiteY110" fmla="*/ 2031260 h 2936900"/>
                <a:gd name="connsiteX111" fmla="*/ 5750985 w 5755736"/>
                <a:gd name="connsiteY111" fmla="*/ 1903514 h 2936900"/>
                <a:gd name="connsiteX112" fmla="*/ 5750457 w 5755736"/>
                <a:gd name="connsiteY112" fmla="*/ 1772602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730811 w 5755736"/>
                <a:gd name="connsiteY36" fmla="*/ 1 h 2936900"/>
                <a:gd name="connsiteX37" fmla="*/ 3713391 w 5755736"/>
                <a:gd name="connsiteY37" fmla="*/ 4224 h 2936900"/>
                <a:gd name="connsiteX38" fmla="*/ 3666411 w 5755736"/>
                <a:gd name="connsiteY38" fmla="*/ 15309 h 2936900"/>
                <a:gd name="connsiteX39" fmla="*/ 3340185 w 5755736"/>
                <a:gd name="connsiteY39" fmla="*/ 15309 h 2936900"/>
                <a:gd name="connsiteX40" fmla="*/ 3301650 w 5755736"/>
                <a:gd name="connsiteY40" fmla="*/ 20588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107392 w 5755736"/>
                <a:gd name="connsiteY43" fmla="*/ 21116 h 2936900"/>
                <a:gd name="connsiteX44" fmla="*/ 3107392 w 5755736"/>
                <a:gd name="connsiteY44" fmla="*/ 21116 h 2936900"/>
                <a:gd name="connsiteX45" fmla="*/ 2994955 w 5755736"/>
                <a:gd name="connsiteY45" fmla="*/ 25339 h 2936900"/>
                <a:gd name="connsiteX46" fmla="*/ 2981230 w 5755736"/>
                <a:gd name="connsiteY46" fmla="*/ 27978 h 2936900"/>
                <a:gd name="connsiteX47" fmla="*/ 2994955 w 5755736"/>
                <a:gd name="connsiteY47" fmla="*/ 25339 h 2936900"/>
                <a:gd name="connsiteX48" fmla="*/ 2868793 w 5755736"/>
                <a:gd name="connsiteY48" fmla="*/ 30618 h 2936900"/>
                <a:gd name="connsiteX49" fmla="*/ 2792779 w 5755736"/>
                <a:gd name="connsiteY49" fmla="*/ 30618 h 2936900"/>
                <a:gd name="connsiteX50" fmla="*/ 2704624 w 5755736"/>
                <a:gd name="connsiteY50" fmla="*/ 35896 h 2936900"/>
                <a:gd name="connsiteX51" fmla="*/ 2620164 w 5755736"/>
                <a:gd name="connsiteY51" fmla="*/ 41175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541511 w 5755736"/>
                <a:gd name="connsiteY54" fmla="*/ 41175 h 2936900"/>
                <a:gd name="connsiteX55" fmla="*/ 2541511 w 5755736"/>
                <a:gd name="connsiteY55" fmla="*/ 41175 h 2936900"/>
                <a:gd name="connsiteX56" fmla="*/ 2383677 w 5755736"/>
                <a:gd name="connsiteY56" fmla="*/ 51205 h 2936900"/>
                <a:gd name="connsiteX57" fmla="*/ 2181501 w 5755736"/>
                <a:gd name="connsiteY57" fmla="*/ 63346 h 2936900"/>
                <a:gd name="connsiteX58" fmla="*/ 1853691 w 5755736"/>
                <a:gd name="connsiteY58" fmla="*/ 92907 h 2936900"/>
                <a:gd name="connsiteX59" fmla="*/ 1366464 w 5755736"/>
                <a:gd name="connsiteY59" fmla="*/ 159419 h 2936900"/>
                <a:gd name="connsiteX60" fmla="*/ 959473 w 5755736"/>
                <a:gd name="connsiteY60" fmla="*/ 334673 h 2936900"/>
                <a:gd name="connsiteX61" fmla="*/ 688146 w 5755736"/>
                <a:gd name="connsiteY61" fmla="*/ 668817 h 2936900"/>
                <a:gd name="connsiteX62" fmla="*/ 640637 w 5755736"/>
                <a:gd name="connsiteY62" fmla="*/ 759612 h 2936900"/>
                <a:gd name="connsiteX63" fmla="*/ 629552 w 5755736"/>
                <a:gd name="connsiteY63" fmla="*/ 786533 h 2936900"/>
                <a:gd name="connsiteX64" fmla="*/ 574653 w 5755736"/>
                <a:gd name="connsiteY64" fmla="*/ 903193 h 2936900"/>
                <a:gd name="connsiteX65" fmla="*/ 511836 w 5755736"/>
                <a:gd name="connsiteY65" fmla="*/ 1015102 h 2936900"/>
                <a:gd name="connsiteX66" fmla="*/ 455881 w 5755736"/>
                <a:gd name="connsiteY66" fmla="*/ 1133874 h 2936900"/>
                <a:gd name="connsiteX67" fmla="*/ 376172 w 5755736"/>
                <a:gd name="connsiteY67" fmla="*/ 1300154 h 2936900"/>
                <a:gd name="connsiteX68" fmla="*/ 291184 w 5755736"/>
                <a:gd name="connsiteY68" fmla="*/ 1471713 h 2936900"/>
                <a:gd name="connsiteX69" fmla="*/ 198806 w 5755736"/>
                <a:gd name="connsiteY69" fmla="*/ 1663860 h 2936900"/>
                <a:gd name="connsiteX70" fmla="*/ 61031 w 5755736"/>
                <a:gd name="connsiteY70" fmla="*/ 1956302 h 2936900"/>
                <a:gd name="connsiteX71" fmla="*/ 27775 w 5755736"/>
                <a:gd name="connsiteY71" fmla="*/ 2030732 h 2936900"/>
                <a:gd name="connsiteX72" fmla="*/ 1909 w 5755736"/>
                <a:gd name="connsiteY72" fmla="*/ 2162700 h 2936900"/>
                <a:gd name="connsiteX73" fmla="*/ 1909 w 5755736"/>
                <a:gd name="connsiteY73" fmla="*/ 2162700 h 2936900"/>
                <a:gd name="connsiteX74" fmla="*/ 75812 w 5755736"/>
                <a:gd name="connsiteY74" fmla="*/ 2342705 h 2936900"/>
                <a:gd name="connsiteX75" fmla="*/ 275348 w 5755736"/>
                <a:gd name="connsiteY75" fmla="*/ 2817792 h 2936900"/>
                <a:gd name="connsiteX76" fmla="*/ 307549 w 5755736"/>
                <a:gd name="connsiteY76" fmla="*/ 2895390 h 2936900"/>
                <a:gd name="connsiteX77" fmla="*/ 324440 w 5755736"/>
                <a:gd name="connsiteY77" fmla="*/ 2934452 h 2936900"/>
                <a:gd name="connsiteX78" fmla="*/ 374589 w 5755736"/>
                <a:gd name="connsiteY78" fmla="*/ 2936564 h 2936900"/>
                <a:gd name="connsiteX79" fmla="*/ 2045838 w 5755736"/>
                <a:gd name="connsiteY79" fmla="*/ 2936564 h 2936900"/>
                <a:gd name="connsiteX80" fmla="*/ 2085428 w 5755736"/>
                <a:gd name="connsiteY80" fmla="*/ 2936036 h 2936900"/>
                <a:gd name="connsiteX81" fmla="*/ 2113933 w 5755736"/>
                <a:gd name="connsiteY81" fmla="*/ 2925478 h 2936900"/>
                <a:gd name="connsiteX82" fmla="*/ 2118156 w 5755736"/>
                <a:gd name="connsiteY82" fmla="*/ 2917560 h 2936900"/>
                <a:gd name="connsiteX83" fmla="*/ 2121324 w 5755736"/>
                <a:gd name="connsiteY83" fmla="*/ 2918088 h 2936900"/>
                <a:gd name="connsiteX84" fmla="*/ 2324555 w 5755736"/>
                <a:gd name="connsiteY84" fmla="*/ 2918616 h 2936900"/>
                <a:gd name="connsiteX85" fmla="*/ 2349893 w 5755736"/>
                <a:gd name="connsiteY85" fmla="*/ 2896445 h 2936900"/>
                <a:gd name="connsiteX86" fmla="*/ 2397402 w 5755736"/>
                <a:gd name="connsiteY86" fmla="*/ 2760782 h 2936900"/>
                <a:gd name="connsiteX87" fmla="*/ 2467609 w 5755736"/>
                <a:gd name="connsiteY87" fmla="*/ 2675794 h 2936900"/>
                <a:gd name="connsiteX88" fmla="*/ 3354437 w 5755736"/>
                <a:gd name="connsiteY88" fmla="*/ 2675266 h 2936900"/>
                <a:gd name="connsiteX89" fmla="*/ 3382415 w 5755736"/>
                <a:gd name="connsiteY89" fmla="*/ 2689519 h 2936900"/>
                <a:gd name="connsiteX90" fmla="*/ 3406697 w 5755736"/>
                <a:gd name="connsiteY90" fmla="*/ 2714857 h 2936900"/>
                <a:gd name="connsiteX91" fmla="*/ 3450510 w 5755736"/>
                <a:gd name="connsiteY91" fmla="*/ 2891167 h 2936900"/>
                <a:gd name="connsiteX92" fmla="*/ 3458428 w 5755736"/>
                <a:gd name="connsiteY92" fmla="*/ 2906475 h 2936900"/>
                <a:gd name="connsiteX93" fmla="*/ 3453678 w 5755736"/>
                <a:gd name="connsiteY93" fmla="*/ 2913337 h 2936900"/>
                <a:gd name="connsiteX94" fmla="*/ 3492212 w 5755736"/>
                <a:gd name="connsiteY94" fmla="*/ 2930229 h 2936900"/>
                <a:gd name="connsiteX95" fmla="*/ 3782543 w 5755736"/>
                <a:gd name="connsiteY95" fmla="*/ 2930757 h 2936900"/>
                <a:gd name="connsiteX96" fmla="*/ 4691542 w 5755736"/>
                <a:gd name="connsiteY96" fmla="*/ 2929173 h 2936900"/>
                <a:gd name="connsiteX97" fmla="*/ 5213082 w 5755736"/>
                <a:gd name="connsiteY97" fmla="*/ 2928118 h 2936900"/>
                <a:gd name="connsiteX98" fmla="*/ 5278538 w 5755736"/>
                <a:gd name="connsiteY98" fmla="*/ 2912809 h 2936900"/>
                <a:gd name="connsiteX99" fmla="*/ 5282233 w 5755736"/>
                <a:gd name="connsiteY99" fmla="*/ 2911226 h 2936900"/>
                <a:gd name="connsiteX100" fmla="*/ 5313378 w 5755736"/>
                <a:gd name="connsiteY100" fmla="*/ 2909642 h 2936900"/>
                <a:gd name="connsiteX101" fmla="*/ 5566229 w 5755736"/>
                <a:gd name="connsiteY101" fmla="*/ 2911226 h 2936900"/>
                <a:gd name="connsiteX102" fmla="*/ 5644882 w 5755736"/>
                <a:gd name="connsiteY102" fmla="*/ 2797205 h 2936900"/>
                <a:gd name="connsiteX103" fmla="*/ 5644882 w 5755736"/>
                <a:gd name="connsiteY103" fmla="*/ 2797205 h 2936900"/>
                <a:gd name="connsiteX104" fmla="*/ 5655968 w 5755736"/>
                <a:gd name="connsiteY104" fmla="*/ 2748641 h 2936900"/>
                <a:gd name="connsiteX105" fmla="*/ 5713506 w 5755736"/>
                <a:gd name="connsiteY105" fmla="*/ 2346928 h 2936900"/>
                <a:gd name="connsiteX106" fmla="*/ 5729342 w 5755736"/>
                <a:gd name="connsiteY106" fmla="*/ 2171674 h 2936900"/>
                <a:gd name="connsiteX107" fmla="*/ 5729342 w 5755736"/>
                <a:gd name="connsiteY107" fmla="*/ 2171674 h 2936900"/>
                <a:gd name="connsiteX108" fmla="*/ 5745179 w 5755736"/>
                <a:gd name="connsiteY108" fmla="*/ 2031260 h 2936900"/>
                <a:gd name="connsiteX109" fmla="*/ 5745179 w 5755736"/>
                <a:gd name="connsiteY109" fmla="*/ 2031260 h 2936900"/>
                <a:gd name="connsiteX110" fmla="*/ 5750985 w 5755736"/>
                <a:gd name="connsiteY110" fmla="*/ 1903514 h 2936900"/>
                <a:gd name="connsiteX111" fmla="*/ 5750457 w 5755736"/>
                <a:gd name="connsiteY111" fmla="*/ 1772602 h 2936900"/>
                <a:gd name="connsiteX112" fmla="*/ 2868793 w 5755736"/>
                <a:gd name="connsiteY112" fmla="*/ 30618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924541 w 5755736"/>
                <a:gd name="connsiteY34" fmla="*/ 4758 h 2936906"/>
                <a:gd name="connsiteX35" fmla="*/ 3730811 w 5755736"/>
                <a:gd name="connsiteY35" fmla="*/ 7 h 2936906"/>
                <a:gd name="connsiteX36" fmla="*/ 3713391 w 5755736"/>
                <a:gd name="connsiteY36" fmla="*/ 4230 h 2936906"/>
                <a:gd name="connsiteX37" fmla="*/ 3666411 w 5755736"/>
                <a:gd name="connsiteY37" fmla="*/ 15315 h 2936906"/>
                <a:gd name="connsiteX38" fmla="*/ 3340185 w 5755736"/>
                <a:gd name="connsiteY38" fmla="*/ 15315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301650 w 5755736"/>
                <a:gd name="connsiteY41" fmla="*/ 20594 h 2936906"/>
                <a:gd name="connsiteX42" fmla="*/ 3107392 w 5755736"/>
                <a:gd name="connsiteY42" fmla="*/ 21122 h 2936906"/>
                <a:gd name="connsiteX43" fmla="*/ 3107392 w 5755736"/>
                <a:gd name="connsiteY43" fmla="*/ 21122 h 2936906"/>
                <a:gd name="connsiteX44" fmla="*/ 2994955 w 5755736"/>
                <a:gd name="connsiteY44" fmla="*/ 25345 h 2936906"/>
                <a:gd name="connsiteX45" fmla="*/ 2981230 w 5755736"/>
                <a:gd name="connsiteY45" fmla="*/ 27984 h 2936906"/>
                <a:gd name="connsiteX46" fmla="*/ 2994955 w 5755736"/>
                <a:gd name="connsiteY46" fmla="*/ 25345 h 2936906"/>
                <a:gd name="connsiteX47" fmla="*/ 2868793 w 5755736"/>
                <a:gd name="connsiteY47" fmla="*/ 30624 h 2936906"/>
                <a:gd name="connsiteX48" fmla="*/ 2792779 w 5755736"/>
                <a:gd name="connsiteY48" fmla="*/ 30624 h 2936906"/>
                <a:gd name="connsiteX49" fmla="*/ 2704624 w 5755736"/>
                <a:gd name="connsiteY49" fmla="*/ 35902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620164 w 5755736"/>
                <a:gd name="connsiteY52" fmla="*/ 41181 h 2936906"/>
                <a:gd name="connsiteX53" fmla="*/ 2541511 w 5755736"/>
                <a:gd name="connsiteY53" fmla="*/ 41181 h 2936906"/>
                <a:gd name="connsiteX54" fmla="*/ 2541511 w 5755736"/>
                <a:gd name="connsiteY54" fmla="*/ 41181 h 2936906"/>
                <a:gd name="connsiteX55" fmla="*/ 2383677 w 5755736"/>
                <a:gd name="connsiteY55" fmla="*/ 51211 h 2936906"/>
                <a:gd name="connsiteX56" fmla="*/ 2181501 w 5755736"/>
                <a:gd name="connsiteY56" fmla="*/ 63352 h 2936906"/>
                <a:gd name="connsiteX57" fmla="*/ 1853691 w 5755736"/>
                <a:gd name="connsiteY57" fmla="*/ 92913 h 2936906"/>
                <a:gd name="connsiteX58" fmla="*/ 1366464 w 5755736"/>
                <a:gd name="connsiteY58" fmla="*/ 159425 h 2936906"/>
                <a:gd name="connsiteX59" fmla="*/ 959473 w 5755736"/>
                <a:gd name="connsiteY59" fmla="*/ 334679 h 2936906"/>
                <a:gd name="connsiteX60" fmla="*/ 688146 w 5755736"/>
                <a:gd name="connsiteY60" fmla="*/ 668823 h 2936906"/>
                <a:gd name="connsiteX61" fmla="*/ 640637 w 5755736"/>
                <a:gd name="connsiteY61" fmla="*/ 759618 h 2936906"/>
                <a:gd name="connsiteX62" fmla="*/ 629552 w 5755736"/>
                <a:gd name="connsiteY62" fmla="*/ 786539 h 2936906"/>
                <a:gd name="connsiteX63" fmla="*/ 574653 w 5755736"/>
                <a:gd name="connsiteY63" fmla="*/ 903199 h 2936906"/>
                <a:gd name="connsiteX64" fmla="*/ 511836 w 5755736"/>
                <a:gd name="connsiteY64" fmla="*/ 1015108 h 2936906"/>
                <a:gd name="connsiteX65" fmla="*/ 455881 w 5755736"/>
                <a:gd name="connsiteY65" fmla="*/ 1133880 h 2936906"/>
                <a:gd name="connsiteX66" fmla="*/ 376172 w 5755736"/>
                <a:gd name="connsiteY66" fmla="*/ 1300160 h 2936906"/>
                <a:gd name="connsiteX67" fmla="*/ 291184 w 5755736"/>
                <a:gd name="connsiteY67" fmla="*/ 1471719 h 2936906"/>
                <a:gd name="connsiteX68" fmla="*/ 198806 w 5755736"/>
                <a:gd name="connsiteY68" fmla="*/ 1663866 h 2936906"/>
                <a:gd name="connsiteX69" fmla="*/ 61031 w 5755736"/>
                <a:gd name="connsiteY69" fmla="*/ 1956308 h 2936906"/>
                <a:gd name="connsiteX70" fmla="*/ 27775 w 5755736"/>
                <a:gd name="connsiteY70" fmla="*/ 2030738 h 2936906"/>
                <a:gd name="connsiteX71" fmla="*/ 1909 w 5755736"/>
                <a:gd name="connsiteY71" fmla="*/ 2162706 h 2936906"/>
                <a:gd name="connsiteX72" fmla="*/ 1909 w 5755736"/>
                <a:gd name="connsiteY72" fmla="*/ 2162706 h 2936906"/>
                <a:gd name="connsiteX73" fmla="*/ 75812 w 5755736"/>
                <a:gd name="connsiteY73" fmla="*/ 2342711 h 2936906"/>
                <a:gd name="connsiteX74" fmla="*/ 275348 w 5755736"/>
                <a:gd name="connsiteY74" fmla="*/ 2817798 h 2936906"/>
                <a:gd name="connsiteX75" fmla="*/ 307549 w 5755736"/>
                <a:gd name="connsiteY75" fmla="*/ 2895396 h 2936906"/>
                <a:gd name="connsiteX76" fmla="*/ 324440 w 5755736"/>
                <a:gd name="connsiteY76" fmla="*/ 2934458 h 2936906"/>
                <a:gd name="connsiteX77" fmla="*/ 374589 w 5755736"/>
                <a:gd name="connsiteY77" fmla="*/ 2936570 h 2936906"/>
                <a:gd name="connsiteX78" fmla="*/ 2045838 w 5755736"/>
                <a:gd name="connsiteY78" fmla="*/ 2936570 h 2936906"/>
                <a:gd name="connsiteX79" fmla="*/ 2085428 w 5755736"/>
                <a:gd name="connsiteY79" fmla="*/ 2936042 h 2936906"/>
                <a:gd name="connsiteX80" fmla="*/ 2113933 w 5755736"/>
                <a:gd name="connsiteY80" fmla="*/ 2925484 h 2936906"/>
                <a:gd name="connsiteX81" fmla="*/ 2118156 w 5755736"/>
                <a:gd name="connsiteY81" fmla="*/ 2917566 h 2936906"/>
                <a:gd name="connsiteX82" fmla="*/ 2121324 w 5755736"/>
                <a:gd name="connsiteY82" fmla="*/ 2918094 h 2936906"/>
                <a:gd name="connsiteX83" fmla="*/ 2324555 w 5755736"/>
                <a:gd name="connsiteY83" fmla="*/ 2918622 h 2936906"/>
                <a:gd name="connsiteX84" fmla="*/ 2349893 w 5755736"/>
                <a:gd name="connsiteY84" fmla="*/ 2896451 h 2936906"/>
                <a:gd name="connsiteX85" fmla="*/ 2397402 w 5755736"/>
                <a:gd name="connsiteY85" fmla="*/ 2760788 h 2936906"/>
                <a:gd name="connsiteX86" fmla="*/ 2467609 w 5755736"/>
                <a:gd name="connsiteY86" fmla="*/ 2675800 h 2936906"/>
                <a:gd name="connsiteX87" fmla="*/ 3354437 w 5755736"/>
                <a:gd name="connsiteY87" fmla="*/ 2675272 h 2936906"/>
                <a:gd name="connsiteX88" fmla="*/ 3382415 w 5755736"/>
                <a:gd name="connsiteY88" fmla="*/ 2689525 h 2936906"/>
                <a:gd name="connsiteX89" fmla="*/ 3406697 w 5755736"/>
                <a:gd name="connsiteY89" fmla="*/ 2714863 h 2936906"/>
                <a:gd name="connsiteX90" fmla="*/ 3450510 w 5755736"/>
                <a:gd name="connsiteY90" fmla="*/ 2891173 h 2936906"/>
                <a:gd name="connsiteX91" fmla="*/ 3458428 w 5755736"/>
                <a:gd name="connsiteY91" fmla="*/ 2906481 h 2936906"/>
                <a:gd name="connsiteX92" fmla="*/ 3453678 w 5755736"/>
                <a:gd name="connsiteY92" fmla="*/ 2913343 h 2936906"/>
                <a:gd name="connsiteX93" fmla="*/ 3492212 w 5755736"/>
                <a:gd name="connsiteY93" fmla="*/ 2930235 h 2936906"/>
                <a:gd name="connsiteX94" fmla="*/ 3782543 w 5755736"/>
                <a:gd name="connsiteY94" fmla="*/ 2930763 h 2936906"/>
                <a:gd name="connsiteX95" fmla="*/ 4691542 w 5755736"/>
                <a:gd name="connsiteY95" fmla="*/ 2929179 h 2936906"/>
                <a:gd name="connsiteX96" fmla="*/ 5213082 w 5755736"/>
                <a:gd name="connsiteY96" fmla="*/ 2928124 h 2936906"/>
                <a:gd name="connsiteX97" fmla="*/ 5278538 w 5755736"/>
                <a:gd name="connsiteY97" fmla="*/ 2912815 h 2936906"/>
                <a:gd name="connsiteX98" fmla="*/ 5282233 w 5755736"/>
                <a:gd name="connsiteY98" fmla="*/ 2911232 h 2936906"/>
                <a:gd name="connsiteX99" fmla="*/ 5313378 w 5755736"/>
                <a:gd name="connsiteY99" fmla="*/ 2909648 h 2936906"/>
                <a:gd name="connsiteX100" fmla="*/ 5566229 w 5755736"/>
                <a:gd name="connsiteY100" fmla="*/ 2911232 h 2936906"/>
                <a:gd name="connsiteX101" fmla="*/ 5644882 w 5755736"/>
                <a:gd name="connsiteY101" fmla="*/ 2797211 h 2936906"/>
                <a:gd name="connsiteX102" fmla="*/ 5644882 w 5755736"/>
                <a:gd name="connsiteY102" fmla="*/ 2797211 h 2936906"/>
                <a:gd name="connsiteX103" fmla="*/ 5655968 w 5755736"/>
                <a:gd name="connsiteY103" fmla="*/ 2748647 h 2936906"/>
                <a:gd name="connsiteX104" fmla="*/ 5713506 w 5755736"/>
                <a:gd name="connsiteY104" fmla="*/ 2346934 h 2936906"/>
                <a:gd name="connsiteX105" fmla="*/ 5729342 w 5755736"/>
                <a:gd name="connsiteY105" fmla="*/ 2171680 h 2936906"/>
                <a:gd name="connsiteX106" fmla="*/ 5729342 w 5755736"/>
                <a:gd name="connsiteY106" fmla="*/ 2171680 h 2936906"/>
                <a:gd name="connsiteX107" fmla="*/ 5745179 w 5755736"/>
                <a:gd name="connsiteY107" fmla="*/ 2031266 h 2936906"/>
                <a:gd name="connsiteX108" fmla="*/ 5745179 w 5755736"/>
                <a:gd name="connsiteY108" fmla="*/ 2031266 h 2936906"/>
                <a:gd name="connsiteX109" fmla="*/ 5750985 w 5755736"/>
                <a:gd name="connsiteY109" fmla="*/ 1903520 h 2936906"/>
                <a:gd name="connsiteX110" fmla="*/ 5750457 w 5755736"/>
                <a:gd name="connsiteY110" fmla="*/ 1772608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114" fmla="*/ 2868793 w 5755736"/>
                <a:gd name="connsiteY114" fmla="*/ 30624 h 2936906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730811 w 5755736"/>
                <a:gd name="connsiteY34" fmla="*/ 7 h 2936906"/>
                <a:gd name="connsiteX35" fmla="*/ 3713391 w 5755736"/>
                <a:gd name="connsiteY35" fmla="*/ 4230 h 2936906"/>
                <a:gd name="connsiteX36" fmla="*/ 3666411 w 5755736"/>
                <a:gd name="connsiteY36" fmla="*/ 15315 h 2936906"/>
                <a:gd name="connsiteX37" fmla="*/ 3340185 w 5755736"/>
                <a:gd name="connsiteY37" fmla="*/ 15315 h 2936906"/>
                <a:gd name="connsiteX38" fmla="*/ 3301650 w 5755736"/>
                <a:gd name="connsiteY38" fmla="*/ 20594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107392 w 5755736"/>
                <a:gd name="connsiteY41" fmla="*/ 21122 h 2936906"/>
                <a:gd name="connsiteX42" fmla="*/ 3107392 w 5755736"/>
                <a:gd name="connsiteY42" fmla="*/ 21122 h 2936906"/>
                <a:gd name="connsiteX43" fmla="*/ 2994955 w 5755736"/>
                <a:gd name="connsiteY43" fmla="*/ 25345 h 2936906"/>
                <a:gd name="connsiteX44" fmla="*/ 2981230 w 5755736"/>
                <a:gd name="connsiteY44" fmla="*/ 27984 h 2936906"/>
                <a:gd name="connsiteX45" fmla="*/ 2994955 w 5755736"/>
                <a:gd name="connsiteY45" fmla="*/ 25345 h 2936906"/>
                <a:gd name="connsiteX46" fmla="*/ 2868793 w 5755736"/>
                <a:gd name="connsiteY46" fmla="*/ 30624 h 2936906"/>
                <a:gd name="connsiteX47" fmla="*/ 2792779 w 5755736"/>
                <a:gd name="connsiteY47" fmla="*/ 30624 h 2936906"/>
                <a:gd name="connsiteX48" fmla="*/ 2704624 w 5755736"/>
                <a:gd name="connsiteY48" fmla="*/ 35902 h 2936906"/>
                <a:gd name="connsiteX49" fmla="*/ 2620164 w 5755736"/>
                <a:gd name="connsiteY49" fmla="*/ 41181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541511 w 5755736"/>
                <a:gd name="connsiteY52" fmla="*/ 41181 h 2936906"/>
                <a:gd name="connsiteX53" fmla="*/ 2541511 w 5755736"/>
                <a:gd name="connsiteY53" fmla="*/ 41181 h 2936906"/>
                <a:gd name="connsiteX54" fmla="*/ 2383677 w 5755736"/>
                <a:gd name="connsiteY54" fmla="*/ 51211 h 2936906"/>
                <a:gd name="connsiteX55" fmla="*/ 2181501 w 5755736"/>
                <a:gd name="connsiteY55" fmla="*/ 63352 h 2936906"/>
                <a:gd name="connsiteX56" fmla="*/ 1853691 w 5755736"/>
                <a:gd name="connsiteY56" fmla="*/ 92913 h 2936906"/>
                <a:gd name="connsiteX57" fmla="*/ 1366464 w 5755736"/>
                <a:gd name="connsiteY57" fmla="*/ 159425 h 2936906"/>
                <a:gd name="connsiteX58" fmla="*/ 959473 w 5755736"/>
                <a:gd name="connsiteY58" fmla="*/ 334679 h 2936906"/>
                <a:gd name="connsiteX59" fmla="*/ 688146 w 5755736"/>
                <a:gd name="connsiteY59" fmla="*/ 668823 h 2936906"/>
                <a:gd name="connsiteX60" fmla="*/ 640637 w 5755736"/>
                <a:gd name="connsiteY60" fmla="*/ 759618 h 2936906"/>
                <a:gd name="connsiteX61" fmla="*/ 629552 w 5755736"/>
                <a:gd name="connsiteY61" fmla="*/ 786539 h 2936906"/>
                <a:gd name="connsiteX62" fmla="*/ 574653 w 5755736"/>
                <a:gd name="connsiteY62" fmla="*/ 903199 h 2936906"/>
                <a:gd name="connsiteX63" fmla="*/ 511836 w 5755736"/>
                <a:gd name="connsiteY63" fmla="*/ 1015108 h 2936906"/>
                <a:gd name="connsiteX64" fmla="*/ 455881 w 5755736"/>
                <a:gd name="connsiteY64" fmla="*/ 1133880 h 2936906"/>
                <a:gd name="connsiteX65" fmla="*/ 376172 w 5755736"/>
                <a:gd name="connsiteY65" fmla="*/ 1300160 h 2936906"/>
                <a:gd name="connsiteX66" fmla="*/ 291184 w 5755736"/>
                <a:gd name="connsiteY66" fmla="*/ 1471719 h 2936906"/>
                <a:gd name="connsiteX67" fmla="*/ 198806 w 5755736"/>
                <a:gd name="connsiteY67" fmla="*/ 1663866 h 2936906"/>
                <a:gd name="connsiteX68" fmla="*/ 61031 w 5755736"/>
                <a:gd name="connsiteY68" fmla="*/ 1956308 h 2936906"/>
                <a:gd name="connsiteX69" fmla="*/ 27775 w 5755736"/>
                <a:gd name="connsiteY69" fmla="*/ 2030738 h 2936906"/>
                <a:gd name="connsiteX70" fmla="*/ 1909 w 5755736"/>
                <a:gd name="connsiteY70" fmla="*/ 2162706 h 2936906"/>
                <a:gd name="connsiteX71" fmla="*/ 1909 w 5755736"/>
                <a:gd name="connsiteY71" fmla="*/ 2162706 h 2936906"/>
                <a:gd name="connsiteX72" fmla="*/ 75812 w 5755736"/>
                <a:gd name="connsiteY72" fmla="*/ 2342711 h 2936906"/>
                <a:gd name="connsiteX73" fmla="*/ 275348 w 5755736"/>
                <a:gd name="connsiteY73" fmla="*/ 2817798 h 2936906"/>
                <a:gd name="connsiteX74" fmla="*/ 307549 w 5755736"/>
                <a:gd name="connsiteY74" fmla="*/ 2895396 h 2936906"/>
                <a:gd name="connsiteX75" fmla="*/ 324440 w 5755736"/>
                <a:gd name="connsiteY75" fmla="*/ 2934458 h 2936906"/>
                <a:gd name="connsiteX76" fmla="*/ 374589 w 5755736"/>
                <a:gd name="connsiteY76" fmla="*/ 2936570 h 2936906"/>
                <a:gd name="connsiteX77" fmla="*/ 2045838 w 5755736"/>
                <a:gd name="connsiteY77" fmla="*/ 2936570 h 2936906"/>
                <a:gd name="connsiteX78" fmla="*/ 2085428 w 5755736"/>
                <a:gd name="connsiteY78" fmla="*/ 2936042 h 2936906"/>
                <a:gd name="connsiteX79" fmla="*/ 2113933 w 5755736"/>
                <a:gd name="connsiteY79" fmla="*/ 2925484 h 2936906"/>
                <a:gd name="connsiteX80" fmla="*/ 2118156 w 5755736"/>
                <a:gd name="connsiteY80" fmla="*/ 2917566 h 2936906"/>
                <a:gd name="connsiteX81" fmla="*/ 2121324 w 5755736"/>
                <a:gd name="connsiteY81" fmla="*/ 2918094 h 2936906"/>
                <a:gd name="connsiteX82" fmla="*/ 2324555 w 5755736"/>
                <a:gd name="connsiteY82" fmla="*/ 2918622 h 2936906"/>
                <a:gd name="connsiteX83" fmla="*/ 2349893 w 5755736"/>
                <a:gd name="connsiteY83" fmla="*/ 2896451 h 2936906"/>
                <a:gd name="connsiteX84" fmla="*/ 2397402 w 5755736"/>
                <a:gd name="connsiteY84" fmla="*/ 2760788 h 2936906"/>
                <a:gd name="connsiteX85" fmla="*/ 2467609 w 5755736"/>
                <a:gd name="connsiteY85" fmla="*/ 2675800 h 2936906"/>
                <a:gd name="connsiteX86" fmla="*/ 3354437 w 5755736"/>
                <a:gd name="connsiteY86" fmla="*/ 2675272 h 2936906"/>
                <a:gd name="connsiteX87" fmla="*/ 3382415 w 5755736"/>
                <a:gd name="connsiteY87" fmla="*/ 2689525 h 2936906"/>
                <a:gd name="connsiteX88" fmla="*/ 3406697 w 5755736"/>
                <a:gd name="connsiteY88" fmla="*/ 2714863 h 2936906"/>
                <a:gd name="connsiteX89" fmla="*/ 3450510 w 5755736"/>
                <a:gd name="connsiteY89" fmla="*/ 2891173 h 2936906"/>
                <a:gd name="connsiteX90" fmla="*/ 3458428 w 5755736"/>
                <a:gd name="connsiteY90" fmla="*/ 2906481 h 2936906"/>
                <a:gd name="connsiteX91" fmla="*/ 3453678 w 5755736"/>
                <a:gd name="connsiteY91" fmla="*/ 2913343 h 2936906"/>
                <a:gd name="connsiteX92" fmla="*/ 3492212 w 5755736"/>
                <a:gd name="connsiteY92" fmla="*/ 2930235 h 2936906"/>
                <a:gd name="connsiteX93" fmla="*/ 3782543 w 5755736"/>
                <a:gd name="connsiteY93" fmla="*/ 2930763 h 2936906"/>
                <a:gd name="connsiteX94" fmla="*/ 4691542 w 5755736"/>
                <a:gd name="connsiteY94" fmla="*/ 2929179 h 2936906"/>
                <a:gd name="connsiteX95" fmla="*/ 5213082 w 5755736"/>
                <a:gd name="connsiteY95" fmla="*/ 2928124 h 2936906"/>
                <a:gd name="connsiteX96" fmla="*/ 5278538 w 5755736"/>
                <a:gd name="connsiteY96" fmla="*/ 2912815 h 2936906"/>
                <a:gd name="connsiteX97" fmla="*/ 5282233 w 5755736"/>
                <a:gd name="connsiteY97" fmla="*/ 2911232 h 2936906"/>
                <a:gd name="connsiteX98" fmla="*/ 5313378 w 5755736"/>
                <a:gd name="connsiteY98" fmla="*/ 2909648 h 2936906"/>
                <a:gd name="connsiteX99" fmla="*/ 5566229 w 5755736"/>
                <a:gd name="connsiteY99" fmla="*/ 2911232 h 2936906"/>
                <a:gd name="connsiteX100" fmla="*/ 5644882 w 5755736"/>
                <a:gd name="connsiteY100" fmla="*/ 2797211 h 2936906"/>
                <a:gd name="connsiteX101" fmla="*/ 5644882 w 5755736"/>
                <a:gd name="connsiteY101" fmla="*/ 2797211 h 2936906"/>
                <a:gd name="connsiteX102" fmla="*/ 5655968 w 5755736"/>
                <a:gd name="connsiteY102" fmla="*/ 2748647 h 2936906"/>
                <a:gd name="connsiteX103" fmla="*/ 5713506 w 5755736"/>
                <a:gd name="connsiteY103" fmla="*/ 2346934 h 2936906"/>
                <a:gd name="connsiteX104" fmla="*/ 5729342 w 5755736"/>
                <a:gd name="connsiteY104" fmla="*/ 2171680 h 2936906"/>
                <a:gd name="connsiteX105" fmla="*/ 5729342 w 5755736"/>
                <a:gd name="connsiteY105" fmla="*/ 2171680 h 2936906"/>
                <a:gd name="connsiteX106" fmla="*/ 5745179 w 5755736"/>
                <a:gd name="connsiteY106" fmla="*/ 2031266 h 2936906"/>
                <a:gd name="connsiteX107" fmla="*/ 5745179 w 5755736"/>
                <a:gd name="connsiteY107" fmla="*/ 2031266 h 2936906"/>
                <a:gd name="connsiteX108" fmla="*/ 5750985 w 5755736"/>
                <a:gd name="connsiteY108" fmla="*/ 1903520 h 2936906"/>
                <a:gd name="connsiteX109" fmla="*/ 5750457 w 5755736"/>
                <a:gd name="connsiteY109" fmla="*/ 1772608 h 2936906"/>
                <a:gd name="connsiteX110" fmla="*/ 2868793 w 5755736"/>
                <a:gd name="connsiteY110" fmla="*/ 30624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0" fmla="*/ 5750457 w 5755736"/>
                <a:gd name="connsiteY0" fmla="*/ 1768379 h 2932677"/>
                <a:gd name="connsiteX1" fmla="*/ 5750457 w 5755736"/>
                <a:gd name="connsiteY1" fmla="*/ 1768379 h 2932677"/>
                <a:gd name="connsiteX2" fmla="*/ 5750457 w 5755736"/>
                <a:gd name="connsiteY2" fmla="*/ 1768379 h 2932677"/>
                <a:gd name="connsiteX3" fmla="*/ 5755736 w 5755736"/>
                <a:gd name="connsiteY3" fmla="*/ 1762572 h 2932677"/>
                <a:gd name="connsiteX4" fmla="*/ 5755736 w 5755736"/>
                <a:gd name="connsiteY4" fmla="*/ 1663332 h 2932677"/>
                <a:gd name="connsiteX5" fmla="*/ 5755736 w 5755736"/>
                <a:gd name="connsiteY5" fmla="*/ 1663332 h 2932677"/>
                <a:gd name="connsiteX6" fmla="*/ 5755736 w 5755736"/>
                <a:gd name="connsiteY6" fmla="*/ 1663332 h 2932677"/>
                <a:gd name="connsiteX7" fmla="*/ 5750457 w 5755736"/>
                <a:gd name="connsiteY7" fmla="*/ 1656997 h 2932677"/>
                <a:gd name="connsiteX8" fmla="*/ 5750457 w 5755736"/>
                <a:gd name="connsiteY8" fmla="*/ 1520278 h 2932677"/>
                <a:gd name="connsiteX9" fmla="*/ 5750457 w 5755736"/>
                <a:gd name="connsiteY9" fmla="*/ 1520278 h 2932677"/>
                <a:gd name="connsiteX10" fmla="*/ 5750457 w 5755736"/>
                <a:gd name="connsiteY10" fmla="*/ 1520278 h 2932677"/>
                <a:gd name="connsiteX11" fmla="*/ 5745179 w 5755736"/>
                <a:gd name="connsiteY11" fmla="*/ 1420510 h 2932677"/>
                <a:gd name="connsiteX12" fmla="*/ 5726175 w 5755736"/>
                <a:gd name="connsiteY12" fmla="*/ 1184550 h 2932677"/>
                <a:gd name="connsiteX13" fmla="*/ 5697670 w 5755736"/>
                <a:gd name="connsiteY13" fmla="*/ 943840 h 2932677"/>
                <a:gd name="connsiteX14" fmla="*/ 5661774 w 5755736"/>
                <a:gd name="connsiteY14" fmla="*/ 706824 h 2932677"/>
                <a:gd name="connsiteX15" fmla="*/ 5655968 w 5755736"/>
                <a:gd name="connsiteY15" fmla="*/ 664066 h 2932677"/>
                <a:gd name="connsiteX16" fmla="*/ 5655968 w 5755736"/>
                <a:gd name="connsiteY16" fmla="*/ 664066 h 2932677"/>
                <a:gd name="connsiteX17" fmla="*/ 5655968 w 5755736"/>
                <a:gd name="connsiteY17" fmla="*/ 664066 h 2932677"/>
                <a:gd name="connsiteX18" fmla="*/ 5563062 w 5755736"/>
                <a:gd name="connsiteY18" fmla="*/ 420189 h 2932677"/>
                <a:gd name="connsiteX19" fmla="*/ 5352440 w 5755736"/>
                <a:gd name="connsiteY19" fmla="*/ 196898 h 2932677"/>
                <a:gd name="connsiteX20" fmla="*/ 5140763 w 5755736"/>
                <a:gd name="connsiteY20" fmla="*/ 100297 h 2932677"/>
                <a:gd name="connsiteX21" fmla="*/ 4816120 w 5755736"/>
                <a:gd name="connsiteY21" fmla="*/ 62818 h 2932677"/>
                <a:gd name="connsiteX22" fmla="*/ 4598108 w 5755736"/>
                <a:gd name="connsiteY22" fmla="*/ 45398 h 2932677"/>
                <a:gd name="connsiteX23" fmla="*/ 4282968 w 5755736"/>
                <a:gd name="connsiteY23" fmla="*/ 26395 h 2932677"/>
                <a:gd name="connsiteX24" fmla="*/ 4199036 w 5755736"/>
                <a:gd name="connsiteY24" fmla="*/ 26922 h 2932677"/>
                <a:gd name="connsiteX25" fmla="*/ 4199036 w 5755736"/>
                <a:gd name="connsiteY25" fmla="*/ 26922 h 2932677"/>
                <a:gd name="connsiteX26" fmla="*/ 4199036 w 5755736"/>
                <a:gd name="connsiteY26" fmla="*/ 26922 h 2932677"/>
                <a:gd name="connsiteX27" fmla="*/ 4193229 w 5755736"/>
                <a:gd name="connsiteY27" fmla="*/ 21644 h 2932677"/>
                <a:gd name="connsiteX28" fmla="*/ 4088182 w 5755736"/>
                <a:gd name="connsiteY28" fmla="*/ 21644 h 2932677"/>
                <a:gd name="connsiteX29" fmla="*/ 4088182 w 5755736"/>
                <a:gd name="connsiteY29" fmla="*/ 21644 h 2932677"/>
                <a:gd name="connsiteX30" fmla="*/ 4088182 w 5755736"/>
                <a:gd name="connsiteY30" fmla="*/ 21644 h 2932677"/>
                <a:gd name="connsiteX31" fmla="*/ 4060205 w 5755736"/>
                <a:gd name="connsiteY31" fmla="*/ 16365 h 2932677"/>
                <a:gd name="connsiteX32" fmla="*/ 3953574 w 5755736"/>
                <a:gd name="connsiteY32" fmla="*/ 20060 h 2932677"/>
                <a:gd name="connsiteX33" fmla="*/ 3924541 w 5755736"/>
                <a:gd name="connsiteY33" fmla="*/ 529 h 2932677"/>
                <a:gd name="connsiteX34" fmla="*/ 3713391 w 5755736"/>
                <a:gd name="connsiteY34" fmla="*/ 1 h 2932677"/>
                <a:gd name="connsiteX35" fmla="*/ 3666411 w 5755736"/>
                <a:gd name="connsiteY35" fmla="*/ 11086 h 2932677"/>
                <a:gd name="connsiteX36" fmla="*/ 3340185 w 5755736"/>
                <a:gd name="connsiteY36" fmla="*/ 11086 h 2932677"/>
                <a:gd name="connsiteX37" fmla="*/ 3301650 w 5755736"/>
                <a:gd name="connsiteY37" fmla="*/ 16365 h 2932677"/>
                <a:gd name="connsiteX38" fmla="*/ 3301650 w 5755736"/>
                <a:gd name="connsiteY38" fmla="*/ 16365 h 2932677"/>
                <a:gd name="connsiteX39" fmla="*/ 3301650 w 5755736"/>
                <a:gd name="connsiteY39" fmla="*/ 16365 h 2932677"/>
                <a:gd name="connsiteX40" fmla="*/ 3107392 w 5755736"/>
                <a:gd name="connsiteY40" fmla="*/ 16893 h 2932677"/>
                <a:gd name="connsiteX41" fmla="*/ 3107392 w 5755736"/>
                <a:gd name="connsiteY41" fmla="*/ 16893 h 2932677"/>
                <a:gd name="connsiteX42" fmla="*/ 2994955 w 5755736"/>
                <a:gd name="connsiteY42" fmla="*/ 21116 h 2932677"/>
                <a:gd name="connsiteX43" fmla="*/ 2981230 w 5755736"/>
                <a:gd name="connsiteY43" fmla="*/ 23755 h 2932677"/>
                <a:gd name="connsiteX44" fmla="*/ 2994955 w 5755736"/>
                <a:gd name="connsiteY44" fmla="*/ 21116 h 2932677"/>
                <a:gd name="connsiteX45" fmla="*/ 2868793 w 5755736"/>
                <a:gd name="connsiteY45" fmla="*/ 26395 h 2932677"/>
                <a:gd name="connsiteX46" fmla="*/ 2792779 w 5755736"/>
                <a:gd name="connsiteY46" fmla="*/ 26395 h 2932677"/>
                <a:gd name="connsiteX47" fmla="*/ 2704624 w 5755736"/>
                <a:gd name="connsiteY47" fmla="*/ 31673 h 2932677"/>
                <a:gd name="connsiteX48" fmla="*/ 2620164 w 5755736"/>
                <a:gd name="connsiteY48" fmla="*/ 36952 h 2932677"/>
                <a:gd name="connsiteX49" fmla="*/ 2620164 w 5755736"/>
                <a:gd name="connsiteY49" fmla="*/ 36952 h 2932677"/>
                <a:gd name="connsiteX50" fmla="*/ 2620164 w 5755736"/>
                <a:gd name="connsiteY50" fmla="*/ 36952 h 2932677"/>
                <a:gd name="connsiteX51" fmla="*/ 2541511 w 5755736"/>
                <a:gd name="connsiteY51" fmla="*/ 36952 h 2932677"/>
                <a:gd name="connsiteX52" fmla="*/ 2541511 w 5755736"/>
                <a:gd name="connsiteY52" fmla="*/ 36952 h 2932677"/>
                <a:gd name="connsiteX53" fmla="*/ 2383677 w 5755736"/>
                <a:gd name="connsiteY53" fmla="*/ 46982 h 2932677"/>
                <a:gd name="connsiteX54" fmla="*/ 2181501 w 5755736"/>
                <a:gd name="connsiteY54" fmla="*/ 59123 h 2932677"/>
                <a:gd name="connsiteX55" fmla="*/ 1853691 w 5755736"/>
                <a:gd name="connsiteY55" fmla="*/ 88684 h 2932677"/>
                <a:gd name="connsiteX56" fmla="*/ 1366464 w 5755736"/>
                <a:gd name="connsiteY56" fmla="*/ 155196 h 2932677"/>
                <a:gd name="connsiteX57" fmla="*/ 959473 w 5755736"/>
                <a:gd name="connsiteY57" fmla="*/ 330450 h 2932677"/>
                <a:gd name="connsiteX58" fmla="*/ 688146 w 5755736"/>
                <a:gd name="connsiteY58" fmla="*/ 664594 h 2932677"/>
                <a:gd name="connsiteX59" fmla="*/ 640637 w 5755736"/>
                <a:gd name="connsiteY59" fmla="*/ 755389 h 2932677"/>
                <a:gd name="connsiteX60" fmla="*/ 629552 w 5755736"/>
                <a:gd name="connsiteY60" fmla="*/ 782310 h 2932677"/>
                <a:gd name="connsiteX61" fmla="*/ 574653 w 5755736"/>
                <a:gd name="connsiteY61" fmla="*/ 898970 h 2932677"/>
                <a:gd name="connsiteX62" fmla="*/ 511836 w 5755736"/>
                <a:gd name="connsiteY62" fmla="*/ 1010879 h 2932677"/>
                <a:gd name="connsiteX63" fmla="*/ 455881 w 5755736"/>
                <a:gd name="connsiteY63" fmla="*/ 1129651 h 2932677"/>
                <a:gd name="connsiteX64" fmla="*/ 376172 w 5755736"/>
                <a:gd name="connsiteY64" fmla="*/ 1295931 h 2932677"/>
                <a:gd name="connsiteX65" fmla="*/ 291184 w 5755736"/>
                <a:gd name="connsiteY65" fmla="*/ 1467490 h 2932677"/>
                <a:gd name="connsiteX66" fmla="*/ 198806 w 5755736"/>
                <a:gd name="connsiteY66" fmla="*/ 1659637 h 2932677"/>
                <a:gd name="connsiteX67" fmla="*/ 61031 w 5755736"/>
                <a:gd name="connsiteY67" fmla="*/ 1952079 h 2932677"/>
                <a:gd name="connsiteX68" fmla="*/ 27775 w 5755736"/>
                <a:gd name="connsiteY68" fmla="*/ 2026509 h 2932677"/>
                <a:gd name="connsiteX69" fmla="*/ 1909 w 5755736"/>
                <a:gd name="connsiteY69" fmla="*/ 2158477 h 2932677"/>
                <a:gd name="connsiteX70" fmla="*/ 1909 w 5755736"/>
                <a:gd name="connsiteY70" fmla="*/ 2158477 h 2932677"/>
                <a:gd name="connsiteX71" fmla="*/ 75812 w 5755736"/>
                <a:gd name="connsiteY71" fmla="*/ 2338482 h 2932677"/>
                <a:gd name="connsiteX72" fmla="*/ 275348 w 5755736"/>
                <a:gd name="connsiteY72" fmla="*/ 2813569 h 2932677"/>
                <a:gd name="connsiteX73" fmla="*/ 307549 w 5755736"/>
                <a:gd name="connsiteY73" fmla="*/ 2891167 h 2932677"/>
                <a:gd name="connsiteX74" fmla="*/ 324440 w 5755736"/>
                <a:gd name="connsiteY74" fmla="*/ 2930229 h 2932677"/>
                <a:gd name="connsiteX75" fmla="*/ 374589 w 5755736"/>
                <a:gd name="connsiteY75" fmla="*/ 2932341 h 2932677"/>
                <a:gd name="connsiteX76" fmla="*/ 2045838 w 5755736"/>
                <a:gd name="connsiteY76" fmla="*/ 2932341 h 2932677"/>
                <a:gd name="connsiteX77" fmla="*/ 2085428 w 5755736"/>
                <a:gd name="connsiteY77" fmla="*/ 2931813 h 2932677"/>
                <a:gd name="connsiteX78" fmla="*/ 2113933 w 5755736"/>
                <a:gd name="connsiteY78" fmla="*/ 2921255 h 2932677"/>
                <a:gd name="connsiteX79" fmla="*/ 2118156 w 5755736"/>
                <a:gd name="connsiteY79" fmla="*/ 2913337 h 2932677"/>
                <a:gd name="connsiteX80" fmla="*/ 2121324 w 5755736"/>
                <a:gd name="connsiteY80" fmla="*/ 2913865 h 2932677"/>
                <a:gd name="connsiteX81" fmla="*/ 2324555 w 5755736"/>
                <a:gd name="connsiteY81" fmla="*/ 2914393 h 2932677"/>
                <a:gd name="connsiteX82" fmla="*/ 2349893 w 5755736"/>
                <a:gd name="connsiteY82" fmla="*/ 2892222 h 2932677"/>
                <a:gd name="connsiteX83" fmla="*/ 2397402 w 5755736"/>
                <a:gd name="connsiteY83" fmla="*/ 2756559 h 2932677"/>
                <a:gd name="connsiteX84" fmla="*/ 2467609 w 5755736"/>
                <a:gd name="connsiteY84" fmla="*/ 2671571 h 2932677"/>
                <a:gd name="connsiteX85" fmla="*/ 3354437 w 5755736"/>
                <a:gd name="connsiteY85" fmla="*/ 2671043 h 2932677"/>
                <a:gd name="connsiteX86" fmla="*/ 3382415 w 5755736"/>
                <a:gd name="connsiteY86" fmla="*/ 2685296 h 2932677"/>
                <a:gd name="connsiteX87" fmla="*/ 3406697 w 5755736"/>
                <a:gd name="connsiteY87" fmla="*/ 2710634 h 2932677"/>
                <a:gd name="connsiteX88" fmla="*/ 3450510 w 5755736"/>
                <a:gd name="connsiteY88" fmla="*/ 2886944 h 2932677"/>
                <a:gd name="connsiteX89" fmla="*/ 3458428 w 5755736"/>
                <a:gd name="connsiteY89" fmla="*/ 2902252 h 2932677"/>
                <a:gd name="connsiteX90" fmla="*/ 3453678 w 5755736"/>
                <a:gd name="connsiteY90" fmla="*/ 2909114 h 2932677"/>
                <a:gd name="connsiteX91" fmla="*/ 3492212 w 5755736"/>
                <a:gd name="connsiteY91" fmla="*/ 2926006 h 2932677"/>
                <a:gd name="connsiteX92" fmla="*/ 3782543 w 5755736"/>
                <a:gd name="connsiteY92" fmla="*/ 2926534 h 2932677"/>
                <a:gd name="connsiteX93" fmla="*/ 4691542 w 5755736"/>
                <a:gd name="connsiteY93" fmla="*/ 2924950 h 2932677"/>
                <a:gd name="connsiteX94" fmla="*/ 5213082 w 5755736"/>
                <a:gd name="connsiteY94" fmla="*/ 2923895 h 2932677"/>
                <a:gd name="connsiteX95" fmla="*/ 5278538 w 5755736"/>
                <a:gd name="connsiteY95" fmla="*/ 2908586 h 2932677"/>
                <a:gd name="connsiteX96" fmla="*/ 5282233 w 5755736"/>
                <a:gd name="connsiteY96" fmla="*/ 2907003 h 2932677"/>
                <a:gd name="connsiteX97" fmla="*/ 5313378 w 5755736"/>
                <a:gd name="connsiteY97" fmla="*/ 2905419 h 2932677"/>
                <a:gd name="connsiteX98" fmla="*/ 5566229 w 5755736"/>
                <a:gd name="connsiteY98" fmla="*/ 2907003 h 2932677"/>
                <a:gd name="connsiteX99" fmla="*/ 5644882 w 5755736"/>
                <a:gd name="connsiteY99" fmla="*/ 2792982 h 2932677"/>
                <a:gd name="connsiteX100" fmla="*/ 5644882 w 5755736"/>
                <a:gd name="connsiteY100" fmla="*/ 2792982 h 2932677"/>
                <a:gd name="connsiteX101" fmla="*/ 5655968 w 5755736"/>
                <a:gd name="connsiteY101" fmla="*/ 2744418 h 2932677"/>
                <a:gd name="connsiteX102" fmla="*/ 5713506 w 5755736"/>
                <a:gd name="connsiteY102" fmla="*/ 2342705 h 2932677"/>
                <a:gd name="connsiteX103" fmla="*/ 5729342 w 5755736"/>
                <a:gd name="connsiteY103" fmla="*/ 2167451 h 2932677"/>
                <a:gd name="connsiteX104" fmla="*/ 5729342 w 5755736"/>
                <a:gd name="connsiteY104" fmla="*/ 2167451 h 2932677"/>
                <a:gd name="connsiteX105" fmla="*/ 5745179 w 5755736"/>
                <a:gd name="connsiteY105" fmla="*/ 2027037 h 2932677"/>
                <a:gd name="connsiteX106" fmla="*/ 5745179 w 5755736"/>
                <a:gd name="connsiteY106" fmla="*/ 2027037 h 2932677"/>
                <a:gd name="connsiteX107" fmla="*/ 5750985 w 5755736"/>
                <a:gd name="connsiteY107" fmla="*/ 1899291 h 2932677"/>
                <a:gd name="connsiteX108" fmla="*/ 5750457 w 5755736"/>
                <a:gd name="connsiteY108" fmla="*/ 1768379 h 2932677"/>
                <a:gd name="connsiteX109" fmla="*/ 2868793 w 5755736"/>
                <a:gd name="connsiteY109" fmla="*/ 26395 h 2932677"/>
                <a:gd name="connsiteX110" fmla="*/ 2868793 w 5755736"/>
                <a:gd name="connsiteY110" fmla="*/ 26395 h 2932677"/>
                <a:gd name="connsiteX111" fmla="*/ 2868793 w 5755736"/>
                <a:gd name="connsiteY111" fmla="*/ 26395 h 2932677"/>
                <a:gd name="connsiteX112" fmla="*/ 2868793 w 5755736"/>
                <a:gd name="connsiteY112" fmla="*/ 26395 h 2932677"/>
                <a:gd name="connsiteX0" fmla="*/ 5750457 w 5755736"/>
                <a:gd name="connsiteY0" fmla="*/ 1767851 h 2932149"/>
                <a:gd name="connsiteX1" fmla="*/ 5750457 w 5755736"/>
                <a:gd name="connsiteY1" fmla="*/ 1767851 h 2932149"/>
                <a:gd name="connsiteX2" fmla="*/ 5750457 w 5755736"/>
                <a:gd name="connsiteY2" fmla="*/ 1767851 h 2932149"/>
                <a:gd name="connsiteX3" fmla="*/ 5755736 w 5755736"/>
                <a:gd name="connsiteY3" fmla="*/ 1762044 h 2932149"/>
                <a:gd name="connsiteX4" fmla="*/ 5755736 w 5755736"/>
                <a:gd name="connsiteY4" fmla="*/ 1662804 h 2932149"/>
                <a:gd name="connsiteX5" fmla="*/ 5755736 w 5755736"/>
                <a:gd name="connsiteY5" fmla="*/ 1662804 h 2932149"/>
                <a:gd name="connsiteX6" fmla="*/ 5755736 w 5755736"/>
                <a:gd name="connsiteY6" fmla="*/ 1662804 h 2932149"/>
                <a:gd name="connsiteX7" fmla="*/ 5750457 w 5755736"/>
                <a:gd name="connsiteY7" fmla="*/ 1656469 h 2932149"/>
                <a:gd name="connsiteX8" fmla="*/ 5750457 w 5755736"/>
                <a:gd name="connsiteY8" fmla="*/ 1519750 h 2932149"/>
                <a:gd name="connsiteX9" fmla="*/ 5750457 w 5755736"/>
                <a:gd name="connsiteY9" fmla="*/ 1519750 h 2932149"/>
                <a:gd name="connsiteX10" fmla="*/ 5750457 w 5755736"/>
                <a:gd name="connsiteY10" fmla="*/ 1519750 h 2932149"/>
                <a:gd name="connsiteX11" fmla="*/ 5745179 w 5755736"/>
                <a:gd name="connsiteY11" fmla="*/ 1419982 h 2932149"/>
                <a:gd name="connsiteX12" fmla="*/ 5726175 w 5755736"/>
                <a:gd name="connsiteY12" fmla="*/ 1184022 h 2932149"/>
                <a:gd name="connsiteX13" fmla="*/ 5697670 w 5755736"/>
                <a:gd name="connsiteY13" fmla="*/ 943312 h 2932149"/>
                <a:gd name="connsiteX14" fmla="*/ 5661774 w 5755736"/>
                <a:gd name="connsiteY14" fmla="*/ 706296 h 2932149"/>
                <a:gd name="connsiteX15" fmla="*/ 5655968 w 5755736"/>
                <a:gd name="connsiteY15" fmla="*/ 663538 h 2932149"/>
                <a:gd name="connsiteX16" fmla="*/ 5655968 w 5755736"/>
                <a:gd name="connsiteY16" fmla="*/ 663538 h 2932149"/>
                <a:gd name="connsiteX17" fmla="*/ 5655968 w 5755736"/>
                <a:gd name="connsiteY17" fmla="*/ 663538 h 2932149"/>
                <a:gd name="connsiteX18" fmla="*/ 5563062 w 5755736"/>
                <a:gd name="connsiteY18" fmla="*/ 419661 h 2932149"/>
                <a:gd name="connsiteX19" fmla="*/ 5352440 w 5755736"/>
                <a:gd name="connsiteY19" fmla="*/ 196370 h 2932149"/>
                <a:gd name="connsiteX20" fmla="*/ 5140763 w 5755736"/>
                <a:gd name="connsiteY20" fmla="*/ 99769 h 2932149"/>
                <a:gd name="connsiteX21" fmla="*/ 4816120 w 5755736"/>
                <a:gd name="connsiteY21" fmla="*/ 62290 h 2932149"/>
                <a:gd name="connsiteX22" fmla="*/ 4598108 w 5755736"/>
                <a:gd name="connsiteY22" fmla="*/ 44870 h 2932149"/>
                <a:gd name="connsiteX23" fmla="*/ 4282968 w 5755736"/>
                <a:gd name="connsiteY23" fmla="*/ 25867 h 2932149"/>
                <a:gd name="connsiteX24" fmla="*/ 4199036 w 5755736"/>
                <a:gd name="connsiteY24" fmla="*/ 26394 h 2932149"/>
                <a:gd name="connsiteX25" fmla="*/ 4199036 w 5755736"/>
                <a:gd name="connsiteY25" fmla="*/ 26394 h 2932149"/>
                <a:gd name="connsiteX26" fmla="*/ 4199036 w 5755736"/>
                <a:gd name="connsiteY26" fmla="*/ 26394 h 2932149"/>
                <a:gd name="connsiteX27" fmla="*/ 4193229 w 5755736"/>
                <a:gd name="connsiteY27" fmla="*/ 21116 h 2932149"/>
                <a:gd name="connsiteX28" fmla="*/ 4088182 w 5755736"/>
                <a:gd name="connsiteY28" fmla="*/ 21116 h 2932149"/>
                <a:gd name="connsiteX29" fmla="*/ 4088182 w 5755736"/>
                <a:gd name="connsiteY29" fmla="*/ 21116 h 2932149"/>
                <a:gd name="connsiteX30" fmla="*/ 4088182 w 5755736"/>
                <a:gd name="connsiteY30" fmla="*/ 21116 h 2932149"/>
                <a:gd name="connsiteX31" fmla="*/ 4060205 w 5755736"/>
                <a:gd name="connsiteY31" fmla="*/ 15837 h 2932149"/>
                <a:gd name="connsiteX32" fmla="*/ 3953574 w 5755736"/>
                <a:gd name="connsiteY32" fmla="*/ 19532 h 2932149"/>
                <a:gd name="connsiteX33" fmla="*/ 3924541 w 5755736"/>
                <a:gd name="connsiteY33" fmla="*/ 1 h 2932149"/>
                <a:gd name="connsiteX34" fmla="*/ 3666411 w 5755736"/>
                <a:gd name="connsiteY34" fmla="*/ 10558 h 2932149"/>
                <a:gd name="connsiteX35" fmla="*/ 3340185 w 5755736"/>
                <a:gd name="connsiteY35" fmla="*/ 10558 h 2932149"/>
                <a:gd name="connsiteX36" fmla="*/ 3301650 w 5755736"/>
                <a:gd name="connsiteY36" fmla="*/ 15837 h 2932149"/>
                <a:gd name="connsiteX37" fmla="*/ 3301650 w 5755736"/>
                <a:gd name="connsiteY37" fmla="*/ 15837 h 2932149"/>
                <a:gd name="connsiteX38" fmla="*/ 3301650 w 5755736"/>
                <a:gd name="connsiteY38" fmla="*/ 15837 h 2932149"/>
                <a:gd name="connsiteX39" fmla="*/ 3107392 w 5755736"/>
                <a:gd name="connsiteY39" fmla="*/ 16365 h 2932149"/>
                <a:gd name="connsiteX40" fmla="*/ 3107392 w 5755736"/>
                <a:gd name="connsiteY40" fmla="*/ 16365 h 2932149"/>
                <a:gd name="connsiteX41" fmla="*/ 2994955 w 5755736"/>
                <a:gd name="connsiteY41" fmla="*/ 20588 h 2932149"/>
                <a:gd name="connsiteX42" fmla="*/ 2981230 w 5755736"/>
                <a:gd name="connsiteY42" fmla="*/ 23227 h 2932149"/>
                <a:gd name="connsiteX43" fmla="*/ 2994955 w 5755736"/>
                <a:gd name="connsiteY43" fmla="*/ 20588 h 2932149"/>
                <a:gd name="connsiteX44" fmla="*/ 2868793 w 5755736"/>
                <a:gd name="connsiteY44" fmla="*/ 25867 h 2932149"/>
                <a:gd name="connsiteX45" fmla="*/ 2792779 w 5755736"/>
                <a:gd name="connsiteY45" fmla="*/ 25867 h 2932149"/>
                <a:gd name="connsiteX46" fmla="*/ 2704624 w 5755736"/>
                <a:gd name="connsiteY46" fmla="*/ 31145 h 2932149"/>
                <a:gd name="connsiteX47" fmla="*/ 2620164 w 5755736"/>
                <a:gd name="connsiteY47" fmla="*/ 36424 h 2932149"/>
                <a:gd name="connsiteX48" fmla="*/ 2620164 w 5755736"/>
                <a:gd name="connsiteY48" fmla="*/ 36424 h 2932149"/>
                <a:gd name="connsiteX49" fmla="*/ 2620164 w 5755736"/>
                <a:gd name="connsiteY49" fmla="*/ 36424 h 2932149"/>
                <a:gd name="connsiteX50" fmla="*/ 2541511 w 5755736"/>
                <a:gd name="connsiteY50" fmla="*/ 36424 h 2932149"/>
                <a:gd name="connsiteX51" fmla="*/ 2541511 w 5755736"/>
                <a:gd name="connsiteY51" fmla="*/ 36424 h 2932149"/>
                <a:gd name="connsiteX52" fmla="*/ 2383677 w 5755736"/>
                <a:gd name="connsiteY52" fmla="*/ 46454 h 2932149"/>
                <a:gd name="connsiteX53" fmla="*/ 2181501 w 5755736"/>
                <a:gd name="connsiteY53" fmla="*/ 58595 h 2932149"/>
                <a:gd name="connsiteX54" fmla="*/ 1853691 w 5755736"/>
                <a:gd name="connsiteY54" fmla="*/ 88156 h 2932149"/>
                <a:gd name="connsiteX55" fmla="*/ 1366464 w 5755736"/>
                <a:gd name="connsiteY55" fmla="*/ 154668 h 2932149"/>
                <a:gd name="connsiteX56" fmla="*/ 959473 w 5755736"/>
                <a:gd name="connsiteY56" fmla="*/ 329922 h 2932149"/>
                <a:gd name="connsiteX57" fmla="*/ 688146 w 5755736"/>
                <a:gd name="connsiteY57" fmla="*/ 664066 h 2932149"/>
                <a:gd name="connsiteX58" fmla="*/ 640637 w 5755736"/>
                <a:gd name="connsiteY58" fmla="*/ 754861 h 2932149"/>
                <a:gd name="connsiteX59" fmla="*/ 629552 w 5755736"/>
                <a:gd name="connsiteY59" fmla="*/ 781782 h 2932149"/>
                <a:gd name="connsiteX60" fmla="*/ 574653 w 5755736"/>
                <a:gd name="connsiteY60" fmla="*/ 898442 h 2932149"/>
                <a:gd name="connsiteX61" fmla="*/ 511836 w 5755736"/>
                <a:gd name="connsiteY61" fmla="*/ 1010351 h 2932149"/>
                <a:gd name="connsiteX62" fmla="*/ 455881 w 5755736"/>
                <a:gd name="connsiteY62" fmla="*/ 1129123 h 2932149"/>
                <a:gd name="connsiteX63" fmla="*/ 376172 w 5755736"/>
                <a:gd name="connsiteY63" fmla="*/ 1295403 h 2932149"/>
                <a:gd name="connsiteX64" fmla="*/ 291184 w 5755736"/>
                <a:gd name="connsiteY64" fmla="*/ 1466962 h 2932149"/>
                <a:gd name="connsiteX65" fmla="*/ 198806 w 5755736"/>
                <a:gd name="connsiteY65" fmla="*/ 1659109 h 2932149"/>
                <a:gd name="connsiteX66" fmla="*/ 61031 w 5755736"/>
                <a:gd name="connsiteY66" fmla="*/ 1951551 h 2932149"/>
                <a:gd name="connsiteX67" fmla="*/ 27775 w 5755736"/>
                <a:gd name="connsiteY67" fmla="*/ 2025981 h 2932149"/>
                <a:gd name="connsiteX68" fmla="*/ 1909 w 5755736"/>
                <a:gd name="connsiteY68" fmla="*/ 2157949 h 2932149"/>
                <a:gd name="connsiteX69" fmla="*/ 1909 w 5755736"/>
                <a:gd name="connsiteY69" fmla="*/ 2157949 h 2932149"/>
                <a:gd name="connsiteX70" fmla="*/ 75812 w 5755736"/>
                <a:gd name="connsiteY70" fmla="*/ 2337954 h 2932149"/>
                <a:gd name="connsiteX71" fmla="*/ 275348 w 5755736"/>
                <a:gd name="connsiteY71" fmla="*/ 2813041 h 2932149"/>
                <a:gd name="connsiteX72" fmla="*/ 307549 w 5755736"/>
                <a:gd name="connsiteY72" fmla="*/ 2890639 h 2932149"/>
                <a:gd name="connsiteX73" fmla="*/ 324440 w 5755736"/>
                <a:gd name="connsiteY73" fmla="*/ 2929701 h 2932149"/>
                <a:gd name="connsiteX74" fmla="*/ 374589 w 5755736"/>
                <a:gd name="connsiteY74" fmla="*/ 2931813 h 2932149"/>
                <a:gd name="connsiteX75" fmla="*/ 2045838 w 5755736"/>
                <a:gd name="connsiteY75" fmla="*/ 2931813 h 2932149"/>
                <a:gd name="connsiteX76" fmla="*/ 2085428 w 5755736"/>
                <a:gd name="connsiteY76" fmla="*/ 2931285 h 2932149"/>
                <a:gd name="connsiteX77" fmla="*/ 2113933 w 5755736"/>
                <a:gd name="connsiteY77" fmla="*/ 2920727 h 2932149"/>
                <a:gd name="connsiteX78" fmla="*/ 2118156 w 5755736"/>
                <a:gd name="connsiteY78" fmla="*/ 2912809 h 2932149"/>
                <a:gd name="connsiteX79" fmla="*/ 2121324 w 5755736"/>
                <a:gd name="connsiteY79" fmla="*/ 2913337 h 2932149"/>
                <a:gd name="connsiteX80" fmla="*/ 2324555 w 5755736"/>
                <a:gd name="connsiteY80" fmla="*/ 2913865 h 2932149"/>
                <a:gd name="connsiteX81" fmla="*/ 2349893 w 5755736"/>
                <a:gd name="connsiteY81" fmla="*/ 2891694 h 2932149"/>
                <a:gd name="connsiteX82" fmla="*/ 2397402 w 5755736"/>
                <a:gd name="connsiteY82" fmla="*/ 2756031 h 2932149"/>
                <a:gd name="connsiteX83" fmla="*/ 2467609 w 5755736"/>
                <a:gd name="connsiteY83" fmla="*/ 2671043 h 2932149"/>
                <a:gd name="connsiteX84" fmla="*/ 3354437 w 5755736"/>
                <a:gd name="connsiteY84" fmla="*/ 2670515 h 2932149"/>
                <a:gd name="connsiteX85" fmla="*/ 3382415 w 5755736"/>
                <a:gd name="connsiteY85" fmla="*/ 2684768 h 2932149"/>
                <a:gd name="connsiteX86" fmla="*/ 3406697 w 5755736"/>
                <a:gd name="connsiteY86" fmla="*/ 2710106 h 2932149"/>
                <a:gd name="connsiteX87" fmla="*/ 3450510 w 5755736"/>
                <a:gd name="connsiteY87" fmla="*/ 2886416 h 2932149"/>
                <a:gd name="connsiteX88" fmla="*/ 3458428 w 5755736"/>
                <a:gd name="connsiteY88" fmla="*/ 2901724 h 2932149"/>
                <a:gd name="connsiteX89" fmla="*/ 3453678 w 5755736"/>
                <a:gd name="connsiteY89" fmla="*/ 2908586 h 2932149"/>
                <a:gd name="connsiteX90" fmla="*/ 3492212 w 5755736"/>
                <a:gd name="connsiteY90" fmla="*/ 2925478 h 2932149"/>
                <a:gd name="connsiteX91" fmla="*/ 3782543 w 5755736"/>
                <a:gd name="connsiteY91" fmla="*/ 2926006 h 2932149"/>
                <a:gd name="connsiteX92" fmla="*/ 4691542 w 5755736"/>
                <a:gd name="connsiteY92" fmla="*/ 2924422 h 2932149"/>
                <a:gd name="connsiteX93" fmla="*/ 5213082 w 5755736"/>
                <a:gd name="connsiteY93" fmla="*/ 2923367 h 2932149"/>
                <a:gd name="connsiteX94" fmla="*/ 5278538 w 5755736"/>
                <a:gd name="connsiteY94" fmla="*/ 2908058 h 2932149"/>
                <a:gd name="connsiteX95" fmla="*/ 5282233 w 5755736"/>
                <a:gd name="connsiteY95" fmla="*/ 2906475 h 2932149"/>
                <a:gd name="connsiteX96" fmla="*/ 5313378 w 5755736"/>
                <a:gd name="connsiteY96" fmla="*/ 2904891 h 2932149"/>
                <a:gd name="connsiteX97" fmla="*/ 5566229 w 5755736"/>
                <a:gd name="connsiteY97" fmla="*/ 2906475 h 2932149"/>
                <a:gd name="connsiteX98" fmla="*/ 5644882 w 5755736"/>
                <a:gd name="connsiteY98" fmla="*/ 2792454 h 2932149"/>
                <a:gd name="connsiteX99" fmla="*/ 5644882 w 5755736"/>
                <a:gd name="connsiteY99" fmla="*/ 2792454 h 2932149"/>
                <a:gd name="connsiteX100" fmla="*/ 5655968 w 5755736"/>
                <a:gd name="connsiteY100" fmla="*/ 2743890 h 2932149"/>
                <a:gd name="connsiteX101" fmla="*/ 5713506 w 5755736"/>
                <a:gd name="connsiteY101" fmla="*/ 2342177 h 2932149"/>
                <a:gd name="connsiteX102" fmla="*/ 5729342 w 5755736"/>
                <a:gd name="connsiteY102" fmla="*/ 2166923 h 2932149"/>
                <a:gd name="connsiteX103" fmla="*/ 5729342 w 5755736"/>
                <a:gd name="connsiteY103" fmla="*/ 2166923 h 2932149"/>
                <a:gd name="connsiteX104" fmla="*/ 5745179 w 5755736"/>
                <a:gd name="connsiteY104" fmla="*/ 2026509 h 2932149"/>
                <a:gd name="connsiteX105" fmla="*/ 5745179 w 5755736"/>
                <a:gd name="connsiteY105" fmla="*/ 2026509 h 2932149"/>
                <a:gd name="connsiteX106" fmla="*/ 5750985 w 5755736"/>
                <a:gd name="connsiteY106" fmla="*/ 1898763 h 2932149"/>
                <a:gd name="connsiteX107" fmla="*/ 5750457 w 5755736"/>
                <a:gd name="connsiteY107" fmla="*/ 1767851 h 2932149"/>
                <a:gd name="connsiteX108" fmla="*/ 2868793 w 5755736"/>
                <a:gd name="connsiteY108" fmla="*/ 25867 h 2932149"/>
                <a:gd name="connsiteX109" fmla="*/ 2868793 w 5755736"/>
                <a:gd name="connsiteY109" fmla="*/ 25867 h 2932149"/>
                <a:gd name="connsiteX110" fmla="*/ 2868793 w 5755736"/>
                <a:gd name="connsiteY110" fmla="*/ 25867 h 2932149"/>
                <a:gd name="connsiteX111" fmla="*/ 2868793 w 5755736"/>
                <a:gd name="connsiteY111" fmla="*/ 25867 h 2932149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4060205 w 5755736"/>
                <a:gd name="connsiteY31" fmla="*/ 5943 h 2922255"/>
                <a:gd name="connsiteX32" fmla="*/ 3953574 w 5755736"/>
                <a:gd name="connsiteY32" fmla="*/ 9638 h 2922255"/>
                <a:gd name="connsiteX33" fmla="*/ 3666411 w 5755736"/>
                <a:gd name="connsiteY33" fmla="*/ 664 h 2922255"/>
                <a:gd name="connsiteX34" fmla="*/ 3340185 w 5755736"/>
                <a:gd name="connsiteY34" fmla="*/ 664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301650 w 5755736"/>
                <a:gd name="connsiteY37" fmla="*/ 5943 h 2922255"/>
                <a:gd name="connsiteX38" fmla="*/ 3107392 w 5755736"/>
                <a:gd name="connsiteY38" fmla="*/ 6471 h 2922255"/>
                <a:gd name="connsiteX39" fmla="*/ 3107392 w 5755736"/>
                <a:gd name="connsiteY39" fmla="*/ 6471 h 2922255"/>
                <a:gd name="connsiteX40" fmla="*/ 2994955 w 5755736"/>
                <a:gd name="connsiteY40" fmla="*/ 10694 h 2922255"/>
                <a:gd name="connsiteX41" fmla="*/ 2981230 w 5755736"/>
                <a:gd name="connsiteY41" fmla="*/ 13333 h 2922255"/>
                <a:gd name="connsiteX42" fmla="*/ 2994955 w 5755736"/>
                <a:gd name="connsiteY42" fmla="*/ 10694 h 2922255"/>
                <a:gd name="connsiteX43" fmla="*/ 2868793 w 5755736"/>
                <a:gd name="connsiteY43" fmla="*/ 15973 h 2922255"/>
                <a:gd name="connsiteX44" fmla="*/ 2792779 w 5755736"/>
                <a:gd name="connsiteY44" fmla="*/ 15973 h 2922255"/>
                <a:gd name="connsiteX45" fmla="*/ 2704624 w 5755736"/>
                <a:gd name="connsiteY45" fmla="*/ 21251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620164 w 5755736"/>
                <a:gd name="connsiteY48" fmla="*/ 26530 h 2922255"/>
                <a:gd name="connsiteX49" fmla="*/ 2541511 w 5755736"/>
                <a:gd name="connsiteY49" fmla="*/ 26530 h 2922255"/>
                <a:gd name="connsiteX50" fmla="*/ 2541511 w 5755736"/>
                <a:gd name="connsiteY50" fmla="*/ 26530 h 2922255"/>
                <a:gd name="connsiteX51" fmla="*/ 2383677 w 5755736"/>
                <a:gd name="connsiteY51" fmla="*/ 36560 h 2922255"/>
                <a:gd name="connsiteX52" fmla="*/ 2181501 w 5755736"/>
                <a:gd name="connsiteY52" fmla="*/ 48701 h 2922255"/>
                <a:gd name="connsiteX53" fmla="*/ 1853691 w 5755736"/>
                <a:gd name="connsiteY53" fmla="*/ 78262 h 2922255"/>
                <a:gd name="connsiteX54" fmla="*/ 1366464 w 5755736"/>
                <a:gd name="connsiteY54" fmla="*/ 144774 h 2922255"/>
                <a:gd name="connsiteX55" fmla="*/ 959473 w 5755736"/>
                <a:gd name="connsiteY55" fmla="*/ 320028 h 2922255"/>
                <a:gd name="connsiteX56" fmla="*/ 688146 w 5755736"/>
                <a:gd name="connsiteY56" fmla="*/ 654172 h 2922255"/>
                <a:gd name="connsiteX57" fmla="*/ 640637 w 5755736"/>
                <a:gd name="connsiteY57" fmla="*/ 744967 h 2922255"/>
                <a:gd name="connsiteX58" fmla="*/ 629552 w 5755736"/>
                <a:gd name="connsiteY58" fmla="*/ 771888 h 2922255"/>
                <a:gd name="connsiteX59" fmla="*/ 574653 w 5755736"/>
                <a:gd name="connsiteY59" fmla="*/ 888548 h 2922255"/>
                <a:gd name="connsiteX60" fmla="*/ 511836 w 5755736"/>
                <a:gd name="connsiteY60" fmla="*/ 1000457 h 2922255"/>
                <a:gd name="connsiteX61" fmla="*/ 455881 w 5755736"/>
                <a:gd name="connsiteY61" fmla="*/ 1119229 h 2922255"/>
                <a:gd name="connsiteX62" fmla="*/ 376172 w 5755736"/>
                <a:gd name="connsiteY62" fmla="*/ 1285509 h 2922255"/>
                <a:gd name="connsiteX63" fmla="*/ 291184 w 5755736"/>
                <a:gd name="connsiteY63" fmla="*/ 1457068 h 2922255"/>
                <a:gd name="connsiteX64" fmla="*/ 198806 w 5755736"/>
                <a:gd name="connsiteY64" fmla="*/ 1649215 h 2922255"/>
                <a:gd name="connsiteX65" fmla="*/ 61031 w 5755736"/>
                <a:gd name="connsiteY65" fmla="*/ 1941657 h 2922255"/>
                <a:gd name="connsiteX66" fmla="*/ 27775 w 5755736"/>
                <a:gd name="connsiteY66" fmla="*/ 2016087 h 2922255"/>
                <a:gd name="connsiteX67" fmla="*/ 1909 w 5755736"/>
                <a:gd name="connsiteY67" fmla="*/ 2148055 h 2922255"/>
                <a:gd name="connsiteX68" fmla="*/ 1909 w 5755736"/>
                <a:gd name="connsiteY68" fmla="*/ 2148055 h 2922255"/>
                <a:gd name="connsiteX69" fmla="*/ 75812 w 5755736"/>
                <a:gd name="connsiteY69" fmla="*/ 2328060 h 2922255"/>
                <a:gd name="connsiteX70" fmla="*/ 275348 w 5755736"/>
                <a:gd name="connsiteY70" fmla="*/ 2803147 h 2922255"/>
                <a:gd name="connsiteX71" fmla="*/ 307549 w 5755736"/>
                <a:gd name="connsiteY71" fmla="*/ 2880745 h 2922255"/>
                <a:gd name="connsiteX72" fmla="*/ 324440 w 5755736"/>
                <a:gd name="connsiteY72" fmla="*/ 2919807 h 2922255"/>
                <a:gd name="connsiteX73" fmla="*/ 374589 w 5755736"/>
                <a:gd name="connsiteY73" fmla="*/ 2921919 h 2922255"/>
                <a:gd name="connsiteX74" fmla="*/ 2045838 w 5755736"/>
                <a:gd name="connsiteY74" fmla="*/ 2921919 h 2922255"/>
                <a:gd name="connsiteX75" fmla="*/ 2085428 w 5755736"/>
                <a:gd name="connsiteY75" fmla="*/ 2921391 h 2922255"/>
                <a:gd name="connsiteX76" fmla="*/ 2113933 w 5755736"/>
                <a:gd name="connsiteY76" fmla="*/ 2910833 h 2922255"/>
                <a:gd name="connsiteX77" fmla="*/ 2118156 w 5755736"/>
                <a:gd name="connsiteY77" fmla="*/ 2902915 h 2922255"/>
                <a:gd name="connsiteX78" fmla="*/ 2121324 w 5755736"/>
                <a:gd name="connsiteY78" fmla="*/ 2903443 h 2922255"/>
                <a:gd name="connsiteX79" fmla="*/ 2324555 w 5755736"/>
                <a:gd name="connsiteY79" fmla="*/ 2903971 h 2922255"/>
                <a:gd name="connsiteX80" fmla="*/ 2349893 w 5755736"/>
                <a:gd name="connsiteY80" fmla="*/ 2881800 h 2922255"/>
                <a:gd name="connsiteX81" fmla="*/ 2397402 w 5755736"/>
                <a:gd name="connsiteY81" fmla="*/ 2746137 h 2922255"/>
                <a:gd name="connsiteX82" fmla="*/ 2467609 w 5755736"/>
                <a:gd name="connsiteY82" fmla="*/ 2661149 h 2922255"/>
                <a:gd name="connsiteX83" fmla="*/ 3354437 w 5755736"/>
                <a:gd name="connsiteY83" fmla="*/ 2660621 h 2922255"/>
                <a:gd name="connsiteX84" fmla="*/ 3382415 w 5755736"/>
                <a:gd name="connsiteY84" fmla="*/ 2674874 h 2922255"/>
                <a:gd name="connsiteX85" fmla="*/ 3406697 w 5755736"/>
                <a:gd name="connsiteY85" fmla="*/ 2700212 h 2922255"/>
                <a:gd name="connsiteX86" fmla="*/ 3450510 w 5755736"/>
                <a:gd name="connsiteY86" fmla="*/ 2876522 h 2922255"/>
                <a:gd name="connsiteX87" fmla="*/ 3458428 w 5755736"/>
                <a:gd name="connsiteY87" fmla="*/ 2891830 h 2922255"/>
                <a:gd name="connsiteX88" fmla="*/ 3453678 w 5755736"/>
                <a:gd name="connsiteY88" fmla="*/ 2898692 h 2922255"/>
                <a:gd name="connsiteX89" fmla="*/ 3492212 w 5755736"/>
                <a:gd name="connsiteY89" fmla="*/ 2915584 h 2922255"/>
                <a:gd name="connsiteX90" fmla="*/ 3782543 w 5755736"/>
                <a:gd name="connsiteY90" fmla="*/ 2916112 h 2922255"/>
                <a:gd name="connsiteX91" fmla="*/ 4691542 w 5755736"/>
                <a:gd name="connsiteY91" fmla="*/ 2914528 h 2922255"/>
                <a:gd name="connsiteX92" fmla="*/ 5213082 w 5755736"/>
                <a:gd name="connsiteY92" fmla="*/ 2913473 h 2922255"/>
                <a:gd name="connsiteX93" fmla="*/ 5278538 w 5755736"/>
                <a:gd name="connsiteY93" fmla="*/ 2898164 h 2922255"/>
                <a:gd name="connsiteX94" fmla="*/ 5282233 w 5755736"/>
                <a:gd name="connsiteY94" fmla="*/ 2896581 h 2922255"/>
                <a:gd name="connsiteX95" fmla="*/ 5313378 w 5755736"/>
                <a:gd name="connsiteY95" fmla="*/ 2894997 h 2922255"/>
                <a:gd name="connsiteX96" fmla="*/ 5566229 w 5755736"/>
                <a:gd name="connsiteY96" fmla="*/ 2896581 h 2922255"/>
                <a:gd name="connsiteX97" fmla="*/ 5644882 w 5755736"/>
                <a:gd name="connsiteY97" fmla="*/ 2782560 h 2922255"/>
                <a:gd name="connsiteX98" fmla="*/ 5644882 w 5755736"/>
                <a:gd name="connsiteY98" fmla="*/ 2782560 h 2922255"/>
                <a:gd name="connsiteX99" fmla="*/ 5655968 w 5755736"/>
                <a:gd name="connsiteY99" fmla="*/ 2733996 h 2922255"/>
                <a:gd name="connsiteX100" fmla="*/ 5713506 w 5755736"/>
                <a:gd name="connsiteY100" fmla="*/ 2332283 h 2922255"/>
                <a:gd name="connsiteX101" fmla="*/ 5729342 w 5755736"/>
                <a:gd name="connsiteY101" fmla="*/ 2157029 h 2922255"/>
                <a:gd name="connsiteX102" fmla="*/ 5729342 w 5755736"/>
                <a:gd name="connsiteY102" fmla="*/ 2157029 h 2922255"/>
                <a:gd name="connsiteX103" fmla="*/ 5745179 w 5755736"/>
                <a:gd name="connsiteY103" fmla="*/ 2016615 h 2922255"/>
                <a:gd name="connsiteX104" fmla="*/ 5745179 w 5755736"/>
                <a:gd name="connsiteY104" fmla="*/ 2016615 h 2922255"/>
                <a:gd name="connsiteX105" fmla="*/ 5750985 w 5755736"/>
                <a:gd name="connsiteY105" fmla="*/ 1888869 h 2922255"/>
                <a:gd name="connsiteX106" fmla="*/ 5750457 w 5755736"/>
                <a:gd name="connsiteY106" fmla="*/ 1757957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110" fmla="*/ 2868793 w 5755736"/>
                <a:gd name="connsiteY11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3953574 w 5755736"/>
                <a:gd name="connsiteY31" fmla="*/ 9638 h 2922255"/>
                <a:gd name="connsiteX32" fmla="*/ 3666411 w 5755736"/>
                <a:gd name="connsiteY32" fmla="*/ 664 h 2922255"/>
                <a:gd name="connsiteX33" fmla="*/ 3340185 w 5755736"/>
                <a:gd name="connsiteY33" fmla="*/ 664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107392 w 5755736"/>
                <a:gd name="connsiteY37" fmla="*/ 6471 h 2922255"/>
                <a:gd name="connsiteX38" fmla="*/ 3107392 w 5755736"/>
                <a:gd name="connsiteY38" fmla="*/ 6471 h 2922255"/>
                <a:gd name="connsiteX39" fmla="*/ 2994955 w 5755736"/>
                <a:gd name="connsiteY39" fmla="*/ 10694 h 2922255"/>
                <a:gd name="connsiteX40" fmla="*/ 2981230 w 5755736"/>
                <a:gd name="connsiteY40" fmla="*/ 13333 h 2922255"/>
                <a:gd name="connsiteX41" fmla="*/ 2994955 w 5755736"/>
                <a:gd name="connsiteY41" fmla="*/ 10694 h 2922255"/>
                <a:gd name="connsiteX42" fmla="*/ 2868793 w 5755736"/>
                <a:gd name="connsiteY42" fmla="*/ 15973 h 2922255"/>
                <a:gd name="connsiteX43" fmla="*/ 2792779 w 5755736"/>
                <a:gd name="connsiteY43" fmla="*/ 15973 h 2922255"/>
                <a:gd name="connsiteX44" fmla="*/ 2704624 w 5755736"/>
                <a:gd name="connsiteY44" fmla="*/ 21251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541511 w 5755736"/>
                <a:gd name="connsiteY48" fmla="*/ 26530 h 2922255"/>
                <a:gd name="connsiteX49" fmla="*/ 2541511 w 5755736"/>
                <a:gd name="connsiteY49" fmla="*/ 26530 h 2922255"/>
                <a:gd name="connsiteX50" fmla="*/ 2383677 w 5755736"/>
                <a:gd name="connsiteY50" fmla="*/ 36560 h 2922255"/>
                <a:gd name="connsiteX51" fmla="*/ 2181501 w 5755736"/>
                <a:gd name="connsiteY51" fmla="*/ 48701 h 2922255"/>
                <a:gd name="connsiteX52" fmla="*/ 1853691 w 5755736"/>
                <a:gd name="connsiteY52" fmla="*/ 78262 h 2922255"/>
                <a:gd name="connsiteX53" fmla="*/ 1366464 w 5755736"/>
                <a:gd name="connsiteY53" fmla="*/ 144774 h 2922255"/>
                <a:gd name="connsiteX54" fmla="*/ 959473 w 5755736"/>
                <a:gd name="connsiteY54" fmla="*/ 320028 h 2922255"/>
                <a:gd name="connsiteX55" fmla="*/ 688146 w 5755736"/>
                <a:gd name="connsiteY55" fmla="*/ 654172 h 2922255"/>
                <a:gd name="connsiteX56" fmla="*/ 640637 w 5755736"/>
                <a:gd name="connsiteY56" fmla="*/ 744967 h 2922255"/>
                <a:gd name="connsiteX57" fmla="*/ 629552 w 5755736"/>
                <a:gd name="connsiteY57" fmla="*/ 771888 h 2922255"/>
                <a:gd name="connsiteX58" fmla="*/ 574653 w 5755736"/>
                <a:gd name="connsiteY58" fmla="*/ 888548 h 2922255"/>
                <a:gd name="connsiteX59" fmla="*/ 511836 w 5755736"/>
                <a:gd name="connsiteY59" fmla="*/ 1000457 h 2922255"/>
                <a:gd name="connsiteX60" fmla="*/ 455881 w 5755736"/>
                <a:gd name="connsiteY60" fmla="*/ 1119229 h 2922255"/>
                <a:gd name="connsiteX61" fmla="*/ 376172 w 5755736"/>
                <a:gd name="connsiteY61" fmla="*/ 1285509 h 2922255"/>
                <a:gd name="connsiteX62" fmla="*/ 291184 w 5755736"/>
                <a:gd name="connsiteY62" fmla="*/ 1457068 h 2922255"/>
                <a:gd name="connsiteX63" fmla="*/ 198806 w 5755736"/>
                <a:gd name="connsiteY63" fmla="*/ 1649215 h 2922255"/>
                <a:gd name="connsiteX64" fmla="*/ 61031 w 5755736"/>
                <a:gd name="connsiteY64" fmla="*/ 1941657 h 2922255"/>
                <a:gd name="connsiteX65" fmla="*/ 27775 w 5755736"/>
                <a:gd name="connsiteY65" fmla="*/ 2016087 h 2922255"/>
                <a:gd name="connsiteX66" fmla="*/ 1909 w 5755736"/>
                <a:gd name="connsiteY66" fmla="*/ 2148055 h 2922255"/>
                <a:gd name="connsiteX67" fmla="*/ 1909 w 5755736"/>
                <a:gd name="connsiteY67" fmla="*/ 2148055 h 2922255"/>
                <a:gd name="connsiteX68" fmla="*/ 75812 w 5755736"/>
                <a:gd name="connsiteY68" fmla="*/ 2328060 h 2922255"/>
                <a:gd name="connsiteX69" fmla="*/ 275348 w 5755736"/>
                <a:gd name="connsiteY69" fmla="*/ 2803147 h 2922255"/>
                <a:gd name="connsiteX70" fmla="*/ 307549 w 5755736"/>
                <a:gd name="connsiteY70" fmla="*/ 2880745 h 2922255"/>
                <a:gd name="connsiteX71" fmla="*/ 324440 w 5755736"/>
                <a:gd name="connsiteY71" fmla="*/ 2919807 h 2922255"/>
                <a:gd name="connsiteX72" fmla="*/ 374589 w 5755736"/>
                <a:gd name="connsiteY72" fmla="*/ 2921919 h 2922255"/>
                <a:gd name="connsiteX73" fmla="*/ 2045838 w 5755736"/>
                <a:gd name="connsiteY73" fmla="*/ 2921919 h 2922255"/>
                <a:gd name="connsiteX74" fmla="*/ 2085428 w 5755736"/>
                <a:gd name="connsiteY74" fmla="*/ 2921391 h 2922255"/>
                <a:gd name="connsiteX75" fmla="*/ 2113933 w 5755736"/>
                <a:gd name="connsiteY75" fmla="*/ 2910833 h 2922255"/>
                <a:gd name="connsiteX76" fmla="*/ 2118156 w 5755736"/>
                <a:gd name="connsiteY76" fmla="*/ 2902915 h 2922255"/>
                <a:gd name="connsiteX77" fmla="*/ 2121324 w 5755736"/>
                <a:gd name="connsiteY77" fmla="*/ 2903443 h 2922255"/>
                <a:gd name="connsiteX78" fmla="*/ 2324555 w 5755736"/>
                <a:gd name="connsiteY78" fmla="*/ 2903971 h 2922255"/>
                <a:gd name="connsiteX79" fmla="*/ 2349893 w 5755736"/>
                <a:gd name="connsiteY79" fmla="*/ 2881800 h 2922255"/>
                <a:gd name="connsiteX80" fmla="*/ 2397402 w 5755736"/>
                <a:gd name="connsiteY80" fmla="*/ 2746137 h 2922255"/>
                <a:gd name="connsiteX81" fmla="*/ 2467609 w 5755736"/>
                <a:gd name="connsiteY81" fmla="*/ 2661149 h 2922255"/>
                <a:gd name="connsiteX82" fmla="*/ 3354437 w 5755736"/>
                <a:gd name="connsiteY82" fmla="*/ 2660621 h 2922255"/>
                <a:gd name="connsiteX83" fmla="*/ 3382415 w 5755736"/>
                <a:gd name="connsiteY83" fmla="*/ 2674874 h 2922255"/>
                <a:gd name="connsiteX84" fmla="*/ 3406697 w 5755736"/>
                <a:gd name="connsiteY84" fmla="*/ 2700212 h 2922255"/>
                <a:gd name="connsiteX85" fmla="*/ 3450510 w 5755736"/>
                <a:gd name="connsiteY85" fmla="*/ 2876522 h 2922255"/>
                <a:gd name="connsiteX86" fmla="*/ 3458428 w 5755736"/>
                <a:gd name="connsiteY86" fmla="*/ 2891830 h 2922255"/>
                <a:gd name="connsiteX87" fmla="*/ 3453678 w 5755736"/>
                <a:gd name="connsiteY87" fmla="*/ 2898692 h 2922255"/>
                <a:gd name="connsiteX88" fmla="*/ 3492212 w 5755736"/>
                <a:gd name="connsiteY88" fmla="*/ 2915584 h 2922255"/>
                <a:gd name="connsiteX89" fmla="*/ 3782543 w 5755736"/>
                <a:gd name="connsiteY89" fmla="*/ 2916112 h 2922255"/>
                <a:gd name="connsiteX90" fmla="*/ 4691542 w 5755736"/>
                <a:gd name="connsiteY90" fmla="*/ 2914528 h 2922255"/>
                <a:gd name="connsiteX91" fmla="*/ 5213082 w 5755736"/>
                <a:gd name="connsiteY91" fmla="*/ 2913473 h 2922255"/>
                <a:gd name="connsiteX92" fmla="*/ 5278538 w 5755736"/>
                <a:gd name="connsiteY92" fmla="*/ 2898164 h 2922255"/>
                <a:gd name="connsiteX93" fmla="*/ 5282233 w 5755736"/>
                <a:gd name="connsiteY93" fmla="*/ 2896581 h 2922255"/>
                <a:gd name="connsiteX94" fmla="*/ 5313378 w 5755736"/>
                <a:gd name="connsiteY94" fmla="*/ 2894997 h 2922255"/>
                <a:gd name="connsiteX95" fmla="*/ 5566229 w 5755736"/>
                <a:gd name="connsiteY95" fmla="*/ 2896581 h 2922255"/>
                <a:gd name="connsiteX96" fmla="*/ 5644882 w 5755736"/>
                <a:gd name="connsiteY96" fmla="*/ 2782560 h 2922255"/>
                <a:gd name="connsiteX97" fmla="*/ 5644882 w 5755736"/>
                <a:gd name="connsiteY97" fmla="*/ 2782560 h 2922255"/>
                <a:gd name="connsiteX98" fmla="*/ 5655968 w 5755736"/>
                <a:gd name="connsiteY98" fmla="*/ 2733996 h 2922255"/>
                <a:gd name="connsiteX99" fmla="*/ 5713506 w 5755736"/>
                <a:gd name="connsiteY99" fmla="*/ 2332283 h 2922255"/>
                <a:gd name="connsiteX100" fmla="*/ 5729342 w 5755736"/>
                <a:gd name="connsiteY100" fmla="*/ 2157029 h 2922255"/>
                <a:gd name="connsiteX101" fmla="*/ 5729342 w 5755736"/>
                <a:gd name="connsiteY101" fmla="*/ 2157029 h 2922255"/>
                <a:gd name="connsiteX102" fmla="*/ 5745179 w 5755736"/>
                <a:gd name="connsiteY102" fmla="*/ 2016615 h 2922255"/>
                <a:gd name="connsiteX103" fmla="*/ 5745179 w 5755736"/>
                <a:gd name="connsiteY103" fmla="*/ 2016615 h 2922255"/>
                <a:gd name="connsiteX104" fmla="*/ 5750985 w 5755736"/>
                <a:gd name="connsiteY104" fmla="*/ 1888869 h 2922255"/>
                <a:gd name="connsiteX105" fmla="*/ 5750457 w 5755736"/>
                <a:gd name="connsiteY105" fmla="*/ 1757957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3953574 w 5755736"/>
                <a:gd name="connsiteY30" fmla="*/ 9638 h 2922255"/>
                <a:gd name="connsiteX31" fmla="*/ 3666411 w 5755736"/>
                <a:gd name="connsiteY31" fmla="*/ 664 h 2922255"/>
                <a:gd name="connsiteX32" fmla="*/ 3340185 w 5755736"/>
                <a:gd name="connsiteY32" fmla="*/ 664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107392 w 5755736"/>
                <a:gd name="connsiteY36" fmla="*/ 6471 h 2922255"/>
                <a:gd name="connsiteX37" fmla="*/ 3107392 w 5755736"/>
                <a:gd name="connsiteY37" fmla="*/ 6471 h 2922255"/>
                <a:gd name="connsiteX38" fmla="*/ 2994955 w 5755736"/>
                <a:gd name="connsiteY38" fmla="*/ 10694 h 2922255"/>
                <a:gd name="connsiteX39" fmla="*/ 2981230 w 5755736"/>
                <a:gd name="connsiteY39" fmla="*/ 13333 h 2922255"/>
                <a:gd name="connsiteX40" fmla="*/ 2994955 w 5755736"/>
                <a:gd name="connsiteY40" fmla="*/ 10694 h 2922255"/>
                <a:gd name="connsiteX41" fmla="*/ 2868793 w 5755736"/>
                <a:gd name="connsiteY41" fmla="*/ 15973 h 2922255"/>
                <a:gd name="connsiteX42" fmla="*/ 2792779 w 5755736"/>
                <a:gd name="connsiteY42" fmla="*/ 15973 h 2922255"/>
                <a:gd name="connsiteX43" fmla="*/ 2704624 w 5755736"/>
                <a:gd name="connsiteY43" fmla="*/ 21251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541511 w 5755736"/>
                <a:gd name="connsiteY47" fmla="*/ 26530 h 2922255"/>
                <a:gd name="connsiteX48" fmla="*/ 2541511 w 5755736"/>
                <a:gd name="connsiteY48" fmla="*/ 26530 h 2922255"/>
                <a:gd name="connsiteX49" fmla="*/ 2383677 w 5755736"/>
                <a:gd name="connsiteY49" fmla="*/ 36560 h 2922255"/>
                <a:gd name="connsiteX50" fmla="*/ 2181501 w 5755736"/>
                <a:gd name="connsiteY50" fmla="*/ 48701 h 2922255"/>
                <a:gd name="connsiteX51" fmla="*/ 1853691 w 5755736"/>
                <a:gd name="connsiteY51" fmla="*/ 78262 h 2922255"/>
                <a:gd name="connsiteX52" fmla="*/ 1366464 w 5755736"/>
                <a:gd name="connsiteY52" fmla="*/ 144774 h 2922255"/>
                <a:gd name="connsiteX53" fmla="*/ 959473 w 5755736"/>
                <a:gd name="connsiteY53" fmla="*/ 320028 h 2922255"/>
                <a:gd name="connsiteX54" fmla="*/ 688146 w 5755736"/>
                <a:gd name="connsiteY54" fmla="*/ 654172 h 2922255"/>
                <a:gd name="connsiteX55" fmla="*/ 640637 w 5755736"/>
                <a:gd name="connsiteY55" fmla="*/ 744967 h 2922255"/>
                <a:gd name="connsiteX56" fmla="*/ 629552 w 5755736"/>
                <a:gd name="connsiteY56" fmla="*/ 771888 h 2922255"/>
                <a:gd name="connsiteX57" fmla="*/ 574653 w 5755736"/>
                <a:gd name="connsiteY57" fmla="*/ 888548 h 2922255"/>
                <a:gd name="connsiteX58" fmla="*/ 511836 w 5755736"/>
                <a:gd name="connsiteY58" fmla="*/ 1000457 h 2922255"/>
                <a:gd name="connsiteX59" fmla="*/ 455881 w 5755736"/>
                <a:gd name="connsiteY59" fmla="*/ 1119229 h 2922255"/>
                <a:gd name="connsiteX60" fmla="*/ 376172 w 5755736"/>
                <a:gd name="connsiteY60" fmla="*/ 1285509 h 2922255"/>
                <a:gd name="connsiteX61" fmla="*/ 291184 w 5755736"/>
                <a:gd name="connsiteY61" fmla="*/ 1457068 h 2922255"/>
                <a:gd name="connsiteX62" fmla="*/ 198806 w 5755736"/>
                <a:gd name="connsiteY62" fmla="*/ 1649215 h 2922255"/>
                <a:gd name="connsiteX63" fmla="*/ 61031 w 5755736"/>
                <a:gd name="connsiteY63" fmla="*/ 1941657 h 2922255"/>
                <a:gd name="connsiteX64" fmla="*/ 27775 w 5755736"/>
                <a:gd name="connsiteY64" fmla="*/ 2016087 h 2922255"/>
                <a:gd name="connsiteX65" fmla="*/ 1909 w 5755736"/>
                <a:gd name="connsiteY65" fmla="*/ 2148055 h 2922255"/>
                <a:gd name="connsiteX66" fmla="*/ 1909 w 5755736"/>
                <a:gd name="connsiteY66" fmla="*/ 2148055 h 2922255"/>
                <a:gd name="connsiteX67" fmla="*/ 75812 w 5755736"/>
                <a:gd name="connsiteY67" fmla="*/ 2328060 h 2922255"/>
                <a:gd name="connsiteX68" fmla="*/ 275348 w 5755736"/>
                <a:gd name="connsiteY68" fmla="*/ 2803147 h 2922255"/>
                <a:gd name="connsiteX69" fmla="*/ 307549 w 5755736"/>
                <a:gd name="connsiteY69" fmla="*/ 2880745 h 2922255"/>
                <a:gd name="connsiteX70" fmla="*/ 324440 w 5755736"/>
                <a:gd name="connsiteY70" fmla="*/ 2919807 h 2922255"/>
                <a:gd name="connsiteX71" fmla="*/ 374589 w 5755736"/>
                <a:gd name="connsiteY71" fmla="*/ 2921919 h 2922255"/>
                <a:gd name="connsiteX72" fmla="*/ 2045838 w 5755736"/>
                <a:gd name="connsiteY72" fmla="*/ 2921919 h 2922255"/>
                <a:gd name="connsiteX73" fmla="*/ 2085428 w 5755736"/>
                <a:gd name="connsiteY73" fmla="*/ 2921391 h 2922255"/>
                <a:gd name="connsiteX74" fmla="*/ 2113933 w 5755736"/>
                <a:gd name="connsiteY74" fmla="*/ 2910833 h 2922255"/>
                <a:gd name="connsiteX75" fmla="*/ 2118156 w 5755736"/>
                <a:gd name="connsiteY75" fmla="*/ 2902915 h 2922255"/>
                <a:gd name="connsiteX76" fmla="*/ 2121324 w 5755736"/>
                <a:gd name="connsiteY76" fmla="*/ 2903443 h 2922255"/>
                <a:gd name="connsiteX77" fmla="*/ 2324555 w 5755736"/>
                <a:gd name="connsiteY77" fmla="*/ 2903971 h 2922255"/>
                <a:gd name="connsiteX78" fmla="*/ 2349893 w 5755736"/>
                <a:gd name="connsiteY78" fmla="*/ 2881800 h 2922255"/>
                <a:gd name="connsiteX79" fmla="*/ 2397402 w 5755736"/>
                <a:gd name="connsiteY79" fmla="*/ 2746137 h 2922255"/>
                <a:gd name="connsiteX80" fmla="*/ 2467609 w 5755736"/>
                <a:gd name="connsiteY80" fmla="*/ 2661149 h 2922255"/>
                <a:gd name="connsiteX81" fmla="*/ 3354437 w 5755736"/>
                <a:gd name="connsiteY81" fmla="*/ 2660621 h 2922255"/>
                <a:gd name="connsiteX82" fmla="*/ 3382415 w 5755736"/>
                <a:gd name="connsiteY82" fmla="*/ 2674874 h 2922255"/>
                <a:gd name="connsiteX83" fmla="*/ 3406697 w 5755736"/>
                <a:gd name="connsiteY83" fmla="*/ 2700212 h 2922255"/>
                <a:gd name="connsiteX84" fmla="*/ 3450510 w 5755736"/>
                <a:gd name="connsiteY84" fmla="*/ 2876522 h 2922255"/>
                <a:gd name="connsiteX85" fmla="*/ 3458428 w 5755736"/>
                <a:gd name="connsiteY85" fmla="*/ 2891830 h 2922255"/>
                <a:gd name="connsiteX86" fmla="*/ 3453678 w 5755736"/>
                <a:gd name="connsiteY86" fmla="*/ 2898692 h 2922255"/>
                <a:gd name="connsiteX87" fmla="*/ 3492212 w 5755736"/>
                <a:gd name="connsiteY87" fmla="*/ 2915584 h 2922255"/>
                <a:gd name="connsiteX88" fmla="*/ 3782543 w 5755736"/>
                <a:gd name="connsiteY88" fmla="*/ 2916112 h 2922255"/>
                <a:gd name="connsiteX89" fmla="*/ 4691542 w 5755736"/>
                <a:gd name="connsiteY89" fmla="*/ 2914528 h 2922255"/>
                <a:gd name="connsiteX90" fmla="*/ 5213082 w 5755736"/>
                <a:gd name="connsiteY90" fmla="*/ 2913473 h 2922255"/>
                <a:gd name="connsiteX91" fmla="*/ 5278538 w 5755736"/>
                <a:gd name="connsiteY91" fmla="*/ 2898164 h 2922255"/>
                <a:gd name="connsiteX92" fmla="*/ 5282233 w 5755736"/>
                <a:gd name="connsiteY92" fmla="*/ 2896581 h 2922255"/>
                <a:gd name="connsiteX93" fmla="*/ 5313378 w 5755736"/>
                <a:gd name="connsiteY93" fmla="*/ 2894997 h 2922255"/>
                <a:gd name="connsiteX94" fmla="*/ 5566229 w 5755736"/>
                <a:gd name="connsiteY94" fmla="*/ 2896581 h 2922255"/>
                <a:gd name="connsiteX95" fmla="*/ 5644882 w 5755736"/>
                <a:gd name="connsiteY95" fmla="*/ 2782560 h 2922255"/>
                <a:gd name="connsiteX96" fmla="*/ 5644882 w 5755736"/>
                <a:gd name="connsiteY96" fmla="*/ 2782560 h 2922255"/>
                <a:gd name="connsiteX97" fmla="*/ 5655968 w 5755736"/>
                <a:gd name="connsiteY97" fmla="*/ 2733996 h 2922255"/>
                <a:gd name="connsiteX98" fmla="*/ 5713506 w 5755736"/>
                <a:gd name="connsiteY98" fmla="*/ 2332283 h 2922255"/>
                <a:gd name="connsiteX99" fmla="*/ 5729342 w 5755736"/>
                <a:gd name="connsiteY99" fmla="*/ 2157029 h 2922255"/>
                <a:gd name="connsiteX100" fmla="*/ 5729342 w 5755736"/>
                <a:gd name="connsiteY100" fmla="*/ 2157029 h 2922255"/>
                <a:gd name="connsiteX101" fmla="*/ 5745179 w 5755736"/>
                <a:gd name="connsiteY101" fmla="*/ 2016615 h 2922255"/>
                <a:gd name="connsiteX102" fmla="*/ 5745179 w 5755736"/>
                <a:gd name="connsiteY102" fmla="*/ 2016615 h 2922255"/>
                <a:gd name="connsiteX103" fmla="*/ 5750985 w 5755736"/>
                <a:gd name="connsiteY103" fmla="*/ 1888869 h 2922255"/>
                <a:gd name="connsiteX104" fmla="*/ 5750457 w 5755736"/>
                <a:gd name="connsiteY104" fmla="*/ 1757957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088182 w 5755736"/>
                <a:gd name="connsiteY27" fmla="*/ 11222 h 2922255"/>
                <a:gd name="connsiteX28" fmla="*/ 4088182 w 5755736"/>
                <a:gd name="connsiteY28" fmla="*/ 11222 h 2922255"/>
                <a:gd name="connsiteX29" fmla="*/ 3953574 w 5755736"/>
                <a:gd name="connsiteY29" fmla="*/ 9638 h 2922255"/>
                <a:gd name="connsiteX30" fmla="*/ 3666411 w 5755736"/>
                <a:gd name="connsiteY30" fmla="*/ 664 h 2922255"/>
                <a:gd name="connsiteX31" fmla="*/ 3340185 w 5755736"/>
                <a:gd name="connsiteY31" fmla="*/ 664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107392 w 5755736"/>
                <a:gd name="connsiteY35" fmla="*/ 6471 h 2922255"/>
                <a:gd name="connsiteX36" fmla="*/ 3107392 w 5755736"/>
                <a:gd name="connsiteY36" fmla="*/ 6471 h 2922255"/>
                <a:gd name="connsiteX37" fmla="*/ 2994955 w 5755736"/>
                <a:gd name="connsiteY37" fmla="*/ 10694 h 2922255"/>
                <a:gd name="connsiteX38" fmla="*/ 2981230 w 5755736"/>
                <a:gd name="connsiteY38" fmla="*/ 13333 h 2922255"/>
                <a:gd name="connsiteX39" fmla="*/ 2994955 w 5755736"/>
                <a:gd name="connsiteY39" fmla="*/ 10694 h 2922255"/>
                <a:gd name="connsiteX40" fmla="*/ 2868793 w 5755736"/>
                <a:gd name="connsiteY40" fmla="*/ 15973 h 2922255"/>
                <a:gd name="connsiteX41" fmla="*/ 2792779 w 5755736"/>
                <a:gd name="connsiteY41" fmla="*/ 15973 h 2922255"/>
                <a:gd name="connsiteX42" fmla="*/ 2704624 w 5755736"/>
                <a:gd name="connsiteY42" fmla="*/ 21251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541511 w 5755736"/>
                <a:gd name="connsiteY46" fmla="*/ 26530 h 2922255"/>
                <a:gd name="connsiteX47" fmla="*/ 2541511 w 5755736"/>
                <a:gd name="connsiteY47" fmla="*/ 26530 h 2922255"/>
                <a:gd name="connsiteX48" fmla="*/ 2383677 w 5755736"/>
                <a:gd name="connsiteY48" fmla="*/ 36560 h 2922255"/>
                <a:gd name="connsiteX49" fmla="*/ 2181501 w 5755736"/>
                <a:gd name="connsiteY49" fmla="*/ 48701 h 2922255"/>
                <a:gd name="connsiteX50" fmla="*/ 1853691 w 5755736"/>
                <a:gd name="connsiteY50" fmla="*/ 78262 h 2922255"/>
                <a:gd name="connsiteX51" fmla="*/ 1366464 w 5755736"/>
                <a:gd name="connsiteY51" fmla="*/ 144774 h 2922255"/>
                <a:gd name="connsiteX52" fmla="*/ 959473 w 5755736"/>
                <a:gd name="connsiteY52" fmla="*/ 320028 h 2922255"/>
                <a:gd name="connsiteX53" fmla="*/ 688146 w 5755736"/>
                <a:gd name="connsiteY53" fmla="*/ 654172 h 2922255"/>
                <a:gd name="connsiteX54" fmla="*/ 640637 w 5755736"/>
                <a:gd name="connsiteY54" fmla="*/ 744967 h 2922255"/>
                <a:gd name="connsiteX55" fmla="*/ 629552 w 5755736"/>
                <a:gd name="connsiteY55" fmla="*/ 771888 h 2922255"/>
                <a:gd name="connsiteX56" fmla="*/ 574653 w 5755736"/>
                <a:gd name="connsiteY56" fmla="*/ 888548 h 2922255"/>
                <a:gd name="connsiteX57" fmla="*/ 511836 w 5755736"/>
                <a:gd name="connsiteY57" fmla="*/ 1000457 h 2922255"/>
                <a:gd name="connsiteX58" fmla="*/ 455881 w 5755736"/>
                <a:gd name="connsiteY58" fmla="*/ 1119229 h 2922255"/>
                <a:gd name="connsiteX59" fmla="*/ 376172 w 5755736"/>
                <a:gd name="connsiteY59" fmla="*/ 1285509 h 2922255"/>
                <a:gd name="connsiteX60" fmla="*/ 291184 w 5755736"/>
                <a:gd name="connsiteY60" fmla="*/ 1457068 h 2922255"/>
                <a:gd name="connsiteX61" fmla="*/ 198806 w 5755736"/>
                <a:gd name="connsiteY61" fmla="*/ 1649215 h 2922255"/>
                <a:gd name="connsiteX62" fmla="*/ 61031 w 5755736"/>
                <a:gd name="connsiteY62" fmla="*/ 1941657 h 2922255"/>
                <a:gd name="connsiteX63" fmla="*/ 27775 w 5755736"/>
                <a:gd name="connsiteY63" fmla="*/ 2016087 h 2922255"/>
                <a:gd name="connsiteX64" fmla="*/ 1909 w 5755736"/>
                <a:gd name="connsiteY64" fmla="*/ 2148055 h 2922255"/>
                <a:gd name="connsiteX65" fmla="*/ 1909 w 5755736"/>
                <a:gd name="connsiteY65" fmla="*/ 2148055 h 2922255"/>
                <a:gd name="connsiteX66" fmla="*/ 75812 w 5755736"/>
                <a:gd name="connsiteY66" fmla="*/ 2328060 h 2922255"/>
                <a:gd name="connsiteX67" fmla="*/ 275348 w 5755736"/>
                <a:gd name="connsiteY67" fmla="*/ 2803147 h 2922255"/>
                <a:gd name="connsiteX68" fmla="*/ 307549 w 5755736"/>
                <a:gd name="connsiteY68" fmla="*/ 2880745 h 2922255"/>
                <a:gd name="connsiteX69" fmla="*/ 324440 w 5755736"/>
                <a:gd name="connsiteY69" fmla="*/ 2919807 h 2922255"/>
                <a:gd name="connsiteX70" fmla="*/ 374589 w 5755736"/>
                <a:gd name="connsiteY70" fmla="*/ 2921919 h 2922255"/>
                <a:gd name="connsiteX71" fmla="*/ 2045838 w 5755736"/>
                <a:gd name="connsiteY71" fmla="*/ 2921919 h 2922255"/>
                <a:gd name="connsiteX72" fmla="*/ 2085428 w 5755736"/>
                <a:gd name="connsiteY72" fmla="*/ 2921391 h 2922255"/>
                <a:gd name="connsiteX73" fmla="*/ 2113933 w 5755736"/>
                <a:gd name="connsiteY73" fmla="*/ 2910833 h 2922255"/>
                <a:gd name="connsiteX74" fmla="*/ 2118156 w 5755736"/>
                <a:gd name="connsiteY74" fmla="*/ 2902915 h 2922255"/>
                <a:gd name="connsiteX75" fmla="*/ 2121324 w 5755736"/>
                <a:gd name="connsiteY75" fmla="*/ 2903443 h 2922255"/>
                <a:gd name="connsiteX76" fmla="*/ 2324555 w 5755736"/>
                <a:gd name="connsiteY76" fmla="*/ 2903971 h 2922255"/>
                <a:gd name="connsiteX77" fmla="*/ 2349893 w 5755736"/>
                <a:gd name="connsiteY77" fmla="*/ 2881800 h 2922255"/>
                <a:gd name="connsiteX78" fmla="*/ 2397402 w 5755736"/>
                <a:gd name="connsiteY78" fmla="*/ 2746137 h 2922255"/>
                <a:gd name="connsiteX79" fmla="*/ 2467609 w 5755736"/>
                <a:gd name="connsiteY79" fmla="*/ 2661149 h 2922255"/>
                <a:gd name="connsiteX80" fmla="*/ 3354437 w 5755736"/>
                <a:gd name="connsiteY80" fmla="*/ 2660621 h 2922255"/>
                <a:gd name="connsiteX81" fmla="*/ 3382415 w 5755736"/>
                <a:gd name="connsiteY81" fmla="*/ 2674874 h 2922255"/>
                <a:gd name="connsiteX82" fmla="*/ 3406697 w 5755736"/>
                <a:gd name="connsiteY82" fmla="*/ 2700212 h 2922255"/>
                <a:gd name="connsiteX83" fmla="*/ 3450510 w 5755736"/>
                <a:gd name="connsiteY83" fmla="*/ 2876522 h 2922255"/>
                <a:gd name="connsiteX84" fmla="*/ 3458428 w 5755736"/>
                <a:gd name="connsiteY84" fmla="*/ 2891830 h 2922255"/>
                <a:gd name="connsiteX85" fmla="*/ 3453678 w 5755736"/>
                <a:gd name="connsiteY85" fmla="*/ 2898692 h 2922255"/>
                <a:gd name="connsiteX86" fmla="*/ 3492212 w 5755736"/>
                <a:gd name="connsiteY86" fmla="*/ 2915584 h 2922255"/>
                <a:gd name="connsiteX87" fmla="*/ 3782543 w 5755736"/>
                <a:gd name="connsiteY87" fmla="*/ 2916112 h 2922255"/>
                <a:gd name="connsiteX88" fmla="*/ 4691542 w 5755736"/>
                <a:gd name="connsiteY88" fmla="*/ 2914528 h 2922255"/>
                <a:gd name="connsiteX89" fmla="*/ 5213082 w 5755736"/>
                <a:gd name="connsiteY89" fmla="*/ 2913473 h 2922255"/>
                <a:gd name="connsiteX90" fmla="*/ 5278538 w 5755736"/>
                <a:gd name="connsiteY90" fmla="*/ 2898164 h 2922255"/>
                <a:gd name="connsiteX91" fmla="*/ 5282233 w 5755736"/>
                <a:gd name="connsiteY91" fmla="*/ 2896581 h 2922255"/>
                <a:gd name="connsiteX92" fmla="*/ 5313378 w 5755736"/>
                <a:gd name="connsiteY92" fmla="*/ 2894997 h 2922255"/>
                <a:gd name="connsiteX93" fmla="*/ 5566229 w 5755736"/>
                <a:gd name="connsiteY93" fmla="*/ 2896581 h 2922255"/>
                <a:gd name="connsiteX94" fmla="*/ 5644882 w 5755736"/>
                <a:gd name="connsiteY94" fmla="*/ 2782560 h 2922255"/>
                <a:gd name="connsiteX95" fmla="*/ 5644882 w 5755736"/>
                <a:gd name="connsiteY95" fmla="*/ 2782560 h 2922255"/>
                <a:gd name="connsiteX96" fmla="*/ 5655968 w 5755736"/>
                <a:gd name="connsiteY96" fmla="*/ 2733996 h 2922255"/>
                <a:gd name="connsiteX97" fmla="*/ 5713506 w 5755736"/>
                <a:gd name="connsiteY97" fmla="*/ 2332283 h 2922255"/>
                <a:gd name="connsiteX98" fmla="*/ 5729342 w 5755736"/>
                <a:gd name="connsiteY98" fmla="*/ 2157029 h 2922255"/>
                <a:gd name="connsiteX99" fmla="*/ 5729342 w 5755736"/>
                <a:gd name="connsiteY99" fmla="*/ 2157029 h 2922255"/>
                <a:gd name="connsiteX100" fmla="*/ 5745179 w 5755736"/>
                <a:gd name="connsiteY100" fmla="*/ 2016615 h 2922255"/>
                <a:gd name="connsiteX101" fmla="*/ 5745179 w 5755736"/>
                <a:gd name="connsiteY101" fmla="*/ 2016615 h 2922255"/>
                <a:gd name="connsiteX102" fmla="*/ 5750985 w 5755736"/>
                <a:gd name="connsiteY102" fmla="*/ 1888869 h 2922255"/>
                <a:gd name="connsiteX103" fmla="*/ 5750457 w 5755736"/>
                <a:gd name="connsiteY103" fmla="*/ 1757957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088182 w 5755736"/>
                <a:gd name="connsiteY26" fmla="*/ 11222 h 2922255"/>
                <a:gd name="connsiteX27" fmla="*/ 4088182 w 5755736"/>
                <a:gd name="connsiteY27" fmla="*/ 11222 h 2922255"/>
                <a:gd name="connsiteX28" fmla="*/ 3953574 w 5755736"/>
                <a:gd name="connsiteY28" fmla="*/ 9638 h 2922255"/>
                <a:gd name="connsiteX29" fmla="*/ 3666411 w 5755736"/>
                <a:gd name="connsiteY29" fmla="*/ 664 h 2922255"/>
                <a:gd name="connsiteX30" fmla="*/ 3340185 w 5755736"/>
                <a:gd name="connsiteY30" fmla="*/ 664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107392 w 5755736"/>
                <a:gd name="connsiteY34" fmla="*/ 6471 h 2922255"/>
                <a:gd name="connsiteX35" fmla="*/ 3107392 w 5755736"/>
                <a:gd name="connsiteY35" fmla="*/ 6471 h 2922255"/>
                <a:gd name="connsiteX36" fmla="*/ 2994955 w 5755736"/>
                <a:gd name="connsiteY36" fmla="*/ 10694 h 2922255"/>
                <a:gd name="connsiteX37" fmla="*/ 2981230 w 5755736"/>
                <a:gd name="connsiteY37" fmla="*/ 13333 h 2922255"/>
                <a:gd name="connsiteX38" fmla="*/ 2994955 w 5755736"/>
                <a:gd name="connsiteY38" fmla="*/ 10694 h 2922255"/>
                <a:gd name="connsiteX39" fmla="*/ 2868793 w 5755736"/>
                <a:gd name="connsiteY39" fmla="*/ 15973 h 2922255"/>
                <a:gd name="connsiteX40" fmla="*/ 2792779 w 5755736"/>
                <a:gd name="connsiteY40" fmla="*/ 15973 h 2922255"/>
                <a:gd name="connsiteX41" fmla="*/ 2704624 w 5755736"/>
                <a:gd name="connsiteY41" fmla="*/ 21251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541511 w 5755736"/>
                <a:gd name="connsiteY45" fmla="*/ 26530 h 2922255"/>
                <a:gd name="connsiteX46" fmla="*/ 2541511 w 5755736"/>
                <a:gd name="connsiteY46" fmla="*/ 26530 h 2922255"/>
                <a:gd name="connsiteX47" fmla="*/ 2383677 w 5755736"/>
                <a:gd name="connsiteY47" fmla="*/ 36560 h 2922255"/>
                <a:gd name="connsiteX48" fmla="*/ 2181501 w 5755736"/>
                <a:gd name="connsiteY48" fmla="*/ 48701 h 2922255"/>
                <a:gd name="connsiteX49" fmla="*/ 1853691 w 5755736"/>
                <a:gd name="connsiteY49" fmla="*/ 78262 h 2922255"/>
                <a:gd name="connsiteX50" fmla="*/ 1366464 w 5755736"/>
                <a:gd name="connsiteY50" fmla="*/ 144774 h 2922255"/>
                <a:gd name="connsiteX51" fmla="*/ 959473 w 5755736"/>
                <a:gd name="connsiteY51" fmla="*/ 320028 h 2922255"/>
                <a:gd name="connsiteX52" fmla="*/ 688146 w 5755736"/>
                <a:gd name="connsiteY52" fmla="*/ 654172 h 2922255"/>
                <a:gd name="connsiteX53" fmla="*/ 640637 w 5755736"/>
                <a:gd name="connsiteY53" fmla="*/ 744967 h 2922255"/>
                <a:gd name="connsiteX54" fmla="*/ 629552 w 5755736"/>
                <a:gd name="connsiteY54" fmla="*/ 771888 h 2922255"/>
                <a:gd name="connsiteX55" fmla="*/ 574653 w 5755736"/>
                <a:gd name="connsiteY55" fmla="*/ 888548 h 2922255"/>
                <a:gd name="connsiteX56" fmla="*/ 511836 w 5755736"/>
                <a:gd name="connsiteY56" fmla="*/ 1000457 h 2922255"/>
                <a:gd name="connsiteX57" fmla="*/ 455881 w 5755736"/>
                <a:gd name="connsiteY57" fmla="*/ 1119229 h 2922255"/>
                <a:gd name="connsiteX58" fmla="*/ 376172 w 5755736"/>
                <a:gd name="connsiteY58" fmla="*/ 1285509 h 2922255"/>
                <a:gd name="connsiteX59" fmla="*/ 291184 w 5755736"/>
                <a:gd name="connsiteY59" fmla="*/ 1457068 h 2922255"/>
                <a:gd name="connsiteX60" fmla="*/ 198806 w 5755736"/>
                <a:gd name="connsiteY60" fmla="*/ 1649215 h 2922255"/>
                <a:gd name="connsiteX61" fmla="*/ 61031 w 5755736"/>
                <a:gd name="connsiteY61" fmla="*/ 1941657 h 2922255"/>
                <a:gd name="connsiteX62" fmla="*/ 27775 w 5755736"/>
                <a:gd name="connsiteY62" fmla="*/ 2016087 h 2922255"/>
                <a:gd name="connsiteX63" fmla="*/ 1909 w 5755736"/>
                <a:gd name="connsiteY63" fmla="*/ 2148055 h 2922255"/>
                <a:gd name="connsiteX64" fmla="*/ 1909 w 5755736"/>
                <a:gd name="connsiteY64" fmla="*/ 2148055 h 2922255"/>
                <a:gd name="connsiteX65" fmla="*/ 75812 w 5755736"/>
                <a:gd name="connsiteY65" fmla="*/ 2328060 h 2922255"/>
                <a:gd name="connsiteX66" fmla="*/ 275348 w 5755736"/>
                <a:gd name="connsiteY66" fmla="*/ 2803147 h 2922255"/>
                <a:gd name="connsiteX67" fmla="*/ 307549 w 5755736"/>
                <a:gd name="connsiteY67" fmla="*/ 2880745 h 2922255"/>
                <a:gd name="connsiteX68" fmla="*/ 324440 w 5755736"/>
                <a:gd name="connsiteY68" fmla="*/ 2919807 h 2922255"/>
                <a:gd name="connsiteX69" fmla="*/ 374589 w 5755736"/>
                <a:gd name="connsiteY69" fmla="*/ 2921919 h 2922255"/>
                <a:gd name="connsiteX70" fmla="*/ 2045838 w 5755736"/>
                <a:gd name="connsiteY70" fmla="*/ 2921919 h 2922255"/>
                <a:gd name="connsiteX71" fmla="*/ 2085428 w 5755736"/>
                <a:gd name="connsiteY71" fmla="*/ 2921391 h 2922255"/>
                <a:gd name="connsiteX72" fmla="*/ 2113933 w 5755736"/>
                <a:gd name="connsiteY72" fmla="*/ 2910833 h 2922255"/>
                <a:gd name="connsiteX73" fmla="*/ 2118156 w 5755736"/>
                <a:gd name="connsiteY73" fmla="*/ 2902915 h 2922255"/>
                <a:gd name="connsiteX74" fmla="*/ 2121324 w 5755736"/>
                <a:gd name="connsiteY74" fmla="*/ 2903443 h 2922255"/>
                <a:gd name="connsiteX75" fmla="*/ 2324555 w 5755736"/>
                <a:gd name="connsiteY75" fmla="*/ 2903971 h 2922255"/>
                <a:gd name="connsiteX76" fmla="*/ 2349893 w 5755736"/>
                <a:gd name="connsiteY76" fmla="*/ 2881800 h 2922255"/>
                <a:gd name="connsiteX77" fmla="*/ 2397402 w 5755736"/>
                <a:gd name="connsiteY77" fmla="*/ 2746137 h 2922255"/>
                <a:gd name="connsiteX78" fmla="*/ 2467609 w 5755736"/>
                <a:gd name="connsiteY78" fmla="*/ 2661149 h 2922255"/>
                <a:gd name="connsiteX79" fmla="*/ 3354437 w 5755736"/>
                <a:gd name="connsiteY79" fmla="*/ 2660621 h 2922255"/>
                <a:gd name="connsiteX80" fmla="*/ 3382415 w 5755736"/>
                <a:gd name="connsiteY80" fmla="*/ 2674874 h 2922255"/>
                <a:gd name="connsiteX81" fmla="*/ 3406697 w 5755736"/>
                <a:gd name="connsiteY81" fmla="*/ 2700212 h 2922255"/>
                <a:gd name="connsiteX82" fmla="*/ 3450510 w 5755736"/>
                <a:gd name="connsiteY82" fmla="*/ 2876522 h 2922255"/>
                <a:gd name="connsiteX83" fmla="*/ 3458428 w 5755736"/>
                <a:gd name="connsiteY83" fmla="*/ 2891830 h 2922255"/>
                <a:gd name="connsiteX84" fmla="*/ 3453678 w 5755736"/>
                <a:gd name="connsiteY84" fmla="*/ 2898692 h 2922255"/>
                <a:gd name="connsiteX85" fmla="*/ 3492212 w 5755736"/>
                <a:gd name="connsiteY85" fmla="*/ 2915584 h 2922255"/>
                <a:gd name="connsiteX86" fmla="*/ 3782543 w 5755736"/>
                <a:gd name="connsiteY86" fmla="*/ 2916112 h 2922255"/>
                <a:gd name="connsiteX87" fmla="*/ 4691542 w 5755736"/>
                <a:gd name="connsiteY87" fmla="*/ 2914528 h 2922255"/>
                <a:gd name="connsiteX88" fmla="*/ 5213082 w 5755736"/>
                <a:gd name="connsiteY88" fmla="*/ 2913473 h 2922255"/>
                <a:gd name="connsiteX89" fmla="*/ 5278538 w 5755736"/>
                <a:gd name="connsiteY89" fmla="*/ 2898164 h 2922255"/>
                <a:gd name="connsiteX90" fmla="*/ 5282233 w 5755736"/>
                <a:gd name="connsiteY90" fmla="*/ 2896581 h 2922255"/>
                <a:gd name="connsiteX91" fmla="*/ 5313378 w 5755736"/>
                <a:gd name="connsiteY91" fmla="*/ 2894997 h 2922255"/>
                <a:gd name="connsiteX92" fmla="*/ 5566229 w 5755736"/>
                <a:gd name="connsiteY92" fmla="*/ 2896581 h 2922255"/>
                <a:gd name="connsiteX93" fmla="*/ 5644882 w 5755736"/>
                <a:gd name="connsiteY93" fmla="*/ 2782560 h 2922255"/>
                <a:gd name="connsiteX94" fmla="*/ 5644882 w 5755736"/>
                <a:gd name="connsiteY94" fmla="*/ 2782560 h 2922255"/>
                <a:gd name="connsiteX95" fmla="*/ 5655968 w 5755736"/>
                <a:gd name="connsiteY95" fmla="*/ 2733996 h 2922255"/>
                <a:gd name="connsiteX96" fmla="*/ 5713506 w 5755736"/>
                <a:gd name="connsiteY96" fmla="*/ 2332283 h 2922255"/>
                <a:gd name="connsiteX97" fmla="*/ 5729342 w 5755736"/>
                <a:gd name="connsiteY97" fmla="*/ 2157029 h 2922255"/>
                <a:gd name="connsiteX98" fmla="*/ 5729342 w 5755736"/>
                <a:gd name="connsiteY98" fmla="*/ 2157029 h 2922255"/>
                <a:gd name="connsiteX99" fmla="*/ 5745179 w 5755736"/>
                <a:gd name="connsiteY99" fmla="*/ 2016615 h 2922255"/>
                <a:gd name="connsiteX100" fmla="*/ 5745179 w 5755736"/>
                <a:gd name="connsiteY100" fmla="*/ 2016615 h 2922255"/>
                <a:gd name="connsiteX101" fmla="*/ 5750985 w 5755736"/>
                <a:gd name="connsiteY101" fmla="*/ 1888869 h 2922255"/>
                <a:gd name="connsiteX102" fmla="*/ 5750457 w 5755736"/>
                <a:gd name="connsiteY102" fmla="*/ 1757957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4088182 w 5755736"/>
                <a:gd name="connsiteY26" fmla="*/ 11222 h 2922255"/>
                <a:gd name="connsiteX27" fmla="*/ 3953574 w 5755736"/>
                <a:gd name="connsiteY27" fmla="*/ 9638 h 2922255"/>
                <a:gd name="connsiteX28" fmla="*/ 3666411 w 5755736"/>
                <a:gd name="connsiteY28" fmla="*/ 664 h 2922255"/>
                <a:gd name="connsiteX29" fmla="*/ 3340185 w 5755736"/>
                <a:gd name="connsiteY29" fmla="*/ 664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107392 w 5755736"/>
                <a:gd name="connsiteY33" fmla="*/ 6471 h 2922255"/>
                <a:gd name="connsiteX34" fmla="*/ 3107392 w 5755736"/>
                <a:gd name="connsiteY34" fmla="*/ 6471 h 2922255"/>
                <a:gd name="connsiteX35" fmla="*/ 2994955 w 5755736"/>
                <a:gd name="connsiteY35" fmla="*/ 10694 h 2922255"/>
                <a:gd name="connsiteX36" fmla="*/ 2981230 w 5755736"/>
                <a:gd name="connsiteY36" fmla="*/ 13333 h 2922255"/>
                <a:gd name="connsiteX37" fmla="*/ 2994955 w 5755736"/>
                <a:gd name="connsiteY37" fmla="*/ 10694 h 2922255"/>
                <a:gd name="connsiteX38" fmla="*/ 2868793 w 5755736"/>
                <a:gd name="connsiteY38" fmla="*/ 15973 h 2922255"/>
                <a:gd name="connsiteX39" fmla="*/ 2792779 w 5755736"/>
                <a:gd name="connsiteY39" fmla="*/ 15973 h 2922255"/>
                <a:gd name="connsiteX40" fmla="*/ 2704624 w 5755736"/>
                <a:gd name="connsiteY40" fmla="*/ 21251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541511 w 5755736"/>
                <a:gd name="connsiteY44" fmla="*/ 26530 h 2922255"/>
                <a:gd name="connsiteX45" fmla="*/ 2541511 w 5755736"/>
                <a:gd name="connsiteY45" fmla="*/ 26530 h 2922255"/>
                <a:gd name="connsiteX46" fmla="*/ 2383677 w 5755736"/>
                <a:gd name="connsiteY46" fmla="*/ 36560 h 2922255"/>
                <a:gd name="connsiteX47" fmla="*/ 2181501 w 5755736"/>
                <a:gd name="connsiteY47" fmla="*/ 48701 h 2922255"/>
                <a:gd name="connsiteX48" fmla="*/ 1853691 w 5755736"/>
                <a:gd name="connsiteY48" fmla="*/ 78262 h 2922255"/>
                <a:gd name="connsiteX49" fmla="*/ 1366464 w 5755736"/>
                <a:gd name="connsiteY49" fmla="*/ 144774 h 2922255"/>
                <a:gd name="connsiteX50" fmla="*/ 959473 w 5755736"/>
                <a:gd name="connsiteY50" fmla="*/ 320028 h 2922255"/>
                <a:gd name="connsiteX51" fmla="*/ 688146 w 5755736"/>
                <a:gd name="connsiteY51" fmla="*/ 654172 h 2922255"/>
                <a:gd name="connsiteX52" fmla="*/ 640637 w 5755736"/>
                <a:gd name="connsiteY52" fmla="*/ 744967 h 2922255"/>
                <a:gd name="connsiteX53" fmla="*/ 629552 w 5755736"/>
                <a:gd name="connsiteY53" fmla="*/ 771888 h 2922255"/>
                <a:gd name="connsiteX54" fmla="*/ 574653 w 5755736"/>
                <a:gd name="connsiteY54" fmla="*/ 888548 h 2922255"/>
                <a:gd name="connsiteX55" fmla="*/ 511836 w 5755736"/>
                <a:gd name="connsiteY55" fmla="*/ 1000457 h 2922255"/>
                <a:gd name="connsiteX56" fmla="*/ 455881 w 5755736"/>
                <a:gd name="connsiteY56" fmla="*/ 1119229 h 2922255"/>
                <a:gd name="connsiteX57" fmla="*/ 376172 w 5755736"/>
                <a:gd name="connsiteY57" fmla="*/ 1285509 h 2922255"/>
                <a:gd name="connsiteX58" fmla="*/ 291184 w 5755736"/>
                <a:gd name="connsiteY58" fmla="*/ 1457068 h 2922255"/>
                <a:gd name="connsiteX59" fmla="*/ 198806 w 5755736"/>
                <a:gd name="connsiteY59" fmla="*/ 1649215 h 2922255"/>
                <a:gd name="connsiteX60" fmla="*/ 61031 w 5755736"/>
                <a:gd name="connsiteY60" fmla="*/ 1941657 h 2922255"/>
                <a:gd name="connsiteX61" fmla="*/ 27775 w 5755736"/>
                <a:gd name="connsiteY61" fmla="*/ 2016087 h 2922255"/>
                <a:gd name="connsiteX62" fmla="*/ 1909 w 5755736"/>
                <a:gd name="connsiteY62" fmla="*/ 2148055 h 2922255"/>
                <a:gd name="connsiteX63" fmla="*/ 1909 w 5755736"/>
                <a:gd name="connsiteY63" fmla="*/ 2148055 h 2922255"/>
                <a:gd name="connsiteX64" fmla="*/ 75812 w 5755736"/>
                <a:gd name="connsiteY64" fmla="*/ 2328060 h 2922255"/>
                <a:gd name="connsiteX65" fmla="*/ 275348 w 5755736"/>
                <a:gd name="connsiteY65" fmla="*/ 2803147 h 2922255"/>
                <a:gd name="connsiteX66" fmla="*/ 307549 w 5755736"/>
                <a:gd name="connsiteY66" fmla="*/ 2880745 h 2922255"/>
                <a:gd name="connsiteX67" fmla="*/ 324440 w 5755736"/>
                <a:gd name="connsiteY67" fmla="*/ 2919807 h 2922255"/>
                <a:gd name="connsiteX68" fmla="*/ 374589 w 5755736"/>
                <a:gd name="connsiteY68" fmla="*/ 2921919 h 2922255"/>
                <a:gd name="connsiteX69" fmla="*/ 2045838 w 5755736"/>
                <a:gd name="connsiteY69" fmla="*/ 2921919 h 2922255"/>
                <a:gd name="connsiteX70" fmla="*/ 2085428 w 5755736"/>
                <a:gd name="connsiteY70" fmla="*/ 2921391 h 2922255"/>
                <a:gd name="connsiteX71" fmla="*/ 2113933 w 5755736"/>
                <a:gd name="connsiteY71" fmla="*/ 2910833 h 2922255"/>
                <a:gd name="connsiteX72" fmla="*/ 2118156 w 5755736"/>
                <a:gd name="connsiteY72" fmla="*/ 2902915 h 2922255"/>
                <a:gd name="connsiteX73" fmla="*/ 2121324 w 5755736"/>
                <a:gd name="connsiteY73" fmla="*/ 2903443 h 2922255"/>
                <a:gd name="connsiteX74" fmla="*/ 2324555 w 5755736"/>
                <a:gd name="connsiteY74" fmla="*/ 2903971 h 2922255"/>
                <a:gd name="connsiteX75" fmla="*/ 2349893 w 5755736"/>
                <a:gd name="connsiteY75" fmla="*/ 2881800 h 2922255"/>
                <a:gd name="connsiteX76" fmla="*/ 2397402 w 5755736"/>
                <a:gd name="connsiteY76" fmla="*/ 2746137 h 2922255"/>
                <a:gd name="connsiteX77" fmla="*/ 2467609 w 5755736"/>
                <a:gd name="connsiteY77" fmla="*/ 2661149 h 2922255"/>
                <a:gd name="connsiteX78" fmla="*/ 3354437 w 5755736"/>
                <a:gd name="connsiteY78" fmla="*/ 2660621 h 2922255"/>
                <a:gd name="connsiteX79" fmla="*/ 3382415 w 5755736"/>
                <a:gd name="connsiteY79" fmla="*/ 2674874 h 2922255"/>
                <a:gd name="connsiteX80" fmla="*/ 3406697 w 5755736"/>
                <a:gd name="connsiteY80" fmla="*/ 2700212 h 2922255"/>
                <a:gd name="connsiteX81" fmla="*/ 3450510 w 5755736"/>
                <a:gd name="connsiteY81" fmla="*/ 2876522 h 2922255"/>
                <a:gd name="connsiteX82" fmla="*/ 3458428 w 5755736"/>
                <a:gd name="connsiteY82" fmla="*/ 2891830 h 2922255"/>
                <a:gd name="connsiteX83" fmla="*/ 3453678 w 5755736"/>
                <a:gd name="connsiteY83" fmla="*/ 2898692 h 2922255"/>
                <a:gd name="connsiteX84" fmla="*/ 3492212 w 5755736"/>
                <a:gd name="connsiteY84" fmla="*/ 2915584 h 2922255"/>
                <a:gd name="connsiteX85" fmla="*/ 3782543 w 5755736"/>
                <a:gd name="connsiteY85" fmla="*/ 2916112 h 2922255"/>
                <a:gd name="connsiteX86" fmla="*/ 4691542 w 5755736"/>
                <a:gd name="connsiteY86" fmla="*/ 2914528 h 2922255"/>
                <a:gd name="connsiteX87" fmla="*/ 5213082 w 5755736"/>
                <a:gd name="connsiteY87" fmla="*/ 2913473 h 2922255"/>
                <a:gd name="connsiteX88" fmla="*/ 5278538 w 5755736"/>
                <a:gd name="connsiteY88" fmla="*/ 2898164 h 2922255"/>
                <a:gd name="connsiteX89" fmla="*/ 5282233 w 5755736"/>
                <a:gd name="connsiteY89" fmla="*/ 2896581 h 2922255"/>
                <a:gd name="connsiteX90" fmla="*/ 5313378 w 5755736"/>
                <a:gd name="connsiteY90" fmla="*/ 2894997 h 2922255"/>
                <a:gd name="connsiteX91" fmla="*/ 5566229 w 5755736"/>
                <a:gd name="connsiteY91" fmla="*/ 2896581 h 2922255"/>
                <a:gd name="connsiteX92" fmla="*/ 5644882 w 5755736"/>
                <a:gd name="connsiteY92" fmla="*/ 2782560 h 2922255"/>
                <a:gd name="connsiteX93" fmla="*/ 5644882 w 5755736"/>
                <a:gd name="connsiteY93" fmla="*/ 2782560 h 2922255"/>
                <a:gd name="connsiteX94" fmla="*/ 5655968 w 5755736"/>
                <a:gd name="connsiteY94" fmla="*/ 2733996 h 2922255"/>
                <a:gd name="connsiteX95" fmla="*/ 5713506 w 5755736"/>
                <a:gd name="connsiteY95" fmla="*/ 2332283 h 2922255"/>
                <a:gd name="connsiteX96" fmla="*/ 5729342 w 5755736"/>
                <a:gd name="connsiteY96" fmla="*/ 2157029 h 2922255"/>
                <a:gd name="connsiteX97" fmla="*/ 5729342 w 5755736"/>
                <a:gd name="connsiteY97" fmla="*/ 2157029 h 2922255"/>
                <a:gd name="connsiteX98" fmla="*/ 5745179 w 5755736"/>
                <a:gd name="connsiteY98" fmla="*/ 2016615 h 2922255"/>
                <a:gd name="connsiteX99" fmla="*/ 5745179 w 5755736"/>
                <a:gd name="connsiteY99" fmla="*/ 2016615 h 2922255"/>
                <a:gd name="connsiteX100" fmla="*/ 5750985 w 5755736"/>
                <a:gd name="connsiteY100" fmla="*/ 1888869 h 2922255"/>
                <a:gd name="connsiteX101" fmla="*/ 5750457 w 5755736"/>
                <a:gd name="connsiteY101" fmla="*/ 1757957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3953574 w 5755736"/>
                <a:gd name="connsiteY26" fmla="*/ 9638 h 2922255"/>
                <a:gd name="connsiteX27" fmla="*/ 3666411 w 5755736"/>
                <a:gd name="connsiteY27" fmla="*/ 664 h 2922255"/>
                <a:gd name="connsiteX28" fmla="*/ 3340185 w 5755736"/>
                <a:gd name="connsiteY28" fmla="*/ 664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107392 w 5755736"/>
                <a:gd name="connsiteY32" fmla="*/ 6471 h 2922255"/>
                <a:gd name="connsiteX33" fmla="*/ 3107392 w 5755736"/>
                <a:gd name="connsiteY33" fmla="*/ 6471 h 2922255"/>
                <a:gd name="connsiteX34" fmla="*/ 2994955 w 5755736"/>
                <a:gd name="connsiteY34" fmla="*/ 10694 h 2922255"/>
                <a:gd name="connsiteX35" fmla="*/ 2981230 w 5755736"/>
                <a:gd name="connsiteY35" fmla="*/ 13333 h 2922255"/>
                <a:gd name="connsiteX36" fmla="*/ 2994955 w 5755736"/>
                <a:gd name="connsiteY36" fmla="*/ 10694 h 2922255"/>
                <a:gd name="connsiteX37" fmla="*/ 2868793 w 5755736"/>
                <a:gd name="connsiteY37" fmla="*/ 15973 h 2922255"/>
                <a:gd name="connsiteX38" fmla="*/ 2792779 w 5755736"/>
                <a:gd name="connsiteY38" fmla="*/ 15973 h 2922255"/>
                <a:gd name="connsiteX39" fmla="*/ 2704624 w 5755736"/>
                <a:gd name="connsiteY39" fmla="*/ 21251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541511 w 5755736"/>
                <a:gd name="connsiteY43" fmla="*/ 26530 h 2922255"/>
                <a:gd name="connsiteX44" fmla="*/ 2541511 w 5755736"/>
                <a:gd name="connsiteY44" fmla="*/ 26530 h 2922255"/>
                <a:gd name="connsiteX45" fmla="*/ 2383677 w 5755736"/>
                <a:gd name="connsiteY45" fmla="*/ 36560 h 2922255"/>
                <a:gd name="connsiteX46" fmla="*/ 2181501 w 5755736"/>
                <a:gd name="connsiteY46" fmla="*/ 48701 h 2922255"/>
                <a:gd name="connsiteX47" fmla="*/ 1853691 w 5755736"/>
                <a:gd name="connsiteY47" fmla="*/ 78262 h 2922255"/>
                <a:gd name="connsiteX48" fmla="*/ 1366464 w 5755736"/>
                <a:gd name="connsiteY48" fmla="*/ 144774 h 2922255"/>
                <a:gd name="connsiteX49" fmla="*/ 959473 w 5755736"/>
                <a:gd name="connsiteY49" fmla="*/ 320028 h 2922255"/>
                <a:gd name="connsiteX50" fmla="*/ 688146 w 5755736"/>
                <a:gd name="connsiteY50" fmla="*/ 654172 h 2922255"/>
                <a:gd name="connsiteX51" fmla="*/ 640637 w 5755736"/>
                <a:gd name="connsiteY51" fmla="*/ 744967 h 2922255"/>
                <a:gd name="connsiteX52" fmla="*/ 629552 w 5755736"/>
                <a:gd name="connsiteY52" fmla="*/ 771888 h 2922255"/>
                <a:gd name="connsiteX53" fmla="*/ 574653 w 5755736"/>
                <a:gd name="connsiteY53" fmla="*/ 888548 h 2922255"/>
                <a:gd name="connsiteX54" fmla="*/ 511836 w 5755736"/>
                <a:gd name="connsiteY54" fmla="*/ 1000457 h 2922255"/>
                <a:gd name="connsiteX55" fmla="*/ 455881 w 5755736"/>
                <a:gd name="connsiteY55" fmla="*/ 1119229 h 2922255"/>
                <a:gd name="connsiteX56" fmla="*/ 376172 w 5755736"/>
                <a:gd name="connsiteY56" fmla="*/ 1285509 h 2922255"/>
                <a:gd name="connsiteX57" fmla="*/ 291184 w 5755736"/>
                <a:gd name="connsiteY57" fmla="*/ 1457068 h 2922255"/>
                <a:gd name="connsiteX58" fmla="*/ 198806 w 5755736"/>
                <a:gd name="connsiteY58" fmla="*/ 1649215 h 2922255"/>
                <a:gd name="connsiteX59" fmla="*/ 61031 w 5755736"/>
                <a:gd name="connsiteY59" fmla="*/ 1941657 h 2922255"/>
                <a:gd name="connsiteX60" fmla="*/ 27775 w 5755736"/>
                <a:gd name="connsiteY60" fmla="*/ 2016087 h 2922255"/>
                <a:gd name="connsiteX61" fmla="*/ 1909 w 5755736"/>
                <a:gd name="connsiteY61" fmla="*/ 2148055 h 2922255"/>
                <a:gd name="connsiteX62" fmla="*/ 1909 w 5755736"/>
                <a:gd name="connsiteY62" fmla="*/ 2148055 h 2922255"/>
                <a:gd name="connsiteX63" fmla="*/ 75812 w 5755736"/>
                <a:gd name="connsiteY63" fmla="*/ 2328060 h 2922255"/>
                <a:gd name="connsiteX64" fmla="*/ 275348 w 5755736"/>
                <a:gd name="connsiteY64" fmla="*/ 2803147 h 2922255"/>
                <a:gd name="connsiteX65" fmla="*/ 307549 w 5755736"/>
                <a:gd name="connsiteY65" fmla="*/ 2880745 h 2922255"/>
                <a:gd name="connsiteX66" fmla="*/ 324440 w 5755736"/>
                <a:gd name="connsiteY66" fmla="*/ 2919807 h 2922255"/>
                <a:gd name="connsiteX67" fmla="*/ 374589 w 5755736"/>
                <a:gd name="connsiteY67" fmla="*/ 2921919 h 2922255"/>
                <a:gd name="connsiteX68" fmla="*/ 2045838 w 5755736"/>
                <a:gd name="connsiteY68" fmla="*/ 2921919 h 2922255"/>
                <a:gd name="connsiteX69" fmla="*/ 2085428 w 5755736"/>
                <a:gd name="connsiteY69" fmla="*/ 2921391 h 2922255"/>
                <a:gd name="connsiteX70" fmla="*/ 2113933 w 5755736"/>
                <a:gd name="connsiteY70" fmla="*/ 2910833 h 2922255"/>
                <a:gd name="connsiteX71" fmla="*/ 2118156 w 5755736"/>
                <a:gd name="connsiteY71" fmla="*/ 2902915 h 2922255"/>
                <a:gd name="connsiteX72" fmla="*/ 2121324 w 5755736"/>
                <a:gd name="connsiteY72" fmla="*/ 2903443 h 2922255"/>
                <a:gd name="connsiteX73" fmla="*/ 2324555 w 5755736"/>
                <a:gd name="connsiteY73" fmla="*/ 2903971 h 2922255"/>
                <a:gd name="connsiteX74" fmla="*/ 2349893 w 5755736"/>
                <a:gd name="connsiteY74" fmla="*/ 2881800 h 2922255"/>
                <a:gd name="connsiteX75" fmla="*/ 2397402 w 5755736"/>
                <a:gd name="connsiteY75" fmla="*/ 2746137 h 2922255"/>
                <a:gd name="connsiteX76" fmla="*/ 2467609 w 5755736"/>
                <a:gd name="connsiteY76" fmla="*/ 2661149 h 2922255"/>
                <a:gd name="connsiteX77" fmla="*/ 3354437 w 5755736"/>
                <a:gd name="connsiteY77" fmla="*/ 2660621 h 2922255"/>
                <a:gd name="connsiteX78" fmla="*/ 3382415 w 5755736"/>
                <a:gd name="connsiteY78" fmla="*/ 2674874 h 2922255"/>
                <a:gd name="connsiteX79" fmla="*/ 3406697 w 5755736"/>
                <a:gd name="connsiteY79" fmla="*/ 2700212 h 2922255"/>
                <a:gd name="connsiteX80" fmla="*/ 3450510 w 5755736"/>
                <a:gd name="connsiteY80" fmla="*/ 2876522 h 2922255"/>
                <a:gd name="connsiteX81" fmla="*/ 3458428 w 5755736"/>
                <a:gd name="connsiteY81" fmla="*/ 2891830 h 2922255"/>
                <a:gd name="connsiteX82" fmla="*/ 3453678 w 5755736"/>
                <a:gd name="connsiteY82" fmla="*/ 2898692 h 2922255"/>
                <a:gd name="connsiteX83" fmla="*/ 3492212 w 5755736"/>
                <a:gd name="connsiteY83" fmla="*/ 2915584 h 2922255"/>
                <a:gd name="connsiteX84" fmla="*/ 3782543 w 5755736"/>
                <a:gd name="connsiteY84" fmla="*/ 2916112 h 2922255"/>
                <a:gd name="connsiteX85" fmla="*/ 4691542 w 5755736"/>
                <a:gd name="connsiteY85" fmla="*/ 2914528 h 2922255"/>
                <a:gd name="connsiteX86" fmla="*/ 5213082 w 5755736"/>
                <a:gd name="connsiteY86" fmla="*/ 2913473 h 2922255"/>
                <a:gd name="connsiteX87" fmla="*/ 5278538 w 5755736"/>
                <a:gd name="connsiteY87" fmla="*/ 2898164 h 2922255"/>
                <a:gd name="connsiteX88" fmla="*/ 5282233 w 5755736"/>
                <a:gd name="connsiteY88" fmla="*/ 2896581 h 2922255"/>
                <a:gd name="connsiteX89" fmla="*/ 5313378 w 5755736"/>
                <a:gd name="connsiteY89" fmla="*/ 2894997 h 2922255"/>
                <a:gd name="connsiteX90" fmla="*/ 5566229 w 5755736"/>
                <a:gd name="connsiteY90" fmla="*/ 2896581 h 2922255"/>
                <a:gd name="connsiteX91" fmla="*/ 5644882 w 5755736"/>
                <a:gd name="connsiteY91" fmla="*/ 2782560 h 2922255"/>
                <a:gd name="connsiteX92" fmla="*/ 5644882 w 5755736"/>
                <a:gd name="connsiteY92" fmla="*/ 2782560 h 2922255"/>
                <a:gd name="connsiteX93" fmla="*/ 5655968 w 5755736"/>
                <a:gd name="connsiteY93" fmla="*/ 2733996 h 2922255"/>
                <a:gd name="connsiteX94" fmla="*/ 5713506 w 5755736"/>
                <a:gd name="connsiteY94" fmla="*/ 2332283 h 2922255"/>
                <a:gd name="connsiteX95" fmla="*/ 5729342 w 5755736"/>
                <a:gd name="connsiteY95" fmla="*/ 2157029 h 2922255"/>
                <a:gd name="connsiteX96" fmla="*/ 5729342 w 5755736"/>
                <a:gd name="connsiteY96" fmla="*/ 2157029 h 2922255"/>
                <a:gd name="connsiteX97" fmla="*/ 5745179 w 5755736"/>
                <a:gd name="connsiteY97" fmla="*/ 2016615 h 2922255"/>
                <a:gd name="connsiteX98" fmla="*/ 5745179 w 5755736"/>
                <a:gd name="connsiteY98" fmla="*/ 2016615 h 2922255"/>
                <a:gd name="connsiteX99" fmla="*/ 5750985 w 5755736"/>
                <a:gd name="connsiteY99" fmla="*/ 1888869 h 2922255"/>
                <a:gd name="connsiteX100" fmla="*/ 5750457 w 5755736"/>
                <a:gd name="connsiteY100" fmla="*/ 1757957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107392 w 5755736"/>
                <a:gd name="connsiteY31" fmla="*/ 6471 h 2922255"/>
                <a:gd name="connsiteX32" fmla="*/ 3107392 w 5755736"/>
                <a:gd name="connsiteY32" fmla="*/ 6471 h 2922255"/>
                <a:gd name="connsiteX33" fmla="*/ 2994955 w 5755736"/>
                <a:gd name="connsiteY33" fmla="*/ 10694 h 2922255"/>
                <a:gd name="connsiteX34" fmla="*/ 2981230 w 5755736"/>
                <a:gd name="connsiteY34" fmla="*/ 13333 h 2922255"/>
                <a:gd name="connsiteX35" fmla="*/ 2994955 w 5755736"/>
                <a:gd name="connsiteY35" fmla="*/ 10694 h 2922255"/>
                <a:gd name="connsiteX36" fmla="*/ 2868793 w 5755736"/>
                <a:gd name="connsiteY36" fmla="*/ 15973 h 2922255"/>
                <a:gd name="connsiteX37" fmla="*/ 2792779 w 5755736"/>
                <a:gd name="connsiteY37" fmla="*/ 15973 h 2922255"/>
                <a:gd name="connsiteX38" fmla="*/ 2704624 w 5755736"/>
                <a:gd name="connsiteY38" fmla="*/ 21251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541511 w 5755736"/>
                <a:gd name="connsiteY42" fmla="*/ 26530 h 2922255"/>
                <a:gd name="connsiteX43" fmla="*/ 2541511 w 5755736"/>
                <a:gd name="connsiteY43" fmla="*/ 26530 h 2922255"/>
                <a:gd name="connsiteX44" fmla="*/ 2383677 w 5755736"/>
                <a:gd name="connsiteY44" fmla="*/ 36560 h 2922255"/>
                <a:gd name="connsiteX45" fmla="*/ 2181501 w 5755736"/>
                <a:gd name="connsiteY45" fmla="*/ 48701 h 2922255"/>
                <a:gd name="connsiteX46" fmla="*/ 1853691 w 5755736"/>
                <a:gd name="connsiteY46" fmla="*/ 78262 h 2922255"/>
                <a:gd name="connsiteX47" fmla="*/ 1366464 w 5755736"/>
                <a:gd name="connsiteY47" fmla="*/ 144774 h 2922255"/>
                <a:gd name="connsiteX48" fmla="*/ 959473 w 5755736"/>
                <a:gd name="connsiteY48" fmla="*/ 320028 h 2922255"/>
                <a:gd name="connsiteX49" fmla="*/ 688146 w 5755736"/>
                <a:gd name="connsiteY49" fmla="*/ 654172 h 2922255"/>
                <a:gd name="connsiteX50" fmla="*/ 640637 w 5755736"/>
                <a:gd name="connsiteY50" fmla="*/ 744967 h 2922255"/>
                <a:gd name="connsiteX51" fmla="*/ 629552 w 5755736"/>
                <a:gd name="connsiteY51" fmla="*/ 771888 h 2922255"/>
                <a:gd name="connsiteX52" fmla="*/ 574653 w 5755736"/>
                <a:gd name="connsiteY52" fmla="*/ 888548 h 2922255"/>
                <a:gd name="connsiteX53" fmla="*/ 511836 w 5755736"/>
                <a:gd name="connsiteY53" fmla="*/ 1000457 h 2922255"/>
                <a:gd name="connsiteX54" fmla="*/ 455881 w 5755736"/>
                <a:gd name="connsiteY54" fmla="*/ 1119229 h 2922255"/>
                <a:gd name="connsiteX55" fmla="*/ 376172 w 5755736"/>
                <a:gd name="connsiteY55" fmla="*/ 1285509 h 2922255"/>
                <a:gd name="connsiteX56" fmla="*/ 291184 w 5755736"/>
                <a:gd name="connsiteY56" fmla="*/ 1457068 h 2922255"/>
                <a:gd name="connsiteX57" fmla="*/ 198806 w 5755736"/>
                <a:gd name="connsiteY57" fmla="*/ 1649215 h 2922255"/>
                <a:gd name="connsiteX58" fmla="*/ 61031 w 5755736"/>
                <a:gd name="connsiteY58" fmla="*/ 1941657 h 2922255"/>
                <a:gd name="connsiteX59" fmla="*/ 27775 w 5755736"/>
                <a:gd name="connsiteY59" fmla="*/ 2016087 h 2922255"/>
                <a:gd name="connsiteX60" fmla="*/ 1909 w 5755736"/>
                <a:gd name="connsiteY60" fmla="*/ 2148055 h 2922255"/>
                <a:gd name="connsiteX61" fmla="*/ 1909 w 5755736"/>
                <a:gd name="connsiteY61" fmla="*/ 2148055 h 2922255"/>
                <a:gd name="connsiteX62" fmla="*/ 75812 w 5755736"/>
                <a:gd name="connsiteY62" fmla="*/ 2328060 h 2922255"/>
                <a:gd name="connsiteX63" fmla="*/ 275348 w 5755736"/>
                <a:gd name="connsiteY63" fmla="*/ 2803147 h 2922255"/>
                <a:gd name="connsiteX64" fmla="*/ 307549 w 5755736"/>
                <a:gd name="connsiteY64" fmla="*/ 2880745 h 2922255"/>
                <a:gd name="connsiteX65" fmla="*/ 324440 w 5755736"/>
                <a:gd name="connsiteY65" fmla="*/ 2919807 h 2922255"/>
                <a:gd name="connsiteX66" fmla="*/ 374589 w 5755736"/>
                <a:gd name="connsiteY66" fmla="*/ 2921919 h 2922255"/>
                <a:gd name="connsiteX67" fmla="*/ 2045838 w 5755736"/>
                <a:gd name="connsiteY67" fmla="*/ 2921919 h 2922255"/>
                <a:gd name="connsiteX68" fmla="*/ 2085428 w 5755736"/>
                <a:gd name="connsiteY68" fmla="*/ 2921391 h 2922255"/>
                <a:gd name="connsiteX69" fmla="*/ 2113933 w 5755736"/>
                <a:gd name="connsiteY69" fmla="*/ 2910833 h 2922255"/>
                <a:gd name="connsiteX70" fmla="*/ 2118156 w 5755736"/>
                <a:gd name="connsiteY70" fmla="*/ 2902915 h 2922255"/>
                <a:gd name="connsiteX71" fmla="*/ 2121324 w 5755736"/>
                <a:gd name="connsiteY71" fmla="*/ 2903443 h 2922255"/>
                <a:gd name="connsiteX72" fmla="*/ 2324555 w 5755736"/>
                <a:gd name="connsiteY72" fmla="*/ 2903971 h 2922255"/>
                <a:gd name="connsiteX73" fmla="*/ 2349893 w 5755736"/>
                <a:gd name="connsiteY73" fmla="*/ 2881800 h 2922255"/>
                <a:gd name="connsiteX74" fmla="*/ 2397402 w 5755736"/>
                <a:gd name="connsiteY74" fmla="*/ 2746137 h 2922255"/>
                <a:gd name="connsiteX75" fmla="*/ 2467609 w 5755736"/>
                <a:gd name="connsiteY75" fmla="*/ 2661149 h 2922255"/>
                <a:gd name="connsiteX76" fmla="*/ 3354437 w 5755736"/>
                <a:gd name="connsiteY76" fmla="*/ 2660621 h 2922255"/>
                <a:gd name="connsiteX77" fmla="*/ 3382415 w 5755736"/>
                <a:gd name="connsiteY77" fmla="*/ 2674874 h 2922255"/>
                <a:gd name="connsiteX78" fmla="*/ 3406697 w 5755736"/>
                <a:gd name="connsiteY78" fmla="*/ 2700212 h 2922255"/>
                <a:gd name="connsiteX79" fmla="*/ 3450510 w 5755736"/>
                <a:gd name="connsiteY79" fmla="*/ 2876522 h 2922255"/>
                <a:gd name="connsiteX80" fmla="*/ 3458428 w 5755736"/>
                <a:gd name="connsiteY80" fmla="*/ 2891830 h 2922255"/>
                <a:gd name="connsiteX81" fmla="*/ 3453678 w 5755736"/>
                <a:gd name="connsiteY81" fmla="*/ 2898692 h 2922255"/>
                <a:gd name="connsiteX82" fmla="*/ 3492212 w 5755736"/>
                <a:gd name="connsiteY82" fmla="*/ 2915584 h 2922255"/>
                <a:gd name="connsiteX83" fmla="*/ 3782543 w 5755736"/>
                <a:gd name="connsiteY83" fmla="*/ 2916112 h 2922255"/>
                <a:gd name="connsiteX84" fmla="*/ 4691542 w 5755736"/>
                <a:gd name="connsiteY84" fmla="*/ 2914528 h 2922255"/>
                <a:gd name="connsiteX85" fmla="*/ 5213082 w 5755736"/>
                <a:gd name="connsiteY85" fmla="*/ 2913473 h 2922255"/>
                <a:gd name="connsiteX86" fmla="*/ 5278538 w 5755736"/>
                <a:gd name="connsiteY86" fmla="*/ 2898164 h 2922255"/>
                <a:gd name="connsiteX87" fmla="*/ 5282233 w 5755736"/>
                <a:gd name="connsiteY87" fmla="*/ 2896581 h 2922255"/>
                <a:gd name="connsiteX88" fmla="*/ 5313378 w 5755736"/>
                <a:gd name="connsiteY88" fmla="*/ 2894997 h 2922255"/>
                <a:gd name="connsiteX89" fmla="*/ 5566229 w 5755736"/>
                <a:gd name="connsiteY89" fmla="*/ 2896581 h 2922255"/>
                <a:gd name="connsiteX90" fmla="*/ 5644882 w 5755736"/>
                <a:gd name="connsiteY90" fmla="*/ 2782560 h 2922255"/>
                <a:gd name="connsiteX91" fmla="*/ 5644882 w 5755736"/>
                <a:gd name="connsiteY91" fmla="*/ 2782560 h 2922255"/>
                <a:gd name="connsiteX92" fmla="*/ 5655968 w 5755736"/>
                <a:gd name="connsiteY92" fmla="*/ 2733996 h 2922255"/>
                <a:gd name="connsiteX93" fmla="*/ 5713506 w 5755736"/>
                <a:gd name="connsiteY93" fmla="*/ 2332283 h 2922255"/>
                <a:gd name="connsiteX94" fmla="*/ 5729342 w 5755736"/>
                <a:gd name="connsiteY94" fmla="*/ 2157029 h 2922255"/>
                <a:gd name="connsiteX95" fmla="*/ 5729342 w 5755736"/>
                <a:gd name="connsiteY95" fmla="*/ 2157029 h 2922255"/>
                <a:gd name="connsiteX96" fmla="*/ 5745179 w 5755736"/>
                <a:gd name="connsiteY96" fmla="*/ 2016615 h 2922255"/>
                <a:gd name="connsiteX97" fmla="*/ 5745179 w 5755736"/>
                <a:gd name="connsiteY97" fmla="*/ 2016615 h 2922255"/>
                <a:gd name="connsiteX98" fmla="*/ 5750985 w 5755736"/>
                <a:gd name="connsiteY98" fmla="*/ 1888869 h 2922255"/>
                <a:gd name="connsiteX99" fmla="*/ 5750457 w 5755736"/>
                <a:gd name="connsiteY99" fmla="*/ 1757957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3107392 w 5755736"/>
                <a:gd name="connsiteY31" fmla="*/ 6471 h 2922255"/>
                <a:gd name="connsiteX32" fmla="*/ 2994955 w 5755736"/>
                <a:gd name="connsiteY32" fmla="*/ 10694 h 2922255"/>
                <a:gd name="connsiteX33" fmla="*/ 2981230 w 5755736"/>
                <a:gd name="connsiteY33" fmla="*/ 13333 h 2922255"/>
                <a:gd name="connsiteX34" fmla="*/ 2994955 w 5755736"/>
                <a:gd name="connsiteY34" fmla="*/ 10694 h 2922255"/>
                <a:gd name="connsiteX35" fmla="*/ 2868793 w 5755736"/>
                <a:gd name="connsiteY35" fmla="*/ 15973 h 2922255"/>
                <a:gd name="connsiteX36" fmla="*/ 2792779 w 5755736"/>
                <a:gd name="connsiteY36" fmla="*/ 15973 h 2922255"/>
                <a:gd name="connsiteX37" fmla="*/ 2704624 w 5755736"/>
                <a:gd name="connsiteY37" fmla="*/ 21251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541511 w 5755736"/>
                <a:gd name="connsiteY41" fmla="*/ 26530 h 2922255"/>
                <a:gd name="connsiteX42" fmla="*/ 2541511 w 5755736"/>
                <a:gd name="connsiteY42" fmla="*/ 26530 h 2922255"/>
                <a:gd name="connsiteX43" fmla="*/ 2383677 w 5755736"/>
                <a:gd name="connsiteY43" fmla="*/ 36560 h 2922255"/>
                <a:gd name="connsiteX44" fmla="*/ 2181501 w 5755736"/>
                <a:gd name="connsiteY44" fmla="*/ 48701 h 2922255"/>
                <a:gd name="connsiteX45" fmla="*/ 1853691 w 5755736"/>
                <a:gd name="connsiteY45" fmla="*/ 78262 h 2922255"/>
                <a:gd name="connsiteX46" fmla="*/ 1366464 w 5755736"/>
                <a:gd name="connsiteY46" fmla="*/ 144774 h 2922255"/>
                <a:gd name="connsiteX47" fmla="*/ 959473 w 5755736"/>
                <a:gd name="connsiteY47" fmla="*/ 320028 h 2922255"/>
                <a:gd name="connsiteX48" fmla="*/ 688146 w 5755736"/>
                <a:gd name="connsiteY48" fmla="*/ 654172 h 2922255"/>
                <a:gd name="connsiteX49" fmla="*/ 640637 w 5755736"/>
                <a:gd name="connsiteY49" fmla="*/ 744967 h 2922255"/>
                <a:gd name="connsiteX50" fmla="*/ 629552 w 5755736"/>
                <a:gd name="connsiteY50" fmla="*/ 771888 h 2922255"/>
                <a:gd name="connsiteX51" fmla="*/ 574653 w 5755736"/>
                <a:gd name="connsiteY51" fmla="*/ 888548 h 2922255"/>
                <a:gd name="connsiteX52" fmla="*/ 511836 w 5755736"/>
                <a:gd name="connsiteY52" fmla="*/ 1000457 h 2922255"/>
                <a:gd name="connsiteX53" fmla="*/ 455881 w 5755736"/>
                <a:gd name="connsiteY53" fmla="*/ 1119229 h 2922255"/>
                <a:gd name="connsiteX54" fmla="*/ 376172 w 5755736"/>
                <a:gd name="connsiteY54" fmla="*/ 1285509 h 2922255"/>
                <a:gd name="connsiteX55" fmla="*/ 291184 w 5755736"/>
                <a:gd name="connsiteY55" fmla="*/ 1457068 h 2922255"/>
                <a:gd name="connsiteX56" fmla="*/ 198806 w 5755736"/>
                <a:gd name="connsiteY56" fmla="*/ 1649215 h 2922255"/>
                <a:gd name="connsiteX57" fmla="*/ 61031 w 5755736"/>
                <a:gd name="connsiteY57" fmla="*/ 1941657 h 2922255"/>
                <a:gd name="connsiteX58" fmla="*/ 27775 w 5755736"/>
                <a:gd name="connsiteY58" fmla="*/ 2016087 h 2922255"/>
                <a:gd name="connsiteX59" fmla="*/ 1909 w 5755736"/>
                <a:gd name="connsiteY59" fmla="*/ 2148055 h 2922255"/>
                <a:gd name="connsiteX60" fmla="*/ 1909 w 5755736"/>
                <a:gd name="connsiteY60" fmla="*/ 2148055 h 2922255"/>
                <a:gd name="connsiteX61" fmla="*/ 75812 w 5755736"/>
                <a:gd name="connsiteY61" fmla="*/ 2328060 h 2922255"/>
                <a:gd name="connsiteX62" fmla="*/ 275348 w 5755736"/>
                <a:gd name="connsiteY62" fmla="*/ 2803147 h 2922255"/>
                <a:gd name="connsiteX63" fmla="*/ 307549 w 5755736"/>
                <a:gd name="connsiteY63" fmla="*/ 2880745 h 2922255"/>
                <a:gd name="connsiteX64" fmla="*/ 324440 w 5755736"/>
                <a:gd name="connsiteY64" fmla="*/ 2919807 h 2922255"/>
                <a:gd name="connsiteX65" fmla="*/ 374589 w 5755736"/>
                <a:gd name="connsiteY65" fmla="*/ 2921919 h 2922255"/>
                <a:gd name="connsiteX66" fmla="*/ 2045838 w 5755736"/>
                <a:gd name="connsiteY66" fmla="*/ 2921919 h 2922255"/>
                <a:gd name="connsiteX67" fmla="*/ 2085428 w 5755736"/>
                <a:gd name="connsiteY67" fmla="*/ 2921391 h 2922255"/>
                <a:gd name="connsiteX68" fmla="*/ 2113933 w 5755736"/>
                <a:gd name="connsiteY68" fmla="*/ 2910833 h 2922255"/>
                <a:gd name="connsiteX69" fmla="*/ 2118156 w 5755736"/>
                <a:gd name="connsiteY69" fmla="*/ 2902915 h 2922255"/>
                <a:gd name="connsiteX70" fmla="*/ 2121324 w 5755736"/>
                <a:gd name="connsiteY70" fmla="*/ 2903443 h 2922255"/>
                <a:gd name="connsiteX71" fmla="*/ 2324555 w 5755736"/>
                <a:gd name="connsiteY71" fmla="*/ 2903971 h 2922255"/>
                <a:gd name="connsiteX72" fmla="*/ 2349893 w 5755736"/>
                <a:gd name="connsiteY72" fmla="*/ 2881800 h 2922255"/>
                <a:gd name="connsiteX73" fmla="*/ 2397402 w 5755736"/>
                <a:gd name="connsiteY73" fmla="*/ 2746137 h 2922255"/>
                <a:gd name="connsiteX74" fmla="*/ 2467609 w 5755736"/>
                <a:gd name="connsiteY74" fmla="*/ 2661149 h 2922255"/>
                <a:gd name="connsiteX75" fmla="*/ 3354437 w 5755736"/>
                <a:gd name="connsiteY75" fmla="*/ 2660621 h 2922255"/>
                <a:gd name="connsiteX76" fmla="*/ 3382415 w 5755736"/>
                <a:gd name="connsiteY76" fmla="*/ 2674874 h 2922255"/>
                <a:gd name="connsiteX77" fmla="*/ 3406697 w 5755736"/>
                <a:gd name="connsiteY77" fmla="*/ 2700212 h 2922255"/>
                <a:gd name="connsiteX78" fmla="*/ 3450510 w 5755736"/>
                <a:gd name="connsiteY78" fmla="*/ 2876522 h 2922255"/>
                <a:gd name="connsiteX79" fmla="*/ 3458428 w 5755736"/>
                <a:gd name="connsiteY79" fmla="*/ 2891830 h 2922255"/>
                <a:gd name="connsiteX80" fmla="*/ 3453678 w 5755736"/>
                <a:gd name="connsiteY80" fmla="*/ 2898692 h 2922255"/>
                <a:gd name="connsiteX81" fmla="*/ 3492212 w 5755736"/>
                <a:gd name="connsiteY81" fmla="*/ 2915584 h 2922255"/>
                <a:gd name="connsiteX82" fmla="*/ 3782543 w 5755736"/>
                <a:gd name="connsiteY82" fmla="*/ 2916112 h 2922255"/>
                <a:gd name="connsiteX83" fmla="*/ 4691542 w 5755736"/>
                <a:gd name="connsiteY83" fmla="*/ 2914528 h 2922255"/>
                <a:gd name="connsiteX84" fmla="*/ 5213082 w 5755736"/>
                <a:gd name="connsiteY84" fmla="*/ 2913473 h 2922255"/>
                <a:gd name="connsiteX85" fmla="*/ 5278538 w 5755736"/>
                <a:gd name="connsiteY85" fmla="*/ 2898164 h 2922255"/>
                <a:gd name="connsiteX86" fmla="*/ 5282233 w 5755736"/>
                <a:gd name="connsiteY86" fmla="*/ 2896581 h 2922255"/>
                <a:gd name="connsiteX87" fmla="*/ 5313378 w 5755736"/>
                <a:gd name="connsiteY87" fmla="*/ 2894997 h 2922255"/>
                <a:gd name="connsiteX88" fmla="*/ 5566229 w 5755736"/>
                <a:gd name="connsiteY88" fmla="*/ 2896581 h 2922255"/>
                <a:gd name="connsiteX89" fmla="*/ 5644882 w 5755736"/>
                <a:gd name="connsiteY89" fmla="*/ 2782560 h 2922255"/>
                <a:gd name="connsiteX90" fmla="*/ 5644882 w 5755736"/>
                <a:gd name="connsiteY90" fmla="*/ 2782560 h 2922255"/>
                <a:gd name="connsiteX91" fmla="*/ 5655968 w 5755736"/>
                <a:gd name="connsiteY91" fmla="*/ 2733996 h 2922255"/>
                <a:gd name="connsiteX92" fmla="*/ 5713506 w 5755736"/>
                <a:gd name="connsiteY92" fmla="*/ 2332283 h 2922255"/>
                <a:gd name="connsiteX93" fmla="*/ 5729342 w 5755736"/>
                <a:gd name="connsiteY93" fmla="*/ 2157029 h 2922255"/>
                <a:gd name="connsiteX94" fmla="*/ 5729342 w 5755736"/>
                <a:gd name="connsiteY94" fmla="*/ 2157029 h 2922255"/>
                <a:gd name="connsiteX95" fmla="*/ 5745179 w 5755736"/>
                <a:gd name="connsiteY95" fmla="*/ 2016615 h 2922255"/>
                <a:gd name="connsiteX96" fmla="*/ 5745179 w 5755736"/>
                <a:gd name="connsiteY96" fmla="*/ 2016615 h 2922255"/>
                <a:gd name="connsiteX97" fmla="*/ 5750985 w 5755736"/>
                <a:gd name="connsiteY97" fmla="*/ 1888869 h 2922255"/>
                <a:gd name="connsiteX98" fmla="*/ 5750457 w 5755736"/>
                <a:gd name="connsiteY98" fmla="*/ 1757957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04624 w 5755736"/>
                <a:gd name="connsiteY35" fmla="*/ 21251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541511 w 5755736"/>
                <a:gd name="connsiteY39" fmla="*/ 26530 h 2922255"/>
                <a:gd name="connsiteX40" fmla="*/ 2541511 w 5755736"/>
                <a:gd name="connsiteY40" fmla="*/ 2653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543618 w 5755736"/>
                <a:gd name="connsiteY40" fmla="*/ 3176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181501 w 5755736"/>
                <a:gd name="connsiteY40" fmla="*/ 48701 h 2922255"/>
                <a:gd name="connsiteX41" fmla="*/ 1853691 w 5755736"/>
                <a:gd name="connsiteY41" fmla="*/ 78262 h 2922255"/>
                <a:gd name="connsiteX42" fmla="*/ 1366464 w 5755736"/>
                <a:gd name="connsiteY42" fmla="*/ 144774 h 2922255"/>
                <a:gd name="connsiteX43" fmla="*/ 959473 w 5755736"/>
                <a:gd name="connsiteY43" fmla="*/ 320028 h 2922255"/>
                <a:gd name="connsiteX44" fmla="*/ 688146 w 5755736"/>
                <a:gd name="connsiteY44" fmla="*/ 654172 h 2922255"/>
                <a:gd name="connsiteX45" fmla="*/ 640637 w 5755736"/>
                <a:gd name="connsiteY45" fmla="*/ 744967 h 2922255"/>
                <a:gd name="connsiteX46" fmla="*/ 629552 w 5755736"/>
                <a:gd name="connsiteY46" fmla="*/ 771888 h 2922255"/>
                <a:gd name="connsiteX47" fmla="*/ 574653 w 5755736"/>
                <a:gd name="connsiteY47" fmla="*/ 888548 h 2922255"/>
                <a:gd name="connsiteX48" fmla="*/ 511836 w 5755736"/>
                <a:gd name="connsiteY48" fmla="*/ 1000457 h 2922255"/>
                <a:gd name="connsiteX49" fmla="*/ 455881 w 5755736"/>
                <a:gd name="connsiteY49" fmla="*/ 1119229 h 2922255"/>
                <a:gd name="connsiteX50" fmla="*/ 376172 w 5755736"/>
                <a:gd name="connsiteY50" fmla="*/ 1285509 h 2922255"/>
                <a:gd name="connsiteX51" fmla="*/ 291184 w 5755736"/>
                <a:gd name="connsiteY51" fmla="*/ 1457068 h 2922255"/>
                <a:gd name="connsiteX52" fmla="*/ 198806 w 5755736"/>
                <a:gd name="connsiteY52" fmla="*/ 1649215 h 2922255"/>
                <a:gd name="connsiteX53" fmla="*/ 61031 w 5755736"/>
                <a:gd name="connsiteY53" fmla="*/ 1941657 h 2922255"/>
                <a:gd name="connsiteX54" fmla="*/ 27775 w 5755736"/>
                <a:gd name="connsiteY54" fmla="*/ 2016087 h 2922255"/>
                <a:gd name="connsiteX55" fmla="*/ 1909 w 5755736"/>
                <a:gd name="connsiteY55" fmla="*/ 2148055 h 2922255"/>
                <a:gd name="connsiteX56" fmla="*/ 1909 w 5755736"/>
                <a:gd name="connsiteY56" fmla="*/ 2148055 h 2922255"/>
                <a:gd name="connsiteX57" fmla="*/ 75812 w 5755736"/>
                <a:gd name="connsiteY57" fmla="*/ 2328060 h 2922255"/>
                <a:gd name="connsiteX58" fmla="*/ 275348 w 5755736"/>
                <a:gd name="connsiteY58" fmla="*/ 2803147 h 2922255"/>
                <a:gd name="connsiteX59" fmla="*/ 307549 w 5755736"/>
                <a:gd name="connsiteY59" fmla="*/ 2880745 h 2922255"/>
                <a:gd name="connsiteX60" fmla="*/ 324440 w 5755736"/>
                <a:gd name="connsiteY60" fmla="*/ 2919807 h 2922255"/>
                <a:gd name="connsiteX61" fmla="*/ 374589 w 5755736"/>
                <a:gd name="connsiteY61" fmla="*/ 2921919 h 2922255"/>
                <a:gd name="connsiteX62" fmla="*/ 2045838 w 5755736"/>
                <a:gd name="connsiteY62" fmla="*/ 2921919 h 2922255"/>
                <a:gd name="connsiteX63" fmla="*/ 2085428 w 5755736"/>
                <a:gd name="connsiteY63" fmla="*/ 2921391 h 2922255"/>
                <a:gd name="connsiteX64" fmla="*/ 2113933 w 5755736"/>
                <a:gd name="connsiteY64" fmla="*/ 2910833 h 2922255"/>
                <a:gd name="connsiteX65" fmla="*/ 2118156 w 5755736"/>
                <a:gd name="connsiteY65" fmla="*/ 2902915 h 2922255"/>
                <a:gd name="connsiteX66" fmla="*/ 2121324 w 5755736"/>
                <a:gd name="connsiteY66" fmla="*/ 2903443 h 2922255"/>
                <a:gd name="connsiteX67" fmla="*/ 2324555 w 5755736"/>
                <a:gd name="connsiteY67" fmla="*/ 2903971 h 2922255"/>
                <a:gd name="connsiteX68" fmla="*/ 2349893 w 5755736"/>
                <a:gd name="connsiteY68" fmla="*/ 2881800 h 2922255"/>
                <a:gd name="connsiteX69" fmla="*/ 2397402 w 5755736"/>
                <a:gd name="connsiteY69" fmla="*/ 2746137 h 2922255"/>
                <a:gd name="connsiteX70" fmla="*/ 2467609 w 5755736"/>
                <a:gd name="connsiteY70" fmla="*/ 2661149 h 2922255"/>
                <a:gd name="connsiteX71" fmla="*/ 3354437 w 5755736"/>
                <a:gd name="connsiteY71" fmla="*/ 2660621 h 2922255"/>
                <a:gd name="connsiteX72" fmla="*/ 3382415 w 5755736"/>
                <a:gd name="connsiteY72" fmla="*/ 2674874 h 2922255"/>
                <a:gd name="connsiteX73" fmla="*/ 3406697 w 5755736"/>
                <a:gd name="connsiteY73" fmla="*/ 2700212 h 2922255"/>
                <a:gd name="connsiteX74" fmla="*/ 3450510 w 5755736"/>
                <a:gd name="connsiteY74" fmla="*/ 2876522 h 2922255"/>
                <a:gd name="connsiteX75" fmla="*/ 3458428 w 5755736"/>
                <a:gd name="connsiteY75" fmla="*/ 2891830 h 2922255"/>
                <a:gd name="connsiteX76" fmla="*/ 3453678 w 5755736"/>
                <a:gd name="connsiteY76" fmla="*/ 2898692 h 2922255"/>
                <a:gd name="connsiteX77" fmla="*/ 3492212 w 5755736"/>
                <a:gd name="connsiteY77" fmla="*/ 2915584 h 2922255"/>
                <a:gd name="connsiteX78" fmla="*/ 3782543 w 5755736"/>
                <a:gd name="connsiteY78" fmla="*/ 2916112 h 2922255"/>
                <a:gd name="connsiteX79" fmla="*/ 4691542 w 5755736"/>
                <a:gd name="connsiteY79" fmla="*/ 2914528 h 2922255"/>
                <a:gd name="connsiteX80" fmla="*/ 5213082 w 5755736"/>
                <a:gd name="connsiteY80" fmla="*/ 2913473 h 2922255"/>
                <a:gd name="connsiteX81" fmla="*/ 5278538 w 5755736"/>
                <a:gd name="connsiteY81" fmla="*/ 2898164 h 2922255"/>
                <a:gd name="connsiteX82" fmla="*/ 5282233 w 5755736"/>
                <a:gd name="connsiteY82" fmla="*/ 2896581 h 2922255"/>
                <a:gd name="connsiteX83" fmla="*/ 5313378 w 5755736"/>
                <a:gd name="connsiteY83" fmla="*/ 2894997 h 2922255"/>
                <a:gd name="connsiteX84" fmla="*/ 5566229 w 5755736"/>
                <a:gd name="connsiteY84" fmla="*/ 2896581 h 2922255"/>
                <a:gd name="connsiteX85" fmla="*/ 5644882 w 5755736"/>
                <a:gd name="connsiteY85" fmla="*/ 2782560 h 2922255"/>
                <a:gd name="connsiteX86" fmla="*/ 5644882 w 5755736"/>
                <a:gd name="connsiteY86" fmla="*/ 2782560 h 2922255"/>
                <a:gd name="connsiteX87" fmla="*/ 5655968 w 5755736"/>
                <a:gd name="connsiteY87" fmla="*/ 2733996 h 2922255"/>
                <a:gd name="connsiteX88" fmla="*/ 5713506 w 5755736"/>
                <a:gd name="connsiteY88" fmla="*/ 2332283 h 2922255"/>
                <a:gd name="connsiteX89" fmla="*/ 5729342 w 5755736"/>
                <a:gd name="connsiteY89" fmla="*/ 2157029 h 2922255"/>
                <a:gd name="connsiteX90" fmla="*/ 5729342 w 5755736"/>
                <a:gd name="connsiteY90" fmla="*/ 2157029 h 2922255"/>
                <a:gd name="connsiteX91" fmla="*/ 5745179 w 5755736"/>
                <a:gd name="connsiteY91" fmla="*/ 2016615 h 2922255"/>
                <a:gd name="connsiteX92" fmla="*/ 5745179 w 5755736"/>
                <a:gd name="connsiteY92" fmla="*/ 2016615 h 2922255"/>
                <a:gd name="connsiteX93" fmla="*/ 5750985 w 5755736"/>
                <a:gd name="connsiteY93" fmla="*/ 1888869 h 2922255"/>
                <a:gd name="connsiteX94" fmla="*/ 5750457 w 5755736"/>
                <a:gd name="connsiteY94" fmla="*/ 1757957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543618 w 5755736"/>
                <a:gd name="connsiteY38" fmla="*/ 31760 h 2922255"/>
                <a:gd name="connsiteX39" fmla="*/ 2181501 w 5755736"/>
                <a:gd name="connsiteY39" fmla="*/ 48701 h 2922255"/>
                <a:gd name="connsiteX40" fmla="*/ 1853691 w 5755736"/>
                <a:gd name="connsiteY40" fmla="*/ 78262 h 2922255"/>
                <a:gd name="connsiteX41" fmla="*/ 1366464 w 5755736"/>
                <a:gd name="connsiteY41" fmla="*/ 144774 h 2922255"/>
                <a:gd name="connsiteX42" fmla="*/ 959473 w 5755736"/>
                <a:gd name="connsiteY42" fmla="*/ 320028 h 2922255"/>
                <a:gd name="connsiteX43" fmla="*/ 688146 w 5755736"/>
                <a:gd name="connsiteY43" fmla="*/ 654172 h 2922255"/>
                <a:gd name="connsiteX44" fmla="*/ 640637 w 5755736"/>
                <a:gd name="connsiteY44" fmla="*/ 744967 h 2922255"/>
                <a:gd name="connsiteX45" fmla="*/ 629552 w 5755736"/>
                <a:gd name="connsiteY45" fmla="*/ 771888 h 2922255"/>
                <a:gd name="connsiteX46" fmla="*/ 574653 w 5755736"/>
                <a:gd name="connsiteY46" fmla="*/ 888548 h 2922255"/>
                <a:gd name="connsiteX47" fmla="*/ 511836 w 5755736"/>
                <a:gd name="connsiteY47" fmla="*/ 1000457 h 2922255"/>
                <a:gd name="connsiteX48" fmla="*/ 455881 w 5755736"/>
                <a:gd name="connsiteY48" fmla="*/ 1119229 h 2922255"/>
                <a:gd name="connsiteX49" fmla="*/ 376172 w 5755736"/>
                <a:gd name="connsiteY49" fmla="*/ 1285509 h 2922255"/>
                <a:gd name="connsiteX50" fmla="*/ 291184 w 5755736"/>
                <a:gd name="connsiteY50" fmla="*/ 1457068 h 2922255"/>
                <a:gd name="connsiteX51" fmla="*/ 198806 w 5755736"/>
                <a:gd name="connsiteY51" fmla="*/ 1649215 h 2922255"/>
                <a:gd name="connsiteX52" fmla="*/ 61031 w 5755736"/>
                <a:gd name="connsiteY52" fmla="*/ 1941657 h 2922255"/>
                <a:gd name="connsiteX53" fmla="*/ 27775 w 5755736"/>
                <a:gd name="connsiteY53" fmla="*/ 2016087 h 2922255"/>
                <a:gd name="connsiteX54" fmla="*/ 1909 w 5755736"/>
                <a:gd name="connsiteY54" fmla="*/ 2148055 h 2922255"/>
                <a:gd name="connsiteX55" fmla="*/ 1909 w 5755736"/>
                <a:gd name="connsiteY55" fmla="*/ 2148055 h 2922255"/>
                <a:gd name="connsiteX56" fmla="*/ 75812 w 5755736"/>
                <a:gd name="connsiteY56" fmla="*/ 2328060 h 2922255"/>
                <a:gd name="connsiteX57" fmla="*/ 275348 w 5755736"/>
                <a:gd name="connsiteY57" fmla="*/ 2803147 h 2922255"/>
                <a:gd name="connsiteX58" fmla="*/ 307549 w 5755736"/>
                <a:gd name="connsiteY58" fmla="*/ 2880745 h 2922255"/>
                <a:gd name="connsiteX59" fmla="*/ 324440 w 5755736"/>
                <a:gd name="connsiteY59" fmla="*/ 2919807 h 2922255"/>
                <a:gd name="connsiteX60" fmla="*/ 374589 w 5755736"/>
                <a:gd name="connsiteY60" fmla="*/ 2921919 h 2922255"/>
                <a:gd name="connsiteX61" fmla="*/ 2045838 w 5755736"/>
                <a:gd name="connsiteY61" fmla="*/ 2921919 h 2922255"/>
                <a:gd name="connsiteX62" fmla="*/ 2085428 w 5755736"/>
                <a:gd name="connsiteY62" fmla="*/ 2921391 h 2922255"/>
                <a:gd name="connsiteX63" fmla="*/ 2113933 w 5755736"/>
                <a:gd name="connsiteY63" fmla="*/ 2910833 h 2922255"/>
                <a:gd name="connsiteX64" fmla="*/ 2118156 w 5755736"/>
                <a:gd name="connsiteY64" fmla="*/ 2902915 h 2922255"/>
                <a:gd name="connsiteX65" fmla="*/ 2121324 w 5755736"/>
                <a:gd name="connsiteY65" fmla="*/ 2903443 h 2922255"/>
                <a:gd name="connsiteX66" fmla="*/ 2324555 w 5755736"/>
                <a:gd name="connsiteY66" fmla="*/ 2903971 h 2922255"/>
                <a:gd name="connsiteX67" fmla="*/ 2349893 w 5755736"/>
                <a:gd name="connsiteY67" fmla="*/ 2881800 h 2922255"/>
                <a:gd name="connsiteX68" fmla="*/ 2397402 w 5755736"/>
                <a:gd name="connsiteY68" fmla="*/ 2746137 h 2922255"/>
                <a:gd name="connsiteX69" fmla="*/ 2467609 w 5755736"/>
                <a:gd name="connsiteY69" fmla="*/ 2661149 h 2922255"/>
                <a:gd name="connsiteX70" fmla="*/ 3354437 w 5755736"/>
                <a:gd name="connsiteY70" fmla="*/ 2660621 h 2922255"/>
                <a:gd name="connsiteX71" fmla="*/ 3382415 w 5755736"/>
                <a:gd name="connsiteY71" fmla="*/ 2674874 h 2922255"/>
                <a:gd name="connsiteX72" fmla="*/ 3406697 w 5755736"/>
                <a:gd name="connsiteY72" fmla="*/ 2700212 h 2922255"/>
                <a:gd name="connsiteX73" fmla="*/ 3450510 w 5755736"/>
                <a:gd name="connsiteY73" fmla="*/ 2876522 h 2922255"/>
                <a:gd name="connsiteX74" fmla="*/ 3458428 w 5755736"/>
                <a:gd name="connsiteY74" fmla="*/ 2891830 h 2922255"/>
                <a:gd name="connsiteX75" fmla="*/ 3453678 w 5755736"/>
                <a:gd name="connsiteY75" fmla="*/ 2898692 h 2922255"/>
                <a:gd name="connsiteX76" fmla="*/ 3492212 w 5755736"/>
                <a:gd name="connsiteY76" fmla="*/ 2915584 h 2922255"/>
                <a:gd name="connsiteX77" fmla="*/ 3782543 w 5755736"/>
                <a:gd name="connsiteY77" fmla="*/ 2916112 h 2922255"/>
                <a:gd name="connsiteX78" fmla="*/ 4691542 w 5755736"/>
                <a:gd name="connsiteY78" fmla="*/ 2914528 h 2922255"/>
                <a:gd name="connsiteX79" fmla="*/ 5213082 w 5755736"/>
                <a:gd name="connsiteY79" fmla="*/ 2913473 h 2922255"/>
                <a:gd name="connsiteX80" fmla="*/ 5278538 w 5755736"/>
                <a:gd name="connsiteY80" fmla="*/ 2898164 h 2922255"/>
                <a:gd name="connsiteX81" fmla="*/ 5282233 w 5755736"/>
                <a:gd name="connsiteY81" fmla="*/ 2896581 h 2922255"/>
                <a:gd name="connsiteX82" fmla="*/ 5313378 w 5755736"/>
                <a:gd name="connsiteY82" fmla="*/ 2894997 h 2922255"/>
                <a:gd name="connsiteX83" fmla="*/ 5566229 w 5755736"/>
                <a:gd name="connsiteY83" fmla="*/ 2896581 h 2922255"/>
                <a:gd name="connsiteX84" fmla="*/ 5644882 w 5755736"/>
                <a:gd name="connsiteY84" fmla="*/ 2782560 h 2922255"/>
                <a:gd name="connsiteX85" fmla="*/ 5644882 w 5755736"/>
                <a:gd name="connsiteY85" fmla="*/ 2782560 h 2922255"/>
                <a:gd name="connsiteX86" fmla="*/ 5655968 w 5755736"/>
                <a:gd name="connsiteY86" fmla="*/ 2733996 h 2922255"/>
                <a:gd name="connsiteX87" fmla="*/ 5713506 w 5755736"/>
                <a:gd name="connsiteY87" fmla="*/ 2332283 h 2922255"/>
                <a:gd name="connsiteX88" fmla="*/ 5729342 w 5755736"/>
                <a:gd name="connsiteY88" fmla="*/ 2157029 h 2922255"/>
                <a:gd name="connsiteX89" fmla="*/ 5729342 w 5755736"/>
                <a:gd name="connsiteY89" fmla="*/ 2157029 h 2922255"/>
                <a:gd name="connsiteX90" fmla="*/ 5745179 w 5755736"/>
                <a:gd name="connsiteY90" fmla="*/ 2016615 h 2922255"/>
                <a:gd name="connsiteX91" fmla="*/ 5745179 w 5755736"/>
                <a:gd name="connsiteY91" fmla="*/ 2016615 h 2922255"/>
                <a:gd name="connsiteX92" fmla="*/ 5750985 w 5755736"/>
                <a:gd name="connsiteY92" fmla="*/ 1888869 h 2922255"/>
                <a:gd name="connsiteX93" fmla="*/ 5750457 w 5755736"/>
                <a:gd name="connsiteY93" fmla="*/ 1757957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181501 w 5755736"/>
                <a:gd name="connsiteY38" fmla="*/ 48701 h 2922255"/>
                <a:gd name="connsiteX39" fmla="*/ 1853691 w 5755736"/>
                <a:gd name="connsiteY39" fmla="*/ 78262 h 2922255"/>
                <a:gd name="connsiteX40" fmla="*/ 1366464 w 5755736"/>
                <a:gd name="connsiteY40" fmla="*/ 144774 h 2922255"/>
                <a:gd name="connsiteX41" fmla="*/ 959473 w 5755736"/>
                <a:gd name="connsiteY41" fmla="*/ 320028 h 2922255"/>
                <a:gd name="connsiteX42" fmla="*/ 688146 w 5755736"/>
                <a:gd name="connsiteY42" fmla="*/ 654172 h 2922255"/>
                <a:gd name="connsiteX43" fmla="*/ 640637 w 5755736"/>
                <a:gd name="connsiteY43" fmla="*/ 744967 h 2922255"/>
                <a:gd name="connsiteX44" fmla="*/ 629552 w 5755736"/>
                <a:gd name="connsiteY44" fmla="*/ 771888 h 2922255"/>
                <a:gd name="connsiteX45" fmla="*/ 574653 w 5755736"/>
                <a:gd name="connsiteY45" fmla="*/ 888548 h 2922255"/>
                <a:gd name="connsiteX46" fmla="*/ 511836 w 5755736"/>
                <a:gd name="connsiteY46" fmla="*/ 1000457 h 2922255"/>
                <a:gd name="connsiteX47" fmla="*/ 455881 w 5755736"/>
                <a:gd name="connsiteY47" fmla="*/ 1119229 h 2922255"/>
                <a:gd name="connsiteX48" fmla="*/ 376172 w 5755736"/>
                <a:gd name="connsiteY48" fmla="*/ 1285509 h 2922255"/>
                <a:gd name="connsiteX49" fmla="*/ 291184 w 5755736"/>
                <a:gd name="connsiteY49" fmla="*/ 1457068 h 2922255"/>
                <a:gd name="connsiteX50" fmla="*/ 198806 w 5755736"/>
                <a:gd name="connsiteY50" fmla="*/ 1649215 h 2922255"/>
                <a:gd name="connsiteX51" fmla="*/ 61031 w 5755736"/>
                <a:gd name="connsiteY51" fmla="*/ 1941657 h 2922255"/>
                <a:gd name="connsiteX52" fmla="*/ 27775 w 5755736"/>
                <a:gd name="connsiteY52" fmla="*/ 2016087 h 2922255"/>
                <a:gd name="connsiteX53" fmla="*/ 1909 w 5755736"/>
                <a:gd name="connsiteY53" fmla="*/ 2148055 h 2922255"/>
                <a:gd name="connsiteX54" fmla="*/ 1909 w 5755736"/>
                <a:gd name="connsiteY54" fmla="*/ 2148055 h 2922255"/>
                <a:gd name="connsiteX55" fmla="*/ 75812 w 5755736"/>
                <a:gd name="connsiteY55" fmla="*/ 2328060 h 2922255"/>
                <a:gd name="connsiteX56" fmla="*/ 275348 w 5755736"/>
                <a:gd name="connsiteY56" fmla="*/ 2803147 h 2922255"/>
                <a:gd name="connsiteX57" fmla="*/ 307549 w 5755736"/>
                <a:gd name="connsiteY57" fmla="*/ 2880745 h 2922255"/>
                <a:gd name="connsiteX58" fmla="*/ 324440 w 5755736"/>
                <a:gd name="connsiteY58" fmla="*/ 2919807 h 2922255"/>
                <a:gd name="connsiteX59" fmla="*/ 374589 w 5755736"/>
                <a:gd name="connsiteY59" fmla="*/ 2921919 h 2922255"/>
                <a:gd name="connsiteX60" fmla="*/ 2045838 w 5755736"/>
                <a:gd name="connsiteY60" fmla="*/ 2921919 h 2922255"/>
                <a:gd name="connsiteX61" fmla="*/ 2085428 w 5755736"/>
                <a:gd name="connsiteY61" fmla="*/ 2921391 h 2922255"/>
                <a:gd name="connsiteX62" fmla="*/ 2113933 w 5755736"/>
                <a:gd name="connsiteY62" fmla="*/ 2910833 h 2922255"/>
                <a:gd name="connsiteX63" fmla="*/ 2118156 w 5755736"/>
                <a:gd name="connsiteY63" fmla="*/ 2902915 h 2922255"/>
                <a:gd name="connsiteX64" fmla="*/ 2121324 w 5755736"/>
                <a:gd name="connsiteY64" fmla="*/ 2903443 h 2922255"/>
                <a:gd name="connsiteX65" fmla="*/ 2324555 w 5755736"/>
                <a:gd name="connsiteY65" fmla="*/ 2903971 h 2922255"/>
                <a:gd name="connsiteX66" fmla="*/ 2349893 w 5755736"/>
                <a:gd name="connsiteY66" fmla="*/ 2881800 h 2922255"/>
                <a:gd name="connsiteX67" fmla="*/ 2397402 w 5755736"/>
                <a:gd name="connsiteY67" fmla="*/ 2746137 h 2922255"/>
                <a:gd name="connsiteX68" fmla="*/ 2467609 w 5755736"/>
                <a:gd name="connsiteY68" fmla="*/ 2661149 h 2922255"/>
                <a:gd name="connsiteX69" fmla="*/ 3354437 w 5755736"/>
                <a:gd name="connsiteY69" fmla="*/ 2660621 h 2922255"/>
                <a:gd name="connsiteX70" fmla="*/ 3382415 w 5755736"/>
                <a:gd name="connsiteY70" fmla="*/ 2674874 h 2922255"/>
                <a:gd name="connsiteX71" fmla="*/ 3406697 w 5755736"/>
                <a:gd name="connsiteY71" fmla="*/ 2700212 h 2922255"/>
                <a:gd name="connsiteX72" fmla="*/ 3450510 w 5755736"/>
                <a:gd name="connsiteY72" fmla="*/ 2876522 h 2922255"/>
                <a:gd name="connsiteX73" fmla="*/ 3458428 w 5755736"/>
                <a:gd name="connsiteY73" fmla="*/ 2891830 h 2922255"/>
                <a:gd name="connsiteX74" fmla="*/ 3453678 w 5755736"/>
                <a:gd name="connsiteY74" fmla="*/ 2898692 h 2922255"/>
                <a:gd name="connsiteX75" fmla="*/ 3492212 w 5755736"/>
                <a:gd name="connsiteY75" fmla="*/ 2915584 h 2922255"/>
                <a:gd name="connsiteX76" fmla="*/ 3782543 w 5755736"/>
                <a:gd name="connsiteY76" fmla="*/ 2916112 h 2922255"/>
                <a:gd name="connsiteX77" fmla="*/ 4691542 w 5755736"/>
                <a:gd name="connsiteY77" fmla="*/ 2914528 h 2922255"/>
                <a:gd name="connsiteX78" fmla="*/ 5213082 w 5755736"/>
                <a:gd name="connsiteY78" fmla="*/ 2913473 h 2922255"/>
                <a:gd name="connsiteX79" fmla="*/ 5278538 w 5755736"/>
                <a:gd name="connsiteY79" fmla="*/ 2898164 h 2922255"/>
                <a:gd name="connsiteX80" fmla="*/ 5282233 w 5755736"/>
                <a:gd name="connsiteY80" fmla="*/ 2896581 h 2922255"/>
                <a:gd name="connsiteX81" fmla="*/ 5313378 w 5755736"/>
                <a:gd name="connsiteY81" fmla="*/ 2894997 h 2922255"/>
                <a:gd name="connsiteX82" fmla="*/ 5566229 w 5755736"/>
                <a:gd name="connsiteY82" fmla="*/ 2896581 h 2922255"/>
                <a:gd name="connsiteX83" fmla="*/ 5644882 w 5755736"/>
                <a:gd name="connsiteY83" fmla="*/ 2782560 h 2922255"/>
                <a:gd name="connsiteX84" fmla="*/ 5644882 w 5755736"/>
                <a:gd name="connsiteY84" fmla="*/ 2782560 h 2922255"/>
                <a:gd name="connsiteX85" fmla="*/ 5655968 w 5755736"/>
                <a:gd name="connsiteY85" fmla="*/ 2733996 h 2922255"/>
                <a:gd name="connsiteX86" fmla="*/ 5713506 w 5755736"/>
                <a:gd name="connsiteY86" fmla="*/ 2332283 h 2922255"/>
                <a:gd name="connsiteX87" fmla="*/ 5729342 w 5755736"/>
                <a:gd name="connsiteY87" fmla="*/ 2157029 h 2922255"/>
                <a:gd name="connsiteX88" fmla="*/ 5729342 w 5755736"/>
                <a:gd name="connsiteY88" fmla="*/ 2157029 h 2922255"/>
                <a:gd name="connsiteX89" fmla="*/ 5745179 w 5755736"/>
                <a:gd name="connsiteY89" fmla="*/ 2016615 h 2922255"/>
                <a:gd name="connsiteX90" fmla="*/ 5745179 w 5755736"/>
                <a:gd name="connsiteY90" fmla="*/ 2016615 h 2922255"/>
                <a:gd name="connsiteX91" fmla="*/ 5750985 w 5755736"/>
                <a:gd name="connsiteY91" fmla="*/ 1888869 h 2922255"/>
                <a:gd name="connsiteX92" fmla="*/ 5750457 w 5755736"/>
                <a:gd name="connsiteY92" fmla="*/ 1757957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994955 w 5755736"/>
                <a:gd name="connsiteY32" fmla="*/ 10694 h 2922255"/>
                <a:gd name="connsiteX33" fmla="*/ 2868793 w 5755736"/>
                <a:gd name="connsiteY33" fmla="*/ 15973 h 2922255"/>
                <a:gd name="connsiteX34" fmla="*/ 2620164 w 5755736"/>
                <a:gd name="connsiteY34" fmla="*/ 26530 h 2922255"/>
                <a:gd name="connsiteX35" fmla="*/ 2541511 w 5755736"/>
                <a:gd name="connsiteY35" fmla="*/ 26530 h 2922255"/>
                <a:gd name="connsiteX36" fmla="*/ 2541511 w 5755736"/>
                <a:gd name="connsiteY36" fmla="*/ 26530 h 2922255"/>
                <a:gd name="connsiteX37" fmla="*/ 2181501 w 5755736"/>
                <a:gd name="connsiteY37" fmla="*/ 48701 h 2922255"/>
                <a:gd name="connsiteX38" fmla="*/ 1853691 w 5755736"/>
                <a:gd name="connsiteY38" fmla="*/ 78262 h 2922255"/>
                <a:gd name="connsiteX39" fmla="*/ 1366464 w 5755736"/>
                <a:gd name="connsiteY39" fmla="*/ 144774 h 2922255"/>
                <a:gd name="connsiteX40" fmla="*/ 959473 w 5755736"/>
                <a:gd name="connsiteY40" fmla="*/ 320028 h 2922255"/>
                <a:gd name="connsiteX41" fmla="*/ 688146 w 5755736"/>
                <a:gd name="connsiteY41" fmla="*/ 654172 h 2922255"/>
                <a:gd name="connsiteX42" fmla="*/ 640637 w 5755736"/>
                <a:gd name="connsiteY42" fmla="*/ 744967 h 2922255"/>
                <a:gd name="connsiteX43" fmla="*/ 629552 w 5755736"/>
                <a:gd name="connsiteY43" fmla="*/ 771888 h 2922255"/>
                <a:gd name="connsiteX44" fmla="*/ 574653 w 5755736"/>
                <a:gd name="connsiteY44" fmla="*/ 888548 h 2922255"/>
                <a:gd name="connsiteX45" fmla="*/ 511836 w 5755736"/>
                <a:gd name="connsiteY45" fmla="*/ 1000457 h 2922255"/>
                <a:gd name="connsiteX46" fmla="*/ 455881 w 5755736"/>
                <a:gd name="connsiteY46" fmla="*/ 1119229 h 2922255"/>
                <a:gd name="connsiteX47" fmla="*/ 376172 w 5755736"/>
                <a:gd name="connsiteY47" fmla="*/ 1285509 h 2922255"/>
                <a:gd name="connsiteX48" fmla="*/ 291184 w 5755736"/>
                <a:gd name="connsiteY48" fmla="*/ 1457068 h 2922255"/>
                <a:gd name="connsiteX49" fmla="*/ 198806 w 5755736"/>
                <a:gd name="connsiteY49" fmla="*/ 1649215 h 2922255"/>
                <a:gd name="connsiteX50" fmla="*/ 61031 w 5755736"/>
                <a:gd name="connsiteY50" fmla="*/ 1941657 h 2922255"/>
                <a:gd name="connsiteX51" fmla="*/ 27775 w 5755736"/>
                <a:gd name="connsiteY51" fmla="*/ 2016087 h 2922255"/>
                <a:gd name="connsiteX52" fmla="*/ 1909 w 5755736"/>
                <a:gd name="connsiteY52" fmla="*/ 2148055 h 2922255"/>
                <a:gd name="connsiteX53" fmla="*/ 1909 w 5755736"/>
                <a:gd name="connsiteY53" fmla="*/ 2148055 h 2922255"/>
                <a:gd name="connsiteX54" fmla="*/ 75812 w 5755736"/>
                <a:gd name="connsiteY54" fmla="*/ 2328060 h 2922255"/>
                <a:gd name="connsiteX55" fmla="*/ 275348 w 5755736"/>
                <a:gd name="connsiteY55" fmla="*/ 2803147 h 2922255"/>
                <a:gd name="connsiteX56" fmla="*/ 307549 w 5755736"/>
                <a:gd name="connsiteY56" fmla="*/ 2880745 h 2922255"/>
                <a:gd name="connsiteX57" fmla="*/ 324440 w 5755736"/>
                <a:gd name="connsiteY57" fmla="*/ 2919807 h 2922255"/>
                <a:gd name="connsiteX58" fmla="*/ 374589 w 5755736"/>
                <a:gd name="connsiteY58" fmla="*/ 2921919 h 2922255"/>
                <a:gd name="connsiteX59" fmla="*/ 2045838 w 5755736"/>
                <a:gd name="connsiteY59" fmla="*/ 2921919 h 2922255"/>
                <a:gd name="connsiteX60" fmla="*/ 2085428 w 5755736"/>
                <a:gd name="connsiteY60" fmla="*/ 2921391 h 2922255"/>
                <a:gd name="connsiteX61" fmla="*/ 2113933 w 5755736"/>
                <a:gd name="connsiteY61" fmla="*/ 2910833 h 2922255"/>
                <a:gd name="connsiteX62" fmla="*/ 2118156 w 5755736"/>
                <a:gd name="connsiteY62" fmla="*/ 2902915 h 2922255"/>
                <a:gd name="connsiteX63" fmla="*/ 2121324 w 5755736"/>
                <a:gd name="connsiteY63" fmla="*/ 2903443 h 2922255"/>
                <a:gd name="connsiteX64" fmla="*/ 2324555 w 5755736"/>
                <a:gd name="connsiteY64" fmla="*/ 2903971 h 2922255"/>
                <a:gd name="connsiteX65" fmla="*/ 2349893 w 5755736"/>
                <a:gd name="connsiteY65" fmla="*/ 2881800 h 2922255"/>
                <a:gd name="connsiteX66" fmla="*/ 2397402 w 5755736"/>
                <a:gd name="connsiteY66" fmla="*/ 2746137 h 2922255"/>
                <a:gd name="connsiteX67" fmla="*/ 2467609 w 5755736"/>
                <a:gd name="connsiteY67" fmla="*/ 2661149 h 2922255"/>
                <a:gd name="connsiteX68" fmla="*/ 3354437 w 5755736"/>
                <a:gd name="connsiteY68" fmla="*/ 2660621 h 2922255"/>
                <a:gd name="connsiteX69" fmla="*/ 3382415 w 5755736"/>
                <a:gd name="connsiteY69" fmla="*/ 2674874 h 2922255"/>
                <a:gd name="connsiteX70" fmla="*/ 3406697 w 5755736"/>
                <a:gd name="connsiteY70" fmla="*/ 2700212 h 2922255"/>
                <a:gd name="connsiteX71" fmla="*/ 3450510 w 5755736"/>
                <a:gd name="connsiteY71" fmla="*/ 2876522 h 2922255"/>
                <a:gd name="connsiteX72" fmla="*/ 3458428 w 5755736"/>
                <a:gd name="connsiteY72" fmla="*/ 2891830 h 2922255"/>
                <a:gd name="connsiteX73" fmla="*/ 3453678 w 5755736"/>
                <a:gd name="connsiteY73" fmla="*/ 2898692 h 2922255"/>
                <a:gd name="connsiteX74" fmla="*/ 3492212 w 5755736"/>
                <a:gd name="connsiteY74" fmla="*/ 2915584 h 2922255"/>
                <a:gd name="connsiteX75" fmla="*/ 3782543 w 5755736"/>
                <a:gd name="connsiteY75" fmla="*/ 2916112 h 2922255"/>
                <a:gd name="connsiteX76" fmla="*/ 4691542 w 5755736"/>
                <a:gd name="connsiteY76" fmla="*/ 2914528 h 2922255"/>
                <a:gd name="connsiteX77" fmla="*/ 5213082 w 5755736"/>
                <a:gd name="connsiteY77" fmla="*/ 2913473 h 2922255"/>
                <a:gd name="connsiteX78" fmla="*/ 5278538 w 5755736"/>
                <a:gd name="connsiteY78" fmla="*/ 2898164 h 2922255"/>
                <a:gd name="connsiteX79" fmla="*/ 5282233 w 5755736"/>
                <a:gd name="connsiteY79" fmla="*/ 2896581 h 2922255"/>
                <a:gd name="connsiteX80" fmla="*/ 5313378 w 5755736"/>
                <a:gd name="connsiteY80" fmla="*/ 2894997 h 2922255"/>
                <a:gd name="connsiteX81" fmla="*/ 5566229 w 5755736"/>
                <a:gd name="connsiteY81" fmla="*/ 2896581 h 2922255"/>
                <a:gd name="connsiteX82" fmla="*/ 5644882 w 5755736"/>
                <a:gd name="connsiteY82" fmla="*/ 2782560 h 2922255"/>
                <a:gd name="connsiteX83" fmla="*/ 5644882 w 5755736"/>
                <a:gd name="connsiteY83" fmla="*/ 2782560 h 2922255"/>
                <a:gd name="connsiteX84" fmla="*/ 5655968 w 5755736"/>
                <a:gd name="connsiteY84" fmla="*/ 2733996 h 2922255"/>
                <a:gd name="connsiteX85" fmla="*/ 5713506 w 5755736"/>
                <a:gd name="connsiteY85" fmla="*/ 2332283 h 2922255"/>
                <a:gd name="connsiteX86" fmla="*/ 5729342 w 5755736"/>
                <a:gd name="connsiteY86" fmla="*/ 2157029 h 2922255"/>
                <a:gd name="connsiteX87" fmla="*/ 5729342 w 5755736"/>
                <a:gd name="connsiteY87" fmla="*/ 2157029 h 2922255"/>
                <a:gd name="connsiteX88" fmla="*/ 5745179 w 5755736"/>
                <a:gd name="connsiteY88" fmla="*/ 2016615 h 2922255"/>
                <a:gd name="connsiteX89" fmla="*/ 5745179 w 5755736"/>
                <a:gd name="connsiteY89" fmla="*/ 2016615 h 2922255"/>
                <a:gd name="connsiteX90" fmla="*/ 5750985 w 5755736"/>
                <a:gd name="connsiteY90" fmla="*/ 1888869 h 2922255"/>
                <a:gd name="connsiteX91" fmla="*/ 5750457 w 5755736"/>
                <a:gd name="connsiteY91" fmla="*/ 1757957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868793 w 5755736"/>
                <a:gd name="connsiteY32" fmla="*/ 15973 h 2922255"/>
                <a:gd name="connsiteX33" fmla="*/ 2620164 w 5755736"/>
                <a:gd name="connsiteY33" fmla="*/ 26530 h 2922255"/>
                <a:gd name="connsiteX34" fmla="*/ 2541511 w 5755736"/>
                <a:gd name="connsiteY34" fmla="*/ 26530 h 2922255"/>
                <a:gd name="connsiteX35" fmla="*/ 2541511 w 5755736"/>
                <a:gd name="connsiteY35" fmla="*/ 26530 h 2922255"/>
                <a:gd name="connsiteX36" fmla="*/ 2181501 w 5755736"/>
                <a:gd name="connsiteY36" fmla="*/ 48701 h 2922255"/>
                <a:gd name="connsiteX37" fmla="*/ 1853691 w 5755736"/>
                <a:gd name="connsiteY37" fmla="*/ 78262 h 2922255"/>
                <a:gd name="connsiteX38" fmla="*/ 1366464 w 5755736"/>
                <a:gd name="connsiteY38" fmla="*/ 144774 h 2922255"/>
                <a:gd name="connsiteX39" fmla="*/ 959473 w 5755736"/>
                <a:gd name="connsiteY39" fmla="*/ 320028 h 2922255"/>
                <a:gd name="connsiteX40" fmla="*/ 688146 w 5755736"/>
                <a:gd name="connsiteY40" fmla="*/ 654172 h 2922255"/>
                <a:gd name="connsiteX41" fmla="*/ 640637 w 5755736"/>
                <a:gd name="connsiteY41" fmla="*/ 744967 h 2922255"/>
                <a:gd name="connsiteX42" fmla="*/ 629552 w 5755736"/>
                <a:gd name="connsiteY42" fmla="*/ 771888 h 2922255"/>
                <a:gd name="connsiteX43" fmla="*/ 574653 w 5755736"/>
                <a:gd name="connsiteY43" fmla="*/ 888548 h 2922255"/>
                <a:gd name="connsiteX44" fmla="*/ 511836 w 5755736"/>
                <a:gd name="connsiteY44" fmla="*/ 1000457 h 2922255"/>
                <a:gd name="connsiteX45" fmla="*/ 455881 w 5755736"/>
                <a:gd name="connsiteY45" fmla="*/ 1119229 h 2922255"/>
                <a:gd name="connsiteX46" fmla="*/ 376172 w 5755736"/>
                <a:gd name="connsiteY46" fmla="*/ 1285509 h 2922255"/>
                <a:gd name="connsiteX47" fmla="*/ 291184 w 5755736"/>
                <a:gd name="connsiteY47" fmla="*/ 1457068 h 2922255"/>
                <a:gd name="connsiteX48" fmla="*/ 198806 w 5755736"/>
                <a:gd name="connsiteY48" fmla="*/ 1649215 h 2922255"/>
                <a:gd name="connsiteX49" fmla="*/ 61031 w 5755736"/>
                <a:gd name="connsiteY49" fmla="*/ 1941657 h 2922255"/>
                <a:gd name="connsiteX50" fmla="*/ 27775 w 5755736"/>
                <a:gd name="connsiteY50" fmla="*/ 2016087 h 2922255"/>
                <a:gd name="connsiteX51" fmla="*/ 1909 w 5755736"/>
                <a:gd name="connsiteY51" fmla="*/ 2148055 h 2922255"/>
                <a:gd name="connsiteX52" fmla="*/ 1909 w 5755736"/>
                <a:gd name="connsiteY52" fmla="*/ 2148055 h 2922255"/>
                <a:gd name="connsiteX53" fmla="*/ 75812 w 5755736"/>
                <a:gd name="connsiteY53" fmla="*/ 2328060 h 2922255"/>
                <a:gd name="connsiteX54" fmla="*/ 275348 w 5755736"/>
                <a:gd name="connsiteY54" fmla="*/ 2803147 h 2922255"/>
                <a:gd name="connsiteX55" fmla="*/ 307549 w 5755736"/>
                <a:gd name="connsiteY55" fmla="*/ 2880745 h 2922255"/>
                <a:gd name="connsiteX56" fmla="*/ 324440 w 5755736"/>
                <a:gd name="connsiteY56" fmla="*/ 2919807 h 2922255"/>
                <a:gd name="connsiteX57" fmla="*/ 374589 w 5755736"/>
                <a:gd name="connsiteY57" fmla="*/ 2921919 h 2922255"/>
                <a:gd name="connsiteX58" fmla="*/ 2045838 w 5755736"/>
                <a:gd name="connsiteY58" fmla="*/ 2921919 h 2922255"/>
                <a:gd name="connsiteX59" fmla="*/ 2085428 w 5755736"/>
                <a:gd name="connsiteY59" fmla="*/ 2921391 h 2922255"/>
                <a:gd name="connsiteX60" fmla="*/ 2113933 w 5755736"/>
                <a:gd name="connsiteY60" fmla="*/ 2910833 h 2922255"/>
                <a:gd name="connsiteX61" fmla="*/ 2118156 w 5755736"/>
                <a:gd name="connsiteY61" fmla="*/ 2902915 h 2922255"/>
                <a:gd name="connsiteX62" fmla="*/ 2121324 w 5755736"/>
                <a:gd name="connsiteY62" fmla="*/ 2903443 h 2922255"/>
                <a:gd name="connsiteX63" fmla="*/ 2324555 w 5755736"/>
                <a:gd name="connsiteY63" fmla="*/ 2903971 h 2922255"/>
                <a:gd name="connsiteX64" fmla="*/ 2349893 w 5755736"/>
                <a:gd name="connsiteY64" fmla="*/ 2881800 h 2922255"/>
                <a:gd name="connsiteX65" fmla="*/ 2397402 w 5755736"/>
                <a:gd name="connsiteY65" fmla="*/ 2746137 h 2922255"/>
                <a:gd name="connsiteX66" fmla="*/ 2467609 w 5755736"/>
                <a:gd name="connsiteY66" fmla="*/ 2661149 h 2922255"/>
                <a:gd name="connsiteX67" fmla="*/ 3354437 w 5755736"/>
                <a:gd name="connsiteY67" fmla="*/ 2660621 h 2922255"/>
                <a:gd name="connsiteX68" fmla="*/ 3382415 w 5755736"/>
                <a:gd name="connsiteY68" fmla="*/ 2674874 h 2922255"/>
                <a:gd name="connsiteX69" fmla="*/ 3406697 w 5755736"/>
                <a:gd name="connsiteY69" fmla="*/ 2700212 h 2922255"/>
                <a:gd name="connsiteX70" fmla="*/ 3450510 w 5755736"/>
                <a:gd name="connsiteY70" fmla="*/ 2876522 h 2922255"/>
                <a:gd name="connsiteX71" fmla="*/ 3458428 w 5755736"/>
                <a:gd name="connsiteY71" fmla="*/ 2891830 h 2922255"/>
                <a:gd name="connsiteX72" fmla="*/ 3453678 w 5755736"/>
                <a:gd name="connsiteY72" fmla="*/ 2898692 h 2922255"/>
                <a:gd name="connsiteX73" fmla="*/ 3492212 w 5755736"/>
                <a:gd name="connsiteY73" fmla="*/ 2915584 h 2922255"/>
                <a:gd name="connsiteX74" fmla="*/ 3782543 w 5755736"/>
                <a:gd name="connsiteY74" fmla="*/ 2916112 h 2922255"/>
                <a:gd name="connsiteX75" fmla="*/ 4691542 w 5755736"/>
                <a:gd name="connsiteY75" fmla="*/ 2914528 h 2922255"/>
                <a:gd name="connsiteX76" fmla="*/ 5213082 w 5755736"/>
                <a:gd name="connsiteY76" fmla="*/ 2913473 h 2922255"/>
                <a:gd name="connsiteX77" fmla="*/ 5278538 w 5755736"/>
                <a:gd name="connsiteY77" fmla="*/ 2898164 h 2922255"/>
                <a:gd name="connsiteX78" fmla="*/ 5282233 w 5755736"/>
                <a:gd name="connsiteY78" fmla="*/ 2896581 h 2922255"/>
                <a:gd name="connsiteX79" fmla="*/ 5313378 w 5755736"/>
                <a:gd name="connsiteY79" fmla="*/ 2894997 h 2922255"/>
                <a:gd name="connsiteX80" fmla="*/ 5566229 w 5755736"/>
                <a:gd name="connsiteY80" fmla="*/ 2896581 h 2922255"/>
                <a:gd name="connsiteX81" fmla="*/ 5644882 w 5755736"/>
                <a:gd name="connsiteY81" fmla="*/ 2782560 h 2922255"/>
                <a:gd name="connsiteX82" fmla="*/ 5644882 w 5755736"/>
                <a:gd name="connsiteY82" fmla="*/ 2782560 h 2922255"/>
                <a:gd name="connsiteX83" fmla="*/ 5655968 w 5755736"/>
                <a:gd name="connsiteY83" fmla="*/ 2733996 h 2922255"/>
                <a:gd name="connsiteX84" fmla="*/ 5713506 w 5755736"/>
                <a:gd name="connsiteY84" fmla="*/ 2332283 h 2922255"/>
                <a:gd name="connsiteX85" fmla="*/ 5729342 w 5755736"/>
                <a:gd name="connsiteY85" fmla="*/ 2157029 h 2922255"/>
                <a:gd name="connsiteX86" fmla="*/ 5729342 w 5755736"/>
                <a:gd name="connsiteY86" fmla="*/ 2157029 h 2922255"/>
                <a:gd name="connsiteX87" fmla="*/ 5745179 w 5755736"/>
                <a:gd name="connsiteY87" fmla="*/ 2016615 h 2922255"/>
                <a:gd name="connsiteX88" fmla="*/ 5745179 w 5755736"/>
                <a:gd name="connsiteY88" fmla="*/ 2016615 h 2922255"/>
                <a:gd name="connsiteX89" fmla="*/ 5750985 w 5755736"/>
                <a:gd name="connsiteY89" fmla="*/ 1888869 h 2922255"/>
                <a:gd name="connsiteX90" fmla="*/ 5750457 w 5755736"/>
                <a:gd name="connsiteY90" fmla="*/ 1757957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81230 w 5755736"/>
                <a:gd name="connsiteY30" fmla="*/ 13333 h 2922255"/>
                <a:gd name="connsiteX31" fmla="*/ 2868793 w 5755736"/>
                <a:gd name="connsiteY31" fmla="*/ 15973 h 2922255"/>
                <a:gd name="connsiteX32" fmla="*/ 2620164 w 5755736"/>
                <a:gd name="connsiteY32" fmla="*/ 26530 h 2922255"/>
                <a:gd name="connsiteX33" fmla="*/ 2541511 w 5755736"/>
                <a:gd name="connsiteY33" fmla="*/ 26530 h 2922255"/>
                <a:gd name="connsiteX34" fmla="*/ 2541511 w 5755736"/>
                <a:gd name="connsiteY34" fmla="*/ 26530 h 2922255"/>
                <a:gd name="connsiteX35" fmla="*/ 2181501 w 5755736"/>
                <a:gd name="connsiteY35" fmla="*/ 48701 h 2922255"/>
                <a:gd name="connsiteX36" fmla="*/ 1853691 w 5755736"/>
                <a:gd name="connsiteY36" fmla="*/ 78262 h 2922255"/>
                <a:gd name="connsiteX37" fmla="*/ 1366464 w 5755736"/>
                <a:gd name="connsiteY37" fmla="*/ 144774 h 2922255"/>
                <a:gd name="connsiteX38" fmla="*/ 959473 w 5755736"/>
                <a:gd name="connsiteY38" fmla="*/ 320028 h 2922255"/>
                <a:gd name="connsiteX39" fmla="*/ 688146 w 5755736"/>
                <a:gd name="connsiteY39" fmla="*/ 654172 h 2922255"/>
                <a:gd name="connsiteX40" fmla="*/ 640637 w 5755736"/>
                <a:gd name="connsiteY40" fmla="*/ 744967 h 2922255"/>
                <a:gd name="connsiteX41" fmla="*/ 629552 w 5755736"/>
                <a:gd name="connsiteY41" fmla="*/ 771888 h 2922255"/>
                <a:gd name="connsiteX42" fmla="*/ 574653 w 5755736"/>
                <a:gd name="connsiteY42" fmla="*/ 888548 h 2922255"/>
                <a:gd name="connsiteX43" fmla="*/ 511836 w 5755736"/>
                <a:gd name="connsiteY43" fmla="*/ 1000457 h 2922255"/>
                <a:gd name="connsiteX44" fmla="*/ 455881 w 5755736"/>
                <a:gd name="connsiteY44" fmla="*/ 1119229 h 2922255"/>
                <a:gd name="connsiteX45" fmla="*/ 376172 w 5755736"/>
                <a:gd name="connsiteY45" fmla="*/ 1285509 h 2922255"/>
                <a:gd name="connsiteX46" fmla="*/ 291184 w 5755736"/>
                <a:gd name="connsiteY46" fmla="*/ 1457068 h 2922255"/>
                <a:gd name="connsiteX47" fmla="*/ 198806 w 5755736"/>
                <a:gd name="connsiteY47" fmla="*/ 1649215 h 2922255"/>
                <a:gd name="connsiteX48" fmla="*/ 61031 w 5755736"/>
                <a:gd name="connsiteY48" fmla="*/ 1941657 h 2922255"/>
                <a:gd name="connsiteX49" fmla="*/ 27775 w 5755736"/>
                <a:gd name="connsiteY49" fmla="*/ 2016087 h 2922255"/>
                <a:gd name="connsiteX50" fmla="*/ 1909 w 5755736"/>
                <a:gd name="connsiteY50" fmla="*/ 2148055 h 2922255"/>
                <a:gd name="connsiteX51" fmla="*/ 1909 w 5755736"/>
                <a:gd name="connsiteY51" fmla="*/ 2148055 h 2922255"/>
                <a:gd name="connsiteX52" fmla="*/ 75812 w 5755736"/>
                <a:gd name="connsiteY52" fmla="*/ 2328060 h 2922255"/>
                <a:gd name="connsiteX53" fmla="*/ 275348 w 5755736"/>
                <a:gd name="connsiteY53" fmla="*/ 2803147 h 2922255"/>
                <a:gd name="connsiteX54" fmla="*/ 307549 w 5755736"/>
                <a:gd name="connsiteY54" fmla="*/ 2880745 h 2922255"/>
                <a:gd name="connsiteX55" fmla="*/ 324440 w 5755736"/>
                <a:gd name="connsiteY55" fmla="*/ 2919807 h 2922255"/>
                <a:gd name="connsiteX56" fmla="*/ 374589 w 5755736"/>
                <a:gd name="connsiteY56" fmla="*/ 2921919 h 2922255"/>
                <a:gd name="connsiteX57" fmla="*/ 2045838 w 5755736"/>
                <a:gd name="connsiteY57" fmla="*/ 2921919 h 2922255"/>
                <a:gd name="connsiteX58" fmla="*/ 2085428 w 5755736"/>
                <a:gd name="connsiteY58" fmla="*/ 2921391 h 2922255"/>
                <a:gd name="connsiteX59" fmla="*/ 2113933 w 5755736"/>
                <a:gd name="connsiteY59" fmla="*/ 2910833 h 2922255"/>
                <a:gd name="connsiteX60" fmla="*/ 2118156 w 5755736"/>
                <a:gd name="connsiteY60" fmla="*/ 2902915 h 2922255"/>
                <a:gd name="connsiteX61" fmla="*/ 2121324 w 5755736"/>
                <a:gd name="connsiteY61" fmla="*/ 2903443 h 2922255"/>
                <a:gd name="connsiteX62" fmla="*/ 2324555 w 5755736"/>
                <a:gd name="connsiteY62" fmla="*/ 2903971 h 2922255"/>
                <a:gd name="connsiteX63" fmla="*/ 2349893 w 5755736"/>
                <a:gd name="connsiteY63" fmla="*/ 2881800 h 2922255"/>
                <a:gd name="connsiteX64" fmla="*/ 2397402 w 5755736"/>
                <a:gd name="connsiteY64" fmla="*/ 2746137 h 2922255"/>
                <a:gd name="connsiteX65" fmla="*/ 2467609 w 5755736"/>
                <a:gd name="connsiteY65" fmla="*/ 2661149 h 2922255"/>
                <a:gd name="connsiteX66" fmla="*/ 3354437 w 5755736"/>
                <a:gd name="connsiteY66" fmla="*/ 2660621 h 2922255"/>
                <a:gd name="connsiteX67" fmla="*/ 3382415 w 5755736"/>
                <a:gd name="connsiteY67" fmla="*/ 2674874 h 2922255"/>
                <a:gd name="connsiteX68" fmla="*/ 3406697 w 5755736"/>
                <a:gd name="connsiteY68" fmla="*/ 2700212 h 2922255"/>
                <a:gd name="connsiteX69" fmla="*/ 3450510 w 5755736"/>
                <a:gd name="connsiteY69" fmla="*/ 2876522 h 2922255"/>
                <a:gd name="connsiteX70" fmla="*/ 3458428 w 5755736"/>
                <a:gd name="connsiteY70" fmla="*/ 2891830 h 2922255"/>
                <a:gd name="connsiteX71" fmla="*/ 3453678 w 5755736"/>
                <a:gd name="connsiteY71" fmla="*/ 2898692 h 2922255"/>
                <a:gd name="connsiteX72" fmla="*/ 3492212 w 5755736"/>
                <a:gd name="connsiteY72" fmla="*/ 2915584 h 2922255"/>
                <a:gd name="connsiteX73" fmla="*/ 3782543 w 5755736"/>
                <a:gd name="connsiteY73" fmla="*/ 2916112 h 2922255"/>
                <a:gd name="connsiteX74" fmla="*/ 4691542 w 5755736"/>
                <a:gd name="connsiteY74" fmla="*/ 2914528 h 2922255"/>
                <a:gd name="connsiteX75" fmla="*/ 5213082 w 5755736"/>
                <a:gd name="connsiteY75" fmla="*/ 2913473 h 2922255"/>
                <a:gd name="connsiteX76" fmla="*/ 5278538 w 5755736"/>
                <a:gd name="connsiteY76" fmla="*/ 2898164 h 2922255"/>
                <a:gd name="connsiteX77" fmla="*/ 5282233 w 5755736"/>
                <a:gd name="connsiteY77" fmla="*/ 2896581 h 2922255"/>
                <a:gd name="connsiteX78" fmla="*/ 5313378 w 5755736"/>
                <a:gd name="connsiteY78" fmla="*/ 2894997 h 2922255"/>
                <a:gd name="connsiteX79" fmla="*/ 5566229 w 5755736"/>
                <a:gd name="connsiteY79" fmla="*/ 2896581 h 2922255"/>
                <a:gd name="connsiteX80" fmla="*/ 5644882 w 5755736"/>
                <a:gd name="connsiteY80" fmla="*/ 2782560 h 2922255"/>
                <a:gd name="connsiteX81" fmla="*/ 5644882 w 5755736"/>
                <a:gd name="connsiteY81" fmla="*/ 2782560 h 2922255"/>
                <a:gd name="connsiteX82" fmla="*/ 5655968 w 5755736"/>
                <a:gd name="connsiteY82" fmla="*/ 2733996 h 2922255"/>
                <a:gd name="connsiteX83" fmla="*/ 5713506 w 5755736"/>
                <a:gd name="connsiteY83" fmla="*/ 2332283 h 2922255"/>
                <a:gd name="connsiteX84" fmla="*/ 5729342 w 5755736"/>
                <a:gd name="connsiteY84" fmla="*/ 2157029 h 2922255"/>
                <a:gd name="connsiteX85" fmla="*/ 5729342 w 5755736"/>
                <a:gd name="connsiteY85" fmla="*/ 2157029 h 2922255"/>
                <a:gd name="connsiteX86" fmla="*/ 5745179 w 5755736"/>
                <a:gd name="connsiteY86" fmla="*/ 2016615 h 2922255"/>
                <a:gd name="connsiteX87" fmla="*/ 5745179 w 5755736"/>
                <a:gd name="connsiteY87" fmla="*/ 2016615 h 2922255"/>
                <a:gd name="connsiteX88" fmla="*/ 5750985 w 5755736"/>
                <a:gd name="connsiteY88" fmla="*/ 1888869 h 2922255"/>
                <a:gd name="connsiteX89" fmla="*/ 5750457 w 5755736"/>
                <a:gd name="connsiteY89" fmla="*/ 1757957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2981230 w 5755736"/>
                <a:gd name="connsiteY29" fmla="*/ 13333 h 2922255"/>
                <a:gd name="connsiteX30" fmla="*/ 2868793 w 5755736"/>
                <a:gd name="connsiteY30" fmla="*/ 15973 h 2922255"/>
                <a:gd name="connsiteX31" fmla="*/ 2620164 w 5755736"/>
                <a:gd name="connsiteY31" fmla="*/ 26530 h 2922255"/>
                <a:gd name="connsiteX32" fmla="*/ 2541511 w 5755736"/>
                <a:gd name="connsiteY32" fmla="*/ 26530 h 2922255"/>
                <a:gd name="connsiteX33" fmla="*/ 2541511 w 5755736"/>
                <a:gd name="connsiteY33" fmla="*/ 26530 h 2922255"/>
                <a:gd name="connsiteX34" fmla="*/ 2181501 w 5755736"/>
                <a:gd name="connsiteY34" fmla="*/ 48701 h 2922255"/>
                <a:gd name="connsiteX35" fmla="*/ 1853691 w 5755736"/>
                <a:gd name="connsiteY35" fmla="*/ 78262 h 2922255"/>
                <a:gd name="connsiteX36" fmla="*/ 1366464 w 5755736"/>
                <a:gd name="connsiteY36" fmla="*/ 144774 h 2922255"/>
                <a:gd name="connsiteX37" fmla="*/ 959473 w 5755736"/>
                <a:gd name="connsiteY37" fmla="*/ 320028 h 2922255"/>
                <a:gd name="connsiteX38" fmla="*/ 688146 w 5755736"/>
                <a:gd name="connsiteY38" fmla="*/ 654172 h 2922255"/>
                <a:gd name="connsiteX39" fmla="*/ 640637 w 5755736"/>
                <a:gd name="connsiteY39" fmla="*/ 744967 h 2922255"/>
                <a:gd name="connsiteX40" fmla="*/ 629552 w 5755736"/>
                <a:gd name="connsiteY40" fmla="*/ 771888 h 2922255"/>
                <a:gd name="connsiteX41" fmla="*/ 574653 w 5755736"/>
                <a:gd name="connsiteY41" fmla="*/ 888548 h 2922255"/>
                <a:gd name="connsiteX42" fmla="*/ 511836 w 5755736"/>
                <a:gd name="connsiteY42" fmla="*/ 1000457 h 2922255"/>
                <a:gd name="connsiteX43" fmla="*/ 455881 w 5755736"/>
                <a:gd name="connsiteY43" fmla="*/ 1119229 h 2922255"/>
                <a:gd name="connsiteX44" fmla="*/ 376172 w 5755736"/>
                <a:gd name="connsiteY44" fmla="*/ 1285509 h 2922255"/>
                <a:gd name="connsiteX45" fmla="*/ 291184 w 5755736"/>
                <a:gd name="connsiteY45" fmla="*/ 1457068 h 2922255"/>
                <a:gd name="connsiteX46" fmla="*/ 198806 w 5755736"/>
                <a:gd name="connsiteY46" fmla="*/ 1649215 h 2922255"/>
                <a:gd name="connsiteX47" fmla="*/ 61031 w 5755736"/>
                <a:gd name="connsiteY47" fmla="*/ 1941657 h 2922255"/>
                <a:gd name="connsiteX48" fmla="*/ 27775 w 5755736"/>
                <a:gd name="connsiteY48" fmla="*/ 2016087 h 2922255"/>
                <a:gd name="connsiteX49" fmla="*/ 1909 w 5755736"/>
                <a:gd name="connsiteY49" fmla="*/ 2148055 h 2922255"/>
                <a:gd name="connsiteX50" fmla="*/ 1909 w 5755736"/>
                <a:gd name="connsiteY50" fmla="*/ 2148055 h 2922255"/>
                <a:gd name="connsiteX51" fmla="*/ 75812 w 5755736"/>
                <a:gd name="connsiteY51" fmla="*/ 2328060 h 2922255"/>
                <a:gd name="connsiteX52" fmla="*/ 275348 w 5755736"/>
                <a:gd name="connsiteY52" fmla="*/ 2803147 h 2922255"/>
                <a:gd name="connsiteX53" fmla="*/ 307549 w 5755736"/>
                <a:gd name="connsiteY53" fmla="*/ 2880745 h 2922255"/>
                <a:gd name="connsiteX54" fmla="*/ 324440 w 5755736"/>
                <a:gd name="connsiteY54" fmla="*/ 2919807 h 2922255"/>
                <a:gd name="connsiteX55" fmla="*/ 374589 w 5755736"/>
                <a:gd name="connsiteY55" fmla="*/ 2921919 h 2922255"/>
                <a:gd name="connsiteX56" fmla="*/ 2045838 w 5755736"/>
                <a:gd name="connsiteY56" fmla="*/ 2921919 h 2922255"/>
                <a:gd name="connsiteX57" fmla="*/ 2085428 w 5755736"/>
                <a:gd name="connsiteY57" fmla="*/ 2921391 h 2922255"/>
                <a:gd name="connsiteX58" fmla="*/ 2113933 w 5755736"/>
                <a:gd name="connsiteY58" fmla="*/ 2910833 h 2922255"/>
                <a:gd name="connsiteX59" fmla="*/ 2118156 w 5755736"/>
                <a:gd name="connsiteY59" fmla="*/ 2902915 h 2922255"/>
                <a:gd name="connsiteX60" fmla="*/ 2121324 w 5755736"/>
                <a:gd name="connsiteY60" fmla="*/ 2903443 h 2922255"/>
                <a:gd name="connsiteX61" fmla="*/ 2324555 w 5755736"/>
                <a:gd name="connsiteY61" fmla="*/ 2903971 h 2922255"/>
                <a:gd name="connsiteX62" fmla="*/ 2349893 w 5755736"/>
                <a:gd name="connsiteY62" fmla="*/ 2881800 h 2922255"/>
                <a:gd name="connsiteX63" fmla="*/ 2397402 w 5755736"/>
                <a:gd name="connsiteY63" fmla="*/ 2746137 h 2922255"/>
                <a:gd name="connsiteX64" fmla="*/ 2467609 w 5755736"/>
                <a:gd name="connsiteY64" fmla="*/ 2661149 h 2922255"/>
                <a:gd name="connsiteX65" fmla="*/ 3354437 w 5755736"/>
                <a:gd name="connsiteY65" fmla="*/ 2660621 h 2922255"/>
                <a:gd name="connsiteX66" fmla="*/ 3382415 w 5755736"/>
                <a:gd name="connsiteY66" fmla="*/ 2674874 h 2922255"/>
                <a:gd name="connsiteX67" fmla="*/ 3406697 w 5755736"/>
                <a:gd name="connsiteY67" fmla="*/ 2700212 h 2922255"/>
                <a:gd name="connsiteX68" fmla="*/ 3450510 w 5755736"/>
                <a:gd name="connsiteY68" fmla="*/ 2876522 h 2922255"/>
                <a:gd name="connsiteX69" fmla="*/ 3458428 w 5755736"/>
                <a:gd name="connsiteY69" fmla="*/ 2891830 h 2922255"/>
                <a:gd name="connsiteX70" fmla="*/ 3453678 w 5755736"/>
                <a:gd name="connsiteY70" fmla="*/ 2898692 h 2922255"/>
                <a:gd name="connsiteX71" fmla="*/ 3492212 w 5755736"/>
                <a:gd name="connsiteY71" fmla="*/ 2915584 h 2922255"/>
                <a:gd name="connsiteX72" fmla="*/ 3782543 w 5755736"/>
                <a:gd name="connsiteY72" fmla="*/ 2916112 h 2922255"/>
                <a:gd name="connsiteX73" fmla="*/ 4691542 w 5755736"/>
                <a:gd name="connsiteY73" fmla="*/ 2914528 h 2922255"/>
                <a:gd name="connsiteX74" fmla="*/ 5213082 w 5755736"/>
                <a:gd name="connsiteY74" fmla="*/ 2913473 h 2922255"/>
                <a:gd name="connsiteX75" fmla="*/ 5278538 w 5755736"/>
                <a:gd name="connsiteY75" fmla="*/ 2898164 h 2922255"/>
                <a:gd name="connsiteX76" fmla="*/ 5282233 w 5755736"/>
                <a:gd name="connsiteY76" fmla="*/ 2896581 h 2922255"/>
                <a:gd name="connsiteX77" fmla="*/ 5313378 w 5755736"/>
                <a:gd name="connsiteY77" fmla="*/ 2894997 h 2922255"/>
                <a:gd name="connsiteX78" fmla="*/ 5566229 w 5755736"/>
                <a:gd name="connsiteY78" fmla="*/ 2896581 h 2922255"/>
                <a:gd name="connsiteX79" fmla="*/ 5644882 w 5755736"/>
                <a:gd name="connsiteY79" fmla="*/ 2782560 h 2922255"/>
                <a:gd name="connsiteX80" fmla="*/ 5644882 w 5755736"/>
                <a:gd name="connsiteY80" fmla="*/ 2782560 h 2922255"/>
                <a:gd name="connsiteX81" fmla="*/ 5655968 w 5755736"/>
                <a:gd name="connsiteY81" fmla="*/ 2733996 h 2922255"/>
                <a:gd name="connsiteX82" fmla="*/ 5713506 w 5755736"/>
                <a:gd name="connsiteY82" fmla="*/ 2332283 h 2922255"/>
                <a:gd name="connsiteX83" fmla="*/ 5729342 w 5755736"/>
                <a:gd name="connsiteY83" fmla="*/ 2157029 h 2922255"/>
                <a:gd name="connsiteX84" fmla="*/ 5729342 w 5755736"/>
                <a:gd name="connsiteY84" fmla="*/ 2157029 h 2922255"/>
                <a:gd name="connsiteX85" fmla="*/ 5745179 w 5755736"/>
                <a:gd name="connsiteY85" fmla="*/ 2016615 h 2922255"/>
                <a:gd name="connsiteX86" fmla="*/ 5745179 w 5755736"/>
                <a:gd name="connsiteY86" fmla="*/ 2016615 h 2922255"/>
                <a:gd name="connsiteX87" fmla="*/ 5750985 w 5755736"/>
                <a:gd name="connsiteY87" fmla="*/ 1888869 h 2922255"/>
                <a:gd name="connsiteX88" fmla="*/ 5750457 w 5755736"/>
                <a:gd name="connsiteY88" fmla="*/ 1757957 h 2922255"/>
                <a:gd name="connsiteX89" fmla="*/ 2868793 w 5755736"/>
                <a:gd name="connsiteY89" fmla="*/ 15973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0" fmla="*/ 5750457 w 5755736"/>
                <a:gd name="connsiteY0" fmla="*/ 1757293 h 2921591"/>
                <a:gd name="connsiteX1" fmla="*/ 5750457 w 5755736"/>
                <a:gd name="connsiteY1" fmla="*/ 1757293 h 2921591"/>
                <a:gd name="connsiteX2" fmla="*/ 5750457 w 5755736"/>
                <a:gd name="connsiteY2" fmla="*/ 1757293 h 2921591"/>
                <a:gd name="connsiteX3" fmla="*/ 5755736 w 5755736"/>
                <a:gd name="connsiteY3" fmla="*/ 1751486 h 2921591"/>
                <a:gd name="connsiteX4" fmla="*/ 5755736 w 5755736"/>
                <a:gd name="connsiteY4" fmla="*/ 1652246 h 2921591"/>
                <a:gd name="connsiteX5" fmla="*/ 5755736 w 5755736"/>
                <a:gd name="connsiteY5" fmla="*/ 1652246 h 2921591"/>
                <a:gd name="connsiteX6" fmla="*/ 5755736 w 5755736"/>
                <a:gd name="connsiteY6" fmla="*/ 1652246 h 2921591"/>
                <a:gd name="connsiteX7" fmla="*/ 5750457 w 5755736"/>
                <a:gd name="connsiteY7" fmla="*/ 1645911 h 2921591"/>
                <a:gd name="connsiteX8" fmla="*/ 5750457 w 5755736"/>
                <a:gd name="connsiteY8" fmla="*/ 1509192 h 2921591"/>
                <a:gd name="connsiteX9" fmla="*/ 5750457 w 5755736"/>
                <a:gd name="connsiteY9" fmla="*/ 1509192 h 2921591"/>
                <a:gd name="connsiteX10" fmla="*/ 5750457 w 5755736"/>
                <a:gd name="connsiteY10" fmla="*/ 1509192 h 2921591"/>
                <a:gd name="connsiteX11" fmla="*/ 5745179 w 5755736"/>
                <a:gd name="connsiteY11" fmla="*/ 1409424 h 2921591"/>
                <a:gd name="connsiteX12" fmla="*/ 5726175 w 5755736"/>
                <a:gd name="connsiteY12" fmla="*/ 1173464 h 2921591"/>
                <a:gd name="connsiteX13" fmla="*/ 5697670 w 5755736"/>
                <a:gd name="connsiteY13" fmla="*/ 932754 h 2921591"/>
                <a:gd name="connsiteX14" fmla="*/ 5661774 w 5755736"/>
                <a:gd name="connsiteY14" fmla="*/ 695738 h 2921591"/>
                <a:gd name="connsiteX15" fmla="*/ 5655968 w 5755736"/>
                <a:gd name="connsiteY15" fmla="*/ 652980 h 2921591"/>
                <a:gd name="connsiteX16" fmla="*/ 5655968 w 5755736"/>
                <a:gd name="connsiteY16" fmla="*/ 652980 h 2921591"/>
                <a:gd name="connsiteX17" fmla="*/ 5655968 w 5755736"/>
                <a:gd name="connsiteY17" fmla="*/ 652980 h 2921591"/>
                <a:gd name="connsiteX18" fmla="*/ 5563062 w 5755736"/>
                <a:gd name="connsiteY18" fmla="*/ 409103 h 2921591"/>
                <a:gd name="connsiteX19" fmla="*/ 5352440 w 5755736"/>
                <a:gd name="connsiteY19" fmla="*/ 185812 h 2921591"/>
                <a:gd name="connsiteX20" fmla="*/ 5140763 w 5755736"/>
                <a:gd name="connsiteY20" fmla="*/ 89211 h 2921591"/>
                <a:gd name="connsiteX21" fmla="*/ 4816120 w 5755736"/>
                <a:gd name="connsiteY21" fmla="*/ 51732 h 2921591"/>
                <a:gd name="connsiteX22" fmla="*/ 4598108 w 5755736"/>
                <a:gd name="connsiteY22" fmla="*/ 34312 h 2921591"/>
                <a:gd name="connsiteX23" fmla="*/ 4199036 w 5755736"/>
                <a:gd name="connsiteY23" fmla="*/ 15836 h 2921591"/>
                <a:gd name="connsiteX24" fmla="*/ 4199036 w 5755736"/>
                <a:gd name="connsiteY24" fmla="*/ 15836 h 2921591"/>
                <a:gd name="connsiteX25" fmla="*/ 3953574 w 5755736"/>
                <a:gd name="connsiteY25" fmla="*/ 8974 h 2921591"/>
                <a:gd name="connsiteX26" fmla="*/ 3666411 w 5755736"/>
                <a:gd name="connsiteY26" fmla="*/ 0 h 2921591"/>
                <a:gd name="connsiteX27" fmla="*/ 3301650 w 5755736"/>
                <a:gd name="connsiteY27" fmla="*/ 5279 h 2921591"/>
                <a:gd name="connsiteX28" fmla="*/ 2981230 w 5755736"/>
                <a:gd name="connsiteY28" fmla="*/ 12669 h 2921591"/>
                <a:gd name="connsiteX29" fmla="*/ 2868793 w 5755736"/>
                <a:gd name="connsiteY29" fmla="*/ 15309 h 2921591"/>
                <a:gd name="connsiteX30" fmla="*/ 2620164 w 5755736"/>
                <a:gd name="connsiteY30" fmla="*/ 25866 h 2921591"/>
                <a:gd name="connsiteX31" fmla="*/ 2541511 w 5755736"/>
                <a:gd name="connsiteY31" fmla="*/ 25866 h 2921591"/>
                <a:gd name="connsiteX32" fmla="*/ 2541511 w 5755736"/>
                <a:gd name="connsiteY32" fmla="*/ 25866 h 2921591"/>
                <a:gd name="connsiteX33" fmla="*/ 2181501 w 5755736"/>
                <a:gd name="connsiteY33" fmla="*/ 48037 h 2921591"/>
                <a:gd name="connsiteX34" fmla="*/ 1853691 w 5755736"/>
                <a:gd name="connsiteY34" fmla="*/ 77598 h 2921591"/>
                <a:gd name="connsiteX35" fmla="*/ 1366464 w 5755736"/>
                <a:gd name="connsiteY35" fmla="*/ 144110 h 2921591"/>
                <a:gd name="connsiteX36" fmla="*/ 959473 w 5755736"/>
                <a:gd name="connsiteY36" fmla="*/ 319364 h 2921591"/>
                <a:gd name="connsiteX37" fmla="*/ 688146 w 5755736"/>
                <a:gd name="connsiteY37" fmla="*/ 653508 h 2921591"/>
                <a:gd name="connsiteX38" fmla="*/ 640637 w 5755736"/>
                <a:gd name="connsiteY38" fmla="*/ 744303 h 2921591"/>
                <a:gd name="connsiteX39" fmla="*/ 629552 w 5755736"/>
                <a:gd name="connsiteY39" fmla="*/ 771224 h 2921591"/>
                <a:gd name="connsiteX40" fmla="*/ 574653 w 5755736"/>
                <a:gd name="connsiteY40" fmla="*/ 887884 h 2921591"/>
                <a:gd name="connsiteX41" fmla="*/ 511836 w 5755736"/>
                <a:gd name="connsiteY41" fmla="*/ 999793 h 2921591"/>
                <a:gd name="connsiteX42" fmla="*/ 455881 w 5755736"/>
                <a:gd name="connsiteY42" fmla="*/ 1118565 h 2921591"/>
                <a:gd name="connsiteX43" fmla="*/ 376172 w 5755736"/>
                <a:gd name="connsiteY43" fmla="*/ 1284845 h 2921591"/>
                <a:gd name="connsiteX44" fmla="*/ 291184 w 5755736"/>
                <a:gd name="connsiteY44" fmla="*/ 1456404 h 2921591"/>
                <a:gd name="connsiteX45" fmla="*/ 198806 w 5755736"/>
                <a:gd name="connsiteY45" fmla="*/ 1648551 h 2921591"/>
                <a:gd name="connsiteX46" fmla="*/ 61031 w 5755736"/>
                <a:gd name="connsiteY46" fmla="*/ 1940993 h 2921591"/>
                <a:gd name="connsiteX47" fmla="*/ 27775 w 5755736"/>
                <a:gd name="connsiteY47" fmla="*/ 2015423 h 2921591"/>
                <a:gd name="connsiteX48" fmla="*/ 1909 w 5755736"/>
                <a:gd name="connsiteY48" fmla="*/ 2147391 h 2921591"/>
                <a:gd name="connsiteX49" fmla="*/ 1909 w 5755736"/>
                <a:gd name="connsiteY49" fmla="*/ 2147391 h 2921591"/>
                <a:gd name="connsiteX50" fmla="*/ 75812 w 5755736"/>
                <a:gd name="connsiteY50" fmla="*/ 2327396 h 2921591"/>
                <a:gd name="connsiteX51" fmla="*/ 275348 w 5755736"/>
                <a:gd name="connsiteY51" fmla="*/ 2802483 h 2921591"/>
                <a:gd name="connsiteX52" fmla="*/ 307549 w 5755736"/>
                <a:gd name="connsiteY52" fmla="*/ 2880081 h 2921591"/>
                <a:gd name="connsiteX53" fmla="*/ 324440 w 5755736"/>
                <a:gd name="connsiteY53" fmla="*/ 2919143 h 2921591"/>
                <a:gd name="connsiteX54" fmla="*/ 374589 w 5755736"/>
                <a:gd name="connsiteY54" fmla="*/ 2921255 h 2921591"/>
                <a:gd name="connsiteX55" fmla="*/ 2045838 w 5755736"/>
                <a:gd name="connsiteY55" fmla="*/ 2921255 h 2921591"/>
                <a:gd name="connsiteX56" fmla="*/ 2085428 w 5755736"/>
                <a:gd name="connsiteY56" fmla="*/ 2920727 h 2921591"/>
                <a:gd name="connsiteX57" fmla="*/ 2113933 w 5755736"/>
                <a:gd name="connsiteY57" fmla="*/ 2910169 h 2921591"/>
                <a:gd name="connsiteX58" fmla="*/ 2118156 w 5755736"/>
                <a:gd name="connsiteY58" fmla="*/ 2902251 h 2921591"/>
                <a:gd name="connsiteX59" fmla="*/ 2121324 w 5755736"/>
                <a:gd name="connsiteY59" fmla="*/ 2902779 h 2921591"/>
                <a:gd name="connsiteX60" fmla="*/ 2324555 w 5755736"/>
                <a:gd name="connsiteY60" fmla="*/ 2903307 h 2921591"/>
                <a:gd name="connsiteX61" fmla="*/ 2349893 w 5755736"/>
                <a:gd name="connsiteY61" fmla="*/ 2881136 h 2921591"/>
                <a:gd name="connsiteX62" fmla="*/ 2397402 w 5755736"/>
                <a:gd name="connsiteY62" fmla="*/ 2745473 h 2921591"/>
                <a:gd name="connsiteX63" fmla="*/ 2467609 w 5755736"/>
                <a:gd name="connsiteY63" fmla="*/ 2660485 h 2921591"/>
                <a:gd name="connsiteX64" fmla="*/ 3354437 w 5755736"/>
                <a:gd name="connsiteY64" fmla="*/ 2659957 h 2921591"/>
                <a:gd name="connsiteX65" fmla="*/ 3382415 w 5755736"/>
                <a:gd name="connsiteY65" fmla="*/ 2674210 h 2921591"/>
                <a:gd name="connsiteX66" fmla="*/ 3406697 w 5755736"/>
                <a:gd name="connsiteY66" fmla="*/ 2699548 h 2921591"/>
                <a:gd name="connsiteX67" fmla="*/ 3450510 w 5755736"/>
                <a:gd name="connsiteY67" fmla="*/ 2875858 h 2921591"/>
                <a:gd name="connsiteX68" fmla="*/ 3458428 w 5755736"/>
                <a:gd name="connsiteY68" fmla="*/ 2891166 h 2921591"/>
                <a:gd name="connsiteX69" fmla="*/ 3453678 w 5755736"/>
                <a:gd name="connsiteY69" fmla="*/ 2898028 h 2921591"/>
                <a:gd name="connsiteX70" fmla="*/ 3492212 w 5755736"/>
                <a:gd name="connsiteY70" fmla="*/ 2914920 h 2921591"/>
                <a:gd name="connsiteX71" fmla="*/ 3782543 w 5755736"/>
                <a:gd name="connsiteY71" fmla="*/ 2915448 h 2921591"/>
                <a:gd name="connsiteX72" fmla="*/ 4691542 w 5755736"/>
                <a:gd name="connsiteY72" fmla="*/ 2913864 h 2921591"/>
                <a:gd name="connsiteX73" fmla="*/ 5213082 w 5755736"/>
                <a:gd name="connsiteY73" fmla="*/ 2912809 h 2921591"/>
                <a:gd name="connsiteX74" fmla="*/ 5278538 w 5755736"/>
                <a:gd name="connsiteY74" fmla="*/ 2897500 h 2921591"/>
                <a:gd name="connsiteX75" fmla="*/ 5282233 w 5755736"/>
                <a:gd name="connsiteY75" fmla="*/ 2895917 h 2921591"/>
                <a:gd name="connsiteX76" fmla="*/ 5313378 w 5755736"/>
                <a:gd name="connsiteY76" fmla="*/ 2894333 h 2921591"/>
                <a:gd name="connsiteX77" fmla="*/ 5566229 w 5755736"/>
                <a:gd name="connsiteY77" fmla="*/ 2895917 h 2921591"/>
                <a:gd name="connsiteX78" fmla="*/ 5644882 w 5755736"/>
                <a:gd name="connsiteY78" fmla="*/ 2781896 h 2921591"/>
                <a:gd name="connsiteX79" fmla="*/ 5644882 w 5755736"/>
                <a:gd name="connsiteY79" fmla="*/ 2781896 h 2921591"/>
                <a:gd name="connsiteX80" fmla="*/ 5655968 w 5755736"/>
                <a:gd name="connsiteY80" fmla="*/ 2733332 h 2921591"/>
                <a:gd name="connsiteX81" fmla="*/ 5713506 w 5755736"/>
                <a:gd name="connsiteY81" fmla="*/ 2331619 h 2921591"/>
                <a:gd name="connsiteX82" fmla="*/ 5729342 w 5755736"/>
                <a:gd name="connsiteY82" fmla="*/ 2156365 h 2921591"/>
                <a:gd name="connsiteX83" fmla="*/ 5729342 w 5755736"/>
                <a:gd name="connsiteY83" fmla="*/ 2156365 h 2921591"/>
                <a:gd name="connsiteX84" fmla="*/ 5745179 w 5755736"/>
                <a:gd name="connsiteY84" fmla="*/ 2015951 h 2921591"/>
                <a:gd name="connsiteX85" fmla="*/ 5745179 w 5755736"/>
                <a:gd name="connsiteY85" fmla="*/ 2015951 h 2921591"/>
                <a:gd name="connsiteX86" fmla="*/ 5750985 w 5755736"/>
                <a:gd name="connsiteY86" fmla="*/ 1888205 h 2921591"/>
                <a:gd name="connsiteX87" fmla="*/ 5750457 w 5755736"/>
                <a:gd name="connsiteY87" fmla="*/ 1757293 h 2921591"/>
                <a:gd name="connsiteX88" fmla="*/ 2868793 w 5755736"/>
                <a:gd name="connsiteY88" fmla="*/ 15309 h 2921591"/>
                <a:gd name="connsiteX89" fmla="*/ 2868793 w 5755736"/>
                <a:gd name="connsiteY89" fmla="*/ 15309 h 2921591"/>
                <a:gd name="connsiteX90" fmla="*/ 2868793 w 5755736"/>
                <a:gd name="connsiteY90" fmla="*/ 15309 h 292159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4199036 w 5755736"/>
                <a:gd name="connsiteY24" fmla="*/ 10556 h 2916311"/>
                <a:gd name="connsiteX25" fmla="*/ 3953574 w 5755736"/>
                <a:gd name="connsiteY25" fmla="*/ 3694 h 2916311"/>
                <a:gd name="connsiteX26" fmla="*/ 3301650 w 5755736"/>
                <a:gd name="connsiteY26" fmla="*/ -1 h 2916311"/>
                <a:gd name="connsiteX27" fmla="*/ 2981230 w 5755736"/>
                <a:gd name="connsiteY27" fmla="*/ 7389 h 2916311"/>
                <a:gd name="connsiteX28" fmla="*/ 2868793 w 5755736"/>
                <a:gd name="connsiteY28" fmla="*/ 10029 h 2916311"/>
                <a:gd name="connsiteX29" fmla="*/ 2620164 w 5755736"/>
                <a:gd name="connsiteY29" fmla="*/ 20586 h 2916311"/>
                <a:gd name="connsiteX30" fmla="*/ 2541511 w 5755736"/>
                <a:gd name="connsiteY30" fmla="*/ 20586 h 2916311"/>
                <a:gd name="connsiteX31" fmla="*/ 2541511 w 5755736"/>
                <a:gd name="connsiteY31" fmla="*/ 20586 h 2916311"/>
                <a:gd name="connsiteX32" fmla="*/ 2181501 w 5755736"/>
                <a:gd name="connsiteY32" fmla="*/ 42757 h 2916311"/>
                <a:gd name="connsiteX33" fmla="*/ 1853691 w 5755736"/>
                <a:gd name="connsiteY33" fmla="*/ 72318 h 2916311"/>
                <a:gd name="connsiteX34" fmla="*/ 1366464 w 5755736"/>
                <a:gd name="connsiteY34" fmla="*/ 138830 h 2916311"/>
                <a:gd name="connsiteX35" fmla="*/ 959473 w 5755736"/>
                <a:gd name="connsiteY35" fmla="*/ 314084 h 2916311"/>
                <a:gd name="connsiteX36" fmla="*/ 688146 w 5755736"/>
                <a:gd name="connsiteY36" fmla="*/ 648228 h 2916311"/>
                <a:gd name="connsiteX37" fmla="*/ 640637 w 5755736"/>
                <a:gd name="connsiteY37" fmla="*/ 739023 h 2916311"/>
                <a:gd name="connsiteX38" fmla="*/ 629552 w 5755736"/>
                <a:gd name="connsiteY38" fmla="*/ 765944 h 2916311"/>
                <a:gd name="connsiteX39" fmla="*/ 574653 w 5755736"/>
                <a:gd name="connsiteY39" fmla="*/ 882604 h 2916311"/>
                <a:gd name="connsiteX40" fmla="*/ 511836 w 5755736"/>
                <a:gd name="connsiteY40" fmla="*/ 994513 h 2916311"/>
                <a:gd name="connsiteX41" fmla="*/ 455881 w 5755736"/>
                <a:gd name="connsiteY41" fmla="*/ 1113285 h 2916311"/>
                <a:gd name="connsiteX42" fmla="*/ 376172 w 5755736"/>
                <a:gd name="connsiteY42" fmla="*/ 1279565 h 2916311"/>
                <a:gd name="connsiteX43" fmla="*/ 291184 w 5755736"/>
                <a:gd name="connsiteY43" fmla="*/ 1451124 h 2916311"/>
                <a:gd name="connsiteX44" fmla="*/ 198806 w 5755736"/>
                <a:gd name="connsiteY44" fmla="*/ 1643271 h 2916311"/>
                <a:gd name="connsiteX45" fmla="*/ 61031 w 5755736"/>
                <a:gd name="connsiteY45" fmla="*/ 1935713 h 2916311"/>
                <a:gd name="connsiteX46" fmla="*/ 27775 w 5755736"/>
                <a:gd name="connsiteY46" fmla="*/ 2010143 h 2916311"/>
                <a:gd name="connsiteX47" fmla="*/ 1909 w 5755736"/>
                <a:gd name="connsiteY47" fmla="*/ 2142111 h 2916311"/>
                <a:gd name="connsiteX48" fmla="*/ 1909 w 5755736"/>
                <a:gd name="connsiteY48" fmla="*/ 2142111 h 2916311"/>
                <a:gd name="connsiteX49" fmla="*/ 75812 w 5755736"/>
                <a:gd name="connsiteY49" fmla="*/ 2322116 h 2916311"/>
                <a:gd name="connsiteX50" fmla="*/ 275348 w 5755736"/>
                <a:gd name="connsiteY50" fmla="*/ 2797203 h 2916311"/>
                <a:gd name="connsiteX51" fmla="*/ 307549 w 5755736"/>
                <a:gd name="connsiteY51" fmla="*/ 2874801 h 2916311"/>
                <a:gd name="connsiteX52" fmla="*/ 324440 w 5755736"/>
                <a:gd name="connsiteY52" fmla="*/ 2913863 h 2916311"/>
                <a:gd name="connsiteX53" fmla="*/ 374589 w 5755736"/>
                <a:gd name="connsiteY53" fmla="*/ 2915975 h 2916311"/>
                <a:gd name="connsiteX54" fmla="*/ 2045838 w 5755736"/>
                <a:gd name="connsiteY54" fmla="*/ 2915975 h 2916311"/>
                <a:gd name="connsiteX55" fmla="*/ 2085428 w 5755736"/>
                <a:gd name="connsiteY55" fmla="*/ 2915447 h 2916311"/>
                <a:gd name="connsiteX56" fmla="*/ 2113933 w 5755736"/>
                <a:gd name="connsiteY56" fmla="*/ 2904889 h 2916311"/>
                <a:gd name="connsiteX57" fmla="*/ 2118156 w 5755736"/>
                <a:gd name="connsiteY57" fmla="*/ 2896971 h 2916311"/>
                <a:gd name="connsiteX58" fmla="*/ 2121324 w 5755736"/>
                <a:gd name="connsiteY58" fmla="*/ 2897499 h 2916311"/>
                <a:gd name="connsiteX59" fmla="*/ 2324555 w 5755736"/>
                <a:gd name="connsiteY59" fmla="*/ 2898027 h 2916311"/>
                <a:gd name="connsiteX60" fmla="*/ 2349893 w 5755736"/>
                <a:gd name="connsiteY60" fmla="*/ 2875856 h 2916311"/>
                <a:gd name="connsiteX61" fmla="*/ 2397402 w 5755736"/>
                <a:gd name="connsiteY61" fmla="*/ 2740193 h 2916311"/>
                <a:gd name="connsiteX62" fmla="*/ 2467609 w 5755736"/>
                <a:gd name="connsiteY62" fmla="*/ 2655205 h 2916311"/>
                <a:gd name="connsiteX63" fmla="*/ 3354437 w 5755736"/>
                <a:gd name="connsiteY63" fmla="*/ 2654677 h 2916311"/>
                <a:gd name="connsiteX64" fmla="*/ 3382415 w 5755736"/>
                <a:gd name="connsiteY64" fmla="*/ 2668930 h 2916311"/>
                <a:gd name="connsiteX65" fmla="*/ 3406697 w 5755736"/>
                <a:gd name="connsiteY65" fmla="*/ 2694268 h 2916311"/>
                <a:gd name="connsiteX66" fmla="*/ 3450510 w 5755736"/>
                <a:gd name="connsiteY66" fmla="*/ 2870578 h 2916311"/>
                <a:gd name="connsiteX67" fmla="*/ 3458428 w 5755736"/>
                <a:gd name="connsiteY67" fmla="*/ 2885886 h 2916311"/>
                <a:gd name="connsiteX68" fmla="*/ 3453678 w 5755736"/>
                <a:gd name="connsiteY68" fmla="*/ 2892748 h 2916311"/>
                <a:gd name="connsiteX69" fmla="*/ 3492212 w 5755736"/>
                <a:gd name="connsiteY69" fmla="*/ 2909640 h 2916311"/>
                <a:gd name="connsiteX70" fmla="*/ 3782543 w 5755736"/>
                <a:gd name="connsiteY70" fmla="*/ 2910168 h 2916311"/>
                <a:gd name="connsiteX71" fmla="*/ 4691542 w 5755736"/>
                <a:gd name="connsiteY71" fmla="*/ 2908584 h 2916311"/>
                <a:gd name="connsiteX72" fmla="*/ 5213082 w 5755736"/>
                <a:gd name="connsiteY72" fmla="*/ 2907529 h 2916311"/>
                <a:gd name="connsiteX73" fmla="*/ 5278538 w 5755736"/>
                <a:gd name="connsiteY73" fmla="*/ 2892220 h 2916311"/>
                <a:gd name="connsiteX74" fmla="*/ 5282233 w 5755736"/>
                <a:gd name="connsiteY74" fmla="*/ 2890637 h 2916311"/>
                <a:gd name="connsiteX75" fmla="*/ 5313378 w 5755736"/>
                <a:gd name="connsiteY75" fmla="*/ 2889053 h 2916311"/>
                <a:gd name="connsiteX76" fmla="*/ 5566229 w 5755736"/>
                <a:gd name="connsiteY76" fmla="*/ 2890637 h 2916311"/>
                <a:gd name="connsiteX77" fmla="*/ 5644882 w 5755736"/>
                <a:gd name="connsiteY77" fmla="*/ 2776616 h 2916311"/>
                <a:gd name="connsiteX78" fmla="*/ 5644882 w 5755736"/>
                <a:gd name="connsiteY78" fmla="*/ 2776616 h 2916311"/>
                <a:gd name="connsiteX79" fmla="*/ 5655968 w 5755736"/>
                <a:gd name="connsiteY79" fmla="*/ 2728052 h 2916311"/>
                <a:gd name="connsiteX80" fmla="*/ 5713506 w 5755736"/>
                <a:gd name="connsiteY80" fmla="*/ 2326339 h 2916311"/>
                <a:gd name="connsiteX81" fmla="*/ 5729342 w 5755736"/>
                <a:gd name="connsiteY81" fmla="*/ 2151085 h 2916311"/>
                <a:gd name="connsiteX82" fmla="*/ 5729342 w 5755736"/>
                <a:gd name="connsiteY82" fmla="*/ 2151085 h 2916311"/>
                <a:gd name="connsiteX83" fmla="*/ 5745179 w 5755736"/>
                <a:gd name="connsiteY83" fmla="*/ 2010671 h 2916311"/>
                <a:gd name="connsiteX84" fmla="*/ 5745179 w 5755736"/>
                <a:gd name="connsiteY84" fmla="*/ 2010671 h 2916311"/>
                <a:gd name="connsiteX85" fmla="*/ 5750985 w 5755736"/>
                <a:gd name="connsiteY85" fmla="*/ 1882925 h 2916311"/>
                <a:gd name="connsiteX86" fmla="*/ 5750457 w 5755736"/>
                <a:gd name="connsiteY86" fmla="*/ 1752013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89" fmla="*/ 2868793 w 5755736"/>
                <a:gd name="connsiteY8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5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629552 w 5755736"/>
                <a:gd name="connsiteY36" fmla="*/ 765944 h 2916311"/>
                <a:gd name="connsiteX37" fmla="*/ 574653 w 5755736"/>
                <a:gd name="connsiteY37" fmla="*/ 882604 h 2916311"/>
                <a:gd name="connsiteX38" fmla="*/ 511836 w 5755736"/>
                <a:gd name="connsiteY38" fmla="*/ 994513 h 2916311"/>
                <a:gd name="connsiteX39" fmla="*/ 455881 w 5755736"/>
                <a:gd name="connsiteY39" fmla="*/ 1113285 h 2916311"/>
                <a:gd name="connsiteX40" fmla="*/ 376172 w 5755736"/>
                <a:gd name="connsiteY40" fmla="*/ 1279565 h 2916311"/>
                <a:gd name="connsiteX41" fmla="*/ 291184 w 5755736"/>
                <a:gd name="connsiteY41" fmla="*/ 1451124 h 2916311"/>
                <a:gd name="connsiteX42" fmla="*/ 198806 w 5755736"/>
                <a:gd name="connsiteY42" fmla="*/ 1643271 h 2916311"/>
                <a:gd name="connsiteX43" fmla="*/ 61031 w 5755736"/>
                <a:gd name="connsiteY43" fmla="*/ 1935713 h 2916311"/>
                <a:gd name="connsiteX44" fmla="*/ 27775 w 5755736"/>
                <a:gd name="connsiteY44" fmla="*/ 2010143 h 2916311"/>
                <a:gd name="connsiteX45" fmla="*/ 1909 w 5755736"/>
                <a:gd name="connsiteY45" fmla="*/ 2142111 h 2916311"/>
                <a:gd name="connsiteX46" fmla="*/ 1909 w 5755736"/>
                <a:gd name="connsiteY46" fmla="*/ 2142111 h 2916311"/>
                <a:gd name="connsiteX47" fmla="*/ 75812 w 5755736"/>
                <a:gd name="connsiteY47" fmla="*/ 2322116 h 2916311"/>
                <a:gd name="connsiteX48" fmla="*/ 275348 w 5755736"/>
                <a:gd name="connsiteY48" fmla="*/ 2797203 h 2916311"/>
                <a:gd name="connsiteX49" fmla="*/ 307549 w 5755736"/>
                <a:gd name="connsiteY49" fmla="*/ 2874801 h 2916311"/>
                <a:gd name="connsiteX50" fmla="*/ 324440 w 5755736"/>
                <a:gd name="connsiteY50" fmla="*/ 2913863 h 2916311"/>
                <a:gd name="connsiteX51" fmla="*/ 374589 w 5755736"/>
                <a:gd name="connsiteY51" fmla="*/ 2915975 h 2916311"/>
                <a:gd name="connsiteX52" fmla="*/ 2045838 w 5755736"/>
                <a:gd name="connsiteY52" fmla="*/ 2915975 h 2916311"/>
                <a:gd name="connsiteX53" fmla="*/ 2085428 w 5755736"/>
                <a:gd name="connsiteY53" fmla="*/ 2915447 h 2916311"/>
                <a:gd name="connsiteX54" fmla="*/ 2113933 w 5755736"/>
                <a:gd name="connsiteY54" fmla="*/ 2904889 h 2916311"/>
                <a:gd name="connsiteX55" fmla="*/ 2118156 w 5755736"/>
                <a:gd name="connsiteY55" fmla="*/ 2896971 h 2916311"/>
                <a:gd name="connsiteX56" fmla="*/ 2121324 w 5755736"/>
                <a:gd name="connsiteY56" fmla="*/ 2897499 h 2916311"/>
                <a:gd name="connsiteX57" fmla="*/ 2324555 w 5755736"/>
                <a:gd name="connsiteY57" fmla="*/ 2898027 h 2916311"/>
                <a:gd name="connsiteX58" fmla="*/ 2349893 w 5755736"/>
                <a:gd name="connsiteY58" fmla="*/ 2875856 h 2916311"/>
                <a:gd name="connsiteX59" fmla="*/ 2397402 w 5755736"/>
                <a:gd name="connsiteY59" fmla="*/ 2740193 h 2916311"/>
                <a:gd name="connsiteX60" fmla="*/ 2467609 w 5755736"/>
                <a:gd name="connsiteY60" fmla="*/ 2655205 h 2916311"/>
                <a:gd name="connsiteX61" fmla="*/ 3354437 w 5755736"/>
                <a:gd name="connsiteY61" fmla="*/ 2654677 h 2916311"/>
                <a:gd name="connsiteX62" fmla="*/ 3382415 w 5755736"/>
                <a:gd name="connsiteY62" fmla="*/ 2668930 h 2916311"/>
                <a:gd name="connsiteX63" fmla="*/ 3406697 w 5755736"/>
                <a:gd name="connsiteY63" fmla="*/ 2694268 h 2916311"/>
                <a:gd name="connsiteX64" fmla="*/ 3450510 w 5755736"/>
                <a:gd name="connsiteY64" fmla="*/ 2870578 h 2916311"/>
                <a:gd name="connsiteX65" fmla="*/ 3458428 w 5755736"/>
                <a:gd name="connsiteY65" fmla="*/ 2885886 h 2916311"/>
                <a:gd name="connsiteX66" fmla="*/ 3453678 w 5755736"/>
                <a:gd name="connsiteY66" fmla="*/ 2892748 h 2916311"/>
                <a:gd name="connsiteX67" fmla="*/ 3492212 w 5755736"/>
                <a:gd name="connsiteY67" fmla="*/ 2909640 h 2916311"/>
                <a:gd name="connsiteX68" fmla="*/ 3782543 w 5755736"/>
                <a:gd name="connsiteY68" fmla="*/ 2910168 h 2916311"/>
                <a:gd name="connsiteX69" fmla="*/ 4691542 w 5755736"/>
                <a:gd name="connsiteY69" fmla="*/ 2908584 h 2916311"/>
                <a:gd name="connsiteX70" fmla="*/ 5213082 w 5755736"/>
                <a:gd name="connsiteY70" fmla="*/ 2907529 h 2916311"/>
                <a:gd name="connsiteX71" fmla="*/ 5278538 w 5755736"/>
                <a:gd name="connsiteY71" fmla="*/ 2892220 h 2916311"/>
                <a:gd name="connsiteX72" fmla="*/ 5282233 w 5755736"/>
                <a:gd name="connsiteY72" fmla="*/ 2890637 h 2916311"/>
                <a:gd name="connsiteX73" fmla="*/ 5313378 w 5755736"/>
                <a:gd name="connsiteY73" fmla="*/ 2889053 h 2916311"/>
                <a:gd name="connsiteX74" fmla="*/ 5566229 w 5755736"/>
                <a:gd name="connsiteY74" fmla="*/ 2890637 h 2916311"/>
                <a:gd name="connsiteX75" fmla="*/ 5644882 w 5755736"/>
                <a:gd name="connsiteY75" fmla="*/ 2776616 h 2916311"/>
                <a:gd name="connsiteX76" fmla="*/ 5644882 w 5755736"/>
                <a:gd name="connsiteY76" fmla="*/ 2776616 h 2916311"/>
                <a:gd name="connsiteX77" fmla="*/ 5655968 w 5755736"/>
                <a:gd name="connsiteY77" fmla="*/ 2728052 h 2916311"/>
                <a:gd name="connsiteX78" fmla="*/ 5713506 w 5755736"/>
                <a:gd name="connsiteY78" fmla="*/ 2326339 h 2916311"/>
                <a:gd name="connsiteX79" fmla="*/ 5729342 w 5755736"/>
                <a:gd name="connsiteY79" fmla="*/ 2151085 h 2916311"/>
                <a:gd name="connsiteX80" fmla="*/ 5729342 w 5755736"/>
                <a:gd name="connsiteY80" fmla="*/ 2151085 h 2916311"/>
                <a:gd name="connsiteX81" fmla="*/ 5745179 w 5755736"/>
                <a:gd name="connsiteY81" fmla="*/ 2010671 h 2916311"/>
                <a:gd name="connsiteX82" fmla="*/ 5745179 w 5755736"/>
                <a:gd name="connsiteY82" fmla="*/ 2010671 h 2916311"/>
                <a:gd name="connsiteX83" fmla="*/ 5750985 w 5755736"/>
                <a:gd name="connsiteY83" fmla="*/ 1882925 h 2916311"/>
                <a:gd name="connsiteX84" fmla="*/ 5750457 w 5755736"/>
                <a:gd name="connsiteY84" fmla="*/ 1752013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511836 w 5755736"/>
                <a:gd name="connsiteY37" fmla="*/ 994513 h 2916311"/>
                <a:gd name="connsiteX38" fmla="*/ 455881 w 5755736"/>
                <a:gd name="connsiteY38" fmla="*/ 1113285 h 2916311"/>
                <a:gd name="connsiteX39" fmla="*/ 376172 w 5755736"/>
                <a:gd name="connsiteY39" fmla="*/ 1279565 h 2916311"/>
                <a:gd name="connsiteX40" fmla="*/ 291184 w 5755736"/>
                <a:gd name="connsiteY40" fmla="*/ 1451124 h 2916311"/>
                <a:gd name="connsiteX41" fmla="*/ 198806 w 5755736"/>
                <a:gd name="connsiteY41" fmla="*/ 1643271 h 2916311"/>
                <a:gd name="connsiteX42" fmla="*/ 61031 w 5755736"/>
                <a:gd name="connsiteY42" fmla="*/ 1935713 h 2916311"/>
                <a:gd name="connsiteX43" fmla="*/ 27775 w 5755736"/>
                <a:gd name="connsiteY43" fmla="*/ 2010143 h 2916311"/>
                <a:gd name="connsiteX44" fmla="*/ 1909 w 5755736"/>
                <a:gd name="connsiteY44" fmla="*/ 2142111 h 2916311"/>
                <a:gd name="connsiteX45" fmla="*/ 1909 w 5755736"/>
                <a:gd name="connsiteY45" fmla="*/ 2142111 h 2916311"/>
                <a:gd name="connsiteX46" fmla="*/ 75812 w 5755736"/>
                <a:gd name="connsiteY46" fmla="*/ 2322116 h 2916311"/>
                <a:gd name="connsiteX47" fmla="*/ 275348 w 5755736"/>
                <a:gd name="connsiteY47" fmla="*/ 2797203 h 2916311"/>
                <a:gd name="connsiteX48" fmla="*/ 307549 w 5755736"/>
                <a:gd name="connsiteY48" fmla="*/ 2874801 h 2916311"/>
                <a:gd name="connsiteX49" fmla="*/ 324440 w 5755736"/>
                <a:gd name="connsiteY49" fmla="*/ 2913863 h 2916311"/>
                <a:gd name="connsiteX50" fmla="*/ 374589 w 5755736"/>
                <a:gd name="connsiteY50" fmla="*/ 2915975 h 2916311"/>
                <a:gd name="connsiteX51" fmla="*/ 2045838 w 5755736"/>
                <a:gd name="connsiteY51" fmla="*/ 2915975 h 2916311"/>
                <a:gd name="connsiteX52" fmla="*/ 2085428 w 5755736"/>
                <a:gd name="connsiteY52" fmla="*/ 2915447 h 2916311"/>
                <a:gd name="connsiteX53" fmla="*/ 2113933 w 5755736"/>
                <a:gd name="connsiteY53" fmla="*/ 2904889 h 2916311"/>
                <a:gd name="connsiteX54" fmla="*/ 2118156 w 5755736"/>
                <a:gd name="connsiteY54" fmla="*/ 2896971 h 2916311"/>
                <a:gd name="connsiteX55" fmla="*/ 2121324 w 5755736"/>
                <a:gd name="connsiteY55" fmla="*/ 2897499 h 2916311"/>
                <a:gd name="connsiteX56" fmla="*/ 2324555 w 5755736"/>
                <a:gd name="connsiteY56" fmla="*/ 2898027 h 2916311"/>
                <a:gd name="connsiteX57" fmla="*/ 2349893 w 5755736"/>
                <a:gd name="connsiteY57" fmla="*/ 2875856 h 2916311"/>
                <a:gd name="connsiteX58" fmla="*/ 2397402 w 5755736"/>
                <a:gd name="connsiteY58" fmla="*/ 2740193 h 2916311"/>
                <a:gd name="connsiteX59" fmla="*/ 2467609 w 5755736"/>
                <a:gd name="connsiteY59" fmla="*/ 2655205 h 2916311"/>
                <a:gd name="connsiteX60" fmla="*/ 3354437 w 5755736"/>
                <a:gd name="connsiteY60" fmla="*/ 2654677 h 2916311"/>
                <a:gd name="connsiteX61" fmla="*/ 3382415 w 5755736"/>
                <a:gd name="connsiteY61" fmla="*/ 2668930 h 2916311"/>
                <a:gd name="connsiteX62" fmla="*/ 3406697 w 5755736"/>
                <a:gd name="connsiteY62" fmla="*/ 2694268 h 2916311"/>
                <a:gd name="connsiteX63" fmla="*/ 3450510 w 5755736"/>
                <a:gd name="connsiteY63" fmla="*/ 2870578 h 2916311"/>
                <a:gd name="connsiteX64" fmla="*/ 3458428 w 5755736"/>
                <a:gd name="connsiteY64" fmla="*/ 2885886 h 2916311"/>
                <a:gd name="connsiteX65" fmla="*/ 3453678 w 5755736"/>
                <a:gd name="connsiteY65" fmla="*/ 2892748 h 2916311"/>
                <a:gd name="connsiteX66" fmla="*/ 3492212 w 5755736"/>
                <a:gd name="connsiteY66" fmla="*/ 2909640 h 2916311"/>
                <a:gd name="connsiteX67" fmla="*/ 3782543 w 5755736"/>
                <a:gd name="connsiteY67" fmla="*/ 2910168 h 2916311"/>
                <a:gd name="connsiteX68" fmla="*/ 4691542 w 5755736"/>
                <a:gd name="connsiteY68" fmla="*/ 2908584 h 2916311"/>
                <a:gd name="connsiteX69" fmla="*/ 5213082 w 5755736"/>
                <a:gd name="connsiteY69" fmla="*/ 2907529 h 2916311"/>
                <a:gd name="connsiteX70" fmla="*/ 5278538 w 5755736"/>
                <a:gd name="connsiteY70" fmla="*/ 2892220 h 2916311"/>
                <a:gd name="connsiteX71" fmla="*/ 5282233 w 5755736"/>
                <a:gd name="connsiteY71" fmla="*/ 2890637 h 2916311"/>
                <a:gd name="connsiteX72" fmla="*/ 5313378 w 5755736"/>
                <a:gd name="connsiteY72" fmla="*/ 2889053 h 2916311"/>
                <a:gd name="connsiteX73" fmla="*/ 5566229 w 5755736"/>
                <a:gd name="connsiteY73" fmla="*/ 2890637 h 2916311"/>
                <a:gd name="connsiteX74" fmla="*/ 5644882 w 5755736"/>
                <a:gd name="connsiteY74" fmla="*/ 2776616 h 2916311"/>
                <a:gd name="connsiteX75" fmla="*/ 5644882 w 5755736"/>
                <a:gd name="connsiteY75" fmla="*/ 2776616 h 2916311"/>
                <a:gd name="connsiteX76" fmla="*/ 5655968 w 5755736"/>
                <a:gd name="connsiteY76" fmla="*/ 2728052 h 2916311"/>
                <a:gd name="connsiteX77" fmla="*/ 5713506 w 5755736"/>
                <a:gd name="connsiteY77" fmla="*/ 2326339 h 2916311"/>
                <a:gd name="connsiteX78" fmla="*/ 5729342 w 5755736"/>
                <a:gd name="connsiteY78" fmla="*/ 2151085 h 2916311"/>
                <a:gd name="connsiteX79" fmla="*/ 5729342 w 5755736"/>
                <a:gd name="connsiteY79" fmla="*/ 2151085 h 2916311"/>
                <a:gd name="connsiteX80" fmla="*/ 5745179 w 5755736"/>
                <a:gd name="connsiteY80" fmla="*/ 2010671 h 2916311"/>
                <a:gd name="connsiteX81" fmla="*/ 5745179 w 5755736"/>
                <a:gd name="connsiteY81" fmla="*/ 2010671 h 2916311"/>
                <a:gd name="connsiteX82" fmla="*/ 5750985 w 5755736"/>
                <a:gd name="connsiteY82" fmla="*/ 1882925 h 2916311"/>
                <a:gd name="connsiteX83" fmla="*/ 5750457 w 5755736"/>
                <a:gd name="connsiteY83" fmla="*/ 1752013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455881 w 5755736"/>
                <a:gd name="connsiteY37" fmla="*/ 1113285 h 2916311"/>
                <a:gd name="connsiteX38" fmla="*/ 376172 w 5755736"/>
                <a:gd name="connsiteY38" fmla="*/ 1279565 h 2916311"/>
                <a:gd name="connsiteX39" fmla="*/ 291184 w 5755736"/>
                <a:gd name="connsiteY39" fmla="*/ 1451124 h 2916311"/>
                <a:gd name="connsiteX40" fmla="*/ 198806 w 5755736"/>
                <a:gd name="connsiteY40" fmla="*/ 1643271 h 2916311"/>
                <a:gd name="connsiteX41" fmla="*/ 61031 w 5755736"/>
                <a:gd name="connsiteY41" fmla="*/ 1935713 h 2916311"/>
                <a:gd name="connsiteX42" fmla="*/ 27775 w 5755736"/>
                <a:gd name="connsiteY42" fmla="*/ 2010143 h 2916311"/>
                <a:gd name="connsiteX43" fmla="*/ 1909 w 5755736"/>
                <a:gd name="connsiteY43" fmla="*/ 2142111 h 2916311"/>
                <a:gd name="connsiteX44" fmla="*/ 1909 w 5755736"/>
                <a:gd name="connsiteY44" fmla="*/ 2142111 h 2916311"/>
                <a:gd name="connsiteX45" fmla="*/ 75812 w 5755736"/>
                <a:gd name="connsiteY45" fmla="*/ 2322116 h 2916311"/>
                <a:gd name="connsiteX46" fmla="*/ 275348 w 5755736"/>
                <a:gd name="connsiteY46" fmla="*/ 2797203 h 2916311"/>
                <a:gd name="connsiteX47" fmla="*/ 307549 w 5755736"/>
                <a:gd name="connsiteY47" fmla="*/ 2874801 h 2916311"/>
                <a:gd name="connsiteX48" fmla="*/ 324440 w 5755736"/>
                <a:gd name="connsiteY48" fmla="*/ 2913863 h 2916311"/>
                <a:gd name="connsiteX49" fmla="*/ 374589 w 5755736"/>
                <a:gd name="connsiteY49" fmla="*/ 2915975 h 2916311"/>
                <a:gd name="connsiteX50" fmla="*/ 2045838 w 5755736"/>
                <a:gd name="connsiteY50" fmla="*/ 2915975 h 2916311"/>
                <a:gd name="connsiteX51" fmla="*/ 2085428 w 5755736"/>
                <a:gd name="connsiteY51" fmla="*/ 2915447 h 2916311"/>
                <a:gd name="connsiteX52" fmla="*/ 2113933 w 5755736"/>
                <a:gd name="connsiteY52" fmla="*/ 2904889 h 2916311"/>
                <a:gd name="connsiteX53" fmla="*/ 2118156 w 5755736"/>
                <a:gd name="connsiteY53" fmla="*/ 2896971 h 2916311"/>
                <a:gd name="connsiteX54" fmla="*/ 2121324 w 5755736"/>
                <a:gd name="connsiteY54" fmla="*/ 2897499 h 2916311"/>
                <a:gd name="connsiteX55" fmla="*/ 2324555 w 5755736"/>
                <a:gd name="connsiteY55" fmla="*/ 2898027 h 2916311"/>
                <a:gd name="connsiteX56" fmla="*/ 2349893 w 5755736"/>
                <a:gd name="connsiteY56" fmla="*/ 2875856 h 2916311"/>
                <a:gd name="connsiteX57" fmla="*/ 2397402 w 5755736"/>
                <a:gd name="connsiteY57" fmla="*/ 2740193 h 2916311"/>
                <a:gd name="connsiteX58" fmla="*/ 2467609 w 5755736"/>
                <a:gd name="connsiteY58" fmla="*/ 2655205 h 2916311"/>
                <a:gd name="connsiteX59" fmla="*/ 3354437 w 5755736"/>
                <a:gd name="connsiteY59" fmla="*/ 2654677 h 2916311"/>
                <a:gd name="connsiteX60" fmla="*/ 3382415 w 5755736"/>
                <a:gd name="connsiteY60" fmla="*/ 2668930 h 2916311"/>
                <a:gd name="connsiteX61" fmla="*/ 3406697 w 5755736"/>
                <a:gd name="connsiteY61" fmla="*/ 2694268 h 2916311"/>
                <a:gd name="connsiteX62" fmla="*/ 3450510 w 5755736"/>
                <a:gd name="connsiteY62" fmla="*/ 2870578 h 2916311"/>
                <a:gd name="connsiteX63" fmla="*/ 3458428 w 5755736"/>
                <a:gd name="connsiteY63" fmla="*/ 2885886 h 2916311"/>
                <a:gd name="connsiteX64" fmla="*/ 3453678 w 5755736"/>
                <a:gd name="connsiteY64" fmla="*/ 2892748 h 2916311"/>
                <a:gd name="connsiteX65" fmla="*/ 3492212 w 5755736"/>
                <a:gd name="connsiteY65" fmla="*/ 2909640 h 2916311"/>
                <a:gd name="connsiteX66" fmla="*/ 3782543 w 5755736"/>
                <a:gd name="connsiteY66" fmla="*/ 2910168 h 2916311"/>
                <a:gd name="connsiteX67" fmla="*/ 4691542 w 5755736"/>
                <a:gd name="connsiteY67" fmla="*/ 2908584 h 2916311"/>
                <a:gd name="connsiteX68" fmla="*/ 5213082 w 5755736"/>
                <a:gd name="connsiteY68" fmla="*/ 2907529 h 2916311"/>
                <a:gd name="connsiteX69" fmla="*/ 5278538 w 5755736"/>
                <a:gd name="connsiteY69" fmla="*/ 2892220 h 2916311"/>
                <a:gd name="connsiteX70" fmla="*/ 5282233 w 5755736"/>
                <a:gd name="connsiteY70" fmla="*/ 2890637 h 2916311"/>
                <a:gd name="connsiteX71" fmla="*/ 5313378 w 5755736"/>
                <a:gd name="connsiteY71" fmla="*/ 2889053 h 2916311"/>
                <a:gd name="connsiteX72" fmla="*/ 5566229 w 5755736"/>
                <a:gd name="connsiteY72" fmla="*/ 2890637 h 2916311"/>
                <a:gd name="connsiteX73" fmla="*/ 5644882 w 5755736"/>
                <a:gd name="connsiteY73" fmla="*/ 2776616 h 2916311"/>
                <a:gd name="connsiteX74" fmla="*/ 5644882 w 5755736"/>
                <a:gd name="connsiteY74" fmla="*/ 2776616 h 2916311"/>
                <a:gd name="connsiteX75" fmla="*/ 5655968 w 5755736"/>
                <a:gd name="connsiteY75" fmla="*/ 2728052 h 2916311"/>
                <a:gd name="connsiteX76" fmla="*/ 5713506 w 5755736"/>
                <a:gd name="connsiteY76" fmla="*/ 2326339 h 2916311"/>
                <a:gd name="connsiteX77" fmla="*/ 5729342 w 5755736"/>
                <a:gd name="connsiteY77" fmla="*/ 2151085 h 2916311"/>
                <a:gd name="connsiteX78" fmla="*/ 5729342 w 5755736"/>
                <a:gd name="connsiteY78" fmla="*/ 2151085 h 2916311"/>
                <a:gd name="connsiteX79" fmla="*/ 5745179 w 5755736"/>
                <a:gd name="connsiteY79" fmla="*/ 2010671 h 2916311"/>
                <a:gd name="connsiteX80" fmla="*/ 5745179 w 5755736"/>
                <a:gd name="connsiteY80" fmla="*/ 2010671 h 2916311"/>
                <a:gd name="connsiteX81" fmla="*/ 5750985 w 5755736"/>
                <a:gd name="connsiteY81" fmla="*/ 1882925 h 2916311"/>
                <a:gd name="connsiteX82" fmla="*/ 5750457 w 5755736"/>
                <a:gd name="connsiteY82" fmla="*/ 1752013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376172 w 5755736"/>
                <a:gd name="connsiteY37" fmla="*/ 1279565 h 2916311"/>
                <a:gd name="connsiteX38" fmla="*/ 291184 w 5755736"/>
                <a:gd name="connsiteY38" fmla="*/ 1451124 h 2916311"/>
                <a:gd name="connsiteX39" fmla="*/ 198806 w 5755736"/>
                <a:gd name="connsiteY39" fmla="*/ 1643271 h 2916311"/>
                <a:gd name="connsiteX40" fmla="*/ 61031 w 5755736"/>
                <a:gd name="connsiteY40" fmla="*/ 1935713 h 2916311"/>
                <a:gd name="connsiteX41" fmla="*/ 27775 w 5755736"/>
                <a:gd name="connsiteY41" fmla="*/ 2010143 h 2916311"/>
                <a:gd name="connsiteX42" fmla="*/ 1909 w 5755736"/>
                <a:gd name="connsiteY42" fmla="*/ 2142111 h 2916311"/>
                <a:gd name="connsiteX43" fmla="*/ 1909 w 5755736"/>
                <a:gd name="connsiteY43" fmla="*/ 2142111 h 2916311"/>
                <a:gd name="connsiteX44" fmla="*/ 75812 w 5755736"/>
                <a:gd name="connsiteY44" fmla="*/ 2322116 h 2916311"/>
                <a:gd name="connsiteX45" fmla="*/ 275348 w 5755736"/>
                <a:gd name="connsiteY45" fmla="*/ 2797203 h 2916311"/>
                <a:gd name="connsiteX46" fmla="*/ 307549 w 5755736"/>
                <a:gd name="connsiteY46" fmla="*/ 2874801 h 2916311"/>
                <a:gd name="connsiteX47" fmla="*/ 324440 w 5755736"/>
                <a:gd name="connsiteY47" fmla="*/ 2913863 h 2916311"/>
                <a:gd name="connsiteX48" fmla="*/ 374589 w 5755736"/>
                <a:gd name="connsiteY48" fmla="*/ 2915975 h 2916311"/>
                <a:gd name="connsiteX49" fmla="*/ 2045838 w 5755736"/>
                <a:gd name="connsiteY49" fmla="*/ 2915975 h 2916311"/>
                <a:gd name="connsiteX50" fmla="*/ 2085428 w 5755736"/>
                <a:gd name="connsiteY50" fmla="*/ 2915447 h 2916311"/>
                <a:gd name="connsiteX51" fmla="*/ 2113933 w 5755736"/>
                <a:gd name="connsiteY51" fmla="*/ 2904889 h 2916311"/>
                <a:gd name="connsiteX52" fmla="*/ 2118156 w 5755736"/>
                <a:gd name="connsiteY52" fmla="*/ 2896971 h 2916311"/>
                <a:gd name="connsiteX53" fmla="*/ 2121324 w 5755736"/>
                <a:gd name="connsiteY53" fmla="*/ 2897499 h 2916311"/>
                <a:gd name="connsiteX54" fmla="*/ 2324555 w 5755736"/>
                <a:gd name="connsiteY54" fmla="*/ 2898027 h 2916311"/>
                <a:gd name="connsiteX55" fmla="*/ 2349893 w 5755736"/>
                <a:gd name="connsiteY55" fmla="*/ 2875856 h 2916311"/>
                <a:gd name="connsiteX56" fmla="*/ 2397402 w 5755736"/>
                <a:gd name="connsiteY56" fmla="*/ 2740193 h 2916311"/>
                <a:gd name="connsiteX57" fmla="*/ 2467609 w 5755736"/>
                <a:gd name="connsiteY57" fmla="*/ 2655205 h 2916311"/>
                <a:gd name="connsiteX58" fmla="*/ 3354437 w 5755736"/>
                <a:gd name="connsiteY58" fmla="*/ 2654677 h 2916311"/>
                <a:gd name="connsiteX59" fmla="*/ 3382415 w 5755736"/>
                <a:gd name="connsiteY59" fmla="*/ 2668930 h 2916311"/>
                <a:gd name="connsiteX60" fmla="*/ 3406697 w 5755736"/>
                <a:gd name="connsiteY60" fmla="*/ 2694268 h 2916311"/>
                <a:gd name="connsiteX61" fmla="*/ 3450510 w 5755736"/>
                <a:gd name="connsiteY61" fmla="*/ 2870578 h 2916311"/>
                <a:gd name="connsiteX62" fmla="*/ 3458428 w 5755736"/>
                <a:gd name="connsiteY62" fmla="*/ 2885886 h 2916311"/>
                <a:gd name="connsiteX63" fmla="*/ 3453678 w 5755736"/>
                <a:gd name="connsiteY63" fmla="*/ 2892748 h 2916311"/>
                <a:gd name="connsiteX64" fmla="*/ 3492212 w 5755736"/>
                <a:gd name="connsiteY64" fmla="*/ 2909640 h 2916311"/>
                <a:gd name="connsiteX65" fmla="*/ 3782543 w 5755736"/>
                <a:gd name="connsiteY65" fmla="*/ 2910168 h 2916311"/>
                <a:gd name="connsiteX66" fmla="*/ 4691542 w 5755736"/>
                <a:gd name="connsiteY66" fmla="*/ 2908584 h 2916311"/>
                <a:gd name="connsiteX67" fmla="*/ 5213082 w 5755736"/>
                <a:gd name="connsiteY67" fmla="*/ 2907529 h 2916311"/>
                <a:gd name="connsiteX68" fmla="*/ 5278538 w 5755736"/>
                <a:gd name="connsiteY68" fmla="*/ 2892220 h 2916311"/>
                <a:gd name="connsiteX69" fmla="*/ 5282233 w 5755736"/>
                <a:gd name="connsiteY69" fmla="*/ 2890637 h 2916311"/>
                <a:gd name="connsiteX70" fmla="*/ 5313378 w 5755736"/>
                <a:gd name="connsiteY70" fmla="*/ 2889053 h 2916311"/>
                <a:gd name="connsiteX71" fmla="*/ 5566229 w 5755736"/>
                <a:gd name="connsiteY71" fmla="*/ 2890637 h 2916311"/>
                <a:gd name="connsiteX72" fmla="*/ 5644882 w 5755736"/>
                <a:gd name="connsiteY72" fmla="*/ 2776616 h 2916311"/>
                <a:gd name="connsiteX73" fmla="*/ 5644882 w 5755736"/>
                <a:gd name="connsiteY73" fmla="*/ 2776616 h 2916311"/>
                <a:gd name="connsiteX74" fmla="*/ 5655968 w 5755736"/>
                <a:gd name="connsiteY74" fmla="*/ 2728052 h 2916311"/>
                <a:gd name="connsiteX75" fmla="*/ 5713506 w 5755736"/>
                <a:gd name="connsiteY75" fmla="*/ 2326339 h 2916311"/>
                <a:gd name="connsiteX76" fmla="*/ 5729342 w 5755736"/>
                <a:gd name="connsiteY76" fmla="*/ 2151085 h 2916311"/>
                <a:gd name="connsiteX77" fmla="*/ 5729342 w 5755736"/>
                <a:gd name="connsiteY77" fmla="*/ 2151085 h 2916311"/>
                <a:gd name="connsiteX78" fmla="*/ 5745179 w 5755736"/>
                <a:gd name="connsiteY78" fmla="*/ 2010671 h 2916311"/>
                <a:gd name="connsiteX79" fmla="*/ 5745179 w 5755736"/>
                <a:gd name="connsiteY79" fmla="*/ 2010671 h 2916311"/>
                <a:gd name="connsiteX80" fmla="*/ 5750985 w 5755736"/>
                <a:gd name="connsiteY80" fmla="*/ 1882925 h 2916311"/>
                <a:gd name="connsiteX81" fmla="*/ 5750457 w 5755736"/>
                <a:gd name="connsiteY81" fmla="*/ 1752013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291184 w 5755736"/>
                <a:gd name="connsiteY37" fmla="*/ 1451124 h 2916311"/>
                <a:gd name="connsiteX38" fmla="*/ 198806 w 5755736"/>
                <a:gd name="connsiteY38" fmla="*/ 1643271 h 2916311"/>
                <a:gd name="connsiteX39" fmla="*/ 61031 w 5755736"/>
                <a:gd name="connsiteY39" fmla="*/ 1935713 h 2916311"/>
                <a:gd name="connsiteX40" fmla="*/ 27775 w 5755736"/>
                <a:gd name="connsiteY40" fmla="*/ 2010143 h 2916311"/>
                <a:gd name="connsiteX41" fmla="*/ 1909 w 5755736"/>
                <a:gd name="connsiteY41" fmla="*/ 2142111 h 2916311"/>
                <a:gd name="connsiteX42" fmla="*/ 1909 w 5755736"/>
                <a:gd name="connsiteY42" fmla="*/ 2142111 h 2916311"/>
                <a:gd name="connsiteX43" fmla="*/ 75812 w 5755736"/>
                <a:gd name="connsiteY43" fmla="*/ 2322116 h 2916311"/>
                <a:gd name="connsiteX44" fmla="*/ 275348 w 5755736"/>
                <a:gd name="connsiteY44" fmla="*/ 2797203 h 2916311"/>
                <a:gd name="connsiteX45" fmla="*/ 307549 w 5755736"/>
                <a:gd name="connsiteY45" fmla="*/ 2874801 h 2916311"/>
                <a:gd name="connsiteX46" fmla="*/ 324440 w 5755736"/>
                <a:gd name="connsiteY46" fmla="*/ 2913863 h 2916311"/>
                <a:gd name="connsiteX47" fmla="*/ 374589 w 5755736"/>
                <a:gd name="connsiteY47" fmla="*/ 2915975 h 2916311"/>
                <a:gd name="connsiteX48" fmla="*/ 2045838 w 5755736"/>
                <a:gd name="connsiteY48" fmla="*/ 2915975 h 2916311"/>
                <a:gd name="connsiteX49" fmla="*/ 2085428 w 5755736"/>
                <a:gd name="connsiteY49" fmla="*/ 2915447 h 2916311"/>
                <a:gd name="connsiteX50" fmla="*/ 2113933 w 5755736"/>
                <a:gd name="connsiteY50" fmla="*/ 2904889 h 2916311"/>
                <a:gd name="connsiteX51" fmla="*/ 2118156 w 5755736"/>
                <a:gd name="connsiteY51" fmla="*/ 2896971 h 2916311"/>
                <a:gd name="connsiteX52" fmla="*/ 2121324 w 5755736"/>
                <a:gd name="connsiteY52" fmla="*/ 2897499 h 2916311"/>
                <a:gd name="connsiteX53" fmla="*/ 2324555 w 5755736"/>
                <a:gd name="connsiteY53" fmla="*/ 2898027 h 2916311"/>
                <a:gd name="connsiteX54" fmla="*/ 2349893 w 5755736"/>
                <a:gd name="connsiteY54" fmla="*/ 2875856 h 2916311"/>
                <a:gd name="connsiteX55" fmla="*/ 2397402 w 5755736"/>
                <a:gd name="connsiteY55" fmla="*/ 2740193 h 2916311"/>
                <a:gd name="connsiteX56" fmla="*/ 2467609 w 5755736"/>
                <a:gd name="connsiteY56" fmla="*/ 2655205 h 2916311"/>
                <a:gd name="connsiteX57" fmla="*/ 3354437 w 5755736"/>
                <a:gd name="connsiteY57" fmla="*/ 2654677 h 2916311"/>
                <a:gd name="connsiteX58" fmla="*/ 3382415 w 5755736"/>
                <a:gd name="connsiteY58" fmla="*/ 2668930 h 2916311"/>
                <a:gd name="connsiteX59" fmla="*/ 3406697 w 5755736"/>
                <a:gd name="connsiteY59" fmla="*/ 2694268 h 2916311"/>
                <a:gd name="connsiteX60" fmla="*/ 3450510 w 5755736"/>
                <a:gd name="connsiteY60" fmla="*/ 2870578 h 2916311"/>
                <a:gd name="connsiteX61" fmla="*/ 3458428 w 5755736"/>
                <a:gd name="connsiteY61" fmla="*/ 2885886 h 2916311"/>
                <a:gd name="connsiteX62" fmla="*/ 3453678 w 5755736"/>
                <a:gd name="connsiteY62" fmla="*/ 2892748 h 2916311"/>
                <a:gd name="connsiteX63" fmla="*/ 3492212 w 5755736"/>
                <a:gd name="connsiteY63" fmla="*/ 2909640 h 2916311"/>
                <a:gd name="connsiteX64" fmla="*/ 3782543 w 5755736"/>
                <a:gd name="connsiteY64" fmla="*/ 2910168 h 2916311"/>
                <a:gd name="connsiteX65" fmla="*/ 4691542 w 5755736"/>
                <a:gd name="connsiteY65" fmla="*/ 2908584 h 2916311"/>
                <a:gd name="connsiteX66" fmla="*/ 5213082 w 5755736"/>
                <a:gd name="connsiteY66" fmla="*/ 2907529 h 2916311"/>
                <a:gd name="connsiteX67" fmla="*/ 5278538 w 5755736"/>
                <a:gd name="connsiteY67" fmla="*/ 2892220 h 2916311"/>
                <a:gd name="connsiteX68" fmla="*/ 5282233 w 5755736"/>
                <a:gd name="connsiteY68" fmla="*/ 2890637 h 2916311"/>
                <a:gd name="connsiteX69" fmla="*/ 5313378 w 5755736"/>
                <a:gd name="connsiteY69" fmla="*/ 2889053 h 2916311"/>
                <a:gd name="connsiteX70" fmla="*/ 5566229 w 5755736"/>
                <a:gd name="connsiteY70" fmla="*/ 2890637 h 2916311"/>
                <a:gd name="connsiteX71" fmla="*/ 5644882 w 5755736"/>
                <a:gd name="connsiteY71" fmla="*/ 2776616 h 2916311"/>
                <a:gd name="connsiteX72" fmla="*/ 5644882 w 5755736"/>
                <a:gd name="connsiteY72" fmla="*/ 2776616 h 2916311"/>
                <a:gd name="connsiteX73" fmla="*/ 5655968 w 5755736"/>
                <a:gd name="connsiteY73" fmla="*/ 2728052 h 2916311"/>
                <a:gd name="connsiteX74" fmla="*/ 5713506 w 5755736"/>
                <a:gd name="connsiteY74" fmla="*/ 2326339 h 2916311"/>
                <a:gd name="connsiteX75" fmla="*/ 5729342 w 5755736"/>
                <a:gd name="connsiteY75" fmla="*/ 2151085 h 2916311"/>
                <a:gd name="connsiteX76" fmla="*/ 5729342 w 5755736"/>
                <a:gd name="connsiteY76" fmla="*/ 2151085 h 2916311"/>
                <a:gd name="connsiteX77" fmla="*/ 5745179 w 5755736"/>
                <a:gd name="connsiteY77" fmla="*/ 2010671 h 2916311"/>
                <a:gd name="connsiteX78" fmla="*/ 5745179 w 5755736"/>
                <a:gd name="connsiteY78" fmla="*/ 2010671 h 2916311"/>
                <a:gd name="connsiteX79" fmla="*/ 5750985 w 5755736"/>
                <a:gd name="connsiteY79" fmla="*/ 1882925 h 2916311"/>
                <a:gd name="connsiteX80" fmla="*/ 5750457 w 5755736"/>
                <a:gd name="connsiteY80" fmla="*/ 1752013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198806 w 5755736"/>
                <a:gd name="connsiteY37" fmla="*/ 1643271 h 2916311"/>
                <a:gd name="connsiteX38" fmla="*/ 61031 w 5755736"/>
                <a:gd name="connsiteY38" fmla="*/ 1935713 h 2916311"/>
                <a:gd name="connsiteX39" fmla="*/ 27775 w 5755736"/>
                <a:gd name="connsiteY39" fmla="*/ 2010143 h 2916311"/>
                <a:gd name="connsiteX40" fmla="*/ 1909 w 5755736"/>
                <a:gd name="connsiteY40" fmla="*/ 2142111 h 2916311"/>
                <a:gd name="connsiteX41" fmla="*/ 1909 w 5755736"/>
                <a:gd name="connsiteY41" fmla="*/ 2142111 h 2916311"/>
                <a:gd name="connsiteX42" fmla="*/ 75812 w 5755736"/>
                <a:gd name="connsiteY42" fmla="*/ 2322116 h 2916311"/>
                <a:gd name="connsiteX43" fmla="*/ 275348 w 5755736"/>
                <a:gd name="connsiteY43" fmla="*/ 2797203 h 2916311"/>
                <a:gd name="connsiteX44" fmla="*/ 307549 w 5755736"/>
                <a:gd name="connsiteY44" fmla="*/ 2874801 h 2916311"/>
                <a:gd name="connsiteX45" fmla="*/ 324440 w 5755736"/>
                <a:gd name="connsiteY45" fmla="*/ 2913863 h 2916311"/>
                <a:gd name="connsiteX46" fmla="*/ 374589 w 5755736"/>
                <a:gd name="connsiteY46" fmla="*/ 2915975 h 2916311"/>
                <a:gd name="connsiteX47" fmla="*/ 2045838 w 5755736"/>
                <a:gd name="connsiteY47" fmla="*/ 2915975 h 2916311"/>
                <a:gd name="connsiteX48" fmla="*/ 2085428 w 5755736"/>
                <a:gd name="connsiteY48" fmla="*/ 2915447 h 2916311"/>
                <a:gd name="connsiteX49" fmla="*/ 2113933 w 5755736"/>
                <a:gd name="connsiteY49" fmla="*/ 2904889 h 2916311"/>
                <a:gd name="connsiteX50" fmla="*/ 2118156 w 5755736"/>
                <a:gd name="connsiteY50" fmla="*/ 2896971 h 2916311"/>
                <a:gd name="connsiteX51" fmla="*/ 2121324 w 5755736"/>
                <a:gd name="connsiteY51" fmla="*/ 2897499 h 2916311"/>
                <a:gd name="connsiteX52" fmla="*/ 2324555 w 5755736"/>
                <a:gd name="connsiteY52" fmla="*/ 2898027 h 2916311"/>
                <a:gd name="connsiteX53" fmla="*/ 2349893 w 5755736"/>
                <a:gd name="connsiteY53" fmla="*/ 2875856 h 2916311"/>
                <a:gd name="connsiteX54" fmla="*/ 2397402 w 5755736"/>
                <a:gd name="connsiteY54" fmla="*/ 2740193 h 2916311"/>
                <a:gd name="connsiteX55" fmla="*/ 2467609 w 5755736"/>
                <a:gd name="connsiteY55" fmla="*/ 2655205 h 2916311"/>
                <a:gd name="connsiteX56" fmla="*/ 3354437 w 5755736"/>
                <a:gd name="connsiteY56" fmla="*/ 2654677 h 2916311"/>
                <a:gd name="connsiteX57" fmla="*/ 3382415 w 5755736"/>
                <a:gd name="connsiteY57" fmla="*/ 2668930 h 2916311"/>
                <a:gd name="connsiteX58" fmla="*/ 3406697 w 5755736"/>
                <a:gd name="connsiteY58" fmla="*/ 2694268 h 2916311"/>
                <a:gd name="connsiteX59" fmla="*/ 3450510 w 5755736"/>
                <a:gd name="connsiteY59" fmla="*/ 2870578 h 2916311"/>
                <a:gd name="connsiteX60" fmla="*/ 3458428 w 5755736"/>
                <a:gd name="connsiteY60" fmla="*/ 2885886 h 2916311"/>
                <a:gd name="connsiteX61" fmla="*/ 3453678 w 5755736"/>
                <a:gd name="connsiteY61" fmla="*/ 2892748 h 2916311"/>
                <a:gd name="connsiteX62" fmla="*/ 3492212 w 5755736"/>
                <a:gd name="connsiteY62" fmla="*/ 2909640 h 2916311"/>
                <a:gd name="connsiteX63" fmla="*/ 3782543 w 5755736"/>
                <a:gd name="connsiteY63" fmla="*/ 2910168 h 2916311"/>
                <a:gd name="connsiteX64" fmla="*/ 4691542 w 5755736"/>
                <a:gd name="connsiteY64" fmla="*/ 2908584 h 2916311"/>
                <a:gd name="connsiteX65" fmla="*/ 5213082 w 5755736"/>
                <a:gd name="connsiteY65" fmla="*/ 2907529 h 2916311"/>
                <a:gd name="connsiteX66" fmla="*/ 5278538 w 5755736"/>
                <a:gd name="connsiteY66" fmla="*/ 2892220 h 2916311"/>
                <a:gd name="connsiteX67" fmla="*/ 5282233 w 5755736"/>
                <a:gd name="connsiteY67" fmla="*/ 2890637 h 2916311"/>
                <a:gd name="connsiteX68" fmla="*/ 5313378 w 5755736"/>
                <a:gd name="connsiteY68" fmla="*/ 2889053 h 2916311"/>
                <a:gd name="connsiteX69" fmla="*/ 5566229 w 5755736"/>
                <a:gd name="connsiteY69" fmla="*/ 2890637 h 2916311"/>
                <a:gd name="connsiteX70" fmla="*/ 5644882 w 5755736"/>
                <a:gd name="connsiteY70" fmla="*/ 2776616 h 2916311"/>
                <a:gd name="connsiteX71" fmla="*/ 5644882 w 5755736"/>
                <a:gd name="connsiteY71" fmla="*/ 2776616 h 2916311"/>
                <a:gd name="connsiteX72" fmla="*/ 5655968 w 5755736"/>
                <a:gd name="connsiteY72" fmla="*/ 2728052 h 2916311"/>
                <a:gd name="connsiteX73" fmla="*/ 5713506 w 5755736"/>
                <a:gd name="connsiteY73" fmla="*/ 2326339 h 2916311"/>
                <a:gd name="connsiteX74" fmla="*/ 5729342 w 5755736"/>
                <a:gd name="connsiteY74" fmla="*/ 2151085 h 2916311"/>
                <a:gd name="connsiteX75" fmla="*/ 5729342 w 5755736"/>
                <a:gd name="connsiteY75" fmla="*/ 2151085 h 2916311"/>
                <a:gd name="connsiteX76" fmla="*/ 5745179 w 5755736"/>
                <a:gd name="connsiteY76" fmla="*/ 2010671 h 2916311"/>
                <a:gd name="connsiteX77" fmla="*/ 5745179 w 5755736"/>
                <a:gd name="connsiteY77" fmla="*/ 2010671 h 2916311"/>
                <a:gd name="connsiteX78" fmla="*/ 5750985 w 5755736"/>
                <a:gd name="connsiteY78" fmla="*/ 1882925 h 2916311"/>
                <a:gd name="connsiteX79" fmla="*/ 5750457 w 5755736"/>
                <a:gd name="connsiteY79" fmla="*/ 1752013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0510 w 5755736"/>
                <a:gd name="connsiteY58" fmla="*/ 2870578 h 2916311"/>
                <a:gd name="connsiteX59" fmla="*/ 3458428 w 5755736"/>
                <a:gd name="connsiteY59" fmla="*/ 2885886 h 2916311"/>
                <a:gd name="connsiteX60" fmla="*/ 3453678 w 5755736"/>
                <a:gd name="connsiteY60" fmla="*/ 2892748 h 2916311"/>
                <a:gd name="connsiteX61" fmla="*/ 3492212 w 5755736"/>
                <a:gd name="connsiteY61" fmla="*/ 2909640 h 2916311"/>
                <a:gd name="connsiteX62" fmla="*/ 3782543 w 5755736"/>
                <a:gd name="connsiteY62" fmla="*/ 2910168 h 2916311"/>
                <a:gd name="connsiteX63" fmla="*/ 4691542 w 5755736"/>
                <a:gd name="connsiteY63" fmla="*/ 2908584 h 2916311"/>
                <a:gd name="connsiteX64" fmla="*/ 5213082 w 5755736"/>
                <a:gd name="connsiteY64" fmla="*/ 2907529 h 2916311"/>
                <a:gd name="connsiteX65" fmla="*/ 5278538 w 5755736"/>
                <a:gd name="connsiteY65" fmla="*/ 2892220 h 2916311"/>
                <a:gd name="connsiteX66" fmla="*/ 5282233 w 5755736"/>
                <a:gd name="connsiteY66" fmla="*/ 2890637 h 2916311"/>
                <a:gd name="connsiteX67" fmla="*/ 5313378 w 5755736"/>
                <a:gd name="connsiteY67" fmla="*/ 2889053 h 2916311"/>
                <a:gd name="connsiteX68" fmla="*/ 5566229 w 5755736"/>
                <a:gd name="connsiteY68" fmla="*/ 2890637 h 2916311"/>
                <a:gd name="connsiteX69" fmla="*/ 5644882 w 5755736"/>
                <a:gd name="connsiteY69" fmla="*/ 2776616 h 2916311"/>
                <a:gd name="connsiteX70" fmla="*/ 5644882 w 5755736"/>
                <a:gd name="connsiteY70" fmla="*/ 2776616 h 2916311"/>
                <a:gd name="connsiteX71" fmla="*/ 5655968 w 5755736"/>
                <a:gd name="connsiteY71" fmla="*/ 2728052 h 2916311"/>
                <a:gd name="connsiteX72" fmla="*/ 5713506 w 5755736"/>
                <a:gd name="connsiteY72" fmla="*/ 2326339 h 2916311"/>
                <a:gd name="connsiteX73" fmla="*/ 5729342 w 5755736"/>
                <a:gd name="connsiteY73" fmla="*/ 2151085 h 2916311"/>
                <a:gd name="connsiteX74" fmla="*/ 5729342 w 5755736"/>
                <a:gd name="connsiteY74" fmla="*/ 2151085 h 2916311"/>
                <a:gd name="connsiteX75" fmla="*/ 5745179 w 5755736"/>
                <a:gd name="connsiteY75" fmla="*/ 2010671 h 2916311"/>
                <a:gd name="connsiteX76" fmla="*/ 5745179 w 5755736"/>
                <a:gd name="connsiteY76" fmla="*/ 2010671 h 2916311"/>
                <a:gd name="connsiteX77" fmla="*/ 5750985 w 5755736"/>
                <a:gd name="connsiteY77" fmla="*/ 1882925 h 2916311"/>
                <a:gd name="connsiteX78" fmla="*/ 5750457 w 5755736"/>
                <a:gd name="connsiteY78" fmla="*/ 1752013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53678 w 5755736"/>
                <a:gd name="connsiteY59" fmla="*/ 2892748 h 2916311"/>
                <a:gd name="connsiteX60" fmla="*/ 3492212 w 5755736"/>
                <a:gd name="connsiteY60" fmla="*/ 2909640 h 2916311"/>
                <a:gd name="connsiteX61" fmla="*/ 3782543 w 5755736"/>
                <a:gd name="connsiteY61" fmla="*/ 2910168 h 2916311"/>
                <a:gd name="connsiteX62" fmla="*/ 4691542 w 5755736"/>
                <a:gd name="connsiteY62" fmla="*/ 2908584 h 2916311"/>
                <a:gd name="connsiteX63" fmla="*/ 5213082 w 5755736"/>
                <a:gd name="connsiteY63" fmla="*/ 2907529 h 2916311"/>
                <a:gd name="connsiteX64" fmla="*/ 5278538 w 5755736"/>
                <a:gd name="connsiteY64" fmla="*/ 2892220 h 2916311"/>
                <a:gd name="connsiteX65" fmla="*/ 5282233 w 5755736"/>
                <a:gd name="connsiteY65" fmla="*/ 2890637 h 2916311"/>
                <a:gd name="connsiteX66" fmla="*/ 5313378 w 5755736"/>
                <a:gd name="connsiteY66" fmla="*/ 2889053 h 2916311"/>
                <a:gd name="connsiteX67" fmla="*/ 5566229 w 5755736"/>
                <a:gd name="connsiteY67" fmla="*/ 2890637 h 2916311"/>
                <a:gd name="connsiteX68" fmla="*/ 5644882 w 5755736"/>
                <a:gd name="connsiteY68" fmla="*/ 2776616 h 2916311"/>
                <a:gd name="connsiteX69" fmla="*/ 5644882 w 5755736"/>
                <a:gd name="connsiteY69" fmla="*/ 2776616 h 2916311"/>
                <a:gd name="connsiteX70" fmla="*/ 5655968 w 5755736"/>
                <a:gd name="connsiteY70" fmla="*/ 2728052 h 2916311"/>
                <a:gd name="connsiteX71" fmla="*/ 5713506 w 5755736"/>
                <a:gd name="connsiteY71" fmla="*/ 2326339 h 2916311"/>
                <a:gd name="connsiteX72" fmla="*/ 5729342 w 5755736"/>
                <a:gd name="connsiteY72" fmla="*/ 2151085 h 2916311"/>
                <a:gd name="connsiteX73" fmla="*/ 5729342 w 5755736"/>
                <a:gd name="connsiteY73" fmla="*/ 2151085 h 2916311"/>
                <a:gd name="connsiteX74" fmla="*/ 5745179 w 5755736"/>
                <a:gd name="connsiteY74" fmla="*/ 2010671 h 2916311"/>
                <a:gd name="connsiteX75" fmla="*/ 5745179 w 5755736"/>
                <a:gd name="connsiteY75" fmla="*/ 2010671 h 2916311"/>
                <a:gd name="connsiteX76" fmla="*/ 5750985 w 5755736"/>
                <a:gd name="connsiteY76" fmla="*/ 1882925 h 2916311"/>
                <a:gd name="connsiteX77" fmla="*/ 5750457 w 5755736"/>
                <a:gd name="connsiteY77" fmla="*/ 1752013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92212 w 5755736"/>
                <a:gd name="connsiteY59" fmla="*/ 2909640 h 2916311"/>
                <a:gd name="connsiteX60" fmla="*/ 3782543 w 5755736"/>
                <a:gd name="connsiteY60" fmla="*/ 2910168 h 2916311"/>
                <a:gd name="connsiteX61" fmla="*/ 4691542 w 5755736"/>
                <a:gd name="connsiteY61" fmla="*/ 2908584 h 2916311"/>
                <a:gd name="connsiteX62" fmla="*/ 5213082 w 5755736"/>
                <a:gd name="connsiteY62" fmla="*/ 2907529 h 2916311"/>
                <a:gd name="connsiteX63" fmla="*/ 5278538 w 5755736"/>
                <a:gd name="connsiteY63" fmla="*/ 2892220 h 2916311"/>
                <a:gd name="connsiteX64" fmla="*/ 5282233 w 5755736"/>
                <a:gd name="connsiteY64" fmla="*/ 2890637 h 2916311"/>
                <a:gd name="connsiteX65" fmla="*/ 5313378 w 5755736"/>
                <a:gd name="connsiteY65" fmla="*/ 2889053 h 2916311"/>
                <a:gd name="connsiteX66" fmla="*/ 5566229 w 5755736"/>
                <a:gd name="connsiteY66" fmla="*/ 2890637 h 2916311"/>
                <a:gd name="connsiteX67" fmla="*/ 5644882 w 5755736"/>
                <a:gd name="connsiteY67" fmla="*/ 2776616 h 2916311"/>
                <a:gd name="connsiteX68" fmla="*/ 5644882 w 5755736"/>
                <a:gd name="connsiteY68" fmla="*/ 2776616 h 2916311"/>
                <a:gd name="connsiteX69" fmla="*/ 5655968 w 5755736"/>
                <a:gd name="connsiteY69" fmla="*/ 2728052 h 2916311"/>
                <a:gd name="connsiteX70" fmla="*/ 5713506 w 5755736"/>
                <a:gd name="connsiteY70" fmla="*/ 2326339 h 2916311"/>
                <a:gd name="connsiteX71" fmla="*/ 5729342 w 5755736"/>
                <a:gd name="connsiteY71" fmla="*/ 2151085 h 2916311"/>
                <a:gd name="connsiteX72" fmla="*/ 5729342 w 5755736"/>
                <a:gd name="connsiteY72" fmla="*/ 2151085 h 2916311"/>
                <a:gd name="connsiteX73" fmla="*/ 5745179 w 5755736"/>
                <a:gd name="connsiteY73" fmla="*/ 2010671 h 2916311"/>
                <a:gd name="connsiteX74" fmla="*/ 5745179 w 5755736"/>
                <a:gd name="connsiteY74" fmla="*/ 2010671 h 2916311"/>
                <a:gd name="connsiteX75" fmla="*/ 5750985 w 5755736"/>
                <a:gd name="connsiteY75" fmla="*/ 1882925 h 2916311"/>
                <a:gd name="connsiteX76" fmla="*/ 5750457 w 5755736"/>
                <a:gd name="connsiteY76" fmla="*/ 1752013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324555 w 5755736"/>
                <a:gd name="connsiteY50" fmla="*/ 2898027 h 2916311"/>
                <a:gd name="connsiteX51" fmla="*/ 2349893 w 5755736"/>
                <a:gd name="connsiteY51" fmla="*/ 2875856 h 2916311"/>
                <a:gd name="connsiteX52" fmla="*/ 2397402 w 5755736"/>
                <a:gd name="connsiteY52" fmla="*/ 2740193 h 2916311"/>
                <a:gd name="connsiteX53" fmla="*/ 2467609 w 5755736"/>
                <a:gd name="connsiteY53" fmla="*/ 2655205 h 2916311"/>
                <a:gd name="connsiteX54" fmla="*/ 3354437 w 5755736"/>
                <a:gd name="connsiteY54" fmla="*/ 2654677 h 2916311"/>
                <a:gd name="connsiteX55" fmla="*/ 3382415 w 5755736"/>
                <a:gd name="connsiteY55" fmla="*/ 2668930 h 2916311"/>
                <a:gd name="connsiteX56" fmla="*/ 3406697 w 5755736"/>
                <a:gd name="connsiteY56" fmla="*/ 2694268 h 2916311"/>
                <a:gd name="connsiteX57" fmla="*/ 3458428 w 5755736"/>
                <a:gd name="connsiteY57" fmla="*/ 2885886 h 2916311"/>
                <a:gd name="connsiteX58" fmla="*/ 3492212 w 5755736"/>
                <a:gd name="connsiteY58" fmla="*/ 2909640 h 2916311"/>
                <a:gd name="connsiteX59" fmla="*/ 3782543 w 5755736"/>
                <a:gd name="connsiteY59" fmla="*/ 2910168 h 2916311"/>
                <a:gd name="connsiteX60" fmla="*/ 4691542 w 5755736"/>
                <a:gd name="connsiteY60" fmla="*/ 2908584 h 2916311"/>
                <a:gd name="connsiteX61" fmla="*/ 5213082 w 5755736"/>
                <a:gd name="connsiteY61" fmla="*/ 2907529 h 2916311"/>
                <a:gd name="connsiteX62" fmla="*/ 5278538 w 5755736"/>
                <a:gd name="connsiteY62" fmla="*/ 2892220 h 2916311"/>
                <a:gd name="connsiteX63" fmla="*/ 5282233 w 5755736"/>
                <a:gd name="connsiteY63" fmla="*/ 2890637 h 2916311"/>
                <a:gd name="connsiteX64" fmla="*/ 5313378 w 5755736"/>
                <a:gd name="connsiteY64" fmla="*/ 2889053 h 2916311"/>
                <a:gd name="connsiteX65" fmla="*/ 5566229 w 5755736"/>
                <a:gd name="connsiteY65" fmla="*/ 2890637 h 2916311"/>
                <a:gd name="connsiteX66" fmla="*/ 5644882 w 5755736"/>
                <a:gd name="connsiteY66" fmla="*/ 2776616 h 2916311"/>
                <a:gd name="connsiteX67" fmla="*/ 5644882 w 5755736"/>
                <a:gd name="connsiteY67" fmla="*/ 2776616 h 2916311"/>
                <a:gd name="connsiteX68" fmla="*/ 5655968 w 5755736"/>
                <a:gd name="connsiteY68" fmla="*/ 2728052 h 2916311"/>
                <a:gd name="connsiteX69" fmla="*/ 5713506 w 5755736"/>
                <a:gd name="connsiteY69" fmla="*/ 2326339 h 2916311"/>
                <a:gd name="connsiteX70" fmla="*/ 5729342 w 5755736"/>
                <a:gd name="connsiteY70" fmla="*/ 2151085 h 2916311"/>
                <a:gd name="connsiteX71" fmla="*/ 5729342 w 5755736"/>
                <a:gd name="connsiteY71" fmla="*/ 2151085 h 2916311"/>
                <a:gd name="connsiteX72" fmla="*/ 5745179 w 5755736"/>
                <a:gd name="connsiteY72" fmla="*/ 2010671 h 2916311"/>
                <a:gd name="connsiteX73" fmla="*/ 5745179 w 5755736"/>
                <a:gd name="connsiteY73" fmla="*/ 2010671 h 2916311"/>
                <a:gd name="connsiteX74" fmla="*/ 5750985 w 5755736"/>
                <a:gd name="connsiteY74" fmla="*/ 1882925 h 2916311"/>
                <a:gd name="connsiteX75" fmla="*/ 5750457 w 5755736"/>
                <a:gd name="connsiteY75" fmla="*/ 1752013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324555 w 5755736"/>
                <a:gd name="connsiteY49" fmla="*/ 2898027 h 2916311"/>
                <a:gd name="connsiteX50" fmla="*/ 2349893 w 5755736"/>
                <a:gd name="connsiteY50" fmla="*/ 2875856 h 2916311"/>
                <a:gd name="connsiteX51" fmla="*/ 2397402 w 5755736"/>
                <a:gd name="connsiteY51" fmla="*/ 2740193 h 2916311"/>
                <a:gd name="connsiteX52" fmla="*/ 2467609 w 5755736"/>
                <a:gd name="connsiteY52" fmla="*/ 2655205 h 2916311"/>
                <a:gd name="connsiteX53" fmla="*/ 3354437 w 5755736"/>
                <a:gd name="connsiteY53" fmla="*/ 2654677 h 2916311"/>
                <a:gd name="connsiteX54" fmla="*/ 3382415 w 5755736"/>
                <a:gd name="connsiteY54" fmla="*/ 2668930 h 2916311"/>
                <a:gd name="connsiteX55" fmla="*/ 3406697 w 5755736"/>
                <a:gd name="connsiteY55" fmla="*/ 2694268 h 2916311"/>
                <a:gd name="connsiteX56" fmla="*/ 3458428 w 5755736"/>
                <a:gd name="connsiteY56" fmla="*/ 2885886 h 2916311"/>
                <a:gd name="connsiteX57" fmla="*/ 3492212 w 5755736"/>
                <a:gd name="connsiteY57" fmla="*/ 2909640 h 2916311"/>
                <a:gd name="connsiteX58" fmla="*/ 3782543 w 5755736"/>
                <a:gd name="connsiteY58" fmla="*/ 2910168 h 2916311"/>
                <a:gd name="connsiteX59" fmla="*/ 4691542 w 5755736"/>
                <a:gd name="connsiteY59" fmla="*/ 2908584 h 2916311"/>
                <a:gd name="connsiteX60" fmla="*/ 5213082 w 5755736"/>
                <a:gd name="connsiteY60" fmla="*/ 2907529 h 2916311"/>
                <a:gd name="connsiteX61" fmla="*/ 5278538 w 5755736"/>
                <a:gd name="connsiteY61" fmla="*/ 2892220 h 2916311"/>
                <a:gd name="connsiteX62" fmla="*/ 5282233 w 5755736"/>
                <a:gd name="connsiteY62" fmla="*/ 2890637 h 2916311"/>
                <a:gd name="connsiteX63" fmla="*/ 5313378 w 5755736"/>
                <a:gd name="connsiteY63" fmla="*/ 2889053 h 2916311"/>
                <a:gd name="connsiteX64" fmla="*/ 5566229 w 5755736"/>
                <a:gd name="connsiteY64" fmla="*/ 2890637 h 2916311"/>
                <a:gd name="connsiteX65" fmla="*/ 5644882 w 5755736"/>
                <a:gd name="connsiteY65" fmla="*/ 2776616 h 2916311"/>
                <a:gd name="connsiteX66" fmla="*/ 5644882 w 5755736"/>
                <a:gd name="connsiteY66" fmla="*/ 2776616 h 2916311"/>
                <a:gd name="connsiteX67" fmla="*/ 5655968 w 5755736"/>
                <a:gd name="connsiteY67" fmla="*/ 2728052 h 2916311"/>
                <a:gd name="connsiteX68" fmla="*/ 5713506 w 5755736"/>
                <a:gd name="connsiteY68" fmla="*/ 2326339 h 2916311"/>
                <a:gd name="connsiteX69" fmla="*/ 5729342 w 5755736"/>
                <a:gd name="connsiteY69" fmla="*/ 2151085 h 2916311"/>
                <a:gd name="connsiteX70" fmla="*/ 5729342 w 5755736"/>
                <a:gd name="connsiteY70" fmla="*/ 2151085 h 2916311"/>
                <a:gd name="connsiteX71" fmla="*/ 5745179 w 5755736"/>
                <a:gd name="connsiteY71" fmla="*/ 2010671 h 2916311"/>
                <a:gd name="connsiteX72" fmla="*/ 5745179 w 5755736"/>
                <a:gd name="connsiteY72" fmla="*/ 2010671 h 2916311"/>
                <a:gd name="connsiteX73" fmla="*/ 5750985 w 5755736"/>
                <a:gd name="connsiteY73" fmla="*/ 1882925 h 2916311"/>
                <a:gd name="connsiteX74" fmla="*/ 5750457 w 5755736"/>
                <a:gd name="connsiteY74" fmla="*/ 1752013 h 2916311"/>
                <a:gd name="connsiteX75" fmla="*/ 2868793 w 5755736"/>
                <a:gd name="connsiteY75" fmla="*/ 10029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0" fmla="*/ 5750457 w 5755736"/>
                <a:gd name="connsiteY0" fmla="*/ 1752013 h 2916927"/>
                <a:gd name="connsiteX1" fmla="*/ 5750457 w 5755736"/>
                <a:gd name="connsiteY1" fmla="*/ 1752013 h 2916927"/>
                <a:gd name="connsiteX2" fmla="*/ 5750457 w 5755736"/>
                <a:gd name="connsiteY2" fmla="*/ 1752013 h 2916927"/>
                <a:gd name="connsiteX3" fmla="*/ 5755736 w 5755736"/>
                <a:gd name="connsiteY3" fmla="*/ 1746206 h 2916927"/>
                <a:gd name="connsiteX4" fmla="*/ 5755736 w 5755736"/>
                <a:gd name="connsiteY4" fmla="*/ 1646966 h 2916927"/>
                <a:gd name="connsiteX5" fmla="*/ 5755736 w 5755736"/>
                <a:gd name="connsiteY5" fmla="*/ 1646966 h 2916927"/>
                <a:gd name="connsiteX6" fmla="*/ 5755736 w 5755736"/>
                <a:gd name="connsiteY6" fmla="*/ 1646966 h 2916927"/>
                <a:gd name="connsiteX7" fmla="*/ 5750457 w 5755736"/>
                <a:gd name="connsiteY7" fmla="*/ 1640631 h 2916927"/>
                <a:gd name="connsiteX8" fmla="*/ 5750457 w 5755736"/>
                <a:gd name="connsiteY8" fmla="*/ 1503912 h 2916927"/>
                <a:gd name="connsiteX9" fmla="*/ 5750457 w 5755736"/>
                <a:gd name="connsiteY9" fmla="*/ 1503912 h 2916927"/>
                <a:gd name="connsiteX10" fmla="*/ 5750457 w 5755736"/>
                <a:gd name="connsiteY10" fmla="*/ 1503912 h 2916927"/>
                <a:gd name="connsiteX11" fmla="*/ 5745179 w 5755736"/>
                <a:gd name="connsiteY11" fmla="*/ 1404144 h 2916927"/>
                <a:gd name="connsiteX12" fmla="*/ 5726175 w 5755736"/>
                <a:gd name="connsiteY12" fmla="*/ 1168184 h 2916927"/>
                <a:gd name="connsiteX13" fmla="*/ 5697670 w 5755736"/>
                <a:gd name="connsiteY13" fmla="*/ 927474 h 2916927"/>
                <a:gd name="connsiteX14" fmla="*/ 5655968 w 5755736"/>
                <a:gd name="connsiteY14" fmla="*/ 647700 h 2916927"/>
                <a:gd name="connsiteX15" fmla="*/ 5655968 w 5755736"/>
                <a:gd name="connsiteY15" fmla="*/ 647700 h 2916927"/>
                <a:gd name="connsiteX16" fmla="*/ 5655968 w 5755736"/>
                <a:gd name="connsiteY16" fmla="*/ 647700 h 2916927"/>
                <a:gd name="connsiteX17" fmla="*/ 5563062 w 5755736"/>
                <a:gd name="connsiteY17" fmla="*/ 403823 h 2916927"/>
                <a:gd name="connsiteX18" fmla="*/ 5352440 w 5755736"/>
                <a:gd name="connsiteY18" fmla="*/ 180532 h 2916927"/>
                <a:gd name="connsiteX19" fmla="*/ 5140763 w 5755736"/>
                <a:gd name="connsiteY19" fmla="*/ 83931 h 2916927"/>
                <a:gd name="connsiteX20" fmla="*/ 4816120 w 5755736"/>
                <a:gd name="connsiteY20" fmla="*/ 46452 h 2916927"/>
                <a:gd name="connsiteX21" fmla="*/ 4598108 w 5755736"/>
                <a:gd name="connsiteY21" fmla="*/ 29032 h 2916927"/>
                <a:gd name="connsiteX22" fmla="*/ 4199036 w 5755736"/>
                <a:gd name="connsiteY22" fmla="*/ 10556 h 2916927"/>
                <a:gd name="connsiteX23" fmla="*/ 3953574 w 5755736"/>
                <a:gd name="connsiteY23" fmla="*/ 3694 h 2916927"/>
                <a:gd name="connsiteX24" fmla="*/ 3301650 w 5755736"/>
                <a:gd name="connsiteY24" fmla="*/ -1 h 2916927"/>
                <a:gd name="connsiteX25" fmla="*/ 2981230 w 5755736"/>
                <a:gd name="connsiteY25" fmla="*/ 7389 h 2916927"/>
                <a:gd name="connsiteX26" fmla="*/ 2868793 w 5755736"/>
                <a:gd name="connsiteY26" fmla="*/ 10029 h 2916927"/>
                <a:gd name="connsiteX27" fmla="*/ 2620164 w 5755736"/>
                <a:gd name="connsiteY27" fmla="*/ 20586 h 2916927"/>
                <a:gd name="connsiteX28" fmla="*/ 2541511 w 5755736"/>
                <a:gd name="connsiteY28" fmla="*/ 20586 h 2916927"/>
                <a:gd name="connsiteX29" fmla="*/ 2541511 w 5755736"/>
                <a:gd name="connsiteY29" fmla="*/ 20586 h 2916927"/>
                <a:gd name="connsiteX30" fmla="*/ 2181501 w 5755736"/>
                <a:gd name="connsiteY30" fmla="*/ 42757 h 2916927"/>
                <a:gd name="connsiteX31" fmla="*/ 1853691 w 5755736"/>
                <a:gd name="connsiteY31" fmla="*/ 72318 h 2916927"/>
                <a:gd name="connsiteX32" fmla="*/ 1366464 w 5755736"/>
                <a:gd name="connsiteY32" fmla="*/ 138830 h 2916927"/>
                <a:gd name="connsiteX33" fmla="*/ 959473 w 5755736"/>
                <a:gd name="connsiteY33" fmla="*/ 314084 h 2916927"/>
                <a:gd name="connsiteX34" fmla="*/ 688146 w 5755736"/>
                <a:gd name="connsiteY34" fmla="*/ 648228 h 2916927"/>
                <a:gd name="connsiteX35" fmla="*/ 640637 w 5755736"/>
                <a:gd name="connsiteY35" fmla="*/ 739023 h 2916927"/>
                <a:gd name="connsiteX36" fmla="*/ 574653 w 5755736"/>
                <a:gd name="connsiteY36" fmla="*/ 882604 h 2916927"/>
                <a:gd name="connsiteX37" fmla="*/ 61031 w 5755736"/>
                <a:gd name="connsiteY37" fmla="*/ 1935713 h 2916927"/>
                <a:gd name="connsiteX38" fmla="*/ 27775 w 5755736"/>
                <a:gd name="connsiteY38" fmla="*/ 2010143 h 2916927"/>
                <a:gd name="connsiteX39" fmla="*/ 1909 w 5755736"/>
                <a:gd name="connsiteY39" fmla="*/ 2142111 h 2916927"/>
                <a:gd name="connsiteX40" fmla="*/ 1909 w 5755736"/>
                <a:gd name="connsiteY40" fmla="*/ 2142111 h 2916927"/>
                <a:gd name="connsiteX41" fmla="*/ 75812 w 5755736"/>
                <a:gd name="connsiteY41" fmla="*/ 2322116 h 2916927"/>
                <a:gd name="connsiteX42" fmla="*/ 275348 w 5755736"/>
                <a:gd name="connsiteY42" fmla="*/ 2797203 h 2916927"/>
                <a:gd name="connsiteX43" fmla="*/ 307549 w 5755736"/>
                <a:gd name="connsiteY43" fmla="*/ 2874801 h 2916927"/>
                <a:gd name="connsiteX44" fmla="*/ 324440 w 5755736"/>
                <a:gd name="connsiteY44" fmla="*/ 2913863 h 2916927"/>
                <a:gd name="connsiteX45" fmla="*/ 374589 w 5755736"/>
                <a:gd name="connsiteY45" fmla="*/ 2915975 h 2916927"/>
                <a:gd name="connsiteX46" fmla="*/ 2045838 w 5755736"/>
                <a:gd name="connsiteY46" fmla="*/ 2915975 h 2916927"/>
                <a:gd name="connsiteX47" fmla="*/ 2085428 w 5755736"/>
                <a:gd name="connsiteY47" fmla="*/ 2915447 h 2916927"/>
                <a:gd name="connsiteX48" fmla="*/ 2324555 w 5755736"/>
                <a:gd name="connsiteY48" fmla="*/ 2898027 h 2916927"/>
                <a:gd name="connsiteX49" fmla="*/ 2349893 w 5755736"/>
                <a:gd name="connsiteY49" fmla="*/ 2875856 h 2916927"/>
                <a:gd name="connsiteX50" fmla="*/ 2397402 w 5755736"/>
                <a:gd name="connsiteY50" fmla="*/ 2740193 h 2916927"/>
                <a:gd name="connsiteX51" fmla="*/ 2467609 w 5755736"/>
                <a:gd name="connsiteY51" fmla="*/ 2655205 h 2916927"/>
                <a:gd name="connsiteX52" fmla="*/ 3354437 w 5755736"/>
                <a:gd name="connsiteY52" fmla="*/ 2654677 h 2916927"/>
                <a:gd name="connsiteX53" fmla="*/ 3382415 w 5755736"/>
                <a:gd name="connsiteY53" fmla="*/ 2668930 h 2916927"/>
                <a:gd name="connsiteX54" fmla="*/ 3406697 w 5755736"/>
                <a:gd name="connsiteY54" fmla="*/ 2694268 h 2916927"/>
                <a:gd name="connsiteX55" fmla="*/ 3458428 w 5755736"/>
                <a:gd name="connsiteY55" fmla="*/ 2885886 h 2916927"/>
                <a:gd name="connsiteX56" fmla="*/ 3492212 w 5755736"/>
                <a:gd name="connsiteY56" fmla="*/ 2909640 h 2916927"/>
                <a:gd name="connsiteX57" fmla="*/ 3782543 w 5755736"/>
                <a:gd name="connsiteY57" fmla="*/ 2910168 h 2916927"/>
                <a:gd name="connsiteX58" fmla="*/ 4691542 w 5755736"/>
                <a:gd name="connsiteY58" fmla="*/ 2908584 h 2916927"/>
                <a:gd name="connsiteX59" fmla="*/ 5213082 w 5755736"/>
                <a:gd name="connsiteY59" fmla="*/ 2907529 h 2916927"/>
                <a:gd name="connsiteX60" fmla="*/ 5278538 w 5755736"/>
                <a:gd name="connsiteY60" fmla="*/ 2892220 h 2916927"/>
                <a:gd name="connsiteX61" fmla="*/ 5282233 w 5755736"/>
                <a:gd name="connsiteY61" fmla="*/ 2890637 h 2916927"/>
                <a:gd name="connsiteX62" fmla="*/ 5313378 w 5755736"/>
                <a:gd name="connsiteY62" fmla="*/ 2889053 h 2916927"/>
                <a:gd name="connsiteX63" fmla="*/ 5566229 w 5755736"/>
                <a:gd name="connsiteY63" fmla="*/ 2890637 h 2916927"/>
                <a:gd name="connsiteX64" fmla="*/ 5644882 w 5755736"/>
                <a:gd name="connsiteY64" fmla="*/ 2776616 h 2916927"/>
                <a:gd name="connsiteX65" fmla="*/ 5644882 w 5755736"/>
                <a:gd name="connsiteY65" fmla="*/ 2776616 h 2916927"/>
                <a:gd name="connsiteX66" fmla="*/ 5655968 w 5755736"/>
                <a:gd name="connsiteY66" fmla="*/ 2728052 h 2916927"/>
                <a:gd name="connsiteX67" fmla="*/ 5713506 w 5755736"/>
                <a:gd name="connsiteY67" fmla="*/ 2326339 h 2916927"/>
                <a:gd name="connsiteX68" fmla="*/ 5729342 w 5755736"/>
                <a:gd name="connsiteY68" fmla="*/ 2151085 h 2916927"/>
                <a:gd name="connsiteX69" fmla="*/ 5729342 w 5755736"/>
                <a:gd name="connsiteY69" fmla="*/ 2151085 h 2916927"/>
                <a:gd name="connsiteX70" fmla="*/ 5745179 w 5755736"/>
                <a:gd name="connsiteY70" fmla="*/ 2010671 h 2916927"/>
                <a:gd name="connsiteX71" fmla="*/ 5745179 w 5755736"/>
                <a:gd name="connsiteY71" fmla="*/ 2010671 h 2916927"/>
                <a:gd name="connsiteX72" fmla="*/ 5750985 w 5755736"/>
                <a:gd name="connsiteY72" fmla="*/ 1882925 h 2916927"/>
                <a:gd name="connsiteX73" fmla="*/ 5750457 w 5755736"/>
                <a:gd name="connsiteY73" fmla="*/ 1752013 h 2916927"/>
                <a:gd name="connsiteX74" fmla="*/ 2868793 w 5755736"/>
                <a:gd name="connsiteY74" fmla="*/ 10029 h 2916927"/>
                <a:gd name="connsiteX75" fmla="*/ 2868793 w 5755736"/>
                <a:gd name="connsiteY75" fmla="*/ 10029 h 2916927"/>
                <a:gd name="connsiteX76" fmla="*/ 2868793 w 5755736"/>
                <a:gd name="connsiteY76" fmla="*/ 10029 h 2916927"/>
                <a:gd name="connsiteX0" fmla="*/ 5750457 w 5755736"/>
                <a:gd name="connsiteY0" fmla="*/ 1752013 h 2916313"/>
                <a:gd name="connsiteX1" fmla="*/ 5750457 w 5755736"/>
                <a:gd name="connsiteY1" fmla="*/ 1752013 h 2916313"/>
                <a:gd name="connsiteX2" fmla="*/ 5750457 w 5755736"/>
                <a:gd name="connsiteY2" fmla="*/ 1752013 h 2916313"/>
                <a:gd name="connsiteX3" fmla="*/ 5755736 w 5755736"/>
                <a:gd name="connsiteY3" fmla="*/ 1746206 h 2916313"/>
                <a:gd name="connsiteX4" fmla="*/ 5755736 w 5755736"/>
                <a:gd name="connsiteY4" fmla="*/ 1646966 h 2916313"/>
                <a:gd name="connsiteX5" fmla="*/ 5755736 w 5755736"/>
                <a:gd name="connsiteY5" fmla="*/ 1646966 h 2916313"/>
                <a:gd name="connsiteX6" fmla="*/ 5755736 w 5755736"/>
                <a:gd name="connsiteY6" fmla="*/ 1646966 h 2916313"/>
                <a:gd name="connsiteX7" fmla="*/ 5750457 w 5755736"/>
                <a:gd name="connsiteY7" fmla="*/ 1640631 h 2916313"/>
                <a:gd name="connsiteX8" fmla="*/ 5750457 w 5755736"/>
                <a:gd name="connsiteY8" fmla="*/ 1503912 h 2916313"/>
                <a:gd name="connsiteX9" fmla="*/ 5750457 w 5755736"/>
                <a:gd name="connsiteY9" fmla="*/ 1503912 h 2916313"/>
                <a:gd name="connsiteX10" fmla="*/ 5750457 w 5755736"/>
                <a:gd name="connsiteY10" fmla="*/ 1503912 h 2916313"/>
                <a:gd name="connsiteX11" fmla="*/ 5745179 w 5755736"/>
                <a:gd name="connsiteY11" fmla="*/ 1404144 h 2916313"/>
                <a:gd name="connsiteX12" fmla="*/ 5726175 w 5755736"/>
                <a:gd name="connsiteY12" fmla="*/ 1168184 h 2916313"/>
                <a:gd name="connsiteX13" fmla="*/ 5697670 w 5755736"/>
                <a:gd name="connsiteY13" fmla="*/ 927474 h 2916313"/>
                <a:gd name="connsiteX14" fmla="*/ 5655968 w 5755736"/>
                <a:gd name="connsiteY14" fmla="*/ 647700 h 2916313"/>
                <a:gd name="connsiteX15" fmla="*/ 5655968 w 5755736"/>
                <a:gd name="connsiteY15" fmla="*/ 647700 h 2916313"/>
                <a:gd name="connsiteX16" fmla="*/ 5655968 w 5755736"/>
                <a:gd name="connsiteY16" fmla="*/ 647700 h 2916313"/>
                <a:gd name="connsiteX17" fmla="*/ 5563062 w 5755736"/>
                <a:gd name="connsiteY17" fmla="*/ 403823 h 2916313"/>
                <a:gd name="connsiteX18" fmla="*/ 5352440 w 5755736"/>
                <a:gd name="connsiteY18" fmla="*/ 180532 h 2916313"/>
                <a:gd name="connsiteX19" fmla="*/ 5140763 w 5755736"/>
                <a:gd name="connsiteY19" fmla="*/ 83931 h 2916313"/>
                <a:gd name="connsiteX20" fmla="*/ 4816120 w 5755736"/>
                <a:gd name="connsiteY20" fmla="*/ 46452 h 2916313"/>
                <a:gd name="connsiteX21" fmla="*/ 4598108 w 5755736"/>
                <a:gd name="connsiteY21" fmla="*/ 29032 h 2916313"/>
                <a:gd name="connsiteX22" fmla="*/ 4199036 w 5755736"/>
                <a:gd name="connsiteY22" fmla="*/ 10556 h 2916313"/>
                <a:gd name="connsiteX23" fmla="*/ 3953574 w 5755736"/>
                <a:gd name="connsiteY23" fmla="*/ 3694 h 2916313"/>
                <a:gd name="connsiteX24" fmla="*/ 3301650 w 5755736"/>
                <a:gd name="connsiteY24" fmla="*/ -1 h 2916313"/>
                <a:gd name="connsiteX25" fmla="*/ 2981230 w 5755736"/>
                <a:gd name="connsiteY25" fmla="*/ 7389 h 2916313"/>
                <a:gd name="connsiteX26" fmla="*/ 2868793 w 5755736"/>
                <a:gd name="connsiteY26" fmla="*/ 10029 h 2916313"/>
                <a:gd name="connsiteX27" fmla="*/ 2620164 w 5755736"/>
                <a:gd name="connsiteY27" fmla="*/ 20586 h 2916313"/>
                <a:gd name="connsiteX28" fmla="*/ 2541511 w 5755736"/>
                <a:gd name="connsiteY28" fmla="*/ 20586 h 2916313"/>
                <a:gd name="connsiteX29" fmla="*/ 2541511 w 5755736"/>
                <a:gd name="connsiteY29" fmla="*/ 20586 h 2916313"/>
                <a:gd name="connsiteX30" fmla="*/ 2181501 w 5755736"/>
                <a:gd name="connsiteY30" fmla="*/ 42757 h 2916313"/>
                <a:gd name="connsiteX31" fmla="*/ 1853691 w 5755736"/>
                <a:gd name="connsiteY31" fmla="*/ 72318 h 2916313"/>
                <a:gd name="connsiteX32" fmla="*/ 1366464 w 5755736"/>
                <a:gd name="connsiteY32" fmla="*/ 138830 h 2916313"/>
                <a:gd name="connsiteX33" fmla="*/ 959473 w 5755736"/>
                <a:gd name="connsiteY33" fmla="*/ 314084 h 2916313"/>
                <a:gd name="connsiteX34" fmla="*/ 688146 w 5755736"/>
                <a:gd name="connsiteY34" fmla="*/ 648228 h 2916313"/>
                <a:gd name="connsiteX35" fmla="*/ 640637 w 5755736"/>
                <a:gd name="connsiteY35" fmla="*/ 739023 h 2916313"/>
                <a:gd name="connsiteX36" fmla="*/ 574653 w 5755736"/>
                <a:gd name="connsiteY36" fmla="*/ 882604 h 2916313"/>
                <a:gd name="connsiteX37" fmla="*/ 61031 w 5755736"/>
                <a:gd name="connsiteY37" fmla="*/ 1935713 h 2916313"/>
                <a:gd name="connsiteX38" fmla="*/ 27775 w 5755736"/>
                <a:gd name="connsiteY38" fmla="*/ 2010143 h 2916313"/>
                <a:gd name="connsiteX39" fmla="*/ 1909 w 5755736"/>
                <a:gd name="connsiteY39" fmla="*/ 2142111 h 2916313"/>
                <a:gd name="connsiteX40" fmla="*/ 1909 w 5755736"/>
                <a:gd name="connsiteY40" fmla="*/ 2142111 h 2916313"/>
                <a:gd name="connsiteX41" fmla="*/ 75812 w 5755736"/>
                <a:gd name="connsiteY41" fmla="*/ 2322116 h 2916313"/>
                <a:gd name="connsiteX42" fmla="*/ 275348 w 5755736"/>
                <a:gd name="connsiteY42" fmla="*/ 2797203 h 2916313"/>
                <a:gd name="connsiteX43" fmla="*/ 307549 w 5755736"/>
                <a:gd name="connsiteY43" fmla="*/ 2874801 h 2916313"/>
                <a:gd name="connsiteX44" fmla="*/ 324440 w 5755736"/>
                <a:gd name="connsiteY44" fmla="*/ 2913863 h 2916313"/>
                <a:gd name="connsiteX45" fmla="*/ 374589 w 5755736"/>
                <a:gd name="connsiteY45" fmla="*/ 2915975 h 2916313"/>
                <a:gd name="connsiteX46" fmla="*/ 2045838 w 5755736"/>
                <a:gd name="connsiteY46" fmla="*/ 2915975 h 2916313"/>
                <a:gd name="connsiteX47" fmla="*/ 2324555 w 5755736"/>
                <a:gd name="connsiteY47" fmla="*/ 2898027 h 2916313"/>
                <a:gd name="connsiteX48" fmla="*/ 2349893 w 5755736"/>
                <a:gd name="connsiteY48" fmla="*/ 2875856 h 2916313"/>
                <a:gd name="connsiteX49" fmla="*/ 2397402 w 5755736"/>
                <a:gd name="connsiteY49" fmla="*/ 2740193 h 2916313"/>
                <a:gd name="connsiteX50" fmla="*/ 2467609 w 5755736"/>
                <a:gd name="connsiteY50" fmla="*/ 2655205 h 2916313"/>
                <a:gd name="connsiteX51" fmla="*/ 3354437 w 5755736"/>
                <a:gd name="connsiteY51" fmla="*/ 2654677 h 2916313"/>
                <a:gd name="connsiteX52" fmla="*/ 3382415 w 5755736"/>
                <a:gd name="connsiteY52" fmla="*/ 2668930 h 2916313"/>
                <a:gd name="connsiteX53" fmla="*/ 3406697 w 5755736"/>
                <a:gd name="connsiteY53" fmla="*/ 2694268 h 2916313"/>
                <a:gd name="connsiteX54" fmla="*/ 3458428 w 5755736"/>
                <a:gd name="connsiteY54" fmla="*/ 2885886 h 2916313"/>
                <a:gd name="connsiteX55" fmla="*/ 3492212 w 5755736"/>
                <a:gd name="connsiteY55" fmla="*/ 2909640 h 2916313"/>
                <a:gd name="connsiteX56" fmla="*/ 3782543 w 5755736"/>
                <a:gd name="connsiteY56" fmla="*/ 2910168 h 2916313"/>
                <a:gd name="connsiteX57" fmla="*/ 4691542 w 5755736"/>
                <a:gd name="connsiteY57" fmla="*/ 2908584 h 2916313"/>
                <a:gd name="connsiteX58" fmla="*/ 5213082 w 5755736"/>
                <a:gd name="connsiteY58" fmla="*/ 2907529 h 2916313"/>
                <a:gd name="connsiteX59" fmla="*/ 5278538 w 5755736"/>
                <a:gd name="connsiteY59" fmla="*/ 2892220 h 2916313"/>
                <a:gd name="connsiteX60" fmla="*/ 5282233 w 5755736"/>
                <a:gd name="connsiteY60" fmla="*/ 2890637 h 2916313"/>
                <a:gd name="connsiteX61" fmla="*/ 5313378 w 5755736"/>
                <a:gd name="connsiteY61" fmla="*/ 2889053 h 2916313"/>
                <a:gd name="connsiteX62" fmla="*/ 5566229 w 5755736"/>
                <a:gd name="connsiteY62" fmla="*/ 2890637 h 2916313"/>
                <a:gd name="connsiteX63" fmla="*/ 5644882 w 5755736"/>
                <a:gd name="connsiteY63" fmla="*/ 2776616 h 2916313"/>
                <a:gd name="connsiteX64" fmla="*/ 5644882 w 5755736"/>
                <a:gd name="connsiteY64" fmla="*/ 2776616 h 2916313"/>
                <a:gd name="connsiteX65" fmla="*/ 5655968 w 5755736"/>
                <a:gd name="connsiteY65" fmla="*/ 2728052 h 2916313"/>
                <a:gd name="connsiteX66" fmla="*/ 5713506 w 5755736"/>
                <a:gd name="connsiteY66" fmla="*/ 2326339 h 2916313"/>
                <a:gd name="connsiteX67" fmla="*/ 5729342 w 5755736"/>
                <a:gd name="connsiteY67" fmla="*/ 2151085 h 2916313"/>
                <a:gd name="connsiteX68" fmla="*/ 5729342 w 5755736"/>
                <a:gd name="connsiteY68" fmla="*/ 2151085 h 2916313"/>
                <a:gd name="connsiteX69" fmla="*/ 5745179 w 5755736"/>
                <a:gd name="connsiteY69" fmla="*/ 2010671 h 2916313"/>
                <a:gd name="connsiteX70" fmla="*/ 5745179 w 5755736"/>
                <a:gd name="connsiteY70" fmla="*/ 2010671 h 2916313"/>
                <a:gd name="connsiteX71" fmla="*/ 5750985 w 5755736"/>
                <a:gd name="connsiteY71" fmla="*/ 1882925 h 2916313"/>
                <a:gd name="connsiteX72" fmla="*/ 5750457 w 5755736"/>
                <a:gd name="connsiteY72" fmla="*/ 1752013 h 2916313"/>
                <a:gd name="connsiteX73" fmla="*/ 2868793 w 5755736"/>
                <a:gd name="connsiteY73" fmla="*/ 10029 h 2916313"/>
                <a:gd name="connsiteX74" fmla="*/ 2868793 w 5755736"/>
                <a:gd name="connsiteY74" fmla="*/ 10029 h 2916313"/>
                <a:gd name="connsiteX75" fmla="*/ 2868793 w 5755736"/>
                <a:gd name="connsiteY75" fmla="*/ 10029 h 2916313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282233 w 5755736"/>
                <a:gd name="connsiteY59" fmla="*/ 2890637 h 2916914"/>
                <a:gd name="connsiteX60" fmla="*/ 5313378 w 5755736"/>
                <a:gd name="connsiteY60" fmla="*/ 2889053 h 2916914"/>
                <a:gd name="connsiteX61" fmla="*/ 5566229 w 5755736"/>
                <a:gd name="connsiteY61" fmla="*/ 2890637 h 2916914"/>
                <a:gd name="connsiteX62" fmla="*/ 5644882 w 5755736"/>
                <a:gd name="connsiteY62" fmla="*/ 2776616 h 2916914"/>
                <a:gd name="connsiteX63" fmla="*/ 5644882 w 5755736"/>
                <a:gd name="connsiteY63" fmla="*/ 2776616 h 2916914"/>
                <a:gd name="connsiteX64" fmla="*/ 5655968 w 5755736"/>
                <a:gd name="connsiteY64" fmla="*/ 2728052 h 2916914"/>
                <a:gd name="connsiteX65" fmla="*/ 5713506 w 5755736"/>
                <a:gd name="connsiteY65" fmla="*/ 2326339 h 2916914"/>
                <a:gd name="connsiteX66" fmla="*/ 5729342 w 5755736"/>
                <a:gd name="connsiteY66" fmla="*/ 2151085 h 2916914"/>
                <a:gd name="connsiteX67" fmla="*/ 5729342 w 5755736"/>
                <a:gd name="connsiteY67" fmla="*/ 2151085 h 2916914"/>
                <a:gd name="connsiteX68" fmla="*/ 5745179 w 5755736"/>
                <a:gd name="connsiteY68" fmla="*/ 2010671 h 2916914"/>
                <a:gd name="connsiteX69" fmla="*/ 5745179 w 5755736"/>
                <a:gd name="connsiteY69" fmla="*/ 2010671 h 2916914"/>
                <a:gd name="connsiteX70" fmla="*/ 5750985 w 5755736"/>
                <a:gd name="connsiteY70" fmla="*/ 1882925 h 2916914"/>
                <a:gd name="connsiteX71" fmla="*/ 5750457 w 5755736"/>
                <a:gd name="connsiteY71" fmla="*/ 1752013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74" fmla="*/ 2868793 w 5755736"/>
                <a:gd name="connsiteY7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313378 w 5755736"/>
                <a:gd name="connsiteY59" fmla="*/ 2889053 h 2916914"/>
                <a:gd name="connsiteX60" fmla="*/ 5566229 w 5755736"/>
                <a:gd name="connsiteY60" fmla="*/ 2890637 h 2916914"/>
                <a:gd name="connsiteX61" fmla="*/ 5644882 w 5755736"/>
                <a:gd name="connsiteY61" fmla="*/ 2776616 h 2916914"/>
                <a:gd name="connsiteX62" fmla="*/ 5644882 w 5755736"/>
                <a:gd name="connsiteY62" fmla="*/ 2776616 h 2916914"/>
                <a:gd name="connsiteX63" fmla="*/ 5655968 w 5755736"/>
                <a:gd name="connsiteY63" fmla="*/ 2728052 h 2916914"/>
                <a:gd name="connsiteX64" fmla="*/ 5713506 w 5755736"/>
                <a:gd name="connsiteY64" fmla="*/ 2326339 h 2916914"/>
                <a:gd name="connsiteX65" fmla="*/ 5729342 w 5755736"/>
                <a:gd name="connsiteY65" fmla="*/ 2151085 h 2916914"/>
                <a:gd name="connsiteX66" fmla="*/ 5729342 w 5755736"/>
                <a:gd name="connsiteY66" fmla="*/ 2151085 h 2916914"/>
                <a:gd name="connsiteX67" fmla="*/ 5745179 w 5755736"/>
                <a:gd name="connsiteY67" fmla="*/ 2010671 h 2916914"/>
                <a:gd name="connsiteX68" fmla="*/ 5745179 w 5755736"/>
                <a:gd name="connsiteY68" fmla="*/ 2010671 h 2916914"/>
                <a:gd name="connsiteX69" fmla="*/ 5750985 w 5755736"/>
                <a:gd name="connsiteY69" fmla="*/ 1882925 h 2916914"/>
                <a:gd name="connsiteX70" fmla="*/ 5750457 w 5755736"/>
                <a:gd name="connsiteY70" fmla="*/ 1752013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66229 w 5755736"/>
                <a:gd name="connsiteY59" fmla="*/ 2890637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98998 w 5755736"/>
                <a:gd name="connsiteY58" fmla="*/ 2871761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45179 w 5755736"/>
                <a:gd name="connsiteY10" fmla="*/ 1404144 h 2916914"/>
                <a:gd name="connsiteX11" fmla="*/ 5726175 w 5755736"/>
                <a:gd name="connsiteY11" fmla="*/ 1168184 h 2916914"/>
                <a:gd name="connsiteX12" fmla="*/ 5697670 w 5755736"/>
                <a:gd name="connsiteY12" fmla="*/ 927474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563062 w 5755736"/>
                <a:gd name="connsiteY16" fmla="*/ 403823 h 2916914"/>
                <a:gd name="connsiteX17" fmla="*/ 5352440 w 5755736"/>
                <a:gd name="connsiteY17" fmla="*/ 180532 h 2916914"/>
                <a:gd name="connsiteX18" fmla="*/ 5140763 w 5755736"/>
                <a:gd name="connsiteY18" fmla="*/ 83931 h 2916914"/>
                <a:gd name="connsiteX19" fmla="*/ 4816120 w 5755736"/>
                <a:gd name="connsiteY19" fmla="*/ 46452 h 2916914"/>
                <a:gd name="connsiteX20" fmla="*/ 4598108 w 5755736"/>
                <a:gd name="connsiteY20" fmla="*/ 29032 h 2916914"/>
                <a:gd name="connsiteX21" fmla="*/ 4199036 w 5755736"/>
                <a:gd name="connsiteY21" fmla="*/ 10556 h 2916914"/>
                <a:gd name="connsiteX22" fmla="*/ 3953574 w 5755736"/>
                <a:gd name="connsiteY22" fmla="*/ 3694 h 2916914"/>
                <a:gd name="connsiteX23" fmla="*/ 3301650 w 5755736"/>
                <a:gd name="connsiteY23" fmla="*/ -1 h 2916914"/>
                <a:gd name="connsiteX24" fmla="*/ 2981230 w 5755736"/>
                <a:gd name="connsiteY24" fmla="*/ 7389 h 2916914"/>
                <a:gd name="connsiteX25" fmla="*/ 2868793 w 5755736"/>
                <a:gd name="connsiteY25" fmla="*/ 10029 h 2916914"/>
                <a:gd name="connsiteX26" fmla="*/ 2620164 w 5755736"/>
                <a:gd name="connsiteY26" fmla="*/ 20586 h 2916914"/>
                <a:gd name="connsiteX27" fmla="*/ 2541511 w 5755736"/>
                <a:gd name="connsiteY27" fmla="*/ 20586 h 2916914"/>
                <a:gd name="connsiteX28" fmla="*/ 2541511 w 5755736"/>
                <a:gd name="connsiteY28" fmla="*/ 20586 h 2916914"/>
                <a:gd name="connsiteX29" fmla="*/ 2181501 w 5755736"/>
                <a:gd name="connsiteY29" fmla="*/ 42757 h 2916914"/>
                <a:gd name="connsiteX30" fmla="*/ 1853691 w 5755736"/>
                <a:gd name="connsiteY30" fmla="*/ 72318 h 2916914"/>
                <a:gd name="connsiteX31" fmla="*/ 1366464 w 5755736"/>
                <a:gd name="connsiteY31" fmla="*/ 138830 h 2916914"/>
                <a:gd name="connsiteX32" fmla="*/ 959473 w 5755736"/>
                <a:gd name="connsiteY32" fmla="*/ 314084 h 2916914"/>
                <a:gd name="connsiteX33" fmla="*/ 688146 w 5755736"/>
                <a:gd name="connsiteY33" fmla="*/ 648228 h 2916914"/>
                <a:gd name="connsiteX34" fmla="*/ 640637 w 5755736"/>
                <a:gd name="connsiteY34" fmla="*/ 739023 h 2916914"/>
                <a:gd name="connsiteX35" fmla="*/ 574653 w 5755736"/>
                <a:gd name="connsiteY35" fmla="*/ 882604 h 2916914"/>
                <a:gd name="connsiteX36" fmla="*/ 61031 w 5755736"/>
                <a:gd name="connsiteY36" fmla="*/ 1935713 h 2916914"/>
                <a:gd name="connsiteX37" fmla="*/ 27775 w 5755736"/>
                <a:gd name="connsiteY37" fmla="*/ 2010143 h 2916914"/>
                <a:gd name="connsiteX38" fmla="*/ 1909 w 5755736"/>
                <a:gd name="connsiteY38" fmla="*/ 2142111 h 2916914"/>
                <a:gd name="connsiteX39" fmla="*/ 1909 w 5755736"/>
                <a:gd name="connsiteY39" fmla="*/ 2142111 h 2916914"/>
                <a:gd name="connsiteX40" fmla="*/ 75812 w 5755736"/>
                <a:gd name="connsiteY40" fmla="*/ 2322116 h 2916914"/>
                <a:gd name="connsiteX41" fmla="*/ 275348 w 5755736"/>
                <a:gd name="connsiteY41" fmla="*/ 2797203 h 2916914"/>
                <a:gd name="connsiteX42" fmla="*/ 307549 w 5755736"/>
                <a:gd name="connsiteY42" fmla="*/ 2874801 h 2916914"/>
                <a:gd name="connsiteX43" fmla="*/ 324440 w 5755736"/>
                <a:gd name="connsiteY43" fmla="*/ 2913863 h 2916914"/>
                <a:gd name="connsiteX44" fmla="*/ 374589 w 5755736"/>
                <a:gd name="connsiteY44" fmla="*/ 2915975 h 2916914"/>
                <a:gd name="connsiteX45" fmla="*/ 2045838 w 5755736"/>
                <a:gd name="connsiteY45" fmla="*/ 2915975 h 2916914"/>
                <a:gd name="connsiteX46" fmla="*/ 2324555 w 5755736"/>
                <a:gd name="connsiteY46" fmla="*/ 2898027 h 2916914"/>
                <a:gd name="connsiteX47" fmla="*/ 2397402 w 5755736"/>
                <a:gd name="connsiteY47" fmla="*/ 2740193 h 2916914"/>
                <a:gd name="connsiteX48" fmla="*/ 2467609 w 5755736"/>
                <a:gd name="connsiteY48" fmla="*/ 2655205 h 2916914"/>
                <a:gd name="connsiteX49" fmla="*/ 3354437 w 5755736"/>
                <a:gd name="connsiteY49" fmla="*/ 2654677 h 2916914"/>
                <a:gd name="connsiteX50" fmla="*/ 3382415 w 5755736"/>
                <a:gd name="connsiteY50" fmla="*/ 2668930 h 2916914"/>
                <a:gd name="connsiteX51" fmla="*/ 3406697 w 5755736"/>
                <a:gd name="connsiteY51" fmla="*/ 2694268 h 2916914"/>
                <a:gd name="connsiteX52" fmla="*/ 3458428 w 5755736"/>
                <a:gd name="connsiteY52" fmla="*/ 2885886 h 2916914"/>
                <a:gd name="connsiteX53" fmla="*/ 3492212 w 5755736"/>
                <a:gd name="connsiteY53" fmla="*/ 2909640 h 2916914"/>
                <a:gd name="connsiteX54" fmla="*/ 3782543 w 5755736"/>
                <a:gd name="connsiteY54" fmla="*/ 2910168 h 2916914"/>
                <a:gd name="connsiteX55" fmla="*/ 4691542 w 5755736"/>
                <a:gd name="connsiteY55" fmla="*/ 2908584 h 2916914"/>
                <a:gd name="connsiteX56" fmla="*/ 5213082 w 5755736"/>
                <a:gd name="connsiteY56" fmla="*/ 2907529 h 2916914"/>
                <a:gd name="connsiteX57" fmla="*/ 5298998 w 5755736"/>
                <a:gd name="connsiteY57" fmla="*/ 2871761 h 2916914"/>
                <a:gd name="connsiteX58" fmla="*/ 5581575 w 5755736"/>
                <a:gd name="connsiteY58" fmla="*/ 2875293 h 2916914"/>
                <a:gd name="connsiteX59" fmla="*/ 5644882 w 5755736"/>
                <a:gd name="connsiteY59" fmla="*/ 2776616 h 2916914"/>
                <a:gd name="connsiteX60" fmla="*/ 5644882 w 5755736"/>
                <a:gd name="connsiteY60" fmla="*/ 2776616 h 2916914"/>
                <a:gd name="connsiteX61" fmla="*/ 5655968 w 5755736"/>
                <a:gd name="connsiteY61" fmla="*/ 2728052 h 2916914"/>
                <a:gd name="connsiteX62" fmla="*/ 5713506 w 5755736"/>
                <a:gd name="connsiteY62" fmla="*/ 2326339 h 2916914"/>
                <a:gd name="connsiteX63" fmla="*/ 5729342 w 5755736"/>
                <a:gd name="connsiteY63" fmla="*/ 2151085 h 2916914"/>
                <a:gd name="connsiteX64" fmla="*/ 5729342 w 5755736"/>
                <a:gd name="connsiteY64" fmla="*/ 2151085 h 2916914"/>
                <a:gd name="connsiteX65" fmla="*/ 5745179 w 5755736"/>
                <a:gd name="connsiteY65" fmla="*/ 2010671 h 2916914"/>
                <a:gd name="connsiteX66" fmla="*/ 5745179 w 5755736"/>
                <a:gd name="connsiteY66" fmla="*/ 2010671 h 2916914"/>
                <a:gd name="connsiteX67" fmla="*/ 5750985 w 5755736"/>
                <a:gd name="connsiteY67" fmla="*/ 1882925 h 2916914"/>
                <a:gd name="connsiteX68" fmla="*/ 5750457 w 5755736"/>
                <a:gd name="connsiteY68" fmla="*/ 1752013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45179 w 5755736"/>
                <a:gd name="connsiteY9" fmla="*/ 1404144 h 2916914"/>
                <a:gd name="connsiteX10" fmla="*/ 5726175 w 5755736"/>
                <a:gd name="connsiteY10" fmla="*/ 1168184 h 2916914"/>
                <a:gd name="connsiteX11" fmla="*/ 5697670 w 5755736"/>
                <a:gd name="connsiteY11" fmla="*/ 927474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563062 w 5755736"/>
                <a:gd name="connsiteY15" fmla="*/ 403823 h 2916914"/>
                <a:gd name="connsiteX16" fmla="*/ 5352440 w 5755736"/>
                <a:gd name="connsiteY16" fmla="*/ 180532 h 2916914"/>
                <a:gd name="connsiteX17" fmla="*/ 5140763 w 5755736"/>
                <a:gd name="connsiteY17" fmla="*/ 83931 h 2916914"/>
                <a:gd name="connsiteX18" fmla="*/ 4816120 w 5755736"/>
                <a:gd name="connsiteY18" fmla="*/ 46452 h 2916914"/>
                <a:gd name="connsiteX19" fmla="*/ 4598108 w 5755736"/>
                <a:gd name="connsiteY19" fmla="*/ 29032 h 2916914"/>
                <a:gd name="connsiteX20" fmla="*/ 4199036 w 5755736"/>
                <a:gd name="connsiteY20" fmla="*/ 10556 h 2916914"/>
                <a:gd name="connsiteX21" fmla="*/ 3953574 w 5755736"/>
                <a:gd name="connsiteY21" fmla="*/ 3694 h 2916914"/>
                <a:gd name="connsiteX22" fmla="*/ 3301650 w 5755736"/>
                <a:gd name="connsiteY22" fmla="*/ -1 h 2916914"/>
                <a:gd name="connsiteX23" fmla="*/ 2981230 w 5755736"/>
                <a:gd name="connsiteY23" fmla="*/ 7389 h 2916914"/>
                <a:gd name="connsiteX24" fmla="*/ 2868793 w 5755736"/>
                <a:gd name="connsiteY24" fmla="*/ 10029 h 2916914"/>
                <a:gd name="connsiteX25" fmla="*/ 2620164 w 5755736"/>
                <a:gd name="connsiteY25" fmla="*/ 20586 h 2916914"/>
                <a:gd name="connsiteX26" fmla="*/ 2541511 w 5755736"/>
                <a:gd name="connsiteY26" fmla="*/ 20586 h 2916914"/>
                <a:gd name="connsiteX27" fmla="*/ 2541511 w 5755736"/>
                <a:gd name="connsiteY27" fmla="*/ 20586 h 2916914"/>
                <a:gd name="connsiteX28" fmla="*/ 2181501 w 5755736"/>
                <a:gd name="connsiteY28" fmla="*/ 42757 h 2916914"/>
                <a:gd name="connsiteX29" fmla="*/ 1853691 w 5755736"/>
                <a:gd name="connsiteY29" fmla="*/ 72318 h 2916914"/>
                <a:gd name="connsiteX30" fmla="*/ 1366464 w 5755736"/>
                <a:gd name="connsiteY30" fmla="*/ 138830 h 2916914"/>
                <a:gd name="connsiteX31" fmla="*/ 959473 w 5755736"/>
                <a:gd name="connsiteY31" fmla="*/ 314084 h 2916914"/>
                <a:gd name="connsiteX32" fmla="*/ 688146 w 5755736"/>
                <a:gd name="connsiteY32" fmla="*/ 648228 h 2916914"/>
                <a:gd name="connsiteX33" fmla="*/ 640637 w 5755736"/>
                <a:gd name="connsiteY33" fmla="*/ 739023 h 2916914"/>
                <a:gd name="connsiteX34" fmla="*/ 574653 w 5755736"/>
                <a:gd name="connsiteY34" fmla="*/ 882604 h 2916914"/>
                <a:gd name="connsiteX35" fmla="*/ 61031 w 5755736"/>
                <a:gd name="connsiteY35" fmla="*/ 1935713 h 2916914"/>
                <a:gd name="connsiteX36" fmla="*/ 27775 w 5755736"/>
                <a:gd name="connsiteY36" fmla="*/ 2010143 h 2916914"/>
                <a:gd name="connsiteX37" fmla="*/ 1909 w 5755736"/>
                <a:gd name="connsiteY37" fmla="*/ 2142111 h 2916914"/>
                <a:gd name="connsiteX38" fmla="*/ 1909 w 5755736"/>
                <a:gd name="connsiteY38" fmla="*/ 2142111 h 2916914"/>
                <a:gd name="connsiteX39" fmla="*/ 75812 w 5755736"/>
                <a:gd name="connsiteY39" fmla="*/ 2322116 h 2916914"/>
                <a:gd name="connsiteX40" fmla="*/ 275348 w 5755736"/>
                <a:gd name="connsiteY40" fmla="*/ 2797203 h 2916914"/>
                <a:gd name="connsiteX41" fmla="*/ 307549 w 5755736"/>
                <a:gd name="connsiteY41" fmla="*/ 2874801 h 2916914"/>
                <a:gd name="connsiteX42" fmla="*/ 324440 w 5755736"/>
                <a:gd name="connsiteY42" fmla="*/ 2913863 h 2916914"/>
                <a:gd name="connsiteX43" fmla="*/ 374589 w 5755736"/>
                <a:gd name="connsiteY43" fmla="*/ 2915975 h 2916914"/>
                <a:gd name="connsiteX44" fmla="*/ 2045838 w 5755736"/>
                <a:gd name="connsiteY44" fmla="*/ 2915975 h 2916914"/>
                <a:gd name="connsiteX45" fmla="*/ 2324555 w 5755736"/>
                <a:gd name="connsiteY45" fmla="*/ 2898027 h 2916914"/>
                <a:gd name="connsiteX46" fmla="*/ 2397402 w 5755736"/>
                <a:gd name="connsiteY46" fmla="*/ 2740193 h 2916914"/>
                <a:gd name="connsiteX47" fmla="*/ 2467609 w 5755736"/>
                <a:gd name="connsiteY47" fmla="*/ 2655205 h 2916914"/>
                <a:gd name="connsiteX48" fmla="*/ 3354437 w 5755736"/>
                <a:gd name="connsiteY48" fmla="*/ 2654677 h 2916914"/>
                <a:gd name="connsiteX49" fmla="*/ 3382415 w 5755736"/>
                <a:gd name="connsiteY49" fmla="*/ 2668930 h 2916914"/>
                <a:gd name="connsiteX50" fmla="*/ 3406697 w 5755736"/>
                <a:gd name="connsiteY50" fmla="*/ 2694268 h 2916914"/>
                <a:gd name="connsiteX51" fmla="*/ 3458428 w 5755736"/>
                <a:gd name="connsiteY51" fmla="*/ 2885886 h 2916914"/>
                <a:gd name="connsiteX52" fmla="*/ 3492212 w 5755736"/>
                <a:gd name="connsiteY52" fmla="*/ 2909640 h 2916914"/>
                <a:gd name="connsiteX53" fmla="*/ 3782543 w 5755736"/>
                <a:gd name="connsiteY53" fmla="*/ 2910168 h 2916914"/>
                <a:gd name="connsiteX54" fmla="*/ 4691542 w 5755736"/>
                <a:gd name="connsiteY54" fmla="*/ 2908584 h 2916914"/>
                <a:gd name="connsiteX55" fmla="*/ 5213082 w 5755736"/>
                <a:gd name="connsiteY55" fmla="*/ 2907529 h 2916914"/>
                <a:gd name="connsiteX56" fmla="*/ 5298998 w 5755736"/>
                <a:gd name="connsiteY56" fmla="*/ 2871761 h 2916914"/>
                <a:gd name="connsiteX57" fmla="*/ 5581575 w 5755736"/>
                <a:gd name="connsiteY57" fmla="*/ 2875293 h 2916914"/>
                <a:gd name="connsiteX58" fmla="*/ 5644882 w 5755736"/>
                <a:gd name="connsiteY58" fmla="*/ 2776616 h 2916914"/>
                <a:gd name="connsiteX59" fmla="*/ 5644882 w 5755736"/>
                <a:gd name="connsiteY59" fmla="*/ 2776616 h 2916914"/>
                <a:gd name="connsiteX60" fmla="*/ 5655968 w 5755736"/>
                <a:gd name="connsiteY60" fmla="*/ 2728052 h 2916914"/>
                <a:gd name="connsiteX61" fmla="*/ 5713506 w 5755736"/>
                <a:gd name="connsiteY61" fmla="*/ 2326339 h 2916914"/>
                <a:gd name="connsiteX62" fmla="*/ 5729342 w 5755736"/>
                <a:gd name="connsiteY62" fmla="*/ 2151085 h 2916914"/>
                <a:gd name="connsiteX63" fmla="*/ 5729342 w 5755736"/>
                <a:gd name="connsiteY63" fmla="*/ 2151085 h 2916914"/>
                <a:gd name="connsiteX64" fmla="*/ 5745179 w 5755736"/>
                <a:gd name="connsiteY64" fmla="*/ 2010671 h 2916914"/>
                <a:gd name="connsiteX65" fmla="*/ 5745179 w 5755736"/>
                <a:gd name="connsiteY65" fmla="*/ 2010671 h 2916914"/>
                <a:gd name="connsiteX66" fmla="*/ 5750985 w 5755736"/>
                <a:gd name="connsiteY66" fmla="*/ 1882925 h 2916914"/>
                <a:gd name="connsiteX67" fmla="*/ 5750457 w 5755736"/>
                <a:gd name="connsiteY67" fmla="*/ 1752013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26175 w 5755736"/>
                <a:gd name="connsiteY9" fmla="*/ 1168184 h 2916914"/>
                <a:gd name="connsiteX10" fmla="*/ 5697670 w 5755736"/>
                <a:gd name="connsiteY10" fmla="*/ 927474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563062 w 5755736"/>
                <a:gd name="connsiteY14" fmla="*/ 403823 h 2916914"/>
                <a:gd name="connsiteX15" fmla="*/ 5352440 w 5755736"/>
                <a:gd name="connsiteY15" fmla="*/ 180532 h 2916914"/>
                <a:gd name="connsiteX16" fmla="*/ 5140763 w 5755736"/>
                <a:gd name="connsiteY16" fmla="*/ 83931 h 2916914"/>
                <a:gd name="connsiteX17" fmla="*/ 4816120 w 5755736"/>
                <a:gd name="connsiteY17" fmla="*/ 46452 h 2916914"/>
                <a:gd name="connsiteX18" fmla="*/ 4598108 w 5755736"/>
                <a:gd name="connsiteY18" fmla="*/ 29032 h 2916914"/>
                <a:gd name="connsiteX19" fmla="*/ 4199036 w 5755736"/>
                <a:gd name="connsiteY19" fmla="*/ 10556 h 2916914"/>
                <a:gd name="connsiteX20" fmla="*/ 3953574 w 5755736"/>
                <a:gd name="connsiteY20" fmla="*/ 3694 h 2916914"/>
                <a:gd name="connsiteX21" fmla="*/ 3301650 w 5755736"/>
                <a:gd name="connsiteY21" fmla="*/ -1 h 2916914"/>
                <a:gd name="connsiteX22" fmla="*/ 2981230 w 5755736"/>
                <a:gd name="connsiteY22" fmla="*/ 7389 h 2916914"/>
                <a:gd name="connsiteX23" fmla="*/ 2868793 w 5755736"/>
                <a:gd name="connsiteY23" fmla="*/ 10029 h 2916914"/>
                <a:gd name="connsiteX24" fmla="*/ 2620164 w 5755736"/>
                <a:gd name="connsiteY24" fmla="*/ 20586 h 2916914"/>
                <a:gd name="connsiteX25" fmla="*/ 2541511 w 5755736"/>
                <a:gd name="connsiteY25" fmla="*/ 20586 h 2916914"/>
                <a:gd name="connsiteX26" fmla="*/ 2541511 w 5755736"/>
                <a:gd name="connsiteY26" fmla="*/ 20586 h 2916914"/>
                <a:gd name="connsiteX27" fmla="*/ 2181501 w 5755736"/>
                <a:gd name="connsiteY27" fmla="*/ 42757 h 2916914"/>
                <a:gd name="connsiteX28" fmla="*/ 1853691 w 5755736"/>
                <a:gd name="connsiteY28" fmla="*/ 72318 h 2916914"/>
                <a:gd name="connsiteX29" fmla="*/ 1366464 w 5755736"/>
                <a:gd name="connsiteY29" fmla="*/ 138830 h 2916914"/>
                <a:gd name="connsiteX30" fmla="*/ 959473 w 5755736"/>
                <a:gd name="connsiteY30" fmla="*/ 314084 h 2916914"/>
                <a:gd name="connsiteX31" fmla="*/ 688146 w 5755736"/>
                <a:gd name="connsiteY31" fmla="*/ 648228 h 2916914"/>
                <a:gd name="connsiteX32" fmla="*/ 640637 w 5755736"/>
                <a:gd name="connsiteY32" fmla="*/ 739023 h 2916914"/>
                <a:gd name="connsiteX33" fmla="*/ 574653 w 5755736"/>
                <a:gd name="connsiteY33" fmla="*/ 882604 h 2916914"/>
                <a:gd name="connsiteX34" fmla="*/ 61031 w 5755736"/>
                <a:gd name="connsiteY34" fmla="*/ 1935713 h 2916914"/>
                <a:gd name="connsiteX35" fmla="*/ 27775 w 5755736"/>
                <a:gd name="connsiteY35" fmla="*/ 2010143 h 2916914"/>
                <a:gd name="connsiteX36" fmla="*/ 1909 w 5755736"/>
                <a:gd name="connsiteY36" fmla="*/ 2142111 h 2916914"/>
                <a:gd name="connsiteX37" fmla="*/ 1909 w 5755736"/>
                <a:gd name="connsiteY37" fmla="*/ 2142111 h 2916914"/>
                <a:gd name="connsiteX38" fmla="*/ 75812 w 5755736"/>
                <a:gd name="connsiteY38" fmla="*/ 2322116 h 2916914"/>
                <a:gd name="connsiteX39" fmla="*/ 275348 w 5755736"/>
                <a:gd name="connsiteY39" fmla="*/ 2797203 h 2916914"/>
                <a:gd name="connsiteX40" fmla="*/ 307549 w 5755736"/>
                <a:gd name="connsiteY40" fmla="*/ 2874801 h 2916914"/>
                <a:gd name="connsiteX41" fmla="*/ 324440 w 5755736"/>
                <a:gd name="connsiteY41" fmla="*/ 2913863 h 2916914"/>
                <a:gd name="connsiteX42" fmla="*/ 374589 w 5755736"/>
                <a:gd name="connsiteY42" fmla="*/ 2915975 h 2916914"/>
                <a:gd name="connsiteX43" fmla="*/ 2045838 w 5755736"/>
                <a:gd name="connsiteY43" fmla="*/ 2915975 h 2916914"/>
                <a:gd name="connsiteX44" fmla="*/ 2324555 w 5755736"/>
                <a:gd name="connsiteY44" fmla="*/ 2898027 h 2916914"/>
                <a:gd name="connsiteX45" fmla="*/ 2397402 w 5755736"/>
                <a:gd name="connsiteY45" fmla="*/ 2740193 h 2916914"/>
                <a:gd name="connsiteX46" fmla="*/ 2467609 w 5755736"/>
                <a:gd name="connsiteY46" fmla="*/ 2655205 h 2916914"/>
                <a:gd name="connsiteX47" fmla="*/ 3354437 w 5755736"/>
                <a:gd name="connsiteY47" fmla="*/ 2654677 h 2916914"/>
                <a:gd name="connsiteX48" fmla="*/ 3382415 w 5755736"/>
                <a:gd name="connsiteY48" fmla="*/ 2668930 h 2916914"/>
                <a:gd name="connsiteX49" fmla="*/ 3406697 w 5755736"/>
                <a:gd name="connsiteY49" fmla="*/ 2694268 h 2916914"/>
                <a:gd name="connsiteX50" fmla="*/ 3458428 w 5755736"/>
                <a:gd name="connsiteY50" fmla="*/ 2885886 h 2916914"/>
                <a:gd name="connsiteX51" fmla="*/ 3492212 w 5755736"/>
                <a:gd name="connsiteY51" fmla="*/ 2909640 h 2916914"/>
                <a:gd name="connsiteX52" fmla="*/ 3782543 w 5755736"/>
                <a:gd name="connsiteY52" fmla="*/ 2910168 h 2916914"/>
                <a:gd name="connsiteX53" fmla="*/ 4691542 w 5755736"/>
                <a:gd name="connsiteY53" fmla="*/ 2908584 h 2916914"/>
                <a:gd name="connsiteX54" fmla="*/ 5213082 w 5755736"/>
                <a:gd name="connsiteY54" fmla="*/ 2907529 h 2916914"/>
                <a:gd name="connsiteX55" fmla="*/ 5298998 w 5755736"/>
                <a:gd name="connsiteY55" fmla="*/ 2871761 h 2916914"/>
                <a:gd name="connsiteX56" fmla="*/ 5581575 w 5755736"/>
                <a:gd name="connsiteY56" fmla="*/ 2875293 h 2916914"/>
                <a:gd name="connsiteX57" fmla="*/ 5644882 w 5755736"/>
                <a:gd name="connsiteY57" fmla="*/ 2776616 h 2916914"/>
                <a:gd name="connsiteX58" fmla="*/ 5644882 w 5755736"/>
                <a:gd name="connsiteY58" fmla="*/ 2776616 h 2916914"/>
                <a:gd name="connsiteX59" fmla="*/ 5655968 w 5755736"/>
                <a:gd name="connsiteY59" fmla="*/ 2728052 h 2916914"/>
                <a:gd name="connsiteX60" fmla="*/ 5713506 w 5755736"/>
                <a:gd name="connsiteY60" fmla="*/ 2326339 h 2916914"/>
                <a:gd name="connsiteX61" fmla="*/ 5729342 w 5755736"/>
                <a:gd name="connsiteY61" fmla="*/ 2151085 h 2916914"/>
                <a:gd name="connsiteX62" fmla="*/ 5729342 w 5755736"/>
                <a:gd name="connsiteY62" fmla="*/ 2151085 h 2916914"/>
                <a:gd name="connsiteX63" fmla="*/ 5745179 w 5755736"/>
                <a:gd name="connsiteY63" fmla="*/ 2010671 h 2916914"/>
                <a:gd name="connsiteX64" fmla="*/ 5745179 w 5755736"/>
                <a:gd name="connsiteY64" fmla="*/ 2010671 h 2916914"/>
                <a:gd name="connsiteX65" fmla="*/ 5750985 w 5755736"/>
                <a:gd name="connsiteY65" fmla="*/ 1882925 h 2916914"/>
                <a:gd name="connsiteX66" fmla="*/ 5750457 w 5755736"/>
                <a:gd name="connsiteY66" fmla="*/ 1752013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985 w 5755736"/>
                <a:gd name="connsiteY64" fmla="*/ 1882925 h 2916914"/>
                <a:gd name="connsiteX65" fmla="*/ 5750457 w 5755736"/>
                <a:gd name="connsiteY65" fmla="*/ 1752013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457 w 5755736"/>
                <a:gd name="connsiteY64" fmla="*/ 1752013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68184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93757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6073"/>
                <a:gd name="connsiteY0" fmla="*/ 1752013 h 2916914"/>
                <a:gd name="connsiteX1" fmla="*/ 5750457 w 5756073"/>
                <a:gd name="connsiteY1" fmla="*/ 1752013 h 2916914"/>
                <a:gd name="connsiteX2" fmla="*/ 5750457 w 5756073"/>
                <a:gd name="connsiteY2" fmla="*/ 1752013 h 2916914"/>
                <a:gd name="connsiteX3" fmla="*/ 5755736 w 5756073"/>
                <a:gd name="connsiteY3" fmla="*/ 1746206 h 2916914"/>
                <a:gd name="connsiteX4" fmla="*/ 5755736 w 5756073"/>
                <a:gd name="connsiteY4" fmla="*/ 1646966 h 2916914"/>
                <a:gd name="connsiteX5" fmla="*/ 5755736 w 5756073"/>
                <a:gd name="connsiteY5" fmla="*/ 1646966 h 2916914"/>
                <a:gd name="connsiteX6" fmla="*/ 5750457 w 5756073"/>
                <a:gd name="connsiteY6" fmla="*/ 1503912 h 2916914"/>
                <a:gd name="connsiteX7" fmla="*/ 5697670 w 5756073"/>
                <a:gd name="connsiteY7" fmla="*/ 927474 h 2916914"/>
                <a:gd name="connsiteX8" fmla="*/ 5655968 w 5756073"/>
                <a:gd name="connsiteY8" fmla="*/ 647700 h 2916914"/>
                <a:gd name="connsiteX9" fmla="*/ 5655968 w 5756073"/>
                <a:gd name="connsiteY9" fmla="*/ 647700 h 2916914"/>
                <a:gd name="connsiteX10" fmla="*/ 5655968 w 5756073"/>
                <a:gd name="connsiteY10" fmla="*/ 647700 h 2916914"/>
                <a:gd name="connsiteX11" fmla="*/ 5563062 w 5756073"/>
                <a:gd name="connsiteY11" fmla="*/ 403823 h 2916914"/>
                <a:gd name="connsiteX12" fmla="*/ 5352440 w 5756073"/>
                <a:gd name="connsiteY12" fmla="*/ 180532 h 2916914"/>
                <a:gd name="connsiteX13" fmla="*/ 5140763 w 5756073"/>
                <a:gd name="connsiteY13" fmla="*/ 83931 h 2916914"/>
                <a:gd name="connsiteX14" fmla="*/ 4816120 w 5756073"/>
                <a:gd name="connsiteY14" fmla="*/ 46452 h 2916914"/>
                <a:gd name="connsiteX15" fmla="*/ 4598108 w 5756073"/>
                <a:gd name="connsiteY15" fmla="*/ 29032 h 2916914"/>
                <a:gd name="connsiteX16" fmla="*/ 4199036 w 5756073"/>
                <a:gd name="connsiteY16" fmla="*/ 10556 h 2916914"/>
                <a:gd name="connsiteX17" fmla="*/ 3953574 w 5756073"/>
                <a:gd name="connsiteY17" fmla="*/ 3694 h 2916914"/>
                <a:gd name="connsiteX18" fmla="*/ 3301650 w 5756073"/>
                <a:gd name="connsiteY18" fmla="*/ -1 h 2916914"/>
                <a:gd name="connsiteX19" fmla="*/ 2981230 w 5756073"/>
                <a:gd name="connsiteY19" fmla="*/ 7389 h 2916914"/>
                <a:gd name="connsiteX20" fmla="*/ 2868793 w 5756073"/>
                <a:gd name="connsiteY20" fmla="*/ 10029 h 2916914"/>
                <a:gd name="connsiteX21" fmla="*/ 2620164 w 5756073"/>
                <a:gd name="connsiteY21" fmla="*/ 20586 h 2916914"/>
                <a:gd name="connsiteX22" fmla="*/ 2541511 w 5756073"/>
                <a:gd name="connsiteY22" fmla="*/ 20586 h 2916914"/>
                <a:gd name="connsiteX23" fmla="*/ 2541511 w 5756073"/>
                <a:gd name="connsiteY23" fmla="*/ 20586 h 2916914"/>
                <a:gd name="connsiteX24" fmla="*/ 2181501 w 5756073"/>
                <a:gd name="connsiteY24" fmla="*/ 42757 h 2916914"/>
                <a:gd name="connsiteX25" fmla="*/ 1853691 w 5756073"/>
                <a:gd name="connsiteY25" fmla="*/ 72318 h 2916914"/>
                <a:gd name="connsiteX26" fmla="*/ 1366464 w 5756073"/>
                <a:gd name="connsiteY26" fmla="*/ 138830 h 2916914"/>
                <a:gd name="connsiteX27" fmla="*/ 959473 w 5756073"/>
                <a:gd name="connsiteY27" fmla="*/ 314084 h 2916914"/>
                <a:gd name="connsiteX28" fmla="*/ 688146 w 5756073"/>
                <a:gd name="connsiteY28" fmla="*/ 648228 h 2916914"/>
                <a:gd name="connsiteX29" fmla="*/ 640637 w 5756073"/>
                <a:gd name="connsiteY29" fmla="*/ 739023 h 2916914"/>
                <a:gd name="connsiteX30" fmla="*/ 574653 w 5756073"/>
                <a:gd name="connsiteY30" fmla="*/ 882604 h 2916914"/>
                <a:gd name="connsiteX31" fmla="*/ 61031 w 5756073"/>
                <a:gd name="connsiteY31" fmla="*/ 1935713 h 2916914"/>
                <a:gd name="connsiteX32" fmla="*/ 27775 w 5756073"/>
                <a:gd name="connsiteY32" fmla="*/ 2010143 h 2916914"/>
                <a:gd name="connsiteX33" fmla="*/ 1909 w 5756073"/>
                <a:gd name="connsiteY33" fmla="*/ 2142111 h 2916914"/>
                <a:gd name="connsiteX34" fmla="*/ 1909 w 5756073"/>
                <a:gd name="connsiteY34" fmla="*/ 2142111 h 2916914"/>
                <a:gd name="connsiteX35" fmla="*/ 75812 w 5756073"/>
                <a:gd name="connsiteY35" fmla="*/ 2322116 h 2916914"/>
                <a:gd name="connsiteX36" fmla="*/ 275348 w 5756073"/>
                <a:gd name="connsiteY36" fmla="*/ 2797203 h 2916914"/>
                <a:gd name="connsiteX37" fmla="*/ 307549 w 5756073"/>
                <a:gd name="connsiteY37" fmla="*/ 2874801 h 2916914"/>
                <a:gd name="connsiteX38" fmla="*/ 324440 w 5756073"/>
                <a:gd name="connsiteY38" fmla="*/ 2913863 h 2916914"/>
                <a:gd name="connsiteX39" fmla="*/ 374589 w 5756073"/>
                <a:gd name="connsiteY39" fmla="*/ 2915975 h 2916914"/>
                <a:gd name="connsiteX40" fmla="*/ 2045838 w 5756073"/>
                <a:gd name="connsiteY40" fmla="*/ 2915975 h 2916914"/>
                <a:gd name="connsiteX41" fmla="*/ 2324555 w 5756073"/>
                <a:gd name="connsiteY41" fmla="*/ 2898027 h 2916914"/>
                <a:gd name="connsiteX42" fmla="*/ 2397402 w 5756073"/>
                <a:gd name="connsiteY42" fmla="*/ 2740193 h 2916914"/>
                <a:gd name="connsiteX43" fmla="*/ 2467609 w 5756073"/>
                <a:gd name="connsiteY43" fmla="*/ 2655205 h 2916914"/>
                <a:gd name="connsiteX44" fmla="*/ 3354437 w 5756073"/>
                <a:gd name="connsiteY44" fmla="*/ 2654677 h 2916914"/>
                <a:gd name="connsiteX45" fmla="*/ 3382415 w 5756073"/>
                <a:gd name="connsiteY45" fmla="*/ 2668930 h 2916914"/>
                <a:gd name="connsiteX46" fmla="*/ 3406697 w 5756073"/>
                <a:gd name="connsiteY46" fmla="*/ 2694268 h 2916914"/>
                <a:gd name="connsiteX47" fmla="*/ 3458428 w 5756073"/>
                <a:gd name="connsiteY47" fmla="*/ 2885886 h 2916914"/>
                <a:gd name="connsiteX48" fmla="*/ 3492212 w 5756073"/>
                <a:gd name="connsiteY48" fmla="*/ 2909640 h 2916914"/>
                <a:gd name="connsiteX49" fmla="*/ 3782543 w 5756073"/>
                <a:gd name="connsiteY49" fmla="*/ 2910168 h 2916914"/>
                <a:gd name="connsiteX50" fmla="*/ 4691542 w 5756073"/>
                <a:gd name="connsiteY50" fmla="*/ 2908584 h 2916914"/>
                <a:gd name="connsiteX51" fmla="*/ 5213082 w 5756073"/>
                <a:gd name="connsiteY51" fmla="*/ 2907529 h 2916914"/>
                <a:gd name="connsiteX52" fmla="*/ 5298998 w 5756073"/>
                <a:gd name="connsiteY52" fmla="*/ 2871761 h 2916914"/>
                <a:gd name="connsiteX53" fmla="*/ 5581575 w 5756073"/>
                <a:gd name="connsiteY53" fmla="*/ 2875293 h 2916914"/>
                <a:gd name="connsiteX54" fmla="*/ 5644882 w 5756073"/>
                <a:gd name="connsiteY54" fmla="*/ 2776616 h 2916914"/>
                <a:gd name="connsiteX55" fmla="*/ 5644882 w 5756073"/>
                <a:gd name="connsiteY55" fmla="*/ 2776616 h 2916914"/>
                <a:gd name="connsiteX56" fmla="*/ 5655968 w 5756073"/>
                <a:gd name="connsiteY56" fmla="*/ 2728052 h 2916914"/>
                <a:gd name="connsiteX57" fmla="*/ 5713506 w 5756073"/>
                <a:gd name="connsiteY57" fmla="*/ 2326339 h 2916914"/>
                <a:gd name="connsiteX58" fmla="*/ 5729342 w 5756073"/>
                <a:gd name="connsiteY58" fmla="*/ 2151085 h 2916914"/>
                <a:gd name="connsiteX59" fmla="*/ 5729342 w 5756073"/>
                <a:gd name="connsiteY59" fmla="*/ 2151085 h 2916914"/>
                <a:gd name="connsiteX60" fmla="*/ 5745179 w 5756073"/>
                <a:gd name="connsiteY60" fmla="*/ 2010671 h 2916914"/>
                <a:gd name="connsiteX61" fmla="*/ 5745179 w 5756073"/>
                <a:gd name="connsiteY61" fmla="*/ 2010671 h 2916914"/>
                <a:gd name="connsiteX62" fmla="*/ 5750457 w 5756073"/>
                <a:gd name="connsiteY62" fmla="*/ 1752013 h 2916914"/>
                <a:gd name="connsiteX63" fmla="*/ 2868793 w 5756073"/>
                <a:gd name="connsiteY63" fmla="*/ 10029 h 2916914"/>
                <a:gd name="connsiteX64" fmla="*/ 2868793 w 5756073"/>
                <a:gd name="connsiteY64" fmla="*/ 10029 h 2916914"/>
                <a:gd name="connsiteX65" fmla="*/ 2868793 w 5756073"/>
                <a:gd name="connsiteY65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0457 w 5755736"/>
                <a:gd name="connsiteY5" fmla="*/ 1503912 h 2916914"/>
                <a:gd name="connsiteX6" fmla="*/ 5697670 w 5755736"/>
                <a:gd name="connsiteY6" fmla="*/ 927474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655968 w 5755736"/>
                <a:gd name="connsiteY9" fmla="*/ 647700 h 2916914"/>
                <a:gd name="connsiteX10" fmla="*/ 5563062 w 5755736"/>
                <a:gd name="connsiteY10" fmla="*/ 403823 h 2916914"/>
                <a:gd name="connsiteX11" fmla="*/ 5352440 w 5755736"/>
                <a:gd name="connsiteY11" fmla="*/ 180532 h 2916914"/>
                <a:gd name="connsiteX12" fmla="*/ 5140763 w 5755736"/>
                <a:gd name="connsiteY12" fmla="*/ 83931 h 2916914"/>
                <a:gd name="connsiteX13" fmla="*/ 4816120 w 5755736"/>
                <a:gd name="connsiteY13" fmla="*/ 46452 h 2916914"/>
                <a:gd name="connsiteX14" fmla="*/ 4598108 w 5755736"/>
                <a:gd name="connsiteY14" fmla="*/ 29032 h 2916914"/>
                <a:gd name="connsiteX15" fmla="*/ 4199036 w 5755736"/>
                <a:gd name="connsiteY15" fmla="*/ 10556 h 2916914"/>
                <a:gd name="connsiteX16" fmla="*/ 3953574 w 5755736"/>
                <a:gd name="connsiteY16" fmla="*/ 3694 h 2916914"/>
                <a:gd name="connsiteX17" fmla="*/ 3301650 w 5755736"/>
                <a:gd name="connsiteY17" fmla="*/ -1 h 2916914"/>
                <a:gd name="connsiteX18" fmla="*/ 2981230 w 5755736"/>
                <a:gd name="connsiteY18" fmla="*/ 7389 h 2916914"/>
                <a:gd name="connsiteX19" fmla="*/ 2868793 w 5755736"/>
                <a:gd name="connsiteY19" fmla="*/ 10029 h 2916914"/>
                <a:gd name="connsiteX20" fmla="*/ 2620164 w 5755736"/>
                <a:gd name="connsiteY20" fmla="*/ 20586 h 2916914"/>
                <a:gd name="connsiteX21" fmla="*/ 2541511 w 5755736"/>
                <a:gd name="connsiteY21" fmla="*/ 20586 h 2916914"/>
                <a:gd name="connsiteX22" fmla="*/ 2541511 w 5755736"/>
                <a:gd name="connsiteY22" fmla="*/ 20586 h 2916914"/>
                <a:gd name="connsiteX23" fmla="*/ 2181501 w 5755736"/>
                <a:gd name="connsiteY23" fmla="*/ 42757 h 2916914"/>
                <a:gd name="connsiteX24" fmla="*/ 1853691 w 5755736"/>
                <a:gd name="connsiteY24" fmla="*/ 72318 h 2916914"/>
                <a:gd name="connsiteX25" fmla="*/ 1366464 w 5755736"/>
                <a:gd name="connsiteY25" fmla="*/ 138830 h 2916914"/>
                <a:gd name="connsiteX26" fmla="*/ 959473 w 5755736"/>
                <a:gd name="connsiteY26" fmla="*/ 314084 h 2916914"/>
                <a:gd name="connsiteX27" fmla="*/ 688146 w 5755736"/>
                <a:gd name="connsiteY27" fmla="*/ 648228 h 2916914"/>
                <a:gd name="connsiteX28" fmla="*/ 640637 w 5755736"/>
                <a:gd name="connsiteY28" fmla="*/ 739023 h 2916914"/>
                <a:gd name="connsiteX29" fmla="*/ 574653 w 5755736"/>
                <a:gd name="connsiteY29" fmla="*/ 882604 h 2916914"/>
                <a:gd name="connsiteX30" fmla="*/ 61031 w 5755736"/>
                <a:gd name="connsiteY30" fmla="*/ 1935713 h 2916914"/>
                <a:gd name="connsiteX31" fmla="*/ 27775 w 5755736"/>
                <a:gd name="connsiteY31" fmla="*/ 2010143 h 2916914"/>
                <a:gd name="connsiteX32" fmla="*/ 1909 w 5755736"/>
                <a:gd name="connsiteY32" fmla="*/ 2142111 h 2916914"/>
                <a:gd name="connsiteX33" fmla="*/ 1909 w 5755736"/>
                <a:gd name="connsiteY33" fmla="*/ 2142111 h 2916914"/>
                <a:gd name="connsiteX34" fmla="*/ 75812 w 5755736"/>
                <a:gd name="connsiteY34" fmla="*/ 2322116 h 2916914"/>
                <a:gd name="connsiteX35" fmla="*/ 275348 w 5755736"/>
                <a:gd name="connsiteY35" fmla="*/ 2797203 h 2916914"/>
                <a:gd name="connsiteX36" fmla="*/ 307549 w 5755736"/>
                <a:gd name="connsiteY36" fmla="*/ 2874801 h 2916914"/>
                <a:gd name="connsiteX37" fmla="*/ 324440 w 5755736"/>
                <a:gd name="connsiteY37" fmla="*/ 2913863 h 2916914"/>
                <a:gd name="connsiteX38" fmla="*/ 374589 w 5755736"/>
                <a:gd name="connsiteY38" fmla="*/ 2915975 h 2916914"/>
                <a:gd name="connsiteX39" fmla="*/ 2045838 w 5755736"/>
                <a:gd name="connsiteY39" fmla="*/ 2915975 h 2916914"/>
                <a:gd name="connsiteX40" fmla="*/ 2324555 w 5755736"/>
                <a:gd name="connsiteY40" fmla="*/ 2898027 h 2916914"/>
                <a:gd name="connsiteX41" fmla="*/ 2397402 w 5755736"/>
                <a:gd name="connsiteY41" fmla="*/ 2740193 h 2916914"/>
                <a:gd name="connsiteX42" fmla="*/ 2467609 w 5755736"/>
                <a:gd name="connsiteY42" fmla="*/ 2655205 h 2916914"/>
                <a:gd name="connsiteX43" fmla="*/ 3354437 w 5755736"/>
                <a:gd name="connsiteY43" fmla="*/ 2654677 h 2916914"/>
                <a:gd name="connsiteX44" fmla="*/ 3382415 w 5755736"/>
                <a:gd name="connsiteY44" fmla="*/ 2668930 h 2916914"/>
                <a:gd name="connsiteX45" fmla="*/ 3406697 w 5755736"/>
                <a:gd name="connsiteY45" fmla="*/ 2694268 h 2916914"/>
                <a:gd name="connsiteX46" fmla="*/ 3458428 w 5755736"/>
                <a:gd name="connsiteY46" fmla="*/ 2885886 h 2916914"/>
                <a:gd name="connsiteX47" fmla="*/ 3492212 w 5755736"/>
                <a:gd name="connsiteY47" fmla="*/ 2909640 h 2916914"/>
                <a:gd name="connsiteX48" fmla="*/ 3782543 w 5755736"/>
                <a:gd name="connsiteY48" fmla="*/ 2910168 h 2916914"/>
                <a:gd name="connsiteX49" fmla="*/ 4691542 w 5755736"/>
                <a:gd name="connsiteY49" fmla="*/ 2908584 h 2916914"/>
                <a:gd name="connsiteX50" fmla="*/ 5213082 w 5755736"/>
                <a:gd name="connsiteY50" fmla="*/ 2907529 h 2916914"/>
                <a:gd name="connsiteX51" fmla="*/ 5298998 w 5755736"/>
                <a:gd name="connsiteY51" fmla="*/ 2871761 h 2916914"/>
                <a:gd name="connsiteX52" fmla="*/ 5581575 w 5755736"/>
                <a:gd name="connsiteY52" fmla="*/ 2875293 h 2916914"/>
                <a:gd name="connsiteX53" fmla="*/ 5644882 w 5755736"/>
                <a:gd name="connsiteY53" fmla="*/ 2776616 h 2916914"/>
                <a:gd name="connsiteX54" fmla="*/ 5644882 w 5755736"/>
                <a:gd name="connsiteY54" fmla="*/ 2776616 h 2916914"/>
                <a:gd name="connsiteX55" fmla="*/ 5655968 w 5755736"/>
                <a:gd name="connsiteY55" fmla="*/ 2728052 h 2916914"/>
                <a:gd name="connsiteX56" fmla="*/ 5713506 w 5755736"/>
                <a:gd name="connsiteY56" fmla="*/ 2326339 h 2916914"/>
                <a:gd name="connsiteX57" fmla="*/ 5729342 w 5755736"/>
                <a:gd name="connsiteY57" fmla="*/ 2151085 h 2916914"/>
                <a:gd name="connsiteX58" fmla="*/ 5729342 w 5755736"/>
                <a:gd name="connsiteY58" fmla="*/ 2151085 h 2916914"/>
                <a:gd name="connsiteX59" fmla="*/ 5745179 w 5755736"/>
                <a:gd name="connsiteY59" fmla="*/ 2010671 h 2916914"/>
                <a:gd name="connsiteX60" fmla="*/ 5745179 w 5755736"/>
                <a:gd name="connsiteY60" fmla="*/ 2010671 h 2916914"/>
                <a:gd name="connsiteX61" fmla="*/ 5750457 w 5755736"/>
                <a:gd name="connsiteY61" fmla="*/ 1752013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64" fmla="*/ 2868793 w 5755736"/>
                <a:gd name="connsiteY6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697670 w 5755736"/>
                <a:gd name="connsiteY5" fmla="*/ 927474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563062 w 5755736"/>
                <a:gd name="connsiteY9" fmla="*/ 403823 h 2916914"/>
                <a:gd name="connsiteX10" fmla="*/ 5352440 w 5755736"/>
                <a:gd name="connsiteY10" fmla="*/ 180532 h 2916914"/>
                <a:gd name="connsiteX11" fmla="*/ 5140763 w 5755736"/>
                <a:gd name="connsiteY11" fmla="*/ 83931 h 2916914"/>
                <a:gd name="connsiteX12" fmla="*/ 4816120 w 5755736"/>
                <a:gd name="connsiteY12" fmla="*/ 46452 h 2916914"/>
                <a:gd name="connsiteX13" fmla="*/ 4598108 w 5755736"/>
                <a:gd name="connsiteY13" fmla="*/ 29032 h 2916914"/>
                <a:gd name="connsiteX14" fmla="*/ 4199036 w 5755736"/>
                <a:gd name="connsiteY14" fmla="*/ 10556 h 2916914"/>
                <a:gd name="connsiteX15" fmla="*/ 3953574 w 5755736"/>
                <a:gd name="connsiteY15" fmla="*/ 3694 h 2916914"/>
                <a:gd name="connsiteX16" fmla="*/ 3301650 w 5755736"/>
                <a:gd name="connsiteY16" fmla="*/ -1 h 2916914"/>
                <a:gd name="connsiteX17" fmla="*/ 2981230 w 5755736"/>
                <a:gd name="connsiteY17" fmla="*/ 7389 h 2916914"/>
                <a:gd name="connsiteX18" fmla="*/ 2868793 w 5755736"/>
                <a:gd name="connsiteY18" fmla="*/ 10029 h 2916914"/>
                <a:gd name="connsiteX19" fmla="*/ 2620164 w 5755736"/>
                <a:gd name="connsiteY19" fmla="*/ 20586 h 2916914"/>
                <a:gd name="connsiteX20" fmla="*/ 2541511 w 5755736"/>
                <a:gd name="connsiteY20" fmla="*/ 20586 h 2916914"/>
                <a:gd name="connsiteX21" fmla="*/ 2541511 w 5755736"/>
                <a:gd name="connsiteY21" fmla="*/ 20586 h 2916914"/>
                <a:gd name="connsiteX22" fmla="*/ 2181501 w 5755736"/>
                <a:gd name="connsiteY22" fmla="*/ 42757 h 2916914"/>
                <a:gd name="connsiteX23" fmla="*/ 1853691 w 5755736"/>
                <a:gd name="connsiteY23" fmla="*/ 72318 h 2916914"/>
                <a:gd name="connsiteX24" fmla="*/ 1366464 w 5755736"/>
                <a:gd name="connsiteY24" fmla="*/ 138830 h 2916914"/>
                <a:gd name="connsiteX25" fmla="*/ 959473 w 5755736"/>
                <a:gd name="connsiteY25" fmla="*/ 314084 h 2916914"/>
                <a:gd name="connsiteX26" fmla="*/ 688146 w 5755736"/>
                <a:gd name="connsiteY26" fmla="*/ 648228 h 2916914"/>
                <a:gd name="connsiteX27" fmla="*/ 640637 w 5755736"/>
                <a:gd name="connsiteY27" fmla="*/ 739023 h 2916914"/>
                <a:gd name="connsiteX28" fmla="*/ 574653 w 5755736"/>
                <a:gd name="connsiteY28" fmla="*/ 882604 h 2916914"/>
                <a:gd name="connsiteX29" fmla="*/ 61031 w 5755736"/>
                <a:gd name="connsiteY29" fmla="*/ 1935713 h 2916914"/>
                <a:gd name="connsiteX30" fmla="*/ 27775 w 5755736"/>
                <a:gd name="connsiteY30" fmla="*/ 2010143 h 2916914"/>
                <a:gd name="connsiteX31" fmla="*/ 1909 w 5755736"/>
                <a:gd name="connsiteY31" fmla="*/ 2142111 h 2916914"/>
                <a:gd name="connsiteX32" fmla="*/ 1909 w 5755736"/>
                <a:gd name="connsiteY32" fmla="*/ 2142111 h 2916914"/>
                <a:gd name="connsiteX33" fmla="*/ 75812 w 5755736"/>
                <a:gd name="connsiteY33" fmla="*/ 2322116 h 2916914"/>
                <a:gd name="connsiteX34" fmla="*/ 275348 w 5755736"/>
                <a:gd name="connsiteY34" fmla="*/ 2797203 h 2916914"/>
                <a:gd name="connsiteX35" fmla="*/ 307549 w 5755736"/>
                <a:gd name="connsiteY35" fmla="*/ 2874801 h 2916914"/>
                <a:gd name="connsiteX36" fmla="*/ 324440 w 5755736"/>
                <a:gd name="connsiteY36" fmla="*/ 2913863 h 2916914"/>
                <a:gd name="connsiteX37" fmla="*/ 374589 w 5755736"/>
                <a:gd name="connsiteY37" fmla="*/ 2915975 h 2916914"/>
                <a:gd name="connsiteX38" fmla="*/ 2045838 w 5755736"/>
                <a:gd name="connsiteY38" fmla="*/ 2915975 h 2916914"/>
                <a:gd name="connsiteX39" fmla="*/ 2324555 w 5755736"/>
                <a:gd name="connsiteY39" fmla="*/ 2898027 h 2916914"/>
                <a:gd name="connsiteX40" fmla="*/ 2397402 w 5755736"/>
                <a:gd name="connsiteY40" fmla="*/ 2740193 h 2916914"/>
                <a:gd name="connsiteX41" fmla="*/ 2467609 w 5755736"/>
                <a:gd name="connsiteY41" fmla="*/ 2655205 h 2916914"/>
                <a:gd name="connsiteX42" fmla="*/ 3354437 w 5755736"/>
                <a:gd name="connsiteY42" fmla="*/ 2654677 h 2916914"/>
                <a:gd name="connsiteX43" fmla="*/ 3382415 w 5755736"/>
                <a:gd name="connsiteY43" fmla="*/ 2668930 h 2916914"/>
                <a:gd name="connsiteX44" fmla="*/ 3406697 w 5755736"/>
                <a:gd name="connsiteY44" fmla="*/ 2694268 h 2916914"/>
                <a:gd name="connsiteX45" fmla="*/ 3458428 w 5755736"/>
                <a:gd name="connsiteY45" fmla="*/ 2885886 h 2916914"/>
                <a:gd name="connsiteX46" fmla="*/ 3492212 w 5755736"/>
                <a:gd name="connsiteY46" fmla="*/ 2909640 h 2916914"/>
                <a:gd name="connsiteX47" fmla="*/ 3782543 w 5755736"/>
                <a:gd name="connsiteY47" fmla="*/ 2910168 h 2916914"/>
                <a:gd name="connsiteX48" fmla="*/ 4691542 w 5755736"/>
                <a:gd name="connsiteY48" fmla="*/ 2908584 h 2916914"/>
                <a:gd name="connsiteX49" fmla="*/ 5213082 w 5755736"/>
                <a:gd name="connsiteY49" fmla="*/ 2907529 h 2916914"/>
                <a:gd name="connsiteX50" fmla="*/ 5298998 w 5755736"/>
                <a:gd name="connsiteY50" fmla="*/ 2871761 h 2916914"/>
                <a:gd name="connsiteX51" fmla="*/ 5581575 w 5755736"/>
                <a:gd name="connsiteY51" fmla="*/ 2875293 h 2916914"/>
                <a:gd name="connsiteX52" fmla="*/ 5644882 w 5755736"/>
                <a:gd name="connsiteY52" fmla="*/ 2776616 h 2916914"/>
                <a:gd name="connsiteX53" fmla="*/ 5644882 w 5755736"/>
                <a:gd name="connsiteY53" fmla="*/ 2776616 h 2916914"/>
                <a:gd name="connsiteX54" fmla="*/ 5655968 w 5755736"/>
                <a:gd name="connsiteY54" fmla="*/ 2728052 h 2916914"/>
                <a:gd name="connsiteX55" fmla="*/ 5713506 w 5755736"/>
                <a:gd name="connsiteY55" fmla="*/ 2326339 h 2916914"/>
                <a:gd name="connsiteX56" fmla="*/ 5729342 w 5755736"/>
                <a:gd name="connsiteY56" fmla="*/ 2151085 h 2916914"/>
                <a:gd name="connsiteX57" fmla="*/ 5729342 w 5755736"/>
                <a:gd name="connsiteY57" fmla="*/ 2151085 h 2916914"/>
                <a:gd name="connsiteX58" fmla="*/ 5745179 w 5755736"/>
                <a:gd name="connsiteY58" fmla="*/ 2010671 h 2916914"/>
                <a:gd name="connsiteX59" fmla="*/ 5745179 w 5755736"/>
                <a:gd name="connsiteY59" fmla="*/ 2010671 h 2916914"/>
                <a:gd name="connsiteX60" fmla="*/ 5750457 w 5755736"/>
                <a:gd name="connsiteY60" fmla="*/ 1752013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4199036 w 5755736"/>
                <a:gd name="connsiteY13" fmla="*/ 10556 h 2916914"/>
                <a:gd name="connsiteX14" fmla="*/ 3953574 w 5755736"/>
                <a:gd name="connsiteY14" fmla="*/ 3694 h 2916914"/>
                <a:gd name="connsiteX15" fmla="*/ 3301650 w 5755736"/>
                <a:gd name="connsiteY15" fmla="*/ -1 h 2916914"/>
                <a:gd name="connsiteX16" fmla="*/ 2981230 w 5755736"/>
                <a:gd name="connsiteY16" fmla="*/ 7389 h 2916914"/>
                <a:gd name="connsiteX17" fmla="*/ 2868793 w 5755736"/>
                <a:gd name="connsiteY17" fmla="*/ 10029 h 2916914"/>
                <a:gd name="connsiteX18" fmla="*/ 2620164 w 5755736"/>
                <a:gd name="connsiteY18" fmla="*/ 20586 h 2916914"/>
                <a:gd name="connsiteX19" fmla="*/ 2541511 w 5755736"/>
                <a:gd name="connsiteY19" fmla="*/ 20586 h 2916914"/>
                <a:gd name="connsiteX20" fmla="*/ 2541511 w 5755736"/>
                <a:gd name="connsiteY20" fmla="*/ 20586 h 2916914"/>
                <a:gd name="connsiteX21" fmla="*/ 2181501 w 5755736"/>
                <a:gd name="connsiteY21" fmla="*/ 42757 h 2916914"/>
                <a:gd name="connsiteX22" fmla="*/ 1853691 w 5755736"/>
                <a:gd name="connsiteY22" fmla="*/ 72318 h 2916914"/>
                <a:gd name="connsiteX23" fmla="*/ 1366464 w 5755736"/>
                <a:gd name="connsiteY23" fmla="*/ 138830 h 2916914"/>
                <a:gd name="connsiteX24" fmla="*/ 959473 w 5755736"/>
                <a:gd name="connsiteY24" fmla="*/ 314084 h 2916914"/>
                <a:gd name="connsiteX25" fmla="*/ 688146 w 5755736"/>
                <a:gd name="connsiteY25" fmla="*/ 648228 h 2916914"/>
                <a:gd name="connsiteX26" fmla="*/ 640637 w 5755736"/>
                <a:gd name="connsiteY26" fmla="*/ 739023 h 2916914"/>
                <a:gd name="connsiteX27" fmla="*/ 574653 w 5755736"/>
                <a:gd name="connsiteY27" fmla="*/ 882604 h 2916914"/>
                <a:gd name="connsiteX28" fmla="*/ 61031 w 5755736"/>
                <a:gd name="connsiteY28" fmla="*/ 1935713 h 2916914"/>
                <a:gd name="connsiteX29" fmla="*/ 27775 w 5755736"/>
                <a:gd name="connsiteY29" fmla="*/ 2010143 h 2916914"/>
                <a:gd name="connsiteX30" fmla="*/ 1909 w 5755736"/>
                <a:gd name="connsiteY30" fmla="*/ 2142111 h 2916914"/>
                <a:gd name="connsiteX31" fmla="*/ 1909 w 5755736"/>
                <a:gd name="connsiteY31" fmla="*/ 2142111 h 2916914"/>
                <a:gd name="connsiteX32" fmla="*/ 75812 w 5755736"/>
                <a:gd name="connsiteY32" fmla="*/ 2322116 h 2916914"/>
                <a:gd name="connsiteX33" fmla="*/ 275348 w 5755736"/>
                <a:gd name="connsiteY33" fmla="*/ 2797203 h 2916914"/>
                <a:gd name="connsiteX34" fmla="*/ 307549 w 5755736"/>
                <a:gd name="connsiteY34" fmla="*/ 2874801 h 2916914"/>
                <a:gd name="connsiteX35" fmla="*/ 324440 w 5755736"/>
                <a:gd name="connsiteY35" fmla="*/ 2913863 h 2916914"/>
                <a:gd name="connsiteX36" fmla="*/ 374589 w 5755736"/>
                <a:gd name="connsiteY36" fmla="*/ 2915975 h 2916914"/>
                <a:gd name="connsiteX37" fmla="*/ 2045838 w 5755736"/>
                <a:gd name="connsiteY37" fmla="*/ 2915975 h 2916914"/>
                <a:gd name="connsiteX38" fmla="*/ 2324555 w 5755736"/>
                <a:gd name="connsiteY38" fmla="*/ 2898027 h 2916914"/>
                <a:gd name="connsiteX39" fmla="*/ 2397402 w 5755736"/>
                <a:gd name="connsiteY39" fmla="*/ 2740193 h 2916914"/>
                <a:gd name="connsiteX40" fmla="*/ 2467609 w 5755736"/>
                <a:gd name="connsiteY40" fmla="*/ 2655205 h 2916914"/>
                <a:gd name="connsiteX41" fmla="*/ 3354437 w 5755736"/>
                <a:gd name="connsiteY41" fmla="*/ 2654677 h 2916914"/>
                <a:gd name="connsiteX42" fmla="*/ 3382415 w 5755736"/>
                <a:gd name="connsiteY42" fmla="*/ 2668930 h 2916914"/>
                <a:gd name="connsiteX43" fmla="*/ 3406697 w 5755736"/>
                <a:gd name="connsiteY43" fmla="*/ 2694268 h 2916914"/>
                <a:gd name="connsiteX44" fmla="*/ 3458428 w 5755736"/>
                <a:gd name="connsiteY44" fmla="*/ 2885886 h 2916914"/>
                <a:gd name="connsiteX45" fmla="*/ 3492212 w 5755736"/>
                <a:gd name="connsiteY45" fmla="*/ 2909640 h 2916914"/>
                <a:gd name="connsiteX46" fmla="*/ 3782543 w 5755736"/>
                <a:gd name="connsiteY46" fmla="*/ 2910168 h 2916914"/>
                <a:gd name="connsiteX47" fmla="*/ 4691542 w 5755736"/>
                <a:gd name="connsiteY47" fmla="*/ 2908584 h 2916914"/>
                <a:gd name="connsiteX48" fmla="*/ 5213082 w 5755736"/>
                <a:gd name="connsiteY48" fmla="*/ 2907529 h 2916914"/>
                <a:gd name="connsiteX49" fmla="*/ 5298998 w 5755736"/>
                <a:gd name="connsiteY49" fmla="*/ 2871761 h 2916914"/>
                <a:gd name="connsiteX50" fmla="*/ 5581575 w 5755736"/>
                <a:gd name="connsiteY50" fmla="*/ 2875293 h 2916914"/>
                <a:gd name="connsiteX51" fmla="*/ 5644882 w 5755736"/>
                <a:gd name="connsiteY51" fmla="*/ 2776616 h 2916914"/>
                <a:gd name="connsiteX52" fmla="*/ 5644882 w 5755736"/>
                <a:gd name="connsiteY52" fmla="*/ 2776616 h 2916914"/>
                <a:gd name="connsiteX53" fmla="*/ 5655968 w 5755736"/>
                <a:gd name="connsiteY53" fmla="*/ 2728052 h 2916914"/>
                <a:gd name="connsiteX54" fmla="*/ 5713506 w 5755736"/>
                <a:gd name="connsiteY54" fmla="*/ 2326339 h 2916914"/>
                <a:gd name="connsiteX55" fmla="*/ 5729342 w 5755736"/>
                <a:gd name="connsiteY55" fmla="*/ 2151085 h 2916914"/>
                <a:gd name="connsiteX56" fmla="*/ 5729342 w 5755736"/>
                <a:gd name="connsiteY56" fmla="*/ 2151085 h 2916914"/>
                <a:gd name="connsiteX57" fmla="*/ 5745179 w 5755736"/>
                <a:gd name="connsiteY57" fmla="*/ 2010671 h 2916914"/>
                <a:gd name="connsiteX58" fmla="*/ 5745179 w 5755736"/>
                <a:gd name="connsiteY58" fmla="*/ 2010671 h 2916914"/>
                <a:gd name="connsiteX59" fmla="*/ 5750457 w 5755736"/>
                <a:gd name="connsiteY59" fmla="*/ 1752013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3953574 w 5755736"/>
                <a:gd name="connsiteY13" fmla="*/ 3694 h 2916914"/>
                <a:gd name="connsiteX14" fmla="*/ 3301650 w 5755736"/>
                <a:gd name="connsiteY14" fmla="*/ -1 h 2916914"/>
                <a:gd name="connsiteX15" fmla="*/ 2981230 w 5755736"/>
                <a:gd name="connsiteY15" fmla="*/ 7389 h 2916914"/>
                <a:gd name="connsiteX16" fmla="*/ 2868793 w 5755736"/>
                <a:gd name="connsiteY16" fmla="*/ 10029 h 2916914"/>
                <a:gd name="connsiteX17" fmla="*/ 2620164 w 5755736"/>
                <a:gd name="connsiteY17" fmla="*/ 20586 h 2916914"/>
                <a:gd name="connsiteX18" fmla="*/ 2541511 w 5755736"/>
                <a:gd name="connsiteY18" fmla="*/ 20586 h 2916914"/>
                <a:gd name="connsiteX19" fmla="*/ 2541511 w 5755736"/>
                <a:gd name="connsiteY19" fmla="*/ 20586 h 2916914"/>
                <a:gd name="connsiteX20" fmla="*/ 2181501 w 5755736"/>
                <a:gd name="connsiteY20" fmla="*/ 42757 h 2916914"/>
                <a:gd name="connsiteX21" fmla="*/ 1853691 w 5755736"/>
                <a:gd name="connsiteY21" fmla="*/ 72318 h 2916914"/>
                <a:gd name="connsiteX22" fmla="*/ 1366464 w 5755736"/>
                <a:gd name="connsiteY22" fmla="*/ 138830 h 2916914"/>
                <a:gd name="connsiteX23" fmla="*/ 959473 w 5755736"/>
                <a:gd name="connsiteY23" fmla="*/ 314084 h 2916914"/>
                <a:gd name="connsiteX24" fmla="*/ 688146 w 5755736"/>
                <a:gd name="connsiteY24" fmla="*/ 648228 h 2916914"/>
                <a:gd name="connsiteX25" fmla="*/ 640637 w 5755736"/>
                <a:gd name="connsiteY25" fmla="*/ 739023 h 2916914"/>
                <a:gd name="connsiteX26" fmla="*/ 574653 w 5755736"/>
                <a:gd name="connsiteY26" fmla="*/ 882604 h 2916914"/>
                <a:gd name="connsiteX27" fmla="*/ 61031 w 5755736"/>
                <a:gd name="connsiteY27" fmla="*/ 1935713 h 2916914"/>
                <a:gd name="connsiteX28" fmla="*/ 27775 w 5755736"/>
                <a:gd name="connsiteY28" fmla="*/ 2010143 h 2916914"/>
                <a:gd name="connsiteX29" fmla="*/ 1909 w 5755736"/>
                <a:gd name="connsiteY29" fmla="*/ 2142111 h 2916914"/>
                <a:gd name="connsiteX30" fmla="*/ 1909 w 5755736"/>
                <a:gd name="connsiteY30" fmla="*/ 2142111 h 2916914"/>
                <a:gd name="connsiteX31" fmla="*/ 75812 w 5755736"/>
                <a:gd name="connsiteY31" fmla="*/ 2322116 h 2916914"/>
                <a:gd name="connsiteX32" fmla="*/ 275348 w 5755736"/>
                <a:gd name="connsiteY32" fmla="*/ 2797203 h 2916914"/>
                <a:gd name="connsiteX33" fmla="*/ 307549 w 5755736"/>
                <a:gd name="connsiteY33" fmla="*/ 2874801 h 2916914"/>
                <a:gd name="connsiteX34" fmla="*/ 324440 w 5755736"/>
                <a:gd name="connsiteY34" fmla="*/ 2913863 h 2916914"/>
                <a:gd name="connsiteX35" fmla="*/ 374589 w 5755736"/>
                <a:gd name="connsiteY35" fmla="*/ 2915975 h 2916914"/>
                <a:gd name="connsiteX36" fmla="*/ 2045838 w 5755736"/>
                <a:gd name="connsiteY36" fmla="*/ 2915975 h 2916914"/>
                <a:gd name="connsiteX37" fmla="*/ 2324555 w 5755736"/>
                <a:gd name="connsiteY37" fmla="*/ 2898027 h 2916914"/>
                <a:gd name="connsiteX38" fmla="*/ 2397402 w 5755736"/>
                <a:gd name="connsiteY38" fmla="*/ 2740193 h 2916914"/>
                <a:gd name="connsiteX39" fmla="*/ 2467609 w 5755736"/>
                <a:gd name="connsiteY39" fmla="*/ 2655205 h 2916914"/>
                <a:gd name="connsiteX40" fmla="*/ 3354437 w 5755736"/>
                <a:gd name="connsiteY40" fmla="*/ 2654677 h 2916914"/>
                <a:gd name="connsiteX41" fmla="*/ 3382415 w 5755736"/>
                <a:gd name="connsiteY41" fmla="*/ 2668930 h 2916914"/>
                <a:gd name="connsiteX42" fmla="*/ 3406697 w 5755736"/>
                <a:gd name="connsiteY42" fmla="*/ 2694268 h 2916914"/>
                <a:gd name="connsiteX43" fmla="*/ 3458428 w 5755736"/>
                <a:gd name="connsiteY43" fmla="*/ 2885886 h 2916914"/>
                <a:gd name="connsiteX44" fmla="*/ 3492212 w 5755736"/>
                <a:gd name="connsiteY44" fmla="*/ 2909640 h 2916914"/>
                <a:gd name="connsiteX45" fmla="*/ 3782543 w 5755736"/>
                <a:gd name="connsiteY45" fmla="*/ 2910168 h 2916914"/>
                <a:gd name="connsiteX46" fmla="*/ 4691542 w 5755736"/>
                <a:gd name="connsiteY46" fmla="*/ 2908584 h 2916914"/>
                <a:gd name="connsiteX47" fmla="*/ 5213082 w 5755736"/>
                <a:gd name="connsiteY47" fmla="*/ 2907529 h 2916914"/>
                <a:gd name="connsiteX48" fmla="*/ 5298998 w 5755736"/>
                <a:gd name="connsiteY48" fmla="*/ 2871761 h 2916914"/>
                <a:gd name="connsiteX49" fmla="*/ 5581575 w 5755736"/>
                <a:gd name="connsiteY49" fmla="*/ 2875293 h 2916914"/>
                <a:gd name="connsiteX50" fmla="*/ 5644882 w 5755736"/>
                <a:gd name="connsiteY50" fmla="*/ 2776616 h 2916914"/>
                <a:gd name="connsiteX51" fmla="*/ 5644882 w 5755736"/>
                <a:gd name="connsiteY51" fmla="*/ 2776616 h 2916914"/>
                <a:gd name="connsiteX52" fmla="*/ 5655968 w 5755736"/>
                <a:gd name="connsiteY52" fmla="*/ 2728052 h 2916914"/>
                <a:gd name="connsiteX53" fmla="*/ 5713506 w 5755736"/>
                <a:gd name="connsiteY53" fmla="*/ 2326339 h 2916914"/>
                <a:gd name="connsiteX54" fmla="*/ 5729342 w 5755736"/>
                <a:gd name="connsiteY54" fmla="*/ 2151085 h 2916914"/>
                <a:gd name="connsiteX55" fmla="*/ 5729342 w 5755736"/>
                <a:gd name="connsiteY55" fmla="*/ 2151085 h 2916914"/>
                <a:gd name="connsiteX56" fmla="*/ 5745179 w 5755736"/>
                <a:gd name="connsiteY56" fmla="*/ 2010671 h 2916914"/>
                <a:gd name="connsiteX57" fmla="*/ 5745179 w 5755736"/>
                <a:gd name="connsiteY57" fmla="*/ 2010671 h 2916914"/>
                <a:gd name="connsiteX58" fmla="*/ 5750457 w 5755736"/>
                <a:gd name="connsiteY58" fmla="*/ 1752013 h 2916914"/>
                <a:gd name="connsiteX59" fmla="*/ 2868793 w 5755736"/>
                <a:gd name="connsiteY59" fmla="*/ 10029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541511 w 5755736"/>
                <a:gd name="connsiteY18" fmla="*/ 21213 h 2917541"/>
                <a:gd name="connsiteX19" fmla="*/ 2181501 w 5755736"/>
                <a:gd name="connsiteY19" fmla="*/ 43384 h 2917541"/>
                <a:gd name="connsiteX20" fmla="*/ 1853691 w 5755736"/>
                <a:gd name="connsiteY20" fmla="*/ 72945 h 2917541"/>
                <a:gd name="connsiteX21" fmla="*/ 1366464 w 5755736"/>
                <a:gd name="connsiteY21" fmla="*/ 139457 h 2917541"/>
                <a:gd name="connsiteX22" fmla="*/ 959473 w 5755736"/>
                <a:gd name="connsiteY22" fmla="*/ 314711 h 2917541"/>
                <a:gd name="connsiteX23" fmla="*/ 688146 w 5755736"/>
                <a:gd name="connsiteY23" fmla="*/ 648855 h 2917541"/>
                <a:gd name="connsiteX24" fmla="*/ 640637 w 5755736"/>
                <a:gd name="connsiteY24" fmla="*/ 739650 h 2917541"/>
                <a:gd name="connsiteX25" fmla="*/ 574653 w 5755736"/>
                <a:gd name="connsiteY25" fmla="*/ 883231 h 2917541"/>
                <a:gd name="connsiteX26" fmla="*/ 61031 w 5755736"/>
                <a:gd name="connsiteY26" fmla="*/ 1936340 h 2917541"/>
                <a:gd name="connsiteX27" fmla="*/ 27775 w 5755736"/>
                <a:gd name="connsiteY27" fmla="*/ 2010770 h 2917541"/>
                <a:gd name="connsiteX28" fmla="*/ 1909 w 5755736"/>
                <a:gd name="connsiteY28" fmla="*/ 2142738 h 2917541"/>
                <a:gd name="connsiteX29" fmla="*/ 1909 w 5755736"/>
                <a:gd name="connsiteY29" fmla="*/ 2142738 h 2917541"/>
                <a:gd name="connsiteX30" fmla="*/ 75812 w 5755736"/>
                <a:gd name="connsiteY30" fmla="*/ 2322743 h 2917541"/>
                <a:gd name="connsiteX31" fmla="*/ 275348 w 5755736"/>
                <a:gd name="connsiteY31" fmla="*/ 2797830 h 2917541"/>
                <a:gd name="connsiteX32" fmla="*/ 307549 w 5755736"/>
                <a:gd name="connsiteY32" fmla="*/ 2875428 h 2917541"/>
                <a:gd name="connsiteX33" fmla="*/ 324440 w 5755736"/>
                <a:gd name="connsiteY33" fmla="*/ 2914490 h 2917541"/>
                <a:gd name="connsiteX34" fmla="*/ 374589 w 5755736"/>
                <a:gd name="connsiteY34" fmla="*/ 2916602 h 2917541"/>
                <a:gd name="connsiteX35" fmla="*/ 2045838 w 5755736"/>
                <a:gd name="connsiteY35" fmla="*/ 2916602 h 2917541"/>
                <a:gd name="connsiteX36" fmla="*/ 2324555 w 5755736"/>
                <a:gd name="connsiteY36" fmla="*/ 2898654 h 2917541"/>
                <a:gd name="connsiteX37" fmla="*/ 2397402 w 5755736"/>
                <a:gd name="connsiteY37" fmla="*/ 2740820 h 2917541"/>
                <a:gd name="connsiteX38" fmla="*/ 2467609 w 5755736"/>
                <a:gd name="connsiteY38" fmla="*/ 2655832 h 2917541"/>
                <a:gd name="connsiteX39" fmla="*/ 3354437 w 5755736"/>
                <a:gd name="connsiteY39" fmla="*/ 2655304 h 2917541"/>
                <a:gd name="connsiteX40" fmla="*/ 3382415 w 5755736"/>
                <a:gd name="connsiteY40" fmla="*/ 2669557 h 2917541"/>
                <a:gd name="connsiteX41" fmla="*/ 3406697 w 5755736"/>
                <a:gd name="connsiteY41" fmla="*/ 2694895 h 2917541"/>
                <a:gd name="connsiteX42" fmla="*/ 3458428 w 5755736"/>
                <a:gd name="connsiteY42" fmla="*/ 2886513 h 2917541"/>
                <a:gd name="connsiteX43" fmla="*/ 3492212 w 5755736"/>
                <a:gd name="connsiteY43" fmla="*/ 2910267 h 2917541"/>
                <a:gd name="connsiteX44" fmla="*/ 3782543 w 5755736"/>
                <a:gd name="connsiteY44" fmla="*/ 2910795 h 2917541"/>
                <a:gd name="connsiteX45" fmla="*/ 4691542 w 5755736"/>
                <a:gd name="connsiteY45" fmla="*/ 2909211 h 2917541"/>
                <a:gd name="connsiteX46" fmla="*/ 5213082 w 5755736"/>
                <a:gd name="connsiteY46" fmla="*/ 2908156 h 2917541"/>
                <a:gd name="connsiteX47" fmla="*/ 5298998 w 5755736"/>
                <a:gd name="connsiteY47" fmla="*/ 2872388 h 2917541"/>
                <a:gd name="connsiteX48" fmla="*/ 5581575 w 5755736"/>
                <a:gd name="connsiteY48" fmla="*/ 2875920 h 2917541"/>
                <a:gd name="connsiteX49" fmla="*/ 5644882 w 5755736"/>
                <a:gd name="connsiteY49" fmla="*/ 2777243 h 2917541"/>
                <a:gd name="connsiteX50" fmla="*/ 5644882 w 5755736"/>
                <a:gd name="connsiteY50" fmla="*/ 2777243 h 2917541"/>
                <a:gd name="connsiteX51" fmla="*/ 5655968 w 5755736"/>
                <a:gd name="connsiteY51" fmla="*/ 2728679 h 2917541"/>
                <a:gd name="connsiteX52" fmla="*/ 5713506 w 5755736"/>
                <a:gd name="connsiteY52" fmla="*/ 2326966 h 2917541"/>
                <a:gd name="connsiteX53" fmla="*/ 5729342 w 5755736"/>
                <a:gd name="connsiteY53" fmla="*/ 2151712 h 2917541"/>
                <a:gd name="connsiteX54" fmla="*/ 5729342 w 5755736"/>
                <a:gd name="connsiteY54" fmla="*/ 2151712 h 2917541"/>
                <a:gd name="connsiteX55" fmla="*/ 5745179 w 5755736"/>
                <a:gd name="connsiteY55" fmla="*/ 2011298 h 2917541"/>
                <a:gd name="connsiteX56" fmla="*/ 5745179 w 5755736"/>
                <a:gd name="connsiteY56" fmla="*/ 2011298 h 2917541"/>
                <a:gd name="connsiteX57" fmla="*/ 5750457 w 5755736"/>
                <a:gd name="connsiteY57" fmla="*/ 1752640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60" fmla="*/ 2868793 w 5755736"/>
                <a:gd name="connsiteY60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181501 w 5755736"/>
                <a:gd name="connsiteY18" fmla="*/ 43384 h 2917541"/>
                <a:gd name="connsiteX19" fmla="*/ 1853691 w 5755736"/>
                <a:gd name="connsiteY19" fmla="*/ 72945 h 2917541"/>
                <a:gd name="connsiteX20" fmla="*/ 1366464 w 5755736"/>
                <a:gd name="connsiteY20" fmla="*/ 139457 h 2917541"/>
                <a:gd name="connsiteX21" fmla="*/ 959473 w 5755736"/>
                <a:gd name="connsiteY21" fmla="*/ 314711 h 2917541"/>
                <a:gd name="connsiteX22" fmla="*/ 688146 w 5755736"/>
                <a:gd name="connsiteY22" fmla="*/ 648855 h 2917541"/>
                <a:gd name="connsiteX23" fmla="*/ 640637 w 5755736"/>
                <a:gd name="connsiteY23" fmla="*/ 739650 h 2917541"/>
                <a:gd name="connsiteX24" fmla="*/ 574653 w 5755736"/>
                <a:gd name="connsiteY24" fmla="*/ 883231 h 2917541"/>
                <a:gd name="connsiteX25" fmla="*/ 61031 w 5755736"/>
                <a:gd name="connsiteY25" fmla="*/ 1936340 h 2917541"/>
                <a:gd name="connsiteX26" fmla="*/ 27775 w 5755736"/>
                <a:gd name="connsiteY26" fmla="*/ 2010770 h 2917541"/>
                <a:gd name="connsiteX27" fmla="*/ 1909 w 5755736"/>
                <a:gd name="connsiteY27" fmla="*/ 2142738 h 2917541"/>
                <a:gd name="connsiteX28" fmla="*/ 1909 w 5755736"/>
                <a:gd name="connsiteY28" fmla="*/ 2142738 h 2917541"/>
                <a:gd name="connsiteX29" fmla="*/ 75812 w 5755736"/>
                <a:gd name="connsiteY29" fmla="*/ 2322743 h 2917541"/>
                <a:gd name="connsiteX30" fmla="*/ 275348 w 5755736"/>
                <a:gd name="connsiteY30" fmla="*/ 2797830 h 2917541"/>
                <a:gd name="connsiteX31" fmla="*/ 307549 w 5755736"/>
                <a:gd name="connsiteY31" fmla="*/ 2875428 h 2917541"/>
                <a:gd name="connsiteX32" fmla="*/ 324440 w 5755736"/>
                <a:gd name="connsiteY32" fmla="*/ 2914490 h 2917541"/>
                <a:gd name="connsiteX33" fmla="*/ 374589 w 5755736"/>
                <a:gd name="connsiteY33" fmla="*/ 2916602 h 2917541"/>
                <a:gd name="connsiteX34" fmla="*/ 2045838 w 5755736"/>
                <a:gd name="connsiteY34" fmla="*/ 2916602 h 2917541"/>
                <a:gd name="connsiteX35" fmla="*/ 2324555 w 5755736"/>
                <a:gd name="connsiteY35" fmla="*/ 2898654 h 2917541"/>
                <a:gd name="connsiteX36" fmla="*/ 2397402 w 5755736"/>
                <a:gd name="connsiteY36" fmla="*/ 2740820 h 2917541"/>
                <a:gd name="connsiteX37" fmla="*/ 2467609 w 5755736"/>
                <a:gd name="connsiteY37" fmla="*/ 2655832 h 2917541"/>
                <a:gd name="connsiteX38" fmla="*/ 3354437 w 5755736"/>
                <a:gd name="connsiteY38" fmla="*/ 2655304 h 2917541"/>
                <a:gd name="connsiteX39" fmla="*/ 3382415 w 5755736"/>
                <a:gd name="connsiteY39" fmla="*/ 2669557 h 2917541"/>
                <a:gd name="connsiteX40" fmla="*/ 3406697 w 5755736"/>
                <a:gd name="connsiteY40" fmla="*/ 2694895 h 2917541"/>
                <a:gd name="connsiteX41" fmla="*/ 3458428 w 5755736"/>
                <a:gd name="connsiteY41" fmla="*/ 2886513 h 2917541"/>
                <a:gd name="connsiteX42" fmla="*/ 3492212 w 5755736"/>
                <a:gd name="connsiteY42" fmla="*/ 2910267 h 2917541"/>
                <a:gd name="connsiteX43" fmla="*/ 3782543 w 5755736"/>
                <a:gd name="connsiteY43" fmla="*/ 2910795 h 2917541"/>
                <a:gd name="connsiteX44" fmla="*/ 4691542 w 5755736"/>
                <a:gd name="connsiteY44" fmla="*/ 2909211 h 2917541"/>
                <a:gd name="connsiteX45" fmla="*/ 5213082 w 5755736"/>
                <a:gd name="connsiteY45" fmla="*/ 2908156 h 2917541"/>
                <a:gd name="connsiteX46" fmla="*/ 5298998 w 5755736"/>
                <a:gd name="connsiteY46" fmla="*/ 2872388 h 2917541"/>
                <a:gd name="connsiteX47" fmla="*/ 5581575 w 5755736"/>
                <a:gd name="connsiteY47" fmla="*/ 2875920 h 2917541"/>
                <a:gd name="connsiteX48" fmla="*/ 5644882 w 5755736"/>
                <a:gd name="connsiteY48" fmla="*/ 2777243 h 2917541"/>
                <a:gd name="connsiteX49" fmla="*/ 5644882 w 5755736"/>
                <a:gd name="connsiteY49" fmla="*/ 2777243 h 2917541"/>
                <a:gd name="connsiteX50" fmla="*/ 5655968 w 5755736"/>
                <a:gd name="connsiteY50" fmla="*/ 2728679 h 2917541"/>
                <a:gd name="connsiteX51" fmla="*/ 5713506 w 5755736"/>
                <a:gd name="connsiteY51" fmla="*/ 2326966 h 2917541"/>
                <a:gd name="connsiteX52" fmla="*/ 5729342 w 5755736"/>
                <a:gd name="connsiteY52" fmla="*/ 2151712 h 2917541"/>
                <a:gd name="connsiteX53" fmla="*/ 5729342 w 5755736"/>
                <a:gd name="connsiteY53" fmla="*/ 2151712 h 2917541"/>
                <a:gd name="connsiteX54" fmla="*/ 5745179 w 5755736"/>
                <a:gd name="connsiteY54" fmla="*/ 2011298 h 2917541"/>
                <a:gd name="connsiteX55" fmla="*/ 5745179 w 5755736"/>
                <a:gd name="connsiteY55" fmla="*/ 2011298 h 2917541"/>
                <a:gd name="connsiteX56" fmla="*/ 5750457 w 5755736"/>
                <a:gd name="connsiteY56" fmla="*/ 1752640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1853691 w 5755736"/>
                <a:gd name="connsiteY18" fmla="*/ 72945 h 2917541"/>
                <a:gd name="connsiteX19" fmla="*/ 1366464 w 5755736"/>
                <a:gd name="connsiteY19" fmla="*/ 139457 h 2917541"/>
                <a:gd name="connsiteX20" fmla="*/ 959473 w 5755736"/>
                <a:gd name="connsiteY20" fmla="*/ 314711 h 2917541"/>
                <a:gd name="connsiteX21" fmla="*/ 688146 w 5755736"/>
                <a:gd name="connsiteY21" fmla="*/ 648855 h 2917541"/>
                <a:gd name="connsiteX22" fmla="*/ 640637 w 5755736"/>
                <a:gd name="connsiteY22" fmla="*/ 739650 h 2917541"/>
                <a:gd name="connsiteX23" fmla="*/ 574653 w 5755736"/>
                <a:gd name="connsiteY23" fmla="*/ 883231 h 2917541"/>
                <a:gd name="connsiteX24" fmla="*/ 61031 w 5755736"/>
                <a:gd name="connsiteY24" fmla="*/ 1936340 h 2917541"/>
                <a:gd name="connsiteX25" fmla="*/ 27775 w 5755736"/>
                <a:gd name="connsiteY25" fmla="*/ 2010770 h 2917541"/>
                <a:gd name="connsiteX26" fmla="*/ 1909 w 5755736"/>
                <a:gd name="connsiteY26" fmla="*/ 2142738 h 2917541"/>
                <a:gd name="connsiteX27" fmla="*/ 1909 w 5755736"/>
                <a:gd name="connsiteY27" fmla="*/ 2142738 h 2917541"/>
                <a:gd name="connsiteX28" fmla="*/ 75812 w 5755736"/>
                <a:gd name="connsiteY28" fmla="*/ 2322743 h 2917541"/>
                <a:gd name="connsiteX29" fmla="*/ 275348 w 5755736"/>
                <a:gd name="connsiteY29" fmla="*/ 2797830 h 2917541"/>
                <a:gd name="connsiteX30" fmla="*/ 307549 w 5755736"/>
                <a:gd name="connsiteY30" fmla="*/ 2875428 h 2917541"/>
                <a:gd name="connsiteX31" fmla="*/ 324440 w 5755736"/>
                <a:gd name="connsiteY31" fmla="*/ 2914490 h 2917541"/>
                <a:gd name="connsiteX32" fmla="*/ 374589 w 5755736"/>
                <a:gd name="connsiteY32" fmla="*/ 2916602 h 2917541"/>
                <a:gd name="connsiteX33" fmla="*/ 2045838 w 5755736"/>
                <a:gd name="connsiteY33" fmla="*/ 2916602 h 2917541"/>
                <a:gd name="connsiteX34" fmla="*/ 2324555 w 5755736"/>
                <a:gd name="connsiteY34" fmla="*/ 2898654 h 2917541"/>
                <a:gd name="connsiteX35" fmla="*/ 2397402 w 5755736"/>
                <a:gd name="connsiteY35" fmla="*/ 2740820 h 2917541"/>
                <a:gd name="connsiteX36" fmla="*/ 2467609 w 5755736"/>
                <a:gd name="connsiteY36" fmla="*/ 2655832 h 2917541"/>
                <a:gd name="connsiteX37" fmla="*/ 3354437 w 5755736"/>
                <a:gd name="connsiteY37" fmla="*/ 2655304 h 2917541"/>
                <a:gd name="connsiteX38" fmla="*/ 3382415 w 5755736"/>
                <a:gd name="connsiteY38" fmla="*/ 2669557 h 2917541"/>
                <a:gd name="connsiteX39" fmla="*/ 3406697 w 5755736"/>
                <a:gd name="connsiteY39" fmla="*/ 2694895 h 2917541"/>
                <a:gd name="connsiteX40" fmla="*/ 3458428 w 5755736"/>
                <a:gd name="connsiteY40" fmla="*/ 2886513 h 2917541"/>
                <a:gd name="connsiteX41" fmla="*/ 3492212 w 5755736"/>
                <a:gd name="connsiteY41" fmla="*/ 2910267 h 2917541"/>
                <a:gd name="connsiteX42" fmla="*/ 3782543 w 5755736"/>
                <a:gd name="connsiteY42" fmla="*/ 2910795 h 2917541"/>
                <a:gd name="connsiteX43" fmla="*/ 4691542 w 5755736"/>
                <a:gd name="connsiteY43" fmla="*/ 2909211 h 2917541"/>
                <a:gd name="connsiteX44" fmla="*/ 5213082 w 5755736"/>
                <a:gd name="connsiteY44" fmla="*/ 2908156 h 2917541"/>
                <a:gd name="connsiteX45" fmla="*/ 5298998 w 5755736"/>
                <a:gd name="connsiteY45" fmla="*/ 2872388 h 2917541"/>
                <a:gd name="connsiteX46" fmla="*/ 5581575 w 5755736"/>
                <a:gd name="connsiteY46" fmla="*/ 2875920 h 2917541"/>
                <a:gd name="connsiteX47" fmla="*/ 5644882 w 5755736"/>
                <a:gd name="connsiteY47" fmla="*/ 2777243 h 2917541"/>
                <a:gd name="connsiteX48" fmla="*/ 5644882 w 5755736"/>
                <a:gd name="connsiteY48" fmla="*/ 2777243 h 2917541"/>
                <a:gd name="connsiteX49" fmla="*/ 5655968 w 5755736"/>
                <a:gd name="connsiteY49" fmla="*/ 2728679 h 2917541"/>
                <a:gd name="connsiteX50" fmla="*/ 5713506 w 5755736"/>
                <a:gd name="connsiteY50" fmla="*/ 2326966 h 2917541"/>
                <a:gd name="connsiteX51" fmla="*/ 5729342 w 5755736"/>
                <a:gd name="connsiteY51" fmla="*/ 2151712 h 2917541"/>
                <a:gd name="connsiteX52" fmla="*/ 5729342 w 5755736"/>
                <a:gd name="connsiteY52" fmla="*/ 2151712 h 2917541"/>
                <a:gd name="connsiteX53" fmla="*/ 5745179 w 5755736"/>
                <a:gd name="connsiteY53" fmla="*/ 2011298 h 2917541"/>
                <a:gd name="connsiteX54" fmla="*/ 5745179 w 5755736"/>
                <a:gd name="connsiteY54" fmla="*/ 2011298 h 2917541"/>
                <a:gd name="connsiteX55" fmla="*/ 5750457 w 5755736"/>
                <a:gd name="connsiteY55" fmla="*/ 1752640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640637 w 5755736"/>
                <a:gd name="connsiteY21" fmla="*/ 739650 h 2917541"/>
                <a:gd name="connsiteX22" fmla="*/ 574653 w 5755736"/>
                <a:gd name="connsiteY22" fmla="*/ 883231 h 2917541"/>
                <a:gd name="connsiteX23" fmla="*/ 61031 w 5755736"/>
                <a:gd name="connsiteY23" fmla="*/ 1936340 h 2917541"/>
                <a:gd name="connsiteX24" fmla="*/ 27775 w 5755736"/>
                <a:gd name="connsiteY24" fmla="*/ 2010770 h 2917541"/>
                <a:gd name="connsiteX25" fmla="*/ 1909 w 5755736"/>
                <a:gd name="connsiteY25" fmla="*/ 2142738 h 2917541"/>
                <a:gd name="connsiteX26" fmla="*/ 1909 w 5755736"/>
                <a:gd name="connsiteY26" fmla="*/ 2142738 h 2917541"/>
                <a:gd name="connsiteX27" fmla="*/ 75812 w 5755736"/>
                <a:gd name="connsiteY27" fmla="*/ 2322743 h 2917541"/>
                <a:gd name="connsiteX28" fmla="*/ 275348 w 5755736"/>
                <a:gd name="connsiteY28" fmla="*/ 2797830 h 2917541"/>
                <a:gd name="connsiteX29" fmla="*/ 307549 w 5755736"/>
                <a:gd name="connsiteY29" fmla="*/ 2875428 h 2917541"/>
                <a:gd name="connsiteX30" fmla="*/ 324440 w 5755736"/>
                <a:gd name="connsiteY30" fmla="*/ 2914490 h 2917541"/>
                <a:gd name="connsiteX31" fmla="*/ 374589 w 5755736"/>
                <a:gd name="connsiteY31" fmla="*/ 2916602 h 2917541"/>
                <a:gd name="connsiteX32" fmla="*/ 2045838 w 5755736"/>
                <a:gd name="connsiteY32" fmla="*/ 2916602 h 2917541"/>
                <a:gd name="connsiteX33" fmla="*/ 2324555 w 5755736"/>
                <a:gd name="connsiteY33" fmla="*/ 2898654 h 2917541"/>
                <a:gd name="connsiteX34" fmla="*/ 2397402 w 5755736"/>
                <a:gd name="connsiteY34" fmla="*/ 2740820 h 2917541"/>
                <a:gd name="connsiteX35" fmla="*/ 2467609 w 5755736"/>
                <a:gd name="connsiteY35" fmla="*/ 2655832 h 2917541"/>
                <a:gd name="connsiteX36" fmla="*/ 3354437 w 5755736"/>
                <a:gd name="connsiteY36" fmla="*/ 2655304 h 2917541"/>
                <a:gd name="connsiteX37" fmla="*/ 3382415 w 5755736"/>
                <a:gd name="connsiteY37" fmla="*/ 2669557 h 2917541"/>
                <a:gd name="connsiteX38" fmla="*/ 3406697 w 5755736"/>
                <a:gd name="connsiteY38" fmla="*/ 2694895 h 2917541"/>
                <a:gd name="connsiteX39" fmla="*/ 3458428 w 5755736"/>
                <a:gd name="connsiteY39" fmla="*/ 2886513 h 2917541"/>
                <a:gd name="connsiteX40" fmla="*/ 3492212 w 5755736"/>
                <a:gd name="connsiteY40" fmla="*/ 2910267 h 2917541"/>
                <a:gd name="connsiteX41" fmla="*/ 3782543 w 5755736"/>
                <a:gd name="connsiteY41" fmla="*/ 2910795 h 2917541"/>
                <a:gd name="connsiteX42" fmla="*/ 4691542 w 5755736"/>
                <a:gd name="connsiteY42" fmla="*/ 2909211 h 2917541"/>
                <a:gd name="connsiteX43" fmla="*/ 5213082 w 5755736"/>
                <a:gd name="connsiteY43" fmla="*/ 2908156 h 2917541"/>
                <a:gd name="connsiteX44" fmla="*/ 5298998 w 5755736"/>
                <a:gd name="connsiteY44" fmla="*/ 2872388 h 2917541"/>
                <a:gd name="connsiteX45" fmla="*/ 5581575 w 5755736"/>
                <a:gd name="connsiteY45" fmla="*/ 2875920 h 2917541"/>
                <a:gd name="connsiteX46" fmla="*/ 5644882 w 5755736"/>
                <a:gd name="connsiteY46" fmla="*/ 2777243 h 2917541"/>
                <a:gd name="connsiteX47" fmla="*/ 5644882 w 5755736"/>
                <a:gd name="connsiteY47" fmla="*/ 2777243 h 2917541"/>
                <a:gd name="connsiteX48" fmla="*/ 5655968 w 5755736"/>
                <a:gd name="connsiteY48" fmla="*/ 2728679 h 2917541"/>
                <a:gd name="connsiteX49" fmla="*/ 5713506 w 5755736"/>
                <a:gd name="connsiteY49" fmla="*/ 2326966 h 2917541"/>
                <a:gd name="connsiteX50" fmla="*/ 5729342 w 5755736"/>
                <a:gd name="connsiteY50" fmla="*/ 2151712 h 2917541"/>
                <a:gd name="connsiteX51" fmla="*/ 5729342 w 5755736"/>
                <a:gd name="connsiteY51" fmla="*/ 2151712 h 2917541"/>
                <a:gd name="connsiteX52" fmla="*/ 5745179 w 5755736"/>
                <a:gd name="connsiteY52" fmla="*/ 2011298 h 2917541"/>
                <a:gd name="connsiteX53" fmla="*/ 5745179 w 5755736"/>
                <a:gd name="connsiteY53" fmla="*/ 2011298 h 2917541"/>
                <a:gd name="connsiteX54" fmla="*/ 5750457 w 5755736"/>
                <a:gd name="connsiteY54" fmla="*/ 1752640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574653 w 5755736"/>
                <a:gd name="connsiteY21" fmla="*/ 883231 h 2917541"/>
                <a:gd name="connsiteX22" fmla="*/ 61031 w 5755736"/>
                <a:gd name="connsiteY22" fmla="*/ 1936340 h 2917541"/>
                <a:gd name="connsiteX23" fmla="*/ 27775 w 5755736"/>
                <a:gd name="connsiteY23" fmla="*/ 2010770 h 2917541"/>
                <a:gd name="connsiteX24" fmla="*/ 1909 w 5755736"/>
                <a:gd name="connsiteY24" fmla="*/ 2142738 h 2917541"/>
                <a:gd name="connsiteX25" fmla="*/ 1909 w 5755736"/>
                <a:gd name="connsiteY25" fmla="*/ 2142738 h 2917541"/>
                <a:gd name="connsiteX26" fmla="*/ 75812 w 5755736"/>
                <a:gd name="connsiteY26" fmla="*/ 2322743 h 2917541"/>
                <a:gd name="connsiteX27" fmla="*/ 275348 w 5755736"/>
                <a:gd name="connsiteY27" fmla="*/ 2797830 h 2917541"/>
                <a:gd name="connsiteX28" fmla="*/ 307549 w 5755736"/>
                <a:gd name="connsiteY28" fmla="*/ 2875428 h 2917541"/>
                <a:gd name="connsiteX29" fmla="*/ 324440 w 5755736"/>
                <a:gd name="connsiteY29" fmla="*/ 2914490 h 2917541"/>
                <a:gd name="connsiteX30" fmla="*/ 374589 w 5755736"/>
                <a:gd name="connsiteY30" fmla="*/ 2916602 h 2917541"/>
                <a:gd name="connsiteX31" fmla="*/ 2045838 w 5755736"/>
                <a:gd name="connsiteY31" fmla="*/ 2916602 h 2917541"/>
                <a:gd name="connsiteX32" fmla="*/ 2324555 w 5755736"/>
                <a:gd name="connsiteY32" fmla="*/ 2898654 h 2917541"/>
                <a:gd name="connsiteX33" fmla="*/ 2397402 w 5755736"/>
                <a:gd name="connsiteY33" fmla="*/ 2740820 h 2917541"/>
                <a:gd name="connsiteX34" fmla="*/ 2467609 w 5755736"/>
                <a:gd name="connsiteY34" fmla="*/ 2655832 h 2917541"/>
                <a:gd name="connsiteX35" fmla="*/ 3354437 w 5755736"/>
                <a:gd name="connsiteY35" fmla="*/ 2655304 h 2917541"/>
                <a:gd name="connsiteX36" fmla="*/ 3382415 w 5755736"/>
                <a:gd name="connsiteY36" fmla="*/ 2669557 h 2917541"/>
                <a:gd name="connsiteX37" fmla="*/ 3406697 w 5755736"/>
                <a:gd name="connsiteY37" fmla="*/ 2694895 h 2917541"/>
                <a:gd name="connsiteX38" fmla="*/ 3458428 w 5755736"/>
                <a:gd name="connsiteY38" fmla="*/ 2886513 h 2917541"/>
                <a:gd name="connsiteX39" fmla="*/ 3492212 w 5755736"/>
                <a:gd name="connsiteY39" fmla="*/ 2910267 h 2917541"/>
                <a:gd name="connsiteX40" fmla="*/ 3782543 w 5755736"/>
                <a:gd name="connsiteY40" fmla="*/ 2910795 h 2917541"/>
                <a:gd name="connsiteX41" fmla="*/ 4691542 w 5755736"/>
                <a:gd name="connsiteY41" fmla="*/ 2909211 h 2917541"/>
                <a:gd name="connsiteX42" fmla="*/ 5213082 w 5755736"/>
                <a:gd name="connsiteY42" fmla="*/ 2908156 h 2917541"/>
                <a:gd name="connsiteX43" fmla="*/ 5298998 w 5755736"/>
                <a:gd name="connsiteY43" fmla="*/ 2872388 h 2917541"/>
                <a:gd name="connsiteX44" fmla="*/ 5581575 w 5755736"/>
                <a:gd name="connsiteY44" fmla="*/ 2875920 h 2917541"/>
                <a:gd name="connsiteX45" fmla="*/ 5644882 w 5755736"/>
                <a:gd name="connsiteY45" fmla="*/ 2777243 h 2917541"/>
                <a:gd name="connsiteX46" fmla="*/ 5644882 w 5755736"/>
                <a:gd name="connsiteY46" fmla="*/ 2777243 h 2917541"/>
                <a:gd name="connsiteX47" fmla="*/ 5655968 w 5755736"/>
                <a:gd name="connsiteY47" fmla="*/ 2728679 h 2917541"/>
                <a:gd name="connsiteX48" fmla="*/ 5713506 w 5755736"/>
                <a:gd name="connsiteY48" fmla="*/ 2326966 h 2917541"/>
                <a:gd name="connsiteX49" fmla="*/ 5729342 w 5755736"/>
                <a:gd name="connsiteY49" fmla="*/ 2151712 h 2917541"/>
                <a:gd name="connsiteX50" fmla="*/ 5729342 w 5755736"/>
                <a:gd name="connsiteY50" fmla="*/ 2151712 h 2917541"/>
                <a:gd name="connsiteX51" fmla="*/ 5745179 w 5755736"/>
                <a:gd name="connsiteY51" fmla="*/ 2011298 h 2917541"/>
                <a:gd name="connsiteX52" fmla="*/ 5745179 w 5755736"/>
                <a:gd name="connsiteY52" fmla="*/ 2011298 h 2917541"/>
                <a:gd name="connsiteX53" fmla="*/ 5750457 w 5755736"/>
                <a:gd name="connsiteY53" fmla="*/ 1752640 h 2917541"/>
                <a:gd name="connsiteX54" fmla="*/ 2868793 w 5755736"/>
                <a:gd name="connsiteY54" fmla="*/ 10656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755736" h="2917541">
                  <a:moveTo>
                    <a:pt x="5750457" y="1752640"/>
                  </a:moveTo>
                  <a:lnTo>
                    <a:pt x="5750457" y="1752640"/>
                  </a:lnTo>
                  <a:lnTo>
                    <a:pt x="5750457" y="1752640"/>
                  </a:lnTo>
                  <a:cubicBezTo>
                    <a:pt x="5752041" y="1750528"/>
                    <a:pt x="5754152" y="1748944"/>
                    <a:pt x="5755736" y="1746833"/>
                  </a:cubicBezTo>
                  <a:lnTo>
                    <a:pt x="5697670" y="928101"/>
                  </a:lnTo>
                  <a:cubicBezTo>
                    <a:pt x="5685969" y="841354"/>
                    <a:pt x="5662918" y="694956"/>
                    <a:pt x="5655968" y="648327"/>
                  </a:cubicBezTo>
                  <a:lnTo>
                    <a:pt x="5655968" y="648327"/>
                  </a:lnTo>
                  <a:lnTo>
                    <a:pt x="5655968" y="648327"/>
                  </a:lnTo>
                  <a:cubicBezTo>
                    <a:pt x="5650689" y="557533"/>
                    <a:pt x="5610571" y="478880"/>
                    <a:pt x="5563062" y="404450"/>
                  </a:cubicBezTo>
                  <a:cubicBezTo>
                    <a:pt x="5507107" y="316822"/>
                    <a:pt x="5434788" y="243976"/>
                    <a:pt x="5352440" y="181159"/>
                  </a:cubicBezTo>
                  <a:cubicBezTo>
                    <a:pt x="5289623" y="132594"/>
                    <a:pt x="5219944" y="97227"/>
                    <a:pt x="5140763" y="84558"/>
                  </a:cubicBezTo>
                  <a:cubicBezTo>
                    <a:pt x="5033076" y="67138"/>
                    <a:pt x="5013985" y="60452"/>
                    <a:pt x="4816120" y="47079"/>
                  </a:cubicBezTo>
                  <a:cubicBezTo>
                    <a:pt x="4618255" y="33706"/>
                    <a:pt x="4205986" y="12063"/>
                    <a:pt x="3953574" y="4321"/>
                  </a:cubicBezTo>
                  <a:cubicBezTo>
                    <a:pt x="3701162" y="-3421"/>
                    <a:pt x="3518958" y="1858"/>
                    <a:pt x="3301650" y="626"/>
                  </a:cubicBezTo>
                  <a:lnTo>
                    <a:pt x="2981230" y="8016"/>
                  </a:lnTo>
                  <a:cubicBezTo>
                    <a:pt x="2960203" y="8896"/>
                    <a:pt x="2928971" y="8457"/>
                    <a:pt x="2868793" y="10656"/>
                  </a:cubicBezTo>
                  <a:lnTo>
                    <a:pt x="2620164" y="21213"/>
                  </a:lnTo>
                  <a:lnTo>
                    <a:pt x="1853691" y="72945"/>
                  </a:lnTo>
                  <a:cubicBezTo>
                    <a:pt x="1690050" y="87725"/>
                    <a:pt x="1526410" y="99866"/>
                    <a:pt x="1366464" y="139457"/>
                  </a:cubicBezTo>
                  <a:cubicBezTo>
                    <a:pt x="1221298" y="175880"/>
                    <a:pt x="1082995" y="227084"/>
                    <a:pt x="959473" y="314711"/>
                  </a:cubicBezTo>
                  <a:cubicBezTo>
                    <a:pt x="838062" y="401282"/>
                    <a:pt x="739349" y="505273"/>
                    <a:pt x="688146" y="648855"/>
                  </a:cubicBezTo>
                  <a:cubicBezTo>
                    <a:pt x="624009" y="743608"/>
                    <a:pt x="679172" y="668650"/>
                    <a:pt x="574653" y="883231"/>
                  </a:cubicBezTo>
                  <a:cubicBezTo>
                    <a:pt x="478052" y="1082679"/>
                    <a:pt x="152177" y="1748417"/>
                    <a:pt x="61031" y="1936340"/>
                  </a:cubicBezTo>
                  <a:cubicBezTo>
                    <a:pt x="49418" y="1961150"/>
                    <a:pt x="38861" y="1985960"/>
                    <a:pt x="27775" y="2010770"/>
                  </a:cubicBezTo>
                  <a:cubicBezTo>
                    <a:pt x="1382" y="2051416"/>
                    <a:pt x="-3369" y="2096286"/>
                    <a:pt x="1909" y="2142738"/>
                  </a:cubicBezTo>
                  <a:lnTo>
                    <a:pt x="1909" y="2142738"/>
                  </a:lnTo>
                  <a:cubicBezTo>
                    <a:pt x="23024" y="2203972"/>
                    <a:pt x="51002" y="2262566"/>
                    <a:pt x="75812" y="2322743"/>
                  </a:cubicBezTo>
                  <a:cubicBezTo>
                    <a:pt x="142324" y="2481106"/>
                    <a:pt x="213059" y="2637884"/>
                    <a:pt x="275348" y="2797830"/>
                  </a:cubicBezTo>
                  <a:cubicBezTo>
                    <a:pt x="285906" y="2823696"/>
                    <a:pt x="296991" y="2849562"/>
                    <a:pt x="307549" y="2875428"/>
                  </a:cubicBezTo>
                  <a:cubicBezTo>
                    <a:pt x="295407" y="2894959"/>
                    <a:pt x="301214" y="2909211"/>
                    <a:pt x="324440" y="2914490"/>
                  </a:cubicBezTo>
                  <a:cubicBezTo>
                    <a:pt x="340805" y="2918185"/>
                    <a:pt x="357697" y="2916602"/>
                    <a:pt x="374589" y="2916602"/>
                  </a:cubicBezTo>
                  <a:lnTo>
                    <a:pt x="2045838" y="2916602"/>
                  </a:lnTo>
                  <a:cubicBezTo>
                    <a:pt x="2370832" y="2913611"/>
                    <a:pt x="2265961" y="2927951"/>
                    <a:pt x="2324555" y="2898654"/>
                  </a:cubicBezTo>
                  <a:cubicBezTo>
                    <a:pt x="2383149" y="2869357"/>
                    <a:pt x="2373560" y="2781290"/>
                    <a:pt x="2397402" y="2740820"/>
                  </a:cubicBezTo>
                  <a:cubicBezTo>
                    <a:pt x="2407431" y="2698590"/>
                    <a:pt x="2431186" y="2673252"/>
                    <a:pt x="2467609" y="2655832"/>
                  </a:cubicBezTo>
                  <a:lnTo>
                    <a:pt x="3354437" y="2655304"/>
                  </a:lnTo>
                  <a:cubicBezTo>
                    <a:pt x="3363939" y="2660055"/>
                    <a:pt x="3372913" y="2665862"/>
                    <a:pt x="3382415" y="2669557"/>
                  </a:cubicBezTo>
                  <a:cubicBezTo>
                    <a:pt x="3395083" y="2674308"/>
                    <a:pt x="3403002" y="2681698"/>
                    <a:pt x="3406697" y="2694895"/>
                  </a:cubicBezTo>
                  <a:cubicBezTo>
                    <a:pt x="3419366" y="2731054"/>
                    <a:pt x="3450598" y="2853433"/>
                    <a:pt x="3458428" y="2886513"/>
                  </a:cubicBezTo>
                  <a:cubicBezTo>
                    <a:pt x="3472680" y="2922408"/>
                    <a:pt x="3438193" y="2906220"/>
                    <a:pt x="3492212" y="2910267"/>
                  </a:cubicBezTo>
                  <a:cubicBezTo>
                    <a:pt x="3546231" y="2914314"/>
                    <a:pt x="3685766" y="2910619"/>
                    <a:pt x="3782543" y="2910795"/>
                  </a:cubicBezTo>
                  <a:lnTo>
                    <a:pt x="4691542" y="2909211"/>
                  </a:lnTo>
                  <a:cubicBezTo>
                    <a:pt x="4865213" y="2907100"/>
                    <a:pt x="5111839" y="2914293"/>
                    <a:pt x="5213082" y="2908156"/>
                  </a:cubicBezTo>
                  <a:cubicBezTo>
                    <a:pt x="5314325" y="2902019"/>
                    <a:pt x="5281050" y="2892976"/>
                    <a:pt x="5298998" y="2872388"/>
                  </a:cubicBezTo>
                  <a:cubicBezTo>
                    <a:pt x="5357856" y="2869573"/>
                    <a:pt x="5520518" y="2895187"/>
                    <a:pt x="5581575" y="2875920"/>
                  </a:cubicBezTo>
                  <a:cubicBezTo>
                    <a:pt x="5624861" y="2850054"/>
                    <a:pt x="5644355" y="2833198"/>
                    <a:pt x="5644882" y="2777243"/>
                  </a:cubicBezTo>
                  <a:lnTo>
                    <a:pt x="5644882" y="2777243"/>
                  </a:lnTo>
                  <a:cubicBezTo>
                    <a:pt x="5651745" y="2761935"/>
                    <a:pt x="5653328" y="2745043"/>
                    <a:pt x="5655968" y="2728679"/>
                  </a:cubicBezTo>
                  <a:cubicBezTo>
                    <a:pt x="5677610" y="2595126"/>
                    <a:pt x="5698198" y="2461574"/>
                    <a:pt x="5713506" y="2326966"/>
                  </a:cubicBezTo>
                  <a:cubicBezTo>
                    <a:pt x="5720369" y="2268373"/>
                    <a:pt x="5731982" y="2210834"/>
                    <a:pt x="5729342" y="2151712"/>
                  </a:cubicBezTo>
                  <a:lnTo>
                    <a:pt x="5729342" y="2151712"/>
                  </a:lnTo>
                  <a:cubicBezTo>
                    <a:pt x="5734621" y="2105259"/>
                    <a:pt x="5739900" y="2058279"/>
                    <a:pt x="5745179" y="2011298"/>
                  </a:cubicBezTo>
                  <a:lnTo>
                    <a:pt x="5745179" y="2011298"/>
                  </a:lnTo>
                  <a:cubicBezTo>
                    <a:pt x="5746059" y="1968188"/>
                    <a:pt x="5749577" y="1795750"/>
                    <a:pt x="5750457" y="1752640"/>
                  </a:cubicBezTo>
                  <a:close/>
                  <a:moveTo>
                    <a:pt x="2868793" y="10656"/>
                  </a:moveTo>
                  <a:lnTo>
                    <a:pt x="2868793" y="10656"/>
                  </a:lnTo>
                  <a:lnTo>
                    <a:pt x="2868793" y="10656"/>
                  </a:lnTo>
                  <a:close/>
                </a:path>
              </a:pathLst>
            </a:custGeom>
            <a:solidFill>
              <a:schemeClr val="accent1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A0DE2296-512F-4FA8-966E-9C43D9CBA9A0}"/>
                </a:ext>
              </a:extLst>
            </p:cNvPr>
            <p:cNvSpPr/>
            <p:nvPr/>
          </p:nvSpPr>
          <p:spPr>
            <a:xfrm>
              <a:off x="4989299" y="5088103"/>
              <a:ext cx="607011" cy="400578"/>
            </a:xfrm>
            <a:custGeom>
              <a:avLst/>
              <a:gdLst>
                <a:gd name="connsiteX0" fmla="*/ 1144431 w 1303848"/>
                <a:gd name="connsiteY0" fmla="*/ 863602 h 860434"/>
                <a:gd name="connsiteX1" fmla="*/ 162057 w 1303848"/>
                <a:gd name="connsiteY1" fmla="*/ 863602 h 860434"/>
                <a:gd name="connsiteX2" fmla="*/ 0 w 1303848"/>
                <a:gd name="connsiteY2" fmla="*/ 701545 h 860434"/>
                <a:gd name="connsiteX3" fmla="*/ 0 w 1303848"/>
                <a:gd name="connsiteY3" fmla="*/ 162057 h 860434"/>
                <a:gd name="connsiteX4" fmla="*/ 162057 w 1303848"/>
                <a:gd name="connsiteY4" fmla="*/ 0 h 860434"/>
                <a:gd name="connsiteX5" fmla="*/ 1144959 w 1303848"/>
                <a:gd name="connsiteY5" fmla="*/ 0 h 860434"/>
                <a:gd name="connsiteX6" fmla="*/ 1307016 w 1303848"/>
                <a:gd name="connsiteY6" fmla="*/ 162057 h 860434"/>
                <a:gd name="connsiteX7" fmla="*/ 1307016 w 1303848"/>
                <a:gd name="connsiteY7" fmla="*/ 701545 h 860434"/>
                <a:gd name="connsiteX8" fmla="*/ 1144431 w 1303848"/>
                <a:gd name="connsiteY8" fmla="*/ 863602 h 86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3848" h="860434">
                  <a:moveTo>
                    <a:pt x="1144431" y="863602"/>
                  </a:moveTo>
                  <a:lnTo>
                    <a:pt x="162057" y="863602"/>
                  </a:lnTo>
                  <a:cubicBezTo>
                    <a:pt x="72847" y="863602"/>
                    <a:pt x="0" y="790755"/>
                    <a:pt x="0" y="701545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144959" y="0"/>
                  </a:lnTo>
                  <a:cubicBezTo>
                    <a:pt x="1234169" y="0"/>
                    <a:pt x="1307016" y="72847"/>
                    <a:pt x="1307016" y="162057"/>
                  </a:cubicBezTo>
                  <a:lnTo>
                    <a:pt x="1307016" y="701545"/>
                  </a:lnTo>
                  <a:cubicBezTo>
                    <a:pt x="1307016" y="790755"/>
                    <a:pt x="1233641" y="863602"/>
                    <a:pt x="1144431" y="86360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F211354E-83D5-46CC-90AE-EE1ED2FC3CD6}"/>
                </a:ext>
              </a:extLst>
            </p:cNvPr>
            <p:cNvSpPr/>
            <p:nvPr/>
          </p:nvSpPr>
          <p:spPr>
            <a:xfrm>
              <a:off x="4663921" y="6028977"/>
              <a:ext cx="1123093" cy="46693"/>
            </a:xfrm>
            <a:custGeom>
              <a:avLst/>
              <a:gdLst>
                <a:gd name="connsiteX0" fmla="*/ 2294140 w 2412384"/>
                <a:gd name="connsiteY0" fmla="*/ 16613 h 100296"/>
                <a:gd name="connsiteX1" fmla="*/ 2384935 w 2412384"/>
                <a:gd name="connsiteY1" fmla="*/ 22420 h 100296"/>
                <a:gd name="connsiteX2" fmla="*/ 2415551 w 2412384"/>
                <a:gd name="connsiteY2" fmla="*/ 56204 h 100296"/>
                <a:gd name="connsiteX3" fmla="*/ 2411856 w 2412384"/>
                <a:gd name="connsiteY3" fmla="*/ 100545 h 100296"/>
                <a:gd name="connsiteX4" fmla="*/ 2332675 w 2412384"/>
                <a:gd name="connsiteY4" fmla="*/ 101073 h 100296"/>
                <a:gd name="connsiteX5" fmla="*/ 46453 w 2412384"/>
                <a:gd name="connsiteY5" fmla="*/ 101073 h 100296"/>
                <a:gd name="connsiteX6" fmla="*/ 0 w 2412384"/>
                <a:gd name="connsiteY6" fmla="*/ 53564 h 100296"/>
                <a:gd name="connsiteX7" fmla="*/ 54899 w 2412384"/>
                <a:gd name="connsiteY7" fmla="*/ 1305 h 100296"/>
                <a:gd name="connsiteX8" fmla="*/ 212205 w 2412384"/>
                <a:gd name="connsiteY8" fmla="*/ 14502 h 100296"/>
                <a:gd name="connsiteX9" fmla="*/ 251796 w 2412384"/>
                <a:gd name="connsiteY9" fmla="*/ 15557 h 100296"/>
                <a:gd name="connsiteX10" fmla="*/ 273967 w 2412384"/>
                <a:gd name="connsiteY10" fmla="*/ 42479 h 100296"/>
                <a:gd name="connsiteX11" fmla="*/ 303000 w 2412384"/>
                <a:gd name="connsiteY11" fmla="*/ 43535 h 100296"/>
                <a:gd name="connsiteX12" fmla="*/ 2005921 w 2412384"/>
                <a:gd name="connsiteY12" fmla="*/ 43535 h 100296"/>
                <a:gd name="connsiteX13" fmla="*/ 2050263 w 2412384"/>
                <a:gd name="connsiteY13" fmla="*/ 32977 h 100296"/>
                <a:gd name="connsiteX14" fmla="*/ 2150559 w 2412384"/>
                <a:gd name="connsiteY14" fmla="*/ 25059 h 100296"/>
                <a:gd name="connsiteX15" fmla="*/ 2294140 w 2412384"/>
                <a:gd name="connsiteY15" fmla="*/ 16613 h 100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12384" h="100296">
                  <a:moveTo>
                    <a:pt x="2294140" y="16613"/>
                  </a:moveTo>
                  <a:cubicBezTo>
                    <a:pt x="2323701" y="29282"/>
                    <a:pt x="2354846" y="20836"/>
                    <a:pt x="2384935" y="22420"/>
                  </a:cubicBezTo>
                  <a:cubicBezTo>
                    <a:pt x="2415551" y="24003"/>
                    <a:pt x="2418191" y="25587"/>
                    <a:pt x="2415551" y="56204"/>
                  </a:cubicBezTo>
                  <a:cubicBezTo>
                    <a:pt x="2414496" y="70984"/>
                    <a:pt x="2413440" y="85765"/>
                    <a:pt x="2411856" y="100545"/>
                  </a:cubicBezTo>
                  <a:cubicBezTo>
                    <a:pt x="2385463" y="100545"/>
                    <a:pt x="2359069" y="101073"/>
                    <a:pt x="2332675" y="101073"/>
                  </a:cubicBezTo>
                  <a:cubicBezTo>
                    <a:pt x="1570425" y="101073"/>
                    <a:pt x="808703" y="101073"/>
                    <a:pt x="46453" y="101073"/>
                  </a:cubicBezTo>
                  <a:cubicBezTo>
                    <a:pt x="0" y="101073"/>
                    <a:pt x="0" y="101073"/>
                    <a:pt x="0" y="53564"/>
                  </a:cubicBezTo>
                  <a:cubicBezTo>
                    <a:pt x="0" y="-1862"/>
                    <a:pt x="0" y="-2390"/>
                    <a:pt x="54899" y="1305"/>
                  </a:cubicBezTo>
                  <a:cubicBezTo>
                    <a:pt x="107686" y="5000"/>
                    <a:pt x="159946" y="10279"/>
                    <a:pt x="212205" y="14502"/>
                  </a:cubicBezTo>
                  <a:cubicBezTo>
                    <a:pt x="225402" y="15557"/>
                    <a:pt x="238599" y="15030"/>
                    <a:pt x="251796" y="15557"/>
                  </a:cubicBezTo>
                  <a:cubicBezTo>
                    <a:pt x="249684" y="32449"/>
                    <a:pt x="259714" y="39840"/>
                    <a:pt x="273967" y="42479"/>
                  </a:cubicBezTo>
                  <a:cubicBezTo>
                    <a:pt x="283468" y="44063"/>
                    <a:pt x="292970" y="43535"/>
                    <a:pt x="303000" y="43535"/>
                  </a:cubicBezTo>
                  <a:cubicBezTo>
                    <a:pt x="870464" y="43535"/>
                    <a:pt x="1438457" y="43535"/>
                    <a:pt x="2005921" y="43535"/>
                  </a:cubicBezTo>
                  <a:cubicBezTo>
                    <a:pt x="2021230" y="43535"/>
                    <a:pt x="2038121" y="47230"/>
                    <a:pt x="2050263" y="32977"/>
                  </a:cubicBezTo>
                  <a:cubicBezTo>
                    <a:pt x="2082991" y="21364"/>
                    <a:pt x="2116775" y="25587"/>
                    <a:pt x="2150559" y="25059"/>
                  </a:cubicBezTo>
                  <a:cubicBezTo>
                    <a:pt x="2199123" y="25059"/>
                    <a:pt x="2247160" y="27699"/>
                    <a:pt x="2294140" y="1661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610C614-3E09-4F20-9BE2-E8D92FBD10D2}"/>
                </a:ext>
              </a:extLst>
            </p:cNvPr>
            <p:cNvSpPr/>
            <p:nvPr/>
          </p:nvSpPr>
          <p:spPr>
            <a:xfrm>
              <a:off x="6201885" y="6034008"/>
              <a:ext cx="892085" cy="41778"/>
            </a:xfrm>
            <a:custGeom>
              <a:avLst/>
              <a:gdLst>
                <a:gd name="connsiteX0" fmla="*/ 1502 w 1916182"/>
                <a:gd name="connsiteY0" fmla="*/ 92378 h 89738"/>
                <a:gd name="connsiteX1" fmla="*/ 446 w 1916182"/>
                <a:gd name="connsiteY1" fmla="*/ 42230 h 89738"/>
                <a:gd name="connsiteX2" fmla="*/ 30007 w 1916182"/>
                <a:gd name="connsiteY2" fmla="*/ 11085 h 89738"/>
                <a:gd name="connsiteX3" fmla="*/ 69598 w 1916182"/>
                <a:gd name="connsiteY3" fmla="*/ 11085 h 89738"/>
                <a:gd name="connsiteX4" fmla="*/ 91240 w 1916182"/>
                <a:gd name="connsiteY4" fmla="*/ 0 h 89738"/>
                <a:gd name="connsiteX5" fmla="*/ 102326 w 1916182"/>
                <a:gd name="connsiteY5" fmla="*/ 21115 h 89738"/>
                <a:gd name="connsiteX6" fmla="*/ 129247 w 1916182"/>
                <a:gd name="connsiteY6" fmla="*/ 26921 h 89738"/>
                <a:gd name="connsiteX7" fmla="*/ 1866481 w 1916182"/>
                <a:gd name="connsiteY7" fmla="*/ 26921 h 89738"/>
                <a:gd name="connsiteX8" fmla="*/ 1918740 w 1916182"/>
                <a:gd name="connsiteY8" fmla="*/ 22699 h 89738"/>
                <a:gd name="connsiteX9" fmla="*/ 1890763 w 1916182"/>
                <a:gd name="connsiteY9" fmla="*/ 48036 h 89738"/>
                <a:gd name="connsiteX10" fmla="*/ 1397729 w 1916182"/>
                <a:gd name="connsiteY10" fmla="*/ 46981 h 89738"/>
                <a:gd name="connsiteX11" fmla="*/ 1259426 w 1916182"/>
                <a:gd name="connsiteY11" fmla="*/ 71791 h 89738"/>
                <a:gd name="connsiteX12" fmla="*/ 1159658 w 1916182"/>
                <a:gd name="connsiteY12" fmla="*/ 90266 h 89738"/>
                <a:gd name="connsiteX13" fmla="*/ 44260 w 1916182"/>
                <a:gd name="connsiteY13" fmla="*/ 89739 h 89738"/>
                <a:gd name="connsiteX14" fmla="*/ 1502 w 1916182"/>
                <a:gd name="connsiteY14" fmla="*/ 92378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6182" h="89738">
                  <a:moveTo>
                    <a:pt x="1502" y="92378"/>
                  </a:moveTo>
                  <a:cubicBezTo>
                    <a:pt x="974" y="75486"/>
                    <a:pt x="2030" y="59122"/>
                    <a:pt x="446" y="42230"/>
                  </a:cubicBezTo>
                  <a:cubicBezTo>
                    <a:pt x="-2193" y="19531"/>
                    <a:pt x="6781" y="9502"/>
                    <a:pt x="30007" y="11085"/>
                  </a:cubicBezTo>
                  <a:cubicBezTo>
                    <a:pt x="43204" y="12141"/>
                    <a:pt x="56401" y="11085"/>
                    <a:pt x="69598" y="11085"/>
                  </a:cubicBezTo>
                  <a:cubicBezTo>
                    <a:pt x="78572" y="11085"/>
                    <a:pt x="87545" y="10557"/>
                    <a:pt x="91240" y="0"/>
                  </a:cubicBezTo>
                  <a:cubicBezTo>
                    <a:pt x="106549" y="1056"/>
                    <a:pt x="107077" y="9502"/>
                    <a:pt x="102326" y="21115"/>
                  </a:cubicBezTo>
                  <a:cubicBezTo>
                    <a:pt x="109716" y="31144"/>
                    <a:pt x="120274" y="26921"/>
                    <a:pt x="129247" y="26921"/>
                  </a:cubicBezTo>
                  <a:cubicBezTo>
                    <a:pt x="708325" y="26921"/>
                    <a:pt x="1287403" y="26921"/>
                    <a:pt x="1866481" y="26921"/>
                  </a:cubicBezTo>
                  <a:cubicBezTo>
                    <a:pt x="1883901" y="26921"/>
                    <a:pt x="1901321" y="24282"/>
                    <a:pt x="1918740" y="22699"/>
                  </a:cubicBezTo>
                  <a:cubicBezTo>
                    <a:pt x="1922435" y="45925"/>
                    <a:pt x="1909239" y="48036"/>
                    <a:pt x="1890763" y="48036"/>
                  </a:cubicBezTo>
                  <a:cubicBezTo>
                    <a:pt x="1726594" y="47509"/>
                    <a:pt x="1561898" y="49092"/>
                    <a:pt x="1397729" y="46981"/>
                  </a:cubicBezTo>
                  <a:cubicBezTo>
                    <a:pt x="1349164" y="46453"/>
                    <a:pt x="1303767" y="52259"/>
                    <a:pt x="1259426" y="71791"/>
                  </a:cubicBezTo>
                  <a:cubicBezTo>
                    <a:pt x="1227753" y="86043"/>
                    <a:pt x="1194497" y="90266"/>
                    <a:pt x="1159658" y="90266"/>
                  </a:cubicBezTo>
                  <a:cubicBezTo>
                    <a:pt x="788034" y="89739"/>
                    <a:pt x="415883" y="89739"/>
                    <a:pt x="44260" y="89739"/>
                  </a:cubicBezTo>
                  <a:cubicBezTo>
                    <a:pt x="29479" y="90794"/>
                    <a:pt x="15755" y="91850"/>
                    <a:pt x="1502" y="9237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E3C7D6F9-6EB1-4DC4-BC8D-C33F821E7617}"/>
                </a:ext>
              </a:extLst>
            </p:cNvPr>
            <p:cNvGrpSpPr/>
            <p:nvPr/>
          </p:nvGrpSpPr>
          <p:grpSpPr>
            <a:xfrm>
              <a:off x="5726977" y="5924475"/>
              <a:ext cx="523037" cy="356058"/>
              <a:chOff x="5726977" y="5924475"/>
              <a:chExt cx="523037" cy="356058"/>
            </a:xfrm>
          </p:grpSpPr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5B6A16C2-691C-4071-91F7-5842FE614B06}"/>
                  </a:ext>
                </a:extLst>
              </p:cNvPr>
              <p:cNvSpPr/>
              <p:nvPr/>
            </p:nvSpPr>
            <p:spPr>
              <a:xfrm>
                <a:off x="5726977" y="5924475"/>
                <a:ext cx="523037" cy="356058"/>
              </a:xfrm>
              <a:custGeom>
                <a:avLst/>
                <a:gdLst>
                  <a:gd name="connsiteX0" fmla="*/ 1021594 w 1119092"/>
                  <a:gd name="connsiteY0" fmla="*/ 318308 h 754859"/>
                  <a:gd name="connsiteX1" fmla="*/ 737071 w 1119092"/>
                  <a:gd name="connsiteY1" fmla="*/ 726882 h 754859"/>
                  <a:gd name="connsiteX2" fmla="*/ 146907 w 1119092"/>
                  <a:gd name="connsiteY2" fmla="*/ 437607 h 754859"/>
                  <a:gd name="connsiteX3" fmla="*/ 128432 w 1119092"/>
                  <a:gd name="connsiteY3" fmla="*/ 315669 h 754859"/>
                  <a:gd name="connsiteX4" fmla="*/ 115763 w 1119092"/>
                  <a:gd name="connsiteY4" fmla="*/ 286108 h 754859"/>
                  <a:gd name="connsiteX5" fmla="*/ 81451 w 1119092"/>
                  <a:gd name="connsiteY5" fmla="*/ 250740 h 754859"/>
                  <a:gd name="connsiteX6" fmla="*/ 31831 w 1119092"/>
                  <a:gd name="connsiteY6" fmla="*/ 250212 h 754859"/>
                  <a:gd name="connsiteX7" fmla="*/ 4381 w 1119092"/>
                  <a:gd name="connsiteY7" fmla="*/ 237543 h 754859"/>
                  <a:gd name="connsiteX8" fmla="*/ 4909 w 1119092"/>
                  <a:gd name="connsiteY8" fmla="*/ 205343 h 754859"/>
                  <a:gd name="connsiteX9" fmla="*/ 59280 w 1119092"/>
                  <a:gd name="connsiteY9" fmla="*/ 51732 h 754859"/>
                  <a:gd name="connsiteX10" fmla="*/ 132655 w 1119092"/>
                  <a:gd name="connsiteY10" fmla="*/ 1056 h 754859"/>
                  <a:gd name="connsiteX11" fmla="*/ 184386 w 1119092"/>
                  <a:gd name="connsiteY11" fmla="*/ 7390 h 754859"/>
                  <a:gd name="connsiteX12" fmla="*/ 391313 w 1119092"/>
                  <a:gd name="connsiteY12" fmla="*/ 7390 h 754859"/>
                  <a:gd name="connsiteX13" fmla="*/ 421930 w 1119092"/>
                  <a:gd name="connsiteY13" fmla="*/ 11613 h 754859"/>
                  <a:gd name="connsiteX14" fmla="*/ 412428 w 1119092"/>
                  <a:gd name="connsiteY14" fmla="*/ 43286 h 754859"/>
                  <a:gd name="connsiteX15" fmla="*/ 320578 w 1119092"/>
                  <a:gd name="connsiteY15" fmla="*/ 128801 h 754859"/>
                  <a:gd name="connsiteX16" fmla="*/ 444101 w 1119092"/>
                  <a:gd name="connsiteY16" fmla="*/ 591219 h 754859"/>
                  <a:gd name="connsiteX17" fmla="*/ 881708 w 1119092"/>
                  <a:gd name="connsiteY17" fmla="*/ 364233 h 754859"/>
                  <a:gd name="connsiteX18" fmla="*/ 758713 w 1119092"/>
                  <a:gd name="connsiteY18" fmla="*/ 55955 h 754859"/>
                  <a:gd name="connsiteX19" fmla="*/ 732847 w 1119092"/>
                  <a:gd name="connsiteY19" fmla="*/ 38007 h 754859"/>
                  <a:gd name="connsiteX20" fmla="*/ 730208 w 1119092"/>
                  <a:gd name="connsiteY20" fmla="*/ 12141 h 754859"/>
                  <a:gd name="connsiteX21" fmla="*/ 760825 w 1119092"/>
                  <a:gd name="connsiteY21" fmla="*/ 7390 h 754859"/>
                  <a:gd name="connsiteX22" fmla="*/ 958778 w 1119092"/>
                  <a:gd name="connsiteY22" fmla="*/ 7390 h 754859"/>
                  <a:gd name="connsiteX23" fmla="*/ 1010509 w 1119092"/>
                  <a:gd name="connsiteY23" fmla="*/ 0 h 754859"/>
                  <a:gd name="connsiteX24" fmla="*/ 1083356 w 1119092"/>
                  <a:gd name="connsiteY24" fmla="*/ 59650 h 754859"/>
                  <a:gd name="connsiteX25" fmla="*/ 1123474 w 1119092"/>
                  <a:gd name="connsiteY25" fmla="*/ 230153 h 754859"/>
                  <a:gd name="connsiteX26" fmla="*/ 1080716 w 1119092"/>
                  <a:gd name="connsiteY26" fmla="*/ 250212 h 754859"/>
                  <a:gd name="connsiteX27" fmla="*/ 1033208 w 1119092"/>
                  <a:gd name="connsiteY27" fmla="*/ 291386 h 754859"/>
                  <a:gd name="connsiteX28" fmla="*/ 1021594 w 1119092"/>
                  <a:gd name="connsiteY28" fmla="*/ 318308 h 754859"/>
                  <a:gd name="connsiteX0" fmla="*/ 1021594 w 1123474"/>
                  <a:gd name="connsiteY0" fmla="*/ 319640 h 756792"/>
                  <a:gd name="connsiteX1" fmla="*/ 737071 w 1123474"/>
                  <a:gd name="connsiteY1" fmla="*/ 728214 h 756792"/>
                  <a:gd name="connsiteX2" fmla="*/ 146907 w 1123474"/>
                  <a:gd name="connsiteY2" fmla="*/ 438939 h 756792"/>
                  <a:gd name="connsiteX3" fmla="*/ 128432 w 1123474"/>
                  <a:gd name="connsiteY3" fmla="*/ 317001 h 756792"/>
                  <a:gd name="connsiteX4" fmla="*/ 115763 w 1123474"/>
                  <a:gd name="connsiteY4" fmla="*/ 287440 h 756792"/>
                  <a:gd name="connsiteX5" fmla="*/ 81451 w 1123474"/>
                  <a:gd name="connsiteY5" fmla="*/ 252072 h 756792"/>
                  <a:gd name="connsiteX6" fmla="*/ 31831 w 1123474"/>
                  <a:gd name="connsiteY6" fmla="*/ 251544 h 756792"/>
                  <a:gd name="connsiteX7" fmla="*/ 4381 w 1123474"/>
                  <a:gd name="connsiteY7" fmla="*/ 238875 h 756792"/>
                  <a:gd name="connsiteX8" fmla="*/ 4909 w 1123474"/>
                  <a:gd name="connsiteY8" fmla="*/ 206675 h 756792"/>
                  <a:gd name="connsiteX9" fmla="*/ 59280 w 1123474"/>
                  <a:gd name="connsiteY9" fmla="*/ 53064 h 756792"/>
                  <a:gd name="connsiteX10" fmla="*/ 132655 w 1123474"/>
                  <a:gd name="connsiteY10" fmla="*/ 2388 h 756792"/>
                  <a:gd name="connsiteX11" fmla="*/ 391313 w 1123474"/>
                  <a:gd name="connsiteY11" fmla="*/ 8722 h 756792"/>
                  <a:gd name="connsiteX12" fmla="*/ 421930 w 1123474"/>
                  <a:gd name="connsiteY12" fmla="*/ 12945 h 756792"/>
                  <a:gd name="connsiteX13" fmla="*/ 412428 w 1123474"/>
                  <a:gd name="connsiteY13" fmla="*/ 44618 h 756792"/>
                  <a:gd name="connsiteX14" fmla="*/ 320578 w 1123474"/>
                  <a:gd name="connsiteY14" fmla="*/ 130133 h 756792"/>
                  <a:gd name="connsiteX15" fmla="*/ 444101 w 1123474"/>
                  <a:gd name="connsiteY15" fmla="*/ 592551 h 756792"/>
                  <a:gd name="connsiteX16" fmla="*/ 881708 w 1123474"/>
                  <a:gd name="connsiteY16" fmla="*/ 365565 h 756792"/>
                  <a:gd name="connsiteX17" fmla="*/ 758713 w 1123474"/>
                  <a:gd name="connsiteY17" fmla="*/ 57287 h 756792"/>
                  <a:gd name="connsiteX18" fmla="*/ 732847 w 1123474"/>
                  <a:gd name="connsiteY18" fmla="*/ 39339 h 756792"/>
                  <a:gd name="connsiteX19" fmla="*/ 730208 w 1123474"/>
                  <a:gd name="connsiteY19" fmla="*/ 13473 h 756792"/>
                  <a:gd name="connsiteX20" fmla="*/ 760825 w 1123474"/>
                  <a:gd name="connsiteY20" fmla="*/ 8722 h 756792"/>
                  <a:gd name="connsiteX21" fmla="*/ 958778 w 1123474"/>
                  <a:gd name="connsiteY21" fmla="*/ 8722 h 756792"/>
                  <a:gd name="connsiteX22" fmla="*/ 1010509 w 1123474"/>
                  <a:gd name="connsiteY22" fmla="*/ 1332 h 756792"/>
                  <a:gd name="connsiteX23" fmla="*/ 1083356 w 1123474"/>
                  <a:gd name="connsiteY23" fmla="*/ 60982 h 756792"/>
                  <a:gd name="connsiteX24" fmla="*/ 1123474 w 1123474"/>
                  <a:gd name="connsiteY24" fmla="*/ 231485 h 756792"/>
                  <a:gd name="connsiteX25" fmla="*/ 1080716 w 1123474"/>
                  <a:gd name="connsiteY25" fmla="*/ 251544 h 756792"/>
                  <a:gd name="connsiteX26" fmla="*/ 1033208 w 1123474"/>
                  <a:gd name="connsiteY26" fmla="*/ 292718 h 756792"/>
                  <a:gd name="connsiteX27" fmla="*/ 1021594 w 1123474"/>
                  <a:gd name="connsiteY27" fmla="*/ 319640 h 756792"/>
                  <a:gd name="connsiteX0" fmla="*/ 1021594 w 1123474"/>
                  <a:gd name="connsiteY0" fmla="*/ 319429 h 756581"/>
                  <a:gd name="connsiteX1" fmla="*/ 737071 w 1123474"/>
                  <a:gd name="connsiteY1" fmla="*/ 728003 h 756581"/>
                  <a:gd name="connsiteX2" fmla="*/ 146907 w 1123474"/>
                  <a:gd name="connsiteY2" fmla="*/ 438728 h 756581"/>
                  <a:gd name="connsiteX3" fmla="*/ 128432 w 1123474"/>
                  <a:gd name="connsiteY3" fmla="*/ 316790 h 756581"/>
                  <a:gd name="connsiteX4" fmla="*/ 115763 w 1123474"/>
                  <a:gd name="connsiteY4" fmla="*/ 287229 h 756581"/>
                  <a:gd name="connsiteX5" fmla="*/ 81451 w 1123474"/>
                  <a:gd name="connsiteY5" fmla="*/ 251861 h 756581"/>
                  <a:gd name="connsiteX6" fmla="*/ 31831 w 1123474"/>
                  <a:gd name="connsiteY6" fmla="*/ 251333 h 756581"/>
                  <a:gd name="connsiteX7" fmla="*/ 4381 w 1123474"/>
                  <a:gd name="connsiteY7" fmla="*/ 238664 h 756581"/>
                  <a:gd name="connsiteX8" fmla="*/ 4909 w 1123474"/>
                  <a:gd name="connsiteY8" fmla="*/ 206464 h 756581"/>
                  <a:gd name="connsiteX9" fmla="*/ 59280 w 1123474"/>
                  <a:gd name="connsiteY9" fmla="*/ 52853 h 756581"/>
                  <a:gd name="connsiteX10" fmla="*/ 132655 w 1123474"/>
                  <a:gd name="connsiteY10" fmla="*/ 2177 h 756581"/>
                  <a:gd name="connsiteX11" fmla="*/ 421930 w 1123474"/>
                  <a:gd name="connsiteY11" fmla="*/ 12734 h 756581"/>
                  <a:gd name="connsiteX12" fmla="*/ 412428 w 1123474"/>
                  <a:gd name="connsiteY12" fmla="*/ 44407 h 756581"/>
                  <a:gd name="connsiteX13" fmla="*/ 320578 w 1123474"/>
                  <a:gd name="connsiteY13" fmla="*/ 129922 h 756581"/>
                  <a:gd name="connsiteX14" fmla="*/ 444101 w 1123474"/>
                  <a:gd name="connsiteY14" fmla="*/ 592340 h 756581"/>
                  <a:gd name="connsiteX15" fmla="*/ 881708 w 1123474"/>
                  <a:gd name="connsiteY15" fmla="*/ 365354 h 756581"/>
                  <a:gd name="connsiteX16" fmla="*/ 758713 w 1123474"/>
                  <a:gd name="connsiteY16" fmla="*/ 57076 h 756581"/>
                  <a:gd name="connsiteX17" fmla="*/ 732847 w 1123474"/>
                  <a:gd name="connsiteY17" fmla="*/ 39128 h 756581"/>
                  <a:gd name="connsiteX18" fmla="*/ 730208 w 1123474"/>
                  <a:gd name="connsiteY18" fmla="*/ 13262 h 756581"/>
                  <a:gd name="connsiteX19" fmla="*/ 760825 w 1123474"/>
                  <a:gd name="connsiteY19" fmla="*/ 8511 h 756581"/>
                  <a:gd name="connsiteX20" fmla="*/ 958778 w 1123474"/>
                  <a:gd name="connsiteY20" fmla="*/ 8511 h 756581"/>
                  <a:gd name="connsiteX21" fmla="*/ 1010509 w 1123474"/>
                  <a:gd name="connsiteY21" fmla="*/ 1121 h 756581"/>
                  <a:gd name="connsiteX22" fmla="*/ 1083356 w 1123474"/>
                  <a:gd name="connsiteY22" fmla="*/ 60771 h 756581"/>
                  <a:gd name="connsiteX23" fmla="*/ 1123474 w 1123474"/>
                  <a:gd name="connsiteY23" fmla="*/ 231274 h 756581"/>
                  <a:gd name="connsiteX24" fmla="*/ 1080716 w 1123474"/>
                  <a:gd name="connsiteY24" fmla="*/ 251333 h 756581"/>
                  <a:gd name="connsiteX25" fmla="*/ 1033208 w 1123474"/>
                  <a:gd name="connsiteY25" fmla="*/ 292507 h 756581"/>
                  <a:gd name="connsiteX26" fmla="*/ 1021594 w 1123474"/>
                  <a:gd name="connsiteY26" fmla="*/ 319429 h 75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23474" h="756581">
                    <a:moveTo>
                      <a:pt x="1021594" y="319429"/>
                    </a:moveTo>
                    <a:cubicBezTo>
                      <a:pt x="1016844" y="513687"/>
                      <a:pt x="914436" y="663075"/>
                      <a:pt x="737071" y="728003"/>
                    </a:cubicBezTo>
                    <a:cubicBezTo>
                      <a:pt x="502167" y="813519"/>
                      <a:pt x="220810" y="704249"/>
                      <a:pt x="146907" y="438728"/>
                    </a:cubicBezTo>
                    <a:cubicBezTo>
                      <a:pt x="135822" y="398610"/>
                      <a:pt x="133711" y="357964"/>
                      <a:pt x="128432" y="316790"/>
                    </a:cubicBezTo>
                    <a:cubicBezTo>
                      <a:pt x="116818" y="309927"/>
                      <a:pt x="116291" y="299370"/>
                      <a:pt x="115763" y="287229"/>
                    </a:cubicBezTo>
                    <a:cubicBezTo>
                      <a:pt x="115763" y="260835"/>
                      <a:pt x="108372" y="253445"/>
                      <a:pt x="81451" y="251861"/>
                    </a:cubicBezTo>
                    <a:cubicBezTo>
                      <a:pt x="65087" y="250805"/>
                      <a:pt x="48195" y="251861"/>
                      <a:pt x="31831" y="251333"/>
                    </a:cubicBezTo>
                    <a:cubicBezTo>
                      <a:pt x="20746" y="250805"/>
                      <a:pt x="11244" y="248166"/>
                      <a:pt x="4381" y="238664"/>
                    </a:cubicBezTo>
                    <a:cubicBezTo>
                      <a:pt x="-4065" y="227579"/>
                      <a:pt x="1742" y="217021"/>
                      <a:pt x="4909" y="206464"/>
                    </a:cubicBezTo>
                    <a:cubicBezTo>
                      <a:pt x="21801" y="154732"/>
                      <a:pt x="41333" y="104584"/>
                      <a:pt x="59280" y="52853"/>
                    </a:cubicBezTo>
                    <a:cubicBezTo>
                      <a:pt x="69838" y="21180"/>
                      <a:pt x="100982" y="8511"/>
                      <a:pt x="132655" y="2177"/>
                    </a:cubicBezTo>
                    <a:cubicBezTo>
                      <a:pt x="193097" y="-4509"/>
                      <a:pt x="375301" y="5696"/>
                      <a:pt x="421930" y="12734"/>
                    </a:cubicBezTo>
                    <a:cubicBezTo>
                      <a:pt x="438822" y="29626"/>
                      <a:pt x="424569" y="37017"/>
                      <a:pt x="412428" y="44407"/>
                    </a:cubicBezTo>
                    <a:cubicBezTo>
                      <a:pt x="375477" y="66050"/>
                      <a:pt x="344860" y="95083"/>
                      <a:pt x="320578" y="129922"/>
                    </a:cubicBezTo>
                    <a:cubicBezTo>
                      <a:pt x="210780" y="287757"/>
                      <a:pt x="267790" y="513159"/>
                      <a:pt x="444101" y="592340"/>
                    </a:cubicBezTo>
                    <a:cubicBezTo>
                      <a:pt x="631496" y="676272"/>
                      <a:pt x="848980" y="567002"/>
                      <a:pt x="881708" y="365354"/>
                    </a:cubicBezTo>
                    <a:cubicBezTo>
                      <a:pt x="902295" y="240248"/>
                      <a:pt x="863232" y="134145"/>
                      <a:pt x="758713" y="57076"/>
                    </a:cubicBezTo>
                    <a:cubicBezTo>
                      <a:pt x="750267" y="50741"/>
                      <a:pt x="741294" y="44935"/>
                      <a:pt x="732847" y="39128"/>
                    </a:cubicBezTo>
                    <a:cubicBezTo>
                      <a:pt x="722818" y="31738"/>
                      <a:pt x="719123" y="23292"/>
                      <a:pt x="730208" y="13262"/>
                    </a:cubicBezTo>
                    <a:cubicBezTo>
                      <a:pt x="739710" y="6400"/>
                      <a:pt x="750267" y="8511"/>
                      <a:pt x="760825" y="8511"/>
                    </a:cubicBezTo>
                    <a:lnTo>
                      <a:pt x="958778" y="8511"/>
                    </a:lnTo>
                    <a:cubicBezTo>
                      <a:pt x="976197" y="8511"/>
                      <a:pt x="994145" y="9039"/>
                      <a:pt x="1010509" y="1121"/>
                    </a:cubicBezTo>
                    <a:cubicBezTo>
                      <a:pt x="1049572" y="5872"/>
                      <a:pt x="1074910" y="25403"/>
                      <a:pt x="1083356" y="60771"/>
                    </a:cubicBezTo>
                    <a:cubicBezTo>
                      <a:pt x="1097080" y="117253"/>
                      <a:pt x="1115556" y="173208"/>
                      <a:pt x="1123474" y="231274"/>
                    </a:cubicBezTo>
                    <a:cubicBezTo>
                      <a:pt x="1113972" y="248166"/>
                      <a:pt x="1098136" y="250805"/>
                      <a:pt x="1080716" y="251333"/>
                    </a:cubicBezTo>
                    <a:cubicBezTo>
                      <a:pt x="1043237" y="252917"/>
                      <a:pt x="1038486" y="257140"/>
                      <a:pt x="1033208" y="292507"/>
                    </a:cubicBezTo>
                    <a:cubicBezTo>
                      <a:pt x="1031624" y="303593"/>
                      <a:pt x="1027401" y="312039"/>
                      <a:pt x="1021594" y="319429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1BEB34B3-9E19-4E54-95F5-D3B489BA1761}"/>
                  </a:ext>
                </a:extLst>
              </p:cNvPr>
              <p:cNvSpPr/>
              <p:nvPr/>
            </p:nvSpPr>
            <p:spPr>
              <a:xfrm>
                <a:off x="5859996" y="5936198"/>
                <a:ext cx="268124" cy="270330"/>
              </a:xfrm>
              <a:custGeom>
                <a:avLst/>
                <a:gdLst>
                  <a:gd name="connsiteX0" fmla="*/ 191203 w 268124"/>
                  <a:gd name="connsiteY0" fmla="*/ 244033 h 270330"/>
                  <a:gd name="connsiteX1" fmla="*/ 202016 w 268124"/>
                  <a:gd name="connsiteY1" fmla="*/ 250177 h 270330"/>
                  <a:gd name="connsiteX2" fmla="*/ 197347 w 268124"/>
                  <a:gd name="connsiteY2" fmla="*/ 257796 h 270330"/>
                  <a:gd name="connsiteX3" fmla="*/ 148933 w 268124"/>
                  <a:gd name="connsiteY3" fmla="*/ 270329 h 270330"/>
                  <a:gd name="connsiteX4" fmla="*/ 140823 w 268124"/>
                  <a:gd name="connsiteY4" fmla="*/ 270329 h 270330"/>
                  <a:gd name="connsiteX5" fmla="*/ 132958 w 268124"/>
                  <a:gd name="connsiteY5" fmla="*/ 265168 h 270330"/>
                  <a:gd name="connsiteX6" fmla="*/ 139594 w 268124"/>
                  <a:gd name="connsiteY6" fmla="*/ 257304 h 270330"/>
                  <a:gd name="connsiteX7" fmla="*/ 191203 w 268124"/>
                  <a:gd name="connsiteY7" fmla="*/ 244033 h 270330"/>
                  <a:gd name="connsiteX8" fmla="*/ 50632 w 268124"/>
                  <a:gd name="connsiteY8" fmla="*/ 223390 h 270330"/>
                  <a:gd name="connsiteX9" fmla="*/ 54318 w 268124"/>
                  <a:gd name="connsiteY9" fmla="*/ 226340 h 270330"/>
                  <a:gd name="connsiteX10" fmla="*/ 93393 w 268124"/>
                  <a:gd name="connsiteY10" fmla="*/ 250423 h 270330"/>
                  <a:gd name="connsiteX11" fmla="*/ 101011 w 268124"/>
                  <a:gd name="connsiteY11" fmla="*/ 261728 h 270330"/>
                  <a:gd name="connsiteX12" fmla="*/ 88969 w 268124"/>
                  <a:gd name="connsiteY12" fmla="*/ 262957 h 270330"/>
                  <a:gd name="connsiteX13" fmla="*/ 43259 w 268124"/>
                  <a:gd name="connsiteY13" fmla="*/ 237644 h 270330"/>
                  <a:gd name="connsiteX14" fmla="*/ 40310 w 268124"/>
                  <a:gd name="connsiteY14" fmla="*/ 231992 h 270330"/>
                  <a:gd name="connsiteX15" fmla="*/ 50632 w 268124"/>
                  <a:gd name="connsiteY15" fmla="*/ 223390 h 270330"/>
                  <a:gd name="connsiteX16" fmla="*/ 256819 w 268124"/>
                  <a:gd name="connsiteY16" fmla="*/ 168096 h 270330"/>
                  <a:gd name="connsiteX17" fmla="*/ 263208 w 268124"/>
                  <a:gd name="connsiteY17" fmla="*/ 175222 h 270330"/>
                  <a:gd name="connsiteX18" fmla="*/ 257064 w 268124"/>
                  <a:gd name="connsiteY18" fmla="*/ 193654 h 270330"/>
                  <a:gd name="connsiteX19" fmla="*/ 233718 w 268124"/>
                  <a:gd name="connsiteY19" fmla="*/ 227814 h 270330"/>
                  <a:gd name="connsiteX20" fmla="*/ 229540 w 268124"/>
                  <a:gd name="connsiteY20" fmla="*/ 235187 h 270330"/>
                  <a:gd name="connsiteX21" fmla="*/ 222905 w 268124"/>
                  <a:gd name="connsiteY21" fmla="*/ 226093 h 270330"/>
                  <a:gd name="connsiteX22" fmla="*/ 223642 w 268124"/>
                  <a:gd name="connsiteY22" fmla="*/ 218475 h 270330"/>
                  <a:gd name="connsiteX23" fmla="*/ 251412 w 268124"/>
                  <a:gd name="connsiteY23" fmla="*/ 170799 h 270330"/>
                  <a:gd name="connsiteX24" fmla="*/ 256819 w 268124"/>
                  <a:gd name="connsiteY24" fmla="*/ 168096 h 270330"/>
                  <a:gd name="connsiteX25" fmla="*/ 1788 w 268124"/>
                  <a:gd name="connsiteY25" fmla="*/ 135103 h 270330"/>
                  <a:gd name="connsiteX26" fmla="*/ 5167 w 268124"/>
                  <a:gd name="connsiteY26" fmla="*/ 135165 h 270330"/>
                  <a:gd name="connsiteX27" fmla="*/ 14997 w 268124"/>
                  <a:gd name="connsiteY27" fmla="*/ 142783 h 270330"/>
                  <a:gd name="connsiteX28" fmla="*/ 27531 w 268124"/>
                  <a:gd name="connsiteY28" fmla="*/ 191934 h 270330"/>
                  <a:gd name="connsiteX29" fmla="*/ 23845 w 268124"/>
                  <a:gd name="connsiteY29" fmla="*/ 203485 h 270330"/>
                  <a:gd name="connsiteX30" fmla="*/ 14260 w 268124"/>
                  <a:gd name="connsiteY30" fmla="*/ 198815 h 270330"/>
                  <a:gd name="connsiteX31" fmla="*/ 252 w 268124"/>
                  <a:gd name="connsiteY31" fmla="*/ 139834 h 270330"/>
                  <a:gd name="connsiteX32" fmla="*/ 1788 w 268124"/>
                  <a:gd name="connsiteY32" fmla="*/ 135103 h 270330"/>
                  <a:gd name="connsiteX33" fmla="*/ 252887 w 268124"/>
                  <a:gd name="connsiteY33" fmla="*/ 69641 h 270330"/>
                  <a:gd name="connsiteX34" fmla="*/ 255836 w 268124"/>
                  <a:gd name="connsiteY34" fmla="*/ 73972 h 270330"/>
                  <a:gd name="connsiteX35" fmla="*/ 268124 w 268124"/>
                  <a:gd name="connsiteY35" fmla="*/ 122632 h 270330"/>
                  <a:gd name="connsiteX36" fmla="*/ 268124 w 268124"/>
                  <a:gd name="connsiteY36" fmla="*/ 134427 h 270330"/>
                  <a:gd name="connsiteX37" fmla="*/ 262717 w 268124"/>
                  <a:gd name="connsiteY37" fmla="*/ 139343 h 270330"/>
                  <a:gd name="connsiteX38" fmla="*/ 256328 w 268124"/>
                  <a:gd name="connsiteY38" fmla="*/ 133936 h 270330"/>
                  <a:gd name="connsiteX39" fmla="*/ 242566 w 268124"/>
                  <a:gd name="connsiteY39" fmla="*/ 80607 h 270330"/>
                  <a:gd name="connsiteX40" fmla="*/ 247727 w 268124"/>
                  <a:gd name="connsiteY40" fmla="*/ 70286 h 270330"/>
                  <a:gd name="connsiteX41" fmla="*/ 252887 w 268124"/>
                  <a:gd name="connsiteY41" fmla="*/ 69641 h 270330"/>
                  <a:gd name="connsiteX42" fmla="*/ 40064 w 268124"/>
                  <a:gd name="connsiteY42" fmla="*/ 41779 h 270330"/>
                  <a:gd name="connsiteX43" fmla="*/ 48911 w 268124"/>
                  <a:gd name="connsiteY43" fmla="*/ 50380 h 270330"/>
                  <a:gd name="connsiteX44" fmla="*/ 46454 w 268124"/>
                  <a:gd name="connsiteY44" fmla="*/ 53821 h 270330"/>
                  <a:gd name="connsiteX45" fmla="*/ 18683 w 268124"/>
                  <a:gd name="connsiteY45" fmla="*/ 98793 h 270330"/>
                  <a:gd name="connsiteX46" fmla="*/ 9345 w 268124"/>
                  <a:gd name="connsiteY46" fmla="*/ 102971 h 270330"/>
                  <a:gd name="connsiteX47" fmla="*/ 7133 w 268124"/>
                  <a:gd name="connsiteY47" fmla="*/ 93878 h 270330"/>
                  <a:gd name="connsiteX48" fmla="*/ 35641 w 268124"/>
                  <a:gd name="connsiteY48" fmla="*/ 44236 h 270330"/>
                  <a:gd name="connsiteX49" fmla="*/ 40064 w 268124"/>
                  <a:gd name="connsiteY49" fmla="*/ 41779 h 270330"/>
                  <a:gd name="connsiteX50" fmla="*/ 174000 w 268124"/>
                  <a:gd name="connsiteY50" fmla="*/ 8356 h 270330"/>
                  <a:gd name="connsiteX51" fmla="*/ 226346 w 268124"/>
                  <a:gd name="connsiteY51" fmla="*/ 40305 h 270330"/>
                  <a:gd name="connsiteX52" fmla="*/ 224134 w 268124"/>
                  <a:gd name="connsiteY52" fmla="*/ 48414 h 270330"/>
                  <a:gd name="connsiteX53" fmla="*/ 216270 w 268124"/>
                  <a:gd name="connsiteY53" fmla="*/ 47677 h 270330"/>
                  <a:gd name="connsiteX54" fmla="*/ 169822 w 268124"/>
                  <a:gd name="connsiteY54" fmla="*/ 20152 h 270330"/>
                  <a:gd name="connsiteX55" fmla="*/ 166873 w 268124"/>
                  <a:gd name="connsiteY55" fmla="*/ 14254 h 270330"/>
                  <a:gd name="connsiteX56" fmla="*/ 174000 w 268124"/>
                  <a:gd name="connsiteY56" fmla="*/ 8356 h 270330"/>
                  <a:gd name="connsiteX57" fmla="*/ 135663 w 268124"/>
                  <a:gd name="connsiteY57" fmla="*/ 0 h 270330"/>
                  <a:gd name="connsiteX58" fmla="*/ 137629 w 268124"/>
                  <a:gd name="connsiteY58" fmla="*/ 737 h 270330"/>
                  <a:gd name="connsiteX59" fmla="*/ 122883 w 268124"/>
                  <a:gd name="connsiteY59" fmla="*/ 16957 h 270330"/>
                  <a:gd name="connsiteX60" fmla="*/ 81105 w 268124"/>
                  <a:gd name="connsiteY60" fmla="*/ 28999 h 270330"/>
                  <a:gd name="connsiteX61" fmla="*/ 68817 w 268124"/>
                  <a:gd name="connsiteY61" fmla="*/ 25067 h 270330"/>
                  <a:gd name="connsiteX62" fmla="*/ 74224 w 268124"/>
                  <a:gd name="connsiteY62" fmla="*/ 15728 h 270330"/>
                  <a:gd name="connsiteX63" fmla="*/ 135663 w 268124"/>
                  <a:gd name="connsiteY63" fmla="*/ 0 h 270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8124" h="270330">
                    <a:moveTo>
                      <a:pt x="191203" y="244033"/>
                    </a:moveTo>
                    <a:cubicBezTo>
                      <a:pt x="198084" y="240593"/>
                      <a:pt x="199558" y="246491"/>
                      <a:pt x="202016" y="250177"/>
                    </a:cubicBezTo>
                    <a:cubicBezTo>
                      <a:pt x="205457" y="255584"/>
                      <a:pt x="200050" y="256321"/>
                      <a:pt x="197347" y="257796"/>
                    </a:cubicBezTo>
                    <a:cubicBezTo>
                      <a:pt x="181372" y="266151"/>
                      <a:pt x="163678" y="269346"/>
                      <a:pt x="148933" y="270329"/>
                    </a:cubicBezTo>
                    <a:cubicBezTo>
                      <a:pt x="144263" y="270329"/>
                      <a:pt x="142543" y="270329"/>
                      <a:pt x="140823" y="270329"/>
                    </a:cubicBezTo>
                    <a:cubicBezTo>
                      <a:pt x="137136" y="270329"/>
                      <a:pt x="133450" y="270575"/>
                      <a:pt x="132958" y="265168"/>
                    </a:cubicBezTo>
                    <a:cubicBezTo>
                      <a:pt x="132713" y="260253"/>
                      <a:pt x="134187" y="257796"/>
                      <a:pt x="139594" y="257304"/>
                    </a:cubicBezTo>
                    <a:cubicBezTo>
                      <a:pt x="157534" y="255830"/>
                      <a:pt x="174983" y="252143"/>
                      <a:pt x="191203" y="244033"/>
                    </a:cubicBezTo>
                    <a:close/>
                    <a:moveTo>
                      <a:pt x="50632" y="223390"/>
                    </a:moveTo>
                    <a:cubicBezTo>
                      <a:pt x="51861" y="224374"/>
                      <a:pt x="53335" y="225110"/>
                      <a:pt x="54318" y="226340"/>
                    </a:cubicBezTo>
                    <a:cubicBezTo>
                      <a:pt x="64885" y="238135"/>
                      <a:pt x="78648" y="245017"/>
                      <a:pt x="93393" y="250423"/>
                    </a:cubicBezTo>
                    <a:cubicBezTo>
                      <a:pt x="99045" y="252389"/>
                      <a:pt x="103223" y="255584"/>
                      <a:pt x="101011" y="261728"/>
                    </a:cubicBezTo>
                    <a:cubicBezTo>
                      <a:pt x="98308" y="269346"/>
                      <a:pt x="92656" y="264185"/>
                      <a:pt x="88969" y="262957"/>
                    </a:cubicBezTo>
                    <a:cubicBezTo>
                      <a:pt x="72258" y="257550"/>
                      <a:pt x="57759" y="247474"/>
                      <a:pt x="43259" y="237644"/>
                    </a:cubicBezTo>
                    <a:cubicBezTo>
                      <a:pt x="41293" y="236415"/>
                      <a:pt x="38344" y="234941"/>
                      <a:pt x="40310" y="231992"/>
                    </a:cubicBezTo>
                    <a:cubicBezTo>
                      <a:pt x="43259" y="228551"/>
                      <a:pt x="45717" y="224865"/>
                      <a:pt x="50632" y="223390"/>
                    </a:cubicBezTo>
                    <a:close/>
                    <a:moveTo>
                      <a:pt x="256819" y="168096"/>
                    </a:moveTo>
                    <a:cubicBezTo>
                      <a:pt x="260260" y="169324"/>
                      <a:pt x="263946" y="169816"/>
                      <a:pt x="263208" y="175222"/>
                    </a:cubicBezTo>
                    <a:cubicBezTo>
                      <a:pt x="262226" y="181858"/>
                      <a:pt x="260014" y="187756"/>
                      <a:pt x="257064" y="193654"/>
                    </a:cubicBezTo>
                    <a:cubicBezTo>
                      <a:pt x="250921" y="206187"/>
                      <a:pt x="242565" y="217246"/>
                      <a:pt x="233718" y="227814"/>
                    </a:cubicBezTo>
                    <a:cubicBezTo>
                      <a:pt x="232243" y="229780"/>
                      <a:pt x="231506" y="231991"/>
                      <a:pt x="229540" y="235187"/>
                    </a:cubicBezTo>
                    <a:cubicBezTo>
                      <a:pt x="226099" y="230517"/>
                      <a:pt x="224625" y="228305"/>
                      <a:pt x="222905" y="226093"/>
                    </a:cubicBezTo>
                    <a:cubicBezTo>
                      <a:pt x="220693" y="223390"/>
                      <a:pt x="221185" y="220933"/>
                      <a:pt x="223642" y="218475"/>
                    </a:cubicBezTo>
                    <a:cubicBezTo>
                      <a:pt x="236667" y="204713"/>
                      <a:pt x="246743" y="189230"/>
                      <a:pt x="251412" y="170799"/>
                    </a:cubicBezTo>
                    <a:cubicBezTo>
                      <a:pt x="252150" y="167604"/>
                      <a:pt x="254116" y="167358"/>
                      <a:pt x="256819" y="168096"/>
                    </a:cubicBezTo>
                    <a:close/>
                    <a:moveTo>
                      <a:pt x="1788" y="135103"/>
                    </a:moveTo>
                    <a:cubicBezTo>
                      <a:pt x="3078" y="134796"/>
                      <a:pt x="4676" y="135288"/>
                      <a:pt x="5167" y="135165"/>
                    </a:cubicBezTo>
                    <a:cubicBezTo>
                      <a:pt x="13523" y="133936"/>
                      <a:pt x="15243" y="137131"/>
                      <a:pt x="14997" y="142783"/>
                    </a:cubicBezTo>
                    <a:cubicBezTo>
                      <a:pt x="14260" y="160478"/>
                      <a:pt x="18929" y="176697"/>
                      <a:pt x="27531" y="191934"/>
                    </a:cubicBezTo>
                    <a:cubicBezTo>
                      <a:pt x="30971" y="198078"/>
                      <a:pt x="28268" y="200535"/>
                      <a:pt x="23845" y="203485"/>
                    </a:cubicBezTo>
                    <a:cubicBezTo>
                      <a:pt x="17455" y="207908"/>
                      <a:pt x="16472" y="202501"/>
                      <a:pt x="14260" y="198815"/>
                    </a:cubicBezTo>
                    <a:cubicBezTo>
                      <a:pt x="3447" y="180629"/>
                      <a:pt x="4184" y="159494"/>
                      <a:pt x="252" y="139834"/>
                    </a:cubicBezTo>
                    <a:cubicBezTo>
                      <a:pt x="-485" y="136516"/>
                      <a:pt x="498" y="135410"/>
                      <a:pt x="1788" y="135103"/>
                    </a:cubicBezTo>
                    <a:close/>
                    <a:moveTo>
                      <a:pt x="252887" y="69641"/>
                    </a:moveTo>
                    <a:cubicBezTo>
                      <a:pt x="254116" y="70593"/>
                      <a:pt x="254976" y="72375"/>
                      <a:pt x="255836" y="73972"/>
                    </a:cubicBezTo>
                    <a:cubicBezTo>
                      <a:pt x="264683" y="89946"/>
                      <a:pt x="266649" y="107886"/>
                      <a:pt x="268124" y="122632"/>
                    </a:cubicBezTo>
                    <a:cubicBezTo>
                      <a:pt x="268124" y="128775"/>
                      <a:pt x="268124" y="131479"/>
                      <a:pt x="268124" y="134427"/>
                    </a:cubicBezTo>
                    <a:cubicBezTo>
                      <a:pt x="268124" y="138114"/>
                      <a:pt x="265912" y="139343"/>
                      <a:pt x="262717" y="139343"/>
                    </a:cubicBezTo>
                    <a:cubicBezTo>
                      <a:pt x="259031" y="139343"/>
                      <a:pt x="256574" y="138360"/>
                      <a:pt x="256328" y="133936"/>
                    </a:cubicBezTo>
                    <a:cubicBezTo>
                      <a:pt x="254853" y="115504"/>
                      <a:pt x="250430" y="97564"/>
                      <a:pt x="242566" y="80607"/>
                    </a:cubicBezTo>
                    <a:cubicBezTo>
                      <a:pt x="239617" y="74218"/>
                      <a:pt x="244286" y="72743"/>
                      <a:pt x="247727" y="70286"/>
                    </a:cubicBezTo>
                    <a:cubicBezTo>
                      <a:pt x="250061" y="68566"/>
                      <a:pt x="251659" y="68688"/>
                      <a:pt x="252887" y="69641"/>
                    </a:cubicBezTo>
                    <a:close/>
                    <a:moveTo>
                      <a:pt x="40064" y="41779"/>
                    </a:moveTo>
                    <a:cubicBezTo>
                      <a:pt x="43259" y="44236"/>
                      <a:pt x="45962" y="47431"/>
                      <a:pt x="48911" y="50380"/>
                    </a:cubicBezTo>
                    <a:cubicBezTo>
                      <a:pt x="47928" y="51855"/>
                      <a:pt x="47436" y="53083"/>
                      <a:pt x="46454" y="53821"/>
                    </a:cubicBezTo>
                    <a:cubicBezTo>
                      <a:pt x="32446" y="65863"/>
                      <a:pt x="27039" y="83311"/>
                      <a:pt x="18683" y="98793"/>
                    </a:cubicBezTo>
                    <a:cubicBezTo>
                      <a:pt x="15980" y="103954"/>
                      <a:pt x="12785" y="103954"/>
                      <a:pt x="9345" y="102971"/>
                    </a:cubicBezTo>
                    <a:cubicBezTo>
                      <a:pt x="4184" y="101497"/>
                      <a:pt x="5658" y="97073"/>
                      <a:pt x="7133" y="93878"/>
                    </a:cubicBezTo>
                    <a:cubicBezTo>
                      <a:pt x="15980" y="76921"/>
                      <a:pt x="22370" y="58736"/>
                      <a:pt x="35641" y="44236"/>
                    </a:cubicBezTo>
                    <a:cubicBezTo>
                      <a:pt x="36869" y="43008"/>
                      <a:pt x="37607" y="39813"/>
                      <a:pt x="40064" y="41779"/>
                    </a:cubicBezTo>
                    <a:close/>
                    <a:moveTo>
                      <a:pt x="174000" y="8356"/>
                    </a:moveTo>
                    <a:cubicBezTo>
                      <a:pt x="193661" y="14500"/>
                      <a:pt x="212092" y="23839"/>
                      <a:pt x="226346" y="40305"/>
                    </a:cubicBezTo>
                    <a:cubicBezTo>
                      <a:pt x="229541" y="43991"/>
                      <a:pt x="226101" y="45957"/>
                      <a:pt x="224134" y="48414"/>
                    </a:cubicBezTo>
                    <a:cubicBezTo>
                      <a:pt x="220939" y="52100"/>
                      <a:pt x="218728" y="50381"/>
                      <a:pt x="216270" y="47677"/>
                    </a:cubicBezTo>
                    <a:cubicBezTo>
                      <a:pt x="203982" y="33177"/>
                      <a:pt x="187025" y="26296"/>
                      <a:pt x="169822" y="20152"/>
                    </a:cubicBezTo>
                    <a:cubicBezTo>
                      <a:pt x="165890" y="18678"/>
                      <a:pt x="165890" y="17449"/>
                      <a:pt x="166873" y="14254"/>
                    </a:cubicBezTo>
                    <a:cubicBezTo>
                      <a:pt x="168102" y="9340"/>
                      <a:pt x="168839" y="8602"/>
                      <a:pt x="174000" y="8356"/>
                    </a:cubicBezTo>
                    <a:close/>
                    <a:moveTo>
                      <a:pt x="135663" y="0"/>
                    </a:moveTo>
                    <a:cubicBezTo>
                      <a:pt x="136154" y="246"/>
                      <a:pt x="136891" y="737"/>
                      <a:pt x="137629" y="737"/>
                    </a:cubicBezTo>
                    <a:cubicBezTo>
                      <a:pt x="139349" y="12288"/>
                      <a:pt x="136154" y="17695"/>
                      <a:pt x="122883" y="16957"/>
                    </a:cubicBezTo>
                    <a:cubicBezTo>
                      <a:pt x="108138" y="16220"/>
                      <a:pt x="93884" y="21627"/>
                      <a:pt x="81105" y="28999"/>
                    </a:cubicBezTo>
                    <a:cubicBezTo>
                      <a:pt x="74715" y="32685"/>
                      <a:pt x="72012" y="30228"/>
                      <a:pt x="68817" y="25067"/>
                    </a:cubicBezTo>
                    <a:cubicBezTo>
                      <a:pt x="64639" y="18186"/>
                      <a:pt x="70783" y="17449"/>
                      <a:pt x="74224" y="15728"/>
                    </a:cubicBezTo>
                    <a:cubicBezTo>
                      <a:pt x="93638" y="6389"/>
                      <a:pt x="114773" y="3686"/>
                      <a:pt x="135663" y="0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93F035F-D01F-45BF-8FA9-EBBB7D99001E}"/>
                </a:ext>
              </a:extLst>
            </p:cNvPr>
            <p:cNvSpPr/>
            <p:nvPr/>
          </p:nvSpPr>
          <p:spPr>
            <a:xfrm>
              <a:off x="4761936" y="5819957"/>
              <a:ext cx="2508940" cy="228551"/>
            </a:xfrm>
            <a:custGeom>
              <a:avLst/>
              <a:gdLst>
                <a:gd name="connsiteX0" fmla="*/ 0 w 5368478"/>
                <a:gd name="connsiteY0" fmla="*/ 376902 h 490922"/>
                <a:gd name="connsiteX1" fmla="*/ 29561 w 5368478"/>
                <a:gd name="connsiteY1" fmla="*/ 366872 h 490922"/>
                <a:gd name="connsiteX2" fmla="*/ 298777 w 5368478"/>
                <a:gd name="connsiteY2" fmla="*/ 366344 h 490922"/>
                <a:gd name="connsiteX3" fmla="*/ 1728787 w 5368478"/>
                <a:gd name="connsiteY3" fmla="*/ 366872 h 490922"/>
                <a:gd name="connsiteX4" fmla="*/ 1788437 w 5368478"/>
                <a:gd name="connsiteY4" fmla="*/ 332033 h 490922"/>
                <a:gd name="connsiteX5" fmla="*/ 1948911 w 5368478"/>
                <a:gd name="connsiteY5" fmla="*/ 56482 h 490922"/>
                <a:gd name="connsiteX6" fmla="*/ 2052374 w 5368478"/>
                <a:gd name="connsiteY6" fmla="*/ 528 h 490922"/>
                <a:gd name="connsiteX7" fmla="*/ 2316311 w 5368478"/>
                <a:gd name="connsiteY7" fmla="*/ 528 h 490922"/>
                <a:gd name="connsiteX8" fmla="*/ 3139267 w 5368478"/>
                <a:gd name="connsiteY8" fmla="*/ 0 h 490922"/>
                <a:gd name="connsiteX9" fmla="*/ 3288127 w 5368478"/>
                <a:gd name="connsiteY9" fmla="*/ 83932 h 490922"/>
                <a:gd name="connsiteX10" fmla="*/ 3437515 w 5368478"/>
                <a:gd name="connsiteY10" fmla="*/ 332560 h 490922"/>
                <a:gd name="connsiteX11" fmla="*/ 3482385 w 5368478"/>
                <a:gd name="connsiteY11" fmla="*/ 356843 h 490922"/>
                <a:gd name="connsiteX12" fmla="*/ 5369006 w 5368478"/>
                <a:gd name="connsiteY12" fmla="*/ 356315 h 490922"/>
                <a:gd name="connsiteX13" fmla="*/ 5290353 w 5368478"/>
                <a:gd name="connsiteY13" fmla="*/ 470336 h 490922"/>
                <a:gd name="connsiteX14" fmla="*/ 5037501 w 5368478"/>
                <a:gd name="connsiteY14" fmla="*/ 468752 h 490922"/>
                <a:gd name="connsiteX15" fmla="*/ 5006357 w 5368478"/>
                <a:gd name="connsiteY15" fmla="*/ 470336 h 490922"/>
                <a:gd name="connsiteX16" fmla="*/ 5002662 w 5368478"/>
                <a:gd name="connsiteY16" fmla="*/ 471919 h 490922"/>
                <a:gd name="connsiteX17" fmla="*/ 4937205 w 5368478"/>
                <a:gd name="connsiteY17" fmla="*/ 487228 h 490922"/>
                <a:gd name="connsiteX18" fmla="*/ 4415666 w 5368478"/>
                <a:gd name="connsiteY18" fmla="*/ 488283 h 490922"/>
                <a:gd name="connsiteX19" fmla="*/ 3506667 w 5368478"/>
                <a:gd name="connsiteY19" fmla="*/ 489867 h 490922"/>
                <a:gd name="connsiteX20" fmla="*/ 3216336 w 5368478"/>
                <a:gd name="connsiteY20" fmla="*/ 489339 h 490922"/>
                <a:gd name="connsiteX21" fmla="*/ 3177801 w 5368478"/>
                <a:gd name="connsiteY21" fmla="*/ 472447 h 490922"/>
                <a:gd name="connsiteX22" fmla="*/ 3212113 w 5368478"/>
                <a:gd name="connsiteY22" fmla="*/ 458722 h 490922"/>
                <a:gd name="connsiteX23" fmla="*/ 3328245 w 5368478"/>
                <a:gd name="connsiteY23" fmla="*/ 458195 h 490922"/>
                <a:gd name="connsiteX24" fmla="*/ 3349360 w 5368478"/>
                <a:gd name="connsiteY24" fmla="*/ 423883 h 490922"/>
                <a:gd name="connsiteX25" fmla="*/ 3187831 w 5368478"/>
                <a:gd name="connsiteY25" fmla="*/ 145693 h 490922"/>
                <a:gd name="connsiteX26" fmla="*/ 3111289 w 5368478"/>
                <a:gd name="connsiteY26" fmla="*/ 100296 h 490922"/>
                <a:gd name="connsiteX27" fmla="*/ 3074338 w 5368478"/>
                <a:gd name="connsiteY27" fmla="*/ 99240 h 490922"/>
                <a:gd name="connsiteX28" fmla="*/ 2119942 w 5368478"/>
                <a:gd name="connsiteY28" fmla="*/ 98185 h 490922"/>
                <a:gd name="connsiteX29" fmla="*/ 2009616 w 5368478"/>
                <a:gd name="connsiteY29" fmla="*/ 162585 h 490922"/>
                <a:gd name="connsiteX30" fmla="*/ 1872369 w 5368478"/>
                <a:gd name="connsiteY30" fmla="*/ 423883 h 490922"/>
                <a:gd name="connsiteX31" fmla="*/ 1839113 w 5368478"/>
                <a:gd name="connsiteY31" fmla="*/ 483533 h 490922"/>
                <a:gd name="connsiteX32" fmla="*/ 1810608 w 5368478"/>
                <a:gd name="connsiteY32" fmla="*/ 494090 h 490922"/>
                <a:gd name="connsiteX33" fmla="*/ 1771017 w 5368478"/>
                <a:gd name="connsiteY33" fmla="*/ 494618 h 490922"/>
                <a:gd name="connsiteX34" fmla="*/ 99768 w 5368478"/>
                <a:gd name="connsiteY34" fmla="*/ 494618 h 490922"/>
                <a:gd name="connsiteX35" fmla="*/ 49620 w 5368478"/>
                <a:gd name="connsiteY35" fmla="*/ 492506 h 490922"/>
                <a:gd name="connsiteX36" fmla="*/ 32728 w 5368478"/>
                <a:gd name="connsiteY36" fmla="*/ 453444 h 490922"/>
                <a:gd name="connsiteX37" fmla="*/ 0 w 5368478"/>
                <a:gd name="connsiteY37" fmla="*/ 376902 h 49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368478" h="490922">
                  <a:moveTo>
                    <a:pt x="0" y="376902"/>
                  </a:moveTo>
                  <a:cubicBezTo>
                    <a:pt x="5807" y="361593"/>
                    <a:pt x="19003" y="366872"/>
                    <a:pt x="29561" y="366872"/>
                  </a:cubicBezTo>
                  <a:cubicBezTo>
                    <a:pt x="119300" y="366344"/>
                    <a:pt x="209038" y="366344"/>
                    <a:pt x="298777" y="366344"/>
                  </a:cubicBezTo>
                  <a:cubicBezTo>
                    <a:pt x="775447" y="366344"/>
                    <a:pt x="1252117" y="365817"/>
                    <a:pt x="1728787" y="366872"/>
                  </a:cubicBezTo>
                  <a:cubicBezTo>
                    <a:pt x="1758348" y="366872"/>
                    <a:pt x="1774185" y="357371"/>
                    <a:pt x="1788437" y="332033"/>
                  </a:cubicBezTo>
                  <a:cubicBezTo>
                    <a:pt x="1840169" y="239127"/>
                    <a:pt x="1892956" y="146749"/>
                    <a:pt x="1948911" y="56482"/>
                  </a:cubicBezTo>
                  <a:cubicBezTo>
                    <a:pt x="1971081" y="20587"/>
                    <a:pt x="2006977" y="0"/>
                    <a:pt x="2052374" y="528"/>
                  </a:cubicBezTo>
                  <a:cubicBezTo>
                    <a:pt x="2140529" y="1056"/>
                    <a:pt x="2228156" y="528"/>
                    <a:pt x="2316311" y="528"/>
                  </a:cubicBezTo>
                  <a:cubicBezTo>
                    <a:pt x="2590805" y="528"/>
                    <a:pt x="2865300" y="1056"/>
                    <a:pt x="3139267" y="0"/>
                  </a:cubicBezTo>
                  <a:cubicBezTo>
                    <a:pt x="3205779" y="0"/>
                    <a:pt x="3254343" y="24282"/>
                    <a:pt x="3288127" y="83932"/>
                  </a:cubicBezTo>
                  <a:cubicBezTo>
                    <a:pt x="3335636" y="167864"/>
                    <a:pt x="3388423" y="249156"/>
                    <a:pt x="3437515" y="332560"/>
                  </a:cubicBezTo>
                  <a:cubicBezTo>
                    <a:pt x="3448601" y="351036"/>
                    <a:pt x="3461270" y="356843"/>
                    <a:pt x="3482385" y="356843"/>
                  </a:cubicBezTo>
                  <a:cubicBezTo>
                    <a:pt x="4111083" y="356315"/>
                    <a:pt x="4739781" y="356315"/>
                    <a:pt x="5369006" y="356315"/>
                  </a:cubicBezTo>
                  <a:cubicBezTo>
                    <a:pt x="5368479" y="412270"/>
                    <a:pt x="5333639" y="443942"/>
                    <a:pt x="5290353" y="470336"/>
                  </a:cubicBezTo>
                  <a:cubicBezTo>
                    <a:pt x="5205893" y="466113"/>
                    <a:pt x="5121962" y="469808"/>
                    <a:pt x="5037501" y="468752"/>
                  </a:cubicBezTo>
                  <a:cubicBezTo>
                    <a:pt x="5026944" y="468752"/>
                    <a:pt x="5016387" y="466641"/>
                    <a:pt x="5006357" y="470336"/>
                  </a:cubicBezTo>
                  <a:cubicBezTo>
                    <a:pt x="5005301" y="471392"/>
                    <a:pt x="5003718" y="471392"/>
                    <a:pt x="5002662" y="471919"/>
                  </a:cubicBezTo>
                  <a:cubicBezTo>
                    <a:pt x="4984714" y="492506"/>
                    <a:pt x="4959904" y="487228"/>
                    <a:pt x="4937205" y="487228"/>
                  </a:cubicBezTo>
                  <a:cubicBezTo>
                    <a:pt x="4763535" y="487228"/>
                    <a:pt x="4589337" y="486172"/>
                    <a:pt x="4415666" y="488283"/>
                  </a:cubicBezTo>
                  <a:cubicBezTo>
                    <a:pt x="4112666" y="491451"/>
                    <a:pt x="3809667" y="488811"/>
                    <a:pt x="3506667" y="489867"/>
                  </a:cubicBezTo>
                  <a:cubicBezTo>
                    <a:pt x="3410066" y="489867"/>
                    <a:pt x="3312937" y="490395"/>
                    <a:pt x="3216336" y="489339"/>
                  </a:cubicBezTo>
                  <a:cubicBezTo>
                    <a:pt x="3202083" y="489339"/>
                    <a:pt x="3182552" y="495674"/>
                    <a:pt x="3177801" y="472447"/>
                  </a:cubicBezTo>
                  <a:cubicBezTo>
                    <a:pt x="3185192" y="457667"/>
                    <a:pt x="3199444" y="459250"/>
                    <a:pt x="3212113" y="458722"/>
                  </a:cubicBezTo>
                  <a:cubicBezTo>
                    <a:pt x="3250648" y="457667"/>
                    <a:pt x="3289711" y="459250"/>
                    <a:pt x="3328245" y="458195"/>
                  </a:cubicBezTo>
                  <a:cubicBezTo>
                    <a:pt x="3356223" y="457667"/>
                    <a:pt x="3362557" y="447637"/>
                    <a:pt x="3349360" y="423883"/>
                  </a:cubicBezTo>
                  <a:cubicBezTo>
                    <a:pt x="3296573" y="330449"/>
                    <a:pt x="3244313" y="237015"/>
                    <a:pt x="3187831" y="145693"/>
                  </a:cubicBezTo>
                  <a:cubicBezTo>
                    <a:pt x="3169883" y="116660"/>
                    <a:pt x="3142962" y="105047"/>
                    <a:pt x="3111289" y="100296"/>
                  </a:cubicBezTo>
                  <a:cubicBezTo>
                    <a:pt x="3099148" y="98712"/>
                    <a:pt x="3086479" y="99240"/>
                    <a:pt x="3074338" y="99240"/>
                  </a:cubicBezTo>
                  <a:cubicBezTo>
                    <a:pt x="2756030" y="99240"/>
                    <a:pt x="2438250" y="100296"/>
                    <a:pt x="2119942" y="98185"/>
                  </a:cubicBezTo>
                  <a:cubicBezTo>
                    <a:pt x="2067155" y="97657"/>
                    <a:pt x="2032843" y="117716"/>
                    <a:pt x="2009616" y="162585"/>
                  </a:cubicBezTo>
                  <a:cubicBezTo>
                    <a:pt x="1963691" y="249684"/>
                    <a:pt x="1918822" y="337311"/>
                    <a:pt x="1872369" y="423883"/>
                  </a:cubicBezTo>
                  <a:cubicBezTo>
                    <a:pt x="1861812" y="443942"/>
                    <a:pt x="1849143" y="462945"/>
                    <a:pt x="1839113" y="483533"/>
                  </a:cubicBezTo>
                  <a:cubicBezTo>
                    <a:pt x="1831723" y="492506"/>
                    <a:pt x="1821165" y="493562"/>
                    <a:pt x="1810608" y="494090"/>
                  </a:cubicBezTo>
                  <a:cubicBezTo>
                    <a:pt x="1797411" y="494618"/>
                    <a:pt x="1784214" y="494618"/>
                    <a:pt x="1771017" y="494618"/>
                  </a:cubicBezTo>
                  <a:cubicBezTo>
                    <a:pt x="1214110" y="494618"/>
                    <a:pt x="656675" y="494618"/>
                    <a:pt x="99768" y="494618"/>
                  </a:cubicBezTo>
                  <a:cubicBezTo>
                    <a:pt x="82876" y="494618"/>
                    <a:pt x="65984" y="496201"/>
                    <a:pt x="49620" y="492506"/>
                  </a:cubicBezTo>
                  <a:cubicBezTo>
                    <a:pt x="26394" y="487228"/>
                    <a:pt x="20587" y="472975"/>
                    <a:pt x="32728" y="453444"/>
                  </a:cubicBezTo>
                  <a:cubicBezTo>
                    <a:pt x="21643" y="428634"/>
                    <a:pt x="10557" y="402768"/>
                    <a:pt x="0" y="37690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30222329-4122-472C-8890-A252B8CA08D1}"/>
                </a:ext>
              </a:extLst>
            </p:cNvPr>
            <p:cNvSpPr/>
            <p:nvPr/>
          </p:nvSpPr>
          <p:spPr>
            <a:xfrm>
              <a:off x="4636491" y="5643506"/>
              <a:ext cx="1813661" cy="63896"/>
            </a:xfrm>
            <a:custGeom>
              <a:avLst/>
              <a:gdLst>
                <a:gd name="connsiteX0" fmla="*/ 27775 w 3895709"/>
                <a:gd name="connsiteY0" fmla="*/ 0 h 137247"/>
                <a:gd name="connsiteX1" fmla="*/ 64726 w 3895709"/>
                <a:gd name="connsiteY1" fmla="*/ 1584 h 137247"/>
                <a:gd name="connsiteX2" fmla="*/ 3857501 w 3895709"/>
                <a:gd name="connsiteY2" fmla="*/ 1584 h 137247"/>
                <a:gd name="connsiteX3" fmla="*/ 3886534 w 3895709"/>
                <a:gd name="connsiteY3" fmla="*/ 1056 h 137247"/>
                <a:gd name="connsiteX4" fmla="*/ 3896564 w 3895709"/>
                <a:gd name="connsiteY4" fmla="*/ 10030 h 137247"/>
                <a:gd name="connsiteX5" fmla="*/ 3897092 w 3895709"/>
                <a:gd name="connsiteY5" fmla="*/ 114549 h 137247"/>
                <a:gd name="connsiteX6" fmla="*/ 3891285 w 3895709"/>
                <a:gd name="connsiteY6" fmla="*/ 136192 h 137247"/>
                <a:gd name="connsiteX7" fmla="*/ 3858029 w 3895709"/>
                <a:gd name="connsiteY7" fmla="*/ 140942 h 137247"/>
                <a:gd name="connsiteX8" fmla="*/ 42028 w 3895709"/>
                <a:gd name="connsiteY8" fmla="*/ 140942 h 137247"/>
                <a:gd name="connsiteX9" fmla="*/ 1909 w 3895709"/>
                <a:gd name="connsiteY9" fmla="*/ 131968 h 137247"/>
                <a:gd name="connsiteX10" fmla="*/ 27775 w 3895709"/>
                <a:gd name="connsiteY10" fmla="*/ 0 h 13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5709" h="137247">
                  <a:moveTo>
                    <a:pt x="27775" y="0"/>
                  </a:moveTo>
                  <a:cubicBezTo>
                    <a:pt x="39916" y="528"/>
                    <a:pt x="52585" y="1584"/>
                    <a:pt x="64726" y="1584"/>
                  </a:cubicBezTo>
                  <a:cubicBezTo>
                    <a:pt x="1328985" y="1584"/>
                    <a:pt x="2593243" y="1584"/>
                    <a:pt x="3857501" y="1584"/>
                  </a:cubicBezTo>
                  <a:cubicBezTo>
                    <a:pt x="3867003" y="1584"/>
                    <a:pt x="3877032" y="1056"/>
                    <a:pt x="3886534" y="1056"/>
                  </a:cubicBezTo>
                  <a:cubicBezTo>
                    <a:pt x="3892341" y="1584"/>
                    <a:pt x="3895508" y="4751"/>
                    <a:pt x="3896564" y="10030"/>
                  </a:cubicBezTo>
                  <a:cubicBezTo>
                    <a:pt x="3898147" y="44869"/>
                    <a:pt x="3897092" y="79709"/>
                    <a:pt x="3897092" y="114549"/>
                  </a:cubicBezTo>
                  <a:cubicBezTo>
                    <a:pt x="3897092" y="121939"/>
                    <a:pt x="3899203" y="130385"/>
                    <a:pt x="3891285" y="136192"/>
                  </a:cubicBezTo>
                  <a:cubicBezTo>
                    <a:pt x="3880728" y="142526"/>
                    <a:pt x="3869114" y="140942"/>
                    <a:pt x="3858029" y="140942"/>
                  </a:cubicBezTo>
                  <a:cubicBezTo>
                    <a:pt x="2585853" y="140942"/>
                    <a:pt x="1314204" y="140942"/>
                    <a:pt x="42028" y="140942"/>
                  </a:cubicBezTo>
                  <a:cubicBezTo>
                    <a:pt x="28303" y="140942"/>
                    <a:pt x="13523" y="143054"/>
                    <a:pt x="1909" y="131968"/>
                  </a:cubicBezTo>
                  <a:cubicBezTo>
                    <a:pt x="-3369" y="85516"/>
                    <a:pt x="1382" y="40646"/>
                    <a:pt x="27775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B6558D4-2CF8-4407-AF05-4F5DD6CAFAAC}"/>
                </a:ext>
              </a:extLst>
            </p:cNvPr>
            <p:cNvSpPr/>
            <p:nvPr/>
          </p:nvSpPr>
          <p:spPr>
            <a:xfrm>
              <a:off x="4932776" y="4994471"/>
              <a:ext cx="1511384" cy="41778"/>
            </a:xfrm>
            <a:custGeom>
              <a:avLst/>
              <a:gdLst>
                <a:gd name="connsiteX0" fmla="*/ 47509 w 3246424"/>
                <a:gd name="connsiteY0" fmla="*/ 0 h 89738"/>
                <a:gd name="connsiteX1" fmla="*/ 84460 w 3246424"/>
                <a:gd name="connsiteY1" fmla="*/ 2112 h 89738"/>
                <a:gd name="connsiteX2" fmla="*/ 3220031 w 3246424"/>
                <a:gd name="connsiteY2" fmla="*/ 2112 h 89738"/>
                <a:gd name="connsiteX3" fmla="*/ 3246425 w 3246424"/>
                <a:gd name="connsiteY3" fmla="*/ 1584 h 89738"/>
                <a:gd name="connsiteX4" fmla="*/ 3241674 w 3246424"/>
                <a:gd name="connsiteY4" fmla="*/ 8446 h 89738"/>
                <a:gd name="connsiteX5" fmla="*/ 73902 w 3246424"/>
                <a:gd name="connsiteY5" fmla="*/ 7390 h 89738"/>
                <a:gd name="connsiteX6" fmla="*/ 73902 w 3246424"/>
                <a:gd name="connsiteY6" fmla="*/ 6335 h 89738"/>
                <a:gd name="connsiteX7" fmla="*/ 74958 w 3246424"/>
                <a:gd name="connsiteY7" fmla="*/ 8446 h 89738"/>
                <a:gd name="connsiteX8" fmla="*/ 98712 w 3246424"/>
                <a:gd name="connsiteY8" fmla="*/ 8446 h 89738"/>
                <a:gd name="connsiteX9" fmla="*/ 3207362 w 3246424"/>
                <a:gd name="connsiteY9" fmla="*/ 8446 h 89738"/>
                <a:gd name="connsiteX10" fmla="*/ 3249592 w 3246424"/>
                <a:gd name="connsiteY10" fmla="*/ 50148 h 89738"/>
                <a:gd name="connsiteX11" fmla="*/ 3251176 w 3246424"/>
                <a:gd name="connsiteY11" fmla="*/ 81820 h 89738"/>
                <a:gd name="connsiteX12" fmla="*/ 3246953 w 3246424"/>
                <a:gd name="connsiteY12" fmla="*/ 90794 h 89738"/>
                <a:gd name="connsiteX13" fmla="*/ 3210002 w 3246424"/>
                <a:gd name="connsiteY13" fmla="*/ 90266 h 89738"/>
                <a:gd name="connsiteX14" fmla="*/ 39591 w 3246424"/>
                <a:gd name="connsiteY14" fmla="*/ 90266 h 89738"/>
                <a:gd name="connsiteX15" fmla="*/ 0 w 3246424"/>
                <a:gd name="connsiteY15" fmla="*/ 90794 h 89738"/>
                <a:gd name="connsiteX16" fmla="*/ 47509 w 3246424"/>
                <a:gd name="connsiteY16" fmla="*/ 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6424" h="89738">
                  <a:moveTo>
                    <a:pt x="47509" y="0"/>
                  </a:moveTo>
                  <a:cubicBezTo>
                    <a:pt x="59650" y="528"/>
                    <a:pt x="71791" y="2112"/>
                    <a:pt x="84460" y="2112"/>
                  </a:cubicBezTo>
                  <a:cubicBezTo>
                    <a:pt x="1129650" y="2112"/>
                    <a:pt x="2174841" y="2112"/>
                    <a:pt x="3220031" y="2112"/>
                  </a:cubicBezTo>
                  <a:cubicBezTo>
                    <a:pt x="3229005" y="2112"/>
                    <a:pt x="3237451" y="1584"/>
                    <a:pt x="3246425" y="1584"/>
                  </a:cubicBezTo>
                  <a:cubicBezTo>
                    <a:pt x="3247481" y="5807"/>
                    <a:pt x="3245897" y="7918"/>
                    <a:pt x="3241674" y="8446"/>
                  </a:cubicBezTo>
                  <a:cubicBezTo>
                    <a:pt x="2185926" y="8446"/>
                    <a:pt x="1130178" y="8446"/>
                    <a:pt x="73902" y="7390"/>
                  </a:cubicBezTo>
                  <a:cubicBezTo>
                    <a:pt x="70207" y="5807"/>
                    <a:pt x="75486" y="3167"/>
                    <a:pt x="73902" y="6335"/>
                  </a:cubicBezTo>
                  <a:cubicBezTo>
                    <a:pt x="72847" y="7918"/>
                    <a:pt x="73374" y="8446"/>
                    <a:pt x="74958" y="8446"/>
                  </a:cubicBezTo>
                  <a:cubicBezTo>
                    <a:pt x="82876" y="8446"/>
                    <a:pt x="90794" y="8446"/>
                    <a:pt x="98712" y="8446"/>
                  </a:cubicBezTo>
                  <a:cubicBezTo>
                    <a:pt x="1134929" y="8446"/>
                    <a:pt x="2171146" y="8446"/>
                    <a:pt x="3207362" y="8446"/>
                  </a:cubicBezTo>
                  <a:cubicBezTo>
                    <a:pt x="3248537" y="8446"/>
                    <a:pt x="3248537" y="8446"/>
                    <a:pt x="3249592" y="50148"/>
                  </a:cubicBezTo>
                  <a:cubicBezTo>
                    <a:pt x="3250120" y="60706"/>
                    <a:pt x="3250648" y="71263"/>
                    <a:pt x="3251176" y="81820"/>
                  </a:cubicBezTo>
                  <a:cubicBezTo>
                    <a:pt x="3251176" y="85516"/>
                    <a:pt x="3249592" y="88683"/>
                    <a:pt x="3246953" y="90794"/>
                  </a:cubicBezTo>
                  <a:cubicBezTo>
                    <a:pt x="3234812" y="90794"/>
                    <a:pt x="3222143" y="90266"/>
                    <a:pt x="3210002" y="90266"/>
                  </a:cubicBezTo>
                  <a:cubicBezTo>
                    <a:pt x="2153198" y="90266"/>
                    <a:pt x="1096394" y="90266"/>
                    <a:pt x="39591" y="90266"/>
                  </a:cubicBezTo>
                  <a:cubicBezTo>
                    <a:pt x="26394" y="90266"/>
                    <a:pt x="13197" y="90794"/>
                    <a:pt x="0" y="90794"/>
                  </a:cubicBezTo>
                  <a:cubicBezTo>
                    <a:pt x="11613" y="58594"/>
                    <a:pt x="24810" y="26922"/>
                    <a:pt x="47509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2D8C8E0-99B2-4653-A937-17866405B801}"/>
                </a:ext>
              </a:extLst>
            </p:cNvPr>
            <p:cNvSpPr/>
            <p:nvPr/>
          </p:nvSpPr>
          <p:spPr>
            <a:xfrm>
              <a:off x="6847479" y="5643423"/>
              <a:ext cx="462016" cy="66353"/>
            </a:xfrm>
            <a:custGeom>
              <a:avLst/>
              <a:gdLst>
                <a:gd name="connsiteX0" fmla="*/ 13643 w 992403"/>
                <a:gd name="connsiteY0" fmla="*/ 1235 h 142525"/>
                <a:gd name="connsiteX1" fmla="*/ 76988 w 992403"/>
                <a:gd name="connsiteY1" fmla="*/ 2291 h 142525"/>
                <a:gd name="connsiteX2" fmla="*/ 994961 w 992403"/>
                <a:gd name="connsiteY2" fmla="*/ 2291 h 142525"/>
                <a:gd name="connsiteX3" fmla="*/ 979125 w 992403"/>
                <a:gd name="connsiteY3" fmla="*/ 142705 h 142525"/>
                <a:gd name="connsiteX4" fmla="*/ 974374 w 992403"/>
                <a:gd name="connsiteY4" fmla="*/ 143761 h 142525"/>
                <a:gd name="connsiteX5" fmla="*/ 948508 w 992403"/>
                <a:gd name="connsiteY5" fmla="*/ 146400 h 142525"/>
                <a:gd name="connsiteX6" fmla="*/ 31591 w 992403"/>
                <a:gd name="connsiteY6" fmla="*/ 146400 h 142525"/>
                <a:gd name="connsiteX7" fmla="*/ 975 w 992403"/>
                <a:gd name="connsiteY7" fmla="*/ 115784 h 142525"/>
                <a:gd name="connsiteX8" fmla="*/ 4669 w 992403"/>
                <a:gd name="connsiteY8" fmla="*/ 3346 h 142525"/>
                <a:gd name="connsiteX9" fmla="*/ 13643 w 992403"/>
                <a:gd name="connsiteY9" fmla="*/ 1235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2403" h="142525">
                  <a:moveTo>
                    <a:pt x="13643" y="1235"/>
                  </a:moveTo>
                  <a:cubicBezTo>
                    <a:pt x="34758" y="1763"/>
                    <a:pt x="55873" y="2291"/>
                    <a:pt x="76988" y="2291"/>
                  </a:cubicBezTo>
                  <a:cubicBezTo>
                    <a:pt x="383155" y="2291"/>
                    <a:pt x="688794" y="2291"/>
                    <a:pt x="994961" y="2291"/>
                  </a:cubicBezTo>
                  <a:cubicBezTo>
                    <a:pt x="989682" y="49272"/>
                    <a:pt x="984403" y="95724"/>
                    <a:pt x="979125" y="142705"/>
                  </a:cubicBezTo>
                  <a:cubicBezTo>
                    <a:pt x="977541" y="143233"/>
                    <a:pt x="975958" y="143233"/>
                    <a:pt x="974374" y="143761"/>
                  </a:cubicBezTo>
                  <a:cubicBezTo>
                    <a:pt x="966456" y="149040"/>
                    <a:pt x="957482" y="146400"/>
                    <a:pt x="948508" y="146400"/>
                  </a:cubicBezTo>
                  <a:cubicBezTo>
                    <a:pt x="642869" y="146400"/>
                    <a:pt x="337230" y="146400"/>
                    <a:pt x="31591" y="146400"/>
                  </a:cubicBezTo>
                  <a:cubicBezTo>
                    <a:pt x="975" y="146400"/>
                    <a:pt x="-81" y="146400"/>
                    <a:pt x="975" y="115784"/>
                  </a:cubicBezTo>
                  <a:cubicBezTo>
                    <a:pt x="2030" y="78305"/>
                    <a:pt x="-3776" y="40298"/>
                    <a:pt x="4669" y="3346"/>
                  </a:cubicBezTo>
                  <a:cubicBezTo>
                    <a:pt x="7309" y="-349"/>
                    <a:pt x="9948" y="-877"/>
                    <a:pt x="13643" y="123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14B77026-E898-4831-A287-D3D51B576B30}"/>
                </a:ext>
              </a:extLst>
            </p:cNvPr>
            <p:cNvSpPr/>
            <p:nvPr/>
          </p:nvSpPr>
          <p:spPr>
            <a:xfrm>
              <a:off x="6845293" y="4994717"/>
              <a:ext cx="422696" cy="41778"/>
            </a:xfrm>
            <a:custGeom>
              <a:avLst/>
              <a:gdLst>
                <a:gd name="connsiteX0" fmla="*/ 913084 w 907943"/>
                <a:gd name="connsiteY0" fmla="*/ 42230 h 89738"/>
                <a:gd name="connsiteX1" fmla="*/ 862936 w 907943"/>
                <a:gd name="connsiteY1" fmla="*/ 89739 h 89738"/>
                <a:gd name="connsiteX2" fmla="*/ 54233 w 907943"/>
                <a:gd name="connsiteY2" fmla="*/ 89739 h 89738"/>
                <a:gd name="connsiteX3" fmla="*/ 14642 w 907943"/>
                <a:gd name="connsiteY3" fmla="*/ 90794 h 89738"/>
                <a:gd name="connsiteX4" fmla="*/ 5669 w 907943"/>
                <a:gd name="connsiteY4" fmla="*/ 88683 h 89738"/>
                <a:gd name="connsiteX5" fmla="*/ 9892 w 907943"/>
                <a:gd name="connsiteY5" fmla="*/ 1584 h 89738"/>
                <a:gd name="connsiteX6" fmla="*/ 888802 w 907943"/>
                <a:gd name="connsiteY6" fmla="*/ 2111 h 89738"/>
                <a:gd name="connsiteX7" fmla="*/ 907277 w 907943"/>
                <a:gd name="connsiteY7" fmla="*/ 0 h 89738"/>
                <a:gd name="connsiteX8" fmla="*/ 913084 w 907943"/>
                <a:gd name="connsiteY8" fmla="*/ 4223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7943" h="89738">
                  <a:moveTo>
                    <a:pt x="913084" y="42230"/>
                  </a:moveTo>
                  <a:cubicBezTo>
                    <a:pt x="910973" y="89739"/>
                    <a:pt x="910973" y="89739"/>
                    <a:pt x="862936" y="89739"/>
                  </a:cubicBezTo>
                  <a:cubicBezTo>
                    <a:pt x="593192" y="89739"/>
                    <a:pt x="323977" y="89739"/>
                    <a:pt x="54233" y="89739"/>
                  </a:cubicBezTo>
                  <a:cubicBezTo>
                    <a:pt x="41036" y="89739"/>
                    <a:pt x="27839" y="90266"/>
                    <a:pt x="14642" y="90794"/>
                  </a:cubicBezTo>
                  <a:cubicBezTo>
                    <a:pt x="10947" y="92378"/>
                    <a:pt x="8308" y="91322"/>
                    <a:pt x="5669" y="88683"/>
                  </a:cubicBezTo>
                  <a:cubicBezTo>
                    <a:pt x="1445" y="59122"/>
                    <a:pt x="-6473" y="29561"/>
                    <a:pt x="9892" y="1584"/>
                  </a:cubicBezTo>
                  <a:cubicBezTo>
                    <a:pt x="302862" y="1584"/>
                    <a:pt x="595832" y="2111"/>
                    <a:pt x="888802" y="2111"/>
                  </a:cubicBezTo>
                  <a:cubicBezTo>
                    <a:pt x="895136" y="2111"/>
                    <a:pt x="900943" y="528"/>
                    <a:pt x="907277" y="0"/>
                  </a:cubicBezTo>
                  <a:cubicBezTo>
                    <a:pt x="915724" y="12669"/>
                    <a:pt x="910445" y="27977"/>
                    <a:pt x="913084" y="4223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69E29E8E-F6DA-41AF-AFDD-D431844B69F1}"/>
                </a:ext>
              </a:extLst>
            </p:cNvPr>
            <p:cNvSpPr/>
            <p:nvPr/>
          </p:nvSpPr>
          <p:spPr>
            <a:xfrm>
              <a:off x="6518842" y="5029284"/>
              <a:ext cx="258041" cy="454644"/>
            </a:xfrm>
            <a:custGeom>
              <a:avLst/>
              <a:gdLst>
                <a:gd name="connsiteX0" fmla="*/ 584 w 554267"/>
                <a:gd name="connsiteY0" fmla="*/ 493214 h 976566"/>
                <a:gd name="connsiteX1" fmla="*/ 57 w 554267"/>
                <a:gd name="connsiteY1" fmla="*/ 155375 h 976566"/>
                <a:gd name="connsiteX2" fmla="*/ 168976 w 554267"/>
                <a:gd name="connsiteY2" fmla="*/ 5459 h 976566"/>
                <a:gd name="connsiteX3" fmla="*/ 339479 w 554267"/>
                <a:gd name="connsiteY3" fmla="*/ 1236 h 976566"/>
                <a:gd name="connsiteX4" fmla="*/ 446638 w 554267"/>
                <a:gd name="connsiteY4" fmla="*/ 9682 h 976566"/>
                <a:gd name="connsiteX5" fmla="*/ 554324 w 554267"/>
                <a:gd name="connsiteY5" fmla="*/ 162237 h 976566"/>
                <a:gd name="connsiteX6" fmla="*/ 553796 w 554267"/>
                <a:gd name="connsiteY6" fmla="*/ 826830 h 976566"/>
                <a:gd name="connsiteX7" fmla="*/ 498370 w 554267"/>
                <a:gd name="connsiteY7" fmla="*/ 950881 h 976566"/>
                <a:gd name="connsiteX8" fmla="*/ 419189 w 554267"/>
                <a:gd name="connsiteY8" fmla="*/ 981497 h 976566"/>
                <a:gd name="connsiteX9" fmla="*/ 142055 w 554267"/>
                <a:gd name="connsiteY9" fmla="*/ 981497 h 976566"/>
                <a:gd name="connsiteX10" fmla="*/ 584 w 554267"/>
                <a:gd name="connsiteY10" fmla="*/ 841083 h 976566"/>
                <a:gd name="connsiteX11" fmla="*/ 584 w 554267"/>
                <a:gd name="connsiteY11" fmla="*/ 493214 h 97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4267" h="976566">
                  <a:moveTo>
                    <a:pt x="584" y="493214"/>
                  </a:moveTo>
                  <a:cubicBezTo>
                    <a:pt x="584" y="380777"/>
                    <a:pt x="3224" y="267812"/>
                    <a:pt x="57" y="155375"/>
                  </a:cubicBezTo>
                  <a:cubicBezTo>
                    <a:pt x="-2583" y="52439"/>
                    <a:pt x="87683" y="-5099"/>
                    <a:pt x="168976" y="5459"/>
                  </a:cubicBezTo>
                  <a:cubicBezTo>
                    <a:pt x="225987" y="12321"/>
                    <a:pt x="282997" y="5459"/>
                    <a:pt x="339479" y="1236"/>
                  </a:cubicBezTo>
                  <a:cubicBezTo>
                    <a:pt x="375903" y="-1404"/>
                    <a:pt x="411798" y="-348"/>
                    <a:pt x="446638" y="9682"/>
                  </a:cubicBezTo>
                  <a:cubicBezTo>
                    <a:pt x="511038" y="28157"/>
                    <a:pt x="553796" y="87279"/>
                    <a:pt x="554324" y="162237"/>
                  </a:cubicBezTo>
                  <a:cubicBezTo>
                    <a:pt x="555908" y="383944"/>
                    <a:pt x="556436" y="605651"/>
                    <a:pt x="553796" y="826830"/>
                  </a:cubicBezTo>
                  <a:cubicBezTo>
                    <a:pt x="553268" y="873283"/>
                    <a:pt x="537432" y="918153"/>
                    <a:pt x="498370" y="950881"/>
                  </a:cubicBezTo>
                  <a:cubicBezTo>
                    <a:pt x="475143" y="969884"/>
                    <a:pt x="450333" y="981497"/>
                    <a:pt x="419189" y="981497"/>
                  </a:cubicBezTo>
                  <a:cubicBezTo>
                    <a:pt x="326811" y="980970"/>
                    <a:pt x="234433" y="979914"/>
                    <a:pt x="142055" y="981497"/>
                  </a:cubicBezTo>
                  <a:cubicBezTo>
                    <a:pt x="78710" y="982553"/>
                    <a:pt x="-471" y="923959"/>
                    <a:pt x="584" y="841083"/>
                  </a:cubicBezTo>
                  <a:cubicBezTo>
                    <a:pt x="1640" y="725479"/>
                    <a:pt x="584" y="609346"/>
                    <a:pt x="584" y="493214"/>
                  </a:cubicBezTo>
                  <a:close/>
                </a:path>
              </a:pathLst>
            </a:custGeom>
            <a:solidFill>
              <a:srgbClr val="DEDED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EADD485-6F4F-4C80-9F79-A43ACD1D1025}"/>
                </a:ext>
              </a:extLst>
            </p:cNvPr>
            <p:cNvSpPr/>
            <p:nvPr/>
          </p:nvSpPr>
          <p:spPr>
            <a:xfrm>
              <a:off x="5668192" y="5155840"/>
              <a:ext cx="407951" cy="250668"/>
            </a:xfrm>
            <a:custGeom>
              <a:avLst/>
              <a:gdLst>
                <a:gd name="connsiteX0" fmla="*/ 877593 w 876270"/>
                <a:gd name="connsiteY0" fmla="*/ 14447 h 538431"/>
                <a:gd name="connsiteX1" fmla="*/ 877066 w 876270"/>
                <a:gd name="connsiteY1" fmla="*/ 383959 h 538431"/>
                <a:gd name="connsiteX2" fmla="*/ 708674 w 876270"/>
                <a:gd name="connsiteY2" fmla="*/ 535986 h 538431"/>
                <a:gd name="connsiteX3" fmla="*/ 469019 w 876270"/>
                <a:gd name="connsiteY3" fmla="*/ 534403 h 538431"/>
                <a:gd name="connsiteX4" fmla="*/ 150711 w 876270"/>
                <a:gd name="connsiteY4" fmla="*/ 533875 h 538431"/>
                <a:gd name="connsiteX5" fmla="*/ 12408 w 876270"/>
                <a:gd name="connsiteY5" fmla="*/ 396100 h 538431"/>
                <a:gd name="connsiteX6" fmla="*/ 3962 w 876270"/>
                <a:gd name="connsiteY6" fmla="*/ 149055 h 538431"/>
                <a:gd name="connsiteX7" fmla="*/ 10297 w 876270"/>
                <a:gd name="connsiteY7" fmla="*/ 14975 h 538431"/>
                <a:gd name="connsiteX8" fmla="*/ 30884 w 876270"/>
                <a:gd name="connsiteY8" fmla="*/ 2306 h 538431"/>
                <a:gd name="connsiteX9" fmla="*/ 57277 w 876270"/>
                <a:gd name="connsiteY9" fmla="*/ 1250 h 538431"/>
                <a:gd name="connsiteX10" fmla="*/ 829557 w 876270"/>
                <a:gd name="connsiteY10" fmla="*/ 1778 h 538431"/>
                <a:gd name="connsiteX11" fmla="*/ 877593 w 876270"/>
                <a:gd name="connsiteY11" fmla="*/ 14447 h 53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76270" h="538431">
                  <a:moveTo>
                    <a:pt x="877593" y="14447"/>
                  </a:moveTo>
                  <a:cubicBezTo>
                    <a:pt x="877593" y="137442"/>
                    <a:pt x="876538" y="260964"/>
                    <a:pt x="877066" y="383959"/>
                  </a:cubicBezTo>
                  <a:cubicBezTo>
                    <a:pt x="877593" y="454694"/>
                    <a:pt x="808442" y="549711"/>
                    <a:pt x="708674" y="535986"/>
                  </a:cubicBezTo>
                  <a:cubicBezTo>
                    <a:pt x="629493" y="524901"/>
                    <a:pt x="549256" y="532291"/>
                    <a:pt x="469019" y="534403"/>
                  </a:cubicBezTo>
                  <a:cubicBezTo>
                    <a:pt x="362917" y="536514"/>
                    <a:pt x="256814" y="552351"/>
                    <a:pt x="150711" y="533875"/>
                  </a:cubicBezTo>
                  <a:cubicBezTo>
                    <a:pt x="69946" y="519622"/>
                    <a:pt x="26133" y="477920"/>
                    <a:pt x="12408" y="396100"/>
                  </a:cubicBezTo>
                  <a:cubicBezTo>
                    <a:pt x="-1317" y="314279"/>
                    <a:pt x="-2900" y="231931"/>
                    <a:pt x="3962" y="149055"/>
                  </a:cubicBezTo>
                  <a:cubicBezTo>
                    <a:pt x="7657" y="104713"/>
                    <a:pt x="8185" y="59316"/>
                    <a:pt x="10297" y="14975"/>
                  </a:cubicBezTo>
                  <a:cubicBezTo>
                    <a:pt x="13464" y="4417"/>
                    <a:pt x="22438" y="3362"/>
                    <a:pt x="30884" y="2306"/>
                  </a:cubicBezTo>
                  <a:cubicBezTo>
                    <a:pt x="39858" y="1250"/>
                    <a:pt x="48304" y="1250"/>
                    <a:pt x="57277" y="1250"/>
                  </a:cubicBezTo>
                  <a:cubicBezTo>
                    <a:pt x="314880" y="1250"/>
                    <a:pt x="571955" y="1250"/>
                    <a:pt x="829557" y="1778"/>
                  </a:cubicBezTo>
                  <a:cubicBezTo>
                    <a:pt x="846977" y="722"/>
                    <a:pt x="866508" y="-5612"/>
                    <a:pt x="877593" y="144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CB01022-10F3-4FD4-A53B-A5C8DF9F9C2E}"/>
                </a:ext>
              </a:extLst>
            </p:cNvPr>
            <p:cNvSpPr/>
            <p:nvPr/>
          </p:nvSpPr>
          <p:spPr>
            <a:xfrm>
              <a:off x="5652833" y="5129881"/>
              <a:ext cx="442356" cy="31948"/>
            </a:xfrm>
            <a:custGeom>
              <a:avLst/>
              <a:gdLst>
                <a:gd name="connsiteX0" fmla="*/ 910582 w 950173"/>
                <a:gd name="connsiteY0" fmla="*/ 70207 h 68623"/>
                <a:gd name="connsiteX1" fmla="*/ 43813 w 950173"/>
                <a:gd name="connsiteY1" fmla="*/ 70207 h 68623"/>
                <a:gd name="connsiteX2" fmla="*/ 0 w 950173"/>
                <a:gd name="connsiteY2" fmla="*/ 33784 h 68623"/>
                <a:gd name="connsiteX3" fmla="*/ 45397 w 950173"/>
                <a:gd name="connsiteY3" fmla="*/ 0 h 68623"/>
                <a:gd name="connsiteX4" fmla="*/ 906888 w 950173"/>
                <a:gd name="connsiteY4" fmla="*/ 0 h 68623"/>
                <a:gd name="connsiteX5" fmla="*/ 951229 w 950173"/>
                <a:gd name="connsiteY5" fmla="*/ 40118 h 68623"/>
                <a:gd name="connsiteX6" fmla="*/ 910582 w 950173"/>
                <a:gd name="connsiteY6" fmla="*/ 70207 h 6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173" h="68623">
                  <a:moveTo>
                    <a:pt x="910582" y="70207"/>
                  </a:moveTo>
                  <a:cubicBezTo>
                    <a:pt x="621836" y="70207"/>
                    <a:pt x="332561" y="70207"/>
                    <a:pt x="43813" y="70207"/>
                  </a:cubicBezTo>
                  <a:cubicBezTo>
                    <a:pt x="18476" y="67568"/>
                    <a:pt x="0" y="52787"/>
                    <a:pt x="0" y="33784"/>
                  </a:cubicBezTo>
                  <a:cubicBezTo>
                    <a:pt x="0" y="15308"/>
                    <a:pt x="19531" y="0"/>
                    <a:pt x="45397" y="0"/>
                  </a:cubicBezTo>
                  <a:cubicBezTo>
                    <a:pt x="332561" y="0"/>
                    <a:pt x="619724" y="0"/>
                    <a:pt x="906888" y="0"/>
                  </a:cubicBezTo>
                  <a:cubicBezTo>
                    <a:pt x="940144" y="0"/>
                    <a:pt x="955452" y="14253"/>
                    <a:pt x="951229" y="40118"/>
                  </a:cubicBezTo>
                  <a:cubicBezTo>
                    <a:pt x="947534" y="63345"/>
                    <a:pt x="930642" y="68624"/>
                    <a:pt x="910582" y="7020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36CFEB0-A302-48D9-B1CB-FA09EB2041E5}"/>
                </a:ext>
              </a:extLst>
            </p:cNvPr>
            <p:cNvSpPr/>
            <p:nvPr/>
          </p:nvSpPr>
          <p:spPr>
            <a:xfrm>
              <a:off x="5817379" y="4714067"/>
              <a:ext cx="324395" cy="24575"/>
            </a:xfrm>
            <a:custGeom>
              <a:avLst/>
              <a:gdLst>
                <a:gd name="connsiteX0" fmla="*/ 14488 w 696793"/>
                <a:gd name="connsiteY0" fmla="*/ 1584 h 52787"/>
                <a:gd name="connsiteX1" fmla="*/ 93141 w 696793"/>
                <a:gd name="connsiteY1" fmla="*/ 0 h 52787"/>
                <a:gd name="connsiteX2" fmla="*/ 638963 w 696793"/>
                <a:gd name="connsiteY2" fmla="*/ 1056 h 52787"/>
                <a:gd name="connsiteX3" fmla="*/ 673275 w 696793"/>
                <a:gd name="connsiteY3" fmla="*/ 2639 h 52787"/>
                <a:gd name="connsiteX4" fmla="*/ 700724 w 696793"/>
                <a:gd name="connsiteY4" fmla="*/ 32728 h 52787"/>
                <a:gd name="connsiteX5" fmla="*/ 669580 w 696793"/>
                <a:gd name="connsiteY5" fmla="*/ 53315 h 52787"/>
                <a:gd name="connsiteX6" fmla="*/ 279481 w 696793"/>
                <a:gd name="connsiteY6" fmla="*/ 53315 h 52787"/>
                <a:gd name="connsiteX7" fmla="*/ 39826 w 696793"/>
                <a:gd name="connsiteY7" fmla="*/ 53315 h 52787"/>
                <a:gd name="connsiteX8" fmla="*/ 3403 w 696793"/>
                <a:gd name="connsiteY8" fmla="*/ 38535 h 52787"/>
                <a:gd name="connsiteX9" fmla="*/ 14488 w 696793"/>
                <a:gd name="connsiteY9" fmla="*/ 1584 h 5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793" h="52787">
                  <a:moveTo>
                    <a:pt x="14488" y="1584"/>
                  </a:moveTo>
                  <a:cubicBezTo>
                    <a:pt x="40882" y="1056"/>
                    <a:pt x="66748" y="528"/>
                    <a:pt x="93141" y="0"/>
                  </a:cubicBezTo>
                  <a:cubicBezTo>
                    <a:pt x="275258" y="528"/>
                    <a:pt x="456846" y="528"/>
                    <a:pt x="638963" y="1056"/>
                  </a:cubicBezTo>
                  <a:cubicBezTo>
                    <a:pt x="650576" y="1056"/>
                    <a:pt x="662190" y="528"/>
                    <a:pt x="673275" y="2639"/>
                  </a:cubicBezTo>
                  <a:cubicBezTo>
                    <a:pt x="689111" y="5807"/>
                    <a:pt x="702308" y="14780"/>
                    <a:pt x="700724" y="32728"/>
                  </a:cubicBezTo>
                  <a:cubicBezTo>
                    <a:pt x="699141" y="50148"/>
                    <a:pt x="684888" y="53315"/>
                    <a:pt x="669580" y="53315"/>
                  </a:cubicBezTo>
                  <a:cubicBezTo>
                    <a:pt x="539723" y="53315"/>
                    <a:pt x="409338" y="53315"/>
                    <a:pt x="279481" y="53315"/>
                  </a:cubicBezTo>
                  <a:cubicBezTo>
                    <a:pt x="199772" y="53315"/>
                    <a:pt x="119535" y="53315"/>
                    <a:pt x="39826" y="53315"/>
                  </a:cubicBezTo>
                  <a:cubicBezTo>
                    <a:pt x="25573" y="53315"/>
                    <a:pt x="10793" y="54371"/>
                    <a:pt x="3403" y="38535"/>
                  </a:cubicBezTo>
                  <a:cubicBezTo>
                    <a:pt x="-5571" y="22699"/>
                    <a:pt x="4986" y="12141"/>
                    <a:pt x="14488" y="1584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9B89076-6A17-4ABE-A519-E2AC7A9D3AC9}"/>
                </a:ext>
              </a:extLst>
            </p:cNvPr>
            <p:cNvSpPr/>
            <p:nvPr/>
          </p:nvSpPr>
          <p:spPr>
            <a:xfrm>
              <a:off x="6369696" y="4694652"/>
              <a:ext cx="95844" cy="27033"/>
            </a:xfrm>
            <a:custGeom>
              <a:avLst/>
              <a:gdLst>
                <a:gd name="connsiteX0" fmla="*/ 0 w 205870"/>
                <a:gd name="connsiteY0" fmla="*/ 15836 h 58066"/>
                <a:gd name="connsiteX1" fmla="*/ 26394 w 205870"/>
                <a:gd name="connsiteY1" fmla="*/ 0 h 58066"/>
                <a:gd name="connsiteX2" fmla="*/ 205871 w 205870"/>
                <a:gd name="connsiteY2" fmla="*/ 528 h 58066"/>
                <a:gd name="connsiteX3" fmla="*/ 143582 w 205870"/>
                <a:gd name="connsiteY3" fmla="*/ 62817 h 58066"/>
                <a:gd name="connsiteX4" fmla="*/ 48564 w 205870"/>
                <a:gd name="connsiteY4" fmla="*/ 62817 h 58066"/>
                <a:gd name="connsiteX5" fmla="*/ 0 w 205870"/>
                <a:gd name="connsiteY5" fmla="*/ 15836 h 5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870" h="58066">
                  <a:moveTo>
                    <a:pt x="0" y="15836"/>
                  </a:moveTo>
                  <a:cubicBezTo>
                    <a:pt x="2639" y="528"/>
                    <a:pt x="14253" y="0"/>
                    <a:pt x="26394" y="0"/>
                  </a:cubicBezTo>
                  <a:cubicBezTo>
                    <a:pt x="86043" y="0"/>
                    <a:pt x="146221" y="528"/>
                    <a:pt x="205871" y="528"/>
                  </a:cubicBezTo>
                  <a:cubicBezTo>
                    <a:pt x="206927" y="71263"/>
                    <a:pt x="209566" y="62289"/>
                    <a:pt x="143582" y="62817"/>
                  </a:cubicBezTo>
                  <a:cubicBezTo>
                    <a:pt x="111909" y="62817"/>
                    <a:pt x="80237" y="62817"/>
                    <a:pt x="48564" y="62817"/>
                  </a:cubicBezTo>
                  <a:cubicBezTo>
                    <a:pt x="528" y="63345"/>
                    <a:pt x="528" y="63345"/>
                    <a:pt x="0" y="1583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1415C475-6D56-4ED4-B368-D1E29CD2CDA6}"/>
                </a:ext>
              </a:extLst>
            </p:cNvPr>
            <p:cNvSpPr/>
            <p:nvPr/>
          </p:nvSpPr>
          <p:spPr>
            <a:xfrm>
              <a:off x="6356671" y="4726784"/>
              <a:ext cx="122877" cy="9830"/>
            </a:xfrm>
            <a:custGeom>
              <a:avLst/>
              <a:gdLst>
                <a:gd name="connsiteX0" fmla="*/ 136191 w 263936"/>
                <a:gd name="connsiteY0" fmla="*/ 132 h 21114"/>
                <a:gd name="connsiteX1" fmla="*/ 243878 w 263936"/>
                <a:gd name="connsiteY1" fmla="*/ 132 h 21114"/>
                <a:gd name="connsiteX2" fmla="*/ 267632 w 263936"/>
                <a:gd name="connsiteY2" fmla="*/ 13857 h 21114"/>
                <a:gd name="connsiteX3" fmla="*/ 245461 w 263936"/>
                <a:gd name="connsiteY3" fmla="*/ 25998 h 21114"/>
                <a:gd name="connsiteX4" fmla="*/ 22171 w 263936"/>
                <a:gd name="connsiteY4" fmla="*/ 25998 h 21114"/>
                <a:gd name="connsiteX5" fmla="*/ 0 w 263936"/>
                <a:gd name="connsiteY5" fmla="*/ 13857 h 21114"/>
                <a:gd name="connsiteX6" fmla="*/ 23754 w 263936"/>
                <a:gd name="connsiteY6" fmla="*/ 660 h 21114"/>
                <a:gd name="connsiteX7" fmla="*/ 136191 w 263936"/>
                <a:gd name="connsiteY7" fmla="*/ 132 h 21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936" h="21114">
                  <a:moveTo>
                    <a:pt x="136191" y="132"/>
                  </a:moveTo>
                  <a:cubicBezTo>
                    <a:pt x="172087" y="132"/>
                    <a:pt x="207982" y="132"/>
                    <a:pt x="243878" y="132"/>
                  </a:cubicBezTo>
                  <a:cubicBezTo>
                    <a:pt x="253907" y="132"/>
                    <a:pt x="267632" y="-1452"/>
                    <a:pt x="267632" y="13857"/>
                  </a:cubicBezTo>
                  <a:cubicBezTo>
                    <a:pt x="267104" y="27054"/>
                    <a:pt x="254435" y="25998"/>
                    <a:pt x="245461" y="25998"/>
                  </a:cubicBezTo>
                  <a:cubicBezTo>
                    <a:pt x="171031" y="25998"/>
                    <a:pt x="96601" y="25998"/>
                    <a:pt x="22171" y="25998"/>
                  </a:cubicBezTo>
                  <a:cubicBezTo>
                    <a:pt x="12669" y="25998"/>
                    <a:pt x="0" y="27054"/>
                    <a:pt x="0" y="13857"/>
                  </a:cubicBezTo>
                  <a:cubicBezTo>
                    <a:pt x="0" y="-1452"/>
                    <a:pt x="13725" y="660"/>
                    <a:pt x="23754" y="660"/>
                  </a:cubicBezTo>
                  <a:cubicBezTo>
                    <a:pt x="61233" y="-396"/>
                    <a:pt x="98713" y="132"/>
                    <a:pt x="136191" y="132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CC99FDC3-89CA-44EF-91FA-0885E2122A09}"/>
                </a:ext>
              </a:extLst>
            </p:cNvPr>
            <p:cNvSpPr/>
            <p:nvPr/>
          </p:nvSpPr>
          <p:spPr>
            <a:xfrm>
              <a:off x="6168386" y="5542502"/>
              <a:ext cx="250668" cy="68811"/>
            </a:xfrm>
            <a:custGeom>
              <a:avLst/>
              <a:gdLst>
                <a:gd name="connsiteX0" fmla="*/ 269826 w 538431"/>
                <a:gd name="connsiteY0" fmla="*/ 1056 h 147804"/>
                <a:gd name="connsiteX1" fmla="*/ 504730 w 538431"/>
                <a:gd name="connsiteY1" fmla="*/ 528 h 147804"/>
                <a:gd name="connsiteX2" fmla="*/ 538514 w 538431"/>
                <a:gd name="connsiteY2" fmla="*/ 34312 h 147804"/>
                <a:gd name="connsiteX3" fmla="*/ 538514 w 538431"/>
                <a:gd name="connsiteY3" fmla="*/ 121411 h 147804"/>
                <a:gd name="connsiteX4" fmla="*/ 512120 w 538431"/>
                <a:gd name="connsiteY4" fmla="*/ 148332 h 147804"/>
                <a:gd name="connsiteX5" fmla="*/ 27004 w 538431"/>
                <a:gd name="connsiteY5" fmla="*/ 148332 h 147804"/>
                <a:gd name="connsiteX6" fmla="*/ 82 w 538431"/>
                <a:gd name="connsiteY6" fmla="*/ 121411 h 147804"/>
                <a:gd name="connsiteX7" fmla="*/ 82 w 538431"/>
                <a:gd name="connsiteY7" fmla="*/ 34312 h 147804"/>
                <a:gd name="connsiteX8" fmla="*/ 33338 w 538431"/>
                <a:gd name="connsiteY8" fmla="*/ 0 h 147804"/>
                <a:gd name="connsiteX9" fmla="*/ 269826 w 538431"/>
                <a:gd name="connsiteY9" fmla="*/ 1056 h 147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7804">
                  <a:moveTo>
                    <a:pt x="269826" y="1056"/>
                  </a:moveTo>
                  <a:cubicBezTo>
                    <a:pt x="347951" y="1056"/>
                    <a:pt x="426077" y="1584"/>
                    <a:pt x="504730" y="528"/>
                  </a:cubicBezTo>
                  <a:cubicBezTo>
                    <a:pt x="530068" y="0"/>
                    <a:pt x="539569" y="9502"/>
                    <a:pt x="538514" y="34312"/>
                  </a:cubicBezTo>
                  <a:cubicBezTo>
                    <a:pt x="536930" y="63345"/>
                    <a:pt x="537458" y="92378"/>
                    <a:pt x="538514" y="121411"/>
                  </a:cubicBezTo>
                  <a:cubicBezTo>
                    <a:pt x="539042" y="140414"/>
                    <a:pt x="531124" y="148860"/>
                    <a:pt x="512120" y="148332"/>
                  </a:cubicBezTo>
                  <a:cubicBezTo>
                    <a:pt x="350591" y="148332"/>
                    <a:pt x="188533" y="148332"/>
                    <a:pt x="27004" y="148332"/>
                  </a:cubicBezTo>
                  <a:cubicBezTo>
                    <a:pt x="8001" y="148332"/>
                    <a:pt x="82" y="140414"/>
                    <a:pt x="82" y="121411"/>
                  </a:cubicBezTo>
                  <a:cubicBezTo>
                    <a:pt x="610" y="92378"/>
                    <a:pt x="1138" y="63345"/>
                    <a:pt x="82" y="34312"/>
                  </a:cubicBezTo>
                  <a:cubicBezTo>
                    <a:pt x="-973" y="9502"/>
                    <a:pt x="8001" y="0"/>
                    <a:pt x="33338" y="0"/>
                  </a:cubicBezTo>
                  <a:cubicBezTo>
                    <a:pt x="111464" y="2111"/>
                    <a:pt x="190645" y="1056"/>
                    <a:pt x="269826" y="105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9208220C-968F-4C02-AEF1-05C46403567D}"/>
                </a:ext>
              </a:extLst>
            </p:cNvPr>
            <p:cNvSpPr/>
            <p:nvPr/>
          </p:nvSpPr>
          <p:spPr>
            <a:xfrm>
              <a:off x="6167652" y="5435097"/>
              <a:ext cx="250668" cy="66353"/>
            </a:xfrm>
            <a:custGeom>
              <a:avLst/>
              <a:gdLst>
                <a:gd name="connsiteX0" fmla="*/ 267707 w 538431"/>
                <a:gd name="connsiteY0" fmla="*/ 142020 h 142525"/>
                <a:gd name="connsiteX1" fmla="*/ 32803 w 538431"/>
                <a:gd name="connsiteY1" fmla="*/ 142548 h 142525"/>
                <a:gd name="connsiteX2" fmla="*/ 75 w 538431"/>
                <a:gd name="connsiteY2" fmla="*/ 110348 h 142525"/>
                <a:gd name="connsiteX3" fmla="*/ 75 w 538431"/>
                <a:gd name="connsiteY3" fmla="*/ 28527 h 142525"/>
                <a:gd name="connsiteX4" fmla="*/ 28053 w 538431"/>
                <a:gd name="connsiteY4" fmla="*/ 22 h 142525"/>
                <a:gd name="connsiteX5" fmla="*/ 510529 w 538431"/>
                <a:gd name="connsiteY5" fmla="*/ 22 h 142525"/>
                <a:gd name="connsiteX6" fmla="*/ 539035 w 538431"/>
                <a:gd name="connsiteY6" fmla="*/ 27999 h 142525"/>
                <a:gd name="connsiteX7" fmla="*/ 539035 w 538431"/>
                <a:gd name="connsiteY7" fmla="*/ 104541 h 142525"/>
                <a:gd name="connsiteX8" fmla="*/ 502083 w 538431"/>
                <a:gd name="connsiteY8" fmla="*/ 142020 h 142525"/>
                <a:gd name="connsiteX9" fmla="*/ 267707 w 538431"/>
                <a:gd name="connsiteY9" fmla="*/ 142020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2525">
                  <a:moveTo>
                    <a:pt x="267707" y="142020"/>
                  </a:moveTo>
                  <a:cubicBezTo>
                    <a:pt x="189582" y="142020"/>
                    <a:pt x="111457" y="141492"/>
                    <a:pt x="32803" y="142548"/>
                  </a:cubicBezTo>
                  <a:cubicBezTo>
                    <a:pt x="9049" y="143076"/>
                    <a:pt x="-980" y="134630"/>
                    <a:pt x="75" y="110348"/>
                  </a:cubicBezTo>
                  <a:cubicBezTo>
                    <a:pt x="1131" y="83426"/>
                    <a:pt x="1131" y="55977"/>
                    <a:pt x="75" y="28527"/>
                  </a:cubicBezTo>
                  <a:cubicBezTo>
                    <a:pt x="-453" y="8468"/>
                    <a:pt x="7465" y="-506"/>
                    <a:pt x="28053" y="22"/>
                  </a:cubicBezTo>
                  <a:cubicBezTo>
                    <a:pt x="189054" y="550"/>
                    <a:pt x="349528" y="550"/>
                    <a:pt x="510529" y="22"/>
                  </a:cubicBezTo>
                  <a:cubicBezTo>
                    <a:pt x="530588" y="22"/>
                    <a:pt x="539562" y="7940"/>
                    <a:pt x="539035" y="27999"/>
                  </a:cubicBezTo>
                  <a:cubicBezTo>
                    <a:pt x="538507" y="53337"/>
                    <a:pt x="539035" y="79203"/>
                    <a:pt x="539035" y="104541"/>
                  </a:cubicBezTo>
                  <a:cubicBezTo>
                    <a:pt x="539035" y="140436"/>
                    <a:pt x="537451" y="142020"/>
                    <a:pt x="502083" y="142020"/>
                  </a:cubicBezTo>
                  <a:cubicBezTo>
                    <a:pt x="423958" y="142020"/>
                    <a:pt x="345833" y="142020"/>
                    <a:pt x="267707" y="142020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BA7EA25-7853-4A85-A976-EF2DAD8B0505}"/>
                </a:ext>
              </a:extLst>
            </p:cNvPr>
            <p:cNvSpPr/>
            <p:nvPr/>
          </p:nvSpPr>
          <p:spPr>
            <a:xfrm>
              <a:off x="6450303" y="4847019"/>
              <a:ext cx="393205" cy="1118178"/>
            </a:xfrm>
            <a:custGeom>
              <a:avLst/>
              <a:gdLst>
                <a:gd name="connsiteX0" fmla="*/ 731105 w 844598"/>
                <a:gd name="connsiteY0" fmla="*/ 2403410 h 2401826"/>
                <a:gd name="connsiteX1" fmla="*/ 118244 w 844598"/>
                <a:gd name="connsiteY1" fmla="*/ 2403410 h 2401826"/>
                <a:gd name="connsiteX2" fmla="*/ 0 w 844598"/>
                <a:gd name="connsiteY2" fmla="*/ 2285166 h 2401826"/>
                <a:gd name="connsiteX3" fmla="*/ 0 w 844598"/>
                <a:gd name="connsiteY3" fmla="*/ 118244 h 2401826"/>
                <a:gd name="connsiteX4" fmla="*/ 118244 w 844598"/>
                <a:gd name="connsiteY4" fmla="*/ 0 h 2401826"/>
                <a:gd name="connsiteX5" fmla="*/ 731105 w 844598"/>
                <a:gd name="connsiteY5" fmla="*/ 0 h 2401826"/>
                <a:gd name="connsiteX6" fmla="*/ 849349 w 844598"/>
                <a:gd name="connsiteY6" fmla="*/ 118244 h 2401826"/>
                <a:gd name="connsiteX7" fmla="*/ 849349 w 844598"/>
                <a:gd name="connsiteY7" fmla="*/ 2284638 h 2401826"/>
                <a:gd name="connsiteX8" fmla="*/ 731105 w 844598"/>
                <a:gd name="connsiteY8" fmla="*/ 2403410 h 240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4598" h="2401826">
                  <a:moveTo>
                    <a:pt x="731105" y="2403410"/>
                  </a:moveTo>
                  <a:lnTo>
                    <a:pt x="118244" y="2403410"/>
                  </a:lnTo>
                  <a:cubicBezTo>
                    <a:pt x="53315" y="2403410"/>
                    <a:pt x="0" y="2350095"/>
                    <a:pt x="0" y="2285166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731105" y="0"/>
                  </a:lnTo>
                  <a:cubicBezTo>
                    <a:pt x="796034" y="0"/>
                    <a:pt x="849349" y="53315"/>
                    <a:pt x="849349" y="118244"/>
                  </a:cubicBezTo>
                  <a:lnTo>
                    <a:pt x="849349" y="2284638"/>
                  </a:lnTo>
                  <a:cubicBezTo>
                    <a:pt x="849877" y="2350095"/>
                    <a:pt x="796562" y="2403410"/>
                    <a:pt x="731105" y="2403410"/>
                  </a:cubicBezTo>
                  <a:close/>
                </a:path>
              </a:pathLst>
            </a:custGeom>
            <a:solidFill>
              <a:srgbClr val="ECECEC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9D845A7-4D96-4249-8060-1BD8C036D38A}"/>
                </a:ext>
              </a:extLst>
            </p:cNvPr>
            <p:cNvSpPr/>
            <p:nvPr/>
          </p:nvSpPr>
          <p:spPr>
            <a:xfrm>
              <a:off x="6460133" y="4865636"/>
              <a:ext cx="376003" cy="1079655"/>
            </a:xfrm>
            <a:custGeom>
              <a:avLst/>
              <a:gdLst>
                <a:gd name="connsiteX0" fmla="*/ 689404 w 807647"/>
                <a:gd name="connsiteY0" fmla="*/ 2286222 h 2285694"/>
                <a:gd name="connsiteX1" fmla="*/ 118244 w 807647"/>
                <a:gd name="connsiteY1" fmla="*/ 2286222 h 2285694"/>
                <a:gd name="connsiteX2" fmla="*/ 0 w 807647"/>
                <a:gd name="connsiteY2" fmla="*/ 2167978 h 2285694"/>
                <a:gd name="connsiteX3" fmla="*/ 0 w 807647"/>
                <a:gd name="connsiteY3" fmla="*/ 118244 h 2285694"/>
                <a:gd name="connsiteX4" fmla="*/ 118244 w 807647"/>
                <a:gd name="connsiteY4" fmla="*/ 0 h 2285694"/>
                <a:gd name="connsiteX5" fmla="*/ 689404 w 807647"/>
                <a:gd name="connsiteY5" fmla="*/ 0 h 2285694"/>
                <a:gd name="connsiteX6" fmla="*/ 807647 w 807647"/>
                <a:gd name="connsiteY6" fmla="*/ 118244 h 2285694"/>
                <a:gd name="connsiteX7" fmla="*/ 807647 w 807647"/>
                <a:gd name="connsiteY7" fmla="*/ 2167451 h 2285694"/>
                <a:gd name="connsiteX8" fmla="*/ 689404 w 807647"/>
                <a:gd name="connsiteY8" fmla="*/ 2286222 h 228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7647" h="2285694">
                  <a:moveTo>
                    <a:pt x="689404" y="2286222"/>
                  </a:moveTo>
                  <a:lnTo>
                    <a:pt x="118244" y="2286222"/>
                  </a:lnTo>
                  <a:cubicBezTo>
                    <a:pt x="53315" y="2286222"/>
                    <a:pt x="0" y="2232907"/>
                    <a:pt x="0" y="2167978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689404" y="0"/>
                  </a:lnTo>
                  <a:cubicBezTo>
                    <a:pt x="754332" y="0"/>
                    <a:pt x="807647" y="53315"/>
                    <a:pt x="807647" y="118244"/>
                  </a:cubicBezTo>
                  <a:lnTo>
                    <a:pt x="807647" y="2167451"/>
                  </a:lnTo>
                  <a:cubicBezTo>
                    <a:pt x="807647" y="2232907"/>
                    <a:pt x="754332" y="2286222"/>
                    <a:pt x="689404" y="22862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68B0544F-D332-4EF9-840D-B4351895E271}"/>
                </a:ext>
              </a:extLst>
            </p:cNvPr>
            <p:cNvSpPr/>
            <p:nvPr/>
          </p:nvSpPr>
          <p:spPr>
            <a:xfrm>
              <a:off x="6500437" y="4913864"/>
              <a:ext cx="294904" cy="481677"/>
            </a:xfrm>
            <a:custGeom>
              <a:avLst/>
              <a:gdLst>
                <a:gd name="connsiteX0" fmla="*/ 446581 w 633448"/>
                <a:gd name="connsiteY0" fmla="*/ 1039384 h 1034632"/>
                <a:gd name="connsiteX1" fmla="*/ 187923 w 633448"/>
                <a:gd name="connsiteY1" fmla="*/ 1039384 h 1034632"/>
                <a:gd name="connsiteX2" fmla="*/ 0 w 633448"/>
                <a:gd name="connsiteY2" fmla="*/ 851461 h 1034632"/>
                <a:gd name="connsiteX3" fmla="*/ 0 w 633448"/>
                <a:gd name="connsiteY3" fmla="*/ 187923 h 1034632"/>
                <a:gd name="connsiteX4" fmla="*/ 187923 w 633448"/>
                <a:gd name="connsiteY4" fmla="*/ 0 h 1034632"/>
                <a:gd name="connsiteX5" fmla="*/ 446581 w 633448"/>
                <a:gd name="connsiteY5" fmla="*/ 0 h 1034632"/>
                <a:gd name="connsiteX6" fmla="*/ 634505 w 633448"/>
                <a:gd name="connsiteY6" fmla="*/ 187923 h 1034632"/>
                <a:gd name="connsiteX7" fmla="*/ 634505 w 633448"/>
                <a:gd name="connsiteY7" fmla="*/ 850933 h 1034632"/>
                <a:gd name="connsiteX8" fmla="*/ 446581 w 633448"/>
                <a:gd name="connsiteY8" fmla="*/ 1039384 h 103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448" h="1034632">
                  <a:moveTo>
                    <a:pt x="446581" y="1039384"/>
                  </a:moveTo>
                  <a:lnTo>
                    <a:pt x="187923" y="1039384"/>
                  </a:lnTo>
                  <a:cubicBezTo>
                    <a:pt x="84460" y="1039384"/>
                    <a:pt x="0" y="954924"/>
                    <a:pt x="0" y="851461"/>
                  </a:cubicBezTo>
                  <a:lnTo>
                    <a:pt x="0" y="187923"/>
                  </a:lnTo>
                  <a:cubicBezTo>
                    <a:pt x="0" y="84460"/>
                    <a:pt x="84460" y="0"/>
                    <a:pt x="187923" y="0"/>
                  </a:cubicBezTo>
                  <a:lnTo>
                    <a:pt x="446581" y="0"/>
                  </a:lnTo>
                  <a:cubicBezTo>
                    <a:pt x="550045" y="0"/>
                    <a:pt x="634505" y="84460"/>
                    <a:pt x="634505" y="187923"/>
                  </a:cubicBezTo>
                  <a:lnTo>
                    <a:pt x="634505" y="850933"/>
                  </a:lnTo>
                  <a:cubicBezTo>
                    <a:pt x="634505" y="954924"/>
                    <a:pt x="550045" y="1039384"/>
                    <a:pt x="446581" y="103938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0AE757F-6F09-4C92-AD9F-EB336DEAA5D3}"/>
                </a:ext>
              </a:extLst>
            </p:cNvPr>
            <p:cNvSpPr/>
            <p:nvPr/>
          </p:nvSpPr>
          <p:spPr>
            <a:xfrm>
              <a:off x="6515919" y="4933524"/>
              <a:ext cx="258041" cy="447271"/>
            </a:xfrm>
            <a:custGeom>
              <a:avLst/>
              <a:gdLst>
                <a:gd name="connsiteX0" fmla="*/ 407519 w 554267"/>
                <a:gd name="connsiteY0" fmla="*/ 961258 h 960730"/>
                <a:gd name="connsiteX1" fmla="*/ 150444 w 554267"/>
                <a:gd name="connsiteY1" fmla="*/ 961258 h 960730"/>
                <a:gd name="connsiteX2" fmla="*/ 0 w 554267"/>
                <a:gd name="connsiteY2" fmla="*/ 810814 h 960730"/>
                <a:gd name="connsiteX3" fmla="*/ 0 w 554267"/>
                <a:gd name="connsiteY3" fmla="*/ 150444 h 960730"/>
                <a:gd name="connsiteX4" fmla="*/ 150444 w 554267"/>
                <a:gd name="connsiteY4" fmla="*/ 0 h 960730"/>
                <a:gd name="connsiteX5" fmla="*/ 407519 w 554267"/>
                <a:gd name="connsiteY5" fmla="*/ 0 h 960730"/>
                <a:gd name="connsiteX6" fmla="*/ 557963 w 554267"/>
                <a:gd name="connsiteY6" fmla="*/ 150444 h 960730"/>
                <a:gd name="connsiteX7" fmla="*/ 557963 w 554267"/>
                <a:gd name="connsiteY7" fmla="*/ 810814 h 960730"/>
                <a:gd name="connsiteX8" fmla="*/ 407519 w 554267"/>
                <a:gd name="connsiteY8" fmla="*/ 961258 h 9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267" h="960730">
                  <a:moveTo>
                    <a:pt x="407519" y="961258"/>
                  </a:moveTo>
                  <a:lnTo>
                    <a:pt x="150444" y="961258"/>
                  </a:lnTo>
                  <a:cubicBezTo>
                    <a:pt x="67568" y="961258"/>
                    <a:pt x="0" y="893691"/>
                    <a:pt x="0" y="810814"/>
                  </a:cubicBezTo>
                  <a:lnTo>
                    <a:pt x="0" y="150444"/>
                  </a:lnTo>
                  <a:cubicBezTo>
                    <a:pt x="0" y="67568"/>
                    <a:pt x="67568" y="0"/>
                    <a:pt x="150444" y="0"/>
                  </a:cubicBezTo>
                  <a:lnTo>
                    <a:pt x="407519" y="0"/>
                  </a:lnTo>
                  <a:cubicBezTo>
                    <a:pt x="490395" y="0"/>
                    <a:pt x="557963" y="67568"/>
                    <a:pt x="557963" y="150444"/>
                  </a:cubicBezTo>
                  <a:lnTo>
                    <a:pt x="557963" y="810814"/>
                  </a:lnTo>
                  <a:cubicBezTo>
                    <a:pt x="557963" y="893691"/>
                    <a:pt x="490395" y="961258"/>
                    <a:pt x="407519" y="96125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C52A4F4-1063-43B7-9F63-72D2CFF327E7}"/>
                </a:ext>
              </a:extLst>
            </p:cNvPr>
            <p:cNvSpPr/>
            <p:nvPr/>
          </p:nvSpPr>
          <p:spPr>
            <a:xfrm>
              <a:off x="6515919" y="5456979"/>
              <a:ext cx="71268" cy="71268"/>
            </a:xfrm>
            <a:custGeom>
              <a:avLst/>
              <a:gdLst>
                <a:gd name="connsiteX0" fmla="*/ 153083 w 153083"/>
                <a:gd name="connsiteY0" fmla="*/ 76542 h 153083"/>
                <a:gd name="connsiteX1" fmla="*/ 76542 w 153083"/>
                <a:gd name="connsiteY1" fmla="*/ 153083 h 153083"/>
                <a:gd name="connsiteX2" fmla="*/ 0 w 153083"/>
                <a:gd name="connsiteY2" fmla="*/ 76542 h 153083"/>
                <a:gd name="connsiteX3" fmla="*/ 76542 w 153083"/>
                <a:gd name="connsiteY3" fmla="*/ 0 h 153083"/>
                <a:gd name="connsiteX4" fmla="*/ 153083 w 153083"/>
                <a:gd name="connsiteY4" fmla="*/ 76542 h 15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83" h="153083">
                  <a:moveTo>
                    <a:pt x="153083" y="76542"/>
                  </a:moveTo>
                  <a:cubicBezTo>
                    <a:pt x="153083" y="118814"/>
                    <a:pt x="118814" y="153083"/>
                    <a:pt x="76542" y="153083"/>
                  </a:cubicBezTo>
                  <a:cubicBezTo>
                    <a:pt x="34269" y="153083"/>
                    <a:pt x="0" y="118814"/>
                    <a:pt x="0" y="76542"/>
                  </a:cubicBezTo>
                  <a:cubicBezTo>
                    <a:pt x="0" y="34269"/>
                    <a:pt x="34269" y="0"/>
                    <a:pt x="76542" y="0"/>
                  </a:cubicBezTo>
                  <a:cubicBezTo>
                    <a:pt x="118814" y="0"/>
                    <a:pt x="153083" y="34269"/>
                    <a:pt x="153083" y="7654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0BBA03C-1011-4E6A-B785-8DA3EFFF71CA}"/>
                </a:ext>
              </a:extLst>
            </p:cNvPr>
            <p:cNvSpPr/>
            <p:nvPr/>
          </p:nvSpPr>
          <p:spPr>
            <a:xfrm>
              <a:off x="5002815" y="5099900"/>
              <a:ext cx="579978" cy="371088"/>
            </a:xfrm>
            <a:custGeom>
              <a:avLst/>
              <a:gdLst>
                <a:gd name="connsiteX0" fmla="*/ 1086365 w 1245782"/>
                <a:gd name="connsiteY0" fmla="*/ 798673 h 797089"/>
                <a:gd name="connsiteX1" fmla="*/ 162057 w 1245782"/>
                <a:gd name="connsiteY1" fmla="*/ 798673 h 797089"/>
                <a:gd name="connsiteX2" fmla="*/ 0 w 1245782"/>
                <a:gd name="connsiteY2" fmla="*/ 636616 h 797089"/>
                <a:gd name="connsiteX3" fmla="*/ 0 w 1245782"/>
                <a:gd name="connsiteY3" fmla="*/ 162057 h 797089"/>
                <a:gd name="connsiteX4" fmla="*/ 162057 w 1245782"/>
                <a:gd name="connsiteY4" fmla="*/ 0 h 797089"/>
                <a:gd name="connsiteX5" fmla="*/ 1086893 w 1245782"/>
                <a:gd name="connsiteY5" fmla="*/ 0 h 797089"/>
                <a:gd name="connsiteX6" fmla="*/ 1248950 w 1245782"/>
                <a:gd name="connsiteY6" fmla="*/ 162057 h 797089"/>
                <a:gd name="connsiteX7" fmla="*/ 1248950 w 1245782"/>
                <a:gd name="connsiteY7" fmla="*/ 636616 h 797089"/>
                <a:gd name="connsiteX8" fmla="*/ 1086365 w 1245782"/>
                <a:gd name="connsiteY8" fmla="*/ 798673 h 79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5782" h="797089">
                  <a:moveTo>
                    <a:pt x="1086365" y="798673"/>
                  </a:moveTo>
                  <a:lnTo>
                    <a:pt x="162057" y="798673"/>
                  </a:lnTo>
                  <a:cubicBezTo>
                    <a:pt x="72847" y="798673"/>
                    <a:pt x="0" y="725827"/>
                    <a:pt x="0" y="636616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086893" y="0"/>
                  </a:lnTo>
                  <a:cubicBezTo>
                    <a:pt x="1176103" y="0"/>
                    <a:pt x="1248950" y="72847"/>
                    <a:pt x="1248950" y="162057"/>
                  </a:cubicBezTo>
                  <a:lnTo>
                    <a:pt x="1248950" y="636616"/>
                  </a:lnTo>
                  <a:cubicBezTo>
                    <a:pt x="1248950" y="725827"/>
                    <a:pt x="1175575" y="798673"/>
                    <a:pt x="1086365" y="79867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2B20AA3-4D6B-4BFB-88DD-924369A7FC0A}"/>
                </a:ext>
              </a:extLst>
            </p:cNvPr>
            <p:cNvSpPr/>
            <p:nvPr/>
          </p:nvSpPr>
          <p:spPr>
            <a:xfrm>
              <a:off x="5692645" y="5180998"/>
              <a:ext cx="363715" cy="199060"/>
            </a:xfrm>
            <a:custGeom>
              <a:avLst/>
              <a:gdLst>
                <a:gd name="connsiteX0" fmla="*/ 687820 w 781253"/>
                <a:gd name="connsiteY0" fmla="*/ 429689 h 427577"/>
                <a:gd name="connsiteX1" fmla="*/ 94490 w 781253"/>
                <a:gd name="connsiteY1" fmla="*/ 429689 h 427577"/>
                <a:gd name="connsiteX2" fmla="*/ 0 w 781253"/>
                <a:gd name="connsiteY2" fmla="*/ 335200 h 427577"/>
                <a:gd name="connsiteX3" fmla="*/ 0 w 781253"/>
                <a:gd name="connsiteY3" fmla="*/ 94489 h 427577"/>
                <a:gd name="connsiteX4" fmla="*/ 94490 w 781253"/>
                <a:gd name="connsiteY4" fmla="*/ 0 h 427577"/>
                <a:gd name="connsiteX5" fmla="*/ 687820 w 781253"/>
                <a:gd name="connsiteY5" fmla="*/ 0 h 427577"/>
                <a:gd name="connsiteX6" fmla="*/ 782309 w 781253"/>
                <a:gd name="connsiteY6" fmla="*/ 94489 h 427577"/>
                <a:gd name="connsiteX7" fmla="*/ 782309 w 781253"/>
                <a:gd name="connsiteY7" fmla="*/ 335200 h 427577"/>
                <a:gd name="connsiteX8" fmla="*/ 687820 w 781253"/>
                <a:gd name="connsiteY8" fmla="*/ 429689 h 42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1253" h="427577">
                  <a:moveTo>
                    <a:pt x="687820" y="429689"/>
                  </a:moveTo>
                  <a:lnTo>
                    <a:pt x="94490" y="429689"/>
                  </a:lnTo>
                  <a:cubicBezTo>
                    <a:pt x="42230" y="429689"/>
                    <a:pt x="0" y="386932"/>
                    <a:pt x="0" y="335200"/>
                  </a:cubicBezTo>
                  <a:lnTo>
                    <a:pt x="0" y="94489"/>
                  </a:lnTo>
                  <a:cubicBezTo>
                    <a:pt x="0" y="42230"/>
                    <a:pt x="42758" y="0"/>
                    <a:pt x="94490" y="0"/>
                  </a:cubicBezTo>
                  <a:lnTo>
                    <a:pt x="687820" y="0"/>
                  </a:lnTo>
                  <a:cubicBezTo>
                    <a:pt x="740079" y="0"/>
                    <a:pt x="782309" y="42758"/>
                    <a:pt x="782309" y="94489"/>
                  </a:cubicBezTo>
                  <a:lnTo>
                    <a:pt x="782309" y="335200"/>
                  </a:lnTo>
                  <a:cubicBezTo>
                    <a:pt x="782309" y="386932"/>
                    <a:pt x="739552" y="429689"/>
                    <a:pt x="687820" y="42968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8270AEE-E41A-440A-8ABE-C0C361E24C02}"/>
              </a:ext>
            </a:extLst>
          </p:cNvPr>
          <p:cNvGrpSpPr/>
          <p:nvPr/>
        </p:nvGrpSpPr>
        <p:grpSpPr>
          <a:xfrm>
            <a:off x="10253814" y="1194631"/>
            <a:ext cx="1692665" cy="2975617"/>
            <a:chOff x="669628" y="2165317"/>
            <a:chExt cx="2449180" cy="4305530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5F20389C-AD18-480F-8BF2-D26DE9BC483F}"/>
                </a:ext>
              </a:extLst>
            </p:cNvPr>
            <p:cNvGrpSpPr/>
            <p:nvPr/>
          </p:nvGrpSpPr>
          <p:grpSpPr>
            <a:xfrm>
              <a:off x="669628" y="2165317"/>
              <a:ext cx="2449180" cy="4305530"/>
              <a:chOff x="445712" y="1449040"/>
              <a:chExt cx="2113018" cy="3924176"/>
            </a:xfrm>
          </p:grpSpPr>
          <p:sp>
            <p:nvSpPr>
              <p:cNvPr id="82" name="Rounded Rectangle 4">
                <a:extLst>
                  <a:ext uri="{FF2B5EF4-FFF2-40B4-BE49-F238E27FC236}">
                    <a16:creationId xmlns:a16="http://schemas.microsoft.com/office/drawing/2014/main" id="{E0263C21-2201-4C46-96E6-88EB4E1295C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A58F1E65-67E1-449C-B3AE-0CDC89A899BF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0EBC4258-2D50-4C3C-B74B-5EB460055B4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11CD8CAC-8FB8-410A-B95A-0410017C786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6" name="Rounded Rectangle 8">
                  <a:extLst>
                    <a:ext uri="{FF2B5EF4-FFF2-40B4-BE49-F238E27FC236}">
                      <a16:creationId xmlns:a16="http://schemas.microsoft.com/office/drawing/2014/main" id="{67C3BDEE-159B-4D5D-9846-25061B540312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87" name="Picture Placeholder 2">
              <a:extLst>
                <a:ext uri="{FF2B5EF4-FFF2-40B4-BE49-F238E27FC236}">
                  <a16:creationId xmlns:a16="http://schemas.microsoft.com/office/drawing/2014/main" id="{B5327055-B308-4ABB-9451-E2A69D473EBD}"/>
                </a:ext>
              </a:extLst>
            </p:cNvPr>
            <p:cNvSpPr txBox="1">
              <a:spLocks/>
            </p:cNvSpPr>
            <p:nvPr/>
          </p:nvSpPr>
          <p:spPr>
            <a:xfrm>
              <a:off x="813644" y="2559489"/>
              <a:ext cx="2152765" cy="3425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8503E3E-9FF8-4723-BBBF-5CD5D318D9C0}"/>
              </a:ext>
            </a:extLst>
          </p:cNvPr>
          <p:cNvGrpSpPr/>
          <p:nvPr/>
        </p:nvGrpSpPr>
        <p:grpSpPr>
          <a:xfrm>
            <a:off x="8532169" y="4569898"/>
            <a:ext cx="3494299" cy="1933512"/>
            <a:chOff x="640515" y="2946619"/>
            <a:chExt cx="5056030" cy="2797670"/>
          </a:xfrm>
        </p:grpSpPr>
        <p:grpSp>
          <p:nvGrpSpPr>
            <p:cNvPr id="88" name="Group 18">
              <a:extLst>
                <a:ext uri="{FF2B5EF4-FFF2-40B4-BE49-F238E27FC236}">
                  <a16:creationId xmlns:a16="http://schemas.microsoft.com/office/drawing/2014/main" id="{0A354C73-27DD-486D-9759-923ED79A559D}"/>
                </a:ext>
              </a:extLst>
            </p:cNvPr>
            <p:cNvGrpSpPr/>
            <p:nvPr/>
          </p:nvGrpSpPr>
          <p:grpSpPr>
            <a:xfrm>
              <a:off x="640515" y="2946619"/>
              <a:ext cx="5056030" cy="2797670"/>
              <a:chOff x="395536" y="2564904"/>
              <a:chExt cx="4749925" cy="2628292"/>
            </a:xfrm>
            <a:solidFill>
              <a:schemeClr val="tx1"/>
            </a:solidFill>
          </p:grpSpPr>
          <p:grpSp>
            <p:nvGrpSpPr>
              <p:cNvPr id="89" name="Group 19">
                <a:extLst>
                  <a:ext uri="{FF2B5EF4-FFF2-40B4-BE49-F238E27FC236}">
                    <a16:creationId xmlns:a16="http://schemas.microsoft.com/office/drawing/2014/main" id="{1E81D395-5EB0-499F-A40D-EEFBE834F5F8}"/>
                  </a:ext>
                </a:extLst>
              </p:cNvPr>
              <p:cNvGrpSpPr/>
              <p:nvPr userDrawn="1"/>
            </p:nvGrpSpPr>
            <p:grpSpPr>
              <a:xfrm>
                <a:off x="395536" y="2564904"/>
                <a:ext cx="4749925" cy="2628292"/>
                <a:chOff x="395536" y="2204864"/>
                <a:chExt cx="5400600" cy="2988332"/>
              </a:xfrm>
              <a:grpFill/>
            </p:grpSpPr>
            <p:sp>
              <p:nvSpPr>
                <p:cNvPr id="91" name="Rounded Rectangle 3">
                  <a:extLst>
                    <a:ext uri="{FF2B5EF4-FFF2-40B4-BE49-F238E27FC236}">
                      <a16:creationId xmlns:a16="http://schemas.microsoft.com/office/drawing/2014/main" id="{CA8E2E9D-E23D-4C88-87F7-A4E915832D77}"/>
                    </a:ext>
                  </a:extLst>
                </p:cNvPr>
                <p:cNvSpPr/>
                <p:nvPr userDrawn="1"/>
              </p:nvSpPr>
              <p:spPr>
                <a:xfrm>
                  <a:off x="971600" y="2204864"/>
                  <a:ext cx="4248472" cy="2736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92" name="Rectangle 22">
                  <a:extLst>
                    <a:ext uri="{FF2B5EF4-FFF2-40B4-BE49-F238E27FC236}">
                      <a16:creationId xmlns:a16="http://schemas.microsoft.com/office/drawing/2014/main" id="{708B7770-AB50-4923-B742-FF99DCEB3A3E}"/>
                    </a:ext>
                  </a:extLst>
                </p:cNvPr>
                <p:cNvSpPr/>
                <p:nvPr userDrawn="1"/>
              </p:nvSpPr>
              <p:spPr>
                <a:xfrm>
                  <a:off x="395536" y="4941168"/>
                  <a:ext cx="5400600" cy="144016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93" name="Trapezoid 23">
                  <a:extLst>
                    <a:ext uri="{FF2B5EF4-FFF2-40B4-BE49-F238E27FC236}">
                      <a16:creationId xmlns:a16="http://schemas.microsoft.com/office/drawing/2014/main" id="{5EEA5DDD-C8B7-4D50-BEE9-604FF1C8F691}"/>
                    </a:ext>
                  </a:extLst>
                </p:cNvPr>
                <p:cNvSpPr/>
                <p:nvPr userDrawn="1"/>
              </p:nvSpPr>
              <p:spPr>
                <a:xfrm rot="10800000">
                  <a:off x="395536" y="5085184"/>
                  <a:ext cx="5400600" cy="108012"/>
                </a:xfrm>
                <a:prstGeom prst="trapezoid">
                  <a:avLst>
                    <a:gd name="adj" fmla="val 129851"/>
                  </a:avLst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  <p:sp>
            <p:nvSpPr>
              <p:cNvPr id="90" name="Rectangle 20">
                <a:extLst>
                  <a:ext uri="{FF2B5EF4-FFF2-40B4-BE49-F238E27FC236}">
                    <a16:creationId xmlns:a16="http://schemas.microsoft.com/office/drawing/2014/main" id="{2226CC9C-58F8-4B84-9B22-CE6E7927BC73}"/>
                  </a:ext>
                </a:extLst>
              </p:cNvPr>
              <p:cNvSpPr/>
              <p:nvPr userDrawn="1"/>
            </p:nvSpPr>
            <p:spPr>
              <a:xfrm>
                <a:off x="2518470" y="5009698"/>
                <a:ext cx="504056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sp>
          <p:nvSpPr>
            <p:cNvPr id="94" name="그림 개체 틀 2">
              <a:extLst>
                <a:ext uri="{FF2B5EF4-FFF2-40B4-BE49-F238E27FC236}">
                  <a16:creationId xmlns:a16="http://schemas.microsoft.com/office/drawing/2014/main" id="{4227B059-E1DD-45D0-ABD4-0421930EF6EA}"/>
                </a:ext>
              </a:extLst>
            </p:cNvPr>
            <p:cNvSpPr txBox="1">
              <a:spLocks/>
            </p:cNvSpPr>
            <p:nvPr/>
          </p:nvSpPr>
          <p:spPr>
            <a:xfrm>
              <a:off x="1286901" y="3072619"/>
              <a:ext cx="3736840" cy="229161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ko-KR" altLang="en-US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/>
                <a:t>Place Your Picture Here</a:t>
              </a:r>
              <a:endParaRPr lang="en-US"/>
            </a:p>
          </p:txBody>
        </p:sp>
      </p:grpSp>
      <p:grpSp>
        <p:nvGrpSpPr>
          <p:cNvPr id="173" name="Graphic 127">
            <a:extLst>
              <a:ext uri="{FF2B5EF4-FFF2-40B4-BE49-F238E27FC236}">
                <a16:creationId xmlns:a16="http://schemas.microsoft.com/office/drawing/2014/main" id="{25335C65-5AE8-4826-BF05-75A80F19E4B8}"/>
              </a:ext>
            </a:extLst>
          </p:cNvPr>
          <p:cNvGrpSpPr/>
          <p:nvPr/>
        </p:nvGrpSpPr>
        <p:grpSpPr>
          <a:xfrm>
            <a:off x="3570724" y="5584664"/>
            <a:ext cx="1261019" cy="87994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80ACE3D-7BC3-4163-9E7C-F8B060668D68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3C73295-716B-4D2D-8F89-4FD34E97CCC1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94D21AA-CD1F-4772-A339-FD30D7E8017B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0829711-9C98-4FD1-BBF8-8E52D57745C0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0A1256B3-5418-4592-9527-F086AF2AF5E3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81D1C7D-41BE-49AA-9DA9-145059F92ED1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6B48599-1502-4819-BD46-3AAAE5C7B4FC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BE75CA40-9AC2-485B-B245-042EA2E12897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B375D288-CC4C-4984-A575-1D138BF38617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60EAB77C-3CBE-4B30-B65D-8E6CB8EF4BD8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5F1A9CDC-8ADA-4982-A722-372EAEC80FF4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5" name="Graphic 147">
            <a:extLst>
              <a:ext uri="{FF2B5EF4-FFF2-40B4-BE49-F238E27FC236}">
                <a16:creationId xmlns:a16="http://schemas.microsoft.com/office/drawing/2014/main" id="{E2F51AC2-C781-4C43-B38D-6459EC8A1050}"/>
              </a:ext>
            </a:extLst>
          </p:cNvPr>
          <p:cNvGrpSpPr/>
          <p:nvPr/>
        </p:nvGrpSpPr>
        <p:grpSpPr>
          <a:xfrm>
            <a:off x="3745480" y="4831639"/>
            <a:ext cx="1044969" cy="653809"/>
            <a:chOff x="790575" y="109537"/>
            <a:chExt cx="10610850" cy="6638925"/>
          </a:xfrm>
          <a:solidFill>
            <a:schemeClr val="accent1"/>
          </a:solidFill>
        </p:grpSpPr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1E802320-C301-43D4-A830-3A9B0E8A64CD}"/>
                </a:ext>
              </a:extLst>
            </p:cNvPr>
            <p:cNvSpPr/>
            <p:nvPr/>
          </p:nvSpPr>
          <p:spPr>
            <a:xfrm>
              <a:off x="790575" y="109020"/>
              <a:ext cx="8067675" cy="3486150"/>
            </a:xfrm>
            <a:custGeom>
              <a:avLst/>
              <a:gdLst>
                <a:gd name="connsiteX0" fmla="*/ 0 w 8067675"/>
                <a:gd name="connsiteY0" fmla="*/ 3491430 h 3486150"/>
                <a:gd name="connsiteX1" fmla="*/ 0 w 8067675"/>
                <a:gd name="connsiteY1" fmla="*/ 3425708 h 3486150"/>
                <a:gd name="connsiteX2" fmla="*/ 0 w 8067675"/>
                <a:gd name="connsiteY2" fmla="*/ 801570 h 3486150"/>
                <a:gd name="connsiteX3" fmla="*/ 129540 w 8067675"/>
                <a:gd name="connsiteY3" fmla="*/ 321510 h 3486150"/>
                <a:gd name="connsiteX4" fmla="*/ 736283 w 8067675"/>
                <a:gd name="connsiteY4" fmla="*/ 4327 h 3486150"/>
                <a:gd name="connsiteX5" fmla="*/ 1407795 w 8067675"/>
                <a:gd name="connsiteY5" fmla="*/ 1470 h 3486150"/>
                <a:gd name="connsiteX6" fmla="*/ 7056120 w 8067675"/>
                <a:gd name="connsiteY6" fmla="*/ 2422 h 3486150"/>
                <a:gd name="connsiteX7" fmla="*/ 7336155 w 8067675"/>
                <a:gd name="connsiteY7" fmla="*/ 149107 h 3486150"/>
                <a:gd name="connsiteX8" fmla="*/ 8021955 w 8067675"/>
                <a:gd name="connsiteY8" fmla="*/ 1138755 h 3486150"/>
                <a:gd name="connsiteX9" fmla="*/ 8067675 w 8067675"/>
                <a:gd name="connsiteY9" fmla="*/ 1231147 h 3486150"/>
                <a:gd name="connsiteX10" fmla="*/ 7935278 w 8067675"/>
                <a:gd name="connsiteY10" fmla="*/ 1401645 h 3486150"/>
                <a:gd name="connsiteX11" fmla="*/ 7878128 w 8067675"/>
                <a:gd name="connsiteY11" fmla="*/ 1402597 h 3486150"/>
                <a:gd name="connsiteX12" fmla="*/ 6597015 w 8067675"/>
                <a:gd name="connsiteY12" fmla="*/ 1403550 h 3486150"/>
                <a:gd name="connsiteX13" fmla="*/ 5858828 w 8067675"/>
                <a:gd name="connsiteY13" fmla="*/ 2056965 h 3486150"/>
                <a:gd name="connsiteX14" fmla="*/ 5844540 w 8067675"/>
                <a:gd name="connsiteY14" fmla="*/ 2246513 h 3486150"/>
                <a:gd name="connsiteX15" fmla="*/ 5843588 w 8067675"/>
                <a:gd name="connsiteY15" fmla="*/ 3432375 h 3486150"/>
                <a:gd name="connsiteX16" fmla="*/ 5843588 w 8067675"/>
                <a:gd name="connsiteY16" fmla="*/ 3491430 h 3486150"/>
                <a:gd name="connsiteX17" fmla="*/ 0 w 8067675"/>
                <a:gd name="connsiteY17" fmla="*/ 3491430 h 3486150"/>
                <a:gd name="connsiteX18" fmla="*/ 2584133 w 8067675"/>
                <a:gd name="connsiteY18" fmla="*/ 1066365 h 3486150"/>
                <a:gd name="connsiteX19" fmla="*/ 1380173 w 8067675"/>
                <a:gd name="connsiteY19" fmla="*/ 1066365 h 3486150"/>
                <a:gd name="connsiteX20" fmla="*/ 1176338 w 8067675"/>
                <a:gd name="connsiteY20" fmla="*/ 1269247 h 3486150"/>
                <a:gd name="connsiteX21" fmla="*/ 1174433 w 8067675"/>
                <a:gd name="connsiteY21" fmla="*/ 2288423 h 3486150"/>
                <a:gd name="connsiteX22" fmla="*/ 1367790 w 8067675"/>
                <a:gd name="connsiteY22" fmla="*/ 2482733 h 3486150"/>
                <a:gd name="connsiteX23" fmla="*/ 1572578 w 8067675"/>
                <a:gd name="connsiteY23" fmla="*/ 2482733 h 3486150"/>
                <a:gd name="connsiteX24" fmla="*/ 3776663 w 8067675"/>
                <a:gd name="connsiteY24" fmla="*/ 2482733 h 3486150"/>
                <a:gd name="connsiteX25" fmla="*/ 3928110 w 8067675"/>
                <a:gd name="connsiteY25" fmla="*/ 2439870 h 3486150"/>
                <a:gd name="connsiteX26" fmla="*/ 3987165 w 8067675"/>
                <a:gd name="connsiteY26" fmla="*/ 2280802 h 3486150"/>
                <a:gd name="connsiteX27" fmla="*/ 3989070 w 8067675"/>
                <a:gd name="connsiteY27" fmla="*/ 1271152 h 3486150"/>
                <a:gd name="connsiteX28" fmla="*/ 3783330 w 8067675"/>
                <a:gd name="connsiteY28" fmla="*/ 1065412 h 3486150"/>
                <a:gd name="connsiteX29" fmla="*/ 2584133 w 8067675"/>
                <a:gd name="connsiteY29" fmla="*/ 1066365 h 3486150"/>
                <a:gd name="connsiteX30" fmla="*/ 6725603 w 8067675"/>
                <a:gd name="connsiteY30" fmla="*/ 1059697 h 3486150"/>
                <a:gd name="connsiteX31" fmla="*/ 7329488 w 8067675"/>
                <a:gd name="connsiteY31" fmla="*/ 1059697 h 3486150"/>
                <a:gd name="connsiteX32" fmla="*/ 7422833 w 8067675"/>
                <a:gd name="connsiteY32" fmla="*/ 1016835 h 3486150"/>
                <a:gd name="connsiteX33" fmla="*/ 7405688 w 8067675"/>
                <a:gd name="connsiteY33" fmla="*/ 915870 h 3486150"/>
                <a:gd name="connsiteX34" fmla="*/ 7044690 w 8067675"/>
                <a:gd name="connsiteY34" fmla="*/ 396757 h 3486150"/>
                <a:gd name="connsiteX35" fmla="*/ 6945630 w 8067675"/>
                <a:gd name="connsiteY35" fmla="*/ 345322 h 3486150"/>
                <a:gd name="connsiteX36" fmla="*/ 6122670 w 8067675"/>
                <a:gd name="connsiteY36" fmla="*/ 346275 h 3486150"/>
                <a:gd name="connsiteX37" fmla="*/ 5966460 w 8067675"/>
                <a:gd name="connsiteY37" fmla="*/ 502485 h 3486150"/>
                <a:gd name="connsiteX38" fmla="*/ 5966460 w 8067675"/>
                <a:gd name="connsiteY38" fmla="*/ 902535 h 3486150"/>
                <a:gd name="connsiteX39" fmla="*/ 6126480 w 8067675"/>
                <a:gd name="connsiteY39" fmla="*/ 1060650 h 3486150"/>
                <a:gd name="connsiteX40" fmla="*/ 6725603 w 8067675"/>
                <a:gd name="connsiteY40" fmla="*/ 1059697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067675" h="3486150">
                  <a:moveTo>
                    <a:pt x="0" y="3491430"/>
                  </a:moveTo>
                  <a:cubicBezTo>
                    <a:pt x="0" y="3466665"/>
                    <a:pt x="0" y="3445710"/>
                    <a:pt x="0" y="3425708"/>
                  </a:cubicBezTo>
                  <a:cubicBezTo>
                    <a:pt x="0" y="2551312"/>
                    <a:pt x="0" y="1675965"/>
                    <a:pt x="0" y="801570"/>
                  </a:cubicBezTo>
                  <a:cubicBezTo>
                    <a:pt x="0" y="630120"/>
                    <a:pt x="37148" y="468195"/>
                    <a:pt x="129540" y="321510"/>
                  </a:cubicBezTo>
                  <a:cubicBezTo>
                    <a:pt x="270510" y="99577"/>
                    <a:pt x="485775" y="12900"/>
                    <a:pt x="736283" y="4327"/>
                  </a:cubicBezTo>
                  <a:cubicBezTo>
                    <a:pt x="960120" y="-3293"/>
                    <a:pt x="1183958" y="1470"/>
                    <a:pt x="1407795" y="1470"/>
                  </a:cubicBezTo>
                  <a:cubicBezTo>
                    <a:pt x="3290888" y="1470"/>
                    <a:pt x="5173028" y="2422"/>
                    <a:pt x="7056120" y="2422"/>
                  </a:cubicBezTo>
                  <a:cubicBezTo>
                    <a:pt x="7178040" y="2422"/>
                    <a:pt x="7266623" y="47190"/>
                    <a:pt x="7336155" y="149107"/>
                  </a:cubicBezTo>
                  <a:cubicBezTo>
                    <a:pt x="7562850" y="480577"/>
                    <a:pt x="7794308" y="808237"/>
                    <a:pt x="8021955" y="1138755"/>
                  </a:cubicBezTo>
                  <a:cubicBezTo>
                    <a:pt x="8041005" y="1167330"/>
                    <a:pt x="8060055" y="1198762"/>
                    <a:pt x="8067675" y="1231147"/>
                  </a:cubicBezTo>
                  <a:cubicBezTo>
                    <a:pt x="8085773" y="1313062"/>
                    <a:pt x="8021955" y="1391167"/>
                    <a:pt x="7935278" y="1401645"/>
                  </a:cubicBezTo>
                  <a:cubicBezTo>
                    <a:pt x="7916228" y="1403550"/>
                    <a:pt x="7897178" y="1402597"/>
                    <a:pt x="7878128" y="1402597"/>
                  </a:cubicBezTo>
                  <a:cubicBezTo>
                    <a:pt x="7451408" y="1402597"/>
                    <a:pt x="7023735" y="1398787"/>
                    <a:pt x="6597015" y="1403550"/>
                  </a:cubicBezTo>
                  <a:cubicBezTo>
                    <a:pt x="6241733" y="1407360"/>
                    <a:pt x="5911215" y="1703587"/>
                    <a:pt x="5858828" y="2056965"/>
                  </a:cubicBezTo>
                  <a:cubicBezTo>
                    <a:pt x="5849303" y="2119830"/>
                    <a:pt x="5844540" y="2183648"/>
                    <a:pt x="5844540" y="2246513"/>
                  </a:cubicBezTo>
                  <a:cubicBezTo>
                    <a:pt x="5843588" y="2641800"/>
                    <a:pt x="5843588" y="3037087"/>
                    <a:pt x="5843588" y="3432375"/>
                  </a:cubicBezTo>
                  <a:cubicBezTo>
                    <a:pt x="5843588" y="3451425"/>
                    <a:pt x="5843588" y="3469523"/>
                    <a:pt x="5843588" y="3491430"/>
                  </a:cubicBezTo>
                  <a:cubicBezTo>
                    <a:pt x="3894773" y="3491430"/>
                    <a:pt x="1950720" y="3491430"/>
                    <a:pt x="0" y="3491430"/>
                  </a:cubicBezTo>
                  <a:close/>
                  <a:moveTo>
                    <a:pt x="2584133" y="1066365"/>
                  </a:moveTo>
                  <a:cubicBezTo>
                    <a:pt x="2183130" y="1066365"/>
                    <a:pt x="1781175" y="1066365"/>
                    <a:pt x="1380173" y="1066365"/>
                  </a:cubicBezTo>
                  <a:cubicBezTo>
                    <a:pt x="1240155" y="1066365"/>
                    <a:pt x="1176338" y="1130182"/>
                    <a:pt x="1176338" y="1269247"/>
                  </a:cubicBezTo>
                  <a:cubicBezTo>
                    <a:pt x="1175385" y="1609290"/>
                    <a:pt x="1175385" y="1948380"/>
                    <a:pt x="1174433" y="2288423"/>
                  </a:cubicBezTo>
                  <a:cubicBezTo>
                    <a:pt x="1174433" y="2415105"/>
                    <a:pt x="1241108" y="2481780"/>
                    <a:pt x="1367790" y="2482733"/>
                  </a:cubicBezTo>
                  <a:cubicBezTo>
                    <a:pt x="1436370" y="2483685"/>
                    <a:pt x="1503998" y="2482733"/>
                    <a:pt x="1572578" y="2482733"/>
                  </a:cubicBezTo>
                  <a:cubicBezTo>
                    <a:pt x="2306955" y="2482733"/>
                    <a:pt x="3042285" y="2482733"/>
                    <a:pt x="3776663" y="2482733"/>
                  </a:cubicBezTo>
                  <a:cubicBezTo>
                    <a:pt x="3831908" y="2482733"/>
                    <a:pt x="3884295" y="2478923"/>
                    <a:pt x="3928110" y="2439870"/>
                  </a:cubicBezTo>
                  <a:cubicBezTo>
                    <a:pt x="3976688" y="2397008"/>
                    <a:pt x="3987165" y="2341763"/>
                    <a:pt x="3987165" y="2280802"/>
                  </a:cubicBezTo>
                  <a:cubicBezTo>
                    <a:pt x="3987165" y="1944570"/>
                    <a:pt x="3989070" y="1608337"/>
                    <a:pt x="3989070" y="1271152"/>
                  </a:cubicBezTo>
                  <a:cubicBezTo>
                    <a:pt x="3989070" y="1128277"/>
                    <a:pt x="3926205" y="1065412"/>
                    <a:pt x="3783330" y="1065412"/>
                  </a:cubicBezTo>
                  <a:cubicBezTo>
                    <a:pt x="3384233" y="1066365"/>
                    <a:pt x="2984183" y="1066365"/>
                    <a:pt x="2584133" y="1066365"/>
                  </a:cubicBezTo>
                  <a:close/>
                  <a:moveTo>
                    <a:pt x="6725603" y="1059697"/>
                  </a:moveTo>
                  <a:cubicBezTo>
                    <a:pt x="6926580" y="1059697"/>
                    <a:pt x="7128510" y="1058745"/>
                    <a:pt x="7329488" y="1059697"/>
                  </a:cubicBezTo>
                  <a:cubicBezTo>
                    <a:pt x="7368540" y="1059697"/>
                    <a:pt x="7402830" y="1054935"/>
                    <a:pt x="7422833" y="1016835"/>
                  </a:cubicBezTo>
                  <a:cubicBezTo>
                    <a:pt x="7441883" y="979687"/>
                    <a:pt x="7427595" y="947302"/>
                    <a:pt x="7405688" y="915870"/>
                  </a:cubicBezTo>
                  <a:cubicBezTo>
                    <a:pt x="7284720" y="743467"/>
                    <a:pt x="7164705" y="570112"/>
                    <a:pt x="7044690" y="396757"/>
                  </a:cubicBezTo>
                  <a:cubicBezTo>
                    <a:pt x="7019925" y="360562"/>
                    <a:pt x="6989445" y="345322"/>
                    <a:pt x="6945630" y="345322"/>
                  </a:cubicBezTo>
                  <a:cubicBezTo>
                    <a:pt x="6671310" y="346275"/>
                    <a:pt x="6396990" y="345322"/>
                    <a:pt x="6122670" y="346275"/>
                  </a:cubicBezTo>
                  <a:cubicBezTo>
                    <a:pt x="6021705" y="346275"/>
                    <a:pt x="5967413" y="401520"/>
                    <a:pt x="5966460" y="502485"/>
                  </a:cubicBezTo>
                  <a:cubicBezTo>
                    <a:pt x="5965508" y="635835"/>
                    <a:pt x="5965508" y="769185"/>
                    <a:pt x="5966460" y="902535"/>
                  </a:cubicBezTo>
                  <a:cubicBezTo>
                    <a:pt x="5967413" y="1006357"/>
                    <a:pt x="6022658" y="1059697"/>
                    <a:pt x="6126480" y="1060650"/>
                  </a:cubicBezTo>
                  <a:cubicBezTo>
                    <a:pt x="6326505" y="1059697"/>
                    <a:pt x="6526530" y="1059697"/>
                    <a:pt x="6725603" y="1059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445C45C1-4BE9-4ACB-977A-A6228B01A25A}"/>
                </a:ext>
              </a:extLst>
            </p:cNvPr>
            <p:cNvSpPr/>
            <p:nvPr/>
          </p:nvSpPr>
          <p:spPr>
            <a:xfrm>
              <a:off x="790152" y="1971675"/>
              <a:ext cx="10601325" cy="3590925"/>
            </a:xfrm>
            <a:custGeom>
              <a:avLst/>
              <a:gdLst>
                <a:gd name="connsiteX0" fmla="*/ 6313593 w 10601325"/>
                <a:gd name="connsiteY0" fmla="*/ 2096453 h 3590925"/>
                <a:gd name="connsiteX1" fmla="*/ 6313593 w 10601325"/>
                <a:gd name="connsiteY1" fmla="*/ 2034540 h 3590925"/>
                <a:gd name="connsiteX2" fmla="*/ 6310736 w 10601325"/>
                <a:gd name="connsiteY2" fmla="*/ 481965 h 3590925"/>
                <a:gd name="connsiteX3" fmla="*/ 6631729 w 10601325"/>
                <a:gd name="connsiteY3" fmla="*/ 21908 h 3590925"/>
                <a:gd name="connsiteX4" fmla="*/ 6790796 w 10601325"/>
                <a:gd name="connsiteY4" fmla="*/ 953 h 3590925"/>
                <a:gd name="connsiteX5" fmla="*/ 8276696 w 10601325"/>
                <a:gd name="connsiteY5" fmla="*/ 0 h 3590925"/>
                <a:gd name="connsiteX6" fmla="*/ 8532918 w 10601325"/>
                <a:gd name="connsiteY6" fmla="*/ 134303 h 3590925"/>
                <a:gd name="connsiteX7" fmla="*/ 9451128 w 10601325"/>
                <a:gd name="connsiteY7" fmla="*/ 1460182 h 3590925"/>
                <a:gd name="connsiteX8" fmla="*/ 9515898 w 10601325"/>
                <a:gd name="connsiteY8" fmla="*/ 1509713 h 3590925"/>
                <a:gd name="connsiteX9" fmla="*/ 9999769 w 10601325"/>
                <a:gd name="connsiteY9" fmla="*/ 1681163 h 3590925"/>
                <a:gd name="connsiteX10" fmla="*/ 10306473 w 10601325"/>
                <a:gd name="connsiteY10" fmla="*/ 2141220 h 3590925"/>
                <a:gd name="connsiteX11" fmla="*/ 10308378 w 10601325"/>
                <a:gd name="connsiteY11" fmla="*/ 2655570 h 3590925"/>
                <a:gd name="connsiteX12" fmla="*/ 10308378 w 10601325"/>
                <a:gd name="connsiteY12" fmla="*/ 2710815 h 3590925"/>
                <a:gd name="connsiteX13" fmla="*/ 10605559 w 10601325"/>
                <a:gd name="connsiteY13" fmla="*/ 2710815 h 3590925"/>
                <a:gd name="connsiteX14" fmla="*/ 10608415 w 10601325"/>
                <a:gd name="connsiteY14" fmla="*/ 2759393 h 3590925"/>
                <a:gd name="connsiteX15" fmla="*/ 10608415 w 10601325"/>
                <a:gd name="connsiteY15" fmla="*/ 3254693 h 3590925"/>
                <a:gd name="connsiteX16" fmla="*/ 10265515 w 10601325"/>
                <a:gd name="connsiteY16" fmla="*/ 3595688 h 3590925"/>
                <a:gd name="connsiteX17" fmla="*/ 10051203 w 10601325"/>
                <a:gd name="connsiteY17" fmla="*/ 3595688 h 3590925"/>
                <a:gd name="connsiteX18" fmla="*/ 10012151 w 10601325"/>
                <a:gd name="connsiteY18" fmla="*/ 3562350 h 3590925"/>
                <a:gd name="connsiteX19" fmla="*/ 9602576 w 10601325"/>
                <a:gd name="connsiteY19" fmla="*/ 2779395 h 3590925"/>
                <a:gd name="connsiteX20" fmla="*/ 8719609 w 10601325"/>
                <a:gd name="connsiteY20" fmla="*/ 2371725 h 3590925"/>
                <a:gd name="connsiteX21" fmla="*/ 8078576 w 10601325"/>
                <a:gd name="connsiteY21" fmla="*/ 2452688 h 3590925"/>
                <a:gd name="connsiteX22" fmla="*/ 7256568 w 10601325"/>
                <a:gd name="connsiteY22" fmla="*/ 3150870 h 3590925"/>
                <a:gd name="connsiteX23" fmla="*/ 7133696 w 10601325"/>
                <a:gd name="connsiteY23" fmla="*/ 3552825 h 3590925"/>
                <a:gd name="connsiteX24" fmla="*/ 7126076 w 10601325"/>
                <a:gd name="connsiteY24" fmla="*/ 3591877 h 3590925"/>
                <a:gd name="connsiteX25" fmla="*/ 4033308 w 10601325"/>
                <a:gd name="connsiteY25" fmla="*/ 3591877 h 3590925"/>
                <a:gd name="connsiteX26" fmla="*/ 3538008 w 10601325"/>
                <a:gd name="connsiteY26" fmla="*/ 2702243 h 3590925"/>
                <a:gd name="connsiteX27" fmla="*/ 2587414 w 10601325"/>
                <a:gd name="connsiteY27" fmla="*/ 2353628 h 3590925"/>
                <a:gd name="connsiteX28" fmla="*/ 1140566 w 10601325"/>
                <a:gd name="connsiteY28" fmla="*/ 3590925 h 3590925"/>
                <a:gd name="connsiteX29" fmla="*/ 1131993 w 10601325"/>
                <a:gd name="connsiteY29" fmla="*/ 3594735 h 3590925"/>
                <a:gd name="connsiteX30" fmla="*/ 298556 w 10601325"/>
                <a:gd name="connsiteY30" fmla="*/ 3592830 h 3590925"/>
                <a:gd name="connsiteX31" fmla="*/ 423 w 10601325"/>
                <a:gd name="connsiteY31" fmla="*/ 3273743 h 3590925"/>
                <a:gd name="connsiteX32" fmla="*/ 423 w 10601325"/>
                <a:gd name="connsiteY32" fmla="*/ 2140268 h 3590925"/>
                <a:gd name="connsiteX33" fmla="*/ 2328 w 10601325"/>
                <a:gd name="connsiteY33" fmla="*/ 2096453 h 3590925"/>
                <a:gd name="connsiteX34" fmla="*/ 6313593 w 10601325"/>
                <a:gd name="connsiteY34" fmla="*/ 2096453 h 3590925"/>
                <a:gd name="connsiteX35" fmla="*/ 8033809 w 10601325"/>
                <a:gd name="connsiteY35" fmla="*/ 1800225 h 3590925"/>
                <a:gd name="connsiteX36" fmla="*/ 8033809 w 10601325"/>
                <a:gd name="connsiteY36" fmla="*/ 1804035 h 3590925"/>
                <a:gd name="connsiteX37" fmla="*/ 8842481 w 10601325"/>
                <a:gd name="connsiteY37" fmla="*/ 1804035 h 3590925"/>
                <a:gd name="connsiteX38" fmla="*/ 8984403 w 10601325"/>
                <a:gd name="connsiteY38" fmla="*/ 1750695 h 3590925"/>
                <a:gd name="connsiteX39" fmla="*/ 8978688 w 10601325"/>
                <a:gd name="connsiteY39" fmla="*/ 1554480 h 3590925"/>
                <a:gd name="connsiteX40" fmla="*/ 8255741 w 10601325"/>
                <a:gd name="connsiteY40" fmla="*/ 510540 h 3590925"/>
                <a:gd name="connsiteX41" fmla="*/ 8088101 w 10601325"/>
                <a:gd name="connsiteY41" fmla="*/ 423863 h 3590925"/>
                <a:gd name="connsiteX42" fmla="*/ 7250854 w 10601325"/>
                <a:gd name="connsiteY42" fmla="*/ 424815 h 3590925"/>
                <a:gd name="connsiteX43" fmla="*/ 6961293 w 10601325"/>
                <a:gd name="connsiteY43" fmla="*/ 713422 h 3590925"/>
                <a:gd name="connsiteX44" fmla="*/ 6961293 w 10601325"/>
                <a:gd name="connsiteY44" fmla="*/ 1512570 h 3590925"/>
                <a:gd name="connsiteX45" fmla="*/ 6969866 w 10601325"/>
                <a:gd name="connsiteY45" fmla="*/ 1602105 h 3590925"/>
                <a:gd name="connsiteX46" fmla="*/ 7243234 w 10601325"/>
                <a:gd name="connsiteY46" fmla="*/ 1799273 h 3590925"/>
                <a:gd name="connsiteX47" fmla="*/ 8033809 w 10601325"/>
                <a:gd name="connsiteY47" fmla="*/ 1800225 h 3590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0601325" h="3590925">
                  <a:moveTo>
                    <a:pt x="6313593" y="2096453"/>
                  </a:moveTo>
                  <a:cubicBezTo>
                    <a:pt x="6313593" y="2071688"/>
                    <a:pt x="6313593" y="2052638"/>
                    <a:pt x="6313593" y="2034540"/>
                  </a:cubicBezTo>
                  <a:cubicBezTo>
                    <a:pt x="6312641" y="1517332"/>
                    <a:pt x="6310736" y="999172"/>
                    <a:pt x="6310736" y="481965"/>
                  </a:cubicBezTo>
                  <a:cubicBezTo>
                    <a:pt x="6310736" y="256222"/>
                    <a:pt x="6430751" y="81915"/>
                    <a:pt x="6631729" y="21908"/>
                  </a:cubicBezTo>
                  <a:cubicBezTo>
                    <a:pt x="6682211" y="6667"/>
                    <a:pt x="6737456" y="953"/>
                    <a:pt x="6790796" y="953"/>
                  </a:cubicBezTo>
                  <a:cubicBezTo>
                    <a:pt x="7286096" y="-953"/>
                    <a:pt x="7781396" y="953"/>
                    <a:pt x="8276696" y="0"/>
                  </a:cubicBezTo>
                  <a:cubicBezTo>
                    <a:pt x="8387186" y="0"/>
                    <a:pt x="8470053" y="42863"/>
                    <a:pt x="8532918" y="134303"/>
                  </a:cubicBezTo>
                  <a:cubicBezTo>
                    <a:pt x="8837718" y="577215"/>
                    <a:pt x="9144423" y="1019175"/>
                    <a:pt x="9451128" y="1460182"/>
                  </a:cubicBezTo>
                  <a:cubicBezTo>
                    <a:pt x="9466368" y="1481138"/>
                    <a:pt x="9491134" y="1500188"/>
                    <a:pt x="9515898" y="1509713"/>
                  </a:cubicBezTo>
                  <a:cubicBezTo>
                    <a:pt x="9676871" y="1567815"/>
                    <a:pt x="9842606" y="1613535"/>
                    <a:pt x="9999769" y="1681163"/>
                  </a:cubicBezTo>
                  <a:cubicBezTo>
                    <a:pt x="10195984" y="1765935"/>
                    <a:pt x="10297901" y="1927860"/>
                    <a:pt x="10306473" y="2141220"/>
                  </a:cubicBezTo>
                  <a:cubicBezTo>
                    <a:pt x="10313140" y="2312670"/>
                    <a:pt x="10308378" y="2484120"/>
                    <a:pt x="10308378" y="2655570"/>
                  </a:cubicBezTo>
                  <a:cubicBezTo>
                    <a:pt x="10308378" y="2672715"/>
                    <a:pt x="10308378" y="2689860"/>
                    <a:pt x="10308378" y="2710815"/>
                  </a:cubicBezTo>
                  <a:cubicBezTo>
                    <a:pt x="10408390" y="2710815"/>
                    <a:pt x="10504594" y="2710815"/>
                    <a:pt x="10605559" y="2710815"/>
                  </a:cubicBezTo>
                  <a:cubicBezTo>
                    <a:pt x="10606511" y="2729865"/>
                    <a:pt x="10608415" y="2744153"/>
                    <a:pt x="10608415" y="2759393"/>
                  </a:cubicBezTo>
                  <a:cubicBezTo>
                    <a:pt x="10608415" y="2924175"/>
                    <a:pt x="10609369" y="3089910"/>
                    <a:pt x="10608415" y="3254693"/>
                  </a:cubicBezTo>
                  <a:cubicBezTo>
                    <a:pt x="10607463" y="3465195"/>
                    <a:pt x="10476971" y="3594735"/>
                    <a:pt x="10265515" y="3595688"/>
                  </a:cubicBezTo>
                  <a:cubicBezTo>
                    <a:pt x="10194078" y="3595688"/>
                    <a:pt x="10122640" y="3594735"/>
                    <a:pt x="10051203" y="3595688"/>
                  </a:cubicBezTo>
                  <a:cubicBezTo>
                    <a:pt x="10026438" y="3595688"/>
                    <a:pt x="10015009" y="3589973"/>
                    <a:pt x="10012151" y="3562350"/>
                  </a:cubicBezTo>
                  <a:cubicBezTo>
                    <a:pt x="9978813" y="3247073"/>
                    <a:pt x="9829271" y="2991803"/>
                    <a:pt x="9602576" y="2779395"/>
                  </a:cubicBezTo>
                  <a:cubicBezTo>
                    <a:pt x="9353973" y="2546985"/>
                    <a:pt x="9057746" y="2409825"/>
                    <a:pt x="8719609" y="2371725"/>
                  </a:cubicBezTo>
                  <a:cubicBezTo>
                    <a:pt x="8500534" y="2346960"/>
                    <a:pt x="8286221" y="2375535"/>
                    <a:pt x="8078576" y="2452688"/>
                  </a:cubicBezTo>
                  <a:cubicBezTo>
                    <a:pt x="7720436" y="2586038"/>
                    <a:pt x="7439449" y="2810828"/>
                    <a:pt x="7256568" y="3150870"/>
                  </a:cubicBezTo>
                  <a:cubicBezTo>
                    <a:pt x="7188941" y="3276600"/>
                    <a:pt x="7147984" y="3410902"/>
                    <a:pt x="7133696" y="3552825"/>
                  </a:cubicBezTo>
                  <a:cubicBezTo>
                    <a:pt x="7132743" y="3565208"/>
                    <a:pt x="7128934" y="3577590"/>
                    <a:pt x="7126076" y="3591877"/>
                  </a:cubicBezTo>
                  <a:cubicBezTo>
                    <a:pt x="6095471" y="3591877"/>
                    <a:pt x="5065818" y="3591877"/>
                    <a:pt x="4033308" y="3591877"/>
                  </a:cubicBezTo>
                  <a:cubicBezTo>
                    <a:pt x="3999018" y="3222308"/>
                    <a:pt x="3819948" y="2931795"/>
                    <a:pt x="3538008" y="2702243"/>
                  </a:cubicBezTo>
                  <a:cubicBezTo>
                    <a:pt x="3262736" y="2476500"/>
                    <a:pt x="2944601" y="2357438"/>
                    <a:pt x="2587414" y="2353628"/>
                  </a:cubicBezTo>
                  <a:cubicBezTo>
                    <a:pt x="1934951" y="2346960"/>
                    <a:pt x="1181523" y="2875598"/>
                    <a:pt x="1140566" y="3590925"/>
                  </a:cubicBezTo>
                  <a:cubicBezTo>
                    <a:pt x="1137708" y="3591877"/>
                    <a:pt x="1134851" y="3594735"/>
                    <a:pt x="1131993" y="3594735"/>
                  </a:cubicBezTo>
                  <a:cubicBezTo>
                    <a:pt x="853863" y="3594735"/>
                    <a:pt x="576686" y="3599498"/>
                    <a:pt x="298556" y="3592830"/>
                  </a:cubicBezTo>
                  <a:cubicBezTo>
                    <a:pt x="123296" y="3588068"/>
                    <a:pt x="1376" y="3450908"/>
                    <a:pt x="423" y="3273743"/>
                  </a:cubicBezTo>
                  <a:cubicBezTo>
                    <a:pt x="-529" y="2895600"/>
                    <a:pt x="423" y="2518410"/>
                    <a:pt x="423" y="2140268"/>
                  </a:cubicBezTo>
                  <a:cubicBezTo>
                    <a:pt x="423" y="2127885"/>
                    <a:pt x="1376" y="2115503"/>
                    <a:pt x="2328" y="2096453"/>
                  </a:cubicBezTo>
                  <a:cubicBezTo>
                    <a:pt x="2105448" y="2096453"/>
                    <a:pt x="4207616" y="2096453"/>
                    <a:pt x="6313593" y="2096453"/>
                  </a:cubicBezTo>
                  <a:close/>
                  <a:moveTo>
                    <a:pt x="8033809" y="1800225"/>
                  </a:moveTo>
                  <a:cubicBezTo>
                    <a:pt x="8033809" y="1801178"/>
                    <a:pt x="8033809" y="1803082"/>
                    <a:pt x="8033809" y="1804035"/>
                  </a:cubicBezTo>
                  <a:cubicBezTo>
                    <a:pt x="8303366" y="1804035"/>
                    <a:pt x="8572923" y="1804035"/>
                    <a:pt x="8842481" y="1804035"/>
                  </a:cubicBezTo>
                  <a:cubicBezTo>
                    <a:pt x="8896773" y="1804035"/>
                    <a:pt x="8947256" y="1795463"/>
                    <a:pt x="8984403" y="1750695"/>
                  </a:cubicBezTo>
                  <a:cubicBezTo>
                    <a:pt x="9032028" y="1693545"/>
                    <a:pt x="9030123" y="1628775"/>
                    <a:pt x="8978688" y="1554480"/>
                  </a:cubicBezTo>
                  <a:cubicBezTo>
                    <a:pt x="8737706" y="1206818"/>
                    <a:pt x="8495771" y="859155"/>
                    <a:pt x="8255741" y="510540"/>
                  </a:cubicBezTo>
                  <a:cubicBezTo>
                    <a:pt x="8213831" y="449580"/>
                    <a:pt x="8161443" y="422910"/>
                    <a:pt x="8088101" y="423863"/>
                  </a:cubicBezTo>
                  <a:cubicBezTo>
                    <a:pt x="7809018" y="425767"/>
                    <a:pt x="7529936" y="424815"/>
                    <a:pt x="7250854" y="424815"/>
                  </a:cubicBezTo>
                  <a:cubicBezTo>
                    <a:pt x="7067021" y="424815"/>
                    <a:pt x="6962246" y="529590"/>
                    <a:pt x="6961293" y="713422"/>
                  </a:cubicBezTo>
                  <a:cubicBezTo>
                    <a:pt x="6960341" y="980122"/>
                    <a:pt x="6961293" y="1246823"/>
                    <a:pt x="6961293" y="1512570"/>
                  </a:cubicBezTo>
                  <a:cubicBezTo>
                    <a:pt x="6961293" y="1542098"/>
                    <a:pt x="6962246" y="1573530"/>
                    <a:pt x="6969866" y="1602105"/>
                  </a:cubicBezTo>
                  <a:cubicBezTo>
                    <a:pt x="7001299" y="1726882"/>
                    <a:pt x="7100359" y="1798320"/>
                    <a:pt x="7243234" y="1799273"/>
                  </a:cubicBezTo>
                  <a:cubicBezTo>
                    <a:pt x="7507076" y="1800225"/>
                    <a:pt x="7770918" y="1800225"/>
                    <a:pt x="8033809" y="18002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1173FBC-E574-4818-8F08-A19B9EF42A79}"/>
                </a:ext>
              </a:extLst>
            </p:cNvPr>
            <p:cNvSpPr/>
            <p:nvPr/>
          </p:nvSpPr>
          <p:spPr>
            <a:xfrm>
              <a:off x="2421241" y="4823458"/>
              <a:ext cx="1905000" cy="1905000"/>
            </a:xfrm>
            <a:custGeom>
              <a:avLst/>
              <a:gdLst>
                <a:gd name="connsiteX0" fmla="*/ 1912634 w 1905000"/>
                <a:gd name="connsiteY0" fmla="*/ 953454 h 1905000"/>
                <a:gd name="connsiteX1" fmla="*/ 958229 w 1905000"/>
                <a:gd name="connsiteY1" fmla="*/ 1907859 h 1905000"/>
                <a:gd name="connsiteX2" fmla="*/ 14 w 1905000"/>
                <a:gd name="connsiteY2" fmla="*/ 956312 h 1905000"/>
                <a:gd name="connsiteX3" fmla="*/ 957277 w 1905000"/>
                <a:gd name="connsiteY3" fmla="*/ 2 h 1905000"/>
                <a:gd name="connsiteX4" fmla="*/ 1912634 w 1905000"/>
                <a:gd name="connsiteY4" fmla="*/ 953454 h 1905000"/>
                <a:gd name="connsiteX5" fmla="*/ 959182 w 1905000"/>
                <a:gd name="connsiteY5" fmla="*/ 1365887 h 1905000"/>
                <a:gd name="connsiteX6" fmla="*/ 1370662 w 1905000"/>
                <a:gd name="connsiteY6" fmla="*/ 953454 h 1905000"/>
                <a:gd name="connsiteX7" fmla="*/ 955372 w 1905000"/>
                <a:gd name="connsiteY7" fmla="*/ 539117 h 1905000"/>
                <a:gd name="connsiteX8" fmla="*/ 542939 w 1905000"/>
                <a:gd name="connsiteY8" fmla="*/ 952502 h 1905000"/>
                <a:gd name="connsiteX9" fmla="*/ 959182 w 1905000"/>
                <a:gd name="connsiteY9" fmla="*/ 1365887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2634" y="953454"/>
                  </a:moveTo>
                  <a:cubicBezTo>
                    <a:pt x="1914539" y="1476377"/>
                    <a:pt x="1484009" y="1906906"/>
                    <a:pt x="958229" y="1907859"/>
                  </a:cubicBezTo>
                  <a:cubicBezTo>
                    <a:pt x="433402" y="1908812"/>
                    <a:pt x="2872" y="1481139"/>
                    <a:pt x="14" y="956312"/>
                  </a:cubicBezTo>
                  <a:cubicBezTo>
                    <a:pt x="-2843" y="431484"/>
                    <a:pt x="429592" y="-951"/>
                    <a:pt x="957277" y="2"/>
                  </a:cubicBezTo>
                  <a:cubicBezTo>
                    <a:pt x="1484009" y="954"/>
                    <a:pt x="1910729" y="426722"/>
                    <a:pt x="1912634" y="953454"/>
                  </a:cubicBezTo>
                  <a:close/>
                  <a:moveTo>
                    <a:pt x="959182" y="1365887"/>
                  </a:moveTo>
                  <a:cubicBezTo>
                    <a:pt x="1187782" y="1364934"/>
                    <a:pt x="1370662" y="1182054"/>
                    <a:pt x="1370662" y="953454"/>
                  </a:cubicBezTo>
                  <a:cubicBezTo>
                    <a:pt x="1370662" y="723902"/>
                    <a:pt x="1183972" y="538164"/>
                    <a:pt x="955372" y="539117"/>
                  </a:cubicBezTo>
                  <a:cubicBezTo>
                    <a:pt x="728677" y="541022"/>
                    <a:pt x="543892" y="725806"/>
                    <a:pt x="542939" y="952502"/>
                  </a:cubicBezTo>
                  <a:cubicBezTo>
                    <a:pt x="542939" y="1182054"/>
                    <a:pt x="729629" y="1366839"/>
                    <a:pt x="959182" y="13658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F2045654-229C-4C5B-9D55-B56ACBA5B8C2}"/>
                </a:ext>
              </a:extLst>
            </p:cNvPr>
            <p:cNvSpPr/>
            <p:nvPr/>
          </p:nvSpPr>
          <p:spPr>
            <a:xfrm>
              <a:off x="8403883" y="4839638"/>
              <a:ext cx="1905000" cy="1905000"/>
            </a:xfrm>
            <a:custGeom>
              <a:avLst/>
              <a:gdLst>
                <a:gd name="connsiteX0" fmla="*/ 1910740 w 1905000"/>
                <a:gd name="connsiteY0" fmla="*/ 954419 h 1905000"/>
                <a:gd name="connsiteX1" fmla="*/ 956335 w 1905000"/>
                <a:gd name="connsiteY1" fmla="*/ 1909776 h 1905000"/>
                <a:gd name="connsiteX2" fmla="*/ 25 w 1905000"/>
                <a:gd name="connsiteY2" fmla="*/ 957276 h 1905000"/>
                <a:gd name="connsiteX3" fmla="*/ 956335 w 1905000"/>
                <a:gd name="connsiteY3" fmla="*/ 14 h 1905000"/>
                <a:gd name="connsiteX4" fmla="*/ 1910740 w 1905000"/>
                <a:gd name="connsiteY4" fmla="*/ 954419 h 1905000"/>
                <a:gd name="connsiteX5" fmla="*/ 958240 w 1905000"/>
                <a:gd name="connsiteY5" fmla="*/ 1367804 h 1905000"/>
                <a:gd name="connsiteX6" fmla="*/ 1368767 w 1905000"/>
                <a:gd name="connsiteY6" fmla="*/ 955372 h 1905000"/>
                <a:gd name="connsiteX7" fmla="*/ 953478 w 1905000"/>
                <a:gd name="connsiteY7" fmla="*/ 541034 h 1905000"/>
                <a:gd name="connsiteX8" fmla="*/ 541998 w 1905000"/>
                <a:gd name="connsiteY8" fmla="*/ 955372 h 1905000"/>
                <a:gd name="connsiteX9" fmla="*/ 958240 w 1905000"/>
                <a:gd name="connsiteY9" fmla="*/ 1367804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0" h="1905000">
                  <a:moveTo>
                    <a:pt x="1910740" y="954419"/>
                  </a:moveTo>
                  <a:cubicBezTo>
                    <a:pt x="1911692" y="1477342"/>
                    <a:pt x="1480210" y="1908824"/>
                    <a:pt x="956335" y="1909776"/>
                  </a:cubicBezTo>
                  <a:cubicBezTo>
                    <a:pt x="432460" y="1910729"/>
                    <a:pt x="2882" y="1484009"/>
                    <a:pt x="25" y="957276"/>
                  </a:cubicBezTo>
                  <a:cubicBezTo>
                    <a:pt x="-3785" y="433401"/>
                    <a:pt x="432460" y="-2844"/>
                    <a:pt x="956335" y="14"/>
                  </a:cubicBezTo>
                  <a:cubicBezTo>
                    <a:pt x="1482115" y="1919"/>
                    <a:pt x="1910740" y="430544"/>
                    <a:pt x="1910740" y="954419"/>
                  </a:cubicBezTo>
                  <a:close/>
                  <a:moveTo>
                    <a:pt x="958240" y="1367804"/>
                  </a:moveTo>
                  <a:cubicBezTo>
                    <a:pt x="1185887" y="1366851"/>
                    <a:pt x="1369720" y="1182067"/>
                    <a:pt x="1368767" y="955372"/>
                  </a:cubicBezTo>
                  <a:cubicBezTo>
                    <a:pt x="1368767" y="726772"/>
                    <a:pt x="1180173" y="539129"/>
                    <a:pt x="953478" y="541034"/>
                  </a:cubicBezTo>
                  <a:cubicBezTo>
                    <a:pt x="726782" y="542939"/>
                    <a:pt x="541998" y="729629"/>
                    <a:pt x="541998" y="955372"/>
                  </a:cubicBezTo>
                  <a:cubicBezTo>
                    <a:pt x="541045" y="1183019"/>
                    <a:pt x="727735" y="1368756"/>
                    <a:pt x="958240" y="13678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1631F0DC-2554-499F-93F6-125F40F1E601}"/>
              </a:ext>
            </a:extLst>
          </p:cNvPr>
          <p:cNvGrpSpPr/>
          <p:nvPr/>
        </p:nvGrpSpPr>
        <p:grpSpPr>
          <a:xfrm>
            <a:off x="6624294" y="1879831"/>
            <a:ext cx="3524195" cy="2019742"/>
            <a:chOff x="3457576" y="737672"/>
            <a:chExt cx="5267325" cy="3018743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DE5E41E2-F3F2-46FF-87A6-235FC1B030E6}"/>
                </a:ext>
              </a:extLst>
            </p:cNvPr>
            <p:cNvSpPr/>
            <p:nvPr/>
          </p:nvSpPr>
          <p:spPr>
            <a:xfrm>
              <a:off x="3457576" y="1816300"/>
              <a:ext cx="5267325" cy="1930155"/>
            </a:xfrm>
            <a:custGeom>
              <a:avLst/>
              <a:gdLst>
                <a:gd name="connsiteX0" fmla="*/ 3158617 w 4710892"/>
                <a:gd name="connsiteY0" fmla="*/ 1445775 h 1726256"/>
                <a:gd name="connsiteX1" fmla="*/ 3143511 w 4710892"/>
                <a:gd name="connsiteY1" fmla="*/ 1541035 h 1726256"/>
                <a:gd name="connsiteX2" fmla="*/ 3147211 w 4710892"/>
                <a:gd name="connsiteY2" fmla="*/ 1541652 h 1726256"/>
                <a:gd name="connsiteX3" fmla="*/ 3161700 w 4710892"/>
                <a:gd name="connsiteY3" fmla="*/ 1446083 h 1726256"/>
                <a:gd name="connsiteX4" fmla="*/ 3158617 w 4710892"/>
                <a:gd name="connsiteY4" fmla="*/ 1445775 h 1726256"/>
                <a:gd name="connsiteX5" fmla="*/ 3102509 w 4710892"/>
                <a:gd name="connsiteY5" fmla="*/ 1383502 h 1726256"/>
                <a:gd name="connsiteX6" fmla="*/ 3084937 w 4710892"/>
                <a:gd name="connsiteY6" fmla="*/ 1468280 h 1726256"/>
                <a:gd name="connsiteX7" fmla="*/ 3102509 w 4710892"/>
                <a:gd name="connsiteY7" fmla="*/ 1383502 h 1726256"/>
                <a:gd name="connsiteX8" fmla="*/ 2042557 w 4710892"/>
                <a:gd name="connsiteY8" fmla="*/ 1318762 h 1726256"/>
                <a:gd name="connsiteX9" fmla="*/ 2025370 w 4710892"/>
                <a:gd name="connsiteY9" fmla="*/ 1329860 h 1726256"/>
                <a:gd name="connsiteX10" fmla="*/ 1929425 w 4710892"/>
                <a:gd name="connsiteY10" fmla="*/ 1419350 h 1726256"/>
                <a:gd name="connsiteX11" fmla="*/ 1929425 w 4710892"/>
                <a:gd name="connsiteY11" fmla="*/ 1473921 h 1726256"/>
                <a:gd name="connsiteX12" fmla="*/ 1936080 w 4710892"/>
                <a:gd name="connsiteY12" fmla="*/ 1473921 h 1726256"/>
                <a:gd name="connsiteX13" fmla="*/ 1936276 w 4710892"/>
                <a:gd name="connsiteY13" fmla="*/ 1467662 h 1726256"/>
                <a:gd name="connsiteX14" fmla="*/ 2006256 w 4710892"/>
                <a:gd name="connsiteY14" fmla="*/ 1394907 h 1726256"/>
                <a:gd name="connsiteX15" fmla="*/ 2057123 w 4710892"/>
                <a:gd name="connsiteY15" fmla="*/ 1330168 h 1726256"/>
                <a:gd name="connsiteX16" fmla="*/ 2062980 w 4710892"/>
                <a:gd name="connsiteY16" fmla="*/ 1318762 h 1726256"/>
                <a:gd name="connsiteX17" fmla="*/ 2042557 w 4710892"/>
                <a:gd name="connsiteY17" fmla="*/ 1318762 h 1726256"/>
                <a:gd name="connsiteX18" fmla="*/ 3045786 w 4710892"/>
                <a:gd name="connsiteY18" fmla="*/ 1314755 h 1726256"/>
                <a:gd name="connsiteX19" fmla="*/ 3033763 w 4710892"/>
                <a:gd name="connsiteY19" fmla="*/ 1320613 h 1726256"/>
                <a:gd name="connsiteX20" fmla="*/ 3031605 w 4710892"/>
                <a:gd name="connsiteY20" fmla="*/ 1355141 h 1726256"/>
                <a:gd name="connsiteX21" fmla="*/ 3047636 w 4710892"/>
                <a:gd name="connsiteY21" fmla="*/ 1325237 h 1726256"/>
                <a:gd name="connsiteX22" fmla="*/ 3045786 w 4710892"/>
                <a:gd name="connsiteY22" fmla="*/ 1314755 h 1726256"/>
                <a:gd name="connsiteX23" fmla="*/ 3826358 w 4710892"/>
                <a:gd name="connsiteY23" fmla="*/ 1281769 h 1726256"/>
                <a:gd name="connsiteX24" fmla="*/ 3817417 w 4710892"/>
                <a:gd name="connsiteY24" fmla="*/ 1289476 h 1726256"/>
                <a:gd name="connsiteX25" fmla="*/ 3826974 w 4710892"/>
                <a:gd name="connsiteY25" fmla="*/ 1298417 h 1726256"/>
                <a:gd name="connsiteX26" fmla="*/ 3831906 w 4710892"/>
                <a:gd name="connsiteY26" fmla="*/ 1292251 h 1726256"/>
                <a:gd name="connsiteX27" fmla="*/ 3826358 w 4710892"/>
                <a:gd name="connsiteY27" fmla="*/ 1281769 h 1726256"/>
                <a:gd name="connsiteX28" fmla="*/ 2734305 w 4710892"/>
                <a:gd name="connsiteY28" fmla="*/ 1255642 h 1726256"/>
                <a:gd name="connsiteX29" fmla="*/ 2727947 w 4710892"/>
                <a:gd name="connsiteY29" fmla="*/ 1256181 h 1726256"/>
                <a:gd name="connsiteX30" fmla="*/ 2727022 w 4710892"/>
                <a:gd name="connsiteY30" fmla="*/ 1271595 h 1726256"/>
                <a:gd name="connsiteX31" fmla="*/ 2740278 w 4710892"/>
                <a:gd name="connsiteY31" fmla="*/ 1289168 h 1726256"/>
                <a:gd name="connsiteX32" fmla="*/ 2833071 w 4710892"/>
                <a:gd name="connsiteY32" fmla="*/ 1420496 h 1726256"/>
                <a:gd name="connsiteX33" fmla="*/ 2888254 w 4710892"/>
                <a:gd name="connsiteY33" fmla="*/ 1520688 h 1726256"/>
                <a:gd name="connsiteX34" fmla="*/ 2904901 w 4710892"/>
                <a:gd name="connsiteY34" fmla="*/ 1548742 h 1726256"/>
                <a:gd name="connsiteX35" fmla="*/ 2904593 w 4710892"/>
                <a:gd name="connsiteY35" fmla="*/ 1510823 h 1726256"/>
                <a:gd name="connsiteX36" fmla="*/ 2872223 w 4710892"/>
                <a:gd name="connsiteY36" fmla="*/ 1446392 h 1726256"/>
                <a:gd name="connsiteX37" fmla="*/ 2862975 w 4710892"/>
                <a:gd name="connsiteY37" fmla="*/ 1435294 h 1726256"/>
                <a:gd name="connsiteX38" fmla="*/ 2785904 w 4710892"/>
                <a:gd name="connsiteY38" fmla="*/ 1319688 h 1726256"/>
                <a:gd name="connsiteX39" fmla="*/ 2739045 w 4710892"/>
                <a:gd name="connsiteY39" fmla="*/ 1260189 h 1726256"/>
                <a:gd name="connsiteX40" fmla="*/ 2734305 w 4710892"/>
                <a:gd name="connsiteY40" fmla="*/ 1255642 h 1726256"/>
                <a:gd name="connsiteX41" fmla="*/ 2086101 w 4710892"/>
                <a:gd name="connsiteY41" fmla="*/ 1189631 h 1726256"/>
                <a:gd name="connsiteX42" fmla="*/ 2065446 w 4710892"/>
                <a:gd name="connsiteY42" fmla="*/ 1193292 h 1726256"/>
                <a:gd name="connsiteX43" fmla="*/ 2040783 w 4710892"/>
                <a:gd name="connsiteY43" fmla="*/ 1236452 h 1726256"/>
                <a:gd name="connsiteX44" fmla="*/ 2050648 w 4710892"/>
                <a:gd name="connsiteY44" fmla="*/ 1258649 h 1726256"/>
                <a:gd name="connsiteX45" fmla="*/ 2069762 w 4710892"/>
                <a:gd name="connsiteY45" fmla="*/ 1254333 h 1726256"/>
                <a:gd name="connsiteX46" fmla="*/ 2107373 w 4710892"/>
                <a:gd name="connsiteY46" fmla="*/ 1199765 h 1726256"/>
                <a:gd name="connsiteX47" fmla="*/ 2106757 w 4710892"/>
                <a:gd name="connsiteY47" fmla="*/ 1194525 h 1726256"/>
                <a:gd name="connsiteX48" fmla="*/ 2086101 w 4710892"/>
                <a:gd name="connsiteY48" fmla="*/ 1189631 h 1726256"/>
                <a:gd name="connsiteX49" fmla="*/ 992622 w 4710892"/>
                <a:gd name="connsiteY49" fmla="*/ 1124237 h 1726256"/>
                <a:gd name="connsiteX50" fmla="*/ 969501 w 4710892"/>
                <a:gd name="connsiteY50" fmla="*/ 1146434 h 1726256"/>
                <a:gd name="connsiteX51" fmla="*/ 992622 w 4710892"/>
                <a:gd name="connsiteY51" fmla="*/ 1124237 h 1726256"/>
                <a:gd name="connsiteX52" fmla="*/ 771891 w 4710892"/>
                <a:gd name="connsiteY52" fmla="*/ 1021578 h 1726256"/>
                <a:gd name="connsiteX53" fmla="*/ 729348 w 4710892"/>
                <a:gd name="connsiteY53" fmla="*/ 1051790 h 1726256"/>
                <a:gd name="connsiteX54" fmla="*/ 655360 w 4710892"/>
                <a:gd name="connsiteY54" fmla="*/ 1131943 h 1726256"/>
                <a:gd name="connsiteX55" fmla="*/ 655669 w 4710892"/>
                <a:gd name="connsiteY55" fmla="*/ 1146124 h 1726256"/>
                <a:gd name="connsiteX56" fmla="*/ 665842 w 4710892"/>
                <a:gd name="connsiteY56" fmla="*/ 1143041 h 1726256"/>
                <a:gd name="connsiteX57" fmla="*/ 728115 w 4710892"/>
                <a:gd name="connsiteY57" fmla="*/ 1087550 h 1726256"/>
                <a:gd name="connsiteX58" fmla="*/ 771891 w 4710892"/>
                <a:gd name="connsiteY58" fmla="*/ 1021578 h 1726256"/>
                <a:gd name="connsiteX59" fmla="*/ 3636571 w 4710892"/>
                <a:gd name="connsiteY59" fmla="*/ 954950 h 1726256"/>
                <a:gd name="connsiteX60" fmla="*/ 3629981 w 4710892"/>
                <a:gd name="connsiteY60" fmla="*/ 956530 h 1726256"/>
                <a:gd name="connsiteX61" fmla="*/ 3598537 w 4710892"/>
                <a:gd name="connsiteY61" fmla="*/ 973178 h 1726256"/>
                <a:gd name="connsiteX62" fmla="*/ 3592063 w 4710892"/>
                <a:gd name="connsiteY62" fmla="*/ 986742 h 1726256"/>
                <a:gd name="connsiteX63" fmla="*/ 3600695 w 4710892"/>
                <a:gd name="connsiteY63" fmla="*/ 1029902 h 1726256"/>
                <a:gd name="connsiteX64" fmla="*/ 3623507 w 4710892"/>
                <a:gd name="connsiteY64" fmla="*/ 1049016 h 1726256"/>
                <a:gd name="connsiteX65" fmla="*/ 3630598 w 4710892"/>
                <a:gd name="connsiteY65" fmla="*/ 1048708 h 1726256"/>
                <a:gd name="connsiteX66" fmla="*/ 3642930 w 4710892"/>
                <a:gd name="connsiteY66" fmla="*/ 1036068 h 1726256"/>
                <a:gd name="connsiteX67" fmla="*/ 3638305 w 4710892"/>
                <a:gd name="connsiteY67" fmla="*/ 961463 h 1726256"/>
                <a:gd name="connsiteX68" fmla="*/ 3636571 w 4710892"/>
                <a:gd name="connsiteY68" fmla="*/ 954950 h 1726256"/>
                <a:gd name="connsiteX69" fmla="*/ 2559316 w 4710892"/>
                <a:gd name="connsiteY69" fmla="*/ 875144 h 1726256"/>
                <a:gd name="connsiteX70" fmla="*/ 2539586 w 4710892"/>
                <a:gd name="connsiteY70" fmla="*/ 883160 h 1726256"/>
                <a:gd name="connsiteX71" fmla="*/ 2411032 w 4710892"/>
                <a:gd name="connsiteY71" fmla="*/ 1041925 h 1726256"/>
                <a:gd name="connsiteX72" fmla="*/ 2407024 w 4710892"/>
                <a:gd name="connsiteY72" fmla="*/ 1058264 h 1726256"/>
                <a:gd name="connsiteX73" fmla="*/ 2423363 w 4710892"/>
                <a:gd name="connsiteY73" fmla="*/ 1076452 h 1726256"/>
                <a:gd name="connsiteX74" fmla="*/ 2438161 w 4710892"/>
                <a:gd name="connsiteY74" fmla="*/ 1069053 h 1726256"/>
                <a:gd name="connsiteX75" fmla="*/ 2454500 w 4710892"/>
                <a:gd name="connsiteY75" fmla="*/ 1050865 h 1726256"/>
                <a:gd name="connsiteX76" fmla="*/ 2568257 w 4710892"/>
                <a:gd name="connsiteY76" fmla="*/ 920153 h 1726256"/>
                <a:gd name="connsiteX77" fmla="*/ 2576889 w 4710892"/>
                <a:gd name="connsiteY77" fmla="*/ 895799 h 1726256"/>
                <a:gd name="connsiteX78" fmla="*/ 2559316 w 4710892"/>
                <a:gd name="connsiteY78" fmla="*/ 875144 h 1726256"/>
                <a:gd name="connsiteX79" fmla="*/ 2883552 w 4710892"/>
                <a:gd name="connsiteY79" fmla="*/ 852910 h 1726256"/>
                <a:gd name="connsiteX80" fmla="*/ 2875922 w 4710892"/>
                <a:gd name="connsiteY80" fmla="*/ 856956 h 1726256"/>
                <a:gd name="connsiteX81" fmla="*/ 2847868 w 4710892"/>
                <a:gd name="connsiteY81" fmla="*/ 909364 h 1726256"/>
                <a:gd name="connsiteX82" fmla="*/ 2883937 w 4710892"/>
                <a:gd name="connsiteY82" fmla="*/ 894567 h 1726256"/>
                <a:gd name="connsiteX83" fmla="*/ 2890720 w 4710892"/>
                <a:gd name="connsiteY83" fmla="*/ 857881 h 1726256"/>
                <a:gd name="connsiteX84" fmla="*/ 2883552 w 4710892"/>
                <a:gd name="connsiteY84" fmla="*/ 852910 h 1726256"/>
                <a:gd name="connsiteX85" fmla="*/ 2765287 w 4710892"/>
                <a:gd name="connsiteY85" fmla="*/ 852910 h 1726256"/>
                <a:gd name="connsiteX86" fmla="*/ 2757233 w 4710892"/>
                <a:gd name="connsiteY86" fmla="*/ 858189 h 1726256"/>
                <a:gd name="connsiteX87" fmla="*/ 2719930 w 4710892"/>
                <a:gd name="connsiteY87" fmla="*/ 929094 h 1726256"/>
                <a:gd name="connsiteX88" fmla="*/ 2778812 w 4710892"/>
                <a:gd name="connsiteY88" fmla="*/ 873295 h 1726256"/>
                <a:gd name="connsiteX89" fmla="*/ 2774496 w 4710892"/>
                <a:gd name="connsiteY89" fmla="*/ 854798 h 1726256"/>
                <a:gd name="connsiteX90" fmla="*/ 2765287 w 4710892"/>
                <a:gd name="connsiteY90" fmla="*/ 852910 h 1726256"/>
                <a:gd name="connsiteX91" fmla="*/ 2276775 w 4710892"/>
                <a:gd name="connsiteY91" fmla="*/ 839845 h 1726256"/>
                <a:gd name="connsiteX92" fmla="*/ 2284019 w 4710892"/>
                <a:gd name="connsiteY92" fmla="*/ 843699 h 1726256"/>
                <a:gd name="connsiteX93" fmla="*/ 2239318 w 4710892"/>
                <a:gd name="connsiteY93" fmla="*/ 913062 h 1726256"/>
                <a:gd name="connsiteX94" fmla="*/ 2222362 w 4710892"/>
                <a:gd name="connsiteY94" fmla="*/ 916454 h 1726256"/>
                <a:gd name="connsiteX95" fmla="*/ 2184751 w 4710892"/>
                <a:gd name="connsiteY95" fmla="*/ 929094 h 1726256"/>
                <a:gd name="connsiteX96" fmla="*/ 2269530 w 4710892"/>
                <a:gd name="connsiteY96" fmla="*/ 843390 h 1726256"/>
                <a:gd name="connsiteX97" fmla="*/ 2276775 w 4710892"/>
                <a:gd name="connsiteY97" fmla="*/ 839845 h 1726256"/>
                <a:gd name="connsiteX98" fmla="*/ 2493651 w 4710892"/>
                <a:gd name="connsiteY98" fmla="*/ 767861 h 1726256"/>
                <a:gd name="connsiteX99" fmla="*/ 2489027 w 4710892"/>
                <a:gd name="connsiteY99" fmla="*/ 770944 h 1726256"/>
                <a:gd name="connsiteX100" fmla="*/ 2371263 w 4710892"/>
                <a:gd name="connsiteY100" fmla="*/ 877301 h 1726256"/>
                <a:gd name="connsiteX101" fmla="*/ 2324404 w 4710892"/>
                <a:gd name="connsiteY101" fmla="*/ 956839 h 1726256"/>
                <a:gd name="connsiteX102" fmla="*/ 2308373 w 4710892"/>
                <a:gd name="connsiteY102" fmla="*/ 1005239 h 1726256"/>
                <a:gd name="connsiteX103" fmla="*/ 2273229 w 4710892"/>
                <a:gd name="connsiteY103" fmla="*/ 1058880 h 1726256"/>
                <a:gd name="connsiteX104" fmla="*/ 2230686 w 4710892"/>
                <a:gd name="connsiteY104" fmla="*/ 1127935 h 1726256"/>
                <a:gd name="connsiteX105" fmla="*/ 2237776 w 4710892"/>
                <a:gd name="connsiteY105" fmla="*/ 1150440 h 1726256"/>
                <a:gd name="connsiteX106" fmla="*/ 2262131 w 4710892"/>
                <a:gd name="connsiteY106" fmla="*/ 1146432 h 1726256"/>
                <a:gd name="connsiteX107" fmla="*/ 2322862 w 4710892"/>
                <a:gd name="connsiteY107" fmla="*/ 1056722 h 1726256"/>
                <a:gd name="connsiteX108" fmla="*/ 2453883 w 4710892"/>
                <a:gd name="connsiteY108" fmla="*/ 893640 h 1726256"/>
                <a:gd name="connsiteX109" fmla="*/ 2486252 w 4710892"/>
                <a:gd name="connsiteY109" fmla="*/ 847398 h 1726256"/>
                <a:gd name="connsiteX110" fmla="*/ 2487486 w 4710892"/>
                <a:gd name="connsiteY110" fmla="*/ 829826 h 1726256"/>
                <a:gd name="connsiteX111" fmla="*/ 2486869 w 4710892"/>
                <a:gd name="connsiteY111" fmla="*/ 794065 h 1726256"/>
                <a:gd name="connsiteX112" fmla="*/ 2493651 w 4710892"/>
                <a:gd name="connsiteY112" fmla="*/ 767861 h 1726256"/>
                <a:gd name="connsiteX113" fmla="*/ 3511910 w 4710892"/>
                <a:gd name="connsiteY113" fmla="*/ 721620 h 1726256"/>
                <a:gd name="connsiteX114" fmla="*/ 3503278 w 4710892"/>
                <a:gd name="connsiteY114" fmla="*/ 728402 h 1726256"/>
                <a:gd name="connsiteX115" fmla="*/ 3486322 w 4710892"/>
                <a:gd name="connsiteY115" fmla="*/ 771870 h 1726256"/>
                <a:gd name="connsiteX116" fmla="*/ 3472449 w 4710892"/>
                <a:gd name="connsiteY116" fmla="*/ 809173 h 1726256"/>
                <a:gd name="connsiteX117" fmla="*/ 3472449 w 4710892"/>
                <a:gd name="connsiteY117" fmla="*/ 820271 h 1726256"/>
                <a:gd name="connsiteX118" fmla="*/ 3493413 w 4710892"/>
                <a:gd name="connsiteY118" fmla="*/ 875454 h 1726256"/>
                <a:gd name="connsiteX119" fmla="*/ 3523316 w 4710892"/>
                <a:gd name="connsiteY119" fmla="*/ 917689 h 1726256"/>
                <a:gd name="connsiteX120" fmla="*/ 3533181 w 4710892"/>
                <a:gd name="connsiteY120" fmla="*/ 931562 h 1726256"/>
                <a:gd name="connsiteX121" fmla="*/ 3550753 w 4710892"/>
                <a:gd name="connsiteY121" fmla="*/ 926013 h 1726256"/>
                <a:gd name="connsiteX122" fmla="*/ 3583432 w 4710892"/>
                <a:gd name="connsiteY122" fmla="*/ 831986 h 1726256"/>
                <a:gd name="connsiteX123" fmla="*/ 3584665 w 4710892"/>
                <a:gd name="connsiteY123" fmla="*/ 799616 h 1726256"/>
                <a:gd name="connsiteX124" fmla="*/ 3572642 w 4710892"/>
                <a:gd name="connsiteY124" fmla="*/ 794992 h 1726256"/>
                <a:gd name="connsiteX125" fmla="*/ 3546746 w 4710892"/>
                <a:gd name="connsiteY125" fmla="*/ 811331 h 1726256"/>
                <a:gd name="connsiteX126" fmla="*/ 3535031 w 4710892"/>
                <a:gd name="connsiteY126" fmla="*/ 814414 h 1726256"/>
                <a:gd name="connsiteX127" fmla="*/ 3531023 w 4710892"/>
                <a:gd name="connsiteY127" fmla="*/ 799924 h 1726256"/>
                <a:gd name="connsiteX128" fmla="*/ 3539964 w 4710892"/>
                <a:gd name="connsiteY128" fmla="*/ 765396 h 1726256"/>
                <a:gd name="connsiteX129" fmla="*/ 3511910 w 4710892"/>
                <a:gd name="connsiteY129" fmla="*/ 721620 h 1726256"/>
                <a:gd name="connsiteX130" fmla="*/ 3472296 w 4710892"/>
                <a:gd name="connsiteY130" fmla="*/ 622814 h 1726256"/>
                <a:gd name="connsiteX131" fmla="*/ 3461044 w 4710892"/>
                <a:gd name="connsiteY131" fmla="*/ 627901 h 1726256"/>
                <a:gd name="connsiteX132" fmla="*/ 3452720 w 4710892"/>
                <a:gd name="connsiteY132" fmla="*/ 633142 h 1726256"/>
                <a:gd name="connsiteX133" fmla="*/ 3434839 w 4710892"/>
                <a:gd name="connsiteY133" fmla="*/ 657188 h 1726256"/>
                <a:gd name="connsiteX134" fmla="*/ 3418808 w 4710892"/>
                <a:gd name="connsiteY134" fmla="*/ 709904 h 1726256"/>
                <a:gd name="connsiteX135" fmla="*/ 3402160 w 4710892"/>
                <a:gd name="connsiteY135" fmla="*/ 762313 h 1726256"/>
                <a:gd name="connsiteX136" fmla="*/ 3432064 w 4710892"/>
                <a:gd name="connsiteY136" fmla="*/ 797766 h 1726256"/>
                <a:gd name="connsiteX137" fmla="*/ 3468750 w 4710892"/>
                <a:gd name="connsiteY137" fmla="*/ 778344 h 1726256"/>
                <a:gd name="connsiteX138" fmla="*/ 3496188 w 4710892"/>
                <a:gd name="connsiteY138" fmla="*/ 725627 h 1726256"/>
                <a:gd name="connsiteX139" fmla="*/ 3499271 w 4710892"/>
                <a:gd name="connsiteY139" fmla="*/ 709904 h 1726256"/>
                <a:gd name="connsiteX140" fmla="*/ 3477074 w 4710892"/>
                <a:gd name="connsiteY140" fmla="*/ 633450 h 1726256"/>
                <a:gd name="connsiteX141" fmla="*/ 3472296 w 4710892"/>
                <a:gd name="connsiteY141" fmla="*/ 622814 h 1726256"/>
                <a:gd name="connsiteX142" fmla="*/ 3374801 w 4710892"/>
                <a:gd name="connsiteY142" fmla="*/ 567863 h 1726256"/>
                <a:gd name="connsiteX143" fmla="*/ 3344204 w 4710892"/>
                <a:gd name="connsiteY143" fmla="*/ 582892 h 1726256"/>
                <a:gd name="connsiteX144" fmla="*/ 3308751 w 4710892"/>
                <a:gd name="connsiteY144" fmla="*/ 625126 h 1726256"/>
                <a:gd name="connsiteX145" fmla="*/ 3319541 w 4710892"/>
                <a:gd name="connsiteY145" fmla="*/ 658729 h 1726256"/>
                <a:gd name="connsiteX146" fmla="*/ 3343279 w 4710892"/>
                <a:gd name="connsiteY146" fmla="*/ 697573 h 1726256"/>
                <a:gd name="connsiteX147" fmla="*/ 3342663 w 4710892"/>
                <a:gd name="connsiteY147" fmla="*/ 703430 h 1726256"/>
                <a:gd name="connsiteX148" fmla="*/ 3355302 w 4710892"/>
                <a:gd name="connsiteY148" fmla="*/ 725318 h 1726256"/>
                <a:gd name="connsiteX149" fmla="*/ 3387056 w 4710892"/>
                <a:gd name="connsiteY149" fmla="*/ 720694 h 1726256"/>
                <a:gd name="connsiteX150" fmla="*/ 3396305 w 4710892"/>
                <a:gd name="connsiteY150" fmla="*/ 709288 h 1726256"/>
                <a:gd name="connsiteX151" fmla="*/ 3410486 w 4710892"/>
                <a:gd name="connsiteY151" fmla="*/ 674144 h 1726256"/>
                <a:gd name="connsiteX152" fmla="*/ 3422509 w 4710892"/>
                <a:gd name="connsiteY152" fmla="*/ 651947 h 1726256"/>
                <a:gd name="connsiteX153" fmla="*/ 3440389 w 4710892"/>
                <a:gd name="connsiteY153" fmla="*/ 615878 h 1726256"/>
                <a:gd name="connsiteX154" fmla="*/ 3443780 w 4710892"/>
                <a:gd name="connsiteY154" fmla="*/ 592757 h 1726256"/>
                <a:gd name="connsiteX155" fmla="*/ 3435457 w 4710892"/>
                <a:gd name="connsiteY155" fmla="*/ 578268 h 1726256"/>
                <a:gd name="connsiteX156" fmla="*/ 3408636 w 4710892"/>
                <a:gd name="connsiteY156" fmla="*/ 569944 h 1726256"/>
                <a:gd name="connsiteX157" fmla="*/ 3374801 w 4710892"/>
                <a:gd name="connsiteY157" fmla="*/ 567863 h 1726256"/>
                <a:gd name="connsiteX158" fmla="*/ 2505367 w 4710892"/>
                <a:gd name="connsiteY158" fmla="*/ 497498 h 1726256"/>
                <a:gd name="connsiteX159" fmla="*/ 2444326 w 4710892"/>
                <a:gd name="connsiteY159" fmla="*/ 576110 h 1726256"/>
                <a:gd name="connsiteX160" fmla="*/ 2505367 w 4710892"/>
                <a:gd name="connsiteY160" fmla="*/ 497498 h 1726256"/>
                <a:gd name="connsiteX161" fmla="*/ 1467070 w 4710892"/>
                <a:gd name="connsiteY161" fmla="*/ 353838 h 1726256"/>
                <a:gd name="connsiteX162" fmla="*/ 1446107 w 4710892"/>
                <a:gd name="connsiteY162" fmla="*/ 364628 h 1726256"/>
                <a:gd name="connsiteX163" fmla="*/ 1345298 w 4710892"/>
                <a:gd name="connsiteY163" fmla="*/ 483933 h 1726256"/>
                <a:gd name="connsiteX164" fmla="*/ 1324643 w 4710892"/>
                <a:gd name="connsiteY164" fmla="*/ 511371 h 1726256"/>
                <a:gd name="connsiteX165" fmla="*/ 1335125 w 4710892"/>
                <a:gd name="connsiteY165" fmla="*/ 549906 h 1726256"/>
                <a:gd name="connsiteX166" fmla="*/ 1341290 w 4710892"/>
                <a:gd name="connsiteY166" fmla="*/ 561929 h 1726256"/>
                <a:gd name="connsiteX167" fmla="*/ 1332658 w 4710892"/>
                <a:gd name="connsiteY167" fmla="*/ 570561 h 1726256"/>
                <a:gd name="connsiteX168" fmla="*/ 1283641 w 4710892"/>
                <a:gd name="connsiteY168" fmla="*/ 597073 h 1726256"/>
                <a:gd name="connsiteX169" fmla="*/ 1172968 w 4710892"/>
                <a:gd name="connsiteY169" fmla="*/ 707438 h 1726256"/>
                <a:gd name="connsiteX170" fmla="*/ 993546 w 4710892"/>
                <a:gd name="connsiteY170" fmla="*/ 888092 h 1726256"/>
                <a:gd name="connsiteX171" fmla="*/ 959944 w 4710892"/>
                <a:gd name="connsiteY171" fmla="*/ 916763 h 1726256"/>
                <a:gd name="connsiteX172" fmla="*/ 938056 w 4710892"/>
                <a:gd name="connsiteY172" fmla="*/ 915221 h 1726256"/>
                <a:gd name="connsiteX173" fmla="*/ 943913 w 4710892"/>
                <a:gd name="connsiteY173" fmla="*/ 899499 h 1726256"/>
                <a:gd name="connsiteX174" fmla="*/ 1106687 w 4710892"/>
                <a:gd name="connsiteY174" fmla="*/ 729943 h 1726256"/>
                <a:gd name="connsiteX175" fmla="*/ 1221985 w 4710892"/>
                <a:gd name="connsiteY175" fmla="*/ 608788 h 1726256"/>
                <a:gd name="connsiteX176" fmla="*/ 1250655 w 4710892"/>
                <a:gd name="connsiteY176" fmla="*/ 570561 h 1726256"/>
                <a:gd name="connsiteX177" fmla="*/ 1236474 w 4710892"/>
                <a:gd name="connsiteY177" fmla="*/ 542815 h 1726256"/>
                <a:gd name="connsiteX178" fmla="*/ 1208420 w 4710892"/>
                <a:gd name="connsiteY178" fmla="*/ 552372 h 1726256"/>
                <a:gd name="connsiteX179" fmla="*/ 1177284 w 4710892"/>
                <a:gd name="connsiteY179" fmla="*/ 583817 h 1726256"/>
                <a:gd name="connsiteX180" fmla="*/ 1077708 w 4710892"/>
                <a:gd name="connsiteY180" fmla="*/ 700965 h 1726256"/>
                <a:gd name="connsiteX181" fmla="*/ 1053970 w 4710892"/>
                <a:gd name="connsiteY181" fmla="*/ 723469 h 1726256"/>
                <a:gd name="connsiteX182" fmla="*/ 1053662 w 4710892"/>
                <a:gd name="connsiteY182" fmla="*/ 720078 h 1726256"/>
                <a:gd name="connsiteX183" fmla="*/ 1060135 w 4710892"/>
                <a:gd name="connsiteY183" fmla="*/ 698806 h 1726256"/>
                <a:gd name="connsiteX184" fmla="*/ 1063527 w 4710892"/>
                <a:gd name="connsiteY184" fmla="*/ 680926 h 1726256"/>
                <a:gd name="connsiteX185" fmla="*/ 1041639 w 4710892"/>
                <a:gd name="connsiteY185" fmla="*/ 664279 h 1726256"/>
                <a:gd name="connsiteX186" fmla="*/ 1016359 w 4710892"/>
                <a:gd name="connsiteY186" fmla="*/ 678768 h 1726256"/>
                <a:gd name="connsiteX187" fmla="*/ 822758 w 4710892"/>
                <a:gd name="connsiteY187" fmla="*/ 948824 h 1726256"/>
                <a:gd name="connsiteX188" fmla="*/ 813201 w 4710892"/>
                <a:gd name="connsiteY188" fmla="*/ 974720 h 1726256"/>
                <a:gd name="connsiteX189" fmla="*/ 840638 w 4710892"/>
                <a:gd name="connsiteY189" fmla="*/ 975336 h 1726256"/>
                <a:gd name="connsiteX190" fmla="*/ 841871 w 4710892"/>
                <a:gd name="connsiteY190" fmla="*/ 975028 h 1726256"/>
                <a:gd name="connsiteX191" fmla="*/ 869308 w 4710892"/>
                <a:gd name="connsiteY191" fmla="*/ 993525 h 1726256"/>
                <a:gd name="connsiteX192" fmla="*/ 859443 w 4710892"/>
                <a:gd name="connsiteY192" fmla="*/ 1027436 h 1726256"/>
                <a:gd name="connsiteX193" fmla="*/ 788538 w 4710892"/>
                <a:gd name="connsiteY193" fmla="*/ 1112522 h 1726256"/>
                <a:gd name="connsiteX194" fmla="*/ 779906 w 4710892"/>
                <a:gd name="connsiteY194" fmla="*/ 1133177 h 1726256"/>
                <a:gd name="connsiteX195" fmla="*/ 794087 w 4710892"/>
                <a:gd name="connsiteY195" fmla="*/ 1123004 h 1726256"/>
                <a:gd name="connsiteX196" fmla="*/ 834780 w 4710892"/>
                <a:gd name="connsiteY196" fmla="*/ 1091251 h 1726256"/>
                <a:gd name="connsiteX197" fmla="*/ 866842 w 4710892"/>
                <a:gd name="connsiteY197" fmla="*/ 1091559 h 1726256"/>
                <a:gd name="connsiteX198" fmla="*/ 869000 w 4710892"/>
                <a:gd name="connsiteY198" fmla="*/ 1123004 h 1726256"/>
                <a:gd name="connsiteX199" fmla="*/ 850811 w 4710892"/>
                <a:gd name="connsiteY199" fmla="*/ 1146125 h 1726256"/>
                <a:gd name="connsiteX200" fmla="*/ 767575 w 4710892"/>
                <a:gd name="connsiteY200" fmla="*/ 1229670 h 1726256"/>
                <a:gd name="connsiteX201" fmla="*/ 763875 w 4710892"/>
                <a:gd name="connsiteY201" fmla="*/ 1244775 h 1726256"/>
                <a:gd name="connsiteX202" fmla="*/ 779290 w 4710892"/>
                <a:gd name="connsiteY202" fmla="*/ 1244775 h 1726256"/>
                <a:gd name="connsiteX203" fmla="*/ 785147 w 4710892"/>
                <a:gd name="connsiteY203" fmla="*/ 1240151 h 1726256"/>
                <a:gd name="connsiteX204" fmla="*/ 929732 w 4710892"/>
                <a:gd name="connsiteY204" fmla="*/ 1104815 h 1726256"/>
                <a:gd name="connsiteX205" fmla="*/ 952545 w 4710892"/>
                <a:gd name="connsiteY205" fmla="*/ 1074912 h 1726256"/>
                <a:gd name="connsiteX206" fmla="*/ 996938 w 4710892"/>
                <a:gd name="connsiteY206" fmla="*/ 1014488 h 1726256"/>
                <a:gd name="connsiteX207" fmla="*/ 1027766 w 4710892"/>
                <a:gd name="connsiteY207" fmla="*/ 1020037 h 1726256"/>
                <a:gd name="connsiteX208" fmla="*/ 1029307 w 4710892"/>
                <a:gd name="connsiteY208" fmla="*/ 1048091 h 1726256"/>
                <a:gd name="connsiteX209" fmla="*/ 998171 w 4710892"/>
                <a:gd name="connsiteY209" fmla="*/ 1114989 h 1726256"/>
                <a:gd name="connsiteX210" fmla="*/ 1022525 w 4710892"/>
                <a:gd name="connsiteY210" fmla="*/ 1098341 h 1726256"/>
                <a:gd name="connsiteX211" fmla="*/ 1155704 w 4710892"/>
                <a:gd name="connsiteY211" fmla="*/ 964238 h 1726256"/>
                <a:gd name="connsiteX212" fmla="*/ 1196089 w 4710892"/>
                <a:gd name="connsiteY212" fmla="*/ 960539 h 1726256"/>
                <a:gd name="connsiteX213" fmla="*/ 1205338 w 4710892"/>
                <a:gd name="connsiteY213" fmla="*/ 968554 h 1726256"/>
                <a:gd name="connsiteX214" fmla="*/ 1236783 w 4710892"/>
                <a:gd name="connsiteY214" fmla="*/ 992908 h 1726256"/>
                <a:gd name="connsiteX215" fmla="*/ 1272852 w 4710892"/>
                <a:gd name="connsiteY215" fmla="*/ 973795 h 1726256"/>
                <a:gd name="connsiteX216" fmla="*/ 1339441 w 4710892"/>
                <a:gd name="connsiteY216" fmla="*/ 946975 h 1726256"/>
                <a:gd name="connsiteX217" fmla="*/ 1372119 w 4710892"/>
                <a:gd name="connsiteY217" fmla="*/ 928169 h 1726256"/>
                <a:gd name="connsiteX218" fmla="*/ 1550923 w 4710892"/>
                <a:gd name="connsiteY218" fmla="*/ 699423 h 1726256"/>
                <a:gd name="connsiteX219" fmla="*/ 1562329 w 4710892"/>
                <a:gd name="connsiteY219" fmla="*/ 679076 h 1726256"/>
                <a:gd name="connsiteX220" fmla="*/ 1551848 w 4710892"/>
                <a:gd name="connsiteY220" fmla="*/ 658730 h 1726256"/>
                <a:gd name="connsiteX221" fmla="*/ 1484026 w 4710892"/>
                <a:gd name="connsiteY221" fmla="*/ 627593 h 1726256"/>
                <a:gd name="connsiteX222" fmla="*/ 1437475 w 4710892"/>
                <a:gd name="connsiteY222" fmla="*/ 622969 h 1726256"/>
                <a:gd name="connsiteX223" fmla="*/ 1422061 w 4710892"/>
                <a:gd name="connsiteY223" fmla="*/ 630368 h 1726256"/>
                <a:gd name="connsiteX224" fmla="*/ 1361637 w 4710892"/>
                <a:gd name="connsiteY224" fmla="*/ 682159 h 1726256"/>
                <a:gd name="connsiteX225" fmla="*/ 1316628 w 4710892"/>
                <a:gd name="connsiteY225" fmla="*/ 725627 h 1726256"/>
                <a:gd name="connsiteX226" fmla="*/ 1304605 w 4710892"/>
                <a:gd name="connsiteY226" fmla="*/ 721928 h 1726256"/>
                <a:gd name="connsiteX227" fmla="*/ 1311695 w 4710892"/>
                <a:gd name="connsiteY227" fmla="*/ 699731 h 1726256"/>
                <a:gd name="connsiteX228" fmla="*/ 1387225 w 4710892"/>
                <a:gd name="connsiteY228" fmla="*/ 607247 h 1726256"/>
                <a:gd name="connsiteX229" fmla="*/ 1481251 w 4710892"/>
                <a:gd name="connsiteY229" fmla="*/ 493490 h 1726256"/>
                <a:gd name="connsiteX230" fmla="*/ 1478476 w 4710892"/>
                <a:gd name="connsiteY230" fmla="*/ 468211 h 1726256"/>
                <a:gd name="connsiteX231" fmla="*/ 1466762 w 4710892"/>
                <a:gd name="connsiteY231" fmla="*/ 459271 h 1726256"/>
                <a:gd name="connsiteX232" fmla="*/ 1463062 w 4710892"/>
                <a:gd name="connsiteY232" fmla="*/ 439849 h 1726256"/>
                <a:gd name="connsiteX233" fmla="*/ 1491424 w 4710892"/>
                <a:gd name="connsiteY233" fmla="*/ 388057 h 1726256"/>
                <a:gd name="connsiteX234" fmla="*/ 1467070 w 4710892"/>
                <a:gd name="connsiteY234" fmla="*/ 353838 h 1726256"/>
                <a:gd name="connsiteX235" fmla="*/ 2526637 w 4710892"/>
                <a:gd name="connsiteY235" fmla="*/ 345515 h 1726256"/>
                <a:gd name="connsiteX236" fmla="*/ 2519547 w 4710892"/>
                <a:gd name="connsiteY236" fmla="*/ 385283 h 1726256"/>
                <a:gd name="connsiteX237" fmla="*/ 2377120 w 4710892"/>
                <a:gd name="connsiteY237" fmla="*/ 582585 h 1726256"/>
                <a:gd name="connsiteX238" fmla="*/ 2282477 w 4710892"/>
                <a:gd name="connsiteY238" fmla="*/ 669212 h 1726256"/>
                <a:gd name="connsiteX239" fmla="*/ 2262747 w 4710892"/>
                <a:gd name="connsiteY239" fmla="*/ 668596 h 1726256"/>
                <a:gd name="connsiteX240" fmla="*/ 2261822 w 4710892"/>
                <a:gd name="connsiteY240" fmla="*/ 661813 h 1726256"/>
                <a:gd name="connsiteX241" fmla="*/ 2276620 w 4710892"/>
                <a:gd name="connsiteY241" fmla="*/ 637768 h 1726256"/>
                <a:gd name="connsiteX242" fmla="*/ 2441860 w 4710892"/>
                <a:gd name="connsiteY242" fmla="*/ 434609 h 1726256"/>
                <a:gd name="connsiteX243" fmla="*/ 2526637 w 4710892"/>
                <a:gd name="connsiteY243" fmla="*/ 345515 h 1726256"/>
                <a:gd name="connsiteX244" fmla="*/ 2698043 w 4710892"/>
                <a:gd name="connsiteY244" fmla="*/ 315302 h 1726256"/>
                <a:gd name="connsiteX245" fmla="*/ 2684787 w 4710892"/>
                <a:gd name="connsiteY245" fmla="*/ 317152 h 1726256"/>
                <a:gd name="connsiteX246" fmla="*/ 2664749 w 4710892"/>
                <a:gd name="connsiteY246" fmla="*/ 333183 h 1726256"/>
                <a:gd name="connsiteX247" fmla="*/ 2662590 w 4710892"/>
                <a:gd name="connsiteY247" fmla="*/ 381275 h 1726256"/>
                <a:gd name="connsiteX248" fmla="*/ 2663515 w 4710892"/>
                <a:gd name="connsiteY248" fmla="*/ 382199 h 1726256"/>
                <a:gd name="connsiteX249" fmla="*/ 2670298 w 4710892"/>
                <a:gd name="connsiteY249" fmla="*/ 382508 h 1726256"/>
                <a:gd name="connsiteX250" fmla="*/ 2705751 w 4710892"/>
                <a:gd name="connsiteY250" fmla="*/ 337190 h 1726256"/>
                <a:gd name="connsiteX251" fmla="*/ 2708217 w 4710892"/>
                <a:gd name="connsiteY251" fmla="*/ 328558 h 1726256"/>
                <a:gd name="connsiteX252" fmla="*/ 2698043 w 4710892"/>
                <a:gd name="connsiteY252" fmla="*/ 315302 h 1726256"/>
                <a:gd name="connsiteX253" fmla="*/ 2598044 w 4710892"/>
                <a:gd name="connsiteY253" fmla="*/ 105477 h 1726256"/>
                <a:gd name="connsiteX254" fmla="*/ 2587369 w 4710892"/>
                <a:gd name="connsiteY254" fmla="*/ 112760 h 1726256"/>
                <a:gd name="connsiteX255" fmla="*/ 2539585 w 4710892"/>
                <a:gd name="connsiteY255" fmla="*/ 167326 h 1726256"/>
                <a:gd name="connsiteX256" fmla="*/ 2452033 w 4710892"/>
                <a:gd name="connsiteY256" fmla="*/ 253645 h 1726256"/>
                <a:gd name="connsiteX257" fmla="*/ 2370030 w 4710892"/>
                <a:gd name="connsiteY257" fmla="*/ 350138 h 1726256"/>
                <a:gd name="connsiteX258" fmla="*/ 2366947 w 4710892"/>
                <a:gd name="connsiteY258" fmla="*/ 356612 h 1726256"/>
                <a:gd name="connsiteX259" fmla="*/ 2311456 w 4710892"/>
                <a:gd name="connsiteY259" fmla="*/ 447555 h 1726256"/>
                <a:gd name="connsiteX260" fmla="*/ 2199549 w 4710892"/>
                <a:gd name="connsiteY260" fmla="*/ 576726 h 1726256"/>
                <a:gd name="connsiteX261" fmla="*/ 2194925 w 4710892"/>
                <a:gd name="connsiteY261" fmla="*/ 583816 h 1726256"/>
                <a:gd name="connsiteX262" fmla="*/ 2251341 w 4710892"/>
                <a:gd name="connsiteY262" fmla="*/ 579500 h 1726256"/>
                <a:gd name="connsiteX263" fmla="*/ 2251032 w 4710892"/>
                <a:gd name="connsiteY263" fmla="*/ 583816 h 1726256"/>
                <a:gd name="connsiteX264" fmla="*/ 2114155 w 4710892"/>
                <a:gd name="connsiteY264" fmla="*/ 799922 h 1726256"/>
                <a:gd name="connsiteX265" fmla="*/ 2052190 w 4710892"/>
                <a:gd name="connsiteY265" fmla="*/ 874835 h 1726256"/>
                <a:gd name="connsiteX266" fmla="*/ 2034310 w 4710892"/>
                <a:gd name="connsiteY266" fmla="*/ 878534 h 1726256"/>
                <a:gd name="connsiteX267" fmla="*/ 2004406 w 4710892"/>
                <a:gd name="connsiteY267" fmla="*/ 864045 h 1726256"/>
                <a:gd name="connsiteX268" fmla="*/ 2001940 w 4710892"/>
                <a:gd name="connsiteY268" fmla="*/ 839999 h 1726256"/>
                <a:gd name="connsiteX269" fmla="*/ 2085793 w 4710892"/>
                <a:gd name="connsiteY269" fmla="*/ 762003 h 1726256"/>
                <a:gd name="connsiteX270" fmla="*/ 2119396 w 4710892"/>
                <a:gd name="connsiteY270" fmla="*/ 723160 h 1726256"/>
                <a:gd name="connsiteX271" fmla="*/ 2126486 w 4710892"/>
                <a:gd name="connsiteY271" fmla="*/ 700963 h 1726256"/>
                <a:gd name="connsiteX272" fmla="*/ 2150532 w 4710892"/>
                <a:gd name="connsiteY272" fmla="*/ 650097 h 1726256"/>
                <a:gd name="connsiteX273" fmla="*/ 2168721 w 4710892"/>
                <a:gd name="connsiteY273" fmla="*/ 626975 h 1726256"/>
                <a:gd name="connsiteX274" fmla="*/ 2167488 w 4710892"/>
                <a:gd name="connsiteY274" fmla="*/ 604163 h 1726256"/>
                <a:gd name="connsiteX275" fmla="*/ 2145908 w 4710892"/>
                <a:gd name="connsiteY275" fmla="*/ 600771 h 1726256"/>
                <a:gd name="connsiteX276" fmla="*/ 2112614 w 4710892"/>
                <a:gd name="connsiteY276" fmla="*/ 635299 h 1726256"/>
                <a:gd name="connsiteX277" fmla="*/ 1979436 w 4710892"/>
                <a:gd name="connsiteY277" fmla="*/ 786666 h 1726256"/>
                <a:gd name="connsiteX278" fmla="*/ 1934734 w 4710892"/>
                <a:gd name="connsiteY278" fmla="*/ 820577 h 1726256"/>
                <a:gd name="connsiteX279" fmla="*/ 1945525 w 4710892"/>
                <a:gd name="connsiteY279" fmla="*/ 802697 h 1726256"/>
                <a:gd name="connsiteX280" fmla="*/ 1989301 w 4710892"/>
                <a:gd name="connsiteY280" fmla="*/ 731483 h 1726256"/>
                <a:gd name="connsiteX281" fmla="*/ 1986526 w 4710892"/>
                <a:gd name="connsiteY281" fmla="*/ 708362 h 1726256"/>
                <a:gd name="connsiteX282" fmla="*/ 1966488 w 4710892"/>
                <a:gd name="connsiteY282" fmla="*/ 709595 h 1726256"/>
                <a:gd name="connsiteX283" fmla="*/ 1951382 w 4710892"/>
                <a:gd name="connsiteY283" fmla="*/ 723776 h 1726256"/>
                <a:gd name="connsiteX284" fmla="*/ 1789841 w 4710892"/>
                <a:gd name="connsiteY284" fmla="*/ 924160 h 1726256"/>
                <a:gd name="connsiteX285" fmla="*/ 1746990 w 4710892"/>
                <a:gd name="connsiteY285" fmla="*/ 999689 h 1726256"/>
                <a:gd name="connsiteX286" fmla="*/ 1716470 w 4710892"/>
                <a:gd name="connsiteY286" fmla="*/ 1040999 h 1726256"/>
                <a:gd name="connsiteX287" fmla="*/ 1487108 w 4710892"/>
                <a:gd name="connsiteY287" fmla="*/ 1272828 h 1726256"/>
                <a:gd name="connsiteX288" fmla="*/ 1408034 w 4710892"/>
                <a:gd name="connsiteY288" fmla="*/ 1357837 h 1726256"/>
                <a:gd name="connsiteX289" fmla="*/ 1367142 w 4710892"/>
                <a:gd name="connsiteY289" fmla="*/ 1419272 h 1726256"/>
                <a:gd name="connsiteX290" fmla="*/ 1415071 w 4710892"/>
                <a:gd name="connsiteY290" fmla="*/ 1419272 h 1726256"/>
                <a:gd name="connsiteX291" fmla="*/ 1437783 w 4710892"/>
                <a:gd name="connsiteY291" fmla="*/ 1380418 h 1726256"/>
                <a:gd name="connsiteX292" fmla="*/ 1615662 w 4710892"/>
                <a:gd name="connsiteY292" fmla="*/ 1198224 h 1726256"/>
                <a:gd name="connsiteX293" fmla="*/ 1662521 w 4710892"/>
                <a:gd name="connsiteY293" fmla="*/ 1170170 h 1726256"/>
                <a:gd name="connsiteX294" fmla="*/ 1694274 w 4710892"/>
                <a:gd name="connsiteY294" fmla="*/ 1145816 h 1726256"/>
                <a:gd name="connsiteX295" fmla="*/ 1787375 w 4710892"/>
                <a:gd name="connsiteY295" fmla="*/ 1031443 h 1726256"/>
                <a:gd name="connsiteX296" fmla="*/ 1869995 w 4710892"/>
                <a:gd name="connsiteY296" fmla="*/ 968861 h 1726256"/>
                <a:gd name="connsiteX297" fmla="*/ 1889109 w 4710892"/>
                <a:gd name="connsiteY297" fmla="*/ 953755 h 1726256"/>
                <a:gd name="connsiteX298" fmla="*/ 1919320 w 4710892"/>
                <a:gd name="connsiteY298" fmla="*/ 941424 h 1726256"/>
                <a:gd name="connsiteX299" fmla="*/ 1865987 w 4710892"/>
                <a:gd name="connsiteY299" fmla="*/ 1016645 h 1726256"/>
                <a:gd name="connsiteX300" fmla="*/ 1719245 w 4710892"/>
                <a:gd name="connsiteY300" fmla="*/ 1196990 h 1726256"/>
                <a:gd name="connsiteX301" fmla="*/ 1693657 w 4710892"/>
                <a:gd name="connsiteY301" fmla="*/ 1234601 h 1726256"/>
                <a:gd name="connsiteX302" fmla="*/ 1696740 w 4710892"/>
                <a:gd name="connsiteY302" fmla="*/ 1269129 h 1726256"/>
                <a:gd name="connsiteX303" fmla="*/ 1729418 w 4710892"/>
                <a:gd name="connsiteY303" fmla="*/ 1266971 h 1726256"/>
                <a:gd name="connsiteX304" fmla="*/ 1760554 w 4710892"/>
                <a:gd name="connsiteY304" fmla="*/ 1232443 h 1726256"/>
                <a:gd name="connsiteX305" fmla="*/ 1927335 w 4710892"/>
                <a:gd name="connsiteY305" fmla="*/ 1037300 h 1726256"/>
                <a:gd name="connsiteX306" fmla="*/ 1964021 w 4710892"/>
                <a:gd name="connsiteY306" fmla="*/ 1002772 h 1726256"/>
                <a:gd name="connsiteX307" fmla="*/ 1999165 w 4710892"/>
                <a:gd name="connsiteY307" fmla="*/ 988899 h 1726256"/>
                <a:gd name="connsiteX308" fmla="*/ 2002865 w 4710892"/>
                <a:gd name="connsiteY308" fmla="*/ 992291 h 1726256"/>
                <a:gd name="connsiteX309" fmla="*/ 1993616 w 4710892"/>
                <a:gd name="connsiteY309" fmla="*/ 1029285 h 1726256"/>
                <a:gd name="connsiteX310" fmla="*/ 1891575 w 4710892"/>
                <a:gd name="connsiteY310" fmla="*/ 1142732 h 1726256"/>
                <a:gd name="connsiteX311" fmla="*/ 1849032 w 4710892"/>
                <a:gd name="connsiteY311" fmla="*/ 1190516 h 1726256"/>
                <a:gd name="connsiteX312" fmla="*/ 1837934 w 4710892"/>
                <a:gd name="connsiteY312" fmla="*/ 1227510 h 1726256"/>
                <a:gd name="connsiteX313" fmla="*/ 1849648 w 4710892"/>
                <a:gd name="connsiteY313" fmla="*/ 1235525 h 1726256"/>
                <a:gd name="connsiteX314" fmla="*/ 1876469 w 4710892"/>
                <a:gd name="connsiteY314" fmla="*/ 1219803 h 1726256"/>
                <a:gd name="connsiteX315" fmla="*/ 1930727 w 4710892"/>
                <a:gd name="connsiteY315" fmla="*/ 1161538 h 1726256"/>
                <a:gd name="connsiteX316" fmla="*/ 1959705 w 4710892"/>
                <a:gd name="connsiteY316" fmla="*/ 1152289 h 1726256"/>
                <a:gd name="connsiteX317" fmla="*/ 1965871 w 4710892"/>
                <a:gd name="connsiteY317" fmla="*/ 1162155 h 1726256"/>
                <a:gd name="connsiteX318" fmla="*/ 1913270 w 4710892"/>
                <a:gd name="connsiteY318" fmla="*/ 1257761 h 1726256"/>
                <a:gd name="connsiteX319" fmla="*/ 1836942 w 4710892"/>
                <a:gd name="connsiteY319" fmla="*/ 1329214 h 1726256"/>
                <a:gd name="connsiteX320" fmla="*/ 1899422 w 4710892"/>
                <a:gd name="connsiteY320" fmla="*/ 1329214 h 1726256"/>
                <a:gd name="connsiteX321" fmla="*/ 1928068 w 4710892"/>
                <a:gd name="connsiteY321" fmla="*/ 1291941 h 1726256"/>
                <a:gd name="connsiteX322" fmla="*/ 1961863 w 4710892"/>
                <a:gd name="connsiteY322" fmla="*/ 1255256 h 1726256"/>
                <a:gd name="connsiteX323" fmla="*/ 2039550 w 4710892"/>
                <a:gd name="connsiteY323" fmla="*/ 1171403 h 1726256"/>
                <a:gd name="connsiteX324" fmla="*/ 2074078 w 4710892"/>
                <a:gd name="connsiteY324" fmla="*/ 1108513 h 1726256"/>
                <a:gd name="connsiteX325" fmla="*/ 2088567 w 4710892"/>
                <a:gd name="connsiteY325" fmla="*/ 1080151 h 1726256"/>
                <a:gd name="connsiteX326" fmla="*/ 2155157 w 4710892"/>
                <a:gd name="connsiteY326" fmla="*/ 1008013 h 1726256"/>
                <a:gd name="connsiteX327" fmla="*/ 2140051 w 4710892"/>
                <a:gd name="connsiteY327" fmla="*/ 1059496 h 1726256"/>
                <a:gd name="connsiteX328" fmla="*/ 2116313 w 4710892"/>
                <a:gd name="connsiteY328" fmla="*/ 1122386 h 1726256"/>
                <a:gd name="connsiteX329" fmla="*/ 2120321 w 4710892"/>
                <a:gd name="connsiteY329" fmla="*/ 1152906 h 1726256"/>
                <a:gd name="connsiteX330" fmla="*/ 2146833 w 4710892"/>
                <a:gd name="connsiteY330" fmla="*/ 1121769 h 1726256"/>
                <a:gd name="connsiteX331" fmla="*/ 2269530 w 4710892"/>
                <a:gd name="connsiteY331" fmla="*/ 946356 h 1726256"/>
                <a:gd name="connsiteX332" fmla="*/ 2344751 w 4710892"/>
                <a:gd name="connsiteY332" fmla="*/ 876684 h 1726256"/>
                <a:gd name="connsiteX333" fmla="*/ 2375887 w 4710892"/>
                <a:gd name="connsiteY333" fmla="*/ 842157 h 1726256"/>
                <a:gd name="connsiteX334" fmla="*/ 2447717 w 4710892"/>
                <a:gd name="connsiteY334" fmla="*/ 737957 h 1726256"/>
                <a:gd name="connsiteX335" fmla="*/ 2456657 w 4710892"/>
                <a:gd name="connsiteY335" fmla="*/ 728092 h 1726256"/>
                <a:gd name="connsiteX336" fmla="*/ 2480395 w 4710892"/>
                <a:gd name="connsiteY336" fmla="*/ 722235 h 1726256"/>
                <a:gd name="connsiteX337" fmla="*/ 2493343 w 4710892"/>
                <a:gd name="connsiteY337" fmla="*/ 741656 h 1726256"/>
                <a:gd name="connsiteX338" fmla="*/ 2493651 w 4710892"/>
                <a:gd name="connsiteY338" fmla="*/ 744123 h 1726256"/>
                <a:gd name="connsiteX339" fmla="*/ 2499200 w 4710892"/>
                <a:gd name="connsiteY339" fmla="*/ 761079 h 1726256"/>
                <a:gd name="connsiteX340" fmla="*/ 2519547 w 4710892"/>
                <a:gd name="connsiteY340" fmla="*/ 751830 h 1726256"/>
                <a:gd name="connsiteX341" fmla="*/ 2579970 w 4710892"/>
                <a:gd name="connsiteY341" fmla="*/ 680617 h 1726256"/>
                <a:gd name="connsiteX342" fmla="*/ 2673072 w 4710892"/>
                <a:gd name="connsiteY342" fmla="*/ 570868 h 1726256"/>
                <a:gd name="connsiteX343" fmla="*/ 2680162 w 4710892"/>
                <a:gd name="connsiteY343" fmla="*/ 553604 h 1726256"/>
                <a:gd name="connsiteX344" fmla="*/ 2696810 w 4710892"/>
                <a:gd name="connsiteY344" fmla="*/ 495339 h 1726256"/>
                <a:gd name="connsiteX345" fmla="*/ 2724247 w 4710892"/>
                <a:gd name="connsiteY345" fmla="*/ 460503 h 1726256"/>
                <a:gd name="connsiteX346" fmla="*/ 2731029 w 4710892"/>
                <a:gd name="connsiteY346" fmla="*/ 445089 h 1726256"/>
                <a:gd name="connsiteX347" fmla="*/ 2722089 w 4710892"/>
                <a:gd name="connsiteY347" fmla="*/ 419193 h 1726256"/>
                <a:gd name="connsiteX348" fmla="*/ 2692802 w 4710892"/>
                <a:gd name="connsiteY348" fmla="*/ 424434 h 1726256"/>
                <a:gd name="connsiteX349" fmla="*/ 2650567 w 4710892"/>
                <a:gd name="connsiteY349" fmla="*/ 467593 h 1726256"/>
                <a:gd name="connsiteX350" fmla="*/ 2537736 w 4710892"/>
                <a:gd name="connsiteY350" fmla="*/ 589365 h 1726256"/>
                <a:gd name="connsiteX351" fmla="*/ 2496117 w 4710892"/>
                <a:gd name="connsiteY351" fmla="*/ 645473 h 1726256"/>
                <a:gd name="connsiteX352" fmla="*/ 2460665 w 4710892"/>
                <a:gd name="connsiteY352" fmla="*/ 678767 h 1726256"/>
                <a:gd name="connsiteX353" fmla="*/ 2486561 w 4710892"/>
                <a:gd name="connsiteY353" fmla="*/ 624509 h 1726256"/>
                <a:gd name="connsiteX354" fmla="*/ 2620664 w 4710892"/>
                <a:gd name="connsiteY354" fmla="*/ 459578 h 1726256"/>
                <a:gd name="connsiteX355" fmla="*/ 2638852 w 4710892"/>
                <a:gd name="connsiteY355" fmla="*/ 433066 h 1726256"/>
                <a:gd name="connsiteX356" fmla="*/ 2629604 w 4710892"/>
                <a:gd name="connsiteY356" fmla="*/ 399771 h 1726256"/>
                <a:gd name="connsiteX357" fmla="*/ 2624055 w 4710892"/>
                <a:gd name="connsiteY357" fmla="*/ 396997 h 1726256"/>
                <a:gd name="connsiteX358" fmla="*/ 2608949 w 4710892"/>
                <a:gd name="connsiteY358" fmla="*/ 383741 h 1726256"/>
                <a:gd name="connsiteX359" fmla="*/ 2624055 w 4710892"/>
                <a:gd name="connsiteY359" fmla="*/ 357845 h 1726256"/>
                <a:gd name="connsiteX360" fmla="*/ 2647793 w 4710892"/>
                <a:gd name="connsiteY360" fmla="*/ 334724 h 1726256"/>
                <a:gd name="connsiteX361" fmla="*/ 2673997 w 4710892"/>
                <a:gd name="connsiteY361" fmla="*/ 288789 h 1726256"/>
                <a:gd name="connsiteX362" fmla="*/ 2679238 w 4710892"/>
                <a:gd name="connsiteY362" fmla="*/ 277691 h 1726256"/>
                <a:gd name="connsiteX363" fmla="*/ 2672455 w 4710892"/>
                <a:gd name="connsiteY363" fmla="*/ 235765 h 1726256"/>
                <a:gd name="connsiteX364" fmla="*/ 2625905 w 4710892"/>
                <a:gd name="connsiteY364" fmla="*/ 241005 h 1726256"/>
                <a:gd name="connsiteX365" fmla="*/ 2590144 w 4710892"/>
                <a:gd name="connsiteY365" fmla="*/ 278308 h 1726256"/>
                <a:gd name="connsiteX366" fmla="*/ 2549142 w 4710892"/>
                <a:gd name="connsiteY366" fmla="*/ 276458 h 1726256"/>
                <a:gd name="connsiteX367" fmla="*/ 2550375 w 4710892"/>
                <a:gd name="connsiteY367" fmla="*/ 241005 h 1726256"/>
                <a:gd name="connsiteX368" fmla="*/ 2615731 w 4710892"/>
                <a:gd name="connsiteY368" fmla="*/ 156228 h 1726256"/>
                <a:gd name="connsiteX369" fmla="*/ 2617273 w 4710892"/>
                <a:gd name="connsiteY369" fmla="*/ 134340 h 1726256"/>
                <a:gd name="connsiteX370" fmla="*/ 2607099 w 4710892"/>
                <a:gd name="connsiteY370" fmla="*/ 114610 h 1726256"/>
                <a:gd name="connsiteX371" fmla="*/ 2598044 w 4710892"/>
                <a:gd name="connsiteY371" fmla="*/ 105477 h 1726256"/>
                <a:gd name="connsiteX372" fmla="*/ 2604016 w 4710892"/>
                <a:gd name="connsiteY372" fmla="*/ 6 h 1726256"/>
                <a:gd name="connsiteX373" fmla="*/ 2632070 w 4710892"/>
                <a:gd name="connsiteY373" fmla="*/ 19042 h 1726256"/>
                <a:gd name="connsiteX374" fmla="*/ 2682012 w 4710892"/>
                <a:gd name="connsiteY374" fmla="*/ 96421 h 1726256"/>
                <a:gd name="connsiteX375" fmla="*/ 2695268 w 4710892"/>
                <a:gd name="connsiteY375" fmla="*/ 105361 h 1726256"/>
                <a:gd name="connsiteX376" fmla="*/ 2858966 w 4710892"/>
                <a:gd name="connsiteY376" fmla="*/ 207095 h 1726256"/>
                <a:gd name="connsiteX377" fmla="*/ 3049177 w 4710892"/>
                <a:gd name="connsiteY377" fmla="*/ 473451 h 1726256"/>
                <a:gd name="connsiteX378" fmla="*/ 3294878 w 4710892"/>
                <a:gd name="connsiteY378" fmla="*/ 801463 h 1726256"/>
                <a:gd name="connsiteX379" fmla="*/ 3480156 w 4710892"/>
                <a:gd name="connsiteY379" fmla="*/ 1015104 h 1726256"/>
                <a:gd name="connsiteX380" fmla="*/ 3615492 w 4710892"/>
                <a:gd name="connsiteY380" fmla="*/ 1122386 h 1726256"/>
                <a:gd name="connsiteX381" fmla="*/ 3745279 w 4710892"/>
                <a:gd name="connsiteY381" fmla="*/ 1226894 h 1726256"/>
                <a:gd name="connsiteX382" fmla="*/ 3746204 w 4710892"/>
                <a:gd name="connsiteY382" fmla="*/ 1227818 h 1726256"/>
                <a:gd name="connsiteX383" fmla="*/ 3775491 w 4710892"/>
                <a:gd name="connsiteY383" fmla="*/ 1221653 h 1726256"/>
                <a:gd name="connsiteX384" fmla="*/ 3761310 w 4710892"/>
                <a:gd name="connsiteY384" fmla="*/ 1182193 h 1726256"/>
                <a:gd name="connsiteX385" fmla="*/ 3703969 w 4710892"/>
                <a:gd name="connsiteY385" fmla="*/ 1128551 h 1726256"/>
                <a:gd name="connsiteX386" fmla="*/ 3698112 w 4710892"/>
                <a:gd name="connsiteY386" fmla="*/ 1091866 h 1726256"/>
                <a:gd name="connsiteX387" fmla="*/ 3699345 w 4710892"/>
                <a:gd name="connsiteY387" fmla="*/ 1048398 h 1726256"/>
                <a:gd name="connsiteX388" fmla="*/ 3688863 w 4710892"/>
                <a:gd name="connsiteY388" fmla="*/ 1045315 h 1726256"/>
                <a:gd name="connsiteX389" fmla="*/ 3670983 w 4710892"/>
                <a:gd name="connsiteY389" fmla="*/ 1063196 h 1726256"/>
                <a:gd name="connsiteX390" fmla="*/ 3651253 w 4710892"/>
                <a:gd name="connsiteY390" fmla="*/ 1106972 h 1726256"/>
                <a:gd name="connsiteX391" fmla="*/ 3636455 w 4710892"/>
                <a:gd name="connsiteY391" fmla="*/ 1113137 h 1726256"/>
                <a:gd name="connsiteX392" fmla="*/ 3617342 w 4710892"/>
                <a:gd name="connsiteY392" fmla="*/ 1100189 h 1726256"/>
                <a:gd name="connsiteX393" fmla="*/ 3267441 w 4710892"/>
                <a:gd name="connsiteY393" fmla="*/ 713603 h 1726256"/>
                <a:gd name="connsiteX394" fmla="*/ 3238462 w 4710892"/>
                <a:gd name="connsiteY394" fmla="*/ 675376 h 1726256"/>
                <a:gd name="connsiteX395" fmla="*/ 3243087 w 4710892"/>
                <a:gd name="connsiteY395" fmla="*/ 601388 h 1726256"/>
                <a:gd name="connsiteX396" fmla="*/ 3294878 w 4710892"/>
                <a:gd name="connsiteY396" fmla="*/ 550522 h 1726256"/>
                <a:gd name="connsiteX397" fmla="*/ 3366400 w 4710892"/>
                <a:gd name="connsiteY397" fmla="*/ 486398 h 1726256"/>
                <a:gd name="connsiteX398" fmla="*/ 3441004 w 4710892"/>
                <a:gd name="connsiteY398" fmla="*/ 489790 h 1726256"/>
                <a:gd name="connsiteX399" fmla="*/ 3504511 w 4710892"/>
                <a:gd name="connsiteY399" fmla="*/ 549597 h 1726256"/>
                <a:gd name="connsiteX400" fmla="*/ 3617650 w 4710892"/>
                <a:gd name="connsiteY400" fmla="*/ 604471 h 1726256"/>
                <a:gd name="connsiteX401" fmla="*/ 3791214 w 4710892"/>
                <a:gd name="connsiteY401" fmla="*/ 734875 h 1726256"/>
                <a:gd name="connsiteX402" fmla="*/ 3988823 w 4710892"/>
                <a:gd name="connsiteY402" fmla="*/ 996298 h 1726256"/>
                <a:gd name="connsiteX403" fmla="*/ 4317452 w 4710892"/>
                <a:gd name="connsiteY403" fmla="*/ 1345582 h 1726256"/>
                <a:gd name="connsiteX404" fmla="*/ 4354754 w 4710892"/>
                <a:gd name="connsiteY404" fmla="*/ 1384734 h 1726256"/>
                <a:gd name="connsiteX405" fmla="*/ 4376643 w 4710892"/>
                <a:gd name="connsiteY405" fmla="*/ 1414330 h 1726256"/>
                <a:gd name="connsiteX406" fmla="*/ 4465736 w 4710892"/>
                <a:gd name="connsiteY406" fmla="*/ 1515138 h 1726256"/>
                <a:gd name="connsiteX407" fmla="*/ 4691091 w 4710892"/>
                <a:gd name="connsiteY407" fmla="*/ 1703807 h 1726256"/>
                <a:gd name="connsiteX408" fmla="*/ 4710821 w 4710892"/>
                <a:gd name="connsiteY408" fmla="*/ 1725387 h 1726256"/>
                <a:gd name="connsiteX409" fmla="*/ 4710892 w 4710892"/>
                <a:gd name="connsiteY409" fmla="*/ 1726256 h 1726256"/>
                <a:gd name="connsiteX410" fmla="*/ 0 w 4710892"/>
                <a:gd name="connsiteY410" fmla="*/ 1726256 h 1726256"/>
                <a:gd name="connsiteX411" fmla="*/ 10125 w 4710892"/>
                <a:gd name="connsiteY411" fmla="*/ 1713672 h 1726256"/>
                <a:gd name="connsiteX412" fmla="*/ 36329 w 4710892"/>
                <a:gd name="connsiteY412" fmla="*/ 1691476 h 1726256"/>
                <a:gd name="connsiteX413" fmla="*/ 44652 w 4710892"/>
                <a:gd name="connsiteY413" fmla="*/ 1672670 h 1726256"/>
                <a:gd name="connsiteX414" fmla="*/ 78255 w 4710892"/>
                <a:gd name="connsiteY414" fmla="*/ 1570012 h 1726256"/>
                <a:gd name="connsiteX415" fmla="*/ 276789 w 4710892"/>
                <a:gd name="connsiteY415" fmla="*/ 1341883 h 1726256"/>
                <a:gd name="connsiteX416" fmla="*/ 475015 w 4710892"/>
                <a:gd name="connsiteY416" fmla="*/ 1159688 h 1726256"/>
                <a:gd name="connsiteX417" fmla="*/ 898596 w 4710892"/>
                <a:gd name="connsiteY417" fmla="*/ 703430 h 1726256"/>
                <a:gd name="connsiteX418" fmla="*/ 937131 w 4710892"/>
                <a:gd name="connsiteY418" fmla="*/ 643315 h 1726256"/>
                <a:gd name="connsiteX419" fmla="*/ 1014510 w 4710892"/>
                <a:gd name="connsiteY419" fmla="*/ 583816 h 1726256"/>
                <a:gd name="connsiteX420" fmla="*/ 1080175 w 4710892"/>
                <a:gd name="connsiteY420" fmla="*/ 537574 h 1726256"/>
                <a:gd name="connsiteX421" fmla="*/ 1185299 w 4710892"/>
                <a:gd name="connsiteY421" fmla="*/ 442931 h 1726256"/>
                <a:gd name="connsiteX422" fmla="*/ 1261445 w 4710892"/>
                <a:gd name="connsiteY422" fmla="*/ 409020 h 1726256"/>
                <a:gd name="connsiteX423" fmla="*/ 1294123 w 4710892"/>
                <a:gd name="connsiteY423" fmla="*/ 390523 h 1726256"/>
                <a:gd name="connsiteX424" fmla="*/ 1421752 w 4710892"/>
                <a:gd name="connsiteY424" fmla="*/ 262277 h 1726256"/>
                <a:gd name="connsiteX425" fmla="*/ 1439016 w 4710892"/>
                <a:gd name="connsiteY425" fmla="*/ 246555 h 1726256"/>
                <a:gd name="connsiteX426" fmla="*/ 1521635 w 4710892"/>
                <a:gd name="connsiteY426" fmla="*/ 241622 h 1726256"/>
                <a:gd name="connsiteX427" fmla="*/ 1571886 w 4710892"/>
                <a:gd name="connsiteY427" fmla="*/ 286632 h 1726256"/>
                <a:gd name="connsiteX428" fmla="*/ 1854273 w 4710892"/>
                <a:gd name="connsiteY428" fmla="*/ 621426 h 1726256"/>
                <a:gd name="connsiteX429" fmla="*/ 1855506 w 4710892"/>
                <a:gd name="connsiteY429" fmla="*/ 645781 h 1726256"/>
                <a:gd name="connsiteX430" fmla="*/ 1779360 w 4710892"/>
                <a:gd name="connsiteY430" fmla="*/ 734258 h 1726256"/>
                <a:gd name="connsiteX431" fmla="*/ 1544448 w 4710892"/>
                <a:gd name="connsiteY431" fmla="*/ 981192 h 1726256"/>
                <a:gd name="connsiteX432" fmla="*/ 1467994 w 4710892"/>
                <a:gd name="connsiteY432" fmla="*/ 1061346 h 1726256"/>
                <a:gd name="connsiteX433" fmla="*/ 1436550 w 4710892"/>
                <a:gd name="connsiteY433" fmla="*/ 1100806 h 1726256"/>
                <a:gd name="connsiteX434" fmla="*/ 1439941 w 4710892"/>
                <a:gd name="connsiteY434" fmla="*/ 1124236 h 1726256"/>
                <a:gd name="connsiteX435" fmla="*/ 1458746 w 4710892"/>
                <a:gd name="connsiteY435" fmla="*/ 1124852 h 1726256"/>
                <a:gd name="connsiteX436" fmla="*/ 1499131 w 4710892"/>
                <a:gd name="connsiteY436" fmla="*/ 1090941 h 1726256"/>
                <a:gd name="connsiteX437" fmla="*/ 1733117 w 4710892"/>
                <a:gd name="connsiteY437" fmla="*/ 861887 h 1726256"/>
                <a:gd name="connsiteX438" fmla="*/ 1949224 w 4710892"/>
                <a:gd name="connsiteY438" fmla="*/ 616494 h 1726256"/>
                <a:gd name="connsiteX439" fmla="*/ 2100899 w 4710892"/>
                <a:gd name="connsiteY439" fmla="*/ 519693 h 1726256"/>
                <a:gd name="connsiteX440" fmla="*/ 2149299 w 4710892"/>
                <a:gd name="connsiteY440" fmla="*/ 486398 h 1726256"/>
                <a:gd name="connsiteX441" fmla="*/ 2275695 w 4710892"/>
                <a:gd name="connsiteY441" fmla="*/ 318385 h 1726256"/>
                <a:gd name="connsiteX442" fmla="*/ 2431070 w 4710892"/>
                <a:gd name="connsiteY442" fmla="*/ 161469 h 1726256"/>
                <a:gd name="connsiteX443" fmla="*/ 2575038 w 4710892"/>
                <a:gd name="connsiteY443" fmla="*/ 17501 h 1726256"/>
                <a:gd name="connsiteX444" fmla="*/ 2604016 w 4710892"/>
                <a:gd name="connsiteY444" fmla="*/ 6 h 1726256"/>
                <a:gd name="connsiteX0" fmla="*/ 3158617 w 4710892"/>
                <a:gd name="connsiteY0" fmla="*/ 1445775 h 1726256"/>
                <a:gd name="connsiteX1" fmla="*/ 3143511 w 4710892"/>
                <a:gd name="connsiteY1" fmla="*/ 1541035 h 1726256"/>
                <a:gd name="connsiteX2" fmla="*/ 3147211 w 4710892"/>
                <a:gd name="connsiteY2" fmla="*/ 1541652 h 1726256"/>
                <a:gd name="connsiteX3" fmla="*/ 3161700 w 4710892"/>
                <a:gd name="connsiteY3" fmla="*/ 1446083 h 1726256"/>
                <a:gd name="connsiteX4" fmla="*/ 3158617 w 4710892"/>
                <a:gd name="connsiteY4" fmla="*/ 1445775 h 1726256"/>
                <a:gd name="connsiteX5" fmla="*/ 3102509 w 4710892"/>
                <a:gd name="connsiteY5" fmla="*/ 1383502 h 1726256"/>
                <a:gd name="connsiteX6" fmla="*/ 3084937 w 4710892"/>
                <a:gd name="connsiteY6" fmla="*/ 1468280 h 1726256"/>
                <a:gd name="connsiteX7" fmla="*/ 3102509 w 4710892"/>
                <a:gd name="connsiteY7" fmla="*/ 1383502 h 1726256"/>
                <a:gd name="connsiteX8" fmla="*/ 2042557 w 4710892"/>
                <a:gd name="connsiteY8" fmla="*/ 1318762 h 1726256"/>
                <a:gd name="connsiteX9" fmla="*/ 2025370 w 4710892"/>
                <a:gd name="connsiteY9" fmla="*/ 1329860 h 1726256"/>
                <a:gd name="connsiteX10" fmla="*/ 1929425 w 4710892"/>
                <a:gd name="connsiteY10" fmla="*/ 1419350 h 1726256"/>
                <a:gd name="connsiteX11" fmla="*/ 1929425 w 4710892"/>
                <a:gd name="connsiteY11" fmla="*/ 1473921 h 1726256"/>
                <a:gd name="connsiteX12" fmla="*/ 1936080 w 4710892"/>
                <a:gd name="connsiteY12" fmla="*/ 1473921 h 1726256"/>
                <a:gd name="connsiteX13" fmla="*/ 1936276 w 4710892"/>
                <a:gd name="connsiteY13" fmla="*/ 1467662 h 1726256"/>
                <a:gd name="connsiteX14" fmla="*/ 2006256 w 4710892"/>
                <a:gd name="connsiteY14" fmla="*/ 1394907 h 1726256"/>
                <a:gd name="connsiteX15" fmla="*/ 2057123 w 4710892"/>
                <a:gd name="connsiteY15" fmla="*/ 1330168 h 1726256"/>
                <a:gd name="connsiteX16" fmla="*/ 2062980 w 4710892"/>
                <a:gd name="connsiteY16" fmla="*/ 1318762 h 1726256"/>
                <a:gd name="connsiteX17" fmla="*/ 2042557 w 4710892"/>
                <a:gd name="connsiteY17" fmla="*/ 1318762 h 1726256"/>
                <a:gd name="connsiteX18" fmla="*/ 3045786 w 4710892"/>
                <a:gd name="connsiteY18" fmla="*/ 1314755 h 1726256"/>
                <a:gd name="connsiteX19" fmla="*/ 3033763 w 4710892"/>
                <a:gd name="connsiteY19" fmla="*/ 1320613 h 1726256"/>
                <a:gd name="connsiteX20" fmla="*/ 3031605 w 4710892"/>
                <a:gd name="connsiteY20" fmla="*/ 1355141 h 1726256"/>
                <a:gd name="connsiteX21" fmla="*/ 3047636 w 4710892"/>
                <a:gd name="connsiteY21" fmla="*/ 1325237 h 1726256"/>
                <a:gd name="connsiteX22" fmla="*/ 3045786 w 4710892"/>
                <a:gd name="connsiteY22" fmla="*/ 1314755 h 1726256"/>
                <a:gd name="connsiteX23" fmla="*/ 3826358 w 4710892"/>
                <a:gd name="connsiteY23" fmla="*/ 1281769 h 1726256"/>
                <a:gd name="connsiteX24" fmla="*/ 3817417 w 4710892"/>
                <a:gd name="connsiteY24" fmla="*/ 1289476 h 1726256"/>
                <a:gd name="connsiteX25" fmla="*/ 3826974 w 4710892"/>
                <a:gd name="connsiteY25" fmla="*/ 1298417 h 1726256"/>
                <a:gd name="connsiteX26" fmla="*/ 3831906 w 4710892"/>
                <a:gd name="connsiteY26" fmla="*/ 1292251 h 1726256"/>
                <a:gd name="connsiteX27" fmla="*/ 3826358 w 4710892"/>
                <a:gd name="connsiteY27" fmla="*/ 1281769 h 1726256"/>
                <a:gd name="connsiteX28" fmla="*/ 2734305 w 4710892"/>
                <a:gd name="connsiteY28" fmla="*/ 1255642 h 1726256"/>
                <a:gd name="connsiteX29" fmla="*/ 2727947 w 4710892"/>
                <a:gd name="connsiteY29" fmla="*/ 1256181 h 1726256"/>
                <a:gd name="connsiteX30" fmla="*/ 2727022 w 4710892"/>
                <a:gd name="connsiteY30" fmla="*/ 1271595 h 1726256"/>
                <a:gd name="connsiteX31" fmla="*/ 2740278 w 4710892"/>
                <a:gd name="connsiteY31" fmla="*/ 1289168 h 1726256"/>
                <a:gd name="connsiteX32" fmla="*/ 2833071 w 4710892"/>
                <a:gd name="connsiteY32" fmla="*/ 1420496 h 1726256"/>
                <a:gd name="connsiteX33" fmla="*/ 2888254 w 4710892"/>
                <a:gd name="connsiteY33" fmla="*/ 1520688 h 1726256"/>
                <a:gd name="connsiteX34" fmla="*/ 2904901 w 4710892"/>
                <a:gd name="connsiteY34" fmla="*/ 1548742 h 1726256"/>
                <a:gd name="connsiteX35" fmla="*/ 2904593 w 4710892"/>
                <a:gd name="connsiteY35" fmla="*/ 1510823 h 1726256"/>
                <a:gd name="connsiteX36" fmla="*/ 2872223 w 4710892"/>
                <a:gd name="connsiteY36" fmla="*/ 1446392 h 1726256"/>
                <a:gd name="connsiteX37" fmla="*/ 2862975 w 4710892"/>
                <a:gd name="connsiteY37" fmla="*/ 1435294 h 1726256"/>
                <a:gd name="connsiteX38" fmla="*/ 2785904 w 4710892"/>
                <a:gd name="connsiteY38" fmla="*/ 1319688 h 1726256"/>
                <a:gd name="connsiteX39" fmla="*/ 2739045 w 4710892"/>
                <a:gd name="connsiteY39" fmla="*/ 1260189 h 1726256"/>
                <a:gd name="connsiteX40" fmla="*/ 2734305 w 4710892"/>
                <a:gd name="connsiteY40" fmla="*/ 1255642 h 1726256"/>
                <a:gd name="connsiteX41" fmla="*/ 2086101 w 4710892"/>
                <a:gd name="connsiteY41" fmla="*/ 1189631 h 1726256"/>
                <a:gd name="connsiteX42" fmla="*/ 2065446 w 4710892"/>
                <a:gd name="connsiteY42" fmla="*/ 1193292 h 1726256"/>
                <a:gd name="connsiteX43" fmla="*/ 2040783 w 4710892"/>
                <a:gd name="connsiteY43" fmla="*/ 1236452 h 1726256"/>
                <a:gd name="connsiteX44" fmla="*/ 2050648 w 4710892"/>
                <a:gd name="connsiteY44" fmla="*/ 1258649 h 1726256"/>
                <a:gd name="connsiteX45" fmla="*/ 2069762 w 4710892"/>
                <a:gd name="connsiteY45" fmla="*/ 1254333 h 1726256"/>
                <a:gd name="connsiteX46" fmla="*/ 2107373 w 4710892"/>
                <a:gd name="connsiteY46" fmla="*/ 1199765 h 1726256"/>
                <a:gd name="connsiteX47" fmla="*/ 2106757 w 4710892"/>
                <a:gd name="connsiteY47" fmla="*/ 1194525 h 1726256"/>
                <a:gd name="connsiteX48" fmla="*/ 2086101 w 4710892"/>
                <a:gd name="connsiteY48" fmla="*/ 1189631 h 1726256"/>
                <a:gd name="connsiteX49" fmla="*/ 992622 w 4710892"/>
                <a:gd name="connsiteY49" fmla="*/ 1124237 h 1726256"/>
                <a:gd name="connsiteX50" fmla="*/ 969501 w 4710892"/>
                <a:gd name="connsiteY50" fmla="*/ 1146434 h 1726256"/>
                <a:gd name="connsiteX51" fmla="*/ 992622 w 4710892"/>
                <a:gd name="connsiteY51" fmla="*/ 1124237 h 1726256"/>
                <a:gd name="connsiteX52" fmla="*/ 771891 w 4710892"/>
                <a:gd name="connsiteY52" fmla="*/ 1021578 h 1726256"/>
                <a:gd name="connsiteX53" fmla="*/ 729348 w 4710892"/>
                <a:gd name="connsiteY53" fmla="*/ 1051790 h 1726256"/>
                <a:gd name="connsiteX54" fmla="*/ 655360 w 4710892"/>
                <a:gd name="connsiteY54" fmla="*/ 1131943 h 1726256"/>
                <a:gd name="connsiteX55" fmla="*/ 655669 w 4710892"/>
                <a:gd name="connsiteY55" fmla="*/ 1146124 h 1726256"/>
                <a:gd name="connsiteX56" fmla="*/ 665842 w 4710892"/>
                <a:gd name="connsiteY56" fmla="*/ 1143041 h 1726256"/>
                <a:gd name="connsiteX57" fmla="*/ 728115 w 4710892"/>
                <a:gd name="connsiteY57" fmla="*/ 1087550 h 1726256"/>
                <a:gd name="connsiteX58" fmla="*/ 771891 w 4710892"/>
                <a:gd name="connsiteY58" fmla="*/ 1021578 h 1726256"/>
                <a:gd name="connsiteX59" fmla="*/ 3636571 w 4710892"/>
                <a:gd name="connsiteY59" fmla="*/ 954950 h 1726256"/>
                <a:gd name="connsiteX60" fmla="*/ 3629981 w 4710892"/>
                <a:gd name="connsiteY60" fmla="*/ 956530 h 1726256"/>
                <a:gd name="connsiteX61" fmla="*/ 3598537 w 4710892"/>
                <a:gd name="connsiteY61" fmla="*/ 973178 h 1726256"/>
                <a:gd name="connsiteX62" fmla="*/ 3592063 w 4710892"/>
                <a:gd name="connsiteY62" fmla="*/ 986742 h 1726256"/>
                <a:gd name="connsiteX63" fmla="*/ 3600695 w 4710892"/>
                <a:gd name="connsiteY63" fmla="*/ 1029902 h 1726256"/>
                <a:gd name="connsiteX64" fmla="*/ 3623507 w 4710892"/>
                <a:gd name="connsiteY64" fmla="*/ 1049016 h 1726256"/>
                <a:gd name="connsiteX65" fmla="*/ 3630598 w 4710892"/>
                <a:gd name="connsiteY65" fmla="*/ 1048708 h 1726256"/>
                <a:gd name="connsiteX66" fmla="*/ 3642930 w 4710892"/>
                <a:gd name="connsiteY66" fmla="*/ 1036068 h 1726256"/>
                <a:gd name="connsiteX67" fmla="*/ 3638305 w 4710892"/>
                <a:gd name="connsiteY67" fmla="*/ 961463 h 1726256"/>
                <a:gd name="connsiteX68" fmla="*/ 3636571 w 4710892"/>
                <a:gd name="connsiteY68" fmla="*/ 954950 h 1726256"/>
                <a:gd name="connsiteX69" fmla="*/ 2559316 w 4710892"/>
                <a:gd name="connsiteY69" fmla="*/ 875144 h 1726256"/>
                <a:gd name="connsiteX70" fmla="*/ 2539586 w 4710892"/>
                <a:gd name="connsiteY70" fmla="*/ 883160 h 1726256"/>
                <a:gd name="connsiteX71" fmla="*/ 2411032 w 4710892"/>
                <a:gd name="connsiteY71" fmla="*/ 1041925 h 1726256"/>
                <a:gd name="connsiteX72" fmla="*/ 2407024 w 4710892"/>
                <a:gd name="connsiteY72" fmla="*/ 1058264 h 1726256"/>
                <a:gd name="connsiteX73" fmla="*/ 2423363 w 4710892"/>
                <a:gd name="connsiteY73" fmla="*/ 1076452 h 1726256"/>
                <a:gd name="connsiteX74" fmla="*/ 2438161 w 4710892"/>
                <a:gd name="connsiteY74" fmla="*/ 1069053 h 1726256"/>
                <a:gd name="connsiteX75" fmla="*/ 2454500 w 4710892"/>
                <a:gd name="connsiteY75" fmla="*/ 1050865 h 1726256"/>
                <a:gd name="connsiteX76" fmla="*/ 2568257 w 4710892"/>
                <a:gd name="connsiteY76" fmla="*/ 920153 h 1726256"/>
                <a:gd name="connsiteX77" fmla="*/ 2576889 w 4710892"/>
                <a:gd name="connsiteY77" fmla="*/ 895799 h 1726256"/>
                <a:gd name="connsiteX78" fmla="*/ 2559316 w 4710892"/>
                <a:gd name="connsiteY78" fmla="*/ 875144 h 1726256"/>
                <a:gd name="connsiteX79" fmla="*/ 2883552 w 4710892"/>
                <a:gd name="connsiteY79" fmla="*/ 852910 h 1726256"/>
                <a:gd name="connsiteX80" fmla="*/ 2875922 w 4710892"/>
                <a:gd name="connsiteY80" fmla="*/ 856956 h 1726256"/>
                <a:gd name="connsiteX81" fmla="*/ 2847868 w 4710892"/>
                <a:gd name="connsiteY81" fmla="*/ 909364 h 1726256"/>
                <a:gd name="connsiteX82" fmla="*/ 2883937 w 4710892"/>
                <a:gd name="connsiteY82" fmla="*/ 894567 h 1726256"/>
                <a:gd name="connsiteX83" fmla="*/ 2890720 w 4710892"/>
                <a:gd name="connsiteY83" fmla="*/ 857881 h 1726256"/>
                <a:gd name="connsiteX84" fmla="*/ 2883552 w 4710892"/>
                <a:gd name="connsiteY84" fmla="*/ 852910 h 1726256"/>
                <a:gd name="connsiteX85" fmla="*/ 2765287 w 4710892"/>
                <a:gd name="connsiteY85" fmla="*/ 852910 h 1726256"/>
                <a:gd name="connsiteX86" fmla="*/ 2757233 w 4710892"/>
                <a:gd name="connsiteY86" fmla="*/ 858189 h 1726256"/>
                <a:gd name="connsiteX87" fmla="*/ 2719930 w 4710892"/>
                <a:gd name="connsiteY87" fmla="*/ 929094 h 1726256"/>
                <a:gd name="connsiteX88" fmla="*/ 2778812 w 4710892"/>
                <a:gd name="connsiteY88" fmla="*/ 873295 h 1726256"/>
                <a:gd name="connsiteX89" fmla="*/ 2774496 w 4710892"/>
                <a:gd name="connsiteY89" fmla="*/ 854798 h 1726256"/>
                <a:gd name="connsiteX90" fmla="*/ 2765287 w 4710892"/>
                <a:gd name="connsiteY90" fmla="*/ 852910 h 1726256"/>
                <a:gd name="connsiteX91" fmla="*/ 2276775 w 4710892"/>
                <a:gd name="connsiteY91" fmla="*/ 839845 h 1726256"/>
                <a:gd name="connsiteX92" fmla="*/ 2284019 w 4710892"/>
                <a:gd name="connsiteY92" fmla="*/ 843699 h 1726256"/>
                <a:gd name="connsiteX93" fmla="*/ 2239318 w 4710892"/>
                <a:gd name="connsiteY93" fmla="*/ 913062 h 1726256"/>
                <a:gd name="connsiteX94" fmla="*/ 2222362 w 4710892"/>
                <a:gd name="connsiteY94" fmla="*/ 916454 h 1726256"/>
                <a:gd name="connsiteX95" fmla="*/ 2184751 w 4710892"/>
                <a:gd name="connsiteY95" fmla="*/ 929094 h 1726256"/>
                <a:gd name="connsiteX96" fmla="*/ 2269530 w 4710892"/>
                <a:gd name="connsiteY96" fmla="*/ 843390 h 1726256"/>
                <a:gd name="connsiteX97" fmla="*/ 2276775 w 4710892"/>
                <a:gd name="connsiteY97" fmla="*/ 839845 h 1726256"/>
                <a:gd name="connsiteX98" fmla="*/ 2493651 w 4710892"/>
                <a:gd name="connsiteY98" fmla="*/ 767861 h 1726256"/>
                <a:gd name="connsiteX99" fmla="*/ 2489027 w 4710892"/>
                <a:gd name="connsiteY99" fmla="*/ 770944 h 1726256"/>
                <a:gd name="connsiteX100" fmla="*/ 2371263 w 4710892"/>
                <a:gd name="connsiteY100" fmla="*/ 877301 h 1726256"/>
                <a:gd name="connsiteX101" fmla="*/ 2324404 w 4710892"/>
                <a:gd name="connsiteY101" fmla="*/ 956839 h 1726256"/>
                <a:gd name="connsiteX102" fmla="*/ 2308373 w 4710892"/>
                <a:gd name="connsiteY102" fmla="*/ 1005239 h 1726256"/>
                <a:gd name="connsiteX103" fmla="*/ 2273229 w 4710892"/>
                <a:gd name="connsiteY103" fmla="*/ 1058880 h 1726256"/>
                <a:gd name="connsiteX104" fmla="*/ 2230686 w 4710892"/>
                <a:gd name="connsiteY104" fmla="*/ 1127935 h 1726256"/>
                <a:gd name="connsiteX105" fmla="*/ 2237776 w 4710892"/>
                <a:gd name="connsiteY105" fmla="*/ 1150440 h 1726256"/>
                <a:gd name="connsiteX106" fmla="*/ 2262131 w 4710892"/>
                <a:gd name="connsiteY106" fmla="*/ 1146432 h 1726256"/>
                <a:gd name="connsiteX107" fmla="*/ 2322862 w 4710892"/>
                <a:gd name="connsiteY107" fmla="*/ 1056722 h 1726256"/>
                <a:gd name="connsiteX108" fmla="*/ 2453883 w 4710892"/>
                <a:gd name="connsiteY108" fmla="*/ 893640 h 1726256"/>
                <a:gd name="connsiteX109" fmla="*/ 2486252 w 4710892"/>
                <a:gd name="connsiteY109" fmla="*/ 847398 h 1726256"/>
                <a:gd name="connsiteX110" fmla="*/ 2487486 w 4710892"/>
                <a:gd name="connsiteY110" fmla="*/ 829826 h 1726256"/>
                <a:gd name="connsiteX111" fmla="*/ 2486869 w 4710892"/>
                <a:gd name="connsiteY111" fmla="*/ 794065 h 1726256"/>
                <a:gd name="connsiteX112" fmla="*/ 2493651 w 4710892"/>
                <a:gd name="connsiteY112" fmla="*/ 767861 h 1726256"/>
                <a:gd name="connsiteX113" fmla="*/ 3511910 w 4710892"/>
                <a:gd name="connsiteY113" fmla="*/ 721620 h 1726256"/>
                <a:gd name="connsiteX114" fmla="*/ 3503278 w 4710892"/>
                <a:gd name="connsiteY114" fmla="*/ 728402 h 1726256"/>
                <a:gd name="connsiteX115" fmla="*/ 3486322 w 4710892"/>
                <a:gd name="connsiteY115" fmla="*/ 771870 h 1726256"/>
                <a:gd name="connsiteX116" fmla="*/ 3472449 w 4710892"/>
                <a:gd name="connsiteY116" fmla="*/ 809173 h 1726256"/>
                <a:gd name="connsiteX117" fmla="*/ 3472449 w 4710892"/>
                <a:gd name="connsiteY117" fmla="*/ 820271 h 1726256"/>
                <a:gd name="connsiteX118" fmla="*/ 3493413 w 4710892"/>
                <a:gd name="connsiteY118" fmla="*/ 875454 h 1726256"/>
                <a:gd name="connsiteX119" fmla="*/ 3523316 w 4710892"/>
                <a:gd name="connsiteY119" fmla="*/ 917689 h 1726256"/>
                <a:gd name="connsiteX120" fmla="*/ 3533181 w 4710892"/>
                <a:gd name="connsiteY120" fmla="*/ 931562 h 1726256"/>
                <a:gd name="connsiteX121" fmla="*/ 3550753 w 4710892"/>
                <a:gd name="connsiteY121" fmla="*/ 926013 h 1726256"/>
                <a:gd name="connsiteX122" fmla="*/ 3583432 w 4710892"/>
                <a:gd name="connsiteY122" fmla="*/ 831986 h 1726256"/>
                <a:gd name="connsiteX123" fmla="*/ 3584665 w 4710892"/>
                <a:gd name="connsiteY123" fmla="*/ 799616 h 1726256"/>
                <a:gd name="connsiteX124" fmla="*/ 3572642 w 4710892"/>
                <a:gd name="connsiteY124" fmla="*/ 794992 h 1726256"/>
                <a:gd name="connsiteX125" fmla="*/ 3546746 w 4710892"/>
                <a:gd name="connsiteY125" fmla="*/ 811331 h 1726256"/>
                <a:gd name="connsiteX126" fmla="*/ 3535031 w 4710892"/>
                <a:gd name="connsiteY126" fmla="*/ 814414 h 1726256"/>
                <a:gd name="connsiteX127" fmla="*/ 3531023 w 4710892"/>
                <a:gd name="connsiteY127" fmla="*/ 799924 h 1726256"/>
                <a:gd name="connsiteX128" fmla="*/ 3539964 w 4710892"/>
                <a:gd name="connsiteY128" fmla="*/ 765396 h 1726256"/>
                <a:gd name="connsiteX129" fmla="*/ 3511910 w 4710892"/>
                <a:gd name="connsiteY129" fmla="*/ 721620 h 1726256"/>
                <a:gd name="connsiteX130" fmla="*/ 3472296 w 4710892"/>
                <a:gd name="connsiteY130" fmla="*/ 622814 h 1726256"/>
                <a:gd name="connsiteX131" fmla="*/ 3461044 w 4710892"/>
                <a:gd name="connsiteY131" fmla="*/ 627901 h 1726256"/>
                <a:gd name="connsiteX132" fmla="*/ 3452720 w 4710892"/>
                <a:gd name="connsiteY132" fmla="*/ 633142 h 1726256"/>
                <a:gd name="connsiteX133" fmla="*/ 3434839 w 4710892"/>
                <a:gd name="connsiteY133" fmla="*/ 657188 h 1726256"/>
                <a:gd name="connsiteX134" fmla="*/ 3418808 w 4710892"/>
                <a:gd name="connsiteY134" fmla="*/ 709904 h 1726256"/>
                <a:gd name="connsiteX135" fmla="*/ 3402160 w 4710892"/>
                <a:gd name="connsiteY135" fmla="*/ 762313 h 1726256"/>
                <a:gd name="connsiteX136" fmla="*/ 3432064 w 4710892"/>
                <a:gd name="connsiteY136" fmla="*/ 797766 h 1726256"/>
                <a:gd name="connsiteX137" fmla="*/ 3468750 w 4710892"/>
                <a:gd name="connsiteY137" fmla="*/ 778344 h 1726256"/>
                <a:gd name="connsiteX138" fmla="*/ 3496188 w 4710892"/>
                <a:gd name="connsiteY138" fmla="*/ 725627 h 1726256"/>
                <a:gd name="connsiteX139" fmla="*/ 3499271 w 4710892"/>
                <a:gd name="connsiteY139" fmla="*/ 709904 h 1726256"/>
                <a:gd name="connsiteX140" fmla="*/ 3477074 w 4710892"/>
                <a:gd name="connsiteY140" fmla="*/ 633450 h 1726256"/>
                <a:gd name="connsiteX141" fmla="*/ 3472296 w 4710892"/>
                <a:gd name="connsiteY141" fmla="*/ 622814 h 1726256"/>
                <a:gd name="connsiteX142" fmla="*/ 3374801 w 4710892"/>
                <a:gd name="connsiteY142" fmla="*/ 567863 h 1726256"/>
                <a:gd name="connsiteX143" fmla="*/ 3344204 w 4710892"/>
                <a:gd name="connsiteY143" fmla="*/ 582892 h 1726256"/>
                <a:gd name="connsiteX144" fmla="*/ 3308751 w 4710892"/>
                <a:gd name="connsiteY144" fmla="*/ 625126 h 1726256"/>
                <a:gd name="connsiteX145" fmla="*/ 3319541 w 4710892"/>
                <a:gd name="connsiteY145" fmla="*/ 658729 h 1726256"/>
                <a:gd name="connsiteX146" fmla="*/ 3343279 w 4710892"/>
                <a:gd name="connsiteY146" fmla="*/ 697573 h 1726256"/>
                <a:gd name="connsiteX147" fmla="*/ 3342663 w 4710892"/>
                <a:gd name="connsiteY147" fmla="*/ 703430 h 1726256"/>
                <a:gd name="connsiteX148" fmla="*/ 3355302 w 4710892"/>
                <a:gd name="connsiteY148" fmla="*/ 725318 h 1726256"/>
                <a:gd name="connsiteX149" fmla="*/ 3387056 w 4710892"/>
                <a:gd name="connsiteY149" fmla="*/ 720694 h 1726256"/>
                <a:gd name="connsiteX150" fmla="*/ 3396305 w 4710892"/>
                <a:gd name="connsiteY150" fmla="*/ 709288 h 1726256"/>
                <a:gd name="connsiteX151" fmla="*/ 3410486 w 4710892"/>
                <a:gd name="connsiteY151" fmla="*/ 674144 h 1726256"/>
                <a:gd name="connsiteX152" fmla="*/ 3422509 w 4710892"/>
                <a:gd name="connsiteY152" fmla="*/ 651947 h 1726256"/>
                <a:gd name="connsiteX153" fmla="*/ 3440389 w 4710892"/>
                <a:gd name="connsiteY153" fmla="*/ 615878 h 1726256"/>
                <a:gd name="connsiteX154" fmla="*/ 3443780 w 4710892"/>
                <a:gd name="connsiteY154" fmla="*/ 592757 h 1726256"/>
                <a:gd name="connsiteX155" fmla="*/ 3435457 w 4710892"/>
                <a:gd name="connsiteY155" fmla="*/ 578268 h 1726256"/>
                <a:gd name="connsiteX156" fmla="*/ 3408636 w 4710892"/>
                <a:gd name="connsiteY156" fmla="*/ 569944 h 1726256"/>
                <a:gd name="connsiteX157" fmla="*/ 3374801 w 4710892"/>
                <a:gd name="connsiteY157" fmla="*/ 567863 h 1726256"/>
                <a:gd name="connsiteX158" fmla="*/ 2505367 w 4710892"/>
                <a:gd name="connsiteY158" fmla="*/ 497498 h 1726256"/>
                <a:gd name="connsiteX159" fmla="*/ 2444326 w 4710892"/>
                <a:gd name="connsiteY159" fmla="*/ 576110 h 1726256"/>
                <a:gd name="connsiteX160" fmla="*/ 2505367 w 4710892"/>
                <a:gd name="connsiteY160" fmla="*/ 497498 h 1726256"/>
                <a:gd name="connsiteX161" fmla="*/ 1467070 w 4710892"/>
                <a:gd name="connsiteY161" fmla="*/ 353838 h 1726256"/>
                <a:gd name="connsiteX162" fmla="*/ 1446107 w 4710892"/>
                <a:gd name="connsiteY162" fmla="*/ 364628 h 1726256"/>
                <a:gd name="connsiteX163" fmla="*/ 1345298 w 4710892"/>
                <a:gd name="connsiteY163" fmla="*/ 483933 h 1726256"/>
                <a:gd name="connsiteX164" fmla="*/ 1324643 w 4710892"/>
                <a:gd name="connsiteY164" fmla="*/ 511371 h 1726256"/>
                <a:gd name="connsiteX165" fmla="*/ 1335125 w 4710892"/>
                <a:gd name="connsiteY165" fmla="*/ 549906 h 1726256"/>
                <a:gd name="connsiteX166" fmla="*/ 1341290 w 4710892"/>
                <a:gd name="connsiteY166" fmla="*/ 561929 h 1726256"/>
                <a:gd name="connsiteX167" fmla="*/ 1332658 w 4710892"/>
                <a:gd name="connsiteY167" fmla="*/ 570561 h 1726256"/>
                <a:gd name="connsiteX168" fmla="*/ 1283641 w 4710892"/>
                <a:gd name="connsiteY168" fmla="*/ 597073 h 1726256"/>
                <a:gd name="connsiteX169" fmla="*/ 1172968 w 4710892"/>
                <a:gd name="connsiteY169" fmla="*/ 707438 h 1726256"/>
                <a:gd name="connsiteX170" fmla="*/ 993546 w 4710892"/>
                <a:gd name="connsiteY170" fmla="*/ 888092 h 1726256"/>
                <a:gd name="connsiteX171" fmla="*/ 959944 w 4710892"/>
                <a:gd name="connsiteY171" fmla="*/ 916763 h 1726256"/>
                <a:gd name="connsiteX172" fmla="*/ 938056 w 4710892"/>
                <a:gd name="connsiteY172" fmla="*/ 915221 h 1726256"/>
                <a:gd name="connsiteX173" fmla="*/ 943913 w 4710892"/>
                <a:gd name="connsiteY173" fmla="*/ 899499 h 1726256"/>
                <a:gd name="connsiteX174" fmla="*/ 1106687 w 4710892"/>
                <a:gd name="connsiteY174" fmla="*/ 729943 h 1726256"/>
                <a:gd name="connsiteX175" fmla="*/ 1221985 w 4710892"/>
                <a:gd name="connsiteY175" fmla="*/ 608788 h 1726256"/>
                <a:gd name="connsiteX176" fmla="*/ 1250655 w 4710892"/>
                <a:gd name="connsiteY176" fmla="*/ 570561 h 1726256"/>
                <a:gd name="connsiteX177" fmla="*/ 1236474 w 4710892"/>
                <a:gd name="connsiteY177" fmla="*/ 542815 h 1726256"/>
                <a:gd name="connsiteX178" fmla="*/ 1208420 w 4710892"/>
                <a:gd name="connsiteY178" fmla="*/ 552372 h 1726256"/>
                <a:gd name="connsiteX179" fmla="*/ 1177284 w 4710892"/>
                <a:gd name="connsiteY179" fmla="*/ 583817 h 1726256"/>
                <a:gd name="connsiteX180" fmla="*/ 1077708 w 4710892"/>
                <a:gd name="connsiteY180" fmla="*/ 700965 h 1726256"/>
                <a:gd name="connsiteX181" fmla="*/ 1053970 w 4710892"/>
                <a:gd name="connsiteY181" fmla="*/ 723469 h 1726256"/>
                <a:gd name="connsiteX182" fmla="*/ 1053662 w 4710892"/>
                <a:gd name="connsiteY182" fmla="*/ 720078 h 1726256"/>
                <a:gd name="connsiteX183" fmla="*/ 1060135 w 4710892"/>
                <a:gd name="connsiteY183" fmla="*/ 698806 h 1726256"/>
                <a:gd name="connsiteX184" fmla="*/ 1063527 w 4710892"/>
                <a:gd name="connsiteY184" fmla="*/ 680926 h 1726256"/>
                <a:gd name="connsiteX185" fmla="*/ 1041639 w 4710892"/>
                <a:gd name="connsiteY185" fmla="*/ 664279 h 1726256"/>
                <a:gd name="connsiteX186" fmla="*/ 1016359 w 4710892"/>
                <a:gd name="connsiteY186" fmla="*/ 678768 h 1726256"/>
                <a:gd name="connsiteX187" fmla="*/ 822758 w 4710892"/>
                <a:gd name="connsiteY187" fmla="*/ 948824 h 1726256"/>
                <a:gd name="connsiteX188" fmla="*/ 813201 w 4710892"/>
                <a:gd name="connsiteY188" fmla="*/ 974720 h 1726256"/>
                <a:gd name="connsiteX189" fmla="*/ 840638 w 4710892"/>
                <a:gd name="connsiteY189" fmla="*/ 975336 h 1726256"/>
                <a:gd name="connsiteX190" fmla="*/ 841871 w 4710892"/>
                <a:gd name="connsiteY190" fmla="*/ 975028 h 1726256"/>
                <a:gd name="connsiteX191" fmla="*/ 869308 w 4710892"/>
                <a:gd name="connsiteY191" fmla="*/ 993525 h 1726256"/>
                <a:gd name="connsiteX192" fmla="*/ 859443 w 4710892"/>
                <a:gd name="connsiteY192" fmla="*/ 1027436 h 1726256"/>
                <a:gd name="connsiteX193" fmla="*/ 788538 w 4710892"/>
                <a:gd name="connsiteY193" fmla="*/ 1112522 h 1726256"/>
                <a:gd name="connsiteX194" fmla="*/ 779906 w 4710892"/>
                <a:gd name="connsiteY194" fmla="*/ 1133177 h 1726256"/>
                <a:gd name="connsiteX195" fmla="*/ 794087 w 4710892"/>
                <a:gd name="connsiteY195" fmla="*/ 1123004 h 1726256"/>
                <a:gd name="connsiteX196" fmla="*/ 834780 w 4710892"/>
                <a:gd name="connsiteY196" fmla="*/ 1091251 h 1726256"/>
                <a:gd name="connsiteX197" fmla="*/ 866842 w 4710892"/>
                <a:gd name="connsiteY197" fmla="*/ 1091559 h 1726256"/>
                <a:gd name="connsiteX198" fmla="*/ 869000 w 4710892"/>
                <a:gd name="connsiteY198" fmla="*/ 1123004 h 1726256"/>
                <a:gd name="connsiteX199" fmla="*/ 850811 w 4710892"/>
                <a:gd name="connsiteY199" fmla="*/ 1146125 h 1726256"/>
                <a:gd name="connsiteX200" fmla="*/ 767575 w 4710892"/>
                <a:gd name="connsiteY200" fmla="*/ 1229670 h 1726256"/>
                <a:gd name="connsiteX201" fmla="*/ 763875 w 4710892"/>
                <a:gd name="connsiteY201" fmla="*/ 1244775 h 1726256"/>
                <a:gd name="connsiteX202" fmla="*/ 779290 w 4710892"/>
                <a:gd name="connsiteY202" fmla="*/ 1244775 h 1726256"/>
                <a:gd name="connsiteX203" fmla="*/ 785147 w 4710892"/>
                <a:gd name="connsiteY203" fmla="*/ 1240151 h 1726256"/>
                <a:gd name="connsiteX204" fmla="*/ 929732 w 4710892"/>
                <a:gd name="connsiteY204" fmla="*/ 1104815 h 1726256"/>
                <a:gd name="connsiteX205" fmla="*/ 952545 w 4710892"/>
                <a:gd name="connsiteY205" fmla="*/ 1074912 h 1726256"/>
                <a:gd name="connsiteX206" fmla="*/ 996938 w 4710892"/>
                <a:gd name="connsiteY206" fmla="*/ 1014488 h 1726256"/>
                <a:gd name="connsiteX207" fmla="*/ 1027766 w 4710892"/>
                <a:gd name="connsiteY207" fmla="*/ 1020037 h 1726256"/>
                <a:gd name="connsiteX208" fmla="*/ 1029307 w 4710892"/>
                <a:gd name="connsiteY208" fmla="*/ 1048091 h 1726256"/>
                <a:gd name="connsiteX209" fmla="*/ 998171 w 4710892"/>
                <a:gd name="connsiteY209" fmla="*/ 1114989 h 1726256"/>
                <a:gd name="connsiteX210" fmla="*/ 1022525 w 4710892"/>
                <a:gd name="connsiteY210" fmla="*/ 1098341 h 1726256"/>
                <a:gd name="connsiteX211" fmla="*/ 1155704 w 4710892"/>
                <a:gd name="connsiteY211" fmla="*/ 964238 h 1726256"/>
                <a:gd name="connsiteX212" fmla="*/ 1196089 w 4710892"/>
                <a:gd name="connsiteY212" fmla="*/ 960539 h 1726256"/>
                <a:gd name="connsiteX213" fmla="*/ 1205338 w 4710892"/>
                <a:gd name="connsiteY213" fmla="*/ 968554 h 1726256"/>
                <a:gd name="connsiteX214" fmla="*/ 1236783 w 4710892"/>
                <a:gd name="connsiteY214" fmla="*/ 992908 h 1726256"/>
                <a:gd name="connsiteX215" fmla="*/ 1272852 w 4710892"/>
                <a:gd name="connsiteY215" fmla="*/ 973795 h 1726256"/>
                <a:gd name="connsiteX216" fmla="*/ 1339441 w 4710892"/>
                <a:gd name="connsiteY216" fmla="*/ 946975 h 1726256"/>
                <a:gd name="connsiteX217" fmla="*/ 1372119 w 4710892"/>
                <a:gd name="connsiteY217" fmla="*/ 928169 h 1726256"/>
                <a:gd name="connsiteX218" fmla="*/ 1550923 w 4710892"/>
                <a:gd name="connsiteY218" fmla="*/ 699423 h 1726256"/>
                <a:gd name="connsiteX219" fmla="*/ 1562329 w 4710892"/>
                <a:gd name="connsiteY219" fmla="*/ 679076 h 1726256"/>
                <a:gd name="connsiteX220" fmla="*/ 1551848 w 4710892"/>
                <a:gd name="connsiteY220" fmla="*/ 658730 h 1726256"/>
                <a:gd name="connsiteX221" fmla="*/ 1484026 w 4710892"/>
                <a:gd name="connsiteY221" fmla="*/ 627593 h 1726256"/>
                <a:gd name="connsiteX222" fmla="*/ 1437475 w 4710892"/>
                <a:gd name="connsiteY222" fmla="*/ 622969 h 1726256"/>
                <a:gd name="connsiteX223" fmla="*/ 1422061 w 4710892"/>
                <a:gd name="connsiteY223" fmla="*/ 630368 h 1726256"/>
                <a:gd name="connsiteX224" fmla="*/ 1361637 w 4710892"/>
                <a:gd name="connsiteY224" fmla="*/ 682159 h 1726256"/>
                <a:gd name="connsiteX225" fmla="*/ 1316628 w 4710892"/>
                <a:gd name="connsiteY225" fmla="*/ 725627 h 1726256"/>
                <a:gd name="connsiteX226" fmla="*/ 1304605 w 4710892"/>
                <a:gd name="connsiteY226" fmla="*/ 721928 h 1726256"/>
                <a:gd name="connsiteX227" fmla="*/ 1311695 w 4710892"/>
                <a:gd name="connsiteY227" fmla="*/ 699731 h 1726256"/>
                <a:gd name="connsiteX228" fmla="*/ 1387225 w 4710892"/>
                <a:gd name="connsiteY228" fmla="*/ 607247 h 1726256"/>
                <a:gd name="connsiteX229" fmla="*/ 1481251 w 4710892"/>
                <a:gd name="connsiteY229" fmla="*/ 493490 h 1726256"/>
                <a:gd name="connsiteX230" fmla="*/ 1478476 w 4710892"/>
                <a:gd name="connsiteY230" fmla="*/ 468211 h 1726256"/>
                <a:gd name="connsiteX231" fmla="*/ 1466762 w 4710892"/>
                <a:gd name="connsiteY231" fmla="*/ 459271 h 1726256"/>
                <a:gd name="connsiteX232" fmla="*/ 1463062 w 4710892"/>
                <a:gd name="connsiteY232" fmla="*/ 439849 h 1726256"/>
                <a:gd name="connsiteX233" fmla="*/ 1491424 w 4710892"/>
                <a:gd name="connsiteY233" fmla="*/ 388057 h 1726256"/>
                <a:gd name="connsiteX234" fmla="*/ 1467070 w 4710892"/>
                <a:gd name="connsiteY234" fmla="*/ 353838 h 1726256"/>
                <a:gd name="connsiteX235" fmla="*/ 2526637 w 4710892"/>
                <a:gd name="connsiteY235" fmla="*/ 345515 h 1726256"/>
                <a:gd name="connsiteX236" fmla="*/ 2519547 w 4710892"/>
                <a:gd name="connsiteY236" fmla="*/ 385283 h 1726256"/>
                <a:gd name="connsiteX237" fmla="*/ 2377120 w 4710892"/>
                <a:gd name="connsiteY237" fmla="*/ 582585 h 1726256"/>
                <a:gd name="connsiteX238" fmla="*/ 2282477 w 4710892"/>
                <a:gd name="connsiteY238" fmla="*/ 669212 h 1726256"/>
                <a:gd name="connsiteX239" fmla="*/ 2262747 w 4710892"/>
                <a:gd name="connsiteY239" fmla="*/ 668596 h 1726256"/>
                <a:gd name="connsiteX240" fmla="*/ 2261822 w 4710892"/>
                <a:gd name="connsiteY240" fmla="*/ 661813 h 1726256"/>
                <a:gd name="connsiteX241" fmla="*/ 2276620 w 4710892"/>
                <a:gd name="connsiteY241" fmla="*/ 637768 h 1726256"/>
                <a:gd name="connsiteX242" fmla="*/ 2441860 w 4710892"/>
                <a:gd name="connsiteY242" fmla="*/ 434609 h 1726256"/>
                <a:gd name="connsiteX243" fmla="*/ 2526637 w 4710892"/>
                <a:gd name="connsiteY243" fmla="*/ 345515 h 1726256"/>
                <a:gd name="connsiteX244" fmla="*/ 2698043 w 4710892"/>
                <a:gd name="connsiteY244" fmla="*/ 315302 h 1726256"/>
                <a:gd name="connsiteX245" fmla="*/ 2684787 w 4710892"/>
                <a:gd name="connsiteY245" fmla="*/ 317152 h 1726256"/>
                <a:gd name="connsiteX246" fmla="*/ 2664749 w 4710892"/>
                <a:gd name="connsiteY246" fmla="*/ 333183 h 1726256"/>
                <a:gd name="connsiteX247" fmla="*/ 2662590 w 4710892"/>
                <a:gd name="connsiteY247" fmla="*/ 381275 h 1726256"/>
                <a:gd name="connsiteX248" fmla="*/ 2663515 w 4710892"/>
                <a:gd name="connsiteY248" fmla="*/ 382199 h 1726256"/>
                <a:gd name="connsiteX249" fmla="*/ 2670298 w 4710892"/>
                <a:gd name="connsiteY249" fmla="*/ 382508 h 1726256"/>
                <a:gd name="connsiteX250" fmla="*/ 2705751 w 4710892"/>
                <a:gd name="connsiteY250" fmla="*/ 337190 h 1726256"/>
                <a:gd name="connsiteX251" fmla="*/ 2708217 w 4710892"/>
                <a:gd name="connsiteY251" fmla="*/ 328558 h 1726256"/>
                <a:gd name="connsiteX252" fmla="*/ 2698043 w 4710892"/>
                <a:gd name="connsiteY252" fmla="*/ 315302 h 1726256"/>
                <a:gd name="connsiteX253" fmla="*/ 2598044 w 4710892"/>
                <a:gd name="connsiteY253" fmla="*/ 105477 h 1726256"/>
                <a:gd name="connsiteX254" fmla="*/ 2587369 w 4710892"/>
                <a:gd name="connsiteY254" fmla="*/ 112760 h 1726256"/>
                <a:gd name="connsiteX255" fmla="*/ 2539585 w 4710892"/>
                <a:gd name="connsiteY255" fmla="*/ 167326 h 1726256"/>
                <a:gd name="connsiteX256" fmla="*/ 2452033 w 4710892"/>
                <a:gd name="connsiteY256" fmla="*/ 253645 h 1726256"/>
                <a:gd name="connsiteX257" fmla="*/ 2370030 w 4710892"/>
                <a:gd name="connsiteY257" fmla="*/ 350138 h 1726256"/>
                <a:gd name="connsiteX258" fmla="*/ 2366947 w 4710892"/>
                <a:gd name="connsiteY258" fmla="*/ 356612 h 1726256"/>
                <a:gd name="connsiteX259" fmla="*/ 2311456 w 4710892"/>
                <a:gd name="connsiteY259" fmla="*/ 447555 h 1726256"/>
                <a:gd name="connsiteX260" fmla="*/ 2199549 w 4710892"/>
                <a:gd name="connsiteY260" fmla="*/ 576726 h 1726256"/>
                <a:gd name="connsiteX261" fmla="*/ 2194925 w 4710892"/>
                <a:gd name="connsiteY261" fmla="*/ 583816 h 1726256"/>
                <a:gd name="connsiteX262" fmla="*/ 2251341 w 4710892"/>
                <a:gd name="connsiteY262" fmla="*/ 579500 h 1726256"/>
                <a:gd name="connsiteX263" fmla="*/ 2251032 w 4710892"/>
                <a:gd name="connsiteY263" fmla="*/ 583816 h 1726256"/>
                <a:gd name="connsiteX264" fmla="*/ 2114155 w 4710892"/>
                <a:gd name="connsiteY264" fmla="*/ 799922 h 1726256"/>
                <a:gd name="connsiteX265" fmla="*/ 2052190 w 4710892"/>
                <a:gd name="connsiteY265" fmla="*/ 874835 h 1726256"/>
                <a:gd name="connsiteX266" fmla="*/ 2034310 w 4710892"/>
                <a:gd name="connsiteY266" fmla="*/ 878534 h 1726256"/>
                <a:gd name="connsiteX267" fmla="*/ 2004406 w 4710892"/>
                <a:gd name="connsiteY267" fmla="*/ 864045 h 1726256"/>
                <a:gd name="connsiteX268" fmla="*/ 2001940 w 4710892"/>
                <a:gd name="connsiteY268" fmla="*/ 839999 h 1726256"/>
                <a:gd name="connsiteX269" fmla="*/ 2085793 w 4710892"/>
                <a:gd name="connsiteY269" fmla="*/ 762003 h 1726256"/>
                <a:gd name="connsiteX270" fmla="*/ 2119396 w 4710892"/>
                <a:gd name="connsiteY270" fmla="*/ 723160 h 1726256"/>
                <a:gd name="connsiteX271" fmla="*/ 2126486 w 4710892"/>
                <a:gd name="connsiteY271" fmla="*/ 700963 h 1726256"/>
                <a:gd name="connsiteX272" fmla="*/ 2150532 w 4710892"/>
                <a:gd name="connsiteY272" fmla="*/ 650097 h 1726256"/>
                <a:gd name="connsiteX273" fmla="*/ 2168721 w 4710892"/>
                <a:gd name="connsiteY273" fmla="*/ 626975 h 1726256"/>
                <a:gd name="connsiteX274" fmla="*/ 2167488 w 4710892"/>
                <a:gd name="connsiteY274" fmla="*/ 604163 h 1726256"/>
                <a:gd name="connsiteX275" fmla="*/ 2145908 w 4710892"/>
                <a:gd name="connsiteY275" fmla="*/ 600771 h 1726256"/>
                <a:gd name="connsiteX276" fmla="*/ 2112614 w 4710892"/>
                <a:gd name="connsiteY276" fmla="*/ 635299 h 1726256"/>
                <a:gd name="connsiteX277" fmla="*/ 1979436 w 4710892"/>
                <a:gd name="connsiteY277" fmla="*/ 786666 h 1726256"/>
                <a:gd name="connsiteX278" fmla="*/ 1934734 w 4710892"/>
                <a:gd name="connsiteY278" fmla="*/ 820577 h 1726256"/>
                <a:gd name="connsiteX279" fmla="*/ 1945525 w 4710892"/>
                <a:gd name="connsiteY279" fmla="*/ 802697 h 1726256"/>
                <a:gd name="connsiteX280" fmla="*/ 1989301 w 4710892"/>
                <a:gd name="connsiteY280" fmla="*/ 731483 h 1726256"/>
                <a:gd name="connsiteX281" fmla="*/ 1986526 w 4710892"/>
                <a:gd name="connsiteY281" fmla="*/ 708362 h 1726256"/>
                <a:gd name="connsiteX282" fmla="*/ 1966488 w 4710892"/>
                <a:gd name="connsiteY282" fmla="*/ 709595 h 1726256"/>
                <a:gd name="connsiteX283" fmla="*/ 1951382 w 4710892"/>
                <a:gd name="connsiteY283" fmla="*/ 723776 h 1726256"/>
                <a:gd name="connsiteX284" fmla="*/ 1789841 w 4710892"/>
                <a:gd name="connsiteY284" fmla="*/ 924160 h 1726256"/>
                <a:gd name="connsiteX285" fmla="*/ 1746990 w 4710892"/>
                <a:gd name="connsiteY285" fmla="*/ 999689 h 1726256"/>
                <a:gd name="connsiteX286" fmla="*/ 1716470 w 4710892"/>
                <a:gd name="connsiteY286" fmla="*/ 1040999 h 1726256"/>
                <a:gd name="connsiteX287" fmla="*/ 1487108 w 4710892"/>
                <a:gd name="connsiteY287" fmla="*/ 1272828 h 1726256"/>
                <a:gd name="connsiteX288" fmla="*/ 1408034 w 4710892"/>
                <a:gd name="connsiteY288" fmla="*/ 1357837 h 1726256"/>
                <a:gd name="connsiteX289" fmla="*/ 1367142 w 4710892"/>
                <a:gd name="connsiteY289" fmla="*/ 1419272 h 1726256"/>
                <a:gd name="connsiteX290" fmla="*/ 1415071 w 4710892"/>
                <a:gd name="connsiteY290" fmla="*/ 1419272 h 1726256"/>
                <a:gd name="connsiteX291" fmla="*/ 1437783 w 4710892"/>
                <a:gd name="connsiteY291" fmla="*/ 1380418 h 1726256"/>
                <a:gd name="connsiteX292" fmla="*/ 1615662 w 4710892"/>
                <a:gd name="connsiteY292" fmla="*/ 1198224 h 1726256"/>
                <a:gd name="connsiteX293" fmla="*/ 1662521 w 4710892"/>
                <a:gd name="connsiteY293" fmla="*/ 1170170 h 1726256"/>
                <a:gd name="connsiteX294" fmla="*/ 1694274 w 4710892"/>
                <a:gd name="connsiteY294" fmla="*/ 1145816 h 1726256"/>
                <a:gd name="connsiteX295" fmla="*/ 1787375 w 4710892"/>
                <a:gd name="connsiteY295" fmla="*/ 1031443 h 1726256"/>
                <a:gd name="connsiteX296" fmla="*/ 1869995 w 4710892"/>
                <a:gd name="connsiteY296" fmla="*/ 968861 h 1726256"/>
                <a:gd name="connsiteX297" fmla="*/ 1889109 w 4710892"/>
                <a:gd name="connsiteY297" fmla="*/ 953755 h 1726256"/>
                <a:gd name="connsiteX298" fmla="*/ 1919320 w 4710892"/>
                <a:gd name="connsiteY298" fmla="*/ 941424 h 1726256"/>
                <a:gd name="connsiteX299" fmla="*/ 1865987 w 4710892"/>
                <a:gd name="connsiteY299" fmla="*/ 1016645 h 1726256"/>
                <a:gd name="connsiteX300" fmla="*/ 1719245 w 4710892"/>
                <a:gd name="connsiteY300" fmla="*/ 1196990 h 1726256"/>
                <a:gd name="connsiteX301" fmla="*/ 1693657 w 4710892"/>
                <a:gd name="connsiteY301" fmla="*/ 1234601 h 1726256"/>
                <a:gd name="connsiteX302" fmla="*/ 1696740 w 4710892"/>
                <a:gd name="connsiteY302" fmla="*/ 1269129 h 1726256"/>
                <a:gd name="connsiteX303" fmla="*/ 1729418 w 4710892"/>
                <a:gd name="connsiteY303" fmla="*/ 1266971 h 1726256"/>
                <a:gd name="connsiteX304" fmla="*/ 1760554 w 4710892"/>
                <a:gd name="connsiteY304" fmla="*/ 1232443 h 1726256"/>
                <a:gd name="connsiteX305" fmla="*/ 1927335 w 4710892"/>
                <a:gd name="connsiteY305" fmla="*/ 1037300 h 1726256"/>
                <a:gd name="connsiteX306" fmla="*/ 1964021 w 4710892"/>
                <a:gd name="connsiteY306" fmla="*/ 1002772 h 1726256"/>
                <a:gd name="connsiteX307" fmla="*/ 1999165 w 4710892"/>
                <a:gd name="connsiteY307" fmla="*/ 988899 h 1726256"/>
                <a:gd name="connsiteX308" fmla="*/ 2002865 w 4710892"/>
                <a:gd name="connsiteY308" fmla="*/ 992291 h 1726256"/>
                <a:gd name="connsiteX309" fmla="*/ 1993616 w 4710892"/>
                <a:gd name="connsiteY309" fmla="*/ 1029285 h 1726256"/>
                <a:gd name="connsiteX310" fmla="*/ 1891575 w 4710892"/>
                <a:gd name="connsiteY310" fmla="*/ 1142732 h 1726256"/>
                <a:gd name="connsiteX311" fmla="*/ 1849032 w 4710892"/>
                <a:gd name="connsiteY311" fmla="*/ 1190516 h 1726256"/>
                <a:gd name="connsiteX312" fmla="*/ 1837934 w 4710892"/>
                <a:gd name="connsiteY312" fmla="*/ 1227510 h 1726256"/>
                <a:gd name="connsiteX313" fmla="*/ 1849648 w 4710892"/>
                <a:gd name="connsiteY313" fmla="*/ 1235525 h 1726256"/>
                <a:gd name="connsiteX314" fmla="*/ 1876469 w 4710892"/>
                <a:gd name="connsiteY314" fmla="*/ 1219803 h 1726256"/>
                <a:gd name="connsiteX315" fmla="*/ 1930727 w 4710892"/>
                <a:gd name="connsiteY315" fmla="*/ 1161538 h 1726256"/>
                <a:gd name="connsiteX316" fmla="*/ 1959705 w 4710892"/>
                <a:gd name="connsiteY316" fmla="*/ 1152289 h 1726256"/>
                <a:gd name="connsiteX317" fmla="*/ 1965871 w 4710892"/>
                <a:gd name="connsiteY317" fmla="*/ 1162155 h 1726256"/>
                <a:gd name="connsiteX318" fmla="*/ 1913270 w 4710892"/>
                <a:gd name="connsiteY318" fmla="*/ 1257761 h 1726256"/>
                <a:gd name="connsiteX319" fmla="*/ 1836942 w 4710892"/>
                <a:gd name="connsiteY319" fmla="*/ 1329214 h 1726256"/>
                <a:gd name="connsiteX320" fmla="*/ 1899422 w 4710892"/>
                <a:gd name="connsiteY320" fmla="*/ 1329214 h 1726256"/>
                <a:gd name="connsiteX321" fmla="*/ 1928068 w 4710892"/>
                <a:gd name="connsiteY321" fmla="*/ 1291941 h 1726256"/>
                <a:gd name="connsiteX322" fmla="*/ 1961863 w 4710892"/>
                <a:gd name="connsiteY322" fmla="*/ 1255256 h 1726256"/>
                <a:gd name="connsiteX323" fmla="*/ 2039550 w 4710892"/>
                <a:gd name="connsiteY323" fmla="*/ 1171403 h 1726256"/>
                <a:gd name="connsiteX324" fmla="*/ 2074078 w 4710892"/>
                <a:gd name="connsiteY324" fmla="*/ 1108513 h 1726256"/>
                <a:gd name="connsiteX325" fmla="*/ 2088567 w 4710892"/>
                <a:gd name="connsiteY325" fmla="*/ 1080151 h 1726256"/>
                <a:gd name="connsiteX326" fmla="*/ 2155157 w 4710892"/>
                <a:gd name="connsiteY326" fmla="*/ 1008013 h 1726256"/>
                <a:gd name="connsiteX327" fmla="*/ 2140051 w 4710892"/>
                <a:gd name="connsiteY327" fmla="*/ 1059496 h 1726256"/>
                <a:gd name="connsiteX328" fmla="*/ 2116313 w 4710892"/>
                <a:gd name="connsiteY328" fmla="*/ 1122386 h 1726256"/>
                <a:gd name="connsiteX329" fmla="*/ 2120321 w 4710892"/>
                <a:gd name="connsiteY329" fmla="*/ 1152906 h 1726256"/>
                <a:gd name="connsiteX330" fmla="*/ 2146833 w 4710892"/>
                <a:gd name="connsiteY330" fmla="*/ 1121769 h 1726256"/>
                <a:gd name="connsiteX331" fmla="*/ 2269530 w 4710892"/>
                <a:gd name="connsiteY331" fmla="*/ 946356 h 1726256"/>
                <a:gd name="connsiteX332" fmla="*/ 2344751 w 4710892"/>
                <a:gd name="connsiteY332" fmla="*/ 876684 h 1726256"/>
                <a:gd name="connsiteX333" fmla="*/ 2375887 w 4710892"/>
                <a:gd name="connsiteY333" fmla="*/ 842157 h 1726256"/>
                <a:gd name="connsiteX334" fmla="*/ 2447717 w 4710892"/>
                <a:gd name="connsiteY334" fmla="*/ 737957 h 1726256"/>
                <a:gd name="connsiteX335" fmla="*/ 2456657 w 4710892"/>
                <a:gd name="connsiteY335" fmla="*/ 728092 h 1726256"/>
                <a:gd name="connsiteX336" fmla="*/ 2480395 w 4710892"/>
                <a:gd name="connsiteY336" fmla="*/ 722235 h 1726256"/>
                <a:gd name="connsiteX337" fmla="*/ 2493343 w 4710892"/>
                <a:gd name="connsiteY337" fmla="*/ 741656 h 1726256"/>
                <a:gd name="connsiteX338" fmla="*/ 2493651 w 4710892"/>
                <a:gd name="connsiteY338" fmla="*/ 744123 h 1726256"/>
                <a:gd name="connsiteX339" fmla="*/ 2499200 w 4710892"/>
                <a:gd name="connsiteY339" fmla="*/ 761079 h 1726256"/>
                <a:gd name="connsiteX340" fmla="*/ 2519547 w 4710892"/>
                <a:gd name="connsiteY340" fmla="*/ 751830 h 1726256"/>
                <a:gd name="connsiteX341" fmla="*/ 2579970 w 4710892"/>
                <a:gd name="connsiteY341" fmla="*/ 680617 h 1726256"/>
                <a:gd name="connsiteX342" fmla="*/ 2673072 w 4710892"/>
                <a:gd name="connsiteY342" fmla="*/ 570868 h 1726256"/>
                <a:gd name="connsiteX343" fmla="*/ 2680162 w 4710892"/>
                <a:gd name="connsiteY343" fmla="*/ 553604 h 1726256"/>
                <a:gd name="connsiteX344" fmla="*/ 2696810 w 4710892"/>
                <a:gd name="connsiteY344" fmla="*/ 495339 h 1726256"/>
                <a:gd name="connsiteX345" fmla="*/ 2724247 w 4710892"/>
                <a:gd name="connsiteY345" fmla="*/ 460503 h 1726256"/>
                <a:gd name="connsiteX346" fmla="*/ 2731029 w 4710892"/>
                <a:gd name="connsiteY346" fmla="*/ 445089 h 1726256"/>
                <a:gd name="connsiteX347" fmla="*/ 2722089 w 4710892"/>
                <a:gd name="connsiteY347" fmla="*/ 419193 h 1726256"/>
                <a:gd name="connsiteX348" fmla="*/ 2692802 w 4710892"/>
                <a:gd name="connsiteY348" fmla="*/ 424434 h 1726256"/>
                <a:gd name="connsiteX349" fmla="*/ 2650567 w 4710892"/>
                <a:gd name="connsiteY349" fmla="*/ 467593 h 1726256"/>
                <a:gd name="connsiteX350" fmla="*/ 2537736 w 4710892"/>
                <a:gd name="connsiteY350" fmla="*/ 589365 h 1726256"/>
                <a:gd name="connsiteX351" fmla="*/ 2496117 w 4710892"/>
                <a:gd name="connsiteY351" fmla="*/ 645473 h 1726256"/>
                <a:gd name="connsiteX352" fmla="*/ 2460665 w 4710892"/>
                <a:gd name="connsiteY352" fmla="*/ 678767 h 1726256"/>
                <a:gd name="connsiteX353" fmla="*/ 2486561 w 4710892"/>
                <a:gd name="connsiteY353" fmla="*/ 624509 h 1726256"/>
                <a:gd name="connsiteX354" fmla="*/ 2620664 w 4710892"/>
                <a:gd name="connsiteY354" fmla="*/ 459578 h 1726256"/>
                <a:gd name="connsiteX355" fmla="*/ 2638852 w 4710892"/>
                <a:gd name="connsiteY355" fmla="*/ 433066 h 1726256"/>
                <a:gd name="connsiteX356" fmla="*/ 2629604 w 4710892"/>
                <a:gd name="connsiteY356" fmla="*/ 399771 h 1726256"/>
                <a:gd name="connsiteX357" fmla="*/ 2624055 w 4710892"/>
                <a:gd name="connsiteY357" fmla="*/ 396997 h 1726256"/>
                <a:gd name="connsiteX358" fmla="*/ 2608949 w 4710892"/>
                <a:gd name="connsiteY358" fmla="*/ 383741 h 1726256"/>
                <a:gd name="connsiteX359" fmla="*/ 2624055 w 4710892"/>
                <a:gd name="connsiteY359" fmla="*/ 357845 h 1726256"/>
                <a:gd name="connsiteX360" fmla="*/ 2647793 w 4710892"/>
                <a:gd name="connsiteY360" fmla="*/ 334724 h 1726256"/>
                <a:gd name="connsiteX361" fmla="*/ 2673997 w 4710892"/>
                <a:gd name="connsiteY361" fmla="*/ 288789 h 1726256"/>
                <a:gd name="connsiteX362" fmla="*/ 2679238 w 4710892"/>
                <a:gd name="connsiteY362" fmla="*/ 277691 h 1726256"/>
                <a:gd name="connsiteX363" fmla="*/ 2672455 w 4710892"/>
                <a:gd name="connsiteY363" fmla="*/ 235765 h 1726256"/>
                <a:gd name="connsiteX364" fmla="*/ 2625905 w 4710892"/>
                <a:gd name="connsiteY364" fmla="*/ 241005 h 1726256"/>
                <a:gd name="connsiteX365" fmla="*/ 2590144 w 4710892"/>
                <a:gd name="connsiteY365" fmla="*/ 278308 h 1726256"/>
                <a:gd name="connsiteX366" fmla="*/ 2549142 w 4710892"/>
                <a:gd name="connsiteY366" fmla="*/ 276458 h 1726256"/>
                <a:gd name="connsiteX367" fmla="*/ 2550375 w 4710892"/>
                <a:gd name="connsiteY367" fmla="*/ 241005 h 1726256"/>
                <a:gd name="connsiteX368" fmla="*/ 2615731 w 4710892"/>
                <a:gd name="connsiteY368" fmla="*/ 156228 h 1726256"/>
                <a:gd name="connsiteX369" fmla="*/ 2617273 w 4710892"/>
                <a:gd name="connsiteY369" fmla="*/ 134340 h 1726256"/>
                <a:gd name="connsiteX370" fmla="*/ 2607099 w 4710892"/>
                <a:gd name="connsiteY370" fmla="*/ 114610 h 1726256"/>
                <a:gd name="connsiteX371" fmla="*/ 2598044 w 4710892"/>
                <a:gd name="connsiteY371" fmla="*/ 105477 h 1726256"/>
                <a:gd name="connsiteX372" fmla="*/ 2604016 w 4710892"/>
                <a:gd name="connsiteY372" fmla="*/ 6 h 1726256"/>
                <a:gd name="connsiteX373" fmla="*/ 2632070 w 4710892"/>
                <a:gd name="connsiteY373" fmla="*/ 19042 h 1726256"/>
                <a:gd name="connsiteX374" fmla="*/ 2682012 w 4710892"/>
                <a:gd name="connsiteY374" fmla="*/ 96421 h 1726256"/>
                <a:gd name="connsiteX375" fmla="*/ 2695268 w 4710892"/>
                <a:gd name="connsiteY375" fmla="*/ 105361 h 1726256"/>
                <a:gd name="connsiteX376" fmla="*/ 2858966 w 4710892"/>
                <a:gd name="connsiteY376" fmla="*/ 207095 h 1726256"/>
                <a:gd name="connsiteX377" fmla="*/ 3049177 w 4710892"/>
                <a:gd name="connsiteY377" fmla="*/ 473451 h 1726256"/>
                <a:gd name="connsiteX378" fmla="*/ 3294878 w 4710892"/>
                <a:gd name="connsiteY378" fmla="*/ 801463 h 1726256"/>
                <a:gd name="connsiteX379" fmla="*/ 3480156 w 4710892"/>
                <a:gd name="connsiteY379" fmla="*/ 1015104 h 1726256"/>
                <a:gd name="connsiteX380" fmla="*/ 3615492 w 4710892"/>
                <a:gd name="connsiteY380" fmla="*/ 1122386 h 1726256"/>
                <a:gd name="connsiteX381" fmla="*/ 3745279 w 4710892"/>
                <a:gd name="connsiteY381" fmla="*/ 1226894 h 1726256"/>
                <a:gd name="connsiteX382" fmla="*/ 3746204 w 4710892"/>
                <a:gd name="connsiteY382" fmla="*/ 1227818 h 1726256"/>
                <a:gd name="connsiteX383" fmla="*/ 3775491 w 4710892"/>
                <a:gd name="connsiteY383" fmla="*/ 1221653 h 1726256"/>
                <a:gd name="connsiteX384" fmla="*/ 3761310 w 4710892"/>
                <a:gd name="connsiteY384" fmla="*/ 1182193 h 1726256"/>
                <a:gd name="connsiteX385" fmla="*/ 3703969 w 4710892"/>
                <a:gd name="connsiteY385" fmla="*/ 1128551 h 1726256"/>
                <a:gd name="connsiteX386" fmla="*/ 3698112 w 4710892"/>
                <a:gd name="connsiteY386" fmla="*/ 1091866 h 1726256"/>
                <a:gd name="connsiteX387" fmla="*/ 3699345 w 4710892"/>
                <a:gd name="connsiteY387" fmla="*/ 1048398 h 1726256"/>
                <a:gd name="connsiteX388" fmla="*/ 3688863 w 4710892"/>
                <a:gd name="connsiteY388" fmla="*/ 1045315 h 1726256"/>
                <a:gd name="connsiteX389" fmla="*/ 3670983 w 4710892"/>
                <a:gd name="connsiteY389" fmla="*/ 1063196 h 1726256"/>
                <a:gd name="connsiteX390" fmla="*/ 3651253 w 4710892"/>
                <a:gd name="connsiteY390" fmla="*/ 1106972 h 1726256"/>
                <a:gd name="connsiteX391" fmla="*/ 3636455 w 4710892"/>
                <a:gd name="connsiteY391" fmla="*/ 1113137 h 1726256"/>
                <a:gd name="connsiteX392" fmla="*/ 3617342 w 4710892"/>
                <a:gd name="connsiteY392" fmla="*/ 1100189 h 1726256"/>
                <a:gd name="connsiteX393" fmla="*/ 3267441 w 4710892"/>
                <a:gd name="connsiteY393" fmla="*/ 713603 h 1726256"/>
                <a:gd name="connsiteX394" fmla="*/ 3238462 w 4710892"/>
                <a:gd name="connsiteY394" fmla="*/ 675376 h 1726256"/>
                <a:gd name="connsiteX395" fmla="*/ 3243087 w 4710892"/>
                <a:gd name="connsiteY395" fmla="*/ 601388 h 1726256"/>
                <a:gd name="connsiteX396" fmla="*/ 3294878 w 4710892"/>
                <a:gd name="connsiteY396" fmla="*/ 550522 h 1726256"/>
                <a:gd name="connsiteX397" fmla="*/ 3366400 w 4710892"/>
                <a:gd name="connsiteY397" fmla="*/ 486398 h 1726256"/>
                <a:gd name="connsiteX398" fmla="*/ 3441004 w 4710892"/>
                <a:gd name="connsiteY398" fmla="*/ 489790 h 1726256"/>
                <a:gd name="connsiteX399" fmla="*/ 3504511 w 4710892"/>
                <a:gd name="connsiteY399" fmla="*/ 549597 h 1726256"/>
                <a:gd name="connsiteX400" fmla="*/ 3617650 w 4710892"/>
                <a:gd name="connsiteY400" fmla="*/ 604471 h 1726256"/>
                <a:gd name="connsiteX401" fmla="*/ 3791214 w 4710892"/>
                <a:gd name="connsiteY401" fmla="*/ 734875 h 1726256"/>
                <a:gd name="connsiteX402" fmla="*/ 3988823 w 4710892"/>
                <a:gd name="connsiteY402" fmla="*/ 996298 h 1726256"/>
                <a:gd name="connsiteX403" fmla="*/ 4317452 w 4710892"/>
                <a:gd name="connsiteY403" fmla="*/ 1345582 h 1726256"/>
                <a:gd name="connsiteX404" fmla="*/ 4354754 w 4710892"/>
                <a:gd name="connsiteY404" fmla="*/ 1384734 h 1726256"/>
                <a:gd name="connsiteX405" fmla="*/ 4376643 w 4710892"/>
                <a:gd name="connsiteY405" fmla="*/ 1414330 h 1726256"/>
                <a:gd name="connsiteX406" fmla="*/ 4465736 w 4710892"/>
                <a:gd name="connsiteY406" fmla="*/ 1515138 h 1726256"/>
                <a:gd name="connsiteX407" fmla="*/ 4691091 w 4710892"/>
                <a:gd name="connsiteY407" fmla="*/ 1703807 h 1726256"/>
                <a:gd name="connsiteX408" fmla="*/ 4710821 w 4710892"/>
                <a:gd name="connsiteY408" fmla="*/ 1725387 h 1726256"/>
                <a:gd name="connsiteX409" fmla="*/ 4710892 w 4710892"/>
                <a:gd name="connsiteY409" fmla="*/ 1726256 h 1726256"/>
                <a:gd name="connsiteX410" fmla="*/ 0 w 4710892"/>
                <a:gd name="connsiteY410" fmla="*/ 1726256 h 1726256"/>
                <a:gd name="connsiteX411" fmla="*/ 10125 w 4710892"/>
                <a:gd name="connsiteY411" fmla="*/ 1713672 h 1726256"/>
                <a:gd name="connsiteX412" fmla="*/ 36329 w 4710892"/>
                <a:gd name="connsiteY412" fmla="*/ 1691476 h 1726256"/>
                <a:gd name="connsiteX413" fmla="*/ 78255 w 4710892"/>
                <a:gd name="connsiteY413" fmla="*/ 1570012 h 1726256"/>
                <a:gd name="connsiteX414" fmla="*/ 276789 w 4710892"/>
                <a:gd name="connsiteY414" fmla="*/ 1341883 h 1726256"/>
                <a:gd name="connsiteX415" fmla="*/ 475015 w 4710892"/>
                <a:gd name="connsiteY415" fmla="*/ 1159688 h 1726256"/>
                <a:gd name="connsiteX416" fmla="*/ 898596 w 4710892"/>
                <a:gd name="connsiteY416" fmla="*/ 703430 h 1726256"/>
                <a:gd name="connsiteX417" fmla="*/ 937131 w 4710892"/>
                <a:gd name="connsiteY417" fmla="*/ 643315 h 1726256"/>
                <a:gd name="connsiteX418" fmla="*/ 1014510 w 4710892"/>
                <a:gd name="connsiteY418" fmla="*/ 583816 h 1726256"/>
                <a:gd name="connsiteX419" fmla="*/ 1080175 w 4710892"/>
                <a:gd name="connsiteY419" fmla="*/ 537574 h 1726256"/>
                <a:gd name="connsiteX420" fmla="*/ 1185299 w 4710892"/>
                <a:gd name="connsiteY420" fmla="*/ 442931 h 1726256"/>
                <a:gd name="connsiteX421" fmla="*/ 1261445 w 4710892"/>
                <a:gd name="connsiteY421" fmla="*/ 409020 h 1726256"/>
                <a:gd name="connsiteX422" fmla="*/ 1294123 w 4710892"/>
                <a:gd name="connsiteY422" fmla="*/ 390523 h 1726256"/>
                <a:gd name="connsiteX423" fmla="*/ 1421752 w 4710892"/>
                <a:gd name="connsiteY423" fmla="*/ 262277 h 1726256"/>
                <a:gd name="connsiteX424" fmla="*/ 1439016 w 4710892"/>
                <a:gd name="connsiteY424" fmla="*/ 246555 h 1726256"/>
                <a:gd name="connsiteX425" fmla="*/ 1521635 w 4710892"/>
                <a:gd name="connsiteY425" fmla="*/ 241622 h 1726256"/>
                <a:gd name="connsiteX426" fmla="*/ 1571886 w 4710892"/>
                <a:gd name="connsiteY426" fmla="*/ 286632 h 1726256"/>
                <a:gd name="connsiteX427" fmla="*/ 1854273 w 4710892"/>
                <a:gd name="connsiteY427" fmla="*/ 621426 h 1726256"/>
                <a:gd name="connsiteX428" fmla="*/ 1855506 w 4710892"/>
                <a:gd name="connsiteY428" fmla="*/ 645781 h 1726256"/>
                <a:gd name="connsiteX429" fmla="*/ 1779360 w 4710892"/>
                <a:gd name="connsiteY429" fmla="*/ 734258 h 1726256"/>
                <a:gd name="connsiteX430" fmla="*/ 1544448 w 4710892"/>
                <a:gd name="connsiteY430" fmla="*/ 981192 h 1726256"/>
                <a:gd name="connsiteX431" fmla="*/ 1467994 w 4710892"/>
                <a:gd name="connsiteY431" fmla="*/ 1061346 h 1726256"/>
                <a:gd name="connsiteX432" fmla="*/ 1436550 w 4710892"/>
                <a:gd name="connsiteY432" fmla="*/ 1100806 h 1726256"/>
                <a:gd name="connsiteX433" fmla="*/ 1439941 w 4710892"/>
                <a:gd name="connsiteY433" fmla="*/ 1124236 h 1726256"/>
                <a:gd name="connsiteX434" fmla="*/ 1458746 w 4710892"/>
                <a:gd name="connsiteY434" fmla="*/ 1124852 h 1726256"/>
                <a:gd name="connsiteX435" fmla="*/ 1499131 w 4710892"/>
                <a:gd name="connsiteY435" fmla="*/ 1090941 h 1726256"/>
                <a:gd name="connsiteX436" fmla="*/ 1733117 w 4710892"/>
                <a:gd name="connsiteY436" fmla="*/ 861887 h 1726256"/>
                <a:gd name="connsiteX437" fmla="*/ 1949224 w 4710892"/>
                <a:gd name="connsiteY437" fmla="*/ 616494 h 1726256"/>
                <a:gd name="connsiteX438" fmla="*/ 2100899 w 4710892"/>
                <a:gd name="connsiteY438" fmla="*/ 519693 h 1726256"/>
                <a:gd name="connsiteX439" fmla="*/ 2149299 w 4710892"/>
                <a:gd name="connsiteY439" fmla="*/ 486398 h 1726256"/>
                <a:gd name="connsiteX440" fmla="*/ 2275695 w 4710892"/>
                <a:gd name="connsiteY440" fmla="*/ 318385 h 1726256"/>
                <a:gd name="connsiteX441" fmla="*/ 2431070 w 4710892"/>
                <a:gd name="connsiteY441" fmla="*/ 161469 h 1726256"/>
                <a:gd name="connsiteX442" fmla="*/ 2575038 w 4710892"/>
                <a:gd name="connsiteY442" fmla="*/ 17501 h 1726256"/>
                <a:gd name="connsiteX443" fmla="*/ 2604016 w 4710892"/>
                <a:gd name="connsiteY443" fmla="*/ 6 h 1726256"/>
                <a:gd name="connsiteX0" fmla="*/ 3158617 w 4710892"/>
                <a:gd name="connsiteY0" fmla="*/ 1445775 h 1726256"/>
                <a:gd name="connsiteX1" fmla="*/ 3143511 w 4710892"/>
                <a:gd name="connsiteY1" fmla="*/ 1541035 h 1726256"/>
                <a:gd name="connsiteX2" fmla="*/ 3147211 w 4710892"/>
                <a:gd name="connsiteY2" fmla="*/ 1541652 h 1726256"/>
                <a:gd name="connsiteX3" fmla="*/ 3161700 w 4710892"/>
                <a:gd name="connsiteY3" fmla="*/ 1446083 h 1726256"/>
                <a:gd name="connsiteX4" fmla="*/ 3158617 w 4710892"/>
                <a:gd name="connsiteY4" fmla="*/ 1445775 h 1726256"/>
                <a:gd name="connsiteX5" fmla="*/ 3102509 w 4710892"/>
                <a:gd name="connsiteY5" fmla="*/ 1383502 h 1726256"/>
                <a:gd name="connsiteX6" fmla="*/ 3084937 w 4710892"/>
                <a:gd name="connsiteY6" fmla="*/ 1468280 h 1726256"/>
                <a:gd name="connsiteX7" fmla="*/ 3102509 w 4710892"/>
                <a:gd name="connsiteY7" fmla="*/ 1383502 h 1726256"/>
                <a:gd name="connsiteX8" fmla="*/ 2042557 w 4710892"/>
                <a:gd name="connsiteY8" fmla="*/ 1318762 h 1726256"/>
                <a:gd name="connsiteX9" fmla="*/ 2025370 w 4710892"/>
                <a:gd name="connsiteY9" fmla="*/ 1329860 h 1726256"/>
                <a:gd name="connsiteX10" fmla="*/ 1929425 w 4710892"/>
                <a:gd name="connsiteY10" fmla="*/ 1419350 h 1726256"/>
                <a:gd name="connsiteX11" fmla="*/ 1929425 w 4710892"/>
                <a:gd name="connsiteY11" fmla="*/ 1473921 h 1726256"/>
                <a:gd name="connsiteX12" fmla="*/ 1936080 w 4710892"/>
                <a:gd name="connsiteY12" fmla="*/ 1473921 h 1726256"/>
                <a:gd name="connsiteX13" fmla="*/ 1936276 w 4710892"/>
                <a:gd name="connsiteY13" fmla="*/ 1467662 h 1726256"/>
                <a:gd name="connsiteX14" fmla="*/ 2006256 w 4710892"/>
                <a:gd name="connsiteY14" fmla="*/ 1394907 h 1726256"/>
                <a:gd name="connsiteX15" fmla="*/ 2057123 w 4710892"/>
                <a:gd name="connsiteY15" fmla="*/ 1330168 h 1726256"/>
                <a:gd name="connsiteX16" fmla="*/ 2062980 w 4710892"/>
                <a:gd name="connsiteY16" fmla="*/ 1318762 h 1726256"/>
                <a:gd name="connsiteX17" fmla="*/ 2042557 w 4710892"/>
                <a:gd name="connsiteY17" fmla="*/ 1318762 h 1726256"/>
                <a:gd name="connsiteX18" fmla="*/ 3045786 w 4710892"/>
                <a:gd name="connsiteY18" fmla="*/ 1314755 h 1726256"/>
                <a:gd name="connsiteX19" fmla="*/ 3033763 w 4710892"/>
                <a:gd name="connsiteY19" fmla="*/ 1320613 h 1726256"/>
                <a:gd name="connsiteX20" fmla="*/ 3031605 w 4710892"/>
                <a:gd name="connsiteY20" fmla="*/ 1355141 h 1726256"/>
                <a:gd name="connsiteX21" fmla="*/ 3047636 w 4710892"/>
                <a:gd name="connsiteY21" fmla="*/ 1325237 h 1726256"/>
                <a:gd name="connsiteX22" fmla="*/ 3045786 w 4710892"/>
                <a:gd name="connsiteY22" fmla="*/ 1314755 h 1726256"/>
                <a:gd name="connsiteX23" fmla="*/ 3826358 w 4710892"/>
                <a:gd name="connsiteY23" fmla="*/ 1281769 h 1726256"/>
                <a:gd name="connsiteX24" fmla="*/ 3817417 w 4710892"/>
                <a:gd name="connsiteY24" fmla="*/ 1289476 h 1726256"/>
                <a:gd name="connsiteX25" fmla="*/ 3826974 w 4710892"/>
                <a:gd name="connsiteY25" fmla="*/ 1298417 h 1726256"/>
                <a:gd name="connsiteX26" fmla="*/ 3831906 w 4710892"/>
                <a:gd name="connsiteY26" fmla="*/ 1292251 h 1726256"/>
                <a:gd name="connsiteX27" fmla="*/ 3826358 w 4710892"/>
                <a:gd name="connsiteY27" fmla="*/ 1281769 h 1726256"/>
                <a:gd name="connsiteX28" fmla="*/ 2734305 w 4710892"/>
                <a:gd name="connsiteY28" fmla="*/ 1255642 h 1726256"/>
                <a:gd name="connsiteX29" fmla="*/ 2727947 w 4710892"/>
                <a:gd name="connsiteY29" fmla="*/ 1256181 h 1726256"/>
                <a:gd name="connsiteX30" fmla="*/ 2727022 w 4710892"/>
                <a:gd name="connsiteY30" fmla="*/ 1271595 h 1726256"/>
                <a:gd name="connsiteX31" fmla="*/ 2740278 w 4710892"/>
                <a:gd name="connsiteY31" fmla="*/ 1289168 h 1726256"/>
                <a:gd name="connsiteX32" fmla="*/ 2833071 w 4710892"/>
                <a:gd name="connsiteY32" fmla="*/ 1420496 h 1726256"/>
                <a:gd name="connsiteX33" fmla="*/ 2888254 w 4710892"/>
                <a:gd name="connsiteY33" fmla="*/ 1520688 h 1726256"/>
                <a:gd name="connsiteX34" fmla="*/ 2904901 w 4710892"/>
                <a:gd name="connsiteY34" fmla="*/ 1548742 h 1726256"/>
                <a:gd name="connsiteX35" fmla="*/ 2904593 w 4710892"/>
                <a:gd name="connsiteY35" fmla="*/ 1510823 h 1726256"/>
                <a:gd name="connsiteX36" fmla="*/ 2872223 w 4710892"/>
                <a:gd name="connsiteY36" fmla="*/ 1446392 h 1726256"/>
                <a:gd name="connsiteX37" fmla="*/ 2862975 w 4710892"/>
                <a:gd name="connsiteY37" fmla="*/ 1435294 h 1726256"/>
                <a:gd name="connsiteX38" fmla="*/ 2785904 w 4710892"/>
                <a:gd name="connsiteY38" fmla="*/ 1319688 h 1726256"/>
                <a:gd name="connsiteX39" fmla="*/ 2739045 w 4710892"/>
                <a:gd name="connsiteY39" fmla="*/ 1260189 h 1726256"/>
                <a:gd name="connsiteX40" fmla="*/ 2734305 w 4710892"/>
                <a:gd name="connsiteY40" fmla="*/ 1255642 h 1726256"/>
                <a:gd name="connsiteX41" fmla="*/ 2086101 w 4710892"/>
                <a:gd name="connsiteY41" fmla="*/ 1189631 h 1726256"/>
                <a:gd name="connsiteX42" fmla="*/ 2065446 w 4710892"/>
                <a:gd name="connsiteY42" fmla="*/ 1193292 h 1726256"/>
                <a:gd name="connsiteX43" fmla="*/ 2040783 w 4710892"/>
                <a:gd name="connsiteY43" fmla="*/ 1236452 h 1726256"/>
                <a:gd name="connsiteX44" fmla="*/ 2050648 w 4710892"/>
                <a:gd name="connsiteY44" fmla="*/ 1258649 h 1726256"/>
                <a:gd name="connsiteX45" fmla="*/ 2069762 w 4710892"/>
                <a:gd name="connsiteY45" fmla="*/ 1254333 h 1726256"/>
                <a:gd name="connsiteX46" fmla="*/ 2107373 w 4710892"/>
                <a:gd name="connsiteY46" fmla="*/ 1199765 h 1726256"/>
                <a:gd name="connsiteX47" fmla="*/ 2106757 w 4710892"/>
                <a:gd name="connsiteY47" fmla="*/ 1194525 h 1726256"/>
                <a:gd name="connsiteX48" fmla="*/ 2086101 w 4710892"/>
                <a:gd name="connsiteY48" fmla="*/ 1189631 h 1726256"/>
                <a:gd name="connsiteX49" fmla="*/ 992622 w 4710892"/>
                <a:gd name="connsiteY49" fmla="*/ 1124237 h 1726256"/>
                <a:gd name="connsiteX50" fmla="*/ 969501 w 4710892"/>
                <a:gd name="connsiteY50" fmla="*/ 1146434 h 1726256"/>
                <a:gd name="connsiteX51" fmla="*/ 992622 w 4710892"/>
                <a:gd name="connsiteY51" fmla="*/ 1124237 h 1726256"/>
                <a:gd name="connsiteX52" fmla="*/ 771891 w 4710892"/>
                <a:gd name="connsiteY52" fmla="*/ 1021578 h 1726256"/>
                <a:gd name="connsiteX53" fmla="*/ 729348 w 4710892"/>
                <a:gd name="connsiteY53" fmla="*/ 1051790 h 1726256"/>
                <a:gd name="connsiteX54" fmla="*/ 655360 w 4710892"/>
                <a:gd name="connsiteY54" fmla="*/ 1131943 h 1726256"/>
                <a:gd name="connsiteX55" fmla="*/ 655669 w 4710892"/>
                <a:gd name="connsiteY55" fmla="*/ 1146124 h 1726256"/>
                <a:gd name="connsiteX56" fmla="*/ 665842 w 4710892"/>
                <a:gd name="connsiteY56" fmla="*/ 1143041 h 1726256"/>
                <a:gd name="connsiteX57" fmla="*/ 728115 w 4710892"/>
                <a:gd name="connsiteY57" fmla="*/ 1087550 h 1726256"/>
                <a:gd name="connsiteX58" fmla="*/ 771891 w 4710892"/>
                <a:gd name="connsiteY58" fmla="*/ 1021578 h 1726256"/>
                <a:gd name="connsiteX59" fmla="*/ 3636571 w 4710892"/>
                <a:gd name="connsiteY59" fmla="*/ 954950 h 1726256"/>
                <a:gd name="connsiteX60" fmla="*/ 3629981 w 4710892"/>
                <a:gd name="connsiteY60" fmla="*/ 956530 h 1726256"/>
                <a:gd name="connsiteX61" fmla="*/ 3598537 w 4710892"/>
                <a:gd name="connsiteY61" fmla="*/ 973178 h 1726256"/>
                <a:gd name="connsiteX62" fmla="*/ 3592063 w 4710892"/>
                <a:gd name="connsiteY62" fmla="*/ 986742 h 1726256"/>
                <a:gd name="connsiteX63" fmla="*/ 3600695 w 4710892"/>
                <a:gd name="connsiteY63" fmla="*/ 1029902 h 1726256"/>
                <a:gd name="connsiteX64" fmla="*/ 3623507 w 4710892"/>
                <a:gd name="connsiteY64" fmla="*/ 1049016 h 1726256"/>
                <a:gd name="connsiteX65" fmla="*/ 3630598 w 4710892"/>
                <a:gd name="connsiteY65" fmla="*/ 1048708 h 1726256"/>
                <a:gd name="connsiteX66" fmla="*/ 3642930 w 4710892"/>
                <a:gd name="connsiteY66" fmla="*/ 1036068 h 1726256"/>
                <a:gd name="connsiteX67" fmla="*/ 3638305 w 4710892"/>
                <a:gd name="connsiteY67" fmla="*/ 961463 h 1726256"/>
                <a:gd name="connsiteX68" fmla="*/ 3636571 w 4710892"/>
                <a:gd name="connsiteY68" fmla="*/ 954950 h 1726256"/>
                <a:gd name="connsiteX69" fmla="*/ 2559316 w 4710892"/>
                <a:gd name="connsiteY69" fmla="*/ 875144 h 1726256"/>
                <a:gd name="connsiteX70" fmla="*/ 2539586 w 4710892"/>
                <a:gd name="connsiteY70" fmla="*/ 883160 h 1726256"/>
                <a:gd name="connsiteX71" fmla="*/ 2411032 w 4710892"/>
                <a:gd name="connsiteY71" fmla="*/ 1041925 h 1726256"/>
                <a:gd name="connsiteX72" fmla="*/ 2407024 w 4710892"/>
                <a:gd name="connsiteY72" fmla="*/ 1058264 h 1726256"/>
                <a:gd name="connsiteX73" fmla="*/ 2423363 w 4710892"/>
                <a:gd name="connsiteY73" fmla="*/ 1076452 h 1726256"/>
                <a:gd name="connsiteX74" fmla="*/ 2438161 w 4710892"/>
                <a:gd name="connsiteY74" fmla="*/ 1069053 h 1726256"/>
                <a:gd name="connsiteX75" fmla="*/ 2454500 w 4710892"/>
                <a:gd name="connsiteY75" fmla="*/ 1050865 h 1726256"/>
                <a:gd name="connsiteX76" fmla="*/ 2568257 w 4710892"/>
                <a:gd name="connsiteY76" fmla="*/ 920153 h 1726256"/>
                <a:gd name="connsiteX77" fmla="*/ 2576889 w 4710892"/>
                <a:gd name="connsiteY77" fmla="*/ 895799 h 1726256"/>
                <a:gd name="connsiteX78" fmla="*/ 2559316 w 4710892"/>
                <a:gd name="connsiteY78" fmla="*/ 875144 h 1726256"/>
                <a:gd name="connsiteX79" fmla="*/ 2883552 w 4710892"/>
                <a:gd name="connsiteY79" fmla="*/ 852910 h 1726256"/>
                <a:gd name="connsiteX80" fmla="*/ 2875922 w 4710892"/>
                <a:gd name="connsiteY80" fmla="*/ 856956 h 1726256"/>
                <a:gd name="connsiteX81" fmla="*/ 2847868 w 4710892"/>
                <a:gd name="connsiteY81" fmla="*/ 909364 h 1726256"/>
                <a:gd name="connsiteX82" fmla="*/ 2883937 w 4710892"/>
                <a:gd name="connsiteY82" fmla="*/ 894567 h 1726256"/>
                <a:gd name="connsiteX83" fmla="*/ 2890720 w 4710892"/>
                <a:gd name="connsiteY83" fmla="*/ 857881 h 1726256"/>
                <a:gd name="connsiteX84" fmla="*/ 2883552 w 4710892"/>
                <a:gd name="connsiteY84" fmla="*/ 852910 h 1726256"/>
                <a:gd name="connsiteX85" fmla="*/ 2765287 w 4710892"/>
                <a:gd name="connsiteY85" fmla="*/ 852910 h 1726256"/>
                <a:gd name="connsiteX86" fmla="*/ 2757233 w 4710892"/>
                <a:gd name="connsiteY86" fmla="*/ 858189 h 1726256"/>
                <a:gd name="connsiteX87" fmla="*/ 2719930 w 4710892"/>
                <a:gd name="connsiteY87" fmla="*/ 929094 h 1726256"/>
                <a:gd name="connsiteX88" fmla="*/ 2778812 w 4710892"/>
                <a:gd name="connsiteY88" fmla="*/ 873295 h 1726256"/>
                <a:gd name="connsiteX89" fmla="*/ 2774496 w 4710892"/>
                <a:gd name="connsiteY89" fmla="*/ 854798 h 1726256"/>
                <a:gd name="connsiteX90" fmla="*/ 2765287 w 4710892"/>
                <a:gd name="connsiteY90" fmla="*/ 852910 h 1726256"/>
                <a:gd name="connsiteX91" fmla="*/ 2276775 w 4710892"/>
                <a:gd name="connsiteY91" fmla="*/ 839845 h 1726256"/>
                <a:gd name="connsiteX92" fmla="*/ 2284019 w 4710892"/>
                <a:gd name="connsiteY92" fmla="*/ 843699 h 1726256"/>
                <a:gd name="connsiteX93" fmla="*/ 2239318 w 4710892"/>
                <a:gd name="connsiteY93" fmla="*/ 913062 h 1726256"/>
                <a:gd name="connsiteX94" fmla="*/ 2222362 w 4710892"/>
                <a:gd name="connsiteY94" fmla="*/ 916454 h 1726256"/>
                <a:gd name="connsiteX95" fmla="*/ 2184751 w 4710892"/>
                <a:gd name="connsiteY95" fmla="*/ 929094 h 1726256"/>
                <a:gd name="connsiteX96" fmla="*/ 2269530 w 4710892"/>
                <a:gd name="connsiteY96" fmla="*/ 843390 h 1726256"/>
                <a:gd name="connsiteX97" fmla="*/ 2276775 w 4710892"/>
                <a:gd name="connsiteY97" fmla="*/ 839845 h 1726256"/>
                <a:gd name="connsiteX98" fmla="*/ 2493651 w 4710892"/>
                <a:gd name="connsiteY98" fmla="*/ 767861 h 1726256"/>
                <a:gd name="connsiteX99" fmla="*/ 2489027 w 4710892"/>
                <a:gd name="connsiteY99" fmla="*/ 770944 h 1726256"/>
                <a:gd name="connsiteX100" fmla="*/ 2371263 w 4710892"/>
                <a:gd name="connsiteY100" fmla="*/ 877301 h 1726256"/>
                <a:gd name="connsiteX101" fmla="*/ 2324404 w 4710892"/>
                <a:gd name="connsiteY101" fmla="*/ 956839 h 1726256"/>
                <a:gd name="connsiteX102" fmla="*/ 2308373 w 4710892"/>
                <a:gd name="connsiteY102" fmla="*/ 1005239 h 1726256"/>
                <a:gd name="connsiteX103" fmla="*/ 2273229 w 4710892"/>
                <a:gd name="connsiteY103" fmla="*/ 1058880 h 1726256"/>
                <a:gd name="connsiteX104" fmla="*/ 2230686 w 4710892"/>
                <a:gd name="connsiteY104" fmla="*/ 1127935 h 1726256"/>
                <a:gd name="connsiteX105" fmla="*/ 2237776 w 4710892"/>
                <a:gd name="connsiteY105" fmla="*/ 1150440 h 1726256"/>
                <a:gd name="connsiteX106" fmla="*/ 2262131 w 4710892"/>
                <a:gd name="connsiteY106" fmla="*/ 1146432 h 1726256"/>
                <a:gd name="connsiteX107" fmla="*/ 2322862 w 4710892"/>
                <a:gd name="connsiteY107" fmla="*/ 1056722 h 1726256"/>
                <a:gd name="connsiteX108" fmla="*/ 2453883 w 4710892"/>
                <a:gd name="connsiteY108" fmla="*/ 893640 h 1726256"/>
                <a:gd name="connsiteX109" fmla="*/ 2486252 w 4710892"/>
                <a:gd name="connsiteY109" fmla="*/ 847398 h 1726256"/>
                <a:gd name="connsiteX110" fmla="*/ 2487486 w 4710892"/>
                <a:gd name="connsiteY110" fmla="*/ 829826 h 1726256"/>
                <a:gd name="connsiteX111" fmla="*/ 2486869 w 4710892"/>
                <a:gd name="connsiteY111" fmla="*/ 794065 h 1726256"/>
                <a:gd name="connsiteX112" fmla="*/ 2493651 w 4710892"/>
                <a:gd name="connsiteY112" fmla="*/ 767861 h 1726256"/>
                <a:gd name="connsiteX113" fmla="*/ 3511910 w 4710892"/>
                <a:gd name="connsiteY113" fmla="*/ 721620 h 1726256"/>
                <a:gd name="connsiteX114" fmla="*/ 3503278 w 4710892"/>
                <a:gd name="connsiteY114" fmla="*/ 728402 h 1726256"/>
                <a:gd name="connsiteX115" fmla="*/ 3486322 w 4710892"/>
                <a:gd name="connsiteY115" fmla="*/ 771870 h 1726256"/>
                <a:gd name="connsiteX116" fmla="*/ 3472449 w 4710892"/>
                <a:gd name="connsiteY116" fmla="*/ 809173 h 1726256"/>
                <a:gd name="connsiteX117" fmla="*/ 3472449 w 4710892"/>
                <a:gd name="connsiteY117" fmla="*/ 820271 h 1726256"/>
                <a:gd name="connsiteX118" fmla="*/ 3493413 w 4710892"/>
                <a:gd name="connsiteY118" fmla="*/ 875454 h 1726256"/>
                <a:gd name="connsiteX119" fmla="*/ 3523316 w 4710892"/>
                <a:gd name="connsiteY119" fmla="*/ 917689 h 1726256"/>
                <a:gd name="connsiteX120" fmla="*/ 3533181 w 4710892"/>
                <a:gd name="connsiteY120" fmla="*/ 931562 h 1726256"/>
                <a:gd name="connsiteX121" fmla="*/ 3550753 w 4710892"/>
                <a:gd name="connsiteY121" fmla="*/ 926013 h 1726256"/>
                <a:gd name="connsiteX122" fmla="*/ 3583432 w 4710892"/>
                <a:gd name="connsiteY122" fmla="*/ 831986 h 1726256"/>
                <a:gd name="connsiteX123" fmla="*/ 3584665 w 4710892"/>
                <a:gd name="connsiteY123" fmla="*/ 799616 h 1726256"/>
                <a:gd name="connsiteX124" fmla="*/ 3572642 w 4710892"/>
                <a:gd name="connsiteY124" fmla="*/ 794992 h 1726256"/>
                <a:gd name="connsiteX125" fmla="*/ 3546746 w 4710892"/>
                <a:gd name="connsiteY125" fmla="*/ 811331 h 1726256"/>
                <a:gd name="connsiteX126" fmla="*/ 3535031 w 4710892"/>
                <a:gd name="connsiteY126" fmla="*/ 814414 h 1726256"/>
                <a:gd name="connsiteX127" fmla="*/ 3531023 w 4710892"/>
                <a:gd name="connsiteY127" fmla="*/ 799924 h 1726256"/>
                <a:gd name="connsiteX128" fmla="*/ 3539964 w 4710892"/>
                <a:gd name="connsiteY128" fmla="*/ 765396 h 1726256"/>
                <a:gd name="connsiteX129" fmla="*/ 3511910 w 4710892"/>
                <a:gd name="connsiteY129" fmla="*/ 721620 h 1726256"/>
                <a:gd name="connsiteX130" fmla="*/ 3472296 w 4710892"/>
                <a:gd name="connsiteY130" fmla="*/ 622814 h 1726256"/>
                <a:gd name="connsiteX131" fmla="*/ 3461044 w 4710892"/>
                <a:gd name="connsiteY131" fmla="*/ 627901 h 1726256"/>
                <a:gd name="connsiteX132" fmla="*/ 3452720 w 4710892"/>
                <a:gd name="connsiteY132" fmla="*/ 633142 h 1726256"/>
                <a:gd name="connsiteX133" fmla="*/ 3434839 w 4710892"/>
                <a:gd name="connsiteY133" fmla="*/ 657188 h 1726256"/>
                <a:gd name="connsiteX134" fmla="*/ 3418808 w 4710892"/>
                <a:gd name="connsiteY134" fmla="*/ 709904 h 1726256"/>
                <a:gd name="connsiteX135" fmla="*/ 3402160 w 4710892"/>
                <a:gd name="connsiteY135" fmla="*/ 762313 h 1726256"/>
                <a:gd name="connsiteX136" fmla="*/ 3432064 w 4710892"/>
                <a:gd name="connsiteY136" fmla="*/ 797766 h 1726256"/>
                <a:gd name="connsiteX137" fmla="*/ 3468750 w 4710892"/>
                <a:gd name="connsiteY137" fmla="*/ 778344 h 1726256"/>
                <a:gd name="connsiteX138" fmla="*/ 3496188 w 4710892"/>
                <a:gd name="connsiteY138" fmla="*/ 725627 h 1726256"/>
                <a:gd name="connsiteX139" fmla="*/ 3499271 w 4710892"/>
                <a:gd name="connsiteY139" fmla="*/ 709904 h 1726256"/>
                <a:gd name="connsiteX140" fmla="*/ 3477074 w 4710892"/>
                <a:gd name="connsiteY140" fmla="*/ 633450 h 1726256"/>
                <a:gd name="connsiteX141" fmla="*/ 3472296 w 4710892"/>
                <a:gd name="connsiteY141" fmla="*/ 622814 h 1726256"/>
                <a:gd name="connsiteX142" fmla="*/ 3374801 w 4710892"/>
                <a:gd name="connsiteY142" fmla="*/ 567863 h 1726256"/>
                <a:gd name="connsiteX143" fmla="*/ 3344204 w 4710892"/>
                <a:gd name="connsiteY143" fmla="*/ 582892 h 1726256"/>
                <a:gd name="connsiteX144" fmla="*/ 3308751 w 4710892"/>
                <a:gd name="connsiteY144" fmla="*/ 625126 h 1726256"/>
                <a:gd name="connsiteX145" fmla="*/ 3319541 w 4710892"/>
                <a:gd name="connsiteY145" fmla="*/ 658729 h 1726256"/>
                <a:gd name="connsiteX146" fmla="*/ 3343279 w 4710892"/>
                <a:gd name="connsiteY146" fmla="*/ 697573 h 1726256"/>
                <a:gd name="connsiteX147" fmla="*/ 3342663 w 4710892"/>
                <a:gd name="connsiteY147" fmla="*/ 703430 h 1726256"/>
                <a:gd name="connsiteX148" fmla="*/ 3355302 w 4710892"/>
                <a:gd name="connsiteY148" fmla="*/ 725318 h 1726256"/>
                <a:gd name="connsiteX149" fmla="*/ 3387056 w 4710892"/>
                <a:gd name="connsiteY149" fmla="*/ 720694 h 1726256"/>
                <a:gd name="connsiteX150" fmla="*/ 3396305 w 4710892"/>
                <a:gd name="connsiteY150" fmla="*/ 709288 h 1726256"/>
                <a:gd name="connsiteX151" fmla="*/ 3410486 w 4710892"/>
                <a:gd name="connsiteY151" fmla="*/ 674144 h 1726256"/>
                <a:gd name="connsiteX152" fmla="*/ 3422509 w 4710892"/>
                <a:gd name="connsiteY152" fmla="*/ 651947 h 1726256"/>
                <a:gd name="connsiteX153" fmla="*/ 3440389 w 4710892"/>
                <a:gd name="connsiteY153" fmla="*/ 615878 h 1726256"/>
                <a:gd name="connsiteX154" fmla="*/ 3443780 w 4710892"/>
                <a:gd name="connsiteY154" fmla="*/ 592757 h 1726256"/>
                <a:gd name="connsiteX155" fmla="*/ 3435457 w 4710892"/>
                <a:gd name="connsiteY155" fmla="*/ 578268 h 1726256"/>
                <a:gd name="connsiteX156" fmla="*/ 3408636 w 4710892"/>
                <a:gd name="connsiteY156" fmla="*/ 569944 h 1726256"/>
                <a:gd name="connsiteX157" fmla="*/ 3374801 w 4710892"/>
                <a:gd name="connsiteY157" fmla="*/ 567863 h 1726256"/>
                <a:gd name="connsiteX158" fmla="*/ 2505367 w 4710892"/>
                <a:gd name="connsiteY158" fmla="*/ 497498 h 1726256"/>
                <a:gd name="connsiteX159" fmla="*/ 2444326 w 4710892"/>
                <a:gd name="connsiteY159" fmla="*/ 576110 h 1726256"/>
                <a:gd name="connsiteX160" fmla="*/ 2505367 w 4710892"/>
                <a:gd name="connsiteY160" fmla="*/ 497498 h 1726256"/>
                <a:gd name="connsiteX161" fmla="*/ 1467070 w 4710892"/>
                <a:gd name="connsiteY161" fmla="*/ 353838 h 1726256"/>
                <a:gd name="connsiteX162" fmla="*/ 1446107 w 4710892"/>
                <a:gd name="connsiteY162" fmla="*/ 364628 h 1726256"/>
                <a:gd name="connsiteX163" fmla="*/ 1345298 w 4710892"/>
                <a:gd name="connsiteY163" fmla="*/ 483933 h 1726256"/>
                <a:gd name="connsiteX164" fmla="*/ 1324643 w 4710892"/>
                <a:gd name="connsiteY164" fmla="*/ 511371 h 1726256"/>
                <a:gd name="connsiteX165" fmla="*/ 1335125 w 4710892"/>
                <a:gd name="connsiteY165" fmla="*/ 549906 h 1726256"/>
                <a:gd name="connsiteX166" fmla="*/ 1341290 w 4710892"/>
                <a:gd name="connsiteY166" fmla="*/ 561929 h 1726256"/>
                <a:gd name="connsiteX167" fmla="*/ 1332658 w 4710892"/>
                <a:gd name="connsiteY167" fmla="*/ 570561 h 1726256"/>
                <a:gd name="connsiteX168" fmla="*/ 1283641 w 4710892"/>
                <a:gd name="connsiteY168" fmla="*/ 597073 h 1726256"/>
                <a:gd name="connsiteX169" fmla="*/ 1172968 w 4710892"/>
                <a:gd name="connsiteY169" fmla="*/ 707438 h 1726256"/>
                <a:gd name="connsiteX170" fmla="*/ 993546 w 4710892"/>
                <a:gd name="connsiteY170" fmla="*/ 888092 h 1726256"/>
                <a:gd name="connsiteX171" fmla="*/ 959944 w 4710892"/>
                <a:gd name="connsiteY171" fmla="*/ 916763 h 1726256"/>
                <a:gd name="connsiteX172" fmla="*/ 938056 w 4710892"/>
                <a:gd name="connsiteY172" fmla="*/ 915221 h 1726256"/>
                <a:gd name="connsiteX173" fmla="*/ 943913 w 4710892"/>
                <a:gd name="connsiteY173" fmla="*/ 899499 h 1726256"/>
                <a:gd name="connsiteX174" fmla="*/ 1106687 w 4710892"/>
                <a:gd name="connsiteY174" fmla="*/ 729943 h 1726256"/>
                <a:gd name="connsiteX175" fmla="*/ 1221985 w 4710892"/>
                <a:gd name="connsiteY175" fmla="*/ 608788 h 1726256"/>
                <a:gd name="connsiteX176" fmla="*/ 1250655 w 4710892"/>
                <a:gd name="connsiteY176" fmla="*/ 570561 h 1726256"/>
                <a:gd name="connsiteX177" fmla="*/ 1236474 w 4710892"/>
                <a:gd name="connsiteY177" fmla="*/ 542815 h 1726256"/>
                <a:gd name="connsiteX178" fmla="*/ 1208420 w 4710892"/>
                <a:gd name="connsiteY178" fmla="*/ 552372 h 1726256"/>
                <a:gd name="connsiteX179" fmla="*/ 1177284 w 4710892"/>
                <a:gd name="connsiteY179" fmla="*/ 583817 h 1726256"/>
                <a:gd name="connsiteX180" fmla="*/ 1077708 w 4710892"/>
                <a:gd name="connsiteY180" fmla="*/ 700965 h 1726256"/>
                <a:gd name="connsiteX181" fmla="*/ 1053970 w 4710892"/>
                <a:gd name="connsiteY181" fmla="*/ 723469 h 1726256"/>
                <a:gd name="connsiteX182" fmla="*/ 1053662 w 4710892"/>
                <a:gd name="connsiteY182" fmla="*/ 720078 h 1726256"/>
                <a:gd name="connsiteX183" fmla="*/ 1060135 w 4710892"/>
                <a:gd name="connsiteY183" fmla="*/ 698806 h 1726256"/>
                <a:gd name="connsiteX184" fmla="*/ 1063527 w 4710892"/>
                <a:gd name="connsiteY184" fmla="*/ 680926 h 1726256"/>
                <a:gd name="connsiteX185" fmla="*/ 1041639 w 4710892"/>
                <a:gd name="connsiteY185" fmla="*/ 664279 h 1726256"/>
                <a:gd name="connsiteX186" fmla="*/ 1016359 w 4710892"/>
                <a:gd name="connsiteY186" fmla="*/ 678768 h 1726256"/>
                <a:gd name="connsiteX187" fmla="*/ 822758 w 4710892"/>
                <a:gd name="connsiteY187" fmla="*/ 948824 h 1726256"/>
                <a:gd name="connsiteX188" fmla="*/ 813201 w 4710892"/>
                <a:gd name="connsiteY188" fmla="*/ 974720 h 1726256"/>
                <a:gd name="connsiteX189" fmla="*/ 840638 w 4710892"/>
                <a:gd name="connsiteY189" fmla="*/ 975336 h 1726256"/>
                <a:gd name="connsiteX190" fmla="*/ 841871 w 4710892"/>
                <a:gd name="connsiteY190" fmla="*/ 975028 h 1726256"/>
                <a:gd name="connsiteX191" fmla="*/ 869308 w 4710892"/>
                <a:gd name="connsiteY191" fmla="*/ 993525 h 1726256"/>
                <a:gd name="connsiteX192" fmla="*/ 859443 w 4710892"/>
                <a:gd name="connsiteY192" fmla="*/ 1027436 h 1726256"/>
                <a:gd name="connsiteX193" fmla="*/ 788538 w 4710892"/>
                <a:gd name="connsiteY193" fmla="*/ 1112522 h 1726256"/>
                <a:gd name="connsiteX194" fmla="*/ 779906 w 4710892"/>
                <a:gd name="connsiteY194" fmla="*/ 1133177 h 1726256"/>
                <a:gd name="connsiteX195" fmla="*/ 794087 w 4710892"/>
                <a:gd name="connsiteY195" fmla="*/ 1123004 h 1726256"/>
                <a:gd name="connsiteX196" fmla="*/ 834780 w 4710892"/>
                <a:gd name="connsiteY196" fmla="*/ 1091251 h 1726256"/>
                <a:gd name="connsiteX197" fmla="*/ 866842 w 4710892"/>
                <a:gd name="connsiteY197" fmla="*/ 1091559 h 1726256"/>
                <a:gd name="connsiteX198" fmla="*/ 869000 w 4710892"/>
                <a:gd name="connsiteY198" fmla="*/ 1123004 h 1726256"/>
                <a:gd name="connsiteX199" fmla="*/ 850811 w 4710892"/>
                <a:gd name="connsiteY199" fmla="*/ 1146125 h 1726256"/>
                <a:gd name="connsiteX200" fmla="*/ 767575 w 4710892"/>
                <a:gd name="connsiteY200" fmla="*/ 1229670 h 1726256"/>
                <a:gd name="connsiteX201" fmla="*/ 763875 w 4710892"/>
                <a:gd name="connsiteY201" fmla="*/ 1244775 h 1726256"/>
                <a:gd name="connsiteX202" fmla="*/ 779290 w 4710892"/>
                <a:gd name="connsiteY202" fmla="*/ 1244775 h 1726256"/>
                <a:gd name="connsiteX203" fmla="*/ 785147 w 4710892"/>
                <a:gd name="connsiteY203" fmla="*/ 1240151 h 1726256"/>
                <a:gd name="connsiteX204" fmla="*/ 929732 w 4710892"/>
                <a:gd name="connsiteY204" fmla="*/ 1104815 h 1726256"/>
                <a:gd name="connsiteX205" fmla="*/ 952545 w 4710892"/>
                <a:gd name="connsiteY205" fmla="*/ 1074912 h 1726256"/>
                <a:gd name="connsiteX206" fmla="*/ 996938 w 4710892"/>
                <a:gd name="connsiteY206" fmla="*/ 1014488 h 1726256"/>
                <a:gd name="connsiteX207" fmla="*/ 1027766 w 4710892"/>
                <a:gd name="connsiteY207" fmla="*/ 1020037 h 1726256"/>
                <a:gd name="connsiteX208" fmla="*/ 1029307 w 4710892"/>
                <a:gd name="connsiteY208" fmla="*/ 1048091 h 1726256"/>
                <a:gd name="connsiteX209" fmla="*/ 998171 w 4710892"/>
                <a:gd name="connsiteY209" fmla="*/ 1114989 h 1726256"/>
                <a:gd name="connsiteX210" fmla="*/ 1022525 w 4710892"/>
                <a:gd name="connsiteY210" fmla="*/ 1098341 h 1726256"/>
                <a:gd name="connsiteX211" fmla="*/ 1155704 w 4710892"/>
                <a:gd name="connsiteY211" fmla="*/ 964238 h 1726256"/>
                <a:gd name="connsiteX212" fmla="*/ 1196089 w 4710892"/>
                <a:gd name="connsiteY212" fmla="*/ 960539 h 1726256"/>
                <a:gd name="connsiteX213" fmla="*/ 1205338 w 4710892"/>
                <a:gd name="connsiteY213" fmla="*/ 968554 h 1726256"/>
                <a:gd name="connsiteX214" fmla="*/ 1236783 w 4710892"/>
                <a:gd name="connsiteY214" fmla="*/ 992908 h 1726256"/>
                <a:gd name="connsiteX215" fmla="*/ 1272852 w 4710892"/>
                <a:gd name="connsiteY215" fmla="*/ 973795 h 1726256"/>
                <a:gd name="connsiteX216" fmla="*/ 1339441 w 4710892"/>
                <a:gd name="connsiteY216" fmla="*/ 946975 h 1726256"/>
                <a:gd name="connsiteX217" fmla="*/ 1372119 w 4710892"/>
                <a:gd name="connsiteY217" fmla="*/ 928169 h 1726256"/>
                <a:gd name="connsiteX218" fmla="*/ 1550923 w 4710892"/>
                <a:gd name="connsiteY218" fmla="*/ 699423 h 1726256"/>
                <a:gd name="connsiteX219" fmla="*/ 1562329 w 4710892"/>
                <a:gd name="connsiteY219" fmla="*/ 679076 h 1726256"/>
                <a:gd name="connsiteX220" fmla="*/ 1551848 w 4710892"/>
                <a:gd name="connsiteY220" fmla="*/ 658730 h 1726256"/>
                <a:gd name="connsiteX221" fmla="*/ 1484026 w 4710892"/>
                <a:gd name="connsiteY221" fmla="*/ 627593 h 1726256"/>
                <a:gd name="connsiteX222" fmla="*/ 1437475 w 4710892"/>
                <a:gd name="connsiteY222" fmla="*/ 622969 h 1726256"/>
                <a:gd name="connsiteX223" fmla="*/ 1422061 w 4710892"/>
                <a:gd name="connsiteY223" fmla="*/ 630368 h 1726256"/>
                <a:gd name="connsiteX224" fmla="*/ 1361637 w 4710892"/>
                <a:gd name="connsiteY224" fmla="*/ 682159 h 1726256"/>
                <a:gd name="connsiteX225" fmla="*/ 1316628 w 4710892"/>
                <a:gd name="connsiteY225" fmla="*/ 725627 h 1726256"/>
                <a:gd name="connsiteX226" fmla="*/ 1304605 w 4710892"/>
                <a:gd name="connsiteY226" fmla="*/ 721928 h 1726256"/>
                <a:gd name="connsiteX227" fmla="*/ 1311695 w 4710892"/>
                <a:gd name="connsiteY227" fmla="*/ 699731 h 1726256"/>
                <a:gd name="connsiteX228" fmla="*/ 1387225 w 4710892"/>
                <a:gd name="connsiteY228" fmla="*/ 607247 h 1726256"/>
                <a:gd name="connsiteX229" fmla="*/ 1481251 w 4710892"/>
                <a:gd name="connsiteY229" fmla="*/ 493490 h 1726256"/>
                <a:gd name="connsiteX230" fmla="*/ 1478476 w 4710892"/>
                <a:gd name="connsiteY230" fmla="*/ 468211 h 1726256"/>
                <a:gd name="connsiteX231" fmla="*/ 1466762 w 4710892"/>
                <a:gd name="connsiteY231" fmla="*/ 459271 h 1726256"/>
                <a:gd name="connsiteX232" fmla="*/ 1463062 w 4710892"/>
                <a:gd name="connsiteY232" fmla="*/ 439849 h 1726256"/>
                <a:gd name="connsiteX233" fmla="*/ 1491424 w 4710892"/>
                <a:gd name="connsiteY233" fmla="*/ 388057 h 1726256"/>
                <a:gd name="connsiteX234" fmla="*/ 1467070 w 4710892"/>
                <a:gd name="connsiteY234" fmla="*/ 353838 h 1726256"/>
                <a:gd name="connsiteX235" fmla="*/ 2526637 w 4710892"/>
                <a:gd name="connsiteY235" fmla="*/ 345515 h 1726256"/>
                <a:gd name="connsiteX236" fmla="*/ 2519547 w 4710892"/>
                <a:gd name="connsiteY236" fmla="*/ 385283 h 1726256"/>
                <a:gd name="connsiteX237" fmla="*/ 2377120 w 4710892"/>
                <a:gd name="connsiteY237" fmla="*/ 582585 h 1726256"/>
                <a:gd name="connsiteX238" fmla="*/ 2282477 w 4710892"/>
                <a:gd name="connsiteY238" fmla="*/ 669212 h 1726256"/>
                <a:gd name="connsiteX239" fmla="*/ 2262747 w 4710892"/>
                <a:gd name="connsiteY239" fmla="*/ 668596 h 1726256"/>
                <a:gd name="connsiteX240" fmla="*/ 2261822 w 4710892"/>
                <a:gd name="connsiteY240" fmla="*/ 661813 h 1726256"/>
                <a:gd name="connsiteX241" fmla="*/ 2276620 w 4710892"/>
                <a:gd name="connsiteY241" fmla="*/ 637768 h 1726256"/>
                <a:gd name="connsiteX242" fmla="*/ 2441860 w 4710892"/>
                <a:gd name="connsiteY242" fmla="*/ 434609 h 1726256"/>
                <a:gd name="connsiteX243" fmla="*/ 2526637 w 4710892"/>
                <a:gd name="connsiteY243" fmla="*/ 345515 h 1726256"/>
                <a:gd name="connsiteX244" fmla="*/ 2698043 w 4710892"/>
                <a:gd name="connsiteY244" fmla="*/ 315302 h 1726256"/>
                <a:gd name="connsiteX245" fmla="*/ 2684787 w 4710892"/>
                <a:gd name="connsiteY245" fmla="*/ 317152 h 1726256"/>
                <a:gd name="connsiteX246" fmla="*/ 2664749 w 4710892"/>
                <a:gd name="connsiteY246" fmla="*/ 333183 h 1726256"/>
                <a:gd name="connsiteX247" fmla="*/ 2662590 w 4710892"/>
                <a:gd name="connsiteY247" fmla="*/ 381275 h 1726256"/>
                <a:gd name="connsiteX248" fmla="*/ 2663515 w 4710892"/>
                <a:gd name="connsiteY248" fmla="*/ 382199 h 1726256"/>
                <a:gd name="connsiteX249" fmla="*/ 2670298 w 4710892"/>
                <a:gd name="connsiteY249" fmla="*/ 382508 h 1726256"/>
                <a:gd name="connsiteX250" fmla="*/ 2705751 w 4710892"/>
                <a:gd name="connsiteY250" fmla="*/ 337190 h 1726256"/>
                <a:gd name="connsiteX251" fmla="*/ 2708217 w 4710892"/>
                <a:gd name="connsiteY251" fmla="*/ 328558 h 1726256"/>
                <a:gd name="connsiteX252" fmla="*/ 2698043 w 4710892"/>
                <a:gd name="connsiteY252" fmla="*/ 315302 h 1726256"/>
                <a:gd name="connsiteX253" fmla="*/ 2598044 w 4710892"/>
                <a:gd name="connsiteY253" fmla="*/ 105477 h 1726256"/>
                <a:gd name="connsiteX254" fmla="*/ 2587369 w 4710892"/>
                <a:gd name="connsiteY254" fmla="*/ 112760 h 1726256"/>
                <a:gd name="connsiteX255" fmla="*/ 2539585 w 4710892"/>
                <a:gd name="connsiteY255" fmla="*/ 167326 h 1726256"/>
                <a:gd name="connsiteX256" fmla="*/ 2452033 w 4710892"/>
                <a:gd name="connsiteY256" fmla="*/ 253645 h 1726256"/>
                <a:gd name="connsiteX257" fmla="*/ 2370030 w 4710892"/>
                <a:gd name="connsiteY257" fmla="*/ 350138 h 1726256"/>
                <a:gd name="connsiteX258" fmla="*/ 2366947 w 4710892"/>
                <a:gd name="connsiteY258" fmla="*/ 356612 h 1726256"/>
                <a:gd name="connsiteX259" fmla="*/ 2311456 w 4710892"/>
                <a:gd name="connsiteY259" fmla="*/ 447555 h 1726256"/>
                <a:gd name="connsiteX260" fmla="*/ 2199549 w 4710892"/>
                <a:gd name="connsiteY260" fmla="*/ 576726 h 1726256"/>
                <a:gd name="connsiteX261" fmla="*/ 2194925 w 4710892"/>
                <a:gd name="connsiteY261" fmla="*/ 583816 h 1726256"/>
                <a:gd name="connsiteX262" fmla="*/ 2251341 w 4710892"/>
                <a:gd name="connsiteY262" fmla="*/ 579500 h 1726256"/>
                <a:gd name="connsiteX263" fmla="*/ 2251032 w 4710892"/>
                <a:gd name="connsiteY263" fmla="*/ 583816 h 1726256"/>
                <a:gd name="connsiteX264" fmla="*/ 2114155 w 4710892"/>
                <a:gd name="connsiteY264" fmla="*/ 799922 h 1726256"/>
                <a:gd name="connsiteX265" fmla="*/ 2052190 w 4710892"/>
                <a:gd name="connsiteY265" fmla="*/ 874835 h 1726256"/>
                <a:gd name="connsiteX266" fmla="*/ 2034310 w 4710892"/>
                <a:gd name="connsiteY266" fmla="*/ 878534 h 1726256"/>
                <a:gd name="connsiteX267" fmla="*/ 2004406 w 4710892"/>
                <a:gd name="connsiteY267" fmla="*/ 864045 h 1726256"/>
                <a:gd name="connsiteX268" fmla="*/ 2001940 w 4710892"/>
                <a:gd name="connsiteY268" fmla="*/ 839999 h 1726256"/>
                <a:gd name="connsiteX269" fmla="*/ 2085793 w 4710892"/>
                <a:gd name="connsiteY269" fmla="*/ 762003 h 1726256"/>
                <a:gd name="connsiteX270" fmla="*/ 2119396 w 4710892"/>
                <a:gd name="connsiteY270" fmla="*/ 723160 h 1726256"/>
                <a:gd name="connsiteX271" fmla="*/ 2126486 w 4710892"/>
                <a:gd name="connsiteY271" fmla="*/ 700963 h 1726256"/>
                <a:gd name="connsiteX272" fmla="*/ 2150532 w 4710892"/>
                <a:gd name="connsiteY272" fmla="*/ 650097 h 1726256"/>
                <a:gd name="connsiteX273" fmla="*/ 2168721 w 4710892"/>
                <a:gd name="connsiteY273" fmla="*/ 626975 h 1726256"/>
                <a:gd name="connsiteX274" fmla="*/ 2167488 w 4710892"/>
                <a:gd name="connsiteY274" fmla="*/ 604163 h 1726256"/>
                <a:gd name="connsiteX275" fmla="*/ 2145908 w 4710892"/>
                <a:gd name="connsiteY275" fmla="*/ 600771 h 1726256"/>
                <a:gd name="connsiteX276" fmla="*/ 2112614 w 4710892"/>
                <a:gd name="connsiteY276" fmla="*/ 635299 h 1726256"/>
                <a:gd name="connsiteX277" fmla="*/ 1979436 w 4710892"/>
                <a:gd name="connsiteY277" fmla="*/ 786666 h 1726256"/>
                <a:gd name="connsiteX278" fmla="*/ 1934734 w 4710892"/>
                <a:gd name="connsiteY278" fmla="*/ 820577 h 1726256"/>
                <a:gd name="connsiteX279" fmla="*/ 1945525 w 4710892"/>
                <a:gd name="connsiteY279" fmla="*/ 802697 h 1726256"/>
                <a:gd name="connsiteX280" fmla="*/ 1989301 w 4710892"/>
                <a:gd name="connsiteY280" fmla="*/ 731483 h 1726256"/>
                <a:gd name="connsiteX281" fmla="*/ 1986526 w 4710892"/>
                <a:gd name="connsiteY281" fmla="*/ 708362 h 1726256"/>
                <a:gd name="connsiteX282" fmla="*/ 1966488 w 4710892"/>
                <a:gd name="connsiteY282" fmla="*/ 709595 h 1726256"/>
                <a:gd name="connsiteX283" fmla="*/ 1951382 w 4710892"/>
                <a:gd name="connsiteY283" fmla="*/ 723776 h 1726256"/>
                <a:gd name="connsiteX284" fmla="*/ 1789841 w 4710892"/>
                <a:gd name="connsiteY284" fmla="*/ 924160 h 1726256"/>
                <a:gd name="connsiteX285" fmla="*/ 1746990 w 4710892"/>
                <a:gd name="connsiteY285" fmla="*/ 999689 h 1726256"/>
                <a:gd name="connsiteX286" fmla="*/ 1716470 w 4710892"/>
                <a:gd name="connsiteY286" fmla="*/ 1040999 h 1726256"/>
                <a:gd name="connsiteX287" fmla="*/ 1487108 w 4710892"/>
                <a:gd name="connsiteY287" fmla="*/ 1272828 h 1726256"/>
                <a:gd name="connsiteX288" fmla="*/ 1408034 w 4710892"/>
                <a:gd name="connsiteY288" fmla="*/ 1357837 h 1726256"/>
                <a:gd name="connsiteX289" fmla="*/ 1367142 w 4710892"/>
                <a:gd name="connsiteY289" fmla="*/ 1419272 h 1726256"/>
                <a:gd name="connsiteX290" fmla="*/ 1415071 w 4710892"/>
                <a:gd name="connsiteY290" fmla="*/ 1419272 h 1726256"/>
                <a:gd name="connsiteX291" fmla="*/ 1437783 w 4710892"/>
                <a:gd name="connsiteY291" fmla="*/ 1380418 h 1726256"/>
                <a:gd name="connsiteX292" fmla="*/ 1615662 w 4710892"/>
                <a:gd name="connsiteY292" fmla="*/ 1198224 h 1726256"/>
                <a:gd name="connsiteX293" fmla="*/ 1662521 w 4710892"/>
                <a:gd name="connsiteY293" fmla="*/ 1170170 h 1726256"/>
                <a:gd name="connsiteX294" fmla="*/ 1694274 w 4710892"/>
                <a:gd name="connsiteY294" fmla="*/ 1145816 h 1726256"/>
                <a:gd name="connsiteX295" fmla="*/ 1787375 w 4710892"/>
                <a:gd name="connsiteY295" fmla="*/ 1031443 h 1726256"/>
                <a:gd name="connsiteX296" fmla="*/ 1869995 w 4710892"/>
                <a:gd name="connsiteY296" fmla="*/ 968861 h 1726256"/>
                <a:gd name="connsiteX297" fmla="*/ 1889109 w 4710892"/>
                <a:gd name="connsiteY297" fmla="*/ 953755 h 1726256"/>
                <a:gd name="connsiteX298" fmla="*/ 1919320 w 4710892"/>
                <a:gd name="connsiteY298" fmla="*/ 941424 h 1726256"/>
                <a:gd name="connsiteX299" fmla="*/ 1865987 w 4710892"/>
                <a:gd name="connsiteY299" fmla="*/ 1016645 h 1726256"/>
                <a:gd name="connsiteX300" fmla="*/ 1719245 w 4710892"/>
                <a:gd name="connsiteY300" fmla="*/ 1196990 h 1726256"/>
                <a:gd name="connsiteX301" fmla="*/ 1693657 w 4710892"/>
                <a:gd name="connsiteY301" fmla="*/ 1234601 h 1726256"/>
                <a:gd name="connsiteX302" fmla="*/ 1696740 w 4710892"/>
                <a:gd name="connsiteY302" fmla="*/ 1269129 h 1726256"/>
                <a:gd name="connsiteX303" fmla="*/ 1729418 w 4710892"/>
                <a:gd name="connsiteY303" fmla="*/ 1266971 h 1726256"/>
                <a:gd name="connsiteX304" fmla="*/ 1760554 w 4710892"/>
                <a:gd name="connsiteY304" fmla="*/ 1232443 h 1726256"/>
                <a:gd name="connsiteX305" fmla="*/ 1927335 w 4710892"/>
                <a:gd name="connsiteY305" fmla="*/ 1037300 h 1726256"/>
                <a:gd name="connsiteX306" fmla="*/ 1964021 w 4710892"/>
                <a:gd name="connsiteY306" fmla="*/ 1002772 h 1726256"/>
                <a:gd name="connsiteX307" fmla="*/ 1999165 w 4710892"/>
                <a:gd name="connsiteY307" fmla="*/ 988899 h 1726256"/>
                <a:gd name="connsiteX308" fmla="*/ 2002865 w 4710892"/>
                <a:gd name="connsiteY308" fmla="*/ 992291 h 1726256"/>
                <a:gd name="connsiteX309" fmla="*/ 1993616 w 4710892"/>
                <a:gd name="connsiteY309" fmla="*/ 1029285 h 1726256"/>
                <a:gd name="connsiteX310" fmla="*/ 1891575 w 4710892"/>
                <a:gd name="connsiteY310" fmla="*/ 1142732 h 1726256"/>
                <a:gd name="connsiteX311" fmla="*/ 1849032 w 4710892"/>
                <a:gd name="connsiteY311" fmla="*/ 1190516 h 1726256"/>
                <a:gd name="connsiteX312" fmla="*/ 1837934 w 4710892"/>
                <a:gd name="connsiteY312" fmla="*/ 1227510 h 1726256"/>
                <a:gd name="connsiteX313" fmla="*/ 1849648 w 4710892"/>
                <a:gd name="connsiteY313" fmla="*/ 1235525 h 1726256"/>
                <a:gd name="connsiteX314" fmla="*/ 1876469 w 4710892"/>
                <a:gd name="connsiteY314" fmla="*/ 1219803 h 1726256"/>
                <a:gd name="connsiteX315" fmla="*/ 1930727 w 4710892"/>
                <a:gd name="connsiteY315" fmla="*/ 1161538 h 1726256"/>
                <a:gd name="connsiteX316" fmla="*/ 1959705 w 4710892"/>
                <a:gd name="connsiteY316" fmla="*/ 1152289 h 1726256"/>
                <a:gd name="connsiteX317" fmla="*/ 1965871 w 4710892"/>
                <a:gd name="connsiteY317" fmla="*/ 1162155 h 1726256"/>
                <a:gd name="connsiteX318" fmla="*/ 1913270 w 4710892"/>
                <a:gd name="connsiteY318" fmla="*/ 1257761 h 1726256"/>
                <a:gd name="connsiteX319" fmla="*/ 1836942 w 4710892"/>
                <a:gd name="connsiteY319" fmla="*/ 1329214 h 1726256"/>
                <a:gd name="connsiteX320" fmla="*/ 1899422 w 4710892"/>
                <a:gd name="connsiteY320" fmla="*/ 1329214 h 1726256"/>
                <a:gd name="connsiteX321" fmla="*/ 1928068 w 4710892"/>
                <a:gd name="connsiteY321" fmla="*/ 1291941 h 1726256"/>
                <a:gd name="connsiteX322" fmla="*/ 1961863 w 4710892"/>
                <a:gd name="connsiteY322" fmla="*/ 1255256 h 1726256"/>
                <a:gd name="connsiteX323" fmla="*/ 2039550 w 4710892"/>
                <a:gd name="connsiteY323" fmla="*/ 1171403 h 1726256"/>
                <a:gd name="connsiteX324" fmla="*/ 2074078 w 4710892"/>
                <a:gd name="connsiteY324" fmla="*/ 1108513 h 1726256"/>
                <a:gd name="connsiteX325" fmla="*/ 2088567 w 4710892"/>
                <a:gd name="connsiteY325" fmla="*/ 1080151 h 1726256"/>
                <a:gd name="connsiteX326" fmla="*/ 2155157 w 4710892"/>
                <a:gd name="connsiteY326" fmla="*/ 1008013 h 1726256"/>
                <a:gd name="connsiteX327" fmla="*/ 2140051 w 4710892"/>
                <a:gd name="connsiteY327" fmla="*/ 1059496 h 1726256"/>
                <a:gd name="connsiteX328" fmla="*/ 2116313 w 4710892"/>
                <a:gd name="connsiteY328" fmla="*/ 1122386 h 1726256"/>
                <a:gd name="connsiteX329" fmla="*/ 2120321 w 4710892"/>
                <a:gd name="connsiteY329" fmla="*/ 1152906 h 1726256"/>
                <a:gd name="connsiteX330" fmla="*/ 2146833 w 4710892"/>
                <a:gd name="connsiteY330" fmla="*/ 1121769 h 1726256"/>
                <a:gd name="connsiteX331" fmla="*/ 2269530 w 4710892"/>
                <a:gd name="connsiteY331" fmla="*/ 946356 h 1726256"/>
                <a:gd name="connsiteX332" fmla="*/ 2344751 w 4710892"/>
                <a:gd name="connsiteY332" fmla="*/ 876684 h 1726256"/>
                <a:gd name="connsiteX333" fmla="*/ 2375887 w 4710892"/>
                <a:gd name="connsiteY333" fmla="*/ 842157 h 1726256"/>
                <a:gd name="connsiteX334" fmla="*/ 2447717 w 4710892"/>
                <a:gd name="connsiteY334" fmla="*/ 737957 h 1726256"/>
                <a:gd name="connsiteX335" fmla="*/ 2456657 w 4710892"/>
                <a:gd name="connsiteY335" fmla="*/ 728092 h 1726256"/>
                <a:gd name="connsiteX336" fmla="*/ 2480395 w 4710892"/>
                <a:gd name="connsiteY336" fmla="*/ 722235 h 1726256"/>
                <a:gd name="connsiteX337" fmla="*/ 2493343 w 4710892"/>
                <a:gd name="connsiteY337" fmla="*/ 741656 h 1726256"/>
                <a:gd name="connsiteX338" fmla="*/ 2493651 w 4710892"/>
                <a:gd name="connsiteY338" fmla="*/ 744123 h 1726256"/>
                <a:gd name="connsiteX339" fmla="*/ 2499200 w 4710892"/>
                <a:gd name="connsiteY339" fmla="*/ 761079 h 1726256"/>
                <a:gd name="connsiteX340" fmla="*/ 2519547 w 4710892"/>
                <a:gd name="connsiteY340" fmla="*/ 751830 h 1726256"/>
                <a:gd name="connsiteX341" fmla="*/ 2579970 w 4710892"/>
                <a:gd name="connsiteY341" fmla="*/ 680617 h 1726256"/>
                <a:gd name="connsiteX342" fmla="*/ 2673072 w 4710892"/>
                <a:gd name="connsiteY342" fmla="*/ 570868 h 1726256"/>
                <a:gd name="connsiteX343" fmla="*/ 2680162 w 4710892"/>
                <a:gd name="connsiteY343" fmla="*/ 553604 h 1726256"/>
                <a:gd name="connsiteX344" fmla="*/ 2696810 w 4710892"/>
                <a:gd name="connsiteY344" fmla="*/ 495339 h 1726256"/>
                <a:gd name="connsiteX345" fmla="*/ 2724247 w 4710892"/>
                <a:gd name="connsiteY345" fmla="*/ 460503 h 1726256"/>
                <a:gd name="connsiteX346" fmla="*/ 2731029 w 4710892"/>
                <a:gd name="connsiteY346" fmla="*/ 445089 h 1726256"/>
                <a:gd name="connsiteX347" fmla="*/ 2722089 w 4710892"/>
                <a:gd name="connsiteY347" fmla="*/ 419193 h 1726256"/>
                <a:gd name="connsiteX348" fmla="*/ 2692802 w 4710892"/>
                <a:gd name="connsiteY348" fmla="*/ 424434 h 1726256"/>
                <a:gd name="connsiteX349" fmla="*/ 2650567 w 4710892"/>
                <a:gd name="connsiteY349" fmla="*/ 467593 h 1726256"/>
                <a:gd name="connsiteX350" fmla="*/ 2537736 w 4710892"/>
                <a:gd name="connsiteY350" fmla="*/ 589365 h 1726256"/>
                <a:gd name="connsiteX351" fmla="*/ 2496117 w 4710892"/>
                <a:gd name="connsiteY351" fmla="*/ 645473 h 1726256"/>
                <a:gd name="connsiteX352" fmla="*/ 2460665 w 4710892"/>
                <a:gd name="connsiteY352" fmla="*/ 678767 h 1726256"/>
                <a:gd name="connsiteX353" fmla="*/ 2486561 w 4710892"/>
                <a:gd name="connsiteY353" fmla="*/ 624509 h 1726256"/>
                <a:gd name="connsiteX354" fmla="*/ 2620664 w 4710892"/>
                <a:gd name="connsiteY354" fmla="*/ 459578 h 1726256"/>
                <a:gd name="connsiteX355" fmla="*/ 2638852 w 4710892"/>
                <a:gd name="connsiteY355" fmla="*/ 433066 h 1726256"/>
                <a:gd name="connsiteX356" fmla="*/ 2629604 w 4710892"/>
                <a:gd name="connsiteY356" fmla="*/ 399771 h 1726256"/>
                <a:gd name="connsiteX357" fmla="*/ 2624055 w 4710892"/>
                <a:gd name="connsiteY357" fmla="*/ 396997 h 1726256"/>
                <a:gd name="connsiteX358" fmla="*/ 2608949 w 4710892"/>
                <a:gd name="connsiteY358" fmla="*/ 383741 h 1726256"/>
                <a:gd name="connsiteX359" fmla="*/ 2624055 w 4710892"/>
                <a:gd name="connsiteY359" fmla="*/ 357845 h 1726256"/>
                <a:gd name="connsiteX360" fmla="*/ 2647793 w 4710892"/>
                <a:gd name="connsiteY360" fmla="*/ 334724 h 1726256"/>
                <a:gd name="connsiteX361" fmla="*/ 2673997 w 4710892"/>
                <a:gd name="connsiteY361" fmla="*/ 288789 h 1726256"/>
                <a:gd name="connsiteX362" fmla="*/ 2679238 w 4710892"/>
                <a:gd name="connsiteY362" fmla="*/ 277691 h 1726256"/>
                <a:gd name="connsiteX363" fmla="*/ 2672455 w 4710892"/>
                <a:gd name="connsiteY363" fmla="*/ 235765 h 1726256"/>
                <a:gd name="connsiteX364" fmla="*/ 2625905 w 4710892"/>
                <a:gd name="connsiteY364" fmla="*/ 241005 h 1726256"/>
                <a:gd name="connsiteX365" fmla="*/ 2590144 w 4710892"/>
                <a:gd name="connsiteY365" fmla="*/ 278308 h 1726256"/>
                <a:gd name="connsiteX366" fmla="*/ 2549142 w 4710892"/>
                <a:gd name="connsiteY366" fmla="*/ 276458 h 1726256"/>
                <a:gd name="connsiteX367" fmla="*/ 2550375 w 4710892"/>
                <a:gd name="connsiteY367" fmla="*/ 241005 h 1726256"/>
                <a:gd name="connsiteX368" fmla="*/ 2615731 w 4710892"/>
                <a:gd name="connsiteY368" fmla="*/ 156228 h 1726256"/>
                <a:gd name="connsiteX369" fmla="*/ 2617273 w 4710892"/>
                <a:gd name="connsiteY369" fmla="*/ 134340 h 1726256"/>
                <a:gd name="connsiteX370" fmla="*/ 2607099 w 4710892"/>
                <a:gd name="connsiteY370" fmla="*/ 114610 h 1726256"/>
                <a:gd name="connsiteX371" fmla="*/ 2598044 w 4710892"/>
                <a:gd name="connsiteY371" fmla="*/ 105477 h 1726256"/>
                <a:gd name="connsiteX372" fmla="*/ 2604016 w 4710892"/>
                <a:gd name="connsiteY372" fmla="*/ 6 h 1726256"/>
                <a:gd name="connsiteX373" fmla="*/ 2632070 w 4710892"/>
                <a:gd name="connsiteY373" fmla="*/ 19042 h 1726256"/>
                <a:gd name="connsiteX374" fmla="*/ 2682012 w 4710892"/>
                <a:gd name="connsiteY374" fmla="*/ 96421 h 1726256"/>
                <a:gd name="connsiteX375" fmla="*/ 2695268 w 4710892"/>
                <a:gd name="connsiteY375" fmla="*/ 105361 h 1726256"/>
                <a:gd name="connsiteX376" fmla="*/ 2858966 w 4710892"/>
                <a:gd name="connsiteY376" fmla="*/ 207095 h 1726256"/>
                <a:gd name="connsiteX377" fmla="*/ 3049177 w 4710892"/>
                <a:gd name="connsiteY377" fmla="*/ 473451 h 1726256"/>
                <a:gd name="connsiteX378" fmla="*/ 3294878 w 4710892"/>
                <a:gd name="connsiteY378" fmla="*/ 801463 h 1726256"/>
                <a:gd name="connsiteX379" fmla="*/ 3480156 w 4710892"/>
                <a:gd name="connsiteY379" fmla="*/ 1015104 h 1726256"/>
                <a:gd name="connsiteX380" fmla="*/ 3615492 w 4710892"/>
                <a:gd name="connsiteY380" fmla="*/ 1122386 h 1726256"/>
                <a:gd name="connsiteX381" fmla="*/ 3745279 w 4710892"/>
                <a:gd name="connsiteY381" fmla="*/ 1226894 h 1726256"/>
                <a:gd name="connsiteX382" fmla="*/ 3746204 w 4710892"/>
                <a:gd name="connsiteY382" fmla="*/ 1227818 h 1726256"/>
                <a:gd name="connsiteX383" fmla="*/ 3775491 w 4710892"/>
                <a:gd name="connsiteY383" fmla="*/ 1221653 h 1726256"/>
                <a:gd name="connsiteX384" fmla="*/ 3761310 w 4710892"/>
                <a:gd name="connsiteY384" fmla="*/ 1182193 h 1726256"/>
                <a:gd name="connsiteX385" fmla="*/ 3703969 w 4710892"/>
                <a:gd name="connsiteY385" fmla="*/ 1128551 h 1726256"/>
                <a:gd name="connsiteX386" fmla="*/ 3698112 w 4710892"/>
                <a:gd name="connsiteY386" fmla="*/ 1091866 h 1726256"/>
                <a:gd name="connsiteX387" fmla="*/ 3699345 w 4710892"/>
                <a:gd name="connsiteY387" fmla="*/ 1048398 h 1726256"/>
                <a:gd name="connsiteX388" fmla="*/ 3688863 w 4710892"/>
                <a:gd name="connsiteY388" fmla="*/ 1045315 h 1726256"/>
                <a:gd name="connsiteX389" fmla="*/ 3670983 w 4710892"/>
                <a:gd name="connsiteY389" fmla="*/ 1063196 h 1726256"/>
                <a:gd name="connsiteX390" fmla="*/ 3651253 w 4710892"/>
                <a:gd name="connsiteY390" fmla="*/ 1106972 h 1726256"/>
                <a:gd name="connsiteX391" fmla="*/ 3636455 w 4710892"/>
                <a:gd name="connsiteY391" fmla="*/ 1113137 h 1726256"/>
                <a:gd name="connsiteX392" fmla="*/ 3617342 w 4710892"/>
                <a:gd name="connsiteY392" fmla="*/ 1100189 h 1726256"/>
                <a:gd name="connsiteX393" fmla="*/ 3267441 w 4710892"/>
                <a:gd name="connsiteY393" fmla="*/ 713603 h 1726256"/>
                <a:gd name="connsiteX394" fmla="*/ 3238462 w 4710892"/>
                <a:gd name="connsiteY394" fmla="*/ 675376 h 1726256"/>
                <a:gd name="connsiteX395" fmla="*/ 3243087 w 4710892"/>
                <a:gd name="connsiteY395" fmla="*/ 601388 h 1726256"/>
                <a:gd name="connsiteX396" fmla="*/ 3294878 w 4710892"/>
                <a:gd name="connsiteY396" fmla="*/ 550522 h 1726256"/>
                <a:gd name="connsiteX397" fmla="*/ 3366400 w 4710892"/>
                <a:gd name="connsiteY397" fmla="*/ 486398 h 1726256"/>
                <a:gd name="connsiteX398" fmla="*/ 3441004 w 4710892"/>
                <a:gd name="connsiteY398" fmla="*/ 489790 h 1726256"/>
                <a:gd name="connsiteX399" fmla="*/ 3504511 w 4710892"/>
                <a:gd name="connsiteY399" fmla="*/ 549597 h 1726256"/>
                <a:gd name="connsiteX400" fmla="*/ 3617650 w 4710892"/>
                <a:gd name="connsiteY400" fmla="*/ 604471 h 1726256"/>
                <a:gd name="connsiteX401" fmla="*/ 3791214 w 4710892"/>
                <a:gd name="connsiteY401" fmla="*/ 734875 h 1726256"/>
                <a:gd name="connsiteX402" fmla="*/ 3988823 w 4710892"/>
                <a:gd name="connsiteY402" fmla="*/ 996298 h 1726256"/>
                <a:gd name="connsiteX403" fmla="*/ 4317452 w 4710892"/>
                <a:gd name="connsiteY403" fmla="*/ 1345582 h 1726256"/>
                <a:gd name="connsiteX404" fmla="*/ 4354754 w 4710892"/>
                <a:gd name="connsiteY404" fmla="*/ 1384734 h 1726256"/>
                <a:gd name="connsiteX405" fmla="*/ 4376643 w 4710892"/>
                <a:gd name="connsiteY405" fmla="*/ 1414330 h 1726256"/>
                <a:gd name="connsiteX406" fmla="*/ 4465736 w 4710892"/>
                <a:gd name="connsiteY406" fmla="*/ 1515138 h 1726256"/>
                <a:gd name="connsiteX407" fmla="*/ 4691091 w 4710892"/>
                <a:gd name="connsiteY407" fmla="*/ 1703807 h 1726256"/>
                <a:gd name="connsiteX408" fmla="*/ 4710821 w 4710892"/>
                <a:gd name="connsiteY408" fmla="*/ 1725387 h 1726256"/>
                <a:gd name="connsiteX409" fmla="*/ 4710892 w 4710892"/>
                <a:gd name="connsiteY409" fmla="*/ 1726256 h 1726256"/>
                <a:gd name="connsiteX410" fmla="*/ 0 w 4710892"/>
                <a:gd name="connsiteY410" fmla="*/ 1726256 h 1726256"/>
                <a:gd name="connsiteX411" fmla="*/ 10125 w 4710892"/>
                <a:gd name="connsiteY411" fmla="*/ 1713672 h 1726256"/>
                <a:gd name="connsiteX412" fmla="*/ 78255 w 4710892"/>
                <a:gd name="connsiteY412" fmla="*/ 1570012 h 1726256"/>
                <a:gd name="connsiteX413" fmla="*/ 276789 w 4710892"/>
                <a:gd name="connsiteY413" fmla="*/ 1341883 h 1726256"/>
                <a:gd name="connsiteX414" fmla="*/ 475015 w 4710892"/>
                <a:gd name="connsiteY414" fmla="*/ 1159688 h 1726256"/>
                <a:gd name="connsiteX415" fmla="*/ 898596 w 4710892"/>
                <a:gd name="connsiteY415" fmla="*/ 703430 h 1726256"/>
                <a:gd name="connsiteX416" fmla="*/ 937131 w 4710892"/>
                <a:gd name="connsiteY416" fmla="*/ 643315 h 1726256"/>
                <a:gd name="connsiteX417" fmla="*/ 1014510 w 4710892"/>
                <a:gd name="connsiteY417" fmla="*/ 583816 h 1726256"/>
                <a:gd name="connsiteX418" fmla="*/ 1080175 w 4710892"/>
                <a:gd name="connsiteY418" fmla="*/ 537574 h 1726256"/>
                <a:gd name="connsiteX419" fmla="*/ 1185299 w 4710892"/>
                <a:gd name="connsiteY419" fmla="*/ 442931 h 1726256"/>
                <a:gd name="connsiteX420" fmla="*/ 1261445 w 4710892"/>
                <a:gd name="connsiteY420" fmla="*/ 409020 h 1726256"/>
                <a:gd name="connsiteX421" fmla="*/ 1294123 w 4710892"/>
                <a:gd name="connsiteY421" fmla="*/ 390523 h 1726256"/>
                <a:gd name="connsiteX422" fmla="*/ 1421752 w 4710892"/>
                <a:gd name="connsiteY422" fmla="*/ 262277 h 1726256"/>
                <a:gd name="connsiteX423" fmla="*/ 1439016 w 4710892"/>
                <a:gd name="connsiteY423" fmla="*/ 246555 h 1726256"/>
                <a:gd name="connsiteX424" fmla="*/ 1521635 w 4710892"/>
                <a:gd name="connsiteY424" fmla="*/ 241622 h 1726256"/>
                <a:gd name="connsiteX425" fmla="*/ 1571886 w 4710892"/>
                <a:gd name="connsiteY425" fmla="*/ 286632 h 1726256"/>
                <a:gd name="connsiteX426" fmla="*/ 1854273 w 4710892"/>
                <a:gd name="connsiteY426" fmla="*/ 621426 h 1726256"/>
                <a:gd name="connsiteX427" fmla="*/ 1855506 w 4710892"/>
                <a:gd name="connsiteY427" fmla="*/ 645781 h 1726256"/>
                <a:gd name="connsiteX428" fmla="*/ 1779360 w 4710892"/>
                <a:gd name="connsiteY428" fmla="*/ 734258 h 1726256"/>
                <a:gd name="connsiteX429" fmla="*/ 1544448 w 4710892"/>
                <a:gd name="connsiteY429" fmla="*/ 981192 h 1726256"/>
                <a:gd name="connsiteX430" fmla="*/ 1467994 w 4710892"/>
                <a:gd name="connsiteY430" fmla="*/ 1061346 h 1726256"/>
                <a:gd name="connsiteX431" fmla="*/ 1436550 w 4710892"/>
                <a:gd name="connsiteY431" fmla="*/ 1100806 h 1726256"/>
                <a:gd name="connsiteX432" fmla="*/ 1439941 w 4710892"/>
                <a:gd name="connsiteY432" fmla="*/ 1124236 h 1726256"/>
                <a:gd name="connsiteX433" fmla="*/ 1458746 w 4710892"/>
                <a:gd name="connsiteY433" fmla="*/ 1124852 h 1726256"/>
                <a:gd name="connsiteX434" fmla="*/ 1499131 w 4710892"/>
                <a:gd name="connsiteY434" fmla="*/ 1090941 h 1726256"/>
                <a:gd name="connsiteX435" fmla="*/ 1733117 w 4710892"/>
                <a:gd name="connsiteY435" fmla="*/ 861887 h 1726256"/>
                <a:gd name="connsiteX436" fmla="*/ 1949224 w 4710892"/>
                <a:gd name="connsiteY436" fmla="*/ 616494 h 1726256"/>
                <a:gd name="connsiteX437" fmla="*/ 2100899 w 4710892"/>
                <a:gd name="connsiteY437" fmla="*/ 519693 h 1726256"/>
                <a:gd name="connsiteX438" fmla="*/ 2149299 w 4710892"/>
                <a:gd name="connsiteY438" fmla="*/ 486398 h 1726256"/>
                <a:gd name="connsiteX439" fmla="*/ 2275695 w 4710892"/>
                <a:gd name="connsiteY439" fmla="*/ 318385 h 1726256"/>
                <a:gd name="connsiteX440" fmla="*/ 2431070 w 4710892"/>
                <a:gd name="connsiteY440" fmla="*/ 161469 h 1726256"/>
                <a:gd name="connsiteX441" fmla="*/ 2575038 w 4710892"/>
                <a:gd name="connsiteY441" fmla="*/ 17501 h 1726256"/>
                <a:gd name="connsiteX442" fmla="*/ 2604016 w 4710892"/>
                <a:gd name="connsiteY442" fmla="*/ 6 h 1726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</a:cxnLst>
              <a:rect l="l" t="t" r="r" b="b"/>
              <a:pathLst>
                <a:path w="4710892" h="1726256">
                  <a:moveTo>
                    <a:pt x="3158617" y="1445775"/>
                  </a:moveTo>
                  <a:cubicBezTo>
                    <a:pt x="3153684" y="1477528"/>
                    <a:pt x="3148444" y="1509282"/>
                    <a:pt x="3143511" y="1541035"/>
                  </a:cubicBezTo>
                  <a:cubicBezTo>
                    <a:pt x="3144744" y="1541035"/>
                    <a:pt x="3145977" y="1541343"/>
                    <a:pt x="3147211" y="1541652"/>
                  </a:cubicBezTo>
                  <a:cubicBezTo>
                    <a:pt x="3158617" y="1510823"/>
                    <a:pt x="3164166" y="1479070"/>
                    <a:pt x="3161700" y="1446083"/>
                  </a:cubicBezTo>
                  <a:cubicBezTo>
                    <a:pt x="3160467" y="1446083"/>
                    <a:pt x="3159542" y="1445775"/>
                    <a:pt x="3158617" y="1445775"/>
                  </a:cubicBezTo>
                  <a:close/>
                  <a:moveTo>
                    <a:pt x="3102509" y="1383502"/>
                  </a:moveTo>
                  <a:cubicBezTo>
                    <a:pt x="3080313" y="1402924"/>
                    <a:pt x="3073530" y="1435602"/>
                    <a:pt x="3084937" y="1468280"/>
                  </a:cubicBezTo>
                  <a:cubicBezTo>
                    <a:pt x="3097577" y="1440534"/>
                    <a:pt x="3103743" y="1413714"/>
                    <a:pt x="3102509" y="1383502"/>
                  </a:cubicBezTo>
                  <a:close/>
                  <a:moveTo>
                    <a:pt x="2042557" y="1318762"/>
                  </a:moveTo>
                  <a:cubicBezTo>
                    <a:pt x="2036468" y="1320689"/>
                    <a:pt x="2030919" y="1324465"/>
                    <a:pt x="2025370" y="1329860"/>
                  </a:cubicBezTo>
                  <a:lnTo>
                    <a:pt x="1929425" y="1419350"/>
                  </a:lnTo>
                  <a:lnTo>
                    <a:pt x="1929425" y="1473921"/>
                  </a:lnTo>
                  <a:lnTo>
                    <a:pt x="1936080" y="1473921"/>
                  </a:lnTo>
                  <a:cubicBezTo>
                    <a:pt x="1936145" y="1471835"/>
                    <a:pt x="1936211" y="1469748"/>
                    <a:pt x="1936276" y="1467662"/>
                  </a:cubicBezTo>
                  <a:cubicBezTo>
                    <a:pt x="1958164" y="1442075"/>
                    <a:pt x="1982826" y="1418954"/>
                    <a:pt x="2006256" y="1394907"/>
                  </a:cubicBezTo>
                  <a:cubicBezTo>
                    <a:pt x="2025370" y="1375178"/>
                    <a:pt x="2043250" y="1354214"/>
                    <a:pt x="2057123" y="1330168"/>
                  </a:cubicBezTo>
                  <a:cubicBezTo>
                    <a:pt x="2059281" y="1326777"/>
                    <a:pt x="2060822" y="1323078"/>
                    <a:pt x="2062980" y="1318762"/>
                  </a:cubicBezTo>
                  <a:cubicBezTo>
                    <a:pt x="2055273" y="1316758"/>
                    <a:pt x="2048645" y="1316835"/>
                    <a:pt x="2042557" y="1318762"/>
                  </a:cubicBezTo>
                  <a:close/>
                  <a:moveTo>
                    <a:pt x="3045786" y="1314755"/>
                  </a:moveTo>
                  <a:cubicBezTo>
                    <a:pt x="3040545" y="1312906"/>
                    <a:pt x="3036538" y="1315680"/>
                    <a:pt x="3033763" y="1320613"/>
                  </a:cubicBezTo>
                  <a:cubicBezTo>
                    <a:pt x="3027905" y="1331403"/>
                    <a:pt x="3028522" y="1342501"/>
                    <a:pt x="3031605" y="1355141"/>
                  </a:cubicBezTo>
                  <a:cubicBezTo>
                    <a:pt x="3042087" y="1346509"/>
                    <a:pt x="3045786" y="1336336"/>
                    <a:pt x="3047636" y="1325237"/>
                  </a:cubicBezTo>
                  <a:cubicBezTo>
                    <a:pt x="3048253" y="1321846"/>
                    <a:pt x="3051644" y="1316605"/>
                    <a:pt x="3045786" y="1314755"/>
                  </a:cubicBezTo>
                  <a:close/>
                  <a:moveTo>
                    <a:pt x="3826358" y="1281769"/>
                  </a:moveTo>
                  <a:cubicBezTo>
                    <a:pt x="3822658" y="1284544"/>
                    <a:pt x="3816800" y="1284852"/>
                    <a:pt x="3817417" y="1289476"/>
                  </a:cubicBezTo>
                  <a:cubicBezTo>
                    <a:pt x="3818342" y="1293792"/>
                    <a:pt x="3820500" y="1299033"/>
                    <a:pt x="3826974" y="1298417"/>
                  </a:cubicBezTo>
                  <a:cubicBezTo>
                    <a:pt x="3830365" y="1298108"/>
                    <a:pt x="3833447" y="1296875"/>
                    <a:pt x="3831906" y="1292251"/>
                  </a:cubicBezTo>
                  <a:cubicBezTo>
                    <a:pt x="3830673" y="1288552"/>
                    <a:pt x="3830673" y="1283927"/>
                    <a:pt x="3826358" y="1281769"/>
                  </a:cubicBezTo>
                  <a:close/>
                  <a:moveTo>
                    <a:pt x="2734305" y="1255642"/>
                  </a:moveTo>
                  <a:cubicBezTo>
                    <a:pt x="2732571" y="1254408"/>
                    <a:pt x="2730567" y="1254023"/>
                    <a:pt x="2727947" y="1256181"/>
                  </a:cubicBezTo>
                  <a:cubicBezTo>
                    <a:pt x="2722706" y="1260497"/>
                    <a:pt x="2723631" y="1266355"/>
                    <a:pt x="2727022" y="1271595"/>
                  </a:cubicBezTo>
                  <a:cubicBezTo>
                    <a:pt x="2731030" y="1277453"/>
                    <a:pt x="2735962" y="1283002"/>
                    <a:pt x="2740278" y="1289168"/>
                  </a:cubicBezTo>
                  <a:cubicBezTo>
                    <a:pt x="2771106" y="1332944"/>
                    <a:pt x="2800085" y="1378261"/>
                    <a:pt x="2833071" y="1420496"/>
                  </a:cubicBezTo>
                  <a:cubicBezTo>
                    <a:pt x="2857117" y="1451325"/>
                    <a:pt x="2876231" y="1483694"/>
                    <a:pt x="2888254" y="1520688"/>
                  </a:cubicBezTo>
                  <a:cubicBezTo>
                    <a:pt x="2891337" y="1530245"/>
                    <a:pt x="2895653" y="1539494"/>
                    <a:pt x="2904901" y="1548742"/>
                  </a:cubicBezTo>
                  <a:cubicBezTo>
                    <a:pt x="2904901" y="1534253"/>
                    <a:pt x="2905518" y="1522538"/>
                    <a:pt x="2904593" y="1510823"/>
                  </a:cubicBezTo>
                  <a:cubicBezTo>
                    <a:pt x="2903052" y="1484927"/>
                    <a:pt x="2894728" y="1462114"/>
                    <a:pt x="2872223" y="1446392"/>
                  </a:cubicBezTo>
                  <a:cubicBezTo>
                    <a:pt x="2868524" y="1443926"/>
                    <a:pt x="2865749" y="1439302"/>
                    <a:pt x="2862975" y="1435294"/>
                  </a:cubicBezTo>
                  <a:cubicBezTo>
                    <a:pt x="2837079" y="1396758"/>
                    <a:pt x="2812108" y="1357915"/>
                    <a:pt x="2785904" y="1319688"/>
                  </a:cubicBezTo>
                  <a:cubicBezTo>
                    <a:pt x="2771723" y="1299033"/>
                    <a:pt x="2758467" y="1276836"/>
                    <a:pt x="2739045" y="1260189"/>
                  </a:cubicBezTo>
                  <a:cubicBezTo>
                    <a:pt x="2737503" y="1258956"/>
                    <a:pt x="2736039" y="1256875"/>
                    <a:pt x="2734305" y="1255642"/>
                  </a:cubicBezTo>
                  <a:close/>
                  <a:moveTo>
                    <a:pt x="2086101" y="1189631"/>
                  </a:moveTo>
                  <a:cubicBezTo>
                    <a:pt x="2077392" y="1189207"/>
                    <a:pt x="2068683" y="1190209"/>
                    <a:pt x="2065446" y="1193292"/>
                  </a:cubicBezTo>
                  <a:cubicBezTo>
                    <a:pt x="2052498" y="1205623"/>
                    <a:pt x="2044483" y="1221038"/>
                    <a:pt x="2040783" y="1236452"/>
                  </a:cubicBezTo>
                  <a:cubicBezTo>
                    <a:pt x="2041400" y="1246625"/>
                    <a:pt x="2043250" y="1254333"/>
                    <a:pt x="2050648" y="1258649"/>
                  </a:cubicBezTo>
                  <a:cubicBezTo>
                    <a:pt x="2058047" y="1262656"/>
                    <a:pt x="2063904" y="1258341"/>
                    <a:pt x="2069762" y="1254333"/>
                  </a:cubicBezTo>
                  <a:cubicBezTo>
                    <a:pt x="2089184" y="1241076"/>
                    <a:pt x="2098741" y="1220729"/>
                    <a:pt x="2107373" y="1199765"/>
                  </a:cubicBezTo>
                  <a:cubicBezTo>
                    <a:pt x="2108298" y="1197916"/>
                    <a:pt x="2109223" y="1196374"/>
                    <a:pt x="2106757" y="1194525"/>
                  </a:cubicBezTo>
                  <a:cubicBezTo>
                    <a:pt x="2103520" y="1191904"/>
                    <a:pt x="2094810" y="1190054"/>
                    <a:pt x="2086101" y="1189631"/>
                  </a:cubicBezTo>
                  <a:close/>
                  <a:moveTo>
                    <a:pt x="992622" y="1124237"/>
                  </a:moveTo>
                  <a:cubicBezTo>
                    <a:pt x="984915" y="1131328"/>
                    <a:pt x="978133" y="1138110"/>
                    <a:pt x="969501" y="1146434"/>
                  </a:cubicBezTo>
                  <a:cubicBezTo>
                    <a:pt x="981524" y="1141501"/>
                    <a:pt x="991081" y="1137494"/>
                    <a:pt x="992622" y="1124237"/>
                  </a:cubicBezTo>
                  <a:close/>
                  <a:moveTo>
                    <a:pt x="771891" y="1021578"/>
                  </a:moveTo>
                  <a:cubicBezTo>
                    <a:pt x="756169" y="1029901"/>
                    <a:pt x="742296" y="1040383"/>
                    <a:pt x="729348" y="1051790"/>
                  </a:cubicBezTo>
                  <a:cubicBezTo>
                    <a:pt x="700986" y="1075219"/>
                    <a:pt x="675707" y="1101115"/>
                    <a:pt x="655360" y="1131943"/>
                  </a:cubicBezTo>
                  <a:cubicBezTo>
                    <a:pt x="651661" y="1137184"/>
                    <a:pt x="651353" y="1141809"/>
                    <a:pt x="655669" y="1146124"/>
                  </a:cubicBezTo>
                  <a:cubicBezTo>
                    <a:pt x="660293" y="1150440"/>
                    <a:pt x="663067" y="1144891"/>
                    <a:pt x="665842" y="1143041"/>
                  </a:cubicBezTo>
                  <a:cubicBezTo>
                    <a:pt x="688655" y="1126702"/>
                    <a:pt x="709310" y="1108205"/>
                    <a:pt x="728115" y="1087550"/>
                  </a:cubicBezTo>
                  <a:cubicBezTo>
                    <a:pt x="745687" y="1067821"/>
                    <a:pt x="761101" y="1046241"/>
                    <a:pt x="771891" y="1021578"/>
                  </a:cubicBezTo>
                  <a:close/>
                  <a:moveTo>
                    <a:pt x="3636571" y="954950"/>
                  </a:moveTo>
                  <a:cubicBezTo>
                    <a:pt x="3635376" y="954064"/>
                    <a:pt x="3633373" y="954527"/>
                    <a:pt x="3629981" y="956530"/>
                  </a:cubicBezTo>
                  <a:cubicBezTo>
                    <a:pt x="3619808" y="962388"/>
                    <a:pt x="3609327" y="968245"/>
                    <a:pt x="3598537" y="973178"/>
                  </a:cubicBezTo>
                  <a:cubicBezTo>
                    <a:pt x="3591754" y="976261"/>
                    <a:pt x="3590522" y="980268"/>
                    <a:pt x="3592063" y="986742"/>
                  </a:cubicBezTo>
                  <a:cubicBezTo>
                    <a:pt x="3595454" y="1000923"/>
                    <a:pt x="3597612" y="1015413"/>
                    <a:pt x="3600695" y="1029902"/>
                  </a:cubicBezTo>
                  <a:cubicBezTo>
                    <a:pt x="3604702" y="1049016"/>
                    <a:pt x="3604702" y="1049016"/>
                    <a:pt x="3623507" y="1049016"/>
                  </a:cubicBezTo>
                  <a:cubicBezTo>
                    <a:pt x="3625974" y="1049016"/>
                    <a:pt x="3628440" y="1048708"/>
                    <a:pt x="3630598" y="1048708"/>
                  </a:cubicBezTo>
                  <a:cubicBezTo>
                    <a:pt x="3641080" y="1050557"/>
                    <a:pt x="3643854" y="1046241"/>
                    <a:pt x="3642930" y="1036068"/>
                  </a:cubicBezTo>
                  <a:cubicBezTo>
                    <a:pt x="3640771" y="1011405"/>
                    <a:pt x="3639538" y="986434"/>
                    <a:pt x="3638305" y="961463"/>
                  </a:cubicBezTo>
                  <a:cubicBezTo>
                    <a:pt x="3638151" y="958072"/>
                    <a:pt x="3637765" y="955837"/>
                    <a:pt x="3636571" y="954950"/>
                  </a:cubicBezTo>
                  <a:close/>
                  <a:moveTo>
                    <a:pt x="2559316" y="875144"/>
                  </a:moveTo>
                  <a:cubicBezTo>
                    <a:pt x="2551301" y="874528"/>
                    <a:pt x="2545443" y="878227"/>
                    <a:pt x="2539586" y="883160"/>
                  </a:cubicBezTo>
                  <a:cubicBezTo>
                    <a:pt x="2487178" y="928477"/>
                    <a:pt x="2445251" y="982118"/>
                    <a:pt x="2411032" y="1041925"/>
                  </a:cubicBezTo>
                  <a:cubicBezTo>
                    <a:pt x="2407949" y="1047166"/>
                    <a:pt x="2406407" y="1052407"/>
                    <a:pt x="2407024" y="1058264"/>
                  </a:cubicBezTo>
                  <a:cubicBezTo>
                    <a:pt x="2408257" y="1067820"/>
                    <a:pt x="2415348" y="1072753"/>
                    <a:pt x="2423363" y="1076452"/>
                  </a:cubicBezTo>
                  <a:cubicBezTo>
                    <a:pt x="2431379" y="1080152"/>
                    <a:pt x="2434153" y="1073370"/>
                    <a:pt x="2438161" y="1069053"/>
                  </a:cubicBezTo>
                  <a:cubicBezTo>
                    <a:pt x="2443710" y="1063196"/>
                    <a:pt x="2449259" y="1057031"/>
                    <a:pt x="2454500" y="1050865"/>
                  </a:cubicBezTo>
                  <a:cubicBezTo>
                    <a:pt x="2492110" y="1007089"/>
                    <a:pt x="2531879" y="964854"/>
                    <a:pt x="2568257" y="920153"/>
                  </a:cubicBezTo>
                  <a:cubicBezTo>
                    <a:pt x="2573806" y="913063"/>
                    <a:pt x="2575964" y="905048"/>
                    <a:pt x="2576889" y="895799"/>
                  </a:cubicBezTo>
                  <a:cubicBezTo>
                    <a:pt x="2576889" y="881926"/>
                    <a:pt x="2571647" y="875453"/>
                    <a:pt x="2559316" y="875144"/>
                  </a:cubicBezTo>
                  <a:close/>
                  <a:moveTo>
                    <a:pt x="2883552" y="852910"/>
                  </a:moveTo>
                  <a:cubicBezTo>
                    <a:pt x="2881240" y="852794"/>
                    <a:pt x="2878851" y="854181"/>
                    <a:pt x="2875922" y="856956"/>
                  </a:cubicBezTo>
                  <a:cubicBezTo>
                    <a:pt x="2861124" y="870521"/>
                    <a:pt x="2857733" y="889942"/>
                    <a:pt x="2847868" y="909364"/>
                  </a:cubicBezTo>
                  <a:cubicBezTo>
                    <a:pt x="2862357" y="904740"/>
                    <a:pt x="2873456" y="900424"/>
                    <a:pt x="2883937" y="894567"/>
                  </a:cubicBezTo>
                  <a:cubicBezTo>
                    <a:pt x="2902126" y="883777"/>
                    <a:pt x="2903359" y="873912"/>
                    <a:pt x="2890720" y="857881"/>
                  </a:cubicBezTo>
                  <a:cubicBezTo>
                    <a:pt x="2888099" y="854644"/>
                    <a:pt x="2885864" y="853025"/>
                    <a:pt x="2883552" y="852910"/>
                  </a:cubicBezTo>
                  <a:close/>
                  <a:moveTo>
                    <a:pt x="2765287" y="852910"/>
                  </a:moveTo>
                  <a:cubicBezTo>
                    <a:pt x="2762474" y="853796"/>
                    <a:pt x="2759853" y="855877"/>
                    <a:pt x="2757233" y="858189"/>
                  </a:cubicBezTo>
                  <a:cubicBezTo>
                    <a:pt x="2736886" y="876378"/>
                    <a:pt x="2728254" y="900732"/>
                    <a:pt x="2719930" y="929094"/>
                  </a:cubicBezTo>
                  <a:cubicBezTo>
                    <a:pt x="2746443" y="914297"/>
                    <a:pt x="2768331" y="899808"/>
                    <a:pt x="2778812" y="873295"/>
                  </a:cubicBezTo>
                  <a:cubicBezTo>
                    <a:pt x="2781895" y="866204"/>
                    <a:pt x="2781279" y="859731"/>
                    <a:pt x="2774496" y="854798"/>
                  </a:cubicBezTo>
                  <a:cubicBezTo>
                    <a:pt x="2771105" y="852332"/>
                    <a:pt x="2768100" y="852023"/>
                    <a:pt x="2765287" y="852910"/>
                  </a:cubicBezTo>
                  <a:close/>
                  <a:moveTo>
                    <a:pt x="2276775" y="839845"/>
                  </a:moveTo>
                  <a:cubicBezTo>
                    <a:pt x="2279164" y="839383"/>
                    <a:pt x="2281553" y="840154"/>
                    <a:pt x="2284019" y="843699"/>
                  </a:cubicBezTo>
                  <a:cubicBezTo>
                    <a:pt x="2288952" y="850789"/>
                    <a:pt x="2246100" y="905972"/>
                    <a:pt x="2239318" y="913062"/>
                  </a:cubicBezTo>
                  <a:cubicBezTo>
                    <a:pt x="2234385" y="917995"/>
                    <a:pt x="2228836" y="921694"/>
                    <a:pt x="2222362" y="916454"/>
                  </a:cubicBezTo>
                  <a:cubicBezTo>
                    <a:pt x="2217738" y="912754"/>
                    <a:pt x="2190917" y="934334"/>
                    <a:pt x="2184751" y="929094"/>
                  </a:cubicBezTo>
                  <a:cubicBezTo>
                    <a:pt x="2191534" y="924778"/>
                    <a:pt x="2263981" y="846782"/>
                    <a:pt x="2269530" y="843390"/>
                  </a:cubicBezTo>
                  <a:cubicBezTo>
                    <a:pt x="2271996" y="842003"/>
                    <a:pt x="2274386" y="840308"/>
                    <a:pt x="2276775" y="839845"/>
                  </a:cubicBezTo>
                  <a:close/>
                  <a:moveTo>
                    <a:pt x="2493651" y="767861"/>
                  </a:moveTo>
                  <a:cubicBezTo>
                    <a:pt x="2491185" y="769403"/>
                    <a:pt x="2489952" y="769711"/>
                    <a:pt x="2489027" y="770944"/>
                  </a:cubicBezTo>
                  <a:lnTo>
                    <a:pt x="2371263" y="877301"/>
                  </a:lnTo>
                  <a:cubicBezTo>
                    <a:pt x="2347833" y="898881"/>
                    <a:pt x="2326870" y="922927"/>
                    <a:pt x="2324404" y="956839"/>
                  </a:cubicBezTo>
                  <a:cubicBezTo>
                    <a:pt x="2323171" y="974410"/>
                    <a:pt x="2317622" y="990441"/>
                    <a:pt x="2308373" y="1005239"/>
                  </a:cubicBezTo>
                  <a:cubicBezTo>
                    <a:pt x="2296967" y="1023427"/>
                    <a:pt x="2284636" y="1041000"/>
                    <a:pt x="2273229" y="1058880"/>
                  </a:cubicBezTo>
                  <a:cubicBezTo>
                    <a:pt x="2258740" y="1081693"/>
                    <a:pt x="2244559" y="1104814"/>
                    <a:pt x="2230686" y="1127935"/>
                  </a:cubicBezTo>
                  <a:cubicBezTo>
                    <a:pt x="2224829" y="1137492"/>
                    <a:pt x="2228528" y="1145199"/>
                    <a:pt x="2237776" y="1150440"/>
                  </a:cubicBezTo>
                  <a:cubicBezTo>
                    <a:pt x="2250724" y="1157839"/>
                    <a:pt x="2255040" y="1157222"/>
                    <a:pt x="2262131" y="1146432"/>
                  </a:cubicBezTo>
                  <a:cubicBezTo>
                    <a:pt x="2282169" y="1116220"/>
                    <a:pt x="2300358" y="1085084"/>
                    <a:pt x="2322862" y="1056722"/>
                  </a:cubicBezTo>
                  <a:cubicBezTo>
                    <a:pt x="2366330" y="1002156"/>
                    <a:pt x="2410415" y="947898"/>
                    <a:pt x="2453883" y="893640"/>
                  </a:cubicBezTo>
                  <a:cubicBezTo>
                    <a:pt x="2465598" y="878843"/>
                    <a:pt x="2478545" y="864970"/>
                    <a:pt x="2486252" y="847398"/>
                  </a:cubicBezTo>
                  <a:cubicBezTo>
                    <a:pt x="2488719" y="841541"/>
                    <a:pt x="2490876" y="835991"/>
                    <a:pt x="2487486" y="829826"/>
                  </a:cubicBezTo>
                  <a:cubicBezTo>
                    <a:pt x="2481320" y="818111"/>
                    <a:pt x="2482861" y="806088"/>
                    <a:pt x="2486869" y="794065"/>
                  </a:cubicBezTo>
                  <a:cubicBezTo>
                    <a:pt x="2489643" y="786050"/>
                    <a:pt x="2493651" y="778343"/>
                    <a:pt x="2493651" y="767861"/>
                  </a:cubicBezTo>
                  <a:close/>
                  <a:moveTo>
                    <a:pt x="3511910" y="721620"/>
                  </a:moveTo>
                  <a:cubicBezTo>
                    <a:pt x="3504819" y="720079"/>
                    <a:pt x="3503894" y="721928"/>
                    <a:pt x="3503278" y="728402"/>
                  </a:cubicBezTo>
                  <a:cubicBezTo>
                    <a:pt x="3502044" y="744741"/>
                    <a:pt x="3499887" y="762313"/>
                    <a:pt x="3486322" y="771870"/>
                  </a:cubicBezTo>
                  <a:cubicBezTo>
                    <a:pt x="3471833" y="782352"/>
                    <a:pt x="3471833" y="794683"/>
                    <a:pt x="3472449" y="809173"/>
                  </a:cubicBezTo>
                  <a:lnTo>
                    <a:pt x="3472449" y="820271"/>
                  </a:lnTo>
                  <a:cubicBezTo>
                    <a:pt x="3468442" y="842776"/>
                    <a:pt x="3473374" y="861581"/>
                    <a:pt x="3493413" y="875454"/>
                  </a:cubicBezTo>
                  <a:cubicBezTo>
                    <a:pt x="3508210" y="885319"/>
                    <a:pt x="3518692" y="899809"/>
                    <a:pt x="3523316" y="917689"/>
                  </a:cubicBezTo>
                  <a:cubicBezTo>
                    <a:pt x="3524858" y="923546"/>
                    <a:pt x="3528249" y="928171"/>
                    <a:pt x="3533181" y="931562"/>
                  </a:cubicBezTo>
                  <a:cubicBezTo>
                    <a:pt x="3542738" y="938652"/>
                    <a:pt x="3547054" y="937419"/>
                    <a:pt x="3550753" y="926013"/>
                  </a:cubicBezTo>
                  <a:cubicBezTo>
                    <a:pt x="3561236" y="894568"/>
                    <a:pt x="3569559" y="862197"/>
                    <a:pt x="3583432" y="831986"/>
                  </a:cubicBezTo>
                  <a:cubicBezTo>
                    <a:pt x="3588364" y="821812"/>
                    <a:pt x="3588672" y="810714"/>
                    <a:pt x="3584665" y="799616"/>
                  </a:cubicBezTo>
                  <a:cubicBezTo>
                    <a:pt x="3582198" y="792834"/>
                    <a:pt x="3579733" y="790059"/>
                    <a:pt x="3572642" y="794992"/>
                  </a:cubicBezTo>
                  <a:cubicBezTo>
                    <a:pt x="3564318" y="800849"/>
                    <a:pt x="3555686" y="806090"/>
                    <a:pt x="3546746" y="811331"/>
                  </a:cubicBezTo>
                  <a:cubicBezTo>
                    <a:pt x="3543047" y="813489"/>
                    <a:pt x="3539964" y="819038"/>
                    <a:pt x="3535031" y="814414"/>
                  </a:cubicBezTo>
                  <a:cubicBezTo>
                    <a:pt x="3531332" y="810714"/>
                    <a:pt x="3529482" y="805782"/>
                    <a:pt x="3531023" y="799924"/>
                  </a:cubicBezTo>
                  <a:cubicBezTo>
                    <a:pt x="3534414" y="788518"/>
                    <a:pt x="3536881" y="776803"/>
                    <a:pt x="3539964" y="765396"/>
                  </a:cubicBezTo>
                  <a:cubicBezTo>
                    <a:pt x="3548287" y="733643"/>
                    <a:pt x="3544280" y="727477"/>
                    <a:pt x="3511910" y="721620"/>
                  </a:cubicBezTo>
                  <a:close/>
                  <a:moveTo>
                    <a:pt x="3472296" y="622814"/>
                  </a:moveTo>
                  <a:cubicBezTo>
                    <a:pt x="3470292" y="622121"/>
                    <a:pt x="3467209" y="624048"/>
                    <a:pt x="3461044" y="627901"/>
                  </a:cubicBezTo>
                  <a:cubicBezTo>
                    <a:pt x="3458269" y="629751"/>
                    <a:pt x="3455802" y="631909"/>
                    <a:pt x="3452720" y="633142"/>
                  </a:cubicBezTo>
                  <a:cubicBezTo>
                    <a:pt x="3441929" y="637458"/>
                    <a:pt x="3436997" y="645781"/>
                    <a:pt x="3434839" y="657188"/>
                  </a:cubicBezTo>
                  <a:cubicBezTo>
                    <a:pt x="3431756" y="675377"/>
                    <a:pt x="3425282" y="692641"/>
                    <a:pt x="3418808" y="709904"/>
                  </a:cubicBezTo>
                  <a:cubicBezTo>
                    <a:pt x="3412643" y="727169"/>
                    <a:pt x="3405243" y="744124"/>
                    <a:pt x="3402160" y="762313"/>
                  </a:cubicBezTo>
                  <a:cubicBezTo>
                    <a:pt x="3398461" y="782968"/>
                    <a:pt x="3411101" y="797766"/>
                    <a:pt x="3432064" y="797766"/>
                  </a:cubicBezTo>
                  <a:cubicBezTo>
                    <a:pt x="3445321" y="797766"/>
                    <a:pt x="3468134" y="786976"/>
                    <a:pt x="3468750" y="778344"/>
                  </a:cubicBezTo>
                  <a:cubicBezTo>
                    <a:pt x="3471833" y="757381"/>
                    <a:pt x="3483548" y="741350"/>
                    <a:pt x="3496188" y="725627"/>
                  </a:cubicBezTo>
                  <a:cubicBezTo>
                    <a:pt x="3500196" y="720695"/>
                    <a:pt x="3501120" y="716070"/>
                    <a:pt x="3499271" y="709904"/>
                  </a:cubicBezTo>
                  <a:cubicBezTo>
                    <a:pt x="3491563" y="684625"/>
                    <a:pt x="3484473" y="659038"/>
                    <a:pt x="3477074" y="633450"/>
                  </a:cubicBezTo>
                  <a:cubicBezTo>
                    <a:pt x="3475225" y="626822"/>
                    <a:pt x="3474300" y="623508"/>
                    <a:pt x="3472296" y="622814"/>
                  </a:cubicBezTo>
                  <a:close/>
                  <a:moveTo>
                    <a:pt x="3374801" y="567863"/>
                  </a:moveTo>
                  <a:cubicBezTo>
                    <a:pt x="3364011" y="569790"/>
                    <a:pt x="3353761" y="574568"/>
                    <a:pt x="3344204" y="582892"/>
                  </a:cubicBezTo>
                  <a:cubicBezTo>
                    <a:pt x="3330023" y="595223"/>
                    <a:pt x="3318616" y="609404"/>
                    <a:pt x="3308751" y="625126"/>
                  </a:cubicBezTo>
                  <a:cubicBezTo>
                    <a:pt x="3299195" y="640233"/>
                    <a:pt x="3303202" y="651639"/>
                    <a:pt x="3319541" y="658729"/>
                  </a:cubicBezTo>
                  <a:cubicBezTo>
                    <a:pt x="3345129" y="670136"/>
                    <a:pt x="3345129" y="670136"/>
                    <a:pt x="3343279" y="697573"/>
                  </a:cubicBezTo>
                  <a:cubicBezTo>
                    <a:pt x="3342971" y="698806"/>
                    <a:pt x="3342971" y="700039"/>
                    <a:pt x="3342663" y="703430"/>
                  </a:cubicBezTo>
                  <a:cubicBezTo>
                    <a:pt x="3342355" y="711754"/>
                    <a:pt x="3344512" y="721311"/>
                    <a:pt x="3355302" y="725318"/>
                  </a:cubicBezTo>
                  <a:cubicBezTo>
                    <a:pt x="3366709" y="730251"/>
                    <a:pt x="3377807" y="729943"/>
                    <a:pt x="3387056" y="720694"/>
                  </a:cubicBezTo>
                  <a:cubicBezTo>
                    <a:pt x="3390447" y="717303"/>
                    <a:pt x="3393530" y="713295"/>
                    <a:pt x="3396305" y="709288"/>
                  </a:cubicBezTo>
                  <a:cubicBezTo>
                    <a:pt x="3403395" y="698498"/>
                    <a:pt x="3407711" y="686475"/>
                    <a:pt x="3410486" y="674144"/>
                  </a:cubicBezTo>
                  <a:cubicBezTo>
                    <a:pt x="3412644" y="665820"/>
                    <a:pt x="3414802" y="656263"/>
                    <a:pt x="3422509" y="651947"/>
                  </a:cubicBezTo>
                  <a:cubicBezTo>
                    <a:pt x="3436998" y="643623"/>
                    <a:pt x="3439156" y="630367"/>
                    <a:pt x="3440389" y="615878"/>
                  </a:cubicBezTo>
                  <a:cubicBezTo>
                    <a:pt x="3441006" y="608171"/>
                    <a:pt x="3442239" y="600464"/>
                    <a:pt x="3443780" y="592757"/>
                  </a:cubicBezTo>
                  <a:cubicBezTo>
                    <a:pt x="3445322" y="585358"/>
                    <a:pt x="3443780" y="580425"/>
                    <a:pt x="3435457" y="578268"/>
                  </a:cubicBezTo>
                  <a:cubicBezTo>
                    <a:pt x="3426516" y="575801"/>
                    <a:pt x="3417576" y="572410"/>
                    <a:pt x="3408636" y="569944"/>
                  </a:cubicBezTo>
                  <a:cubicBezTo>
                    <a:pt x="3396921" y="566861"/>
                    <a:pt x="3385591" y="565936"/>
                    <a:pt x="3374801" y="567863"/>
                  </a:cubicBezTo>
                  <a:close/>
                  <a:moveTo>
                    <a:pt x="2505367" y="497498"/>
                  </a:moveTo>
                  <a:cubicBezTo>
                    <a:pt x="2501975" y="529867"/>
                    <a:pt x="2481629" y="555763"/>
                    <a:pt x="2444326" y="576110"/>
                  </a:cubicBezTo>
                  <a:cubicBezTo>
                    <a:pt x="2448642" y="544357"/>
                    <a:pt x="2475155" y="505205"/>
                    <a:pt x="2505367" y="497498"/>
                  </a:cubicBezTo>
                  <a:close/>
                  <a:moveTo>
                    <a:pt x="1467070" y="353838"/>
                  </a:moveTo>
                  <a:cubicBezTo>
                    <a:pt x="1458438" y="354146"/>
                    <a:pt x="1451656" y="357846"/>
                    <a:pt x="1446107" y="364628"/>
                  </a:cubicBezTo>
                  <a:lnTo>
                    <a:pt x="1345298" y="483933"/>
                  </a:lnTo>
                  <a:cubicBezTo>
                    <a:pt x="1337899" y="492565"/>
                    <a:pt x="1330192" y="501197"/>
                    <a:pt x="1324643" y="511371"/>
                  </a:cubicBezTo>
                  <a:cubicBezTo>
                    <a:pt x="1314161" y="530792"/>
                    <a:pt x="1316011" y="538808"/>
                    <a:pt x="1335125" y="549906"/>
                  </a:cubicBezTo>
                  <a:cubicBezTo>
                    <a:pt x="1339749" y="552680"/>
                    <a:pt x="1342215" y="556380"/>
                    <a:pt x="1341290" y="561929"/>
                  </a:cubicBezTo>
                  <a:cubicBezTo>
                    <a:pt x="1340365" y="566861"/>
                    <a:pt x="1338208" y="569636"/>
                    <a:pt x="1332658" y="570561"/>
                  </a:cubicBezTo>
                  <a:cubicBezTo>
                    <a:pt x="1313545" y="573644"/>
                    <a:pt x="1297206" y="583817"/>
                    <a:pt x="1283641" y="597073"/>
                  </a:cubicBezTo>
                  <a:cubicBezTo>
                    <a:pt x="1246339" y="633451"/>
                    <a:pt x="1209654" y="670444"/>
                    <a:pt x="1172968" y="707438"/>
                  </a:cubicBezTo>
                  <a:lnTo>
                    <a:pt x="993546" y="888092"/>
                  </a:lnTo>
                  <a:cubicBezTo>
                    <a:pt x="983065" y="898574"/>
                    <a:pt x="971350" y="907514"/>
                    <a:pt x="959944" y="916763"/>
                  </a:cubicBezTo>
                  <a:cubicBezTo>
                    <a:pt x="952545" y="922620"/>
                    <a:pt x="944529" y="922928"/>
                    <a:pt x="938056" y="915221"/>
                  </a:cubicBezTo>
                  <a:cubicBezTo>
                    <a:pt x="930965" y="906898"/>
                    <a:pt x="939905" y="903507"/>
                    <a:pt x="943913" y="899499"/>
                  </a:cubicBezTo>
                  <a:cubicBezTo>
                    <a:pt x="999096" y="843699"/>
                    <a:pt x="1053662" y="787592"/>
                    <a:pt x="1106687" y="729943"/>
                  </a:cubicBezTo>
                  <a:cubicBezTo>
                    <a:pt x="1144605" y="688941"/>
                    <a:pt x="1180983" y="646707"/>
                    <a:pt x="1221985" y="608788"/>
                  </a:cubicBezTo>
                  <a:cubicBezTo>
                    <a:pt x="1233700" y="597998"/>
                    <a:pt x="1242948" y="584742"/>
                    <a:pt x="1250655" y="570561"/>
                  </a:cubicBezTo>
                  <a:cubicBezTo>
                    <a:pt x="1258979" y="554838"/>
                    <a:pt x="1254355" y="546207"/>
                    <a:pt x="1236474" y="542815"/>
                  </a:cubicBezTo>
                  <a:cubicBezTo>
                    <a:pt x="1225376" y="540657"/>
                    <a:pt x="1216127" y="544973"/>
                    <a:pt x="1208420" y="552372"/>
                  </a:cubicBezTo>
                  <a:cubicBezTo>
                    <a:pt x="1197939" y="562545"/>
                    <a:pt x="1187457" y="573027"/>
                    <a:pt x="1177284" y="583817"/>
                  </a:cubicBezTo>
                  <a:cubicBezTo>
                    <a:pt x="1141522" y="620811"/>
                    <a:pt x="1111003" y="662121"/>
                    <a:pt x="1077708" y="700965"/>
                  </a:cubicBezTo>
                  <a:cubicBezTo>
                    <a:pt x="1070926" y="709288"/>
                    <a:pt x="1063835" y="717612"/>
                    <a:pt x="1053970" y="723469"/>
                  </a:cubicBezTo>
                  <a:cubicBezTo>
                    <a:pt x="1053970" y="721619"/>
                    <a:pt x="1053354" y="720694"/>
                    <a:pt x="1053662" y="720078"/>
                  </a:cubicBezTo>
                  <a:lnTo>
                    <a:pt x="1060135" y="698806"/>
                  </a:lnTo>
                  <a:cubicBezTo>
                    <a:pt x="1061986" y="692949"/>
                    <a:pt x="1063835" y="687092"/>
                    <a:pt x="1063527" y="680926"/>
                  </a:cubicBezTo>
                  <a:cubicBezTo>
                    <a:pt x="1062602" y="668903"/>
                    <a:pt x="1052429" y="660579"/>
                    <a:pt x="1041639" y="664279"/>
                  </a:cubicBezTo>
                  <a:cubicBezTo>
                    <a:pt x="1032390" y="667361"/>
                    <a:pt x="1023450" y="671369"/>
                    <a:pt x="1016359" y="678768"/>
                  </a:cubicBezTo>
                  <a:cubicBezTo>
                    <a:pt x="940213" y="760771"/>
                    <a:pt x="873316" y="848632"/>
                    <a:pt x="822758" y="948824"/>
                  </a:cubicBezTo>
                  <a:cubicBezTo>
                    <a:pt x="818442" y="957148"/>
                    <a:pt x="808885" y="967321"/>
                    <a:pt x="813201" y="974720"/>
                  </a:cubicBezTo>
                  <a:cubicBezTo>
                    <a:pt x="818750" y="983968"/>
                    <a:pt x="831081" y="975644"/>
                    <a:pt x="840638" y="975336"/>
                  </a:cubicBezTo>
                  <a:cubicBezTo>
                    <a:pt x="840946" y="975336"/>
                    <a:pt x="841563" y="975028"/>
                    <a:pt x="841871" y="975028"/>
                  </a:cubicBezTo>
                  <a:cubicBezTo>
                    <a:pt x="856052" y="973179"/>
                    <a:pt x="865609" y="979960"/>
                    <a:pt x="869308" y="993525"/>
                  </a:cubicBezTo>
                  <a:cubicBezTo>
                    <a:pt x="873008" y="1006781"/>
                    <a:pt x="867459" y="1017880"/>
                    <a:pt x="859443" y="1027436"/>
                  </a:cubicBezTo>
                  <a:cubicBezTo>
                    <a:pt x="835705" y="1055798"/>
                    <a:pt x="814126" y="1085702"/>
                    <a:pt x="788538" y="1112522"/>
                  </a:cubicBezTo>
                  <a:cubicBezTo>
                    <a:pt x="782989" y="1118071"/>
                    <a:pt x="778365" y="1124237"/>
                    <a:pt x="779906" y="1133177"/>
                  </a:cubicBezTo>
                  <a:cubicBezTo>
                    <a:pt x="786072" y="1131019"/>
                    <a:pt x="789771" y="1126395"/>
                    <a:pt x="794087" y="1123004"/>
                  </a:cubicBezTo>
                  <a:cubicBezTo>
                    <a:pt x="807652" y="1112214"/>
                    <a:pt x="820908" y="1101424"/>
                    <a:pt x="834780" y="1091251"/>
                  </a:cubicBezTo>
                  <a:cubicBezTo>
                    <a:pt x="844337" y="1084469"/>
                    <a:pt x="860060" y="1085085"/>
                    <a:pt x="866842" y="1091559"/>
                  </a:cubicBezTo>
                  <a:cubicBezTo>
                    <a:pt x="872700" y="1097417"/>
                    <a:pt x="873933" y="1113139"/>
                    <a:pt x="869000" y="1123004"/>
                  </a:cubicBezTo>
                  <a:cubicBezTo>
                    <a:pt x="864376" y="1131636"/>
                    <a:pt x="857902" y="1139034"/>
                    <a:pt x="850811" y="1146125"/>
                  </a:cubicBezTo>
                  <a:lnTo>
                    <a:pt x="767575" y="1229670"/>
                  </a:lnTo>
                  <a:cubicBezTo>
                    <a:pt x="763567" y="1233986"/>
                    <a:pt x="759251" y="1238610"/>
                    <a:pt x="763875" y="1244775"/>
                  </a:cubicBezTo>
                  <a:cubicBezTo>
                    <a:pt x="768808" y="1251250"/>
                    <a:pt x="774357" y="1246934"/>
                    <a:pt x="779290" y="1244775"/>
                  </a:cubicBezTo>
                  <a:cubicBezTo>
                    <a:pt x="781448" y="1243851"/>
                    <a:pt x="783297" y="1241693"/>
                    <a:pt x="785147" y="1240151"/>
                  </a:cubicBezTo>
                  <a:lnTo>
                    <a:pt x="929732" y="1104815"/>
                  </a:lnTo>
                  <a:cubicBezTo>
                    <a:pt x="938981" y="1096183"/>
                    <a:pt x="949154" y="1087860"/>
                    <a:pt x="952545" y="1074912"/>
                  </a:cubicBezTo>
                  <a:cubicBezTo>
                    <a:pt x="959635" y="1049016"/>
                    <a:pt x="977516" y="1031136"/>
                    <a:pt x="996938" y="1014488"/>
                  </a:cubicBezTo>
                  <a:cubicBezTo>
                    <a:pt x="1007419" y="1005240"/>
                    <a:pt x="1020675" y="1008014"/>
                    <a:pt x="1027766" y="1020037"/>
                  </a:cubicBezTo>
                  <a:cubicBezTo>
                    <a:pt x="1033007" y="1029286"/>
                    <a:pt x="1033931" y="1038226"/>
                    <a:pt x="1029307" y="1048091"/>
                  </a:cubicBezTo>
                  <a:cubicBezTo>
                    <a:pt x="1019134" y="1069671"/>
                    <a:pt x="1008961" y="1091559"/>
                    <a:pt x="998171" y="1114989"/>
                  </a:cubicBezTo>
                  <a:cubicBezTo>
                    <a:pt x="1011735" y="1114372"/>
                    <a:pt x="1015743" y="1103582"/>
                    <a:pt x="1022525" y="1098341"/>
                  </a:cubicBezTo>
                  <a:cubicBezTo>
                    <a:pt x="1068151" y="1054873"/>
                    <a:pt x="1119943" y="1017571"/>
                    <a:pt x="1155704" y="964238"/>
                  </a:cubicBezTo>
                  <a:cubicBezTo>
                    <a:pt x="1169268" y="943892"/>
                    <a:pt x="1177900" y="944816"/>
                    <a:pt x="1196089" y="960539"/>
                  </a:cubicBezTo>
                  <a:cubicBezTo>
                    <a:pt x="1199172" y="963005"/>
                    <a:pt x="1201947" y="966088"/>
                    <a:pt x="1205338" y="968554"/>
                  </a:cubicBezTo>
                  <a:cubicBezTo>
                    <a:pt x="1216127" y="976569"/>
                    <a:pt x="1224451" y="991675"/>
                    <a:pt x="1236783" y="992908"/>
                  </a:cubicBezTo>
                  <a:cubicBezTo>
                    <a:pt x="1250039" y="994450"/>
                    <a:pt x="1260828" y="980885"/>
                    <a:pt x="1272852" y="973795"/>
                  </a:cubicBezTo>
                  <a:cubicBezTo>
                    <a:pt x="1293815" y="961464"/>
                    <a:pt x="1314778" y="948516"/>
                    <a:pt x="1339441" y="946975"/>
                  </a:cubicBezTo>
                  <a:cubicBezTo>
                    <a:pt x="1354238" y="945741"/>
                    <a:pt x="1363795" y="938959"/>
                    <a:pt x="1372119" y="928169"/>
                  </a:cubicBezTo>
                  <a:lnTo>
                    <a:pt x="1550923" y="699423"/>
                  </a:lnTo>
                  <a:cubicBezTo>
                    <a:pt x="1555856" y="693257"/>
                    <a:pt x="1559555" y="686475"/>
                    <a:pt x="1562329" y="679076"/>
                  </a:cubicBezTo>
                  <a:cubicBezTo>
                    <a:pt x="1566645" y="667670"/>
                    <a:pt x="1565104" y="661813"/>
                    <a:pt x="1551848" y="658730"/>
                  </a:cubicBezTo>
                  <a:cubicBezTo>
                    <a:pt x="1527185" y="652872"/>
                    <a:pt x="1503756" y="643316"/>
                    <a:pt x="1484026" y="627593"/>
                  </a:cubicBezTo>
                  <a:cubicBezTo>
                    <a:pt x="1468611" y="615262"/>
                    <a:pt x="1453814" y="615262"/>
                    <a:pt x="1437475" y="622969"/>
                  </a:cubicBezTo>
                  <a:cubicBezTo>
                    <a:pt x="1432234" y="625435"/>
                    <a:pt x="1426993" y="627593"/>
                    <a:pt x="1422061" y="630368"/>
                  </a:cubicBezTo>
                  <a:cubicBezTo>
                    <a:pt x="1398323" y="643624"/>
                    <a:pt x="1380134" y="662737"/>
                    <a:pt x="1361637" y="682159"/>
                  </a:cubicBezTo>
                  <a:cubicBezTo>
                    <a:pt x="1347456" y="697265"/>
                    <a:pt x="1332967" y="712371"/>
                    <a:pt x="1316628" y="725627"/>
                  </a:cubicBezTo>
                  <a:cubicBezTo>
                    <a:pt x="1310154" y="730868"/>
                    <a:pt x="1307071" y="729635"/>
                    <a:pt x="1304605" y="721928"/>
                  </a:cubicBezTo>
                  <a:cubicBezTo>
                    <a:pt x="1301830" y="712679"/>
                    <a:pt x="1306454" y="706205"/>
                    <a:pt x="1311695" y="699731"/>
                  </a:cubicBezTo>
                  <a:lnTo>
                    <a:pt x="1387225" y="607247"/>
                  </a:lnTo>
                  <a:lnTo>
                    <a:pt x="1481251" y="493490"/>
                  </a:lnTo>
                  <a:cubicBezTo>
                    <a:pt x="1490191" y="482700"/>
                    <a:pt x="1489575" y="476843"/>
                    <a:pt x="1478476" y="468211"/>
                  </a:cubicBezTo>
                  <a:cubicBezTo>
                    <a:pt x="1474469" y="465128"/>
                    <a:pt x="1471078" y="461429"/>
                    <a:pt x="1466762" y="459271"/>
                  </a:cubicBezTo>
                  <a:cubicBezTo>
                    <a:pt x="1456280" y="454338"/>
                    <a:pt x="1458130" y="448172"/>
                    <a:pt x="1463062" y="439849"/>
                  </a:cubicBezTo>
                  <a:cubicBezTo>
                    <a:pt x="1473235" y="422894"/>
                    <a:pt x="1483101" y="405938"/>
                    <a:pt x="1491424" y="388057"/>
                  </a:cubicBezTo>
                  <a:cubicBezTo>
                    <a:pt x="1500056" y="370485"/>
                    <a:pt x="1486800" y="352913"/>
                    <a:pt x="1467070" y="353838"/>
                  </a:cubicBezTo>
                  <a:close/>
                  <a:moveTo>
                    <a:pt x="2526637" y="345515"/>
                  </a:moveTo>
                  <a:cubicBezTo>
                    <a:pt x="2530028" y="361238"/>
                    <a:pt x="2528487" y="372952"/>
                    <a:pt x="2519547" y="385283"/>
                  </a:cubicBezTo>
                  <a:cubicBezTo>
                    <a:pt x="2471454" y="450639"/>
                    <a:pt x="2424596" y="516920"/>
                    <a:pt x="2377120" y="582585"/>
                  </a:cubicBezTo>
                  <a:cubicBezTo>
                    <a:pt x="2351533" y="618037"/>
                    <a:pt x="2317313" y="643933"/>
                    <a:pt x="2282477" y="669212"/>
                  </a:cubicBezTo>
                  <a:cubicBezTo>
                    <a:pt x="2275695" y="674145"/>
                    <a:pt x="2269221" y="670445"/>
                    <a:pt x="2262747" y="668596"/>
                  </a:cubicBezTo>
                  <a:cubicBezTo>
                    <a:pt x="2258123" y="667362"/>
                    <a:pt x="2260589" y="664280"/>
                    <a:pt x="2261822" y="661813"/>
                  </a:cubicBezTo>
                  <a:cubicBezTo>
                    <a:pt x="2266447" y="653798"/>
                    <a:pt x="2270454" y="644858"/>
                    <a:pt x="2276620" y="637768"/>
                  </a:cubicBezTo>
                  <a:cubicBezTo>
                    <a:pt x="2334269" y="572103"/>
                    <a:pt x="2385136" y="501198"/>
                    <a:pt x="2441860" y="434609"/>
                  </a:cubicBezTo>
                  <a:cubicBezTo>
                    <a:pt x="2467755" y="403781"/>
                    <a:pt x="2495193" y="374185"/>
                    <a:pt x="2526637" y="345515"/>
                  </a:cubicBezTo>
                  <a:close/>
                  <a:moveTo>
                    <a:pt x="2698043" y="315302"/>
                  </a:moveTo>
                  <a:cubicBezTo>
                    <a:pt x="2693111" y="312219"/>
                    <a:pt x="2689103" y="313453"/>
                    <a:pt x="2684787" y="317152"/>
                  </a:cubicBezTo>
                  <a:cubicBezTo>
                    <a:pt x="2678313" y="322701"/>
                    <a:pt x="2671531" y="327942"/>
                    <a:pt x="2664749" y="333183"/>
                  </a:cubicBezTo>
                  <a:cubicBezTo>
                    <a:pt x="2636695" y="355687"/>
                    <a:pt x="2636695" y="355687"/>
                    <a:pt x="2662590" y="381275"/>
                  </a:cubicBezTo>
                  <a:lnTo>
                    <a:pt x="2663515" y="382199"/>
                  </a:lnTo>
                  <a:cubicBezTo>
                    <a:pt x="2665673" y="384974"/>
                    <a:pt x="2667831" y="385591"/>
                    <a:pt x="2670298" y="382508"/>
                  </a:cubicBezTo>
                  <a:cubicBezTo>
                    <a:pt x="2682321" y="367710"/>
                    <a:pt x="2696194" y="353838"/>
                    <a:pt x="2705751" y="337190"/>
                  </a:cubicBezTo>
                  <a:cubicBezTo>
                    <a:pt x="2707292" y="334416"/>
                    <a:pt x="2708525" y="331333"/>
                    <a:pt x="2708217" y="328558"/>
                  </a:cubicBezTo>
                  <a:cubicBezTo>
                    <a:pt x="2708217" y="321160"/>
                    <a:pt x="2703284" y="318077"/>
                    <a:pt x="2698043" y="315302"/>
                  </a:cubicBezTo>
                  <a:close/>
                  <a:moveTo>
                    <a:pt x="2598044" y="105477"/>
                  </a:moveTo>
                  <a:cubicBezTo>
                    <a:pt x="2594845" y="105130"/>
                    <a:pt x="2591377" y="107519"/>
                    <a:pt x="2587369" y="112760"/>
                  </a:cubicBezTo>
                  <a:cubicBezTo>
                    <a:pt x="2572571" y="131873"/>
                    <a:pt x="2556849" y="150370"/>
                    <a:pt x="2539585" y="167326"/>
                  </a:cubicBezTo>
                  <a:cubicBezTo>
                    <a:pt x="2510607" y="196305"/>
                    <a:pt x="2481628" y="225283"/>
                    <a:pt x="2452033" y="253645"/>
                  </a:cubicBezTo>
                  <a:cubicBezTo>
                    <a:pt x="2421513" y="283241"/>
                    <a:pt x="2395925" y="316535"/>
                    <a:pt x="2370030" y="350138"/>
                  </a:cubicBezTo>
                  <a:cubicBezTo>
                    <a:pt x="2368488" y="351987"/>
                    <a:pt x="2367564" y="354454"/>
                    <a:pt x="2366947" y="356612"/>
                  </a:cubicBezTo>
                  <a:cubicBezTo>
                    <a:pt x="2359240" y="393606"/>
                    <a:pt x="2337968" y="422584"/>
                    <a:pt x="2311456" y="447555"/>
                  </a:cubicBezTo>
                  <a:cubicBezTo>
                    <a:pt x="2269530" y="486707"/>
                    <a:pt x="2234694" y="531716"/>
                    <a:pt x="2199549" y="576726"/>
                  </a:cubicBezTo>
                  <a:cubicBezTo>
                    <a:pt x="2198316" y="578267"/>
                    <a:pt x="2197391" y="579808"/>
                    <a:pt x="2194925" y="583816"/>
                  </a:cubicBezTo>
                  <a:lnTo>
                    <a:pt x="2251341" y="579500"/>
                  </a:lnTo>
                  <a:cubicBezTo>
                    <a:pt x="2251341" y="581350"/>
                    <a:pt x="2251649" y="582891"/>
                    <a:pt x="2251032" y="583816"/>
                  </a:cubicBezTo>
                  <a:cubicBezTo>
                    <a:pt x="2206331" y="656262"/>
                    <a:pt x="2164714" y="730867"/>
                    <a:pt x="2114155" y="799922"/>
                  </a:cubicBezTo>
                  <a:cubicBezTo>
                    <a:pt x="2095042" y="826126"/>
                    <a:pt x="2074078" y="850788"/>
                    <a:pt x="2052190" y="874835"/>
                  </a:cubicBezTo>
                  <a:cubicBezTo>
                    <a:pt x="2046641" y="881000"/>
                    <a:pt x="2041709" y="882542"/>
                    <a:pt x="2034310" y="878534"/>
                  </a:cubicBezTo>
                  <a:cubicBezTo>
                    <a:pt x="2024753" y="873293"/>
                    <a:pt x="2014271" y="869286"/>
                    <a:pt x="2004406" y="864045"/>
                  </a:cubicBezTo>
                  <a:cubicBezTo>
                    <a:pt x="1991458" y="857263"/>
                    <a:pt x="1990842" y="850480"/>
                    <a:pt x="2001940" y="839999"/>
                  </a:cubicBezTo>
                  <a:cubicBezTo>
                    <a:pt x="2029686" y="813795"/>
                    <a:pt x="2057739" y="787899"/>
                    <a:pt x="2085793" y="762003"/>
                  </a:cubicBezTo>
                  <a:cubicBezTo>
                    <a:pt x="2098433" y="750289"/>
                    <a:pt x="2111072" y="738574"/>
                    <a:pt x="2119396" y="723160"/>
                  </a:cubicBezTo>
                  <a:cubicBezTo>
                    <a:pt x="2123095" y="716069"/>
                    <a:pt x="2126795" y="708671"/>
                    <a:pt x="2126486" y="700963"/>
                  </a:cubicBezTo>
                  <a:cubicBezTo>
                    <a:pt x="2126178" y="679692"/>
                    <a:pt x="2137276" y="664586"/>
                    <a:pt x="2150532" y="650097"/>
                  </a:cubicBezTo>
                  <a:cubicBezTo>
                    <a:pt x="2157315" y="643006"/>
                    <a:pt x="2163789" y="635607"/>
                    <a:pt x="2168721" y="626975"/>
                  </a:cubicBezTo>
                  <a:cubicBezTo>
                    <a:pt x="2173037" y="619269"/>
                    <a:pt x="2173345" y="611253"/>
                    <a:pt x="2167488" y="604163"/>
                  </a:cubicBezTo>
                  <a:cubicBezTo>
                    <a:pt x="2161322" y="596764"/>
                    <a:pt x="2155465" y="593373"/>
                    <a:pt x="2145908" y="600771"/>
                  </a:cubicBezTo>
                  <a:cubicBezTo>
                    <a:pt x="2133268" y="610945"/>
                    <a:pt x="2122787" y="622659"/>
                    <a:pt x="2112614" y="635299"/>
                  </a:cubicBezTo>
                  <a:cubicBezTo>
                    <a:pt x="2070071" y="687399"/>
                    <a:pt x="2026603" y="738574"/>
                    <a:pt x="1979436" y="786666"/>
                  </a:cubicBezTo>
                  <a:cubicBezTo>
                    <a:pt x="1966488" y="799922"/>
                    <a:pt x="1952307" y="811637"/>
                    <a:pt x="1934734" y="820577"/>
                  </a:cubicBezTo>
                  <a:cubicBezTo>
                    <a:pt x="1938434" y="814720"/>
                    <a:pt x="1941825" y="808554"/>
                    <a:pt x="1945525" y="802697"/>
                  </a:cubicBezTo>
                  <a:cubicBezTo>
                    <a:pt x="1960014" y="778959"/>
                    <a:pt x="1974194" y="754913"/>
                    <a:pt x="1989301" y="731483"/>
                  </a:cubicBezTo>
                  <a:cubicBezTo>
                    <a:pt x="1995158" y="722235"/>
                    <a:pt x="1993000" y="715144"/>
                    <a:pt x="1986526" y="708362"/>
                  </a:cubicBezTo>
                  <a:cubicBezTo>
                    <a:pt x="1979744" y="700963"/>
                    <a:pt x="1972345" y="705896"/>
                    <a:pt x="1966488" y="709595"/>
                  </a:cubicBezTo>
                  <a:cubicBezTo>
                    <a:pt x="1960630" y="713295"/>
                    <a:pt x="1955698" y="718535"/>
                    <a:pt x="1951382" y="723776"/>
                  </a:cubicBezTo>
                  <a:lnTo>
                    <a:pt x="1789841" y="924160"/>
                  </a:lnTo>
                  <a:cubicBezTo>
                    <a:pt x="1771344" y="946973"/>
                    <a:pt x="1755622" y="971019"/>
                    <a:pt x="1746990" y="999689"/>
                  </a:cubicBezTo>
                  <a:cubicBezTo>
                    <a:pt x="1741749" y="1016645"/>
                    <a:pt x="1728493" y="1028668"/>
                    <a:pt x="1716470" y="1040999"/>
                  </a:cubicBezTo>
                  <a:lnTo>
                    <a:pt x="1487108" y="1272828"/>
                  </a:lnTo>
                  <a:cubicBezTo>
                    <a:pt x="1459671" y="1300265"/>
                    <a:pt x="1432619" y="1328087"/>
                    <a:pt x="1408034" y="1357837"/>
                  </a:cubicBezTo>
                  <a:lnTo>
                    <a:pt x="1367142" y="1419272"/>
                  </a:lnTo>
                  <a:lnTo>
                    <a:pt x="1415071" y="1419272"/>
                  </a:lnTo>
                  <a:lnTo>
                    <a:pt x="1437783" y="1380418"/>
                  </a:lnTo>
                  <a:cubicBezTo>
                    <a:pt x="1499131" y="1321845"/>
                    <a:pt x="1556163" y="1258647"/>
                    <a:pt x="1615662" y="1198224"/>
                  </a:cubicBezTo>
                  <a:cubicBezTo>
                    <a:pt x="1628918" y="1184967"/>
                    <a:pt x="1644024" y="1174794"/>
                    <a:pt x="1662521" y="1170170"/>
                  </a:cubicBezTo>
                  <a:cubicBezTo>
                    <a:pt x="1676701" y="1166779"/>
                    <a:pt x="1685025" y="1155680"/>
                    <a:pt x="1694274" y="1145816"/>
                  </a:cubicBezTo>
                  <a:cubicBezTo>
                    <a:pt x="1727260" y="1109438"/>
                    <a:pt x="1758088" y="1070903"/>
                    <a:pt x="1787375" y="1031443"/>
                  </a:cubicBezTo>
                  <a:cubicBezTo>
                    <a:pt x="1808955" y="1002772"/>
                    <a:pt x="1834234" y="978726"/>
                    <a:pt x="1869995" y="968861"/>
                  </a:cubicBezTo>
                  <a:cubicBezTo>
                    <a:pt x="1878318" y="966703"/>
                    <a:pt x="1882943" y="959304"/>
                    <a:pt x="1889109" y="953755"/>
                  </a:cubicBezTo>
                  <a:cubicBezTo>
                    <a:pt x="1896507" y="944507"/>
                    <a:pt x="1905139" y="938958"/>
                    <a:pt x="1919320" y="941424"/>
                  </a:cubicBezTo>
                  <a:cubicBezTo>
                    <a:pt x="1902673" y="968244"/>
                    <a:pt x="1885101" y="992907"/>
                    <a:pt x="1865987" y="1016645"/>
                  </a:cubicBezTo>
                  <a:cubicBezTo>
                    <a:pt x="1816970" y="1076760"/>
                    <a:pt x="1765796" y="1134717"/>
                    <a:pt x="1719245" y="1196990"/>
                  </a:cubicBezTo>
                  <a:cubicBezTo>
                    <a:pt x="1710305" y="1209013"/>
                    <a:pt x="1701673" y="1221653"/>
                    <a:pt x="1693657" y="1234601"/>
                  </a:cubicBezTo>
                  <a:cubicBezTo>
                    <a:pt x="1685333" y="1248165"/>
                    <a:pt x="1686567" y="1260188"/>
                    <a:pt x="1696740" y="1269129"/>
                  </a:cubicBezTo>
                  <a:cubicBezTo>
                    <a:pt x="1705372" y="1276527"/>
                    <a:pt x="1717703" y="1275911"/>
                    <a:pt x="1729418" y="1266971"/>
                  </a:cubicBezTo>
                  <a:cubicBezTo>
                    <a:pt x="1742057" y="1257414"/>
                    <a:pt x="1751923" y="1245391"/>
                    <a:pt x="1760554" y="1232443"/>
                  </a:cubicBezTo>
                  <a:cubicBezTo>
                    <a:pt x="1807722" y="1159996"/>
                    <a:pt x="1865370" y="1097107"/>
                    <a:pt x="1927335" y="1037300"/>
                  </a:cubicBezTo>
                  <a:cubicBezTo>
                    <a:pt x="1939358" y="1025585"/>
                    <a:pt x="1951690" y="1014179"/>
                    <a:pt x="1964021" y="1002772"/>
                  </a:cubicBezTo>
                  <a:cubicBezTo>
                    <a:pt x="1973886" y="993524"/>
                    <a:pt x="1987142" y="992907"/>
                    <a:pt x="1999165" y="988899"/>
                  </a:cubicBezTo>
                  <a:cubicBezTo>
                    <a:pt x="2001323" y="987975"/>
                    <a:pt x="2003173" y="989516"/>
                    <a:pt x="2002865" y="992291"/>
                  </a:cubicBezTo>
                  <a:cubicBezTo>
                    <a:pt x="2001323" y="1004930"/>
                    <a:pt x="2003481" y="1017570"/>
                    <a:pt x="1993616" y="1029285"/>
                  </a:cubicBezTo>
                  <a:cubicBezTo>
                    <a:pt x="1960322" y="1067820"/>
                    <a:pt x="1926102" y="1105430"/>
                    <a:pt x="1891575" y="1142732"/>
                  </a:cubicBezTo>
                  <a:cubicBezTo>
                    <a:pt x="1877086" y="1158455"/>
                    <a:pt x="1864138" y="1175411"/>
                    <a:pt x="1849032" y="1190516"/>
                  </a:cubicBezTo>
                  <a:cubicBezTo>
                    <a:pt x="1838858" y="1200381"/>
                    <a:pt x="1833618" y="1212713"/>
                    <a:pt x="1837934" y="1227510"/>
                  </a:cubicBezTo>
                  <a:cubicBezTo>
                    <a:pt x="1839783" y="1233676"/>
                    <a:pt x="1843174" y="1236142"/>
                    <a:pt x="1849648" y="1235525"/>
                  </a:cubicBezTo>
                  <a:cubicBezTo>
                    <a:pt x="1860746" y="1234293"/>
                    <a:pt x="1869995" y="1229052"/>
                    <a:pt x="1876469" y="1219803"/>
                  </a:cubicBezTo>
                  <a:cubicBezTo>
                    <a:pt x="1891883" y="1197607"/>
                    <a:pt x="1912538" y="1180652"/>
                    <a:pt x="1930727" y="1161538"/>
                  </a:cubicBezTo>
                  <a:cubicBezTo>
                    <a:pt x="1939050" y="1152906"/>
                    <a:pt x="1947990" y="1150440"/>
                    <a:pt x="1959705" y="1152289"/>
                  </a:cubicBezTo>
                  <a:cubicBezTo>
                    <a:pt x="1966795" y="1153523"/>
                    <a:pt x="1968954" y="1154756"/>
                    <a:pt x="1965871" y="1162155"/>
                  </a:cubicBezTo>
                  <a:cubicBezTo>
                    <a:pt x="1951998" y="1196836"/>
                    <a:pt x="1934889" y="1229052"/>
                    <a:pt x="1913270" y="1257761"/>
                  </a:cubicBezTo>
                  <a:lnTo>
                    <a:pt x="1836942" y="1329214"/>
                  </a:lnTo>
                  <a:lnTo>
                    <a:pt x="1899422" y="1329214"/>
                  </a:lnTo>
                  <a:lnTo>
                    <a:pt x="1928068" y="1291941"/>
                  </a:lnTo>
                  <a:cubicBezTo>
                    <a:pt x="1939128" y="1279533"/>
                    <a:pt x="1950765" y="1267587"/>
                    <a:pt x="1961863" y="1255256"/>
                  </a:cubicBezTo>
                  <a:cubicBezTo>
                    <a:pt x="1987451" y="1226894"/>
                    <a:pt x="2013963" y="1199456"/>
                    <a:pt x="2039550" y="1171403"/>
                  </a:cubicBezTo>
                  <a:cubicBezTo>
                    <a:pt x="2056198" y="1153214"/>
                    <a:pt x="2068221" y="1132559"/>
                    <a:pt x="2074078" y="1108513"/>
                  </a:cubicBezTo>
                  <a:cubicBezTo>
                    <a:pt x="2076545" y="1098032"/>
                    <a:pt x="2082094" y="1088783"/>
                    <a:pt x="2088567" y="1080151"/>
                  </a:cubicBezTo>
                  <a:cubicBezTo>
                    <a:pt x="2107990" y="1054564"/>
                    <a:pt x="2132652" y="1034217"/>
                    <a:pt x="2155157" y="1008013"/>
                  </a:cubicBezTo>
                  <a:cubicBezTo>
                    <a:pt x="2154232" y="1028360"/>
                    <a:pt x="2147141" y="1044082"/>
                    <a:pt x="2140051" y="1059496"/>
                  </a:cubicBezTo>
                  <a:cubicBezTo>
                    <a:pt x="2130802" y="1079843"/>
                    <a:pt x="2118779" y="1099265"/>
                    <a:pt x="2116313" y="1122386"/>
                  </a:cubicBezTo>
                  <a:cubicBezTo>
                    <a:pt x="2115080" y="1132559"/>
                    <a:pt x="2116621" y="1141808"/>
                    <a:pt x="2120321" y="1152906"/>
                  </a:cubicBezTo>
                  <a:cubicBezTo>
                    <a:pt x="2130802" y="1142733"/>
                    <a:pt x="2139126" y="1132559"/>
                    <a:pt x="2146833" y="1121769"/>
                  </a:cubicBezTo>
                  <a:cubicBezTo>
                    <a:pt x="2187835" y="1063504"/>
                    <a:pt x="2226987" y="1003697"/>
                    <a:pt x="2269530" y="946356"/>
                  </a:cubicBezTo>
                  <a:cubicBezTo>
                    <a:pt x="2290492" y="918611"/>
                    <a:pt x="2314539" y="894565"/>
                    <a:pt x="2344751" y="876684"/>
                  </a:cubicBezTo>
                  <a:cubicBezTo>
                    <a:pt x="2358623" y="868361"/>
                    <a:pt x="2367564" y="855413"/>
                    <a:pt x="2375887" y="842157"/>
                  </a:cubicBezTo>
                  <a:cubicBezTo>
                    <a:pt x="2398084" y="806396"/>
                    <a:pt x="2422438" y="771560"/>
                    <a:pt x="2447717" y="737957"/>
                  </a:cubicBezTo>
                  <a:cubicBezTo>
                    <a:pt x="2450492" y="734258"/>
                    <a:pt x="2453574" y="730867"/>
                    <a:pt x="2456657" y="728092"/>
                  </a:cubicBezTo>
                  <a:cubicBezTo>
                    <a:pt x="2463440" y="721927"/>
                    <a:pt x="2471455" y="718844"/>
                    <a:pt x="2480395" y="722235"/>
                  </a:cubicBezTo>
                  <a:cubicBezTo>
                    <a:pt x="2489335" y="725318"/>
                    <a:pt x="2491493" y="733333"/>
                    <a:pt x="2493343" y="741656"/>
                  </a:cubicBezTo>
                  <a:cubicBezTo>
                    <a:pt x="2493343" y="742582"/>
                    <a:pt x="2493343" y="743198"/>
                    <a:pt x="2493651" y="744123"/>
                  </a:cubicBezTo>
                  <a:cubicBezTo>
                    <a:pt x="2495501" y="749980"/>
                    <a:pt x="2490877" y="758920"/>
                    <a:pt x="2499200" y="761079"/>
                  </a:cubicBezTo>
                  <a:cubicBezTo>
                    <a:pt x="2507216" y="763236"/>
                    <a:pt x="2514306" y="757996"/>
                    <a:pt x="2519547" y="751830"/>
                  </a:cubicBezTo>
                  <a:cubicBezTo>
                    <a:pt x="2539893" y="728092"/>
                    <a:pt x="2559932" y="704355"/>
                    <a:pt x="2579970" y="680617"/>
                  </a:cubicBezTo>
                  <a:lnTo>
                    <a:pt x="2673072" y="570868"/>
                  </a:lnTo>
                  <a:cubicBezTo>
                    <a:pt x="2677387" y="565935"/>
                    <a:pt x="2682012" y="561003"/>
                    <a:pt x="2680162" y="553604"/>
                  </a:cubicBezTo>
                  <a:cubicBezTo>
                    <a:pt x="2675230" y="531099"/>
                    <a:pt x="2683553" y="512603"/>
                    <a:pt x="2696810" y="495339"/>
                  </a:cubicBezTo>
                  <a:cubicBezTo>
                    <a:pt x="2705750" y="483624"/>
                    <a:pt x="2715306" y="472218"/>
                    <a:pt x="2724247" y="460503"/>
                  </a:cubicBezTo>
                  <a:cubicBezTo>
                    <a:pt x="2727946" y="455878"/>
                    <a:pt x="2731029" y="450638"/>
                    <a:pt x="2731029" y="445089"/>
                  </a:cubicBezTo>
                  <a:cubicBezTo>
                    <a:pt x="2731337" y="435532"/>
                    <a:pt x="2732879" y="424434"/>
                    <a:pt x="2722089" y="419193"/>
                  </a:cubicBezTo>
                  <a:cubicBezTo>
                    <a:pt x="2711299" y="413644"/>
                    <a:pt x="2701126" y="416110"/>
                    <a:pt x="2692802" y="424434"/>
                  </a:cubicBezTo>
                  <a:cubicBezTo>
                    <a:pt x="2678621" y="438615"/>
                    <a:pt x="2664440" y="452796"/>
                    <a:pt x="2650567" y="467593"/>
                  </a:cubicBezTo>
                  <a:cubicBezTo>
                    <a:pt x="2612648" y="507978"/>
                    <a:pt x="2574421" y="548055"/>
                    <a:pt x="2537736" y="589365"/>
                  </a:cubicBezTo>
                  <a:cubicBezTo>
                    <a:pt x="2522321" y="606629"/>
                    <a:pt x="2512457" y="628517"/>
                    <a:pt x="2496117" y="645473"/>
                  </a:cubicBezTo>
                  <a:cubicBezTo>
                    <a:pt x="2485636" y="656262"/>
                    <a:pt x="2475154" y="667360"/>
                    <a:pt x="2460665" y="678767"/>
                  </a:cubicBezTo>
                  <a:cubicBezTo>
                    <a:pt x="2466830" y="657187"/>
                    <a:pt x="2472071" y="638074"/>
                    <a:pt x="2486561" y="624509"/>
                  </a:cubicBezTo>
                  <a:cubicBezTo>
                    <a:pt x="2538969" y="575801"/>
                    <a:pt x="2575962" y="514761"/>
                    <a:pt x="2620664" y="459578"/>
                  </a:cubicBezTo>
                  <a:cubicBezTo>
                    <a:pt x="2627446" y="451254"/>
                    <a:pt x="2633303" y="442314"/>
                    <a:pt x="2638852" y="433066"/>
                  </a:cubicBezTo>
                  <a:cubicBezTo>
                    <a:pt x="2648101" y="417652"/>
                    <a:pt x="2645326" y="408711"/>
                    <a:pt x="2629604" y="399771"/>
                  </a:cubicBezTo>
                  <a:cubicBezTo>
                    <a:pt x="2627754" y="398846"/>
                    <a:pt x="2625905" y="398230"/>
                    <a:pt x="2624055" y="396997"/>
                  </a:cubicBezTo>
                  <a:cubicBezTo>
                    <a:pt x="2618814" y="392989"/>
                    <a:pt x="2608641" y="394838"/>
                    <a:pt x="2608949" y="383741"/>
                  </a:cubicBezTo>
                  <a:cubicBezTo>
                    <a:pt x="2609257" y="372026"/>
                    <a:pt x="2612957" y="361544"/>
                    <a:pt x="2624055" y="357845"/>
                  </a:cubicBezTo>
                  <a:cubicBezTo>
                    <a:pt x="2636386" y="353529"/>
                    <a:pt x="2641935" y="344589"/>
                    <a:pt x="2647793" y="334724"/>
                  </a:cubicBezTo>
                  <a:cubicBezTo>
                    <a:pt x="2656424" y="319309"/>
                    <a:pt x="2665365" y="304204"/>
                    <a:pt x="2673997" y="288789"/>
                  </a:cubicBezTo>
                  <a:cubicBezTo>
                    <a:pt x="2676154" y="285090"/>
                    <a:pt x="2677696" y="281390"/>
                    <a:pt x="2679238" y="277691"/>
                  </a:cubicBezTo>
                  <a:cubicBezTo>
                    <a:pt x="2685711" y="261044"/>
                    <a:pt x="2682628" y="243164"/>
                    <a:pt x="2672455" y="235765"/>
                  </a:cubicBezTo>
                  <a:cubicBezTo>
                    <a:pt x="2659199" y="226516"/>
                    <a:pt x="2639161" y="228366"/>
                    <a:pt x="2625905" y="241005"/>
                  </a:cubicBezTo>
                  <a:cubicBezTo>
                    <a:pt x="2613573" y="253029"/>
                    <a:pt x="2600934" y="265052"/>
                    <a:pt x="2590144" y="278308"/>
                  </a:cubicBezTo>
                  <a:cubicBezTo>
                    <a:pt x="2573805" y="298654"/>
                    <a:pt x="2559624" y="292181"/>
                    <a:pt x="2549142" y="276458"/>
                  </a:cubicBezTo>
                  <a:cubicBezTo>
                    <a:pt x="2536811" y="258269"/>
                    <a:pt x="2536502" y="258886"/>
                    <a:pt x="2550375" y="241005"/>
                  </a:cubicBezTo>
                  <a:cubicBezTo>
                    <a:pt x="2572263" y="212644"/>
                    <a:pt x="2593535" y="184281"/>
                    <a:pt x="2615731" y="156228"/>
                  </a:cubicBezTo>
                  <a:cubicBezTo>
                    <a:pt x="2621897" y="148521"/>
                    <a:pt x="2622513" y="142355"/>
                    <a:pt x="2617273" y="134340"/>
                  </a:cubicBezTo>
                  <a:cubicBezTo>
                    <a:pt x="2613265" y="128174"/>
                    <a:pt x="2610490" y="121084"/>
                    <a:pt x="2607099" y="114610"/>
                  </a:cubicBezTo>
                  <a:cubicBezTo>
                    <a:pt x="2604171" y="108907"/>
                    <a:pt x="2601242" y="105824"/>
                    <a:pt x="2598044" y="105477"/>
                  </a:cubicBezTo>
                  <a:close/>
                  <a:moveTo>
                    <a:pt x="2604016" y="6"/>
                  </a:moveTo>
                  <a:cubicBezTo>
                    <a:pt x="2613881" y="237"/>
                    <a:pt x="2623592" y="6557"/>
                    <a:pt x="2632070" y="19042"/>
                  </a:cubicBezTo>
                  <a:cubicBezTo>
                    <a:pt x="2649334" y="44321"/>
                    <a:pt x="2665673" y="70525"/>
                    <a:pt x="2682012" y="96421"/>
                  </a:cubicBezTo>
                  <a:cubicBezTo>
                    <a:pt x="2685403" y="101662"/>
                    <a:pt x="2688794" y="104436"/>
                    <a:pt x="2695268" y="105361"/>
                  </a:cubicBezTo>
                  <a:cubicBezTo>
                    <a:pt x="2764323" y="115843"/>
                    <a:pt x="2818581" y="150987"/>
                    <a:pt x="2858966" y="207095"/>
                  </a:cubicBezTo>
                  <a:cubicBezTo>
                    <a:pt x="2922781" y="295572"/>
                    <a:pt x="2985054" y="384974"/>
                    <a:pt x="3049177" y="473451"/>
                  </a:cubicBezTo>
                  <a:cubicBezTo>
                    <a:pt x="3129022" y="584124"/>
                    <a:pt x="3208251" y="695723"/>
                    <a:pt x="3294878" y="801463"/>
                  </a:cubicBezTo>
                  <a:cubicBezTo>
                    <a:pt x="3354685" y="874527"/>
                    <a:pt x="3420041" y="942349"/>
                    <a:pt x="3480156" y="1015104"/>
                  </a:cubicBezTo>
                  <a:cubicBezTo>
                    <a:pt x="3517766" y="1060729"/>
                    <a:pt x="3566475" y="1091557"/>
                    <a:pt x="3615492" y="1122386"/>
                  </a:cubicBezTo>
                  <a:cubicBezTo>
                    <a:pt x="3662968" y="1151981"/>
                    <a:pt x="3709210" y="1183118"/>
                    <a:pt x="3745279" y="1226894"/>
                  </a:cubicBezTo>
                  <a:lnTo>
                    <a:pt x="3746204" y="1227818"/>
                  </a:lnTo>
                  <a:cubicBezTo>
                    <a:pt x="3762235" y="1243541"/>
                    <a:pt x="3768401" y="1242308"/>
                    <a:pt x="3775491" y="1221653"/>
                  </a:cubicBezTo>
                  <a:cubicBezTo>
                    <a:pt x="3783815" y="1197915"/>
                    <a:pt x="3782273" y="1195141"/>
                    <a:pt x="3761310" y="1182193"/>
                  </a:cubicBezTo>
                  <a:cubicBezTo>
                    <a:pt x="3738805" y="1168012"/>
                    <a:pt x="3723391" y="1146124"/>
                    <a:pt x="3703969" y="1128551"/>
                  </a:cubicBezTo>
                  <a:cubicBezTo>
                    <a:pt x="3691330" y="1117145"/>
                    <a:pt x="3690405" y="1106047"/>
                    <a:pt x="3698112" y="1091866"/>
                  </a:cubicBezTo>
                  <a:cubicBezTo>
                    <a:pt x="3705511" y="1077993"/>
                    <a:pt x="3707977" y="1063196"/>
                    <a:pt x="3699345" y="1048398"/>
                  </a:cubicBezTo>
                  <a:cubicBezTo>
                    <a:pt x="3696570" y="1043774"/>
                    <a:pt x="3694105" y="1041924"/>
                    <a:pt x="3688863" y="1045315"/>
                  </a:cubicBezTo>
                  <a:cubicBezTo>
                    <a:pt x="3681465" y="1049939"/>
                    <a:pt x="3674682" y="1054564"/>
                    <a:pt x="3670983" y="1063196"/>
                  </a:cubicBezTo>
                  <a:cubicBezTo>
                    <a:pt x="3664817" y="1077993"/>
                    <a:pt x="3657110" y="1092174"/>
                    <a:pt x="3651253" y="1106972"/>
                  </a:cubicBezTo>
                  <a:cubicBezTo>
                    <a:pt x="3647862" y="1115295"/>
                    <a:pt x="3644162" y="1116220"/>
                    <a:pt x="3636455" y="1113137"/>
                  </a:cubicBezTo>
                  <a:cubicBezTo>
                    <a:pt x="3629057" y="1110363"/>
                    <a:pt x="3622891" y="1106047"/>
                    <a:pt x="3617342" y="1100189"/>
                  </a:cubicBezTo>
                  <a:cubicBezTo>
                    <a:pt x="3500194" y="971944"/>
                    <a:pt x="3380889" y="845240"/>
                    <a:pt x="3267441" y="713603"/>
                  </a:cubicBezTo>
                  <a:cubicBezTo>
                    <a:pt x="3256959" y="701580"/>
                    <a:pt x="3247094" y="688940"/>
                    <a:pt x="3238462" y="675376"/>
                  </a:cubicBezTo>
                  <a:cubicBezTo>
                    <a:pt x="3220582" y="646398"/>
                    <a:pt x="3221507" y="627284"/>
                    <a:pt x="3243087" y="601388"/>
                  </a:cubicBezTo>
                  <a:cubicBezTo>
                    <a:pt x="3258501" y="582583"/>
                    <a:pt x="3276690" y="566860"/>
                    <a:pt x="3294878" y="550522"/>
                  </a:cubicBezTo>
                  <a:cubicBezTo>
                    <a:pt x="3318616" y="528942"/>
                    <a:pt x="3341121" y="506437"/>
                    <a:pt x="3366400" y="486398"/>
                  </a:cubicBezTo>
                  <a:cubicBezTo>
                    <a:pt x="3397228" y="461736"/>
                    <a:pt x="3412642" y="462353"/>
                    <a:pt x="3441004" y="489790"/>
                  </a:cubicBezTo>
                  <a:cubicBezTo>
                    <a:pt x="3461967" y="510136"/>
                    <a:pt x="3481081" y="532025"/>
                    <a:pt x="3504511" y="549597"/>
                  </a:cubicBezTo>
                  <a:cubicBezTo>
                    <a:pt x="3538730" y="575184"/>
                    <a:pt x="3575416" y="594606"/>
                    <a:pt x="3617650" y="604471"/>
                  </a:cubicBezTo>
                  <a:cubicBezTo>
                    <a:pt x="3694413" y="622351"/>
                    <a:pt x="3752370" y="666436"/>
                    <a:pt x="3791214" y="734875"/>
                  </a:cubicBezTo>
                  <a:cubicBezTo>
                    <a:pt x="3845471" y="831059"/>
                    <a:pt x="3913910" y="916144"/>
                    <a:pt x="3988823" y="996298"/>
                  </a:cubicBezTo>
                  <a:lnTo>
                    <a:pt x="4317452" y="1345582"/>
                  </a:lnTo>
                  <a:cubicBezTo>
                    <a:pt x="4329783" y="1358839"/>
                    <a:pt x="4342423" y="1371786"/>
                    <a:pt x="4354754" y="1384734"/>
                  </a:cubicBezTo>
                  <a:cubicBezTo>
                    <a:pt x="4363078" y="1393675"/>
                    <a:pt x="4370785" y="1403231"/>
                    <a:pt x="4376643" y="1414330"/>
                  </a:cubicBezTo>
                  <a:cubicBezTo>
                    <a:pt x="4398223" y="1455023"/>
                    <a:pt x="4431208" y="1485851"/>
                    <a:pt x="4465736" y="1515138"/>
                  </a:cubicBezTo>
                  <a:lnTo>
                    <a:pt x="4691091" y="1703807"/>
                  </a:lnTo>
                  <a:cubicBezTo>
                    <a:pt x="4698798" y="1710281"/>
                    <a:pt x="4704963" y="1717680"/>
                    <a:pt x="4710821" y="1725387"/>
                  </a:cubicBezTo>
                  <a:cubicBezTo>
                    <a:pt x="4710845" y="1725677"/>
                    <a:pt x="4710868" y="1725966"/>
                    <a:pt x="4710892" y="1726256"/>
                  </a:cubicBezTo>
                  <a:lnTo>
                    <a:pt x="0" y="1726256"/>
                  </a:lnTo>
                  <a:lnTo>
                    <a:pt x="10125" y="1713672"/>
                  </a:lnTo>
                  <a:cubicBezTo>
                    <a:pt x="23167" y="1687631"/>
                    <a:pt x="33811" y="1631977"/>
                    <a:pt x="78255" y="1570012"/>
                  </a:cubicBezTo>
                  <a:cubicBezTo>
                    <a:pt x="122699" y="1508047"/>
                    <a:pt x="208042" y="1415563"/>
                    <a:pt x="276789" y="1341883"/>
                  </a:cubicBezTo>
                  <a:cubicBezTo>
                    <a:pt x="338138" y="1276219"/>
                    <a:pt x="405035" y="1216412"/>
                    <a:pt x="475015" y="1159688"/>
                  </a:cubicBezTo>
                  <a:cubicBezTo>
                    <a:pt x="637789" y="1027743"/>
                    <a:pt x="781140" y="877609"/>
                    <a:pt x="898596" y="703430"/>
                  </a:cubicBezTo>
                  <a:cubicBezTo>
                    <a:pt x="911852" y="683699"/>
                    <a:pt x="924492" y="663661"/>
                    <a:pt x="937131" y="643315"/>
                  </a:cubicBezTo>
                  <a:cubicBezTo>
                    <a:pt x="955628" y="613719"/>
                    <a:pt x="978750" y="591523"/>
                    <a:pt x="1014510" y="583816"/>
                  </a:cubicBezTo>
                  <a:cubicBezTo>
                    <a:pt x="1042256" y="577959"/>
                    <a:pt x="1060444" y="556070"/>
                    <a:pt x="1080175" y="537574"/>
                  </a:cubicBezTo>
                  <a:cubicBezTo>
                    <a:pt x="1114394" y="505204"/>
                    <a:pt x="1148921" y="472834"/>
                    <a:pt x="1185299" y="442931"/>
                  </a:cubicBezTo>
                  <a:cubicBezTo>
                    <a:pt x="1207496" y="424434"/>
                    <a:pt x="1231541" y="410869"/>
                    <a:pt x="1261445" y="409020"/>
                  </a:cubicBezTo>
                  <a:cubicBezTo>
                    <a:pt x="1274701" y="408095"/>
                    <a:pt x="1284566" y="399154"/>
                    <a:pt x="1294123" y="390523"/>
                  </a:cubicBezTo>
                  <a:cubicBezTo>
                    <a:pt x="1338516" y="349521"/>
                    <a:pt x="1378592" y="304512"/>
                    <a:pt x="1421752" y="262277"/>
                  </a:cubicBezTo>
                  <a:cubicBezTo>
                    <a:pt x="1427301" y="256728"/>
                    <a:pt x="1433158" y="251487"/>
                    <a:pt x="1439016" y="246555"/>
                  </a:cubicBezTo>
                  <a:cubicBezTo>
                    <a:pt x="1464911" y="224667"/>
                    <a:pt x="1493274" y="223125"/>
                    <a:pt x="1521635" y="241622"/>
                  </a:cubicBezTo>
                  <a:cubicBezTo>
                    <a:pt x="1540749" y="253953"/>
                    <a:pt x="1557704" y="269059"/>
                    <a:pt x="1571886" y="286632"/>
                  </a:cubicBezTo>
                  <a:cubicBezTo>
                    <a:pt x="1664062" y="400079"/>
                    <a:pt x="1760863" y="509211"/>
                    <a:pt x="1854273" y="621426"/>
                  </a:cubicBezTo>
                  <a:cubicBezTo>
                    <a:pt x="1861672" y="630367"/>
                    <a:pt x="1861672" y="636224"/>
                    <a:pt x="1855506" y="645781"/>
                  </a:cubicBezTo>
                  <a:cubicBezTo>
                    <a:pt x="1833618" y="678459"/>
                    <a:pt x="1806181" y="705896"/>
                    <a:pt x="1779360" y="734258"/>
                  </a:cubicBezTo>
                  <a:lnTo>
                    <a:pt x="1544448" y="981192"/>
                  </a:lnTo>
                  <a:lnTo>
                    <a:pt x="1467994" y="1061346"/>
                  </a:lnTo>
                  <a:cubicBezTo>
                    <a:pt x="1456279" y="1073677"/>
                    <a:pt x="1446414" y="1086933"/>
                    <a:pt x="1436550" y="1100806"/>
                  </a:cubicBezTo>
                  <a:cubicBezTo>
                    <a:pt x="1429767" y="1110054"/>
                    <a:pt x="1434391" y="1117453"/>
                    <a:pt x="1439941" y="1124236"/>
                  </a:cubicBezTo>
                  <a:cubicBezTo>
                    <a:pt x="1445490" y="1131018"/>
                    <a:pt x="1452272" y="1128243"/>
                    <a:pt x="1458746" y="1124852"/>
                  </a:cubicBezTo>
                  <a:cubicBezTo>
                    <a:pt x="1474777" y="1116529"/>
                    <a:pt x="1486491" y="1102964"/>
                    <a:pt x="1499131" y="1090941"/>
                  </a:cubicBezTo>
                  <a:cubicBezTo>
                    <a:pt x="1578051" y="1015720"/>
                    <a:pt x="1656663" y="939883"/>
                    <a:pt x="1733117" y="861887"/>
                  </a:cubicBezTo>
                  <a:cubicBezTo>
                    <a:pt x="1809264" y="783891"/>
                    <a:pt x="1882018" y="702505"/>
                    <a:pt x="1949224" y="616494"/>
                  </a:cubicBezTo>
                  <a:cubicBezTo>
                    <a:pt x="1988067" y="566244"/>
                    <a:pt x="2036159" y="529866"/>
                    <a:pt x="2100899" y="519693"/>
                  </a:cubicBezTo>
                  <a:cubicBezTo>
                    <a:pt x="2121862" y="516302"/>
                    <a:pt x="2136660" y="502738"/>
                    <a:pt x="2149299" y="486398"/>
                  </a:cubicBezTo>
                  <a:cubicBezTo>
                    <a:pt x="2192459" y="430908"/>
                    <a:pt x="2235619" y="375725"/>
                    <a:pt x="2275695" y="318385"/>
                  </a:cubicBezTo>
                  <a:cubicBezTo>
                    <a:pt x="2318238" y="257653"/>
                    <a:pt x="2372804" y="207403"/>
                    <a:pt x="2431070" y="161469"/>
                  </a:cubicBezTo>
                  <a:cubicBezTo>
                    <a:pt x="2484711" y="119234"/>
                    <a:pt x="2533420" y="71758"/>
                    <a:pt x="2575038" y="17501"/>
                  </a:cubicBezTo>
                  <a:cubicBezTo>
                    <a:pt x="2584132" y="5632"/>
                    <a:pt x="2594151" y="-226"/>
                    <a:pt x="2604016" y="6"/>
                  </a:cubicBezTo>
                  <a:close/>
                </a:path>
              </a:pathLst>
            </a:custGeom>
            <a:solidFill>
              <a:schemeClr val="accent2"/>
            </a:solidFill>
            <a:ln w="6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CA086C6F-E877-4D1D-8F96-ECA928544F28}"/>
                </a:ext>
              </a:extLst>
            </p:cNvPr>
            <p:cNvGrpSpPr/>
            <p:nvPr/>
          </p:nvGrpSpPr>
          <p:grpSpPr>
            <a:xfrm>
              <a:off x="4396429" y="737672"/>
              <a:ext cx="2610788" cy="1602460"/>
              <a:chOff x="4693471" y="104146"/>
              <a:chExt cx="2334988" cy="1433178"/>
            </a:xfrm>
            <a:solidFill>
              <a:schemeClr val="accent3"/>
            </a:solidFill>
          </p:grpSpPr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C792D057-F1B8-49CD-9569-922C1748F390}"/>
                  </a:ext>
                </a:extLst>
              </p:cNvPr>
              <p:cNvSpPr/>
              <p:nvPr/>
            </p:nvSpPr>
            <p:spPr>
              <a:xfrm>
                <a:off x="5444180" y="852937"/>
                <a:ext cx="844695" cy="684387"/>
              </a:xfrm>
              <a:custGeom>
                <a:avLst/>
                <a:gdLst>
                  <a:gd name="connsiteX0" fmla="*/ 1092573 w 1842247"/>
                  <a:gd name="connsiteY0" fmla="*/ 0 h 1492623"/>
                  <a:gd name="connsiteX1" fmla="*/ 1524896 w 1842247"/>
                  <a:gd name="connsiteY1" fmla="*/ 59167 h 1492623"/>
                  <a:gd name="connsiteX2" fmla="*/ 1786441 w 1842247"/>
                  <a:gd name="connsiteY2" fmla="*/ 238013 h 1492623"/>
                  <a:gd name="connsiteX3" fmla="*/ 1801905 w 1842247"/>
                  <a:gd name="connsiteY3" fmla="*/ 256839 h 1492623"/>
                  <a:gd name="connsiteX4" fmla="*/ 1820731 w 1842247"/>
                  <a:gd name="connsiteY4" fmla="*/ 434340 h 1492623"/>
                  <a:gd name="connsiteX5" fmla="*/ 1601544 w 1842247"/>
                  <a:gd name="connsiteY5" fmla="*/ 729503 h 1492623"/>
                  <a:gd name="connsiteX6" fmla="*/ 1272091 w 1842247"/>
                  <a:gd name="connsiteY6" fmla="*/ 1118123 h 1492623"/>
                  <a:gd name="connsiteX7" fmla="*/ 1141654 w 1842247"/>
                  <a:gd name="connsiteY7" fmla="*/ 1288228 h 1492623"/>
                  <a:gd name="connsiteX8" fmla="*/ 1042146 w 1842247"/>
                  <a:gd name="connsiteY8" fmla="*/ 1369583 h 1492623"/>
                  <a:gd name="connsiteX9" fmla="*/ 947345 w 1842247"/>
                  <a:gd name="connsiteY9" fmla="*/ 1394460 h 1492623"/>
                  <a:gd name="connsiteX10" fmla="*/ 878765 w 1842247"/>
                  <a:gd name="connsiteY10" fmla="*/ 1411269 h 1492623"/>
                  <a:gd name="connsiteX11" fmla="*/ 766482 w 1842247"/>
                  <a:gd name="connsiteY11" fmla="*/ 1469091 h 1492623"/>
                  <a:gd name="connsiteX12" fmla="*/ 506281 w 1842247"/>
                  <a:gd name="connsiteY12" fmla="*/ 1439508 h 1492623"/>
                  <a:gd name="connsiteX13" fmla="*/ 310626 w 1842247"/>
                  <a:gd name="connsiteY13" fmla="*/ 1241164 h 1492623"/>
                  <a:gd name="connsiteX14" fmla="*/ 65890 w 1842247"/>
                  <a:gd name="connsiteY14" fmla="*/ 945328 h 1492623"/>
                  <a:gd name="connsiteX15" fmla="*/ 16136 w 1842247"/>
                  <a:gd name="connsiteY15" fmla="*/ 868680 h 1492623"/>
                  <a:gd name="connsiteX16" fmla="*/ 11429 w 1842247"/>
                  <a:gd name="connsiteY16" fmla="*/ 749001 h 1492623"/>
                  <a:gd name="connsiteX17" fmla="*/ 22187 w 1842247"/>
                  <a:gd name="connsiteY17" fmla="*/ 693868 h 1492623"/>
                  <a:gd name="connsiteX18" fmla="*/ 179518 w 1842247"/>
                  <a:gd name="connsiteY18" fmla="*/ 377862 h 1492623"/>
                  <a:gd name="connsiteX19" fmla="*/ 833717 w 1842247"/>
                  <a:gd name="connsiteY19" fmla="*/ 24877 h 1492623"/>
                  <a:gd name="connsiteX20" fmla="*/ 1092573 w 1842247"/>
                  <a:gd name="connsiteY20" fmla="*/ 0 h 149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842247" h="1492623">
                    <a:moveTo>
                      <a:pt x="1092573" y="0"/>
                    </a:moveTo>
                    <a:cubicBezTo>
                      <a:pt x="1250576" y="1345"/>
                      <a:pt x="1389753" y="17481"/>
                      <a:pt x="1524896" y="59167"/>
                    </a:cubicBezTo>
                    <a:cubicBezTo>
                      <a:pt x="1630455" y="92112"/>
                      <a:pt x="1717861" y="151952"/>
                      <a:pt x="1786441" y="238013"/>
                    </a:cubicBezTo>
                    <a:cubicBezTo>
                      <a:pt x="1791148" y="244064"/>
                      <a:pt x="1796526" y="250788"/>
                      <a:pt x="1801905" y="256839"/>
                    </a:cubicBezTo>
                    <a:cubicBezTo>
                      <a:pt x="1855693" y="315334"/>
                      <a:pt x="1861072" y="365760"/>
                      <a:pt x="1820731" y="434340"/>
                    </a:cubicBezTo>
                    <a:cubicBezTo>
                      <a:pt x="1758202" y="540572"/>
                      <a:pt x="1682226" y="636046"/>
                      <a:pt x="1601544" y="729503"/>
                    </a:cubicBezTo>
                    <a:cubicBezTo>
                      <a:pt x="1490606" y="857922"/>
                      <a:pt x="1372271" y="980291"/>
                      <a:pt x="1272091" y="1118123"/>
                    </a:cubicBezTo>
                    <a:cubicBezTo>
                      <a:pt x="1229733" y="1175945"/>
                      <a:pt x="1190064" y="1235112"/>
                      <a:pt x="1141654" y="1288228"/>
                    </a:cubicBezTo>
                    <a:cubicBezTo>
                      <a:pt x="1112743" y="1319829"/>
                      <a:pt x="1079798" y="1347395"/>
                      <a:pt x="1042146" y="1369583"/>
                    </a:cubicBezTo>
                    <a:cubicBezTo>
                      <a:pt x="1013235" y="1386392"/>
                      <a:pt x="981634" y="1397822"/>
                      <a:pt x="947345" y="1394460"/>
                    </a:cubicBezTo>
                    <a:cubicBezTo>
                      <a:pt x="921795" y="1391771"/>
                      <a:pt x="900280" y="1399167"/>
                      <a:pt x="878765" y="1411269"/>
                    </a:cubicBezTo>
                    <a:cubicBezTo>
                      <a:pt x="842457" y="1432112"/>
                      <a:pt x="804806" y="1451610"/>
                      <a:pt x="766482" y="1469091"/>
                    </a:cubicBezTo>
                    <a:cubicBezTo>
                      <a:pt x="673697" y="1511450"/>
                      <a:pt x="587636" y="1498003"/>
                      <a:pt x="506281" y="1439508"/>
                    </a:cubicBezTo>
                    <a:cubicBezTo>
                      <a:pt x="429633" y="1384375"/>
                      <a:pt x="370465" y="1312433"/>
                      <a:pt x="310626" y="1241164"/>
                    </a:cubicBezTo>
                    <a:cubicBezTo>
                      <a:pt x="227927" y="1143672"/>
                      <a:pt x="147245" y="1044164"/>
                      <a:pt x="65890" y="945328"/>
                    </a:cubicBezTo>
                    <a:cubicBezTo>
                      <a:pt x="46392" y="921796"/>
                      <a:pt x="29583" y="896919"/>
                      <a:pt x="16136" y="868680"/>
                    </a:cubicBezTo>
                    <a:cubicBezTo>
                      <a:pt x="-2690" y="829684"/>
                      <a:pt x="-6052" y="789342"/>
                      <a:pt x="11429" y="749001"/>
                    </a:cubicBezTo>
                    <a:cubicBezTo>
                      <a:pt x="19498" y="730848"/>
                      <a:pt x="18153" y="712022"/>
                      <a:pt x="22187" y="693868"/>
                    </a:cubicBezTo>
                    <a:cubicBezTo>
                      <a:pt x="46392" y="574189"/>
                      <a:pt x="98163" y="467958"/>
                      <a:pt x="179518" y="377862"/>
                    </a:cubicBezTo>
                    <a:cubicBezTo>
                      <a:pt x="355674" y="182880"/>
                      <a:pt x="580240" y="76648"/>
                      <a:pt x="833717" y="24877"/>
                    </a:cubicBezTo>
                    <a:cubicBezTo>
                      <a:pt x="925829" y="7396"/>
                      <a:pt x="1017942" y="3362"/>
                      <a:pt x="1092573" y="0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C27BCB17-6AA9-416A-A4D2-29FB81F13D32}"/>
                  </a:ext>
                </a:extLst>
              </p:cNvPr>
              <p:cNvSpPr/>
              <p:nvPr/>
            </p:nvSpPr>
            <p:spPr>
              <a:xfrm>
                <a:off x="6076698" y="104146"/>
                <a:ext cx="70905" cy="465507"/>
              </a:xfrm>
              <a:custGeom>
                <a:avLst/>
                <a:gdLst>
                  <a:gd name="connsiteX0" fmla="*/ 168 w 154641"/>
                  <a:gd name="connsiteY0" fmla="*/ 461174 h 1015252"/>
                  <a:gd name="connsiteX1" fmla="*/ 168 w 154641"/>
                  <a:gd name="connsiteY1" fmla="*/ 112223 h 1015252"/>
                  <a:gd name="connsiteX2" fmla="*/ 39165 w 154641"/>
                  <a:gd name="connsiteY2" fmla="*/ 17421 h 1015252"/>
                  <a:gd name="connsiteX3" fmla="*/ 142035 w 154641"/>
                  <a:gd name="connsiteY3" fmla="*/ 43643 h 1015252"/>
                  <a:gd name="connsiteX4" fmla="*/ 155482 w 154641"/>
                  <a:gd name="connsiteY4" fmla="*/ 108861 h 1015252"/>
                  <a:gd name="connsiteX5" fmla="*/ 154809 w 154641"/>
                  <a:gd name="connsiteY5" fmla="*/ 497481 h 1015252"/>
                  <a:gd name="connsiteX6" fmla="*/ 84212 w 154641"/>
                  <a:gd name="connsiteY6" fmla="*/ 962749 h 1015252"/>
                  <a:gd name="connsiteX7" fmla="*/ 64042 w 154641"/>
                  <a:gd name="connsiteY7" fmla="*/ 1006452 h 1015252"/>
                  <a:gd name="connsiteX8" fmla="*/ 38492 w 154641"/>
                  <a:gd name="connsiteY8" fmla="*/ 1021244 h 1015252"/>
                  <a:gd name="connsiteX9" fmla="*/ 18322 w 154641"/>
                  <a:gd name="connsiteY9" fmla="*/ 997039 h 1015252"/>
                  <a:gd name="connsiteX10" fmla="*/ 840 w 154641"/>
                  <a:gd name="connsiteY10" fmla="*/ 807436 h 1015252"/>
                  <a:gd name="connsiteX11" fmla="*/ 168 w 154641"/>
                  <a:gd name="connsiteY11" fmla="*/ 461174 h 1015252"/>
                  <a:gd name="connsiteX12" fmla="*/ 168 w 154641"/>
                  <a:gd name="connsiteY12" fmla="*/ 461174 h 101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641" h="1015252">
                    <a:moveTo>
                      <a:pt x="168" y="461174"/>
                    </a:moveTo>
                    <a:cubicBezTo>
                      <a:pt x="168" y="344857"/>
                      <a:pt x="168" y="228540"/>
                      <a:pt x="168" y="112223"/>
                    </a:cubicBezTo>
                    <a:cubicBezTo>
                      <a:pt x="168" y="75243"/>
                      <a:pt x="7564" y="41626"/>
                      <a:pt x="39165" y="17421"/>
                    </a:cubicBezTo>
                    <a:cubicBezTo>
                      <a:pt x="79506" y="-12835"/>
                      <a:pt x="121192" y="-3422"/>
                      <a:pt x="142035" y="43643"/>
                    </a:cubicBezTo>
                    <a:cubicBezTo>
                      <a:pt x="150775" y="64486"/>
                      <a:pt x="154809" y="86001"/>
                      <a:pt x="155482" y="108861"/>
                    </a:cubicBezTo>
                    <a:cubicBezTo>
                      <a:pt x="158171" y="238625"/>
                      <a:pt x="162205" y="367717"/>
                      <a:pt x="154809" y="497481"/>
                    </a:cubicBezTo>
                    <a:cubicBezTo>
                      <a:pt x="146069" y="654812"/>
                      <a:pt x="131949" y="811470"/>
                      <a:pt x="84212" y="962749"/>
                    </a:cubicBezTo>
                    <a:cubicBezTo>
                      <a:pt x="79506" y="978213"/>
                      <a:pt x="73454" y="993005"/>
                      <a:pt x="64042" y="1006452"/>
                    </a:cubicBezTo>
                    <a:cubicBezTo>
                      <a:pt x="57990" y="1015193"/>
                      <a:pt x="52612" y="1023261"/>
                      <a:pt x="38492" y="1021244"/>
                    </a:cubicBezTo>
                    <a:cubicBezTo>
                      <a:pt x="23028" y="1018554"/>
                      <a:pt x="20339" y="1009142"/>
                      <a:pt x="18322" y="997039"/>
                    </a:cubicBezTo>
                    <a:cubicBezTo>
                      <a:pt x="10253" y="933838"/>
                      <a:pt x="1513" y="871309"/>
                      <a:pt x="840" y="807436"/>
                    </a:cubicBezTo>
                    <a:cubicBezTo>
                      <a:pt x="-504" y="691791"/>
                      <a:pt x="168" y="576819"/>
                      <a:pt x="168" y="461174"/>
                    </a:cubicBezTo>
                    <a:cubicBezTo>
                      <a:pt x="840" y="461174"/>
                      <a:pt x="168" y="461174"/>
                      <a:pt x="168" y="461174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3943E2D5-8396-4EF6-8714-3F8B446CEBBC}"/>
                  </a:ext>
                </a:extLst>
              </p:cNvPr>
              <p:cNvSpPr/>
              <p:nvPr/>
            </p:nvSpPr>
            <p:spPr>
              <a:xfrm>
                <a:off x="6495307" y="501301"/>
                <a:ext cx="360691" cy="252792"/>
              </a:xfrm>
              <a:custGeom>
                <a:avLst/>
                <a:gdLst>
                  <a:gd name="connsiteX0" fmla="*/ 790269 w 786652"/>
                  <a:gd name="connsiteY0" fmla="*/ 71693 h 551329"/>
                  <a:gd name="connsiteX1" fmla="*/ 735136 w 786652"/>
                  <a:gd name="connsiteY1" fmla="*/ 146996 h 551329"/>
                  <a:gd name="connsiteX2" fmla="*/ 541498 w 786652"/>
                  <a:gd name="connsiteY2" fmla="*/ 268020 h 551329"/>
                  <a:gd name="connsiteX3" fmla="*/ 95056 w 786652"/>
                  <a:gd name="connsiteY3" fmla="*/ 540995 h 551329"/>
                  <a:gd name="connsiteX4" fmla="*/ 10340 w 786652"/>
                  <a:gd name="connsiteY4" fmla="*/ 551753 h 551329"/>
                  <a:gd name="connsiteX5" fmla="*/ 4288 w 786652"/>
                  <a:gd name="connsiteY5" fmla="*/ 532927 h 551329"/>
                  <a:gd name="connsiteX6" fmla="*/ 91022 w 786652"/>
                  <a:gd name="connsiteY6" fmla="*/ 421316 h 551329"/>
                  <a:gd name="connsiteX7" fmla="*/ 589908 w 786652"/>
                  <a:gd name="connsiteY7" fmla="*/ 51522 h 551329"/>
                  <a:gd name="connsiteX8" fmla="*/ 721689 w 786652"/>
                  <a:gd name="connsiteY8" fmla="*/ 423 h 551329"/>
                  <a:gd name="connsiteX9" fmla="*/ 790269 w 786652"/>
                  <a:gd name="connsiteY9" fmla="*/ 71693 h 55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6652" h="551329">
                    <a:moveTo>
                      <a:pt x="790269" y="71693"/>
                    </a:moveTo>
                    <a:cubicBezTo>
                      <a:pt x="789597" y="97914"/>
                      <a:pt x="766737" y="126826"/>
                      <a:pt x="735136" y="146996"/>
                    </a:cubicBezTo>
                    <a:cubicBezTo>
                      <a:pt x="671935" y="188682"/>
                      <a:pt x="606717" y="228351"/>
                      <a:pt x="541498" y="268020"/>
                    </a:cubicBezTo>
                    <a:cubicBezTo>
                      <a:pt x="392909" y="358787"/>
                      <a:pt x="242974" y="448883"/>
                      <a:pt x="95056" y="540995"/>
                    </a:cubicBezTo>
                    <a:cubicBezTo>
                      <a:pt x="66817" y="558476"/>
                      <a:pt x="39923" y="557132"/>
                      <a:pt x="10340" y="551753"/>
                    </a:cubicBezTo>
                    <a:cubicBezTo>
                      <a:pt x="-5124" y="549063"/>
                      <a:pt x="254" y="540995"/>
                      <a:pt x="4288" y="532927"/>
                    </a:cubicBezTo>
                    <a:cubicBezTo>
                      <a:pt x="25131" y="489224"/>
                      <a:pt x="56060" y="454262"/>
                      <a:pt x="91022" y="421316"/>
                    </a:cubicBezTo>
                    <a:cubicBezTo>
                      <a:pt x="242301" y="278105"/>
                      <a:pt x="409045" y="155064"/>
                      <a:pt x="589908" y="51522"/>
                    </a:cubicBezTo>
                    <a:cubicBezTo>
                      <a:pt x="631594" y="27990"/>
                      <a:pt x="672607" y="5802"/>
                      <a:pt x="721689" y="423"/>
                    </a:cubicBezTo>
                    <a:cubicBezTo>
                      <a:pt x="760013" y="-3611"/>
                      <a:pt x="790269" y="21266"/>
                      <a:pt x="790269" y="71693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39E29BCC-E0EC-4B9D-9A64-2A5AA0FFF658}"/>
                  </a:ext>
                </a:extLst>
              </p:cNvPr>
              <p:cNvSpPr/>
              <p:nvPr/>
            </p:nvSpPr>
            <p:spPr>
              <a:xfrm>
                <a:off x="4941629" y="572400"/>
                <a:ext cx="305199" cy="323697"/>
              </a:xfrm>
              <a:custGeom>
                <a:avLst/>
                <a:gdLst>
                  <a:gd name="connsiteX0" fmla="*/ 57930 w 665629"/>
                  <a:gd name="connsiteY0" fmla="*/ 0 h 705970"/>
                  <a:gd name="connsiteX1" fmla="*/ 121803 w 665629"/>
                  <a:gd name="connsiteY1" fmla="*/ 28239 h 705970"/>
                  <a:gd name="connsiteX2" fmla="*/ 644894 w 665629"/>
                  <a:gd name="connsiteY2" fmla="*/ 619237 h 705970"/>
                  <a:gd name="connsiteX3" fmla="*/ 667754 w 665629"/>
                  <a:gd name="connsiteY3" fmla="*/ 679077 h 705970"/>
                  <a:gd name="connsiteX4" fmla="*/ 659686 w 665629"/>
                  <a:gd name="connsiteY4" fmla="*/ 703281 h 705970"/>
                  <a:gd name="connsiteX5" fmla="*/ 637498 w 665629"/>
                  <a:gd name="connsiteY5" fmla="*/ 698575 h 705970"/>
                  <a:gd name="connsiteX6" fmla="*/ 412932 w 665629"/>
                  <a:gd name="connsiteY6" fmla="*/ 521074 h 705970"/>
                  <a:gd name="connsiteX7" fmla="*/ 27001 w 665629"/>
                  <a:gd name="connsiteY7" fmla="*/ 117662 h 705970"/>
                  <a:gd name="connsiteX8" fmla="*/ 107 w 665629"/>
                  <a:gd name="connsiteY8" fmla="*/ 55805 h 705970"/>
                  <a:gd name="connsiteX9" fmla="*/ 57930 w 665629"/>
                  <a:gd name="connsiteY9" fmla="*/ 0 h 705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5629" h="705970">
                    <a:moveTo>
                      <a:pt x="57930" y="0"/>
                    </a:moveTo>
                    <a:cubicBezTo>
                      <a:pt x="81462" y="1345"/>
                      <a:pt x="103650" y="11430"/>
                      <a:pt x="121803" y="28239"/>
                    </a:cubicBezTo>
                    <a:cubicBezTo>
                      <a:pt x="316113" y="207085"/>
                      <a:pt x="505717" y="390637"/>
                      <a:pt x="644894" y="619237"/>
                    </a:cubicBezTo>
                    <a:cubicBezTo>
                      <a:pt x="656324" y="638063"/>
                      <a:pt x="664392" y="657561"/>
                      <a:pt x="667754" y="679077"/>
                    </a:cubicBezTo>
                    <a:cubicBezTo>
                      <a:pt x="669098" y="688490"/>
                      <a:pt x="667081" y="697230"/>
                      <a:pt x="659686" y="703281"/>
                    </a:cubicBezTo>
                    <a:cubicBezTo>
                      <a:pt x="651617" y="710005"/>
                      <a:pt x="644221" y="702609"/>
                      <a:pt x="637498" y="698575"/>
                    </a:cubicBezTo>
                    <a:cubicBezTo>
                      <a:pt x="552109" y="652855"/>
                      <a:pt x="482857" y="586292"/>
                      <a:pt x="412932" y="521074"/>
                    </a:cubicBezTo>
                    <a:cubicBezTo>
                      <a:pt x="277117" y="393999"/>
                      <a:pt x="156093" y="252132"/>
                      <a:pt x="27001" y="117662"/>
                    </a:cubicBezTo>
                    <a:cubicBezTo>
                      <a:pt x="10193" y="100181"/>
                      <a:pt x="-1238" y="82027"/>
                      <a:pt x="107" y="55805"/>
                    </a:cubicBezTo>
                    <a:cubicBezTo>
                      <a:pt x="2124" y="16809"/>
                      <a:pt x="17588" y="0"/>
                      <a:pt x="57930" y="0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40BE6F02-A594-4F74-B808-DB99B6ECF04B}"/>
                  </a:ext>
                </a:extLst>
              </p:cNvPr>
              <p:cNvSpPr/>
              <p:nvPr/>
            </p:nvSpPr>
            <p:spPr>
              <a:xfrm>
                <a:off x="5425184" y="219668"/>
                <a:ext cx="221964" cy="406933"/>
              </a:xfrm>
              <a:custGeom>
                <a:avLst/>
                <a:gdLst>
                  <a:gd name="connsiteX0" fmla="*/ 486525 w 484094"/>
                  <a:gd name="connsiteY0" fmla="*/ 890320 h 887505"/>
                  <a:gd name="connsiteX1" fmla="*/ 374242 w 484094"/>
                  <a:gd name="connsiteY1" fmla="*/ 802242 h 887505"/>
                  <a:gd name="connsiteX2" fmla="*/ 239099 w 484094"/>
                  <a:gd name="connsiteY2" fmla="*/ 558178 h 887505"/>
                  <a:gd name="connsiteX3" fmla="*/ 35376 w 484094"/>
                  <a:gd name="connsiteY3" fmla="*/ 176954 h 887505"/>
                  <a:gd name="connsiteX4" fmla="*/ 12516 w 484094"/>
                  <a:gd name="connsiteY4" fmla="*/ 131234 h 887505"/>
                  <a:gd name="connsiteX5" fmla="*/ 34032 w 484094"/>
                  <a:gd name="connsiteY5" fmla="*/ 5504 h 887505"/>
                  <a:gd name="connsiteX6" fmla="*/ 54202 w 484094"/>
                  <a:gd name="connsiteY6" fmla="*/ 10210 h 887505"/>
                  <a:gd name="connsiteX7" fmla="*/ 153038 w 484094"/>
                  <a:gd name="connsiteY7" fmla="*/ 162834 h 887505"/>
                  <a:gd name="connsiteX8" fmla="*/ 428702 w 484094"/>
                  <a:gd name="connsiteY8" fmla="*/ 706095 h 887505"/>
                  <a:gd name="connsiteX9" fmla="*/ 486525 w 484094"/>
                  <a:gd name="connsiteY9" fmla="*/ 890320 h 88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4094" h="887505">
                    <a:moveTo>
                      <a:pt x="486525" y="890320"/>
                    </a:moveTo>
                    <a:cubicBezTo>
                      <a:pt x="435426" y="871494"/>
                      <a:pt x="399791" y="842583"/>
                      <a:pt x="374242" y="802242"/>
                    </a:cubicBezTo>
                    <a:cubicBezTo>
                      <a:pt x="325160" y="722904"/>
                      <a:pt x="283474" y="640205"/>
                      <a:pt x="239099" y="558178"/>
                    </a:cubicBezTo>
                    <a:cubicBezTo>
                      <a:pt x="170519" y="431103"/>
                      <a:pt x="103284" y="304028"/>
                      <a:pt x="35376" y="176954"/>
                    </a:cubicBezTo>
                    <a:cubicBezTo>
                      <a:pt x="27308" y="162162"/>
                      <a:pt x="19240" y="146698"/>
                      <a:pt x="12516" y="131234"/>
                    </a:cubicBezTo>
                    <a:cubicBezTo>
                      <a:pt x="-9671" y="81480"/>
                      <a:pt x="-2276" y="44500"/>
                      <a:pt x="34032" y="5504"/>
                    </a:cubicBezTo>
                    <a:cubicBezTo>
                      <a:pt x="45461" y="-6599"/>
                      <a:pt x="48823" y="4159"/>
                      <a:pt x="54202" y="10210"/>
                    </a:cubicBezTo>
                    <a:cubicBezTo>
                      <a:pt x="98577" y="53913"/>
                      <a:pt x="125471" y="108374"/>
                      <a:pt x="153038" y="162834"/>
                    </a:cubicBezTo>
                    <a:cubicBezTo>
                      <a:pt x="245150" y="343697"/>
                      <a:pt x="336590" y="525232"/>
                      <a:pt x="428702" y="706095"/>
                    </a:cubicBezTo>
                    <a:cubicBezTo>
                      <a:pt x="458286" y="762573"/>
                      <a:pt x="468371" y="823757"/>
                      <a:pt x="486525" y="890320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E18DCBFC-591E-4038-A726-4C63D5ECCE8C}"/>
                  </a:ext>
                </a:extLst>
              </p:cNvPr>
              <p:cNvSpPr/>
              <p:nvPr/>
            </p:nvSpPr>
            <p:spPr>
              <a:xfrm>
                <a:off x="4693471" y="1068427"/>
                <a:ext cx="373022" cy="98651"/>
              </a:xfrm>
              <a:custGeom>
                <a:avLst/>
                <a:gdLst>
                  <a:gd name="connsiteX0" fmla="*/ 654286 w 813547"/>
                  <a:gd name="connsiteY0" fmla="*/ 215825 h 215152"/>
                  <a:gd name="connsiteX1" fmla="*/ 112370 w 813547"/>
                  <a:gd name="connsiteY1" fmla="*/ 133798 h 215152"/>
                  <a:gd name="connsiteX2" fmla="*/ 8155 w 813547"/>
                  <a:gd name="connsiteY2" fmla="*/ 68580 h 215152"/>
                  <a:gd name="connsiteX3" fmla="*/ 3449 w 813547"/>
                  <a:gd name="connsiteY3" fmla="*/ 36979 h 215152"/>
                  <a:gd name="connsiteX4" fmla="*/ 38411 w 813547"/>
                  <a:gd name="connsiteY4" fmla="*/ 672 h 215152"/>
                  <a:gd name="connsiteX5" fmla="*/ 84131 w 813547"/>
                  <a:gd name="connsiteY5" fmla="*/ 2689 h 215152"/>
                  <a:gd name="connsiteX6" fmla="*/ 772620 w 813547"/>
                  <a:gd name="connsiteY6" fmla="*/ 145901 h 215152"/>
                  <a:gd name="connsiteX7" fmla="*/ 801532 w 813547"/>
                  <a:gd name="connsiteY7" fmla="*/ 159348 h 215152"/>
                  <a:gd name="connsiteX8" fmla="*/ 812961 w 813547"/>
                  <a:gd name="connsiteY8" fmla="*/ 192965 h 215152"/>
                  <a:gd name="connsiteX9" fmla="*/ 788085 w 813547"/>
                  <a:gd name="connsiteY9" fmla="*/ 204395 h 215152"/>
                  <a:gd name="connsiteX10" fmla="*/ 654286 w 813547"/>
                  <a:gd name="connsiteY10" fmla="*/ 215825 h 215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3547" h="215152">
                    <a:moveTo>
                      <a:pt x="654286" y="215825"/>
                    </a:moveTo>
                    <a:cubicBezTo>
                      <a:pt x="451908" y="214481"/>
                      <a:pt x="280458" y="182880"/>
                      <a:pt x="112370" y="133798"/>
                    </a:cubicBezTo>
                    <a:cubicBezTo>
                      <a:pt x="72029" y="122368"/>
                      <a:pt x="40428" y="95474"/>
                      <a:pt x="8155" y="68580"/>
                    </a:cubicBezTo>
                    <a:cubicBezTo>
                      <a:pt x="-3947" y="58495"/>
                      <a:pt x="87" y="48409"/>
                      <a:pt x="3449" y="36979"/>
                    </a:cubicBezTo>
                    <a:cubicBezTo>
                      <a:pt x="9500" y="19498"/>
                      <a:pt x="16896" y="3362"/>
                      <a:pt x="38411" y="672"/>
                    </a:cubicBezTo>
                    <a:cubicBezTo>
                      <a:pt x="53875" y="-672"/>
                      <a:pt x="68667" y="0"/>
                      <a:pt x="84131" y="2689"/>
                    </a:cubicBezTo>
                    <a:cubicBezTo>
                      <a:pt x="313403" y="50426"/>
                      <a:pt x="543348" y="98163"/>
                      <a:pt x="772620" y="145901"/>
                    </a:cubicBezTo>
                    <a:cubicBezTo>
                      <a:pt x="783378" y="147918"/>
                      <a:pt x="793463" y="151279"/>
                      <a:pt x="801532" y="159348"/>
                    </a:cubicBezTo>
                    <a:cubicBezTo>
                      <a:pt x="811617" y="168088"/>
                      <a:pt x="816323" y="180191"/>
                      <a:pt x="812961" y="192965"/>
                    </a:cubicBezTo>
                    <a:cubicBezTo>
                      <a:pt x="809600" y="204395"/>
                      <a:pt x="797497" y="203723"/>
                      <a:pt x="788085" y="204395"/>
                    </a:cubicBezTo>
                    <a:cubicBezTo>
                      <a:pt x="734296" y="209774"/>
                      <a:pt x="681180" y="213808"/>
                      <a:pt x="654286" y="215825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AC39473D-9486-49BE-8D27-C6CD742FA9DC}"/>
                  </a:ext>
                </a:extLst>
              </p:cNvPr>
              <p:cNvSpPr/>
              <p:nvPr/>
            </p:nvSpPr>
            <p:spPr>
              <a:xfrm>
                <a:off x="6683183" y="1085734"/>
                <a:ext cx="345276" cy="61657"/>
              </a:xfrm>
              <a:custGeom>
                <a:avLst/>
                <a:gdLst>
                  <a:gd name="connsiteX0" fmla="*/ 755018 w 753035"/>
                  <a:gd name="connsiteY0" fmla="*/ 73866 h 134470"/>
                  <a:gd name="connsiteX1" fmla="*/ 609118 w 753035"/>
                  <a:gd name="connsiteY1" fmla="*/ 113535 h 134470"/>
                  <a:gd name="connsiteX2" fmla="*/ 336143 w 753035"/>
                  <a:gd name="connsiteY2" fmla="*/ 125637 h 134470"/>
                  <a:gd name="connsiteX3" fmla="*/ 81993 w 753035"/>
                  <a:gd name="connsiteY3" fmla="*/ 139084 h 134470"/>
                  <a:gd name="connsiteX4" fmla="*/ 1311 w 753035"/>
                  <a:gd name="connsiteY4" fmla="*/ 101432 h 134470"/>
                  <a:gd name="connsiteX5" fmla="*/ 51737 w 753035"/>
                  <a:gd name="connsiteY5" fmla="*/ 28146 h 134470"/>
                  <a:gd name="connsiteX6" fmla="*/ 209068 w 753035"/>
                  <a:gd name="connsiteY6" fmla="*/ 1924 h 134470"/>
                  <a:gd name="connsiteX7" fmla="*/ 728797 w 753035"/>
                  <a:gd name="connsiteY7" fmla="*/ 60419 h 134470"/>
                  <a:gd name="connsiteX8" fmla="*/ 751656 w 753035"/>
                  <a:gd name="connsiteY8" fmla="*/ 68487 h 134470"/>
                  <a:gd name="connsiteX9" fmla="*/ 755018 w 753035"/>
                  <a:gd name="connsiteY9" fmla="*/ 73866 h 134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3035" h="134470">
                    <a:moveTo>
                      <a:pt x="755018" y="73866"/>
                    </a:moveTo>
                    <a:cubicBezTo>
                      <a:pt x="707953" y="94709"/>
                      <a:pt x="660216" y="110845"/>
                      <a:pt x="609118" y="113535"/>
                    </a:cubicBezTo>
                    <a:cubicBezTo>
                      <a:pt x="518350" y="118241"/>
                      <a:pt x="426910" y="120930"/>
                      <a:pt x="336143" y="125637"/>
                    </a:cubicBezTo>
                    <a:cubicBezTo>
                      <a:pt x="251426" y="129671"/>
                      <a:pt x="166710" y="134378"/>
                      <a:pt x="81993" y="139084"/>
                    </a:cubicBezTo>
                    <a:cubicBezTo>
                      <a:pt x="38963" y="141773"/>
                      <a:pt x="8707" y="128326"/>
                      <a:pt x="1311" y="101432"/>
                    </a:cubicBezTo>
                    <a:cubicBezTo>
                      <a:pt x="-5413" y="75211"/>
                      <a:pt x="14085" y="46972"/>
                      <a:pt x="51737" y="28146"/>
                    </a:cubicBezTo>
                    <a:cubicBezTo>
                      <a:pt x="101491" y="2596"/>
                      <a:pt x="155952" y="4613"/>
                      <a:pt x="209068" y="1924"/>
                    </a:cubicBezTo>
                    <a:cubicBezTo>
                      <a:pt x="385224" y="-5472"/>
                      <a:pt x="559363" y="7303"/>
                      <a:pt x="728797" y="60419"/>
                    </a:cubicBezTo>
                    <a:cubicBezTo>
                      <a:pt x="736193" y="63108"/>
                      <a:pt x="744261" y="65125"/>
                      <a:pt x="751656" y="68487"/>
                    </a:cubicBezTo>
                    <a:cubicBezTo>
                      <a:pt x="752329" y="69159"/>
                      <a:pt x="753001" y="71176"/>
                      <a:pt x="755018" y="73866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5764B33B-5A84-4BB1-BADF-5280BDAE5E51}"/>
                  </a:ext>
                </a:extLst>
              </p:cNvPr>
              <p:cNvSpPr/>
              <p:nvPr/>
            </p:nvSpPr>
            <p:spPr>
              <a:xfrm>
                <a:off x="6303104" y="419601"/>
                <a:ext cx="114065" cy="184970"/>
              </a:xfrm>
              <a:custGeom>
                <a:avLst/>
                <a:gdLst>
                  <a:gd name="connsiteX0" fmla="*/ 567 w 248770"/>
                  <a:gd name="connsiteY0" fmla="*/ 356781 h 403411"/>
                  <a:gd name="connsiteX1" fmla="*/ 69819 w 248770"/>
                  <a:gd name="connsiteY1" fmla="*/ 137594 h 403411"/>
                  <a:gd name="connsiteX2" fmla="*/ 110160 w 248770"/>
                  <a:gd name="connsiteY2" fmla="*/ 55567 h 403411"/>
                  <a:gd name="connsiteX3" fmla="*/ 198238 w 248770"/>
                  <a:gd name="connsiteY3" fmla="*/ 434 h 403411"/>
                  <a:gd name="connsiteX4" fmla="*/ 248665 w 248770"/>
                  <a:gd name="connsiteY4" fmla="*/ 68342 h 403411"/>
                  <a:gd name="connsiteX5" fmla="*/ 214375 w 248770"/>
                  <a:gd name="connsiteY5" fmla="*/ 147007 h 403411"/>
                  <a:gd name="connsiteX6" fmla="*/ 125624 w 248770"/>
                  <a:gd name="connsiteY6" fmla="*/ 324508 h 403411"/>
                  <a:gd name="connsiteX7" fmla="*/ 72509 w 248770"/>
                  <a:gd name="connsiteY7" fmla="*/ 391071 h 403411"/>
                  <a:gd name="connsiteX8" fmla="*/ 24099 w 248770"/>
                  <a:gd name="connsiteY8" fmla="*/ 401829 h 403411"/>
                  <a:gd name="connsiteX9" fmla="*/ 567 w 248770"/>
                  <a:gd name="connsiteY9" fmla="*/ 356781 h 403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770" h="403411">
                    <a:moveTo>
                      <a:pt x="567" y="356781"/>
                    </a:moveTo>
                    <a:cubicBezTo>
                      <a:pt x="14014" y="280805"/>
                      <a:pt x="38219" y="208191"/>
                      <a:pt x="69819" y="137594"/>
                    </a:cubicBezTo>
                    <a:cubicBezTo>
                      <a:pt x="81921" y="110028"/>
                      <a:pt x="98058" y="83806"/>
                      <a:pt x="110160" y="55567"/>
                    </a:cubicBezTo>
                    <a:cubicBezTo>
                      <a:pt x="126969" y="15226"/>
                      <a:pt x="161259" y="5140"/>
                      <a:pt x="198238" y="434"/>
                    </a:cubicBezTo>
                    <a:cubicBezTo>
                      <a:pt x="236563" y="-4272"/>
                      <a:pt x="261440" y="30018"/>
                      <a:pt x="248665" y="68342"/>
                    </a:cubicBezTo>
                    <a:cubicBezTo>
                      <a:pt x="239252" y="95236"/>
                      <a:pt x="226477" y="121458"/>
                      <a:pt x="214375" y="147007"/>
                    </a:cubicBezTo>
                    <a:cubicBezTo>
                      <a:pt x="185464" y="206174"/>
                      <a:pt x="155208" y="265341"/>
                      <a:pt x="125624" y="324508"/>
                    </a:cubicBezTo>
                    <a:cubicBezTo>
                      <a:pt x="112850" y="350730"/>
                      <a:pt x="94024" y="372245"/>
                      <a:pt x="72509" y="391071"/>
                    </a:cubicBezTo>
                    <a:cubicBezTo>
                      <a:pt x="57717" y="403846"/>
                      <a:pt x="42925" y="411242"/>
                      <a:pt x="24099" y="401829"/>
                    </a:cubicBezTo>
                    <a:cubicBezTo>
                      <a:pt x="4601" y="392416"/>
                      <a:pt x="-2123" y="376952"/>
                      <a:pt x="567" y="356781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025708E5-4FDA-4DD6-837B-9DCC264AFDC1}"/>
                  </a:ext>
                </a:extLst>
              </p:cNvPr>
              <p:cNvSpPr/>
              <p:nvPr/>
            </p:nvSpPr>
            <p:spPr>
              <a:xfrm>
                <a:off x="5309002" y="603840"/>
                <a:ext cx="114065" cy="151058"/>
              </a:xfrm>
              <a:custGeom>
                <a:avLst/>
                <a:gdLst>
                  <a:gd name="connsiteX0" fmla="*/ 49409 w 248770"/>
                  <a:gd name="connsiteY0" fmla="*/ 11 h 329452"/>
                  <a:gd name="connsiteX1" fmla="*/ 119334 w 248770"/>
                  <a:gd name="connsiteY1" fmla="*/ 31611 h 329452"/>
                  <a:gd name="connsiteX2" fmla="*/ 247753 w 248770"/>
                  <a:gd name="connsiteY2" fmla="*/ 260883 h 329452"/>
                  <a:gd name="connsiteX3" fmla="*/ 253804 w 248770"/>
                  <a:gd name="connsiteY3" fmla="*/ 297863 h 329452"/>
                  <a:gd name="connsiteX4" fmla="*/ 212118 w 248770"/>
                  <a:gd name="connsiteY4" fmla="*/ 326102 h 329452"/>
                  <a:gd name="connsiteX5" fmla="*/ 85716 w 248770"/>
                  <a:gd name="connsiteY5" fmla="*/ 229955 h 329452"/>
                  <a:gd name="connsiteX6" fmla="*/ 4361 w 248770"/>
                  <a:gd name="connsiteY6" fmla="*/ 71280 h 329452"/>
                  <a:gd name="connsiteX7" fmla="*/ 49409 w 248770"/>
                  <a:gd name="connsiteY7" fmla="*/ 11 h 32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8770" h="329452">
                    <a:moveTo>
                      <a:pt x="49409" y="11"/>
                    </a:moveTo>
                    <a:cubicBezTo>
                      <a:pt x="76976" y="683"/>
                      <a:pt x="100508" y="8079"/>
                      <a:pt x="119334" y="31611"/>
                    </a:cubicBezTo>
                    <a:cubicBezTo>
                      <a:pt x="175139" y="100863"/>
                      <a:pt x="226910" y="172133"/>
                      <a:pt x="247753" y="260883"/>
                    </a:cubicBezTo>
                    <a:cubicBezTo>
                      <a:pt x="250443" y="272986"/>
                      <a:pt x="253804" y="285761"/>
                      <a:pt x="253804" y="297863"/>
                    </a:cubicBezTo>
                    <a:cubicBezTo>
                      <a:pt x="254477" y="326102"/>
                      <a:pt x="237668" y="336859"/>
                      <a:pt x="212118" y="326102"/>
                    </a:cubicBezTo>
                    <a:cubicBezTo>
                      <a:pt x="161692" y="305259"/>
                      <a:pt x="119334" y="273658"/>
                      <a:pt x="85716" y="229955"/>
                    </a:cubicBezTo>
                    <a:cubicBezTo>
                      <a:pt x="49409" y="181546"/>
                      <a:pt x="23187" y="127758"/>
                      <a:pt x="4361" y="71280"/>
                    </a:cubicBezTo>
                    <a:cubicBezTo>
                      <a:pt x="-9758" y="30939"/>
                      <a:pt x="11757" y="-662"/>
                      <a:pt x="49409" y="11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A3D25B98-387E-4100-AD04-7108AD089A79}"/>
                  </a:ext>
                </a:extLst>
              </p:cNvPr>
              <p:cNvSpPr/>
              <p:nvPr/>
            </p:nvSpPr>
            <p:spPr>
              <a:xfrm>
                <a:off x="5805564" y="402431"/>
                <a:ext cx="61657" cy="200383"/>
              </a:xfrm>
              <a:custGeom>
                <a:avLst/>
                <a:gdLst>
                  <a:gd name="connsiteX0" fmla="*/ 140353 w 134470"/>
                  <a:gd name="connsiteY0" fmla="*/ 312201 h 437029"/>
                  <a:gd name="connsiteX1" fmla="*/ 124889 w 134470"/>
                  <a:gd name="connsiteY1" fmla="*/ 425156 h 437029"/>
                  <a:gd name="connsiteX2" fmla="*/ 115477 w 134470"/>
                  <a:gd name="connsiteY2" fmla="*/ 442637 h 437029"/>
                  <a:gd name="connsiteX3" fmla="*/ 100685 w 134470"/>
                  <a:gd name="connsiteY3" fmla="*/ 429190 h 437029"/>
                  <a:gd name="connsiteX4" fmla="*/ 504 w 134470"/>
                  <a:gd name="connsiteY4" fmla="*/ 129321 h 437029"/>
                  <a:gd name="connsiteX5" fmla="*/ 504 w 134470"/>
                  <a:gd name="connsiteY5" fmla="*/ 62085 h 437029"/>
                  <a:gd name="connsiteX6" fmla="*/ 36811 w 134470"/>
                  <a:gd name="connsiteY6" fmla="*/ 6953 h 437029"/>
                  <a:gd name="connsiteX7" fmla="*/ 93961 w 134470"/>
                  <a:gd name="connsiteY7" fmla="*/ 33847 h 437029"/>
                  <a:gd name="connsiteX8" fmla="*/ 140353 w 134470"/>
                  <a:gd name="connsiteY8" fmla="*/ 312201 h 437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470" h="437029">
                    <a:moveTo>
                      <a:pt x="140353" y="312201"/>
                    </a:moveTo>
                    <a:cubicBezTo>
                      <a:pt x="139009" y="346491"/>
                      <a:pt x="135647" y="386160"/>
                      <a:pt x="124889" y="425156"/>
                    </a:cubicBezTo>
                    <a:cubicBezTo>
                      <a:pt x="122872" y="431880"/>
                      <a:pt x="122872" y="441292"/>
                      <a:pt x="115477" y="442637"/>
                    </a:cubicBezTo>
                    <a:cubicBezTo>
                      <a:pt x="107408" y="444654"/>
                      <a:pt x="104719" y="434569"/>
                      <a:pt x="100685" y="429190"/>
                    </a:cubicBezTo>
                    <a:cubicBezTo>
                      <a:pt x="35467" y="339767"/>
                      <a:pt x="4539" y="238914"/>
                      <a:pt x="504" y="129321"/>
                    </a:cubicBezTo>
                    <a:cubicBezTo>
                      <a:pt x="-168" y="107133"/>
                      <a:pt x="-168" y="84945"/>
                      <a:pt x="504" y="62085"/>
                    </a:cubicBezTo>
                    <a:cubicBezTo>
                      <a:pt x="1177" y="36536"/>
                      <a:pt x="14624" y="18383"/>
                      <a:pt x="36811" y="6953"/>
                    </a:cubicBezTo>
                    <a:cubicBezTo>
                      <a:pt x="67067" y="-7839"/>
                      <a:pt x="85893" y="901"/>
                      <a:pt x="93961" y="33847"/>
                    </a:cubicBezTo>
                    <a:cubicBezTo>
                      <a:pt x="116149" y="123942"/>
                      <a:pt x="137664" y="213365"/>
                      <a:pt x="140353" y="312201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F3911D4D-1B72-40ED-B158-83A8BF3172F5}"/>
                  </a:ext>
                </a:extLst>
              </p:cNvPr>
              <p:cNvSpPr/>
              <p:nvPr/>
            </p:nvSpPr>
            <p:spPr>
              <a:xfrm>
                <a:off x="6623509" y="848005"/>
                <a:ext cx="184970" cy="77070"/>
              </a:xfrm>
              <a:custGeom>
                <a:avLst/>
                <a:gdLst>
                  <a:gd name="connsiteX0" fmla="*/ 249793 w 403411"/>
                  <a:gd name="connsiteY0" fmla="*/ 0 h 168088"/>
                  <a:gd name="connsiteX1" fmla="*/ 389642 w 403411"/>
                  <a:gd name="connsiteY1" fmla="*/ 22860 h 168088"/>
                  <a:gd name="connsiteX2" fmla="*/ 403762 w 403411"/>
                  <a:gd name="connsiteY2" fmla="*/ 32273 h 168088"/>
                  <a:gd name="connsiteX3" fmla="*/ 393676 w 403411"/>
                  <a:gd name="connsiteY3" fmla="*/ 43703 h 168088"/>
                  <a:gd name="connsiteX4" fmla="*/ 61534 w 403411"/>
                  <a:gd name="connsiteY4" fmla="*/ 170105 h 168088"/>
                  <a:gd name="connsiteX5" fmla="*/ 1695 w 403411"/>
                  <a:gd name="connsiteY5" fmla="*/ 133126 h 168088"/>
                  <a:gd name="connsiteX6" fmla="*/ 29261 w 403411"/>
                  <a:gd name="connsiteY6" fmla="*/ 65218 h 168088"/>
                  <a:gd name="connsiteX7" fmla="*/ 249793 w 403411"/>
                  <a:gd name="connsiteY7" fmla="*/ 0 h 16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3411" h="168088">
                    <a:moveTo>
                      <a:pt x="249793" y="0"/>
                    </a:moveTo>
                    <a:cubicBezTo>
                      <a:pt x="296858" y="3362"/>
                      <a:pt x="343923" y="8741"/>
                      <a:pt x="389642" y="22860"/>
                    </a:cubicBezTo>
                    <a:cubicBezTo>
                      <a:pt x="395021" y="24877"/>
                      <a:pt x="403762" y="24877"/>
                      <a:pt x="403762" y="32273"/>
                    </a:cubicBezTo>
                    <a:cubicBezTo>
                      <a:pt x="403762" y="36307"/>
                      <a:pt x="397711" y="41013"/>
                      <a:pt x="393676" y="43703"/>
                    </a:cubicBezTo>
                    <a:cubicBezTo>
                      <a:pt x="293496" y="112955"/>
                      <a:pt x="181885" y="153969"/>
                      <a:pt x="61534" y="170105"/>
                    </a:cubicBezTo>
                    <a:cubicBezTo>
                      <a:pt x="37329" y="173467"/>
                      <a:pt x="9763" y="155313"/>
                      <a:pt x="1695" y="133126"/>
                    </a:cubicBezTo>
                    <a:cubicBezTo>
                      <a:pt x="-5029" y="114300"/>
                      <a:pt x="9091" y="78665"/>
                      <a:pt x="29261" y="65218"/>
                    </a:cubicBezTo>
                    <a:cubicBezTo>
                      <a:pt x="87084" y="26894"/>
                      <a:pt x="177179" y="0"/>
                      <a:pt x="249793" y="0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4DDE748E-4181-435D-B5B2-00259949EA47}"/>
                  </a:ext>
                </a:extLst>
              </p:cNvPr>
              <p:cNvSpPr/>
              <p:nvPr/>
            </p:nvSpPr>
            <p:spPr>
              <a:xfrm>
                <a:off x="4870535" y="1318663"/>
                <a:ext cx="163390" cy="110982"/>
              </a:xfrm>
              <a:custGeom>
                <a:avLst/>
                <a:gdLst>
                  <a:gd name="connsiteX0" fmla="*/ 49602 w 356347"/>
                  <a:gd name="connsiteY0" fmla="*/ 244931 h 242047"/>
                  <a:gd name="connsiteX1" fmla="*/ 5227 w 356347"/>
                  <a:gd name="connsiteY1" fmla="*/ 216693 h 242047"/>
                  <a:gd name="connsiteX2" fmla="*/ 15985 w 356347"/>
                  <a:gd name="connsiteY2" fmla="*/ 154836 h 242047"/>
                  <a:gd name="connsiteX3" fmla="*/ 338714 w 356347"/>
                  <a:gd name="connsiteY3" fmla="*/ 195 h 242047"/>
                  <a:gd name="connsiteX4" fmla="*/ 356195 w 356347"/>
                  <a:gd name="connsiteY4" fmla="*/ 23727 h 242047"/>
                  <a:gd name="connsiteX5" fmla="*/ 323922 w 356347"/>
                  <a:gd name="connsiteY5" fmla="*/ 65413 h 242047"/>
                  <a:gd name="connsiteX6" fmla="*/ 87254 w 356347"/>
                  <a:gd name="connsiteY6" fmla="*/ 231484 h 242047"/>
                  <a:gd name="connsiteX7" fmla="*/ 49602 w 356347"/>
                  <a:gd name="connsiteY7" fmla="*/ 244931 h 242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6347" h="242047">
                    <a:moveTo>
                      <a:pt x="49602" y="244931"/>
                    </a:moveTo>
                    <a:cubicBezTo>
                      <a:pt x="34138" y="241570"/>
                      <a:pt x="13968" y="236863"/>
                      <a:pt x="5227" y="216693"/>
                    </a:cubicBezTo>
                    <a:cubicBezTo>
                      <a:pt x="-3514" y="194505"/>
                      <a:pt x="-2169" y="173662"/>
                      <a:pt x="15985" y="154836"/>
                    </a:cubicBezTo>
                    <a:cubicBezTo>
                      <a:pt x="104735" y="64068"/>
                      <a:pt x="209622" y="6918"/>
                      <a:pt x="338714" y="195"/>
                    </a:cubicBezTo>
                    <a:cubicBezTo>
                      <a:pt x="358885" y="-1150"/>
                      <a:pt x="365608" y="4229"/>
                      <a:pt x="356195" y="23727"/>
                    </a:cubicBezTo>
                    <a:cubicBezTo>
                      <a:pt x="348799" y="40536"/>
                      <a:pt x="339386" y="53983"/>
                      <a:pt x="323922" y="65413"/>
                    </a:cubicBezTo>
                    <a:cubicBezTo>
                      <a:pt x="245929" y="121891"/>
                      <a:pt x="167936" y="178368"/>
                      <a:pt x="87254" y="231484"/>
                    </a:cubicBezTo>
                    <a:cubicBezTo>
                      <a:pt x="77169" y="238208"/>
                      <a:pt x="67756" y="246276"/>
                      <a:pt x="49602" y="244931"/>
                    </a:cubicBezTo>
                    <a:close/>
                  </a:path>
                </a:pathLst>
              </a:custGeom>
              <a:grpFill/>
              <a:ln w="6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C6A23F52-1E3A-40FA-87FB-A0AE6B678EFC}"/>
                </a:ext>
              </a:extLst>
            </p:cNvPr>
            <p:cNvGrpSpPr/>
            <p:nvPr/>
          </p:nvGrpSpPr>
          <p:grpSpPr>
            <a:xfrm>
              <a:off x="3861880" y="3154726"/>
              <a:ext cx="4259471" cy="601689"/>
              <a:chOff x="3861880" y="3154726"/>
              <a:chExt cx="4259471" cy="601689"/>
            </a:xfrm>
          </p:grpSpPr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735D6710-2694-43A6-89D0-7BFEF5E3FA5C}"/>
                  </a:ext>
                </a:extLst>
              </p:cNvPr>
              <p:cNvGrpSpPr/>
              <p:nvPr/>
            </p:nvGrpSpPr>
            <p:grpSpPr>
              <a:xfrm>
                <a:off x="3861880" y="3229949"/>
                <a:ext cx="416210" cy="526466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AF15B538-800D-4CDB-BF22-659489481866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3B4F134C-7946-4CB7-AC1A-4A3BE906FB20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66A0B8D4-3C7E-43A0-9F38-8B9FEB6B0AE6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6" name="Graphic 88">
                <a:extLst>
                  <a:ext uri="{FF2B5EF4-FFF2-40B4-BE49-F238E27FC236}">
                    <a16:creationId xmlns:a16="http://schemas.microsoft.com/office/drawing/2014/main" id="{5F2CBC4F-D5FA-444F-ADDC-D61E3FF51044}"/>
                  </a:ext>
                </a:extLst>
              </p:cNvPr>
              <p:cNvGrpSpPr/>
              <p:nvPr/>
            </p:nvGrpSpPr>
            <p:grpSpPr>
              <a:xfrm>
                <a:off x="6091238" y="3229491"/>
                <a:ext cx="820515" cy="526924"/>
                <a:chOff x="132878" y="3186506"/>
                <a:chExt cx="3142790" cy="2018260"/>
              </a:xfrm>
              <a:solidFill>
                <a:schemeClr val="bg1"/>
              </a:solidFill>
            </p:grpSpPr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BFA803AF-9E3C-4E09-B47D-3819E8A41CE0}"/>
                    </a:ext>
                  </a:extLst>
                </p:cNvPr>
                <p:cNvSpPr/>
                <p:nvPr/>
              </p:nvSpPr>
              <p:spPr>
                <a:xfrm>
                  <a:off x="779605" y="3829796"/>
                  <a:ext cx="2455" cy="245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24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71CA8BBB-CDDD-483E-8384-9CB5EC03F5BD}"/>
                    </a:ext>
                  </a:extLst>
                </p:cNvPr>
                <p:cNvSpPr/>
                <p:nvPr/>
              </p:nvSpPr>
              <p:spPr>
                <a:xfrm>
                  <a:off x="132878" y="3186506"/>
                  <a:ext cx="3142790" cy="2018260"/>
                </a:xfrm>
                <a:custGeom>
                  <a:avLst/>
                  <a:gdLst>
                    <a:gd name="connsiteX0" fmla="*/ 246 w 3142790"/>
                    <a:gd name="connsiteY0" fmla="*/ 1708892 h 2018259"/>
                    <a:gd name="connsiteX1" fmla="*/ 82498 w 3142790"/>
                    <a:gd name="connsiteY1" fmla="*/ 1709874 h 2018259"/>
                    <a:gd name="connsiteX2" fmla="*/ 112698 w 3142790"/>
                    <a:gd name="connsiteY2" fmla="*/ 1740811 h 2018259"/>
                    <a:gd name="connsiteX3" fmla="*/ 112698 w 3142790"/>
                    <a:gd name="connsiteY3" fmla="*/ 1771011 h 2018259"/>
                    <a:gd name="connsiteX4" fmla="*/ 115154 w 3142790"/>
                    <a:gd name="connsiteY4" fmla="*/ 1771993 h 2018259"/>
                    <a:gd name="connsiteX5" fmla="*/ 122274 w 3142790"/>
                    <a:gd name="connsiteY5" fmla="*/ 1760208 h 2018259"/>
                    <a:gd name="connsiteX6" fmla="*/ 627085 w 3142790"/>
                    <a:gd name="connsiteY6" fmla="*/ 860584 h 2018259"/>
                    <a:gd name="connsiteX7" fmla="*/ 948239 w 3142790"/>
                    <a:gd name="connsiteY7" fmla="*/ 384010 h 2018259"/>
                    <a:gd name="connsiteX8" fmla="*/ 1231090 w 3142790"/>
                    <a:gd name="connsiteY8" fmla="*/ 116872 h 2018259"/>
                    <a:gd name="connsiteX9" fmla="*/ 1494544 w 3142790"/>
                    <a:gd name="connsiteY9" fmla="*/ 5893 h 2018259"/>
                    <a:gd name="connsiteX10" fmla="*/ 1522534 w 3142790"/>
                    <a:gd name="connsiteY10" fmla="*/ 0 h 2018259"/>
                    <a:gd name="connsiteX11" fmla="*/ 1618291 w 3142790"/>
                    <a:gd name="connsiteY11" fmla="*/ 0 h 2018259"/>
                    <a:gd name="connsiteX12" fmla="*/ 1648737 w 3142790"/>
                    <a:gd name="connsiteY12" fmla="*/ 5893 h 2018259"/>
                    <a:gd name="connsiteX13" fmla="*/ 1944110 w 3142790"/>
                    <a:gd name="connsiteY13" fmla="*/ 139707 h 2018259"/>
                    <a:gd name="connsiteX14" fmla="*/ 2207074 w 3142790"/>
                    <a:gd name="connsiteY14" fmla="*/ 399724 h 2018259"/>
                    <a:gd name="connsiteX15" fmla="*/ 2529701 w 3142790"/>
                    <a:gd name="connsiteY15" fmla="*/ 888575 h 2018259"/>
                    <a:gd name="connsiteX16" fmla="*/ 3021989 w 3142790"/>
                    <a:gd name="connsiteY16" fmla="*/ 1761435 h 2018259"/>
                    <a:gd name="connsiteX17" fmla="*/ 3030583 w 3142790"/>
                    <a:gd name="connsiteY17" fmla="*/ 1771257 h 2018259"/>
                    <a:gd name="connsiteX18" fmla="*/ 3030583 w 3142790"/>
                    <a:gd name="connsiteY18" fmla="*/ 1735409 h 2018259"/>
                    <a:gd name="connsiteX19" fmla="*/ 3059555 w 3142790"/>
                    <a:gd name="connsiteY19" fmla="*/ 1706928 h 2018259"/>
                    <a:gd name="connsiteX20" fmla="*/ 3143036 w 3142790"/>
                    <a:gd name="connsiteY20" fmla="*/ 1706436 h 2018259"/>
                    <a:gd name="connsiteX21" fmla="*/ 3143281 w 3142790"/>
                    <a:gd name="connsiteY21" fmla="*/ 2009666 h 2018259"/>
                    <a:gd name="connsiteX22" fmla="*/ 3134442 w 3142790"/>
                    <a:gd name="connsiteY22" fmla="*/ 2018506 h 2018259"/>
                    <a:gd name="connsiteX23" fmla="*/ 3030092 w 3142790"/>
                    <a:gd name="connsiteY23" fmla="*/ 2018260 h 2018259"/>
                    <a:gd name="connsiteX24" fmla="*/ 3030828 w 3142790"/>
                    <a:gd name="connsiteY24" fmla="*/ 1961788 h 2018259"/>
                    <a:gd name="connsiteX25" fmla="*/ 3024199 w 3142790"/>
                    <a:gd name="connsiteY25" fmla="*/ 1944846 h 2018259"/>
                    <a:gd name="connsiteX26" fmla="*/ 2545660 w 3142790"/>
                    <a:gd name="connsiteY26" fmla="*/ 1109306 h 2018259"/>
                    <a:gd name="connsiteX27" fmla="*/ 2458006 w 3142790"/>
                    <a:gd name="connsiteY27" fmla="*/ 956095 h 2018259"/>
                    <a:gd name="connsiteX28" fmla="*/ 2444747 w 3142790"/>
                    <a:gd name="connsiteY28" fmla="*/ 942346 h 2018259"/>
                    <a:gd name="connsiteX29" fmla="*/ 1719450 w 3142790"/>
                    <a:gd name="connsiteY29" fmla="*/ 494007 h 2018259"/>
                    <a:gd name="connsiteX30" fmla="*/ 1637934 w 3142790"/>
                    <a:gd name="connsiteY30" fmla="*/ 443919 h 2018259"/>
                    <a:gd name="connsiteX31" fmla="*/ 1504611 w 3142790"/>
                    <a:gd name="connsiteY31" fmla="*/ 443919 h 2018259"/>
                    <a:gd name="connsiteX32" fmla="*/ 1345998 w 3142790"/>
                    <a:gd name="connsiteY32" fmla="*/ 542131 h 2018259"/>
                    <a:gd name="connsiteX33" fmla="*/ 700744 w 3142790"/>
                    <a:gd name="connsiteY33" fmla="*/ 940873 h 2018259"/>
                    <a:gd name="connsiteX34" fmla="*/ 684048 w 3142790"/>
                    <a:gd name="connsiteY34" fmla="*/ 958305 h 2018259"/>
                    <a:gd name="connsiteX35" fmla="*/ 120064 w 3142790"/>
                    <a:gd name="connsiteY35" fmla="*/ 1942882 h 2018259"/>
                    <a:gd name="connsiteX36" fmla="*/ 112453 w 3142790"/>
                    <a:gd name="connsiteY36" fmla="*/ 1971855 h 2018259"/>
                    <a:gd name="connsiteX37" fmla="*/ 113190 w 3142790"/>
                    <a:gd name="connsiteY37" fmla="*/ 2018506 h 2018259"/>
                    <a:gd name="connsiteX38" fmla="*/ 8839 w 3142790"/>
                    <a:gd name="connsiteY38" fmla="*/ 2018751 h 2018259"/>
                    <a:gd name="connsiteX39" fmla="*/ 0 w 3142790"/>
                    <a:gd name="connsiteY39" fmla="*/ 2009912 h 2018259"/>
                    <a:gd name="connsiteX40" fmla="*/ 246 w 3142790"/>
                    <a:gd name="connsiteY40" fmla="*/ 1708892 h 2018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3142790" h="2018259">
                      <a:moveTo>
                        <a:pt x="246" y="1708892"/>
                      </a:moveTo>
                      <a:cubicBezTo>
                        <a:pt x="27745" y="1709137"/>
                        <a:pt x="54999" y="1709628"/>
                        <a:pt x="82498" y="1709874"/>
                      </a:cubicBezTo>
                      <a:cubicBezTo>
                        <a:pt x="112698" y="1710119"/>
                        <a:pt x="112698" y="1709874"/>
                        <a:pt x="112698" y="1740811"/>
                      </a:cubicBezTo>
                      <a:cubicBezTo>
                        <a:pt x="112698" y="1750877"/>
                        <a:pt x="112698" y="1760944"/>
                        <a:pt x="112698" y="1771011"/>
                      </a:cubicBezTo>
                      <a:cubicBezTo>
                        <a:pt x="113435" y="1771257"/>
                        <a:pt x="114417" y="1771502"/>
                        <a:pt x="115154" y="1771993"/>
                      </a:cubicBezTo>
                      <a:cubicBezTo>
                        <a:pt x="117609" y="1768065"/>
                        <a:pt x="119819" y="1764136"/>
                        <a:pt x="122274" y="1760208"/>
                      </a:cubicBezTo>
                      <a:cubicBezTo>
                        <a:pt x="290463" y="1460415"/>
                        <a:pt x="458160" y="1160131"/>
                        <a:pt x="627085" y="860584"/>
                      </a:cubicBezTo>
                      <a:cubicBezTo>
                        <a:pt x="721614" y="693378"/>
                        <a:pt x="825473" y="532310"/>
                        <a:pt x="948239" y="384010"/>
                      </a:cubicBezTo>
                      <a:cubicBezTo>
                        <a:pt x="1031474" y="283342"/>
                        <a:pt x="1122320" y="190777"/>
                        <a:pt x="1231090" y="116872"/>
                      </a:cubicBezTo>
                      <a:cubicBezTo>
                        <a:pt x="1311378" y="62119"/>
                        <a:pt x="1397805" y="21607"/>
                        <a:pt x="1494544" y="5893"/>
                      </a:cubicBezTo>
                      <a:cubicBezTo>
                        <a:pt x="1503874" y="4420"/>
                        <a:pt x="1513941" y="5893"/>
                        <a:pt x="1522534" y="0"/>
                      </a:cubicBezTo>
                      <a:cubicBezTo>
                        <a:pt x="1554453" y="0"/>
                        <a:pt x="1586372" y="0"/>
                        <a:pt x="1618291" y="0"/>
                      </a:cubicBezTo>
                      <a:cubicBezTo>
                        <a:pt x="1627867" y="5156"/>
                        <a:pt x="1638670" y="4420"/>
                        <a:pt x="1648737" y="5893"/>
                      </a:cubicBezTo>
                      <a:cubicBezTo>
                        <a:pt x="1759226" y="23816"/>
                        <a:pt x="1855474" y="73659"/>
                        <a:pt x="1944110" y="139707"/>
                      </a:cubicBezTo>
                      <a:cubicBezTo>
                        <a:pt x="2044041" y="213857"/>
                        <a:pt x="2128995" y="303230"/>
                        <a:pt x="2207074" y="399724"/>
                      </a:cubicBezTo>
                      <a:cubicBezTo>
                        <a:pt x="2330575" y="552198"/>
                        <a:pt x="2433698" y="718176"/>
                        <a:pt x="2529701" y="888575"/>
                      </a:cubicBezTo>
                      <a:cubicBezTo>
                        <a:pt x="2693469" y="1179528"/>
                        <a:pt x="2857729" y="1470482"/>
                        <a:pt x="3021989" y="1761435"/>
                      </a:cubicBezTo>
                      <a:cubicBezTo>
                        <a:pt x="3023953" y="1764873"/>
                        <a:pt x="3026163" y="1768065"/>
                        <a:pt x="3030583" y="1771257"/>
                      </a:cubicBezTo>
                      <a:cubicBezTo>
                        <a:pt x="3030583" y="1759225"/>
                        <a:pt x="3030583" y="1747440"/>
                        <a:pt x="3030583" y="1735409"/>
                      </a:cubicBezTo>
                      <a:cubicBezTo>
                        <a:pt x="3030583" y="1706928"/>
                        <a:pt x="3030583" y="1707173"/>
                        <a:pt x="3059555" y="1706928"/>
                      </a:cubicBezTo>
                      <a:cubicBezTo>
                        <a:pt x="3087300" y="1706928"/>
                        <a:pt x="3115291" y="1706682"/>
                        <a:pt x="3143036" y="1706436"/>
                      </a:cubicBezTo>
                      <a:cubicBezTo>
                        <a:pt x="3143036" y="1807595"/>
                        <a:pt x="3143036" y="1908508"/>
                        <a:pt x="3143281" y="2009666"/>
                      </a:cubicBezTo>
                      <a:cubicBezTo>
                        <a:pt x="3143281" y="2017032"/>
                        <a:pt x="3141808" y="2018506"/>
                        <a:pt x="3134442" y="2018506"/>
                      </a:cubicBezTo>
                      <a:cubicBezTo>
                        <a:pt x="3099577" y="2018015"/>
                        <a:pt x="3064957" y="2018260"/>
                        <a:pt x="3030092" y="2018260"/>
                      </a:cubicBezTo>
                      <a:cubicBezTo>
                        <a:pt x="3030337" y="1999354"/>
                        <a:pt x="3030337" y="1980694"/>
                        <a:pt x="3030828" y="1961788"/>
                      </a:cubicBezTo>
                      <a:cubicBezTo>
                        <a:pt x="3031074" y="1955159"/>
                        <a:pt x="3027145" y="1950248"/>
                        <a:pt x="3024199" y="1944846"/>
                      </a:cubicBezTo>
                      <a:cubicBezTo>
                        <a:pt x="2864604" y="1666169"/>
                        <a:pt x="2705255" y="1387738"/>
                        <a:pt x="2545660" y="1109306"/>
                      </a:cubicBezTo>
                      <a:cubicBezTo>
                        <a:pt x="2516442" y="1058236"/>
                        <a:pt x="2486978" y="1007166"/>
                        <a:pt x="2458006" y="956095"/>
                      </a:cubicBezTo>
                      <a:cubicBezTo>
                        <a:pt x="2454568" y="950203"/>
                        <a:pt x="2450394" y="945783"/>
                        <a:pt x="2444747" y="942346"/>
                      </a:cubicBezTo>
                      <a:cubicBezTo>
                        <a:pt x="2202900" y="793063"/>
                        <a:pt x="1961052" y="643535"/>
                        <a:pt x="1719450" y="494007"/>
                      </a:cubicBezTo>
                      <a:cubicBezTo>
                        <a:pt x="1692442" y="477311"/>
                        <a:pt x="1665679" y="459878"/>
                        <a:pt x="1637934" y="443919"/>
                      </a:cubicBezTo>
                      <a:cubicBezTo>
                        <a:pt x="1593738" y="418875"/>
                        <a:pt x="1548315" y="418384"/>
                        <a:pt x="1504611" y="443919"/>
                      </a:cubicBezTo>
                      <a:cubicBezTo>
                        <a:pt x="1451085" y="475347"/>
                        <a:pt x="1399033" y="509476"/>
                        <a:pt x="1345998" y="542131"/>
                      </a:cubicBezTo>
                      <a:cubicBezTo>
                        <a:pt x="1130913" y="674963"/>
                        <a:pt x="915829" y="808041"/>
                        <a:pt x="700744" y="940873"/>
                      </a:cubicBezTo>
                      <a:cubicBezTo>
                        <a:pt x="693624" y="945292"/>
                        <a:pt x="688467" y="950939"/>
                        <a:pt x="684048" y="958305"/>
                      </a:cubicBezTo>
                      <a:cubicBezTo>
                        <a:pt x="496217" y="1286579"/>
                        <a:pt x="308386" y="1614608"/>
                        <a:pt x="120064" y="1942882"/>
                      </a:cubicBezTo>
                      <a:cubicBezTo>
                        <a:pt x="114663" y="1952212"/>
                        <a:pt x="111716" y="1961052"/>
                        <a:pt x="112453" y="1971855"/>
                      </a:cubicBezTo>
                      <a:cubicBezTo>
                        <a:pt x="113190" y="1987323"/>
                        <a:pt x="112944" y="2003037"/>
                        <a:pt x="113190" y="2018506"/>
                      </a:cubicBezTo>
                      <a:cubicBezTo>
                        <a:pt x="78324" y="2018506"/>
                        <a:pt x="43704" y="2018260"/>
                        <a:pt x="8839" y="2018751"/>
                      </a:cubicBezTo>
                      <a:cubicBezTo>
                        <a:pt x="1473" y="2018751"/>
                        <a:pt x="0" y="2017278"/>
                        <a:pt x="0" y="2009912"/>
                      </a:cubicBezTo>
                      <a:cubicBezTo>
                        <a:pt x="246" y="1909490"/>
                        <a:pt x="246" y="1809068"/>
                        <a:pt x="246" y="1708892"/>
                      </a:cubicBezTo>
                      <a:close/>
                    </a:path>
                  </a:pathLst>
                </a:custGeom>
                <a:grpFill/>
                <a:ln w="24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8A4246C7-CE62-4896-A078-9656E61CA8E5}"/>
                    </a:ext>
                  </a:extLst>
                </p:cNvPr>
                <p:cNvSpPr/>
                <p:nvPr/>
              </p:nvSpPr>
              <p:spPr>
                <a:xfrm>
                  <a:off x="481108" y="3932427"/>
                  <a:ext cx="2445483" cy="1215376"/>
                </a:xfrm>
                <a:custGeom>
                  <a:avLst/>
                  <a:gdLst>
                    <a:gd name="connsiteX0" fmla="*/ 824669 w 2445483"/>
                    <a:gd name="connsiteY0" fmla="*/ 0 h 1215375"/>
                    <a:gd name="connsiteX1" fmla="*/ 809938 w 2445483"/>
                    <a:gd name="connsiteY1" fmla="*/ 149037 h 1215375"/>
                    <a:gd name="connsiteX2" fmla="*/ 781456 w 2445483"/>
                    <a:gd name="connsiteY2" fmla="*/ 434834 h 1215375"/>
                    <a:gd name="connsiteX3" fmla="*/ 747573 w 2445483"/>
                    <a:gd name="connsiteY3" fmla="*/ 771702 h 1215375"/>
                    <a:gd name="connsiteX4" fmla="*/ 776791 w 2445483"/>
                    <a:gd name="connsiteY4" fmla="*/ 875562 h 1215375"/>
                    <a:gd name="connsiteX5" fmla="*/ 857325 w 2445483"/>
                    <a:gd name="connsiteY5" fmla="*/ 910918 h 1215375"/>
                    <a:gd name="connsiteX6" fmla="*/ 1595144 w 2445483"/>
                    <a:gd name="connsiteY6" fmla="*/ 910918 h 1215375"/>
                    <a:gd name="connsiteX7" fmla="*/ 1706124 w 2445483"/>
                    <a:gd name="connsiteY7" fmla="*/ 787416 h 1215375"/>
                    <a:gd name="connsiteX8" fmla="*/ 1640322 w 2445483"/>
                    <a:gd name="connsiteY8" fmla="*/ 150265 h 1215375"/>
                    <a:gd name="connsiteX9" fmla="*/ 1626572 w 2445483"/>
                    <a:gd name="connsiteY9" fmla="*/ 18415 h 1215375"/>
                    <a:gd name="connsiteX10" fmla="*/ 1625344 w 2445483"/>
                    <a:gd name="connsiteY10" fmla="*/ 0 h 1215375"/>
                    <a:gd name="connsiteX11" fmla="*/ 1679361 w 2445483"/>
                    <a:gd name="connsiteY11" fmla="*/ 33147 h 1215375"/>
                    <a:gd name="connsiteX12" fmla="*/ 2015001 w 2445483"/>
                    <a:gd name="connsiteY12" fmla="*/ 239147 h 1215375"/>
                    <a:gd name="connsiteX13" fmla="*/ 2031452 w 2445483"/>
                    <a:gd name="connsiteY13" fmla="*/ 257807 h 1215375"/>
                    <a:gd name="connsiteX14" fmla="*/ 2443206 w 2445483"/>
                    <a:gd name="connsiteY14" fmla="*/ 1200644 h 1215375"/>
                    <a:gd name="connsiteX15" fmla="*/ 2432894 w 2445483"/>
                    <a:gd name="connsiteY15" fmla="*/ 1216112 h 1215375"/>
                    <a:gd name="connsiteX16" fmla="*/ 14664 w 2445483"/>
                    <a:gd name="connsiteY16" fmla="*/ 1216112 h 1215375"/>
                    <a:gd name="connsiteX17" fmla="*/ 4107 w 2445483"/>
                    <a:gd name="connsiteY17" fmla="*/ 1200889 h 1215375"/>
                    <a:gd name="connsiteX18" fmla="*/ 416107 w 2445483"/>
                    <a:gd name="connsiteY18" fmla="*/ 258052 h 1215375"/>
                    <a:gd name="connsiteX19" fmla="*/ 429365 w 2445483"/>
                    <a:gd name="connsiteY19" fmla="*/ 241111 h 1215375"/>
                    <a:gd name="connsiteX20" fmla="*/ 818040 w 2445483"/>
                    <a:gd name="connsiteY20" fmla="*/ 4174 h 1215375"/>
                    <a:gd name="connsiteX21" fmla="*/ 824669 w 2445483"/>
                    <a:gd name="connsiteY21" fmla="*/ 0 h 1215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445483" h="1215375">
                      <a:moveTo>
                        <a:pt x="824669" y="0"/>
                      </a:moveTo>
                      <a:cubicBezTo>
                        <a:pt x="819513" y="51561"/>
                        <a:pt x="814848" y="100422"/>
                        <a:pt x="809938" y="149037"/>
                      </a:cubicBezTo>
                      <a:cubicBezTo>
                        <a:pt x="800362" y="244303"/>
                        <a:pt x="790786" y="339569"/>
                        <a:pt x="781456" y="434834"/>
                      </a:cubicBezTo>
                      <a:cubicBezTo>
                        <a:pt x="770162" y="547042"/>
                        <a:pt x="759358" y="659495"/>
                        <a:pt x="747573" y="771702"/>
                      </a:cubicBezTo>
                      <a:cubicBezTo>
                        <a:pt x="743399" y="810741"/>
                        <a:pt x="749537" y="845852"/>
                        <a:pt x="776791" y="875562"/>
                      </a:cubicBezTo>
                      <a:cubicBezTo>
                        <a:pt x="798398" y="898887"/>
                        <a:pt x="825160" y="910918"/>
                        <a:pt x="857325" y="910918"/>
                      </a:cubicBezTo>
                      <a:cubicBezTo>
                        <a:pt x="1103347" y="910918"/>
                        <a:pt x="1349123" y="910918"/>
                        <a:pt x="1595144" y="910918"/>
                      </a:cubicBezTo>
                      <a:cubicBezTo>
                        <a:pt x="1660210" y="910918"/>
                        <a:pt x="1712753" y="852236"/>
                        <a:pt x="1706124" y="787416"/>
                      </a:cubicBezTo>
                      <a:cubicBezTo>
                        <a:pt x="1684272" y="575032"/>
                        <a:pt x="1662174" y="362648"/>
                        <a:pt x="1640322" y="150265"/>
                      </a:cubicBezTo>
                      <a:cubicBezTo>
                        <a:pt x="1635657" y="106315"/>
                        <a:pt x="1630991" y="62365"/>
                        <a:pt x="1626572" y="18415"/>
                      </a:cubicBezTo>
                      <a:cubicBezTo>
                        <a:pt x="1626081" y="13013"/>
                        <a:pt x="1625835" y="7366"/>
                        <a:pt x="1625344" y="0"/>
                      </a:cubicBezTo>
                      <a:cubicBezTo>
                        <a:pt x="1644496" y="11786"/>
                        <a:pt x="1661928" y="22343"/>
                        <a:pt x="1679361" y="33147"/>
                      </a:cubicBezTo>
                      <a:cubicBezTo>
                        <a:pt x="1791323" y="101895"/>
                        <a:pt x="1903039" y="170644"/>
                        <a:pt x="2015001" y="239147"/>
                      </a:cubicBezTo>
                      <a:cubicBezTo>
                        <a:pt x="2022613" y="243812"/>
                        <a:pt x="2027769" y="249459"/>
                        <a:pt x="2031452" y="257807"/>
                      </a:cubicBezTo>
                      <a:cubicBezTo>
                        <a:pt x="2168703" y="572086"/>
                        <a:pt x="2305955" y="886365"/>
                        <a:pt x="2443206" y="1200644"/>
                      </a:cubicBezTo>
                      <a:cubicBezTo>
                        <a:pt x="2449836" y="1216112"/>
                        <a:pt x="2449836" y="1216112"/>
                        <a:pt x="2432894" y="1216112"/>
                      </a:cubicBezTo>
                      <a:cubicBezTo>
                        <a:pt x="1626818" y="1216112"/>
                        <a:pt x="820741" y="1216112"/>
                        <a:pt x="14664" y="1216112"/>
                      </a:cubicBezTo>
                      <a:cubicBezTo>
                        <a:pt x="-2523" y="1216112"/>
                        <a:pt x="-2523" y="1216112"/>
                        <a:pt x="4107" y="1200889"/>
                      </a:cubicBezTo>
                      <a:cubicBezTo>
                        <a:pt x="141358" y="886610"/>
                        <a:pt x="278855" y="572332"/>
                        <a:pt x="416107" y="258052"/>
                      </a:cubicBezTo>
                      <a:cubicBezTo>
                        <a:pt x="419053" y="251178"/>
                        <a:pt x="422491" y="245285"/>
                        <a:pt x="429365" y="241111"/>
                      </a:cubicBezTo>
                      <a:cubicBezTo>
                        <a:pt x="559005" y="162296"/>
                        <a:pt x="688400" y="83235"/>
                        <a:pt x="818040" y="4174"/>
                      </a:cubicBezTo>
                      <a:cubicBezTo>
                        <a:pt x="819022" y="3192"/>
                        <a:pt x="820741" y="2210"/>
                        <a:pt x="824669" y="0"/>
                      </a:cubicBezTo>
                      <a:close/>
                    </a:path>
                  </a:pathLst>
                </a:custGeom>
                <a:grpFill/>
                <a:ln w="24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42FD4FA4-CBF8-4E28-941D-078F38C99CA5}"/>
                  </a:ext>
                </a:extLst>
              </p:cNvPr>
              <p:cNvGrpSpPr/>
              <p:nvPr/>
            </p:nvGrpSpPr>
            <p:grpSpPr>
              <a:xfrm>
                <a:off x="4235432" y="3321426"/>
                <a:ext cx="343891" cy="434989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0EFAFBAC-F069-4A05-B8FD-E56EB66713A5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D7C9C9B8-CCA4-4779-9271-0A855E371F30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A67138A0-3B1F-4002-BDB6-B9012259A05F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id="{6E20F5FD-1FBF-4920-BE85-22B6CB285D04}"/>
                  </a:ext>
                </a:extLst>
              </p:cNvPr>
              <p:cNvGrpSpPr/>
              <p:nvPr/>
            </p:nvGrpSpPr>
            <p:grpSpPr>
              <a:xfrm>
                <a:off x="4569846" y="3154726"/>
                <a:ext cx="475680" cy="601689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AC641979-D0C6-4A40-B14A-D4FC1AA49896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D2B73018-701E-400A-8176-BF94FFA0B2CB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5D6BE721-E058-4827-99BB-2B8CD7D094CF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D7B010F8-7A56-491B-877E-FED96F8EDB2D}"/>
                  </a:ext>
                </a:extLst>
              </p:cNvPr>
              <p:cNvGrpSpPr/>
              <p:nvPr/>
            </p:nvGrpSpPr>
            <p:grpSpPr>
              <a:xfrm>
                <a:off x="5027148" y="3321426"/>
                <a:ext cx="343891" cy="434989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3A72E7D5-1062-43EF-900C-0D986A5FAAA2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" name="Freeform: Shape 216">
                  <a:extLst>
                    <a:ext uri="{FF2B5EF4-FFF2-40B4-BE49-F238E27FC236}">
                      <a16:creationId xmlns:a16="http://schemas.microsoft.com/office/drawing/2014/main" id="{C805F6D9-357E-4E00-B7EF-38A6A292D771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7335A25A-DBFB-4720-B211-E4311706C7EE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F8A91DB5-57DD-41C7-8082-BF5E3A4C21B7}"/>
                  </a:ext>
                </a:extLst>
              </p:cNvPr>
              <p:cNvGrpSpPr/>
              <p:nvPr/>
            </p:nvGrpSpPr>
            <p:grpSpPr>
              <a:xfrm>
                <a:off x="5809667" y="3428150"/>
                <a:ext cx="259518" cy="328265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370F20EC-A136-4E62-91DC-05BAF263B767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4" name="Freeform: Shape 213">
                  <a:extLst>
                    <a:ext uri="{FF2B5EF4-FFF2-40B4-BE49-F238E27FC236}">
                      <a16:creationId xmlns:a16="http://schemas.microsoft.com/office/drawing/2014/main" id="{4EDD2324-2AB7-437A-AE47-930563B818C4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" name="Freeform: Shape 214">
                  <a:extLst>
                    <a:ext uri="{FF2B5EF4-FFF2-40B4-BE49-F238E27FC236}">
                      <a16:creationId xmlns:a16="http://schemas.microsoft.com/office/drawing/2014/main" id="{3AE9E306-269A-4365-9DB0-3598528CF57B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94671291-63FB-4E9E-A150-3E4D91394FAA}"/>
                  </a:ext>
                </a:extLst>
              </p:cNvPr>
              <p:cNvGrpSpPr/>
              <p:nvPr/>
            </p:nvGrpSpPr>
            <p:grpSpPr>
              <a:xfrm>
                <a:off x="7135245" y="3428150"/>
                <a:ext cx="259518" cy="328265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3543CBBD-5B15-4F41-AABF-59291EDBE958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D5FCE739-CC73-40A5-AC2B-94761ED76F09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2" name="Freeform: Shape 211">
                  <a:extLst>
                    <a:ext uri="{FF2B5EF4-FFF2-40B4-BE49-F238E27FC236}">
                      <a16:creationId xmlns:a16="http://schemas.microsoft.com/office/drawing/2014/main" id="{2CD4ABA5-E83A-4478-A368-C2EEF035027A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9F26BFE1-46F3-456B-B0CD-5F6CA2C01C0A}"/>
                  </a:ext>
                </a:extLst>
              </p:cNvPr>
              <p:cNvGrpSpPr/>
              <p:nvPr/>
            </p:nvGrpSpPr>
            <p:grpSpPr>
              <a:xfrm>
                <a:off x="7440616" y="3266131"/>
                <a:ext cx="387606" cy="490284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7DA012CC-6FD2-44B8-A939-4B98F3F6C273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912C31AA-F778-4ED5-99A6-0E1BBD852198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666A71A6-0B5A-493F-BF2E-A52324AB2279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636688D4-87F2-423E-950F-0690D598A3E5}"/>
                  </a:ext>
                </a:extLst>
              </p:cNvPr>
              <p:cNvGrpSpPr/>
              <p:nvPr/>
            </p:nvGrpSpPr>
            <p:grpSpPr>
              <a:xfrm>
                <a:off x="7776927" y="3320752"/>
                <a:ext cx="344424" cy="435663"/>
                <a:chOff x="10299941" y="2432122"/>
                <a:chExt cx="373176" cy="612113"/>
              </a:xfrm>
              <a:solidFill>
                <a:schemeClr val="bg1"/>
              </a:solidFill>
            </p:grpSpPr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B394E687-61E0-4475-9C08-000C18AF42B3}"/>
                    </a:ext>
                  </a:extLst>
                </p:cNvPr>
                <p:cNvSpPr/>
                <p:nvPr/>
              </p:nvSpPr>
              <p:spPr>
                <a:xfrm>
                  <a:off x="10345551" y="2432122"/>
                  <a:ext cx="279882" cy="253967"/>
                </a:xfrm>
                <a:custGeom>
                  <a:avLst/>
                  <a:gdLst>
                    <a:gd name="connsiteX0" fmla="*/ 141496 w 279882"/>
                    <a:gd name="connsiteY0" fmla="*/ 0 h 253967"/>
                    <a:gd name="connsiteX1" fmla="*/ 0 w 279882"/>
                    <a:gd name="connsiteY1" fmla="*/ 258632 h 253967"/>
                    <a:gd name="connsiteX2" fmla="*/ 282992 w 279882"/>
                    <a:gd name="connsiteY2" fmla="*/ 258632 h 253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882" h="253967">
                      <a:moveTo>
                        <a:pt x="141496" y="0"/>
                      </a:moveTo>
                      <a:lnTo>
                        <a:pt x="0" y="258632"/>
                      </a:lnTo>
                      <a:lnTo>
                        <a:pt x="282992" y="258632"/>
                      </a:lnTo>
                      <a:close/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BE906FF0-260B-4EDE-BF17-A8CCAFFEB0D8}"/>
                    </a:ext>
                  </a:extLst>
                </p:cNvPr>
                <p:cNvSpPr/>
                <p:nvPr/>
              </p:nvSpPr>
              <p:spPr>
                <a:xfrm>
                  <a:off x="10319636" y="2555996"/>
                  <a:ext cx="331712" cy="305797"/>
                </a:xfrm>
                <a:custGeom>
                  <a:avLst/>
                  <a:gdLst>
                    <a:gd name="connsiteX0" fmla="*/ 334822 w 331712"/>
                    <a:gd name="connsiteY0" fmla="*/ 306316 h 305797"/>
                    <a:gd name="connsiteX1" fmla="*/ 167411 w 331712"/>
                    <a:gd name="connsiteY1" fmla="*/ 0 h 305797"/>
                    <a:gd name="connsiteX2" fmla="*/ 0 w 331712"/>
                    <a:gd name="connsiteY2" fmla="*/ 306316 h 305797"/>
                    <a:gd name="connsiteX3" fmla="*/ 334822 w 331712"/>
                    <a:gd name="connsiteY3" fmla="*/ 306316 h 30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712" h="305797">
                      <a:moveTo>
                        <a:pt x="334822" y="306316"/>
                      </a:moveTo>
                      <a:lnTo>
                        <a:pt x="167411" y="0"/>
                      </a:lnTo>
                      <a:lnTo>
                        <a:pt x="0" y="306316"/>
                      </a:lnTo>
                      <a:lnTo>
                        <a:pt x="334822" y="306316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" name="Freeform: Shape 205">
                  <a:extLst>
                    <a:ext uri="{FF2B5EF4-FFF2-40B4-BE49-F238E27FC236}">
                      <a16:creationId xmlns:a16="http://schemas.microsoft.com/office/drawing/2014/main" id="{25E88C46-147D-4FD8-A3E0-61867DC54048}"/>
                    </a:ext>
                  </a:extLst>
                </p:cNvPr>
                <p:cNvSpPr/>
                <p:nvPr/>
              </p:nvSpPr>
              <p:spPr>
                <a:xfrm>
                  <a:off x="10299941" y="2702157"/>
                  <a:ext cx="373176" cy="342078"/>
                </a:xfrm>
                <a:custGeom>
                  <a:avLst/>
                  <a:gdLst>
                    <a:gd name="connsiteX0" fmla="*/ 374213 w 373176"/>
                    <a:gd name="connsiteY0" fmla="*/ 342597 h 342078"/>
                    <a:gd name="connsiteX1" fmla="*/ 187106 w 373176"/>
                    <a:gd name="connsiteY1" fmla="*/ 0 h 342078"/>
                    <a:gd name="connsiteX2" fmla="*/ 0 w 373176"/>
                    <a:gd name="connsiteY2" fmla="*/ 342597 h 342078"/>
                    <a:gd name="connsiteX3" fmla="*/ 374213 w 373176"/>
                    <a:gd name="connsiteY3" fmla="*/ 342597 h 342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176" h="342078">
                      <a:moveTo>
                        <a:pt x="374213" y="342597"/>
                      </a:moveTo>
                      <a:lnTo>
                        <a:pt x="187106" y="0"/>
                      </a:lnTo>
                      <a:lnTo>
                        <a:pt x="0" y="342597"/>
                      </a:lnTo>
                      <a:lnTo>
                        <a:pt x="374213" y="342597"/>
                      </a:lnTo>
                    </a:path>
                  </a:pathLst>
                </a:custGeom>
                <a:grpFill/>
                <a:ln w="51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60" name="Graphic 1">
            <a:extLst>
              <a:ext uri="{FF2B5EF4-FFF2-40B4-BE49-F238E27FC236}">
                <a16:creationId xmlns:a16="http://schemas.microsoft.com/office/drawing/2014/main" id="{ABB3E39E-0FFB-4BAE-9404-F552E87E6443}"/>
              </a:ext>
            </a:extLst>
          </p:cNvPr>
          <p:cNvGrpSpPr/>
          <p:nvPr/>
        </p:nvGrpSpPr>
        <p:grpSpPr>
          <a:xfrm>
            <a:off x="5160272" y="4682056"/>
            <a:ext cx="3282774" cy="1873839"/>
            <a:chOff x="85725" y="0"/>
            <a:chExt cx="12016740" cy="6859270"/>
          </a:xfrm>
        </p:grpSpPr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7D4A0402-F141-4674-9D5C-F5A76681A091}"/>
                </a:ext>
              </a:extLst>
            </p:cNvPr>
            <p:cNvSpPr/>
            <p:nvPr/>
          </p:nvSpPr>
          <p:spPr>
            <a:xfrm>
              <a:off x="144543" y="261104"/>
              <a:ext cx="11957050" cy="5829300"/>
            </a:xfrm>
            <a:custGeom>
              <a:avLst/>
              <a:gdLst>
                <a:gd name="connsiteX0" fmla="*/ 11943317 w 11957050"/>
                <a:gd name="connsiteY0" fmla="*/ 3431422 h 5829300"/>
                <a:gd name="connsiteX1" fmla="*/ 11938872 w 11957050"/>
                <a:gd name="connsiteY1" fmla="*/ 824111 h 5829300"/>
                <a:gd name="connsiteX2" fmla="*/ 11927442 w 11957050"/>
                <a:gd name="connsiteY2" fmla="*/ 787917 h 5829300"/>
                <a:gd name="connsiteX3" fmla="*/ 11922362 w 11957050"/>
                <a:gd name="connsiteY3" fmla="*/ 780297 h 5829300"/>
                <a:gd name="connsiteX4" fmla="*/ 11348322 w 11957050"/>
                <a:gd name="connsiteY4" fmla="*/ 330716 h 5829300"/>
                <a:gd name="connsiteX5" fmla="*/ 11044792 w 11957050"/>
                <a:gd name="connsiteY5" fmla="*/ 190381 h 5829300"/>
                <a:gd name="connsiteX6" fmla="*/ 10150712 w 11957050"/>
                <a:gd name="connsiteY6" fmla="*/ 61476 h 5829300"/>
                <a:gd name="connsiteX7" fmla="*/ 8470502 w 11957050"/>
                <a:gd name="connsiteY7" fmla="*/ 70367 h 5829300"/>
                <a:gd name="connsiteX8" fmla="*/ 6268957 w 11957050"/>
                <a:gd name="connsiteY8" fmla="*/ 83067 h 5829300"/>
                <a:gd name="connsiteX9" fmla="*/ 5799692 w 11957050"/>
                <a:gd name="connsiteY9" fmla="*/ 48776 h 5829300"/>
                <a:gd name="connsiteX10" fmla="*/ 4647167 w 11957050"/>
                <a:gd name="connsiteY10" fmla="*/ 17662 h 5829300"/>
                <a:gd name="connsiteX11" fmla="*/ 3344147 w 11957050"/>
                <a:gd name="connsiteY11" fmla="*/ 93226 h 5829300"/>
                <a:gd name="connsiteX12" fmla="*/ 2423397 w 11957050"/>
                <a:gd name="connsiteY12" fmla="*/ 258962 h 5829300"/>
                <a:gd name="connsiteX13" fmla="*/ 825737 w 11957050"/>
                <a:gd name="connsiteY13" fmla="*/ 585986 h 5829300"/>
                <a:gd name="connsiteX14" fmla="*/ 632697 w 11957050"/>
                <a:gd name="connsiteY14" fmla="*/ 746007 h 5829300"/>
                <a:gd name="connsiteX15" fmla="*/ 155177 w 11957050"/>
                <a:gd name="connsiteY15" fmla="*/ 1383547 h 5829300"/>
                <a:gd name="connsiteX16" fmla="*/ 141207 w 11957050"/>
                <a:gd name="connsiteY16" fmla="*/ 1427362 h 5829300"/>
                <a:gd name="connsiteX17" fmla="*/ 252967 w 11957050"/>
                <a:gd name="connsiteY17" fmla="*/ 2101097 h 5829300"/>
                <a:gd name="connsiteX18" fmla="*/ 750807 w 11957050"/>
                <a:gd name="connsiteY18" fmla="*/ 2219207 h 5829300"/>
                <a:gd name="connsiteX19" fmla="*/ 1113392 w 11957050"/>
                <a:gd name="connsiteY19" fmla="*/ 2284612 h 5829300"/>
                <a:gd name="connsiteX20" fmla="*/ 854947 w 11957050"/>
                <a:gd name="connsiteY20" fmla="*/ 2638307 h 5829300"/>
                <a:gd name="connsiteX21" fmla="*/ 120887 w 11957050"/>
                <a:gd name="connsiteY21" fmla="*/ 3693677 h 5829300"/>
                <a:gd name="connsiteX22" fmla="*/ 83422 w 11957050"/>
                <a:gd name="connsiteY22" fmla="*/ 5794257 h 5829300"/>
                <a:gd name="connsiteX23" fmla="*/ 1014967 w 11957050"/>
                <a:gd name="connsiteY23" fmla="*/ 5797432 h 5829300"/>
                <a:gd name="connsiteX24" fmla="*/ 1208007 w 11957050"/>
                <a:gd name="connsiteY24" fmla="*/ 5446912 h 5829300"/>
                <a:gd name="connsiteX25" fmla="*/ 1452482 w 11957050"/>
                <a:gd name="connsiteY25" fmla="*/ 5001777 h 5829300"/>
                <a:gd name="connsiteX26" fmla="*/ 1790937 w 11957050"/>
                <a:gd name="connsiteY26" fmla="*/ 4782702 h 5829300"/>
                <a:gd name="connsiteX27" fmla="*/ 2249407 w 11957050"/>
                <a:gd name="connsiteY27" fmla="*/ 4781432 h 5829300"/>
                <a:gd name="connsiteX28" fmla="*/ 2549127 w 11957050"/>
                <a:gd name="connsiteY28" fmla="*/ 4962407 h 5829300"/>
                <a:gd name="connsiteX29" fmla="*/ 2759312 w 11957050"/>
                <a:gd name="connsiteY29" fmla="*/ 5252602 h 5829300"/>
                <a:gd name="connsiteX30" fmla="*/ 3043792 w 11957050"/>
                <a:gd name="connsiteY30" fmla="*/ 5799972 h 5829300"/>
                <a:gd name="connsiteX31" fmla="*/ 3044427 w 11957050"/>
                <a:gd name="connsiteY31" fmla="*/ 5803782 h 5829300"/>
                <a:gd name="connsiteX32" fmla="*/ 11522312 w 11957050"/>
                <a:gd name="connsiteY32" fmla="*/ 5830452 h 5829300"/>
                <a:gd name="connsiteX33" fmla="*/ 11928712 w 11957050"/>
                <a:gd name="connsiteY33" fmla="*/ 5178307 h 5829300"/>
                <a:gd name="connsiteX34" fmla="*/ 11939507 w 11957050"/>
                <a:gd name="connsiteY34" fmla="*/ 5088772 h 5829300"/>
                <a:gd name="connsiteX35" fmla="*/ 11943317 w 11957050"/>
                <a:gd name="connsiteY35" fmla="*/ 3431422 h 5829300"/>
                <a:gd name="connsiteX36" fmla="*/ 385047 w 11957050"/>
                <a:gd name="connsiteY36" fmla="*/ 1927742 h 5829300"/>
                <a:gd name="connsiteX37" fmla="*/ 386317 w 11957050"/>
                <a:gd name="connsiteY37" fmla="*/ 1924567 h 5829300"/>
                <a:gd name="connsiteX38" fmla="*/ 388857 w 11957050"/>
                <a:gd name="connsiteY38" fmla="*/ 1924567 h 5829300"/>
                <a:gd name="connsiteX39" fmla="*/ 385047 w 11957050"/>
                <a:gd name="connsiteY39" fmla="*/ 1927742 h 5829300"/>
                <a:gd name="connsiteX40" fmla="*/ 605392 w 11957050"/>
                <a:gd name="connsiteY40" fmla="*/ 1233052 h 5829300"/>
                <a:gd name="connsiteX41" fmla="*/ 605392 w 11957050"/>
                <a:gd name="connsiteY41" fmla="*/ 1233052 h 5829300"/>
                <a:gd name="connsiteX42" fmla="*/ 605392 w 11957050"/>
                <a:gd name="connsiteY42" fmla="*/ 1233052 h 5829300"/>
                <a:gd name="connsiteX43" fmla="*/ 605392 w 11957050"/>
                <a:gd name="connsiteY43" fmla="*/ 1233052 h 5829300"/>
                <a:gd name="connsiteX44" fmla="*/ 617457 w 11957050"/>
                <a:gd name="connsiteY44" fmla="*/ 984767 h 5829300"/>
                <a:gd name="connsiteX45" fmla="*/ 617457 w 11957050"/>
                <a:gd name="connsiteY45" fmla="*/ 984767 h 5829300"/>
                <a:gd name="connsiteX46" fmla="*/ 617457 w 11957050"/>
                <a:gd name="connsiteY46" fmla="*/ 984767 h 5829300"/>
                <a:gd name="connsiteX47" fmla="*/ 617457 w 11957050"/>
                <a:gd name="connsiteY47" fmla="*/ 984767 h 5829300"/>
                <a:gd name="connsiteX48" fmla="*/ 617457 w 11957050"/>
                <a:gd name="connsiteY48" fmla="*/ 984767 h 5829300"/>
                <a:gd name="connsiteX49" fmla="*/ 617457 w 11957050"/>
                <a:gd name="connsiteY49" fmla="*/ 984767 h 5829300"/>
                <a:gd name="connsiteX50" fmla="*/ 700007 w 11957050"/>
                <a:gd name="connsiteY50" fmla="*/ 756167 h 5829300"/>
                <a:gd name="connsiteX51" fmla="*/ 700007 w 11957050"/>
                <a:gd name="connsiteY51" fmla="*/ 756167 h 5829300"/>
                <a:gd name="connsiteX52" fmla="*/ 700007 w 11957050"/>
                <a:gd name="connsiteY52" fmla="*/ 756167 h 5829300"/>
                <a:gd name="connsiteX53" fmla="*/ 700007 w 11957050"/>
                <a:gd name="connsiteY53" fmla="*/ 756167 h 5829300"/>
                <a:gd name="connsiteX54" fmla="*/ 26907 w 11957050"/>
                <a:gd name="connsiteY54" fmla="*/ 4989077 h 5829300"/>
                <a:gd name="connsiteX55" fmla="*/ 26907 w 11957050"/>
                <a:gd name="connsiteY55" fmla="*/ 4989077 h 5829300"/>
                <a:gd name="connsiteX56" fmla="*/ 26907 w 11957050"/>
                <a:gd name="connsiteY56" fmla="*/ 4989077 h 5829300"/>
                <a:gd name="connsiteX57" fmla="*/ 26907 w 11957050"/>
                <a:gd name="connsiteY57" fmla="*/ 4989077 h 5829300"/>
                <a:gd name="connsiteX58" fmla="*/ 134857 w 11957050"/>
                <a:gd name="connsiteY58" fmla="*/ 3874652 h 5829300"/>
                <a:gd name="connsiteX59" fmla="*/ 134857 w 11957050"/>
                <a:gd name="connsiteY59" fmla="*/ 3874652 h 5829300"/>
                <a:gd name="connsiteX60" fmla="*/ 134857 w 11957050"/>
                <a:gd name="connsiteY60" fmla="*/ 3874652 h 5829300"/>
                <a:gd name="connsiteX61" fmla="*/ 134857 w 11957050"/>
                <a:gd name="connsiteY61" fmla="*/ 3874652 h 5829300"/>
                <a:gd name="connsiteX62" fmla="*/ 1376917 w 11957050"/>
                <a:gd name="connsiteY62" fmla="*/ 3600331 h 5829300"/>
                <a:gd name="connsiteX63" fmla="*/ 1376917 w 11957050"/>
                <a:gd name="connsiteY63" fmla="*/ 3600331 h 5829300"/>
                <a:gd name="connsiteX64" fmla="*/ 1376917 w 11957050"/>
                <a:gd name="connsiteY64" fmla="*/ 3600331 h 5829300"/>
                <a:gd name="connsiteX65" fmla="*/ 1376917 w 11957050"/>
                <a:gd name="connsiteY65" fmla="*/ 3600331 h 5829300"/>
                <a:gd name="connsiteX66" fmla="*/ 1455657 w 11957050"/>
                <a:gd name="connsiteY66" fmla="*/ 2143642 h 5829300"/>
                <a:gd name="connsiteX67" fmla="*/ 1455022 w 11957050"/>
                <a:gd name="connsiteY67" fmla="*/ 2143642 h 5829300"/>
                <a:gd name="connsiteX68" fmla="*/ 1475342 w 11957050"/>
                <a:gd name="connsiteY68" fmla="*/ 2143642 h 5829300"/>
                <a:gd name="connsiteX69" fmla="*/ 1455657 w 11957050"/>
                <a:gd name="connsiteY69" fmla="*/ 2143642 h 5829300"/>
                <a:gd name="connsiteX70" fmla="*/ 1481057 w 11957050"/>
                <a:gd name="connsiteY70" fmla="*/ 2223017 h 5829300"/>
                <a:gd name="connsiteX71" fmla="*/ 1481057 w 11957050"/>
                <a:gd name="connsiteY71" fmla="*/ 2222382 h 5829300"/>
                <a:gd name="connsiteX72" fmla="*/ 1481692 w 11957050"/>
                <a:gd name="connsiteY72" fmla="*/ 2223017 h 5829300"/>
                <a:gd name="connsiteX73" fmla="*/ 1481057 w 11957050"/>
                <a:gd name="connsiteY73" fmla="*/ 2223017 h 5829300"/>
                <a:gd name="connsiteX74" fmla="*/ 1570592 w 11957050"/>
                <a:gd name="connsiteY74" fmla="*/ 3399672 h 5829300"/>
                <a:gd name="connsiteX75" fmla="*/ 1571862 w 11957050"/>
                <a:gd name="connsiteY75" fmla="*/ 3399672 h 5829300"/>
                <a:gd name="connsiteX76" fmla="*/ 1572497 w 11957050"/>
                <a:gd name="connsiteY76" fmla="*/ 3400942 h 5829300"/>
                <a:gd name="connsiteX77" fmla="*/ 1570592 w 11957050"/>
                <a:gd name="connsiteY77" fmla="*/ 3399672 h 5829300"/>
                <a:gd name="connsiteX78" fmla="*/ 2733277 w 11957050"/>
                <a:gd name="connsiteY78" fmla="*/ 3404117 h 5829300"/>
                <a:gd name="connsiteX79" fmla="*/ 2733277 w 11957050"/>
                <a:gd name="connsiteY79" fmla="*/ 3404117 h 5829300"/>
                <a:gd name="connsiteX80" fmla="*/ 2733912 w 11957050"/>
                <a:gd name="connsiteY80" fmla="*/ 3404117 h 5829300"/>
                <a:gd name="connsiteX81" fmla="*/ 2733277 w 11957050"/>
                <a:gd name="connsiteY81" fmla="*/ 3404117 h 5829300"/>
                <a:gd name="connsiteX82" fmla="*/ 9380457 w 11957050"/>
                <a:gd name="connsiteY82" fmla="*/ 3747652 h 5829300"/>
                <a:gd name="connsiteX83" fmla="*/ 9379822 w 11957050"/>
                <a:gd name="connsiteY83" fmla="*/ 3746381 h 5829300"/>
                <a:gd name="connsiteX84" fmla="*/ 9380457 w 11957050"/>
                <a:gd name="connsiteY84" fmla="*/ 3746381 h 5829300"/>
                <a:gd name="connsiteX85" fmla="*/ 9380457 w 11957050"/>
                <a:gd name="connsiteY85" fmla="*/ 3747652 h 5829300"/>
                <a:gd name="connsiteX86" fmla="*/ 9380457 w 11957050"/>
                <a:gd name="connsiteY86" fmla="*/ 3747652 h 5829300"/>
                <a:gd name="connsiteX87" fmla="*/ 11355307 w 11957050"/>
                <a:gd name="connsiteY87" fmla="*/ 669807 h 5829300"/>
                <a:gd name="connsiteX88" fmla="*/ 11355307 w 11957050"/>
                <a:gd name="connsiteY88" fmla="*/ 669807 h 5829300"/>
                <a:gd name="connsiteX89" fmla="*/ 11355307 w 11957050"/>
                <a:gd name="connsiteY89" fmla="*/ 669807 h 5829300"/>
                <a:gd name="connsiteX90" fmla="*/ 11368007 w 11957050"/>
                <a:gd name="connsiteY90" fmla="*/ 711717 h 5829300"/>
                <a:gd name="connsiteX91" fmla="*/ 11368007 w 11957050"/>
                <a:gd name="connsiteY91" fmla="*/ 711717 h 5829300"/>
                <a:gd name="connsiteX92" fmla="*/ 11368007 w 11957050"/>
                <a:gd name="connsiteY92" fmla="*/ 711717 h 5829300"/>
                <a:gd name="connsiteX93" fmla="*/ 11368007 w 11957050"/>
                <a:gd name="connsiteY93" fmla="*/ 711717 h 5829300"/>
                <a:gd name="connsiteX94" fmla="*/ 11392772 w 11957050"/>
                <a:gd name="connsiteY94" fmla="*/ 1062872 h 5829300"/>
                <a:gd name="connsiteX95" fmla="*/ 11390867 w 11957050"/>
                <a:gd name="connsiteY95" fmla="*/ 1062237 h 5829300"/>
                <a:gd name="connsiteX96" fmla="*/ 11392772 w 11957050"/>
                <a:gd name="connsiteY96" fmla="*/ 1062237 h 5829300"/>
                <a:gd name="connsiteX97" fmla="*/ 11392772 w 11957050"/>
                <a:gd name="connsiteY97" fmla="*/ 1062872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957050" h="5829300">
                  <a:moveTo>
                    <a:pt x="11943317" y="3431422"/>
                  </a:moveTo>
                  <a:cubicBezTo>
                    <a:pt x="11943317" y="2562107"/>
                    <a:pt x="11938872" y="1693426"/>
                    <a:pt x="11938872" y="824111"/>
                  </a:cubicBezTo>
                  <a:cubicBezTo>
                    <a:pt x="11938872" y="810777"/>
                    <a:pt x="11943952" y="796172"/>
                    <a:pt x="11927442" y="787917"/>
                  </a:cubicBezTo>
                  <a:cubicBezTo>
                    <a:pt x="11925537" y="785377"/>
                    <a:pt x="11924267" y="782202"/>
                    <a:pt x="11922362" y="780297"/>
                  </a:cubicBezTo>
                  <a:cubicBezTo>
                    <a:pt x="11731227" y="630436"/>
                    <a:pt x="11540092" y="480577"/>
                    <a:pt x="11348322" y="330716"/>
                  </a:cubicBezTo>
                  <a:cubicBezTo>
                    <a:pt x="11320382" y="309762"/>
                    <a:pt x="11167982" y="215781"/>
                    <a:pt x="11044792" y="190381"/>
                  </a:cubicBezTo>
                  <a:cubicBezTo>
                    <a:pt x="10743167" y="127517"/>
                    <a:pt x="10460592" y="59571"/>
                    <a:pt x="10150712" y="61476"/>
                  </a:cubicBezTo>
                  <a:cubicBezTo>
                    <a:pt x="9590642" y="64651"/>
                    <a:pt x="9030572" y="67192"/>
                    <a:pt x="8470502" y="70367"/>
                  </a:cubicBezTo>
                  <a:cubicBezTo>
                    <a:pt x="7736442" y="74176"/>
                    <a:pt x="7002382" y="77987"/>
                    <a:pt x="6268957" y="83067"/>
                  </a:cubicBezTo>
                  <a:cubicBezTo>
                    <a:pt x="6098777" y="84337"/>
                    <a:pt x="5959077" y="84972"/>
                    <a:pt x="5799692" y="48776"/>
                  </a:cubicBezTo>
                  <a:cubicBezTo>
                    <a:pt x="5442187" y="-31869"/>
                    <a:pt x="5012292" y="10042"/>
                    <a:pt x="4647167" y="17662"/>
                  </a:cubicBezTo>
                  <a:cubicBezTo>
                    <a:pt x="4211557" y="26551"/>
                    <a:pt x="3777852" y="69731"/>
                    <a:pt x="3344147" y="93226"/>
                  </a:cubicBezTo>
                  <a:cubicBezTo>
                    <a:pt x="3042522" y="109737"/>
                    <a:pt x="2722482" y="205622"/>
                    <a:pt x="2423397" y="258962"/>
                  </a:cubicBezTo>
                  <a:cubicBezTo>
                    <a:pt x="1891267" y="353577"/>
                    <a:pt x="1340722" y="415807"/>
                    <a:pt x="825737" y="585986"/>
                  </a:cubicBezTo>
                  <a:cubicBezTo>
                    <a:pt x="717787" y="621547"/>
                    <a:pt x="711437" y="667267"/>
                    <a:pt x="632697" y="746007"/>
                  </a:cubicBezTo>
                  <a:cubicBezTo>
                    <a:pt x="446642" y="932061"/>
                    <a:pt x="312657" y="1172727"/>
                    <a:pt x="155177" y="1383547"/>
                  </a:cubicBezTo>
                  <a:cubicBezTo>
                    <a:pt x="145017" y="1396882"/>
                    <a:pt x="141207" y="1410851"/>
                    <a:pt x="141207" y="1427362"/>
                  </a:cubicBezTo>
                  <a:cubicBezTo>
                    <a:pt x="141207" y="1607701"/>
                    <a:pt x="96122" y="2047122"/>
                    <a:pt x="252967" y="2101097"/>
                  </a:cubicBezTo>
                  <a:cubicBezTo>
                    <a:pt x="398382" y="2150627"/>
                    <a:pt x="599677" y="2198887"/>
                    <a:pt x="750807" y="2219207"/>
                  </a:cubicBezTo>
                  <a:cubicBezTo>
                    <a:pt x="788272" y="2224287"/>
                    <a:pt x="1101327" y="2302392"/>
                    <a:pt x="1113392" y="2284612"/>
                  </a:cubicBezTo>
                  <a:cubicBezTo>
                    <a:pt x="1032112" y="2405897"/>
                    <a:pt x="941307" y="2520832"/>
                    <a:pt x="854947" y="2638307"/>
                  </a:cubicBezTo>
                  <a:cubicBezTo>
                    <a:pt x="602217" y="2982477"/>
                    <a:pt x="291702" y="3296167"/>
                    <a:pt x="120887" y="3693677"/>
                  </a:cubicBezTo>
                  <a:cubicBezTo>
                    <a:pt x="-81043" y="4161037"/>
                    <a:pt x="16112" y="5728852"/>
                    <a:pt x="83422" y="5794257"/>
                  </a:cubicBezTo>
                  <a:lnTo>
                    <a:pt x="1014967" y="5797432"/>
                  </a:lnTo>
                  <a:cubicBezTo>
                    <a:pt x="1116567" y="5620902"/>
                    <a:pt x="1136887" y="5589152"/>
                    <a:pt x="1208007" y="5446912"/>
                  </a:cubicBezTo>
                  <a:cubicBezTo>
                    <a:pt x="1283572" y="5297052"/>
                    <a:pt x="1368027" y="5123697"/>
                    <a:pt x="1452482" y="5001777"/>
                  </a:cubicBezTo>
                  <a:cubicBezTo>
                    <a:pt x="1548367" y="4863347"/>
                    <a:pt x="1665842" y="4806197"/>
                    <a:pt x="1790937" y="4782702"/>
                  </a:cubicBezTo>
                  <a:cubicBezTo>
                    <a:pt x="1942067" y="4759842"/>
                    <a:pt x="2109072" y="4756667"/>
                    <a:pt x="2249407" y="4781432"/>
                  </a:cubicBezTo>
                  <a:cubicBezTo>
                    <a:pt x="2344022" y="4802387"/>
                    <a:pt x="2436097" y="4853187"/>
                    <a:pt x="2549127" y="4962407"/>
                  </a:cubicBezTo>
                  <a:cubicBezTo>
                    <a:pt x="2629772" y="5040512"/>
                    <a:pt x="2704067" y="5153542"/>
                    <a:pt x="2759312" y="5252602"/>
                  </a:cubicBezTo>
                  <a:cubicBezTo>
                    <a:pt x="2928857" y="5557402"/>
                    <a:pt x="2939017" y="5637412"/>
                    <a:pt x="3043792" y="5799972"/>
                  </a:cubicBezTo>
                  <a:lnTo>
                    <a:pt x="3044427" y="5803782"/>
                  </a:lnTo>
                  <a:lnTo>
                    <a:pt x="11522312" y="5830452"/>
                  </a:lnTo>
                  <a:cubicBezTo>
                    <a:pt x="11753452" y="5759967"/>
                    <a:pt x="11888072" y="5417067"/>
                    <a:pt x="11928712" y="5178307"/>
                  </a:cubicBezTo>
                  <a:cubicBezTo>
                    <a:pt x="11933792" y="5146557"/>
                    <a:pt x="11937602" y="5116077"/>
                    <a:pt x="11939507" y="5088772"/>
                  </a:cubicBezTo>
                  <a:cubicBezTo>
                    <a:pt x="11980782" y="4536957"/>
                    <a:pt x="11945222" y="3983237"/>
                    <a:pt x="11943317" y="3431422"/>
                  </a:cubicBezTo>
                  <a:close/>
                  <a:moveTo>
                    <a:pt x="385047" y="1927742"/>
                  </a:moveTo>
                  <a:cubicBezTo>
                    <a:pt x="385682" y="1926472"/>
                    <a:pt x="385682" y="1925837"/>
                    <a:pt x="386317" y="1924567"/>
                  </a:cubicBezTo>
                  <a:cubicBezTo>
                    <a:pt x="386952" y="1924567"/>
                    <a:pt x="388222" y="1924567"/>
                    <a:pt x="388857" y="1924567"/>
                  </a:cubicBezTo>
                  <a:cubicBezTo>
                    <a:pt x="387587" y="1925837"/>
                    <a:pt x="386317" y="1927107"/>
                    <a:pt x="385047" y="1927742"/>
                  </a:cubicBezTo>
                  <a:close/>
                  <a:moveTo>
                    <a:pt x="605392" y="1233052"/>
                  </a:move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lose/>
                  <a:moveTo>
                    <a:pt x="617457" y="984767"/>
                  </a:move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4767"/>
                    <a:pt x="617457" y="984767"/>
                    <a:pt x="617457" y="984767"/>
                  </a:cubicBezTo>
                  <a:lnTo>
                    <a:pt x="617457" y="984767"/>
                  </a:lnTo>
                  <a:lnTo>
                    <a:pt x="617457" y="984767"/>
                  </a:lnTo>
                  <a:close/>
                  <a:moveTo>
                    <a:pt x="700007" y="756167"/>
                  </a:move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lose/>
                  <a:moveTo>
                    <a:pt x="26907" y="4989077"/>
                  </a:move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lose/>
                  <a:moveTo>
                    <a:pt x="134857" y="3874652"/>
                  </a:move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lose/>
                  <a:moveTo>
                    <a:pt x="1376917" y="3600331"/>
                  </a:moveTo>
                  <a:cubicBezTo>
                    <a:pt x="1376917" y="3600331"/>
                    <a:pt x="1376917" y="3599697"/>
                    <a:pt x="1376917" y="3600331"/>
                  </a:cubicBezTo>
                  <a:cubicBezTo>
                    <a:pt x="1377552" y="3599697"/>
                    <a:pt x="1377552" y="3600331"/>
                    <a:pt x="1376917" y="3600331"/>
                  </a:cubicBezTo>
                  <a:cubicBezTo>
                    <a:pt x="1376917" y="3600331"/>
                    <a:pt x="1376917" y="3600331"/>
                    <a:pt x="1376917" y="3600331"/>
                  </a:cubicBezTo>
                  <a:close/>
                  <a:moveTo>
                    <a:pt x="1455657" y="2143642"/>
                  </a:moveTo>
                  <a:cubicBezTo>
                    <a:pt x="1455657" y="2143642"/>
                    <a:pt x="1455022" y="2143642"/>
                    <a:pt x="1455022" y="2143642"/>
                  </a:cubicBezTo>
                  <a:cubicBezTo>
                    <a:pt x="1462007" y="2143642"/>
                    <a:pt x="1468357" y="2143642"/>
                    <a:pt x="1475342" y="2143642"/>
                  </a:cubicBezTo>
                  <a:cubicBezTo>
                    <a:pt x="1468992" y="2143642"/>
                    <a:pt x="1462642" y="2143642"/>
                    <a:pt x="1455657" y="2143642"/>
                  </a:cubicBezTo>
                  <a:close/>
                  <a:moveTo>
                    <a:pt x="1481057" y="2223017"/>
                  </a:moveTo>
                  <a:cubicBezTo>
                    <a:pt x="1481057" y="2222382"/>
                    <a:pt x="1481057" y="2222382"/>
                    <a:pt x="1481057" y="2222382"/>
                  </a:cubicBezTo>
                  <a:cubicBezTo>
                    <a:pt x="1481057" y="2222382"/>
                    <a:pt x="1481692" y="2223017"/>
                    <a:pt x="1481692" y="2223017"/>
                  </a:cubicBezTo>
                  <a:cubicBezTo>
                    <a:pt x="1481692" y="2223017"/>
                    <a:pt x="1481692" y="2223017"/>
                    <a:pt x="1481057" y="2223017"/>
                  </a:cubicBezTo>
                  <a:close/>
                  <a:moveTo>
                    <a:pt x="1570592" y="3399672"/>
                  </a:moveTo>
                  <a:cubicBezTo>
                    <a:pt x="1571227" y="3399672"/>
                    <a:pt x="1571862" y="3399672"/>
                    <a:pt x="1571862" y="3399672"/>
                  </a:cubicBezTo>
                  <a:cubicBezTo>
                    <a:pt x="1571862" y="3400306"/>
                    <a:pt x="1571862" y="3400306"/>
                    <a:pt x="1572497" y="3400942"/>
                  </a:cubicBezTo>
                  <a:cubicBezTo>
                    <a:pt x="1571862" y="3400942"/>
                    <a:pt x="1571227" y="3400306"/>
                    <a:pt x="1570592" y="3399672"/>
                  </a:cubicBezTo>
                  <a:close/>
                  <a:moveTo>
                    <a:pt x="2733277" y="3404117"/>
                  </a:moveTo>
                  <a:cubicBezTo>
                    <a:pt x="2733277" y="3404117"/>
                    <a:pt x="2733277" y="3404117"/>
                    <a:pt x="2733277" y="3404117"/>
                  </a:cubicBezTo>
                  <a:cubicBezTo>
                    <a:pt x="2732642" y="3401577"/>
                    <a:pt x="2733912" y="3402847"/>
                    <a:pt x="2733912" y="3404117"/>
                  </a:cubicBezTo>
                  <a:cubicBezTo>
                    <a:pt x="2733912" y="3404117"/>
                    <a:pt x="2733912" y="3404117"/>
                    <a:pt x="2733277" y="3404117"/>
                  </a:cubicBezTo>
                  <a:close/>
                  <a:moveTo>
                    <a:pt x="9380457" y="3747652"/>
                  </a:moveTo>
                  <a:cubicBezTo>
                    <a:pt x="9380457" y="3747017"/>
                    <a:pt x="9379822" y="3747017"/>
                    <a:pt x="9379822" y="3746381"/>
                  </a:cubicBezTo>
                  <a:cubicBezTo>
                    <a:pt x="9379822" y="3746381"/>
                    <a:pt x="9379822" y="3746381"/>
                    <a:pt x="9380457" y="3746381"/>
                  </a:cubicBezTo>
                  <a:cubicBezTo>
                    <a:pt x="9380457" y="3746381"/>
                    <a:pt x="9380457" y="3747017"/>
                    <a:pt x="9380457" y="3747652"/>
                  </a:cubicBezTo>
                  <a:cubicBezTo>
                    <a:pt x="9380457" y="3747652"/>
                    <a:pt x="9380457" y="3747652"/>
                    <a:pt x="9380457" y="3747652"/>
                  </a:cubicBezTo>
                  <a:close/>
                  <a:moveTo>
                    <a:pt x="11355307" y="669807"/>
                  </a:moveTo>
                  <a:cubicBezTo>
                    <a:pt x="11354672" y="669807"/>
                    <a:pt x="11355307" y="669172"/>
                    <a:pt x="11355307" y="669807"/>
                  </a:cubicBezTo>
                  <a:cubicBezTo>
                    <a:pt x="11355307" y="669172"/>
                    <a:pt x="11355307" y="669172"/>
                    <a:pt x="11355307" y="669807"/>
                  </a:cubicBezTo>
                  <a:close/>
                  <a:moveTo>
                    <a:pt x="11368007" y="711717"/>
                  </a:move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lose/>
                  <a:moveTo>
                    <a:pt x="11392772" y="1062872"/>
                  </a:moveTo>
                  <a:cubicBezTo>
                    <a:pt x="11392137" y="1062872"/>
                    <a:pt x="11391502" y="1062237"/>
                    <a:pt x="11390867" y="1062237"/>
                  </a:cubicBezTo>
                  <a:cubicBezTo>
                    <a:pt x="11391502" y="1062237"/>
                    <a:pt x="11392137" y="1062237"/>
                    <a:pt x="11392772" y="1062237"/>
                  </a:cubicBezTo>
                  <a:cubicBezTo>
                    <a:pt x="11392772" y="1062872"/>
                    <a:pt x="11392772" y="1062872"/>
                    <a:pt x="11392772" y="106287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11894059-5583-434F-B43E-81EB47C17151}"/>
                </a:ext>
              </a:extLst>
            </p:cNvPr>
            <p:cNvSpPr/>
            <p:nvPr/>
          </p:nvSpPr>
          <p:spPr>
            <a:xfrm>
              <a:off x="11169015" y="606995"/>
              <a:ext cx="933450" cy="5486400"/>
            </a:xfrm>
            <a:custGeom>
              <a:avLst/>
              <a:gdLst>
                <a:gd name="connsiteX0" fmla="*/ 904240 w 933450"/>
                <a:gd name="connsiteY0" fmla="*/ 4835590 h 5486400"/>
                <a:gd name="connsiteX1" fmla="*/ 927735 w 933450"/>
                <a:gd name="connsiteY1" fmla="*/ 485205 h 5486400"/>
                <a:gd name="connsiteX2" fmla="*/ 916305 w 933450"/>
                <a:gd name="connsiteY2" fmla="*/ 449010 h 5486400"/>
                <a:gd name="connsiteX3" fmla="*/ 916305 w 933450"/>
                <a:gd name="connsiteY3" fmla="*/ 449010 h 5486400"/>
                <a:gd name="connsiteX4" fmla="*/ 340995 w 933450"/>
                <a:gd name="connsiteY4" fmla="*/ 65 h 5486400"/>
                <a:gd name="connsiteX5" fmla="*/ 345440 w 933450"/>
                <a:gd name="connsiteY5" fmla="*/ 716345 h 5486400"/>
                <a:gd name="connsiteX6" fmla="*/ 691515 w 933450"/>
                <a:gd name="connsiteY6" fmla="*/ 726505 h 5486400"/>
                <a:gd name="connsiteX7" fmla="*/ 688975 w 933450"/>
                <a:gd name="connsiteY7" fmla="*/ 4474276 h 5486400"/>
                <a:gd name="connsiteX8" fmla="*/ 687070 w 933450"/>
                <a:gd name="connsiteY8" fmla="*/ 4476815 h 5486400"/>
                <a:gd name="connsiteX9" fmla="*/ 46990 w 933450"/>
                <a:gd name="connsiteY9" fmla="*/ 4473006 h 5486400"/>
                <a:gd name="connsiteX10" fmla="*/ 0 w 933450"/>
                <a:gd name="connsiteY10" fmla="*/ 4520631 h 5486400"/>
                <a:gd name="connsiteX11" fmla="*/ 6985 w 933450"/>
                <a:gd name="connsiteY11" fmla="*/ 5483290 h 5486400"/>
                <a:gd name="connsiteX12" fmla="*/ 295275 w 933450"/>
                <a:gd name="connsiteY12" fmla="*/ 5483926 h 5486400"/>
                <a:gd name="connsiteX13" fmla="*/ 523240 w 933450"/>
                <a:gd name="connsiteY13" fmla="*/ 5478211 h 5486400"/>
                <a:gd name="connsiteX14" fmla="*/ 819785 w 933450"/>
                <a:gd name="connsiteY14" fmla="*/ 5135311 h 5486400"/>
                <a:gd name="connsiteX15" fmla="*/ 904240 w 933450"/>
                <a:gd name="connsiteY15" fmla="*/ 4835590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5486400">
                  <a:moveTo>
                    <a:pt x="904240" y="4835590"/>
                  </a:moveTo>
                  <a:cubicBezTo>
                    <a:pt x="974725" y="4007551"/>
                    <a:pt x="901700" y="2603566"/>
                    <a:pt x="927735" y="485205"/>
                  </a:cubicBezTo>
                  <a:cubicBezTo>
                    <a:pt x="927735" y="471870"/>
                    <a:pt x="932815" y="457265"/>
                    <a:pt x="916305" y="449010"/>
                  </a:cubicBezTo>
                  <a:lnTo>
                    <a:pt x="916305" y="449010"/>
                  </a:lnTo>
                  <a:cubicBezTo>
                    <a:pt x="916305" y="449010"/>
                    <a:pt x="393065" y="33720"/>
                    <a:pt x="340995" y="65"/>
                  </a:cubicBezTo>
                  <a:cubicBezTo>
                    <a:pt x="328930" y="-7555"/>
                    <a:pt x="342900" y="653480"/>
                    <a:pt x="345440" y="716345"/>
                  </a:cubicBezTo>
                  <a:cubicBezTo>
                    <a:pt x="404495" y="716345"/>
                    <a:pt x="642620" y="723965"/>
                    <a:pt x="691515" y="726505"/>
                  </a:cubicBezTo>
                  <a:cubicBezTo>
                    <a:pt x="692785" y="729680"/>
                    <a:pt x="701675" y="4458401"/>
                    <a:pt x="688975" y="4474276"/>
                  </a:cubicBezTo>
                  <a:cubicBezTo>
                    <a:pt x="688340" y="4474911"/>
                    <a:pt x="687705" y="4475546"/>
                    <a:pt x="687070" y="4476815"/>
                  </a:cubicBezTo>
                  <a:cubicBezTo>
                    <a:pt x="677545" y="4471736"/>
                    <a:pt x="249555" y="4472371"/>
                    <a:pt x="46990" y="4473006"/>
                  </a:cubicBezTo>
                  <a:cubicBezTo>
                    <a:pt x="4445" y="4473006"/>
                    <a:pt x="0" y="4478086"/>
                    <a:pt x="0" y="4520631"/>
                  </a:cubicBezTo>
                  <a:cubicBezTo>
                    <a:pt x="0" y="4795586"/>
                    <a:pt x="2540" y="5480751"/>
                    <a:pt x="6985" y="5483290"/>
                  </a:cubicBezTo>
                  <a:cubicBezTo>
                    <a:pt x="102870" y="5483290"/>
                    <a:pt x="198755" y="5483926"/>
                    <a:pt x="295275" y="5483926"/>
                  </a:cubicBezTo>
                  <a:cubicBezTo>
                    <a:pt x="371475" y="5483926"/>
                    <a:pt x="471170" y="5496626"/>
                    <a:pt x="523240" y="5478211"/>
                  </a:cubicBezTo>
                  <a:cubicBezTo>
                    <a:pt x="725805" y="5385501"/>
                    <a:pt x="779145" y="5214686"/>
                    <a:pt x="819785" y="5135311"/>
                  </a:cubicBezTo>
                  <a:cubicBezTo>
                    <a:pt x="866140" y="5043236"/>
                    <a:pt x="901065" y="4872421"/>
                    <a:pt x="904240" y="483559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E897D13A-9561-4148-B174-08931F5B4E38}"/>
                </a:ext>
              </a:extLst>
            </p:cNvPr>
            <p:cNvSpPr/>
            <p:nvPr/>
          </p:nvSpPr>
          <p:spPr>
            <a:xfrm>
              <a:off x="1155700" y="5008691"/>
              <a:ext cx="2038350" cy="977900"/>
            </a:xfrm>
            <a:custGeom>
              <a:avLst/>
              <a:gdLst>
                <a:gd name="connsiteX0" fmla="*/ 2040255 w 2038350"/>
                <a:gd name="connsiteY0" fmla="*/ 979994 h 977900"/>
                <a:gd name="connsiteX1" fmla="*/ 0 w 2038350"/>
                <a:gd name="connsiteY1" fmla="*/ 979994 h 977900"/>
                <a:gd name="connsiteX2" fmla="*/ 202565 w 2038350"/>
                <a:gd name="connsiteY2" fmla="*/ 637094 h 977900"/>
                <a:gd name="connsiteX3" fmla="*/ 447040 w 2038350"/>
                <a:gd name="connsiteY3" fmla="*/ 221804 h 977900"/>
                <a:gd name="connsiteX4" fmla="*/ 785495 w 2038350"/>
                <a:gd name="connsiteY4" fmla="*/ 17334 h 977900"/>
                <a:gd name="connsiteX5" fmla="*/ 1243965 w 2038350"/>
                <a:gd name="connsiteY5" fmla="*/ 16064 h 977900"/>
                <a:gd name="connsiteX6" fmla="*/ 1543685 w 2038350"/>
                <a:gd name="connsiteY6" fmla="*/ 184975 h 977900"/>
                <a:gd name="connsiteX7" fmla="*/ 1753870 w 2038350"/>
                <a:gd name="connsiteY7" fmla="*/ 456119 h 977900"/>
                <a:gd name="connsiteX8" fmla="*/ 2038350 w 2038350"/>
                <a:gd name="connsiteY8" fmla="*/ 966659 h 977900"/>
                <a:gd name="connsiteX9" fmla="*/ 2040255 w 2038350"/>
                <a:gd name="connsiteY9" fmla="*/ 979994 h 97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350" h="977900">
                  <a:moveTo>
                    <a:pt x="2040255" y="979994"/>
                  </a:moveTo>
                  <a:cubicBezTo>
                    <a:pt x="2040255" y="979994"/>
                    <a:pt x="138430" y="979994"/>
                    <a:pt x="0" y="979994"/>
                  </a:cubicBezTo>
                  <a:cubicBezTo>
                    <a:pt x="109855" y="801559"/>
                    <a:pt x="128905" y="774254"/>
                    <a:pt x="202565" y="637094"/>
                  </a:cubicBezTo>
                  <a:cubicBezTo>
                    <a:pt x="278130" y="497394"/>
                    <a:pt x="362585" y="335469"/>
                    <a:pt x="447040" y="221804"/>
                  </a:cubicBezTo>
                  <a:cubicBezTo>
                    <a:pt x="542925" y="92899"/>
                    <a:pt x="660400" y="38924"/>
                    <a:pt x="785495" y="17334"/>
                  </a:cubicBezTo>
                  <a:cubicBezTo>
                    <a:pt x="936625" y="-4256"/>
                    <a:pt x="1103630" y="-6796"/>
                    <a:pt x="1243965" y="16064"/>
                  </a:cubicBezTo>
                  <a:cubicBezTo>
                    <a:pt x="1338580" y="35749"/>
                    <a:pt x="1430655" y="82739"/>
                    <a:pt x="1543685" y="184975"/>
                  </a:cubicBezTo>
                  <a:cubicBezTo>
                    <a:pt x="1624330" y="258000"/>
                    <a:pt x="1698625" y="363409"/>
                    <a:pt x="1753870" y="456119"/>
                  </a:cubicBezTo>
                  <a:cubicBezTo>
                    <a:pt x="1923415" y="740600"/>
                    <a:pt x="1933575" y="814894"/>
                    <a:pt x="2038350" y="966659"/>
                  </a:cubicBezTo>
                  <a:lnTo>
                    <a:pt x="2040255" y="979994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DDFF53BA-3075-42D5-87F9-8014DF8B2217}"/>
                </a:ext>
              </a:extLst>
            </p:cNvPr>
            <p:cNvSpPr/>
            <p:nvPr/>
          </p:nvSpPr>
          <p:spPr>
            <a:xfrm>
              <a:off x="1445895" y="5204460"/>
              <a:ext cx="1638300" cy="1631950"/>
            </a:xfrm>
            <a:custGeom>
              <a:avLst/>
              <a:gdLst>
                <a:gd name="connsiteX0" fmla="*/ 1638300 w 1638300"/>
                <a:gd name="connsiteY0" fmla="*/ 819150 h 1631950"/>
                <a:gd name="connsiteX1" fmla="*/ 819150 w 1638300"/>
                <a:gd name="connsiteY1" fmla="*/ 1638300 h 1631950"/>
                <a:gd name="connsiteX2" fmla="*/ 0 w 1638300"/>
                <a:gd name="connsiteY2" fmla="*/ 819150 h 1631950"/>
                <a:gd name="connsiteX3" fmla="*/ 819150 w 1638300"/>
                <a:gd name="connsiteY3" fmla="*/ 0 h 1631950"/>
                <a:gd name="connsiteX4" fmla="*/ 1638300 w 1638300"/>
                <a:gd name="connsiteY4" fmla="*/ 819150 h 163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195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B3E9F21-C6EF-4607-9633-F29C0667630D}"/>
                </a:ext>
              </a:extLst>
            </p:cNvPr>
            <p:cNvSpPr/>
            <p:nvPr/>
          </p:nvSpPr>
          <p:spPr>
            <a:xfrm>
              <a:off x="1687195" y="5445760"/>
              <a:ext cx="1155700" cy="1149350"/>
            </a:xfrm>
            <a:custGeom>
              <a:avLst/>
              <a:gdLst>
                <a:gd name="connsiteX0" fmla="*/ 1155700 w 1155700"/>
                <a:gd name="connsiteY0" fmla="*/ 577850 h 1149350"/>
                <a:gd name="connsiteX1" fmla="*/ 577850 w 1155700"/>
                <a:gd name="connsiteY1" fmla="*/ 1155700 h 1149350"/>
                <a:gd name="connsiteX2" fmla="*/ 0 w 1155700"/>
                <a:gd name="connsiteY2" fmla="*/ 577850 h 1149350"/>
                <a:gd name="connsiteX3" fmla="*/ 577850 w 1155700"/>
                <a:gd name="connsiteY3" fmla="*/ 0 h 1149350"/>
                <a:gd name="connsiteX4" fmla="*/ 1155700 w 1155700"/>
                <a:gd name="connsiteY4" fmla="*/ 577850 h 114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4935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5577D884-9418-4A7A-96BB-281E17AA9A70}"/>
                </a:ext>
              </a:extLst>
            </p:cNvPr>
            <p:cNvSpPr/>
            <p:nvPr/>
          </p:nvSpPr>
          <p:spPr>
            <a:xfrm>
              <a:off x="1889760" y="564832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8444DA52-80F0-4BCE-BD07-B18D8D987CE3}"/>
                </a:ext>
              </a:extLst>
            </p:cNvPr>
            <p:cNvSpPr/>
            <p:nvPr/>
          </p:nvSpPr>
          <p:spPr>
            <a:xfrm>
              <a:off x="1998345" y="575691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4"/>
                    <a:pt x="413994" y="533400"/>
                    <a:pt x="266700" y="533400"/>
                  </a:cubicBezTo>
                  <a:cubicBezTo>
                    <a:pt x="119406" y="533400"/>
                    <a:pt x="0" y="413994"/>
                    <a:pt x="0" y="266700"/>
                  </a:cubicBezTo>
                  <a:cubicBezTo>
                    <a:pt x="0" y="119405"/>
                    <a:pt x="119406" y="0"/>
                    <a:pt x="266700" y="0"/>
                  </a:cubicBezTo>
                  <a:cubicBezTo>
                    <a:pt x="413994" y="0"/>
                    <a:pt x="533400" y="119405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7B39EABD-75E5-4E90-8264-B2DE516AFA94}"/>
                </a:ext>
              </a:extLst>
            </p:cNvPr>
            <p:cNvSpPr/>
            <p:nvPr/>
          </p:nvSpPr>
          <p:spPr>
            <a:xfrm>
              <a:off x="2204085" y="548703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9F1EF773-C843-40BC-832B-0D2195EA9BCB}"/>
                </a:ext>
              </a:extLst>
            </p:cNvPr>
            <p:cNvSpPr/>
            <p:nvPr/>
          </p:nvSpPr>
          <p:spPr>
            <a:xfrm>
              <a:off x="2204085" y="64382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93C6DA3A-3222-4871-82EB-F49EA1AE1217}"/>
                </a:ext>
              </a:extLst>
            </p:cNvPr>
            <p:cNvSpPr/>
            <p:nvPr/>
          </p:nvSpPr>
          <p:spPr>
            <a:xfrm>
              <a:off x="267779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F29C712C-EAC6-46B9-8B05-E8CAC01B3DB3}"/>
                </a:ext>
              </a:extLst>
            </p:cNvPr>
            <p:cNvSpPr/>
            <p:nvPr/>
          </p:nvSpPr>
          <p:spPr>
            <a:xfrm>
              <a:off x="172656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4770C40-6657-462E-B9F6-B55B20947B0A}"/>
                </a:ext>
              </a:extLst>
            </p:cNvPr>
            <p:cNvSpPr/>
            <p:nvPr/>
          </p:nvSpPr>
          <p:spPr>
            <a:xfrm>
              <a:off x="261810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96D8A058-181E-4BD1-8A40-29CE2D2CD650}"/>
                </a:ext>
              </a:extLst>
            </p:cNvPr>
            <p:cNvSpPr/>
            <p:nvPr/>
          </p:nvSpPr>
          <p:spPr>
            <a:xfrm>
              <a:off x="179006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F973FE9B-2AE3-4ED2-B4EB-3C29439ABF88}"/>
                </a:ext>
              </a:extLst>
            </p:cNvPr>
            <p:cNvSpPr/>
            <p:nvPr/>
          </p:nvSpPr>
          <p:spPr>
            <a:xfrm>
              <a:off x="261810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4FCFB8DB-DA2C-49D8-A3C1-6B560C7E7F47}"/>
                </a:ext>
              </a:extLst>
            </p:cNvPr>
            <p:cNvSpPr/>
            <p:nvPr/>
          </p:nvSpPr>
          <p:spPr>
            <a:xfrm>
              <a:off x="179006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A069BAF7-6063-4977-836D-385431E89122}"/>
                </a:ext>
              </a:extLst>
            </p:cNvPr>
            <p:cNvSpPr/>
            <p:nvPr/>
          </p:nvSpPr>
          <p:spPr>
            <a:xfrm>
              <a:off x="243840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74CB4C74-6500-44B1-9764-1846518CBF89}"/>
                </a:ext>
              </a:extLst>
            </p:cNvPr>
            <p:cNvSpPr/>
            <p:nvPr/>
          </p:nvSpPr>
          <p:spPr>
            <a:xfrm>
              <a:off x="195961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4C872C02-EF12-42AC-9714-BF1ED6E95C9E}"/>
                </a:ext>
              </a:extLst>
            </p:cNvPr>
            <p:cNvSpPr/>
            <p:nvPr/>
          </p:nvSpPr>
          <p:spPr>
            <a:xfrm>
              <a:off x="243840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CFD6476-3FAC-4EAD-B4CB-738A310E7EA0}"/>
                </a:ext>
              </a:extLst>
            </p:cNvPr>
            <p:cNvSpPr/>
            <p:nvPr/>
          </p:nvSpPr>
          <p:spPr>
            <a:xfrm>
              <a:off x="195961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28B2CC2E-35E1-495D-A811-E735D8733C49}"/>
                </a:ext>
              </a:extLst>
            </p:cNvPr>
            <p:cNvSpPr/>
            <p:nvPr/>
          </p:nvSpPr>
          <p:spPr>
            <a:xfrm>
              <a:off x="7734935" y="5220970"/>
              <a:ext cx="1638300" cy="1638300"/>
            </a:xfrm>
            <a:custGeom>
              <a:avLst/>
              <a:gdLst>
                <a:gd name="connsiteX0" fmla="*/ 1638300 w 1638300"/>
                <a:gd name="connsiteY0" fmla="*/ 819150 h 1638300"/>
                <a:gd name="connsiteX1" fmla="*/ 819150 w 1638300"/>
                <a:gd name="connsiteY1" fmla="*/ 1638300 h 1638300"/>
                <a:gd name="connsiteX2" fmla="*/ 0 w 1638300"/>
                <a:gd name="connsiteY2" fmla="*/ 819150 h 1638300"/>
                <a:gd name="connsiteX3" fmla="*/ 819150 w 1638300"/>
                <a:gd name="connsiteY3" fmla="*/ 0 h 1638300"/>
                <a:gd name="connsiteX4" fmla="*/ 1638300 w 1638300"/>
                <a:gd name="connsiteY4" fmla="*/ 81915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830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B00866EE-F55D-4D99-9C90-E30EA8BBD90E}"/>
                </a:ext>
              </a:extLst>
            </p:cNvPr>
            <p:cNvSpPr/>
            <p:nvPr/>
          </p:nvSpPr>
          <p:spPr>
            <a:xfrm>
              <a:off x="7976235" y="5462270"/>
              <a:ext cx="1155700" cy="1155700"/>
            </a:xfrm>
            <a:custGeom>
              <a:avLst/>
              <a:gdLst>
                <a:gd name="connsiteX0" fmla="*/ 1155700 w 1155700"/>
                <a:gd name="connsiteY0" fmla="*/ 577850 h 1155700"/>
                <a:gd name="connsiteX1" fmla="*/ 577850 w 1155700"/>
                <a:gd name="connsiteY1" fmla="*/ 1155700 h 1155700"/>
                <a:gd name="connsiteX2" fmla="*/ 0 w 1155700"/>
                <a:gd name="connsiteY2" fmla="*/ 577850 h 1155700"/>
                <a:gd name="connsiteX3" fmla="*/ 577850 w 1155700"/>
                <a:gd name="connsiteY3" fmla="*/ 0 h 1155700"/>
                <a:gd name="connsiteX4" fmla="*/ 1155700 w 11557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5570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3A48491-9465-4E08-A08C-7BBA0E7CB8CB}"/>
                </a:ext>
              </a:extLst>
            </p:cNvPr>
            <p:cNvSpPr/>
            <p:nvPr/>
          </p:nvSpPr>
          <p:spPr>
            <a:xfrm>
              <a:off x="8178800" y="566483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64A22CA0-E697-4294-9C3C-0E0F27DFB370}"/>
                </a:ext>
              </a:extLst>
            </p:cNvPr>
            <p:cNvSpPr/>
            <p:nvPr/>
          </p:nvSpPr>
          <p:spPr>
            <a:xfrm>
              <a:off x="8287385" y="577342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5"/>
                    <a:pt x="413994" y="533400"/>
                    <a:pt x="266700" y="533400"/>
                  </a:cubicBezTo>
                  <a:cubicBezTo>
                    <a:pt x="119406" y="533400"/>
                    <a:pt x="0" y="413995"/>
                    <a:pt x="0" y="266700"/>
                  </a:cubicBezTo>
                  <a:cubicBezTo>
                    <a:pt x="0" y="119406"/>
                    <a:pt x="119406" y="0"/>
                    <a:pt x="266700" y="0"/>
                  </a:cubicBezTo>
                  <a:cubicBezTo>
                    <a:pt x="413994" y="0"/>
                    <a:pt x="533400" y="119406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A2E80B9E-46C2-4FAE-94DB-C9BB96291534}"/>
                </a:ext>
              </a:extLst>
            </p:cNvPr>
            <p:cNvSpPr/>
            <p:nvPr/>
          </p:nvSpPr>
          <p:spPr>
            <a:xfrm>
              <a:off x="8493125" y="55035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8C481FAF-FD4B-463B-8FB0-B63E3FE101BE}"/>
                </a:ext>
              </a:extLst>
            </p:cNvPr>
            <p:cNvSpPr/>
            <p:nvPr/>
          </p:nvSpPr>
          <p:spPr>
            <a:xfrm>
              <a:off x="8493125" y="64547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244DFF3A-B797-4485-AB8B-7945B7CFFEB5}"/>
                </a:ext>
              </a:extLst>
            </p:cNvPr>
            <p:cNvSpPr/>
            <p:nvPr/>
          </p:nvSpPr>
          <p:spPr>
            <a:xfrm>
              <a:off x="896683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1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4" y="121920"/>
                    <a:pt x="1" y="94627"/>
                    <a:pt x="1" y="60960"/>
                  </a:cubicBezTo>
                  <a:cubicBezTo>
                    <a:pt x="1" y="27293"/>
                    <a:pt x="27294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A45E8722-5333-4E38-90CE-EC64FD37AC1C}"/>
                </a:ext>
              </a:extLst>
            </p:cNvPr>
            <p:cNvSpPr/>
            <p:nvPr/>
          </p:nvSpPr>
          <p:spPr>
            <a:xfrm>
              <a:off x="801560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414F649A-7A22-4E31-8716-BF7394DB2576}"/>
                </a:ext>
              </a:extLst>
            </p:cNvPr>
            <p:cNvSpPr/>
            <p:nvPr/>
          </p:nvSpPr>
          <p:spPr>
            <a:xfrm>
              <a:off x="890714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CD4E734A-90E5-4E80-8A55-2AB8228F269A}"/>
                </a:ext>
              </a:extLst>
            </p:cNvPr>
            <p:cNvSpPr/>
            <p:nvPr/>
          </p:nvSpPr>
          <p:spPr>
            <a:xfrm>
              <a:off x="807910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D4EC477D-8F7E-4E44-A6B9-E63DA6D8D61E}"/>
                </a:ext>
              </a:extLst>
            </p:cNvPr>
            <p:cNvSpPr/>
            <p:nvPr/>
          </p:nvSpPr>
          <p:spPr>
            <a:xfrm>
              <a:off x="890714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5D6FBC71-A5E9-4F57-8AB2-6CEEDD19A9EC}"/>
                </a:ext>
              </a:extLst>
            </p:cNvPr>
            <p:cNvSpPr/>
            <p:nvPr/>
          </p:nvSpPr>
          <p:spPr>
            <a:xfrm>
              <a:off x="807910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DCC397A-41F8-4A2B-AE7F-122F78853CBF}"/>
                </a:ext>
              </a:extLst>
            </p:cNvPr>
            <p:cNvSpPr/>
            <p:nvPr/>
          </p:nvSpPr>
          <p:spPr>
            <a:xfrm>
              <a:off x="872744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938FECE7-91B4-4D76-8379-A63522AE34B4}"/>
                </a:ext>
              </a:extLst>
            </p:cNvPr>
            <p:cNvSpPr/>
            <p:nvPr/>
          </p:nvSpPr>
          <p:spPr>
            <a:xfrm>
              <a:off x="824865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8C5B10F0-5A24-49E1-BBDC-751BFE7D8EB4}"/>
                </a:ext>
              </a:extLst>
            </p:cNvPr>
            <p:cNvSpPr/>
            <p:nvPr/>
          </p:nvSpPr>
          <p:spPr>
            <a:xfrm>
              <a:off x="872744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E42F9A0B-759F-49BE-BB06-7D9900F55E64}"/>
                </a:ext>
              </a:extLst>
            </p:cNvPr>
            <p:cNvSpPr/>
            <p:nvPr/>
          </p:nvSpPr>
          <p:spPr>
            <a:xfrm>
              <a:off x="824865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68DA8708-3775-444D-A90E-732E64976138}"/>
                </a:ext>
              </a:extLst>
            </p:cNvPr>
            <p:cNvSpPr/>
            <p:nvPr/>
          </p:nvSpPr>
          <p:spPr>
            <a:xfrm>
              <a:off x="728123" y="1174732"/>
              <a:ext cx="3606800" cy="1250950"/>
            </a:xfrm>
            <a:custGeom>
              <a:avLst/>
              <a:gdLst>
                <a:gd name="connsiteX0" fmla="*/ 3056477 w 3606800"/>
                <a:gd name="connsiteY0" fmla="*/ 3193 h 1250950"/>
                <a:gd name="connsiteX1" fmla="*/ 3055207 w 3606800"/>
                <a:gd name="connsiteY1" fmla="*/ 18 h 1250950"/>
                <a:gd name="connsiteX2" fmla="*/ 490442 w 3606800"/>
                <a:gd name="connsiteY2" fmla="*/ 260368 h 1250950"/>
                <a:gd name="connsiteX3" fmla="*/ 2762 w 3606800"/>
                <a:gd name="connsiteY3" fmla="*/ 397528 h 1250950"/>
                <a:gd name="connsiteX4" fmla="*/ 9112 w 3606800"/>
                <a:gd name="connsiteY4" fmla="*/ 436898 h 1250950"/>
                <a:gd name="connsiteX5" fmla="*/ 106267 w 3606800"/>
                <a:gd name="connsiteY5" fmla="*/ 651528 h 1250950"/>
                <a:gd name="connsiteX6" fmla="*/ 518382 w 3606800"/>
                <a:gd name="connsiteY6" fmla="*/ 969028 h 1250950"/>
                <a:gd name="connsiteX7" fmla="*/ 518382 w 3606800"/>
                <a:gd name="connsiteY7" fmla="*/ 969028 h 1250950"/>
                <a:gd name="connsiteX8" fmla="*/ 518382 w 3606800"/>
                <a:gd name="connsiteY8" fmla="*/ 969028 h 1250950"/>
                <a:gd name="connsiteX9" fmla="*/ 517747 w 3606800"/>
                <a:gd name="connsiteY9" fmla="*/ 975378 h 1250950"/>
                <a:gd name="connsiteX10" fmla="*/ 598392 w 3606800"/>
                <a:gd name="connsiteY10" fmla="*/ 998238 h 1250950"/>
                <a:gd name="connsiteX11" fmla="*/ 676497 w 3606800"/>
                <a:gd name="connsiteY11" fmla="*/ 1031258 h 1250950"/>
                <a:gd name="connsiteX12" fmla="*/ 699357 w 3606800"/>
                <a:gd name="connsiteY12" fmla="*/ 1034433 h 1250950"/>
                <a:gd name="connsiteX13" fmla="*/ 909542 w 3606800"/>
                <a:gd name="connsiteY13" fmla="*/ 1214138 h 1250950"/>
                <a:gd name="connsiteX14" fmla="*/ 943832 w 3606800"/>
                <a:gd name="connsiteY14" fmla="*/ 1246523 h 1250950"/>
                <a:gd name="connsiteX15" fmla="*/ 2271617 w 3606800"/>
                <a:gd name="connsiteY15" fmla="*/ 1247158 h 1250950"/>
                <a:gd name="connsiteX16" fmla="*/ 2314797 w 3606800"/>
                <a:gd name="connsiteY16" fmla="*/ 1252873 h 1250950"/>
                <a:gd name="connsiteX17" fmla="*/ 2333212 w 3606800"/>
                <a:gd name="connsiteY17" fmla="*/ 1242078 h 1250950"/>
                <a:gd name="connsiteX18" fmla="*/ 2538317 w 3606800"/>
                <a:gd name="connsiteY18" fmla="*/ 979823 h 1250950"/>
                <a:gd name="connsiteX19" fmla="*/ 2542127 w 3606800"/>
                <a:gd name="connsiteY19" fmla="*/ 972838 h 1250950"/>
                <a:gd name="connsiteX20" fmla="*/ 2824067 w 3606800"/>
                <a:gd name="connsiteY20" fmla="*/ 617238 h 1250950"/>
                <a:gd name="connsiteX21" fmla="*/ 3612737 w 3606800"/>
                <a:gd name="connsiteY21" fmla="*/ 151783 h 1250950"/>
                <a:gd name="connsiteX22" fmla="*/ 3056477 w 3606800"/>
                <a:gd name="connsiteY22" fmla="*/ 3193 h 125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6800" h="1250950">
                  <a:moveTo>
                    <a:pt x="3056477" y="3193"/>
                  </a:moveTo>
                  <a:cubicBezTo>
                    <a:pt x="3055842" y="1923"/>
                    <a:pt x="3055842" y="653"/>
                    <a:pt x="3055207" y="18"/>
                  </a:cubicBezTo>
                  <a:cubicBezTo>
                    <a:pt x="3053937" y="-2522"/>
                    <a:pt x="493617" y="262273"/>
                    <a:pt x="490442" y="260368"/>
                  </a:cubicBezTo>
                  <a:cubicBezTo>
                    <a:pt x="479647" y="256558"/>
                    <a:pt x="36417" y="373398"/>
                    <a:pt x="2762" y="397528"/>
                  </a:cubicBezTo>
                  <a:cubicBezTo>
                    <a:pt x="-4858" y="409593"/>
                    <a:pt x="5302" y="422928"/>
                    <a:pt x="9112" y="436898"/>
                  </a:cubicBezTo>
                  <a:cubicBezTo>
                    <a:pt x="30702" y="513098"/>
                    <a:pt x="62452" y="584853"/>
                    <a:pt x="106267" y="651528"/>
                  </a:cubicBezTo>
                  <a:cubicBezTo>
                    <a:pt x="206597" y="805198"/>
                    <a:pt x="345027" y="909973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70933"/>
                    <a:pt x="517747" y="973473"/>
                    <a:pt x="517747" y="975378"/>
                  </a:cubicBezTo>
                  <a:cubicBezTo>
                    <a:pt x="545052" y="981093"/>
                    <a:pt x="572357" y="985538"/>
                    <a:pt x="598392" y="998238"/>
                  </a:cubicBezTo>
                  <a:cubicBezTo>
                    <a:pt x="623792" y="1010938"/>
                    <a:pt x="650462" y="1020463"/>
                    <a:pt x="676497" y="1031258"/>
                  </a:cubicBezTo>
                  <a:cubicBezTo>
                    <a:pt x="685387" y="1024273"/>
                    <a:pt x="693007" y="1030623"/>
                    <a:pt x="699357" y="1034433"/>
                  </a:cubicBezTo>
                  <a:cubicBezTo>
                    <a:pt x="781272" y="1080153"/>
                    <a:pt x="857472" y="1133493"/>
                    <a:pt x="909542" y="1214138"/>
                  </a:cubicBezTo>
                  <a:cubicBezTo>
                    <a:pt x="918432" y="1227473"/>
                    <a:pt x="922877" y="1246523"/>
                    <a:pt x="943832" y="1246523"/>
                  </a:cubicBezTo>
                  <a:cubicBezTo>
                    <a:pt x="1386427" y="1247158"/>
                    <a:pt x="1829022" y="1246523"/>
                    <a:pt x="2271617" y="1247158"/>
                  </a:cubicBezTo>
                  <a:cubicBezTo>
                    <a:pt x="2286222" y="1247158"/>
                    <a:pt x="2301462" y="1242713"/>
                    <a:pt x="2314797" y="1252873"/>
                  </a:cubicBezTo>
                  <a:cubicBezTo>
                    <a:pt x="2323052" y="1253508"/>
                    <a:pt x="2328132" y="1248428"/>
                    <a:pt x="2333212" y="1242078"/>
                  </a:cubicBezTo>
                  <a:cubicBezTo>
                    <a:pt x="2401792" y="1154448"/>
                    <a:pt x="2469737" y="1067453"/>
                    <a:pt x="2538317" y="979823"/>
                  </a:cubicBezTo>
                  <a:cubicBezTo>
                    <a:pt x="2539587" y="977283"/>
                    <a:pt x="2540857" y="974743"/>
                    <a:pt x="2542127" y="972838"/>
                  </a:cubicBezTo>
                  <a:cubicBezTo>
                    <a:pt x="2636107" y="854093"/>
                    <a:pt x="2730087" y="735348"/>
                    <a:pt x="2824067" y="617238"/>
                  </a:cubicBezTo>
                  <a:cubicBezTo>
                    <a:pt x="2902172" y="518813"/>
                    <a:pt x="3238087" y="223538"/>
                    <a:pt x="3612737" y="151783"/>
                  </a:cubicBezTo>
                  <a:lnTo>
                    <a:pt x="3056477" y="319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0A3D84D7-8007-42B8-9388-682EDEE02570}"/>
                </a:ext>
              </a:extLst>
            </p:cNvPr>
            <p:cNvSpPr/>
            <p:nvPr/>
          </p:nvSpPr>
          <p:spPr>
            <a:xfrm>
              <a:off x="3299460" y="5070475"/>
              <a:ext cx="6318250" cy="1003300"/>
            </a:xfrm>
            <a:custGeom>
              <a:avLst/>
              <a:gdLst>
                <a:gd name="connsiteX0" fmla="*/ 0 w 6318250"/>
                <a:gd name="connsiteY0" fmla="*/ 0 h 1003300"/>
                <a:gd name="connsiteX1" fmla="*/ 6322696 w 6318250"/>
                <a:gd name="connsiteY1" fmla="*/ 0 h 1003300"/>
                <a:gd name="connsiteX2" fmla="*/ 6322696 w 6318250"/>
                <a:gd name="connsiteY2" fmla="*/ 1003935 h 1003300"/>
                <a:gd name="connsiteX3" fmla="*/ 0 w 6318250"/>
                <a:gd name="connsiteY3" fmla="*/ 1003935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8250" h="1003300">
                  <a:moveTo>
                    <a:pt x="0" y="0"/>
                  </a:moveTo>
                  <a:lnTo>
                    <a:pt x="6322696" y="0"/>
                  </a:lnTo>
                  <a:lnTo>
                    <a:pt x="6322696" y="1003935"/>
                  </a:lnTo>
                  <a:lnTo>
                    <a:pt x="0" y="1003935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AAE276B8-892C-4C82-9D93-4BB7438A1226}"/>
                </a:ext>
              </a:extLst>
            </p:cNvPr>
            <p:cNvSpPr/>
            <p:nvPr/>
          </p:nvSpPr>
          <p:spPr>
            <a:xfrm>
              <a:off x="5981700" y="0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930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51A28B7-9E2F-4E48-85DC-16396D0E68D1}"/>
                </a:ext>
              </a:extLst>
            </p:cNvPr>
            <p:cNvSpPr/>
            <p:nvPr/>
          </p:nvSpPr>
          <p:spPr>
            <a:xfrm>
              <a:off x="5981700" y="149225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295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60912EF2-4DE1-49E7-8AA0-841474A5A610}"/>
                </a:ext>
              </a:extLst>
            </p:cNvPr>
            <p:cNvSpPr/>
            <p:nvPr/>
          </p:nvSpPr>
          <p:spPr>
            <a:xfrm>
              <a:off x="650748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C5DECDA-603C-4664-8B33-D4B9AC03A830}"/>
                </a:ext>
              </a:extLst>
            </p:cNvPr>
            <p:cNvSpPr/>
            <p:nvPr/>
          </p:nvSpPr>
          <p:spPr>
            <a:xfrm>
              <a:off x="964692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53144459-6D36-49A4-B554-E95F0693B9D1}"/>
                </a:ext>
              </a:extLst>
            </p:cNvPr>
            <p:cNvSpPr/>
            <p:nvPr/>
          </p:nvSpPr>
          <p:spPr>
            <a:xfrm>
              <a:off x="1245235" y="2112804"/>
              <a:ext cx="2019300" cy="311150"/>
            </a:xfrm>
            <a:custGeom>
              <a:avLst/>
              <a:gdLst>
                <a:gd name="connsiteX0" fmla="*/ 2024380 w 2019300"/>
                <a:gd name="connsiteY0" fmla="*/ 34766 h 311150"/>
                <a:gd name="connsiteX1" fmla="*/ 2020570 w 2019300"/>
                <a:gd name="connsiteY1" fmla="*/ 41751 h 311150"/>
                <a:gd name="connsiteX2" fmla="*/ 1815465 w 2019300"/>
                <a:gd name="connsiteY2" fmla="*/ 304006 h 311150"/>
                <a:gd name="connsiteX3" fmla="*/ 1797050 w 2019300"/>
                <a:gd name="connsiteY3" fmla="*/ 314801 h 311150"/>
                <a:gd name="connsiteX4" fmla="*/ 1753870 w 2019300"/>
                <a:gd name="connsiteY4" fmla="*/ 309086 h 311150"/>
                <a:gd name="connsiteX5" fmla="*/ 426085 w 2019300"/>
                <a:gd name="connsiteY5" fmla="*/ 308451 h 311150"/>
                <a:gd name="connsiteX6" fmla="*/ 391795 w 2019300"/>
                <a:gd name="connsiteY6" fmla="*/ 276066 h 311150"/>
                <a:gd name="connsiteX7" fmla="*/ 181610 w 2019300"/>
                <a:gd name="connsiteY7" fmla="*/ 96361 h 311150"/>
                <a:gd name="connsiteX8" fmla="*/ 158750 w 2019300"/>
                <a:gd name="connsiteY8" fmla="*/ 93186 h 311150"/>
                <a:gd name="connsiteX9" fmla="*/ 80645 w 2019300"/>
                <a:gd name="connsiteY9" fmla="*/ 60166 h 311150"/>
                <a:gd name="connsiteX10" fmla="*/ 0 w 2019300"/>
                <a:gd name="connsiteY10" fmla="*/ 37306 h 311150"/>
                <a:gd name="connsiteX11" fmla="*/ 635 w 2019300"/>
                <a:gd name="connsiteY11" fmla="*/ 30956 h 311150"/>
                <a:gd name="connsiteX12" fmla="*/ 33020 w 2019300"/>
                <a:gd name="connsiteY12" fmla="*/ 22066 h 311150"/>
                <a:gd name="connsiteX13" fmla="*/ 416560 w 2019300"/>
                <a:gd name="connsiteY13" fmla="*/ 13176 h 311150"/>
                <a:gd name="connsiteX14" fmla="*/ 1104900 w 2019300"/>
                <a:gd name="connsiteY14" fmla="*/ 8096 h 311150"/>
                <a:gd name="connsiteX15" fmla="*/ 1130300 w 2019300"/>
                <a:gd name="connsiteY15" fmla="*/ 5556 h 311150"/>
                <a:gd name="connsiteX16" fmla="*/ 1142365 w 2019300"/>
                <a:gd name="connsiteY16" fmla="*/ 2381 h 311150"/>
                <a:gd name="connsiteX17" fmla="*/ 1272540 w 2019300"/>
                <a:gd name="connsiteY17" fmla="*/ 476 h 311150"/>
                <a:gd name="connsiteX18" fmla="*/ 1802765 w 2019300"/>
                <a:gd name="connsiteY18" fmla="*/ 1111 h 311150"/>
                <a:gd name="connsiteX19" fmla="*/ 1986280 w 2019300"/>
                <a:gd name="connsiteY19" fmla="*/ 14446 h 311150"/>
                <a:gd name="connsiteX20" fmla="*/ 2024380 w 2019300"/>
                <a:gd name="connsiteY20" fmla="*/ 34766 h 31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19300" h="311150">
                  <a:moveTo>
                    <a:pt x="2024380" y="34766"/>
                  </a:moveTo>
                  <a:cubicBezTo>
                    <a:pt x="2023110" y="37306"/>
                    <a:pt x="2021840" y="39846"/>
                    <a:pt x="2020570" y="41751"/>
                  </a:cubicBezTo>
                  <a:cubicBezTo>
                    <a:pt x="1951990" y="129381"/>
                    <a:pt x="1884045" y="216376"/>
                    <a:pt x="1815465" y="304006"/>
                  </a:cubicBezTo>
                  <a:cubicBezTo>
                    <a:pt x="1811020" y="310356"/>
                    <a:pt x="1805940" y="314801"/>
                    <a:pt x="1797050" y="314801"/>
                  </a:cubicBezTo>
                  <a:cubicBezTo>
                    <a:pt x="1783715" y="304641"/>
                    <a:pt x="1768475" y="309086"/>
                    <a:pt x="1753870" y="309086"/>
                  </a:cubicBezTo>
                  <a:cubicBezTo>
                    <a:pt x="1311275" y="308451"/>
                    <a:pt x="868680" y="309086"/>
                    <a:pt x="426085" y="308451"/>
                  </a:cubicBezTo>
                  <a:cubicBezTo>
                    <a:pt x="405130" y="307816"/>
                    <a:pt x="400685" y="289401"/>
                    <a:pt x="391795" y="276066"/>
                  </a:cubicBezTo>
                  <a:cubicBezTo>
                    <a:pt x="339725" y="194786"/>
                    <a:pt x="263525" y="142081"/>
                    <a:pt x="181610" y="96361"/>
                  </a:cubicBezTo>
                  <a:cubicBezTo>
                    <a:pt x="175260" y="92551"/>
                    <a:pt x="167005" y="86201"/>
                    <a:pt x="158750" y="93186"/>
                  </a:cubicBezTo>
                  <a:cubicBezTo>
                    <a:pt x="132715" y="82391"/>
                    <a:pt x="106045" y="72231"/>
                    <a:pt x="80645" y="60166"/>
                  </a:cubicBezTo>
                  <a:cubicBezTo>
                    <a:pt x="55245" y="47466"/>
                    <a:pt x="27305" y="43021"/>
                    <a:pt x="0" y="37306"/>
                  </a:cubicBezTo>
                  <a:cubicBezTo>
                    <a:pt x="0" y="35401"/>
                    <a:pt x="635" y="32861"/>
                    <a:pt x="635" y="30956"/>
                  </a:cubicBezTo>
                  <a:cubicBezTo>
                    <a:pt x="9525" y="20796"/>
                    <a:pt x="21590" y="22066"/>
                    <a:pt x="33020" y="22066"/>
                  </a:cubicBezTo>
                  <a:cubicBezTo>
                    <a:pt x="160655" y="20796"/>
                    <a:pt x="288925" y="18891"/>
                    <a:pt x="416560" y="13176"/>
                  </a:cubicBezTo>
                  <a:cubicBezTo>
                    <a:pt x="645795" y="3651"/>
                    <a:pt x="875665" y="10636"/>
                    <a:pt x="1104900" y="8096"/>
                  </a:cubicBezTo>
                  <a:cubicBezTo>
                    <a:pt x="1113155" y="8096"/>
                    <a:pt x="1122045" y="8096"/>
                    <a:pt x="1130300" y="5556"/>
                  </a:cubicBezTo>
                  <a:cubicBezTo>
                    <a:pt x="1134110" y="4286"/>
                    <a:pt x="1137920" y="3016"/>
                    <a:pt x="1142365" y="2381"/>
                  </a:cubicBezTo>
                  <a:cubicBezTo>
                    <a:pt x="1185545" y="-1429"/>
                    <a:pt x="1229360" y="476"/>
                    <a:pt x="1272540" y="476"/>
                  </a:cubicBezTo>
                  <a:cubicBezTo>
                    <a:pt x="1449070" y="476"/>
                    <a:pt x="1626235" y="-794"/>
                    <a:pt x="1802765" y="1111"/>
                  </a:cubicBezTo>
                  <a:cubicBezTo>
                    <a:pt x="1863725" y="1746"/>
                    <a:pt x="1925320" y="4921"/>
                    <a:pt x="1986280" y="14446"/>
                  </a:cubicBezTo>
                  <a:cubicBezTo>
                    <a:pt x="2000250" y="16351"/>
                    <a:pt x="2018665" y="14446"/>
                    <a:pt x="2024380" y="347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D8EA6A1-5983-4E88-B382-8C9D81170BF1}"/>
                </a:ext>
              </a:extLst>
            </p:cNvPr>
            <p:cNvSpPr/>
            <p:nvPr/>
          </p:nvSpPr>
          <p:spPr>
            <a:xfrm>
              <a:off x="287020" y="954392"/>
              <a:ext cx="1371600" cy="1600200"/>
            </a:xfrm>
            <a:custGeom>
              <a:avLst/>
              <a:gdLst>
                <a:gd name="connsiteX0" fmla="*/ 1372870 w 1371600"/>
                <a:gd name="connsiteY0" fmla="*/ 1451623 h 1600200"/>
                <a:gd name="connsiteX1" fmla="*/ 1259840 w 1371600"/>
                <a:gd name="connsiteY1" fmla="*/ 1318273 h 1600200"/>
                <a:gd name="connsiteX2" fmla="*/ 523875 w 1371600"/>
                <a:gd name="connsiteY2" fmla="*/ 775348 h 1600200"/>
                <a:gd name="connsiteX3" fmla="*/ 470535 w 1371600"/>
                <a:gd name="connsiteY3" fmla="*/ 581673 h 1600200"/>
                <a:gd name="connsiteX4" fmla="*/ 546100 w 1371600"/>
                <a:gd name="connsiteY4" fmla="*/ 13 h 1600200"/>
                <a:gd name="connsiteX5" fmla="*/ 492760 w 1371600"/>
                <a:gd name="connsiteY5" fmla="*/ 56528 h 1600200"/>
                <a:gd name="connsiteX6" fmla="*/ 13970 w 1371600"/>
                <a:gd name="connsiteY6" fmla="*/ 693433 h 1600200"/>
                <a:gd name="connsiteX7" fmla="*/ 0 w 1371600"/>
                <a:gd name="connsiteY7" fmla="*/ 737248 h 1600200"/>
                <a:gd name="connsiteX8" fmla="*/ 0 w 1371600"/>
                <a:gd name="connsiteY8" fmla="*/ 1304938 h 1600200"/>
                <a:gd name="connsiteX9" fmla="*/ 5715 w 1371600"/>
                <a:gd name="connsiteY9" fmla="*/ 1334148 h 1600200"/>
                <a:gd name="connsiteX10" fmla="*/ 120015 w 1371600"/>
                <a:gd name="connsiteY10" fmla="*/ 1435748 h 1600200"/>
                <a:gd name="connsiteX11" fmla="*/ 332740 w 1371600"/>
                <a:gd name="connsiteY11" fmla="*/ 1476388 h 1600200"/>
                <a:gd name="connsiteX12" fmla="*/ 739140 w 1371600"/>
                <a:gd name="connsiteY12" fmla="*/ 1549413 h 1600200"/>
                <a:gd name="connsiteX13" fmla="*/ 978535 w 1371600"/>
                <a:gd name="connsiteY13" fmla="*/ 1604023 h 1600200"/>
                <a:gd name="connsiteX14" fmla="*/ 1002665 w 1371600"/>
                <a:gd name="connsiteY14" fmla="*/ 1562748 h 1600200"/>
                <a:gd name="connsiteX15" fmla="*/ 1060450 w 1371600"/>
                <a:gd name="connsiteY15" fmla="*/ 1506868 h 1600200"/>
                <a:gd name="connsiteX16" fmla="*/ 1060450 w 1371600"/>
                <a:gd name="connsiteY16" fmla="*/ 1506868 h 1600200"/>
                <a:gd name="connsiteX17" fmla="*/ 1363345 w 1371600"/>
                <a:gd name="connsiteY17" fmla="*/ 1465593 h 1600200"/>
                <a:gd name="connsiteX18" fmla="*/ 1372870 w 1371600"/>
                <a:gd name="connsiteY18" fmla="*/ 1451623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1600" h="1600200">
                  <a:moveTo>
                    <a:pt x="1372870" y="1451623"/>
                  </a:moveTo>
                  <a:cubicBezTo>
                    <a:pt x="1357630" y="1423048"/>
                    <a:pt x="1278255" y="1336688"/>
                    <a:pt x="1259840" y="1318273"/>
                  </a:cubicBezTo>
                  <a:cubicBezTo>
                    <a:pt x="1218565" y="1283348"/>
                    <a:pt x="614680" y="963308"/>
                    <a:pt x="523875" y="775348"/>
                  </a:cubicBezTo>
                  <a:cubicBezTo>
                    <a:pt x="499745" y="725818"/>
                    <a:pt x="471805" y="661048"/>
                    <a:pt x="470535" y="581673"/>
                  </a:cubicBezTo>
                  <a:cubicBezTo>
                    <a:pt x="469265" y="561353"/>
                    <a:pt x="558800" y="-3162"/>
                    <a:pt x="546100" y="13"/>
                  </a:cubicBezTo>
                  <a:cubicBezTo>
                    <a:pt x="526415" y="13348"/>
                    <a:pt x="506095" y="38748"/>
                    <a:pt x="492760" y="56528"/>
                  </a:cubicBezTo>
                  <a:cubicBezTo>
                    <a:pt x="331470" y="267348"/>
                    <a:pt x="173355" y="480708"/>
                    <a:pt x="13970" y="693433"/>
                  </a:cubicBezTo>
                  <a:cubicBezTo>
                    <a:pt x="3810" y="706768"/>
                    <a:pt x="0" y="720738"/>
                    <a:pt x="0" y="737248"/>
                  </a:cubicBezTo>
                  <a:cubicBezTo>
                    <a:pt x="0" y="926478"/>
                    <a:pt x="0" y="1115708"/>
                    <a:pt x="0" y="1304938"/>
                  </a:cubicBezTo>
                  <a:cubicBezTo>
                    <a:pt x="0" y="1315098"/>
                    <a:pt x="0" y="1315098"/>
                    <a:pt x="5715" y="1334148"/>
                  </a:cubicBezTo>
                  <a:cubicBezTo>
                    <a:pt x="26670" y="1386853"/>
                    <a:pt x="69850" y="1415428"/>
                    <a:pt x="120015" y="1435748"/>
                  </a:cubicBezTo>
                  <a:cubicBezTo>
                    <a:pt x="187960" y="1463688"/>
                    <a:pt x="260985" y="1465593"/>
                    <a:pt x="332740" y="1476388"/>
                  </a:cubicBezTo>
                  <a:cubicBezTo>
                    <a:pt x="468630" y="1497343"/>
                    <a:pt x="603885" y="1525918"/>
                    <a:pt x="739140" y="1549413"/>
                  </a:cubicBezTo>
                  <a:cubicBezTo>
                    <a:pt x="796925" y="1559573"/>
                    <a:pt x="967740" y="1599578"/>
                    <a:pt x="978535" y="1604023"/>
                  </a:cubicBezTo>
                  <a:cubicBezTo>
                    <a:pt x="994410" y="1604658"/>
                    <a:pt x="990600" y="1577988"/>
                    <a:pt x="1002665" y="1562748"/>
                  </a:cubicBezTo>
                  <a:cubicBezTo>
                    <a:pt x="1012825" y="1545603"/>
                    <a:pt x="1036955" y="1517028"/>
                    <a:pt x="1060450" y="1506868"/>
                  </a:cubicBezTo>
                  <a:lnTo>
                    <a:pt x="1060450" y="1506868"/>
                  </a:lnTo>
                  <a:cubicBezTo>
                    <a:pt x="1097915" y="1492898"/>
                    <a:pt x="1301750" y="1464958"/>
                    <a:pt x="1363345" y="1465593"/>
                  </a:cubicBezTo>
                  <a:cubicBezTo>
                    <a:pt x="1374140" y="1466228"/>
                    <a:pt x="1374140" y="1459243"/>
                    <a:pt x="1372870" y="1451623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994AA600-BF67-4E5E-BF96-907B87FE1355}"/>
                </a:ext>
              </a:extLst>
            </p:cNvPr>
            <p:cNvSpPr/>
            <p:nvPr/>
          </p:nvSpPr>
          <p:spPr>
            <a:xfrm>
              <a:off x="1383030" y="808990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965" y="855980"/>
                    <a:pt x="856615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0F296044-B7B4-483E-9969-8668305FBE2A}"/>
                </a:ext>
              </a:extLst>
            </p:cNvPr>
            <p:cNvSpPr/>
            <p:nvPr/>
          </p:nvSpPr>
          <p:spPr>
            <a:xfrm>
              <a:off x="1477010" y="90360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2005" y="711835"/>
                    <a:pt x="713105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97987291-85FB-4378-A044-517B12D34321}"/>
                </a:ext>
              </a:extLst>
            </p:cNvPr>
            <p:cNvSpPr/>
            <p:nvPr/>
          </p:nvSpPr>
          <p:spPr>
            <a:xfrm>
              <a:off x="2531745" y="808355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330" y="855980"/>
                    <a:pt x="855980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7D42E1C1-C580-4ECC-A00B-17308EFF3F83}"/>
                </a:ext>
              </a:extLst>
            </p:cNvPr>
            <p:cNvSpPr/>
            <p:nvPr/>
          </p:nvSpPr>
          <p:spPr>
            <a:xfrm>
              <a:off x="2625725" y="90233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1370" y="712470"/>
                    <a:pt x="712470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7B70D678-33B2-4DB0-B466-87670DDB85B0}"/>
                </a:ext>
              </a:extLst>
            </p:cNvPr>
            <p:cNvSpPr/>
            <p:nvPr/>
          </p:nvSpPr>
          <p:spPr>
            <a:xfrm>
              <a:off x="85725" y="5553710"/>
              <a:ext cx="622300" cy="546100"/>
            </a:xfrm>
            <a:custGeom>
              <a:avLst/>
              <a:gdLst>
                <a:gd name="connsiteX0" fmla="*/ 536575 w 622300"/>
                <a:gd name="connsiteY0" fmla="*/ 551180 h 546100"/>
                <a:gd name="connsiteX1" fmla="*/ 275590 w 622300"/>
                <a:gd name="connsiteY1" fmla="*/ 551180 h 546100"/>
                <a:gd name="connsiteX2" fmla="*/ 0 w 622300"/>
                <a:gd name="connsiteY2" fmla="*/ 275590 h 546100"/>
                <a:gd name="connsiteX3" fmla="*/ 0 w 622300"/>
                <a:gd name="connsiteY3" fmla="*/ 275590 h 546100"/>
                <a:gd name="connsiteX4" fmla="*/ 275590 w 622300"/>
                <a:gd name="connsiteY4" fmla="*/ 0 h 546100"/>
                <a:gd name="connsiteX5" fmla="*/ 536575 w 622300"/>
                <a:gd name="connsiteY5" fmla="*/ 0 h 546100"/>
                <a:gd name="connsiteX6" fmla="*/ 623570 w 622300"/>
                <a:gd name="connsiteY6" fmla="*/ 86995 h 546100"/>
                <a:gd name="connsiteX7" fmla="*/ 623570 w 622300"/>
                <a:gd name="connsiteY7" fmla="*/ 464820 h 546100"/>
                <a:gd name="connsiteX8" fmla="*/ 536575 w 622300"/>
                <a:gd name="connsiteY8" fmla="*/ 551180 h 54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2300" h="546100">
                  <a:moveTo>
                    <a:pt x="536575" y="551180"/>
                  </a:moveTo>
                  <a:lnTo>
                    <a:pt x="275590" y="551180"/>
                  </a:lnTo>
                  <a:cubicBezTo>
                    <a:pt x="123825" y="551180"/>
                    <a:pt x="0" y="427355"/>
                    <a:pt x="0" y="275590"/>
                  </a:cubicBezTo>
                  <a:lnTo>
                    <a:pt x="0" y="275590"/>
                  </a:lnTo>
                  <a:cubicBezTo>
                    <a:pt x="0" y="123825"/>
                    <a:pt x="123825" y="0"/>
                    <a:pt x="275590" y="0"/>
                  </a:cubicBezTo>
                  <a:lnTo>
                    <a:pt x="536575" y="0"/>
                  </a:lnTo>
                  <a:cubicBezTo>
                    <a:pt x="584200" y="0"/>
                    <a:pt x="623570" y="39370"/>
                    <a:pt x="623570" y="86995"/>
                  </a:cubicBezTo>
                  <a:lnTo>
                    <a:pt x="623570" y="464820"/>
                  </a:lnTo>
                  <a:cubicBezTo>
                    <a:pt x="623570" y="512445"/>
                    <a:pt x="584200" y="551180"/>
                    <a:pt x="536575" y="5511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70961344-308F-4F79-8F9B-BA6AFCA71329}"/>
                </a:ext>
              </a:extLst>
            </p:cNvPr>
            <p:cNvSpPr/>
            <p:nvPr/>
          </p:nvSpPr>
          <p:spPr>
            <a:xfrm>
              <a:off x="2534285" y="3950335"/>
              <a:ext cx="342900" cy="107950"/>
            </a:xfrm>
            <a:custGeom>
              <a:avLst/>
              <a:gdLst>
                <a:gd name="connsiteX0" fmla="*/ 0 w 342900"/>
                <a:gd name="connsiteY0" fmla="*/ 0 h 107950"/>
                <a:gd name="connsiteX1" fmla="*/ 343535 w 342900"/>
                <a:gd name="connsiteY1" fmla="*/ 0 h 107950"/>
                <a:gd name="connsiteX2" fmla="*/ 343535 w 342900"/>
                <a:gd name="connsiteY2" fmla="*/ 113665 h 107950"/>
                <a:gd name="connsiteX3" fmla="*/ 0 w 342900"/>
                <a:gd name="connsiteY3" fmla="*/ 113665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107950">
                  <a:moveTo>
                    <a:pt x="0" y="0"/>
                  </a:moveTo>
                  <a:lnTo>
                    <a:pt x="343535" y="0"/>
                  </a:lnTo>
                  <a:lnTo>
                    <a:pt x="343535" y="113665"/>
                  </a:lnTo>
                  <a:lnTo>
                    <a:pt x="0" y="113665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905946F2-46E2-4A4D-BD17-2B5187B8368D}"/>
                </a:ext>
              </a:extLst>
            </p:cNvPr>
            <p:cNvSpPr/>
            <p:nvPr/>
          </p:nvSpPr>
          <p:spPr>
            <a:xfrm>
              <a:off x="171450" y="4550410"/>
              <a:ext cx="222250" cy="438150"/>
            </a:xfrm>
            <a:custGeom>
              <a:avLst/>
              <a:gdLst>
                <a:gd name="connsiteX0" fmla="*/ 0 w 222250"/>
                <a:gd name="connsiteY0" fmla="*/ 0 h 438150"/>
                <a:gd name="connsiteX1" fmla="*/ 226060 w 222250"/>
                <a:gd name="connsiteY1" fmla="*/ 0 h 438150"/>
                <a:gd name="connsiteX2" fmla="*/ 226060 w 222250"/>
                <a:gd name="connsiteY2" fmla="*/ 443230 h 438150"/>
                <a:gd name="connsiteX3" fmla="*/ 0 w 222250"/>
                <a:gd name="connsiteY3" fmla="*/ 44323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50" h="438150">
                  <a:moveTo>
                    <a:pt x="0" y="0"/>
                  </a:moveTo>
                  <a:lnTo>
                    <a:pt x="226060" y="0"/>
                  </a:lnTo>
                  <a:lnTo>
                    <a:pt x="226060" y="443230"/>
                  </a:lnTo>
                  <a:lnTo>
                    <a:pt x="0" y="443230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0B4C145E-5D17-49D4-8DD3-519374F4FE0D}"/>
                </a:ext>
              </a:extLst>
            </p:cNvPr>
            <p:cNvSpPr/>
            <p:nvPr/>
          </p:nvSpPr>
          <p:spPr>
            <a:xfrm>
              <a:off x="171052" y="5077922"/>
              <a:ext cx="400051" cy="400051"/>
            </a:xfrm>
            <a:custGeom>
              <a:avLst/>
              <a:gdLst>
                <a:gd name="connsiteX0" fmla="*/ 0 w 400050"/>
                <a:gd name="connsiteY0" fmla="*/ 0 h 400050"/>
                <a:gd name="connsiteX1" fmla="*/ 402590 w 400050"/>
                <a:gd name="connsiteY1" fmla="*/ 0 h 400050"/>
                <a:gd name="connsiteX2" fmla="*/ 402590 w 400050"/>
                <a:gd name="connsiteY2" fmla="*/ 402590 h 400050"/>
                <a:gd name="connsiteX3" fmla="*/ 0 w 400050"/>
                <a:gd name="connsiteY3" fmla="*/ 40259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0" h="400050">
                  <a:moveTo>
                    <a:pt x="0" y="0"/>
                  </a:moveTo>
                  <a:lnTo>
                    <a:pt x="402590" y="0"/>
                  </a:lnTo>
                  <a:lnTo>
                    <a:pt x="402590" y="402590"/>
                  </a:lnTo>
                  <a:lnTo>
                    <a:pt x="0" y="40259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71AE69C1-539F-4B5B-BD56-FE9733BE2127}"/>
                </a:ext>
              </a:extLst>
            </p:cNvPr>
            <p:cNvSpPr/>
            <p:nvPr/>
          </p:nvSpPr>
          <p:spPr>
            <a:xfrm>
              <a:off x="2919730" y="2154220"/>
              <a:ext cx="374650" cy="2921000"/>
            </a:xfrm>
            <a:custGeom>
              <a:avLst/>
              <a:gdLst>
                <a:gd name="connsiteX0" fmla="*/ 379095 w 374650"/>
                <a:gd name="connsiteY0" fmla="*/ 260685 h 2921000"/>
                <a:gd name="connsiteX1" fmla="*/ 379095 w 374650"/>
                <a:gd name="connsiteY1" fmla="*/ 55580 h 2921000"/>
                <a:gd name="connsiteX2" fmla="*/ 374015 w 374650"/>
                <a:gd name="connsiteY2" fmla="*/ 8590 h 2921000"/>
                <a:gd name="connsiteX3" fmla="*/ 340995 w 374650"/>
                <a:gd name="connsiteY3" fmla="*/ 19385 h 2921000"/>
                <a:gd name="connsiteX4" fmla="*/ 161925 w 374650"/>
                <a:gd name="connsiteY4" fmla="*/ 244810 h 2921000"/>
                <a:gd name="connsiteX5" fmla="*/ 147320 w 374650"/>
                <a:gd name="connsiteY5" fmla="*/ 261320 h 2921000"/>
                <a:gd name="connsiteX6" fmla="*/ 0 w 374650"/>
                <a:gd name="connsiteY6" fmla="*/ 261320 h 2921000"/>
                <a:gd name="connsiteX7" fmla="*/ 0 w 374650"/>
                <a:gd name="connsiteY7" fmla="*/ 2925145 h 2921000"/>
                <a:gd name="connsiteX8" fmla="*/ 378460 w 374650"/>
                <a:gd name="connsiteY8" fmla="*/ 2925145 h 2921000"/>
                <a:gd name="connsiteX9" fmla="*/ 379095 w 374650"/>
                <a:gd name="connsiteY9" fmla="*/ 260685 h 2921000"/>
                <a:gd name="connsiteX10" fmla="*/ 379095 w 374650"/>
                <a:gd name="connsiteY10" fmla="*/ 260685 h 292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650" h="2921000">
                  <a:moveTo>
                    <a:pt x="379095" y="260685"/>
                  </a:moveTo>
                  <a:cubicBezTo>
                    <a:pt x="379095" y="192105"/>
                    <a:pt x="379095" y="124160"/>
                    <a:pt x="379095" y="55580"/>
                  </a:cubicBezTo>
                  <a:cubicBezTo>
                    <a:pt x="379095" y="39705"/>
                    <a:pt x="380365" y="23830"/>
                    <a:pt x="374015" y="8590"/>
                  </a:cubicBezTo>
                  <a:cubicBezTo>
                    <a:pt x="355600" y="-12365"/>
                    <a:pt x="348615" y="10495"/>
                    <a:pt x="340995" y="19385"/>
                  </a:cubicBezTo>
                  <a:cubicBezTo>
                    <a:pt x="278765" y="92410"/>
                    <a:pt x="222250" y="169880"/>
                    <a:pt x="161925" y="244810"/>
                  </a:cubicBezTo>
                  <a:cubicBezTo>
                    <a:pt x="157480" y="250525"/>
                    <a:pt x="153035" y="256875"/>
                    <a:pt x="147320" y="261320"/>
                  </a:cubicBezTo>
                  <a:lnTo>
                    <a:pt x="0" y="261320"/>
                  </a:lnTo>
                  <a:lnTo>
                    <a:pt x="0" y="2925145"/>
                  </a:lnTo>
                  <a:lnTo>
                    <a:pt x="378460" y="2925145"/>
                  </a:lnTo>
                  <a:lnTo>
                    <a:pt x="379095" y="260685"/>
                  </a:lnTo>
                  <a:lnTo>
                    <a:pt x="379095" y="26068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C6E64443-7D26-4472-904C-A3BC03DA760E}"/>
                </a:ext>
              </a:extLst>
            </p:cNvPr>
            <p:cNvSpPr/>
            <p:nvPr/>
          </p:nvSpPr>
          <p:spPr>
            <a:xfrm>
              <a:off x="699488" y="2520950"/>
              <a:ext cx="2381250" cy="1758950"/>
            </a:xfrm>
            <a:custGeom>
              <a:avLst/>
              <a:gdLst>
                <a:gd name="connsiteX0" fmla="*/ 2321842 w 2381250"/>
                <a:gd name="connsiteY0" fmla="*/ 0 h 1758950"/>
                <a:gd name="connsiteX1" fmla="*/ 2382802 w 2381250"/>
                <a:gd name="connsiteY1" fmla="*/ 60325 h 1758950"/>
                <a:gd name="connsiteX2" fmla="*/ 2381532 w 2381250"/>
                <a:gd name="connsiteY2" fmla="*/ 1096645 h 1758950"/>
                <a:gd name="connsiteX3" fmla="*/ 2287552 w 2381250"/>
                <a:gd name="connsiteY3" fmla="*/ 1156970 h 1758950"/>
                <a:gd name="connsiteX4" fmla="*/ 1075972 w 2381250"/>
                <a:gd name="connsiteY4" fmla="*/ 1151255 h 1758950"/>
                <a:gd name="connsiteX5" fmla="*/ 1023267 w 2381250"/>
                <a:gd name="connsiteY5" fmla="*/ 1164590 h 1758950"/>
                <a:gd name="connsiteX6" fmla="*/ 827687 w 2381250"/>
                <a:gd name="connsiteY6" fmla="*/ 1402080 h 1758950"/>
                <a:gd name="connsiteX7" fmla="*/ 671477 w 2381250"/>
                <a:gd name="connsiteY7" fmla="*/ 1665605 h 1758950"/>
                <a:gd name="connsiteX8" fmla="*/ 515267 w 2381250"/>
                <a:gd name="connsiteY8" fmla="*/ 1761490 h 1758950"/>
                <a:gd name="connsiteX9" fmla="*/ 133632 w 2381250"/>
                <a:gd name="connsiteY9" fmla="*/ 1758315 h 1758950"/>
                <a:gd name="connsiteX10" fmla="*/ 282 w 2381250"/>
                <a:gd name="connsiteY10" fmla="*/ 1605280 h 1758950"/>
                <a:gd name="connsiteX11" fmla="*/ 282 w 2381250"/>
                <a:gd name="connsiteY11" fmla="*/ 1144905 h 1758950"/>
                <a:gd name="connsiteX12" fmla="*/ 17427 w 2381250"/>
                <a:gd name="connsiteY12" fmla="*/ 1092200 h 1758950"/>
                <a:gd name="connsiteX13" fmla="*/ 161572 w 2381250"/>
                <a:gd name="connsiteY13" fmla="*/ 895350 h 1758950"/>
                <a:gd name="connsiteX14" fmla="*/ 617502 w 2381250"/>
                <a:gd name="connsiteY14" fmla="*/ 260350 h 1758950"/>
                <a:gd name="connsiteX15" fmla="*/ 848007 w 2381250"/>
                <a:gd name="connsiteY15" fmla="*/ 32385 h 1758950"/>
                <a:gd name="connsiteX16" fmla="*/ 973102 w 2381250"/>
                <a:gd name="connsiteY16" fmla="*/ 1905 h 1758950"/>
                <a:gd name="connsiteX17" fmla="*/ 2321842 w 2381250"/>
                <a:gd name="connsiteY17" fmla="*/ 0 h 175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81250" h="1758950">
                  <a:moveTo>
                    <a:pt x="2321842" y="0"/>
                  </a:moveTo>
                  <a:cubicBezTo>
                    <a:pt x="2359307" y="3175"/>
                    <a:pt x="2373912" y="28575"/>
                    <a:pt x="2382802" y="60325"/>
                  </a:cubicBezTo>
                  <a:cubicBezTo>
                    <a:pt x="2385342" y="123825"/>
                    <a:pt x="2385342" y="1078865"/>
                    <a:pt x="2381532" y="1096645"/>
                  </a:cubicBezTo>
                  <a:cubicBezTo>
                    <a:pt x="2361847" y="1147445"/>
                    <a:pt x="2347242" y="1158875"/>
                    <a:pt x="2287552" y="1156970"/>
                  </a:cubicBezTo>
                  <a:cubicBezTo>
                    <a:pt x="1883692" y="1144270"/>
                    <a:pt x="1479832" y="1155065"/>
                    <a:pt x="1075972" y="1151255"/>
                  </a:cubicBezTo>
                  <a:cubicBezTo>
                    <a:pt x="1064542" y="1151255"/>
                    <a:pt x="1030252" y="1162685"/>
                    <a:pt x="1023267" y="1164590"/>
                  </a:cubicBezTo>
                  <a:cubicBezTo>
                    <a:pt x="952782" y="1184275"/>
                    <a:pt x="835942" y="1388110"/>
                    <a:pt x="827687" y="1402080"/>
                  </a:cubicBezTo>
                  <a:cubicBezTo>
                    <a:pt x="776252" y="1490345"/>
                    <a:pt x="726087" y="1579245"/>
                    <a:pt x="671477" y="1665605"/>
                  </a:cubicBezTo>
                  <a:cubicBezTo>
                    <a:pt x="656872" y="1688465"/>
                    <a:pt x="608612" y="1761490"/>
                    <a:pt x="515267" y="1761490"/>
                  </a:cubicBezTo>
                  <a:cubicBezTo>
                    <a:pt x="392077" y="1761490"/>
                    <a:pt x="137442" y="1760855"/>
                    <a:pt x="133632" y="1758315"/>
                  </a:cubicBezTo>
                  <a:cubicBezTo>
                    <a:pt x="61877" y="1754505"/>
                    <a:pt x="282" y="1680210"/>
                    <a:pt x="282" y="1605280"/>
                  </a:cubicBezTo>
                  <a:cubicBezTo>
                    <a:pt x="-353" y="1451610"/>
                    <a:pt x="282" y="1298575"/>
                    <a:pt x="282" y="1144905"/>
                  </a:cubicBezTo>
                  <a:cubicBezTo>
                    <a:pt x="282" y="1125220"/>
                    <a:pt x="5997" y="1108075"/>
                    <a:pt x="17427" y="1092200"/>
                  </a:cubicBezTo>
                  <a:cubicBezTo>
                    <a:pt x="65687" y="1026795"/>
                    <a:pt x="114582" y="961390"/>
                    <a:pt x="161572" y="895350"/>
                  </a:cubicBezTo>
                  <a:cubicBezTo>
                    <a:pt x="198402" y="843915"/>
                    <a:pt x="565432" y="334645"/>
                    <a:pt x="617502" y="260350"/>
                  </a:cubicBezTo>
                  <a:cubicBezTo>
                    <a:pt x="682907" y="167640"/>
                    <a:pt x="750217" y="90170"/>
                    <a:pt x="848007" y="32385"/>
                  </a:cubicBezTo>
                  <a:cubicBezTo>
                    <a:pt x="889282" y="8255"/>
                    <a:pt x="952782" y="1905"/>
                    <a:pt x="973102" y="1905"/>
                  </a:cubicBezTo>
                  <a:cubicBezTo>
                    <a:pt x="1382042" y="1905"/>
                    <a:pt x="2254532" y="0"/>
                    <a:pt x="2321842" y="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35D0F5AF-0C66-45B0-B18D-6545C4CDA58C}"/>
                </a:ext>
              </a:extLst>
            </p:cNvPr>
            <p:cNvSpPr/>
            <p:nvPr/>
          </p:nvSpPr>
          <p:spPr>
            <a:xfrm>
              <a:off x="766162" y="2576988"/>
              <a:ext cx="2216149" cy="1606550"/>
            </a:xfrm>
            <a:custGeom>
              <a:avLst/>
              <a:gdLst>
                <a:gd name="connsiteX0" fmla="*/ 2160552 w 2216150"/>
                <a:gd name="connsiteY0" fmla="*/ 0 h 1606550"/>
                <a:gd name="connsiteX1" fmla="*/ 2216432 w 2216150"/>
                <a:gd name="connsiteY1" fmla="*/ 53975 h 1606550"/>
                <a:gd name="connsiteX2" fmla="*/ 2215162 w 2216150"/>
                <a:gd name="connsiteY2" fmla="*/ 964565 h 1606550"/>
                <a:gd name="connsiteX3" fmla="*/ 2128802 w 2216150"/>
                <a:gd name="connsiteY3" fmla="*/ 1012190 h 1606550"/>
                <a:gd name="connsiteX4" fmla="*/ 1015012 w 2216150"/>
                <a:gd name="connsiteY4" fmla="*/ 1007110 h 1606550"/>
                <a:gd name="connsiteX5" fmla="*/ 887377 w 2216150"/>
                <a:gd name="connsiteY5" fmla="*/ 1047115 h 1606550"/>
                <a:gd name="connsiteX6" fmla="*/ 555907 w 2216150"/>
                <a:gd name="connsiteY6" fmla="*/ 1532255 h 1606550"/>
                <a:gd name="connsiteX7" fmla="*/ 463832 w 2216150"/>
                <a:gd name="connsiteY7" fmla="*/ 1610995 h 1606550"/>
                <a:gd name="connsiteX8" fmla="*/ 97437 w 2216150"/>
                <a:gd name="connsiteY8" fmla="*/ 1610995 h 1606550"/>
                <a:gd name="connsiteX9" fmla="*/ 282 w 2216150"/>
                <a:gd name="connsiteY9" fmla="*/ 1468120 h 1606550"/>
                <a:gd name="connsiteX10" fmla="*/ 282 w 2216150"/>
                <a:gd name="connsiteY10" fmla="*/ 1057910 h 1606550"/>
                <a:gd name="connsiteX11" fmla="*/ 769902 w 2216150"/>
                <a:gd name="connsiteY11" fmla="*/ 50800 h 1606550"/>
                <a:gd name="connsiteX12" fmla="*/ 928652 w 2216150"/>
                <a:gd name="connsiteY12" fmla="*/ 6350 h 1606550"/>
                <a:gd name="connsiteX13" fmla="*/ 2160552 w 2216150"/>
                <a:gd name="connsiteY13" fmla="*/ 0 h 160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6150" h="1606550">
                  <a:moveTo>
                    <a:pt x="2160552" y="0"/>
                  </a:moveTo>
                  <a:cubicBezTo>
                    <a:pt x="2194842" y="2540"/>
                    <a:pt x="2208812" y="25400"/>
                    <a:pt x="2216432" y="53975"/>
                  </a:cubicBezTo>
                  <a:cubicBezTo>
                    <a:pt x="2218972" y="110490"/>
                    <a:pt x="2218972" y="948690"/>
                    <a:pt x="2215162" y="964565"/>
                  </a:cubicBezTo>
                  <a:cubicBezTo>
                    <a:pt x="2197382" y="1009650"/>
                    <a:pt x="2183412" y="1013460"/>
                    <a:pt x="2128802" y="1012190"/>
                  </a:cubicBezTo>
                  <a:cubicBezTo>
                    <a:pt x="1757327" y="1000760"/>
                    <a:pt x="1386487" y="1010285"/>
                    <a:pt x="1015012" y="1007110"/>
                  </a:cubicBezTo>
                  <a:cubicBezTo>
                    <a:pt x="972467" y="1011555"/>
                    <a:pt x="954687" y="1007110"/>
                    <a:pt x="887377" y="1047115"/>
                  </a:cubicBezTo>
                  <a:cubicBezTo>
                    <a:pt x="803557" y="1090930"/>
                    <a:pt x="592102" y="1478280"/>
                    <a:pt x="555907" y="1532255"/>
                  </a:cubicBezTo>
                  <a:cubicBezTo>
                    <a:pt x="544477" y="1562735"/>
                    <a:pt x="520982" y="1610995"/>
                    <a:pt x="463832" y="1610995"/>
                  </a:cubicBezTo>
                  <a:cubicBezTo>
                    <a:pt x="350802" y="1610360"/>
                    <a:pt x="101247" y="1612900"/>
                    <a:pt x="97437" y="1610995"/>
                  </a:cubicBezTo>
                  <a:cubicBezTo>
                    <a:pt x="31397" y="1607820"/>
                    <a:pt x="282" y="1535430"/>
                    <a:pt x="282" y="1468120"/>
                  </a:cubicBezTo>
                  <a:cubicBezTo>
                    <a:pt x="-353" y="1331595"/>
                    <a:pt x="282" y="1194435"/>
                    <a:pt x="282" y="1057910"/>
                  </a:cubicBezTo>
                  <a:cubicBezTo>
                    <a:pt x="282" y="1040765"/>
                    <a:pt x="649887" y="156845"/>
                    <a:pt x="769902" y="50800"/>
                  </a:cubicBezTo>
                  <a:cubicBezTo>
                    <a:pt x="798477" y="25400"/>
                    <a:pt x="879757" y="6350"/>
                    <a:pt x="928652" y="6350"/>
                  </a:cubicBezTo>
                  <a:cubicBezTo>
                    <a:pt x="1305207" y="6985"/>
                    <a:pt x="2134517" y="2540"/>
                    <a:pt x="216055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EB45B2A-C1F0-4554-AB62-E9E0D128F138}"/>
                </a:ext>
              </a:extLst>
            </p:cNvPr>
            <p:cNvSpPr/>
            <p:nvPr/>
          </p:nvSpPr>
          <p:spPr>
            <a:xfrm>
              <a:off x="4872990" y="5271135"/>
              <a:ext cx="2622550" cy="628650"/>
            </a:xfrm>
            <a:custGeom>
              <a:avLst/>
              <a:gdLst>
                <a:gd name="connsiteX0" fmla="*/ 2312670 w 2622550"/>
                <a:gd name="connsiteY0" fmla="*/ 628650 h 628650"/>
                <a:gd name="connsiteX1" fmla="*/ 314325 w 2622550"/>
                <a:gd name="connsiteY1" fmla="*/ 628650 h 628650"/>
                <a:gd name="connsiteX2" fmla="*/ 0 w 2622550"/>
                <a:gd name="connsiteY2" fmla="*/ 314325 h 628650"/>
                <a:gd name="connsiteX3" fmla="*/ 0 w 2622550"/>
                <a:gd name="connsiteY3" fmla="*/ 314325 h 628650"/>
                <a:gd name="connsiteX4" fmla="*/ 314325 w 2622550"/>
                <a:gd name="connsiteY4" fmla="*/ 0 h 628650"/>
                <a:gd name="connsiteX5" fmla="*/ 2312670 w 2622550"/>
                <a:gd name="connsiteY5" fmla="*/ 0 h 628650"/>
                <a:gd name="connsiteX6" fmla="*/ 2626995 w 2622550"/>
                <a:gd name="connsiteY6" fmla="*/ 314325 h 628650"/>
                <a:gd name="connsiteX7" fmla="*/ 2626995 w 2622550"/>
                <a:gd name="connsiteY7" fmla="*/ 314325 h 628650"/>
                <a:gd name="connsiteX8" fmla="*/ 2312670 w 2622550"/>
                <a:gd name="connsiteY8" fmla="*/ 628650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2550" h="628650">
                  <a:moveTo>
                    <a:pt x="2312670" y="628650"/>
                  </a:moveTo>
                  <a:lnTo>
                    <a:pt x="314325" y="628650"/>
                  </a:lnTo>
                  <a:cubicBezTo>
                    <a:pt x="140970" y="628650"/>
                    <a:pt x="0" y="487680"/>
                    <a:pt x="0" y="314325"/>
                  </a:cubicBezTo>
                  <a:lnTo>
                    <a:pt x="0" y="314325"/>
                  </a:lnTo>
                  <a:cubicBezTo>
                    <a:pt x="0" y="140970"/>
                    <a:pt x="140970" y="0"/>
                    <a:pt x="314325" y="0"/>
                  </a:cubicBezTo>
                  <a:lnTo>
                    <a:pt x="2312670" y="0"/>
                  </a:lnTo>
                  <a:cubicBezTo>
                    <a:pt x="2486025" y="0"/>
                    <a:pt x="2626995" y="140970"/>
                    <a:pt x="2626995" y="314325"/>
                  </a:cubicBezTo>
                  <a:lnTo>
                    <a:pt x="2626995" y="314325"/>
                  </a:lnTo>
                  <a:cubicBezTo>
                    <a:pt x="2626995" y="487680"/>
                    <a:pt x="2486025" y="628650"/>
                    <a:pt x="2312670" y="62865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AFD162C9-9CD7-4A08-974A-C1BA40261BD4}"/>
                </a:ext>
              </a:extLst>
            </p:cNvPr>
            <p:cNvSpPr/>
            <p:nvPr/>
          </p:nvSpPr>
          <p:spPr>
            <a:xfrm>
              <a:off x="4954270" y="5327650"/>
              <a:ext cx="2457450" cy="514350"/>
            </a:xfrm>
            <a:custGeom>
              <a:avLst/>
              <a:gdLst>
                <a:gd name="connsiteX0" fmla="*/ 2205990 w 2457450"/>
                <a:gd name="connsiteY0" fmla="*/ 515620 h 514350"/>
                <a:gd name="connsiteX1" fmla="*/ 257810 w 2457450"/>
                <a:gd name="connsiteY1" fmla="*/ 515620 h 514350"/>
                <a:gd name="connsiteX2" fmla="*/ 0 w 2457450"/>
                <a:gd name="connsiteY2" fmla="*/ 257810 h 514350"/>
                <a:gd name="connsiteX3" fmla="*/ 0 w 2457450"/>
                <a:gd name="connsiteY3" fmla="*/ 257810 h 514350"/>
                <a:gd name="connsiteX4" fmla="*/ 257810 w 2457450"/>
                <a:gd name="connsiteY4" fmla="*/ 0 h 514350"/>
                <a:gd name="connsiteX5" fmla="*/ 2205990 w 2457450"/>
                <a:gd name="connsiteY5" fmla="*/ 0 h 514350"/>
                <a:gd name="connsiteX6" fmla="*/ 2463800 w 2457450"/>
                <a:gd name="connsiteY6" fmla="*/ 257810 h 514350"/>
                <a:gd name="connsiteX7" fmla="*/ 2463800 w 2457450"/>
                <a:gd name="connsiteY7" fmla="*/ 257810 h 514350"/>
                <a:gd name="connsiteX8" fmla="*/ 2205990 w 2457450"/>
                <a:gd name="connsiteY8" fmla="*/ 51562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7450" h="514350">
                  <a:moveTo>
                    <a:pt x="2205990" y="515620"/>
                  </a:moveTo>
                  <a:lnTo>
                    <a:pt x="257810" y="515620"/>
                  </a:lnTo>
                  <a:cubicBezTo>
                    <a:pt x="115570" y="515620"/>
                    <a:pt x="0" y="400050"/>
                    <a:pt x="0" y="257810"/>
                  </a:cubicBezTo>
                  <a:lnTo>
                    <a:pt x="0" y="257810"/>
                  </a:lnTo>
                  <a:cubicBezTo>
                    <a:pt x="0" y="115570"/>
                    <a:pt x="115570" y="0"/>
                    <a:pt x="257810" y="0"/>
                  </a:cubicBezTo>
                  <a:lnTo>
                    <a:pt x="2205990" y="0"/>
                  </a:lnTo>
                  <a:cubicBezTo>
                    <a:pt x="2348230" y="0"/>
                    <a:pt x="2463800" y="115570"/>
                    <a:pt x="2463800" y="257810"/>
                  </a:cubicBezTo>
                  <a:lnTo>
                    <a:pt x="2463800" y="257810"/>
                  </a:lnTo>
                  <a:cubicBezTo>
                    <a:pt x="2463800" y="400050"/>
                    <a:pt x="2348230" y="515620"/>
                    <a:pt x="2205990" y="51562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B1791A63-ED79-460B-A0C3-B838A1958829}"/>
                </a:ext>
              </a:extLst>
            </p:cNvPr>
            <p:cNvSpPr/>
            <p:nvPr/>
          </p:nvSpPr>
          <p:spPr>
            <a:xfrm>
              <a:off x="7536815" y="527431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9377FFB3-861F-4C17-B25F-2178550826F9}"/>
                </a:ext>
              </a:extLst>
            </p:cNvPr>
            <p:cNvSpPr/>
            <p:nvPr/>
          </p:nvSpPr>
          <p:spPr>
            <a:xfrm>
              <a:off x="7536815" y="546354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4A7F5E02-5264-4B6F-8D3B-60C9014E1EB4}"/>
                </a:ext>
              </a:extLst>
            </p:cNvPr>
            <p:cNvSpPr/>
            <p:nvPr/>
          </p:nvSpPr>
          <p:spPr>
            <a:xfrm>
              <a:off x="7536815" y="565340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265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2CE78A33-5F1D-4F88-98DD-8B505428300D}"/>
                </a:ext>
              </a:extLst>
            </p:cNvPr>
            <p:cNvSpPr/>
            <p:nvPr/>
          </p:nvSpPr>
          <p:spPr>
            <a:xfrm>
              <a:off x="7536815" y="584263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DD4788E-1BCE-4B3F-BA1D-073C8A77A24F}"/>
                </a:ext>
              </a:extLst>
            </p:cNvPr>
            <p:cNvSpPr/>
            <p:nvPr/>
          </p:nvSpPr>
          <p:spPr>
            <a:xfrm>
              <a:off x="9629140" y="1489710"/>
              <a:ext cx="1612900" cy="4591050"/>
            </a:xfrm>
            <a:custGeom>
              <a:avLst/>
              <a:gdLst>
                <a:gd name="connsiteX0" fmla="*/ 1612900 w 1612900"/>
                <a:gd name="connsiteY0" fmla="*/ 4597400 h 4591050"/>
                <a:gd name="connsiteX1" fmla="*/ 0 w 1612900"/>
                <a:gd name="connsiteY1" fmla="*/ 4597400 h 4591050"/>
                <a:gd name="connsiteX2" fmla="*/ 0 w 1612900"/>
                <a:gd name="connsiteY2" fmla="*/ 327025 h 4591050"/>
                <a:gd name="connsiteX3" fmla="*/ 327025 w 1612900"/>
                <a:gd name="connsiteY3" fmla="*/ 0 h 4591050"/>
                <a:gd name="connsiteX4" fmla="*/ 1285240 w 1612900"/>
                <a:gd name="connsiteY4" fmla="*/ 0 h 4591050"/>
                <a:gd name="connsiteX5" fmla="*/ 1612265 w 1612900"/>
                <a:gd name="connsiteY5" fmla="*/ 327025 h 4591050"/>
                <a:gd name="connsiteX6" fmla="*/ 1612265 w 1612900"/>
                <a:gd name="connsiteY6" fmla="*/ 4597400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2900" h="4591050">
                  <a:moveTo>
                    <a:pt x="1612900" y="4597400"/>
                  </a:moveTo>
                  <a:lnTo>
                    <a:pt x="0" y="4597400"/>
                  </a:lnTo>
                  <a:lnTo>
                    <a:pt x="0" y="327025"/>
                  </a:lnTo>
                  <a:cubicBezTo>
                    <a:pt x="0" y="147320"/>
                    <a:pt x="147320" y="0"/>
                    <a:pt x="327025" y="0"/>
                  </a:cubicBezTo>
                  <a:lnTo>
                    <a:pt x="1285240" y="0"/>
                  </a:lnTo>
                  <a:cubicBezTo>
                    <a:pt x="1464945" y="0"/>
                    <a:pt x="1612265" y="147320"/>
                    <a:pt x="1612265" y="327025"/>
                  </a:cubicBezTo>
                  <a:lnTo>
                    <a:pt x="1612265" y="45974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EADD54A-2860-4EA6-8CF7-B15ECB0D6241}"/>
                </a:ext>
              </a:extLst>
            </p:cNvPr>
            <p:cNvSpPr/>
            <p:nvPr/>
          </p:nvSpPr>
          <p:spPr>
            <a:xfrm>
              <a:off x="9752965" y="1604010"/>
              <a:ext cx="1358900" cy="4483100"/>
            </a:xfrm>
            <a:custGeom>
              <a:avLst/>
              <a:gdLst>
                <a:gd name="connsiteX0" fmla="*/ 1364615 w 1358900"/>
                <a:gd name="connsiteY0" fmla="*/ 4488180 h 4483100"/>
                <a:gd name="connsiteX1" fmla="*/ 0 w 1358900"/>
                <a:gd name="connsiteY1" fmla="*/ 4488180 h 4483100"/>
                <a:gd name="connsiteX2" fmla="*/ 0 w 1358900"/>
                <a:gd name="connsiteY2" fmla="*/ 266700 h 4483100"/>
                <a:gd name="connsiteX3" fmla="*/ 266700 w 1358900"/>
                <a:gd name="connsiteY3" fmla="*/ 0 h 4483100"/>
                <a:gd name="connsiteX4" fmla="*/ 1097915 w 1358900"/>
                <a:gd name="connsiteY4" fmla="*/ 0 h 4483100"/>
                <a:gd name="connsiteX5" fmla="*/ 1364615 w 1358900"/>
                <a:gd name="connsiteY5" fmla="*/ 266700 h 4483100"/>
                <a:gd name="connsiteX6" fmla="*/ 1364615 w 1358900"/>
                <a:gd name="connsiteY6" fmla="*/ 4488180 h 448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900" h="4483100">
                  <a:moveTo>
                    <a:pt x="1364615" y="4488180"/>
                  </a:moveTo>
                  <a:lnTo>
                    <a:pt x="0" y="4488180"/>
                  </a:lnTo>
                  <a:lnTo>
                    <a:pt x="0" y="266700"/>
                  </a:lnTo>
                  <a:cubicBezTo>
                    <a:pt x="0" y="120015"/>
                    <a:pt x="120015" y="0"/>
                    <a:pt x="266700" y="0"/>
                  </a:cubicBezTo>
                  <a:lnTo>
                    <a:pt x="1097915" y="0"/>
                  </a:lnTo>
                  <a:cubicBezTo>
                    <a:pt x="1244600" y="0"/>
                    <a:pt x="1364615" y="120015"/>
                    <a:pt x="1364615" y="266700"/>
                  </a:cubicBezTo>
                  <a:lnTo>
                    <a:pt x="1364615" y="448818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3F69B295-74C6-46AE-9176-1C87166E6220}"/>
                </a:ext>
              </a:extLst>
            </p:cNvPr>
            <p:cNvSpPr/>
            <p:nvPr/>
          </p:nvSpPr>
          <p:spPr>
            <a:xfrm>
              <a:off x="8437245" y="3787775"/>
              <a:ext cx="1098550" cy="1200150"/>
            </a:xfrm>
            <a:custGeom>
              <a:avLst/>
              <a:gdLst>
                <a:gd name="connsiteX0" fmla="*/ 805180 w 1098550"/>
                <a:gd name="connsiteY0" fmla="*/ 1200150 h 1200150"/>
                <a:gd name="connsiteX1" fmla="*/ 295275 w 1098550"/>
                <a:gd name="connsiteY1" fmla="*/ 1200150 h 1200150"/>
                <a:gd name="connsiteX2" fmla="*/ 0 w 1098550"/>
                <a:gd name="connsiteY2" fmla="*/ 904875 h 1200150"/>
                <a:gd name="connsiteX3" fmla="*/ 0 w 1098550"/>
                <a:gd name="connsiteY3" fmla="*/ 295275 h 1200150"/>
                <a:gd name="connsiteX4" fmla="*/ 295275 w 1098550"/>
                <a:gd name="connsiteY4" fmla="*/ 0 h 1200150"/>
                <a:gd name="connsiteX5" fmla="*/ 805180 w 1098550"/>
                <a:gd name="connsiteY5" fmla="*/ 0 h 1200150"/>
                <a:gd name="connsiteX6" fmla="*/ 1100455 w 1098550"/>
                <a:gd name="connsiteY6" fmla="*/ 295275 h 1200150"/>
                <a:gd name="connsiteX7" fmla="*/ 1100455 w 1098550"/>
                <a:gd name="connsiteY7" fmla="*/ 904875 h 1200150"/>
                <a:gd name="connsiteX8" fmla="*/ 805180 w 1098550"/>
                <a:gd name="connsiteY8" fmla="*/ 120015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8550" h="1200150">
                  <a:moveTo>
                    <a:pt x="805180" y="1200150"/>
                  </a:moveTo>
                  <a:lnTo>
                    <a:pt x="295275" y="1200150"/>
                  </a:lnTo>
                  <a:cubicBezTo>
                    <a:pt x="132715" y="1200150"/>
                    <a:pt x="0" y="1067435"/>
                    <a:pt x="0" y="904875"/>
                  </a:cubicBezTo>
                  <a:lnTo>
                    <a:pt x="0" y="295275"/>
                  </a:lnTo>
                  <a:cubicBezTo>
                    <a:pt x="0" y="132715"/>
                    <a:pt x="132715" y="0"/>
                    <a:pt x="295275" y="0"/>
                  </a:cubicBezTo>
                  <a:lnTo>
                    <a:pt x="805180" y="0"/>
                  </a:lnTo>
                  <a:cubicBezTo>
                    <a:pt x="967740" y="0"/>
                    <a:pt x="1100455" y="132715"/>
                    <a:pt x="1100455" y="295275"/>
                  </a:cubicBezTo>
                  <a:lnTo>
                    <a:pt x="1100455" y="904875"/>
                  </a:lnTo>
                  <a:cubicBezTo>
                    <a:pt x="1100455" y="1067435"/>
                    <a:pt x="967740" y="1200150"/>
                    <a:pt x="805180" y="120015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F140B398-74AB-4D45-84EE-55317955CD01}"/>
                </a:ext>
              </a:extLst>
            </p:cNvPr>
            <p:cNvSpPr/>
            <p:nvPr/>
          </p:nvSpPr>
          <p:spPr>
            <a:xfrm>
              <a:off x="8521065" y="3879850"/>
              <a:ext cx="927100" cy="1016000"/>
            </a:xfrm>
            <a:custGeom>
              <a:avLst/>
              <a:gdLst>
                <a:gd name="connsiteX0" fmla="*/ 680720 w 927100"/>
                <a:gd name="connsiteY0" fmla="*/ 1016635 h 1016000"/>
                <a:gd name="connsiteX1" fmla="*/ 251460 w 927100"/>
                <a:gd name="connsiteY1" fmla="*/ 1016635 h 1016000"/>
                <a:gd name="connsiteX2" fmla="*/ 0 w 927100"/>
                <a:gd name="connsiteY2" fmla="*/ 765175 h 1016000"/>
                <a:gd name="connsiteX3" fmla="*/ 0 w 927100"/>
                <a:gd name="connsiteY3" fmla="*/ 251460 h 1016000"/>
                <a:gd name="connsiteX4" fmla="*/ 251460 w 927100"/>
                <a:gd name="connsiteY4" fmla="*/ 0 h 1016000"/>
                <a:gd name="connsiteX5" fmla="*/ 680720 w 927100"/>
                <a:gd name="connsiteY5" fmla="*/ 0 h 1016000"/>
                <a:gd name="connsiteX6" fmla="*/ 932180 w 927100"/>
                <a:gd name="connsiteY6" fmla="*/ 251460 h 1016000"/>
                <a:gd name="connsiteX7" fmla="*/ 932180 w 927100"/>
                <a:gd name="connsiteY7" fmla="*/ 765175 h 1016000"/>
                <a:gd name="connsiteX8" fmla="*/ 680720 w 927100"/>
                <a:gd name="connsiteY8" fmla="*/ 1016635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7100" h="1016000">
                  <a:moveTo>
                    <a:pt x="680720" y="1016635"/>
                  </a:moveTo>
                  <a:lnTo>
                    <a:pt x="251460" y="1016635"/>
                  </a:lnTo>
                  <a:cubicBezTo>
                    <a:pt x="113030" y="1016635"/>
                    <a:pt x="0" y="903605"/>
                    <a:pt x="0" y="765175"/>
                  </a:cubicBezTo>
                  <a:lnTo>
                    <a:pt x="0" y="251460"/>
                  </a:lnTo>
                  <a:cubicBezTo>
                    <a:pt x="0" y="113030"/>
                    <a:pt x="113030" y="0"/>
                    <a:pt x="251460" y="0"/>
                  </a:cubicBezTo>
                  <a:lnTo>
                    <a:pt x="680720" y="0"/>
                  </a:lnTo>
                  <a:cubicBezTo>
                    <a:pt x="819150" y="0"/>
                    <a:pt x="932180" y="113030"/>
                    <a:pt x="932180" y="251460"/>
                  </a:cubicBezTo>
                  <a:lnTo>
                    <a:pt x="932180" y="765175"/>
                  </a:lnTo>
                  <a:cubicBezTo>
                    <a:pt x="932815" y="903605"/>
                    <a:pt x="819150" y="1016635"/>
                    <a:pt x="680720" y="10166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556BEE83-47B2-41B3-B368-52906FCC0510}"/>
                </a:ext>
              </a:extLst>
            </p:cNvPr>
            <p:cNvSpPr/>
            <p:nvPr/>
          </p:nvSpPr>
          <p:spPr>
            <a:xfrm>
              <a:off x="9940925" y="1938020"/>
              <a:ext cx="946150" cy="946150"/>
            </a:xfrm>
            <a:custGeom>
              <a:avLst/>
              <a:gdLst>
                <a:gd name="connsiteX0" fmla="*/ 729615 w 946150"/>
                <a:gd name="connsiteY0" fmla="*/ 946785 h 946150"/>
                <a:gd name="connsiteX1" fmla="*/ 217170 w 946150"/>
                <a:gd name="connsiteY1" fmla="*/ 946785 h 946150"/>
                <a:gd name="connsiteX2" fmla="*/ 0 w 946150"/>
                <a:gd name="connsiteY2" fmla="*/ 729615 h 946150"/>
                <a:gd name="connsiteX3" fmla="*/ 0 w 946150"/>
                <a:gd name="connsiteY3" fmla="*/ 217170 h 946150"/>
                <a:gd name="connsiteX4" fmla="*/ 217170 w 946150"/>
                <a:gd name="connsiteY4" fmla="*/ 0 h 946150"/>
                <a:gd name="connsiteX5" fmla="*/ 729615 w 946150"/>
                <a:gd name="connsiteY5" fmla="*/ 0 h 946150"/>
                <a:gd name="connsiteX6" fmla="*/ 946785 w 946150"/>
                <a:gd name="connsiteY6" fmla="*/ 217170 h 946150"/>
                <a:gd name="connsiteX7" fmla="*/ 946785 w 946150"/>
                <a:gd name="connsiteY7" fmla="*/ 729615 h 946150"/>
                <a:gd name="connsiteX8" fmla="*/ 729615 w 946150"/>
                <a:gd name="connsiteY8" fmla="*/ 946785 h 94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6150" h="946150">
                  <a:moveTo>
                    <a:pt x="729615" y="946785"/>
                  </a:moveTo>
                  <a:lnTo>
                    <a:pt x="217170" y="946785"/>
                  </a:lnTo>
                  <a:cubicBezTo>
                    <a:pt x="97790" y="946785"/>
                    <a:pt x="0" y="848995"/>
                    <a:pt x="0" y="729615"/>
                  </a:cubicBezTo>
                  <a:lnTo>
                    <a:pt x="0" y="217170"/>
                  </a:lnTo>
                  <a:cubicBezTo>
                    <a:pt x="0" y="97790"/>
                    <a:pt x="97790" y="0"/>
                    <a:pt x="217170" y="0"/>
                  </a:cubicBezTo>
                  <a:lnTo>
                    <a:pt x="729615" y="0"/>
                  </a:lnTo>
                  <a:cubicBezTo>
                    <a:pt x="848995" y="0"/>
                    <a:pt x="946785" y="97790"/>
                    <a:pt x="946785" y="217170"/>
                  </a:cubicBezTo>
                  <a:lnTo>
                    <a:pt x="946785" y="729615"/>
                  </a:lnTo>
                  <a:cubicBezTo>
                    <a:pt x="946785" y="848995"/>
                    <a:pt x="849630" y="946785"/>
                    <a:pt x="729615" y="946785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2DE87A3-E5C4-4948-8E21-86335C8794B4}"/>
                </a:ext>
              </a:extLst>
            </p:cNvPr>
            <p:cNvSpPr/>
            <p:nvPr/>
          </p:nvSpPr>
          <p:spPr>
            <a:xfrm>
              <a:off x="10024745" y="2021205"/>
              <a:ext cx="774700" cy="774700"/>
            </a:xfrm>
            <a:custGeom>
              <a:avLst/>
              <a:gdLst>
                <a:gd name="connsiteX0" fmla="*/ 579755 w 774700"/>
                <a:gd name="connsiteY0" fmla="*/ 779780 h 774700"/>
                <a:gd name="connsiteX1" fmla="*/ 200025 w 774700"/>
                <a:gd name="connsiteY1" fmla="*/ 779780 h 774700"/>
                <a:gd name="connsiteX2" fmla="*/ 0 w 774700"/>
                <a:gd name="connsiteY2" fmla="*/ 579755 h 774700"/>
                <a:gd name="connsiteX3" fmla="*/ 0 w 774700"/>
                <a:gd name="connsiteY3" fmla="*/ 200025 h 774700"/>
                <a:gd name="connsiteX4" fmla="*/ 200025 w 774700"/>
                <a:gd name="connsiteY4" fmla="*/ 0 h 774700"/>
                <a:gd name="connsiteX5" fmla="*/ 579755 w 774700"/>
                <a:gd name="connsiteY5" fmla="*/ 0 h 774700"/>
                <a:gd name="connsiteX6" fmla="*/ 779780 w 774700"/>
                <a:gd name="connsiteY6" fmla="*/ 200025 h 774700"/>
                <a:gd name="connsiteX7" fmla="*/ 779780 w 774700"/>
                <a:gd name="connsiteY7" fmla="*/ 579755 h 774700"/>
                <a:gd name="connsiteX8" fmla="*/ 579755 w 774700"/>
                <a:gd name="connsiteY8" fmla="*/ 779780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4700" h="774700">
                  <a:moveTo>
                    <a:pt x="579755" y="779780"/>
                  </a:moveTo>
                  <a:lnTo>
                    <a:pt x="200025" y="779780"/>
                  </a:lnTo>
                  <a:cubicBezTo>
                    <a:pt x="90170" y="779780"/>
                    <a:pt x="0" y="689610"/>
                    <a:pt x="0" y="579755"/>
                  </a:cubicBezTo>
                  <a:lnTo>
                    <a:pt x="0" y="200025"/>
                  </a:lnTo>
                  <a:cubicBezTo>
                    <a:pt x="0" y="90170"/>
                    <a:pt x="90170" y="0"/>
                    <a:pt x="200025" y="0"/>
                  </a:cubicBezTo>
                  <a:lnTo>
                    <a:pt x="579755" y="0"/>
                  </a:lnTo>
                  <a:cubicBezTo>
                    <a:pt x="689611" y="0"/>
                    <a:pt x="779780" y="90170"/>
                    <a:pt x="779780" y="200025"/>
                  </a:cubicBezTo>
                  <a:lnTo>
                    <a:pt x="779780" y="579755"/>
                  </a:lnTo>
                  <a:cubicBezTo>
                    <a:pt x="779780" y="689610"/>
                    <a:pt x="689611" y="779780"/>
                    <a:pt x="579755" y="77978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336080F-4D80-407E-BD6B-7004B5AE464E}"/>
                </a:ext>
              </a:extLst>
            </p:cNvPr>
            <p:cNvSpPr/>
            <p:nvPr/>
          </p:nvSpPr>
          <p:spPr>
            <a:xfrm>
              <a:off x="10603865" y="3455035"/>
              <a:ext cx="393700" cy="558800"/>
            </a:xfrm>
            <a:custGeom>
              <a:avLst/>
              <a:gdLst>
                <a:gd name="connsiteX0" fmla="*/ 0 w 393700"/>
                <a:gd name="connsiteY0" fmla="*/ 0 h 558800"/>
                <a:gd name="connsiteX1" fmla="*/ 393700 w 393700"/>
                <a:gd name="connsiteY1" fmla="*/ 0 h 558800"/>
                <a:gd name="connsiteX2" fmla="*/ 393700 w 393700"/>
                <a:gd name="connsiteY2" fmla="*/ 561975 h 558800"/>
                <a:gd name="connsiteX3" fmla="*/ 0 w 393700"/>
                <a:gd name="connsiteY3" fmla="*/ 561975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3700" h="558800">
                  <a:moveTo>
                    <a:pt x="0" y="0"/>
                  </a:moveTo>
                  <a:lnTo>
                    <a:pt x="393700" y="0"/>
                  </a:lnTo>
                  <a:lnTo>
                    <a:pt x="393700" y="561975"/>
                  </a:lnTo>
                  <a:lnTo>
                    <a:pt x="0" y="561975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AC0EA54C-FA01-4789-877D-30C027CEB7C1}"/>
                </a:ext>
              </a:extLst>
            </p:cNvPr>
            <p:cNvSpPr/>
            <p:nvPr/>
          </p:nvSpPr>
          <p:spPr>
            <a:xfrm>
              <a:off x="3810635" y="1148715"/>
              <a:ext cx="7708900" cy="177800"/>
            </a:xfrm>
            <a:custGeom>
              <a:avLst/>
              <a:gdLst>
                <a:gd name="connsiteX0" fmla="*/ 7708900 w 7708900"/>
                <a:gd name="connsiteY0" fmla="*/ 0 h 177800"/>
                <a:gd name="connsiteX1" fmla="*/ 7708900 w 7708900"/>
                <a:gd name="connsiteY1" fmla="*/ 0 h 177800"/>
                <a:gd name="connsiteX2" fmla="*/ 6467475 w 7708900"/>
                <a:gd name="connsiteY2" fmla="*/ 0 h 177800"/>
                <a:gd name="connsiteX3" fmla="*/ 12700 w 7708900"/>
                <a:gd name="connsiteY3" fmla="*/ 0 h 177800"/>
                <a:gd name="connsiteX4" fmla="*/ 0 w 7708900"/>
                <a:gd name="connsiteY4" fmla="*/ 48260 h 177800"/>
                <a:gd name="connsiteX5" fmla="*/ 127000 w 7708900"/>
                <a:gd name="connsiteY5" fmla="*/ 175260 h 177800"/>
                <a:gd name="connsiteX6" fmla="*/ 139065 w 7708900"/>
                <a:gd name="connsiteY6" fmla="*/ 178435 h 177800"/>
                <a:gd name="connsiteX7" fmla="*/ 202565 w 7708900"/>
                <a:gd name="connsiteY7" fmla="*/ 177800 h 177800"/>
                <a:gd name="connsiteX8" fmla="*/ 7657465 w 7708900"/>
                <a:gd name="connsiteY8" fmla="*/ 177800 h 177800"/>
                <a:gd name="connsiteX9" fmla="*/ 7709535 w 7708900"/>
                <a:gd name="connsiteY9" fmla="*/ 177165 h 177800"/>
                <a:gd name="connsiteX10" fmla="*/ 7709535 w 7708900"/>
                <a:gd name="connsiteY10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900" h="177800">
                  <a:moveTo>
                    <a:pt x="7708900" y="0"/>
                  </a:moveTo>
                  <a:cubicBezTo>
                    <a:pt x="7708265" y="0"/>
                    <a:pt x="7708265" y="0"/>
                    <a:pt x="7708900" y="0"/>
                  </a:cubicBezTo>
                  <a:cubicBezTo>
                    <a:pt x="7294881" y="0"/>
                    <a:pt x="6880860" y="0"/>
                    <a:pt x="6467475" y="0"/>
                  </a:cubicBezTo>
                  <a:cubicBezTo>
                    <a:pt x="4316096" y="0"/>
                    <a:pt x="2164080" y="0"/>
                    <a:pt x="12700" y="0"/>
                  </a:cubicBezTo>
                  <a:cubicBezTo>
                    <a:pt x="-3175" y="12700"/>
                    <a:pt x="3810" y="31750"/>
                    <a:pt x="0" y="48260"/>
                  </a:cubicBezTo>
                  <a:cubicBezTo>
                    <a:pt x="7620" y="109220"/>
                    <a:pt x="66675" y="168275"/>
                    <a:pt x="127000" y="175260"/>
                  </a:cubicBezTo>
                  <a:cubicBezTo>
                    <a:pt x="130810" y="177165"/>
                    <a:pt x="134620" y="178435"/>
                    <a:pt x="139065" y="178435"/>
                  </a:cubicBezTo>
                  <a:cubicBezTo>
                    <a:pt x="160020" y="177165"/>
                    <a:pt x="181610" y="177800"/>
                    <a:pt x="202565" y="177800"/>
                  </a:cubicBezTo>
                  <a:cubicBezTo>
                    <a:pt x="2687320" y="177800"/>
                    <a:pt x="5172075" y="177800"/>
                    <a:pt x="7657465" y="177800"/>
                  </a:cubicBezTo>
                  <a:cubicBezTo>
                    <a:pt x="7674610" y="177800"/>
                    <a:pt x="7692390" y="179070"/>
                    <a:pt x="7709535" y="177165"/>
                  </a:cubicBezTo>
                  <a:lnTo>
                    <a:pt x="7709535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4EEC91F7-0B17-477F-B653-2A992D689B67}"/>
                </a:ext>
              </a:extLst>
            </p:cNvPr>
            <p:cNvSpPr/>
            <p:nvPr/>
          </p:nvSpPr>
          <p:spPr>
            <a:xfrm>
              <a:off x="4084320" y="1689100"/>
              <a:ext cx="4127500" cy="1638300"/>
            </a:xfrm>
            <a:custGeom>
              <a:avLst/>
              <a:gdLst>
                <a:gd name="connsiteX0" fmla="*/ 3729355 w 4127500"/>
                <a:gd name="connsiteY0" fmla="*/ 1639570 h 1638300"/>
                <a:gd name="connsiteX1" fmla="*/ 400050 w 4127500"/>
                <a:gd name="connsiteY1" fmla="*/ 1639570 h 1638300"/>
                <a:gd name="connsiteX2" fmla="*/ 0 w 4127500"/>
                <a:gd name="connsiteY2" fmla="*/ 1239520 h 1638300"/>
                <a:gd name="connsiteX3" fmla="*/ 0 w 4127500"/>
                <a:gd name="connsiteY3" fmla="*/ 400050 h 1638300"/>
                <a:gd name="connsiteX4" fmla="*/ 400050 w 4127500"/>
                <a:gd name="connsiteY4" fmla="*/ 0 h 1638300"/>
                <a:gd name="connsiteX5" fmla="*/ 3729355 w 4127500"/>
                <a:gd name="connsiteY5" fmla="*/ 0 h 1638300"/>
                <a:gd name="connsiteX6" fmla="*/ 4129405 w 4127500"/>
                <a:gd name="connsiteY6" fmla="*/ 400050 h 1638300"/>
                <a:gd name="connsiteX7" fmla="*/ 4129405 w 4127500"/>
                <a:gd name="connsiteY7" fmla="*/ 1238885 h 1638300"/>
                <a:gd name="connsiteX8" fmla="*/ 3729355 w 4127500"/>
                <a:gd name="connsiteY8" fmla="*/ 163957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7500" h="1638300">
                  <a:moveTo>
                    <a:pt x="3729355" y="1639570"/>
                  </a:moveTo>
                  <a:lnTo>
                    <a:pt x="400050" y="1639570"/>
                  </a:lnTo>
                  <a:cubicBezTo>
                    <a:pt x="179705" y="1639570"/>
                    <a:pt x="0" y="1459230"/>
                    <a:pt x="0" y="1239520"/>
                  </a:cubicBezTo>
                  <a:lnTo>
                    <a:pt x="0" y="400050"/>
                  </a:lnTo>
                  <a:cubicBezTo>
                    <a:pt x="0" y="179705"/>
                    <a:pt x="180340" y="0"/>
                    <a:pt x="400050" y="0"/>
                  </a:cubicBezTo>
                  <a:lnTo>
                    <a:pt x="3729355" y="0"/>
                  </a:lnTo>
                  <a:cubicBezTo>
                    <a:pt x="3949700" y="0"/>
                    <a:pt x="4129405" y="180340"/>
                    <a:pt x="4129405" y="400050"/>
                  </a:cubicBezTo>
                  <a:lnTo>
                    <a:pt x="4129405" y="1238885"/>
                  </a:lnTo>
                  <a:cubicBezTo>
                    <a:pt x="4129405" y="1459230"/>
                    <a:pt x="3949065" y="1639570"/>
                    <a:pt x="3729355" y="163957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193CED21-8099-462F-898B-539BC79C3F53}"/>
                </a:ext>
              </a:extLst>
            </p:cNvPr>
            <p:cNvSpPr/>
            <p:nvPr/>
          </p:nvSpPr>
          <p:spPr>
            <a:xfrm>
              <a:off x="4208145" y="1859280"/>
              <a:ext cx="3879850" cy="1295400"/>
            </a:xfrm>
            <a:custGeom>
              <a:avLst/>
              <a:gdLst>
                <a:gd name="connsiteX0" fmla="*/ 3616325 w 3879850"/>
                <a:gd name="connsiteY0" fmla="*/ 1299210 h 1295400"/>
                <a:gd name="connsiteX1" fmla="*/ 265430 w 3879850"/>
                <a:gd name="connsiteY1" fmla="*/ 1299210 h 1295400"/>
                <a:gd name="connsiteX2" fmla="*/ 0 w 3879850"/>
                <a:gd name="connsiteY2" fmla="*/ 1033780 h 1295400"/>
                <a:gd name="connsiteX3" fmla="*/ 0 w 3879850"/>
                <a:gd name="connsiteY3" fmla="*/ 265430 h 1295400"/>
                <a:gd name="connsiteX4" fmla="*/ 265430 w 3879850"/>
                <a:gd name="connsiteY4" fmla="*/ 0 h 1295400"/>
                <a:gd name="connsiteX5" fmla="*/ 3616325 w 3879850"/>
                <a:gd name="connsiteY5" fmla="*/ 0 h 1295400"/>
                <a:gd name="connsiteX6" fmla="*/ 3881755 w 3879850"/>
                <a:gd name="connsiteY6" fmla="*/ 265430 h 1295400"/>
                <a:gd name="connsiteX7" fmla="*/ 3881755 w 3879850"/>
                <a:gd name="connsiteY7" fmla="*/ 1033145 h 1295400"/>
                <a:gd name="connsiteX8" fmla="*/ 3616325 w 3879850"/>
                <a:gd name="connsiteY8" fmla="*/ 129921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9850" h="1295400">
                  <a:moveTo>
                    <a:pt x="3616325" y="1299210"/>
                  </a:moveTo>
                  <a:lnTo>
                    <a:pt x="265430" y="1299210"/>
                  </a:lnTo>
                  <a:cubicBezTo>
                    <a:pt x="119380" y="1299210"/>
                    <a:pt x="0" y="1179830"/>
                    <a:pt x="0" y="1033780"/>
                  </a:cubicBezTo>
                  <a:lnTo>
                    <a:pt x="0" y="265430"/>
                  </a:lnTo>
                  <a:cubicBezTo>
                    <a:pt x="0" y="119380"/>
                    <a:pt x="119380" y="0"/>
                    <a:pt x="265430" y="0"/>
                  </a:cubicBezTo>
                  <a:lnTo>
                    <a:pt x="3616325" y="0"/>
                  </a:lnTo>
                  <a:cubicBezTo>
                    <a:pt x="3762375" y="0"/>
                    <a:pt x="3881755" y="119380"/>
                    <a:pt x="3881755" y="265430"/>
                  </a:cubicBezTo>
                  <a:lnTo>
                    <a:pt x="3881755" y="1033145"/>
                  </a:lnTo>
                  <a:cubicBezTo>
                    <a:pt x="3881755" y="1179830"/>
                    <a:pt x="3762375" y="1299210"/>
                    <a:pt x="3616325" y="129921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722E7D8-F95A-472F-B722-00E91E7454DE}"/>
                </a:ext>
              </a:extLst>
            </p:cNvPr>
            <p:cNvSpPr/>
            <p:nvPr/>
          </p:nvSpPr>
          <p:spPr>
            <a:xfrm>
              <a:off x="475361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0FC3D0A8-FE9F-414E-AAFA-2C01993A01CE}"/>
                </a:ext>
              </a:extLst>
            </p:cNvPr>
            <p:cNvSpPr/>
            <p:nvPr/>
          </p:nvSpPr>
          <p:spPr>
            <a:xfrm>
              <a:off x="6028055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E9F95CF3-677E-4E3F-A2FC-94D66A292389}"/>
                </a:ext>
              </a:extLst>
            </p:cNvPr>
            <p:cNvSpPr/>
            <p:nvPr/>
          </p:nvSpPr>
          <p:spPr>
            <a:xfrm>
              <a:off x="730250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CED68470-BFE9-4388-9772-63E4B39F5410}"/>
                </a:ext>
              </a:extLst>
            </p:cNvPr>
            <p:cNvSpPr/>
            <p:nvPr/>
          </p:nvSpPr>
          <p:spPr>
            <a:xfrm>
              <a:off x="2487930" y="5073015"/>
              <a:ext cx="438150" cy="482600"/>
            </a:xfrm>
            <a:custGeom>
              <a:avLst/>
              <a:gdLst>
                <a:gd name="connsiteX0" fmla="*/ 206375 w 438150"/>
                <a:gd name="connsiteY0" fmla="*/ 149860 h 482600"/>
                <a:gd name="connsiteX1" fmla="*/ 416560 w 438150"/>
                <a:gd name="connsiteY1" fmla="*/ 440055 h 482600"/>
                <a:gd name="connsiteX2" fmla="*/ 441325 w 438150"/>
                <a:gd name="connsiteY2" fmla="*/ 485140 h 482600"/>
                <a:gd name="connsiteX3" fmla="*/ 441325 w 438150"/>
                <a:gd name="connsiteY3" fmla="*/ 0 h 482600"/>
                <a:gd name="connsiteX4" fmla="*/ 0 w 438150"/>
                <a:gd name="connsiteY4" fmla="*/ 0 h 482600"/>
                <a:gd name="connsiteX5" fmla="*/ 206375 w 438150"/>
                <a:gd name="connsiteY5" fmla="*/ 14986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8150" h="482600">
                  <a:moveTo>
                    <a:pt x="206375" y="149860"/>
                  </a:moveTo>
                  <a:cubicBezTo>
                    <a:pt x="287020" y="227965"/>
                    <a:pt x="361315" y="340995"/>
                    <a:pt x="416560" y="440055"/>
                  </a:cubicBezTo>
                  <a:cubicBezTo>
                    <a:pt x="425450" y="455930"/>
                    <a:pt x="433705" y="470535"/>
                    <a:pt x="441325" y="485140"/>
                  </a:cubicBezTo>
                  <a:lnTo>
                    <a:pt x="441325" y="0"/>
                  </a:lnTo>
                  <a:lnTo>
                    <a:pt x="0" y="0"/>
                  </a:lnTo>
                  <a:cubicBezTo>
                    <a:pt x="64135" y="29210"/>
                    <a:pt x="130810" y="76200"/>
                    <a:pt x="206375" y="14986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9BD04A9-D9BF-4172-8E80-955FFA8C262B}"/>
                </a:ext>
              </a:extLst>
            </p:cNvPr>
            <p:cNvSpPr/>
            <p:nvPr/>
          </p:nvSpPr>
          <p:spPr>
            <a:xfrm>
              <a:off x="2921635" y="5070475"/>
              <a:ext cx="374650" cy="1003300"/>
            </a:xfrm>
            <a:custGeom>
              <a:avLst/>
              <a:gdLst>
                <a:gd name="connsiteX0" fmla="*/ 0 w 374650"/>
                <a:gd name="connsiteY0" fmla="*/ 0 h 1003300"/>
                <a:gd name="connsiteX1" fmla="*/ 0 w 374650"/>
                <a:gd name="connsiteY1" fmla="*/ 473075 h 1003300"/>
                <a:gd name="connsiteX2" fmla="*/ 267335 w 374650"/>
                <a:gd name="connsiteY2" fmla="*/ 989330 h 1003300"/>
                <a:gd name="connsiteX3" fmla="*/ 268605 w 374650"/>
                <a:gd name="connsiteY3" fmla="*/ 1003300 h 1003300"/>
                <a:gd name="connsiteX4" fmla="*/ 375920 w 374650"/>
                <a:gd name="connsiteY4" fmla="*/ 1003300 h 1003300"/>
                <a:gd name="connsiteX5" fmla="*/ 375920 w 374650"/>
                <a:gd name="connsiteY5" fmla="*/ 0 h 1003300"/>
                <a:gd name="connsiteX6" fmla="*/ 0 w 374650"/>
                <a:gd name="connsiteY6" fmla="*/ 0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650" h="1003300">
                  <a:moveTo>
                    <a:pt x="0" y="0"/>
                  </a:moveTo>
                  <a:lnTo>
                    <a:pt x="0" y="473075"/>
                  </a:lnTo>
                  <a:cubicBezTo>
                    <a:pt x="153035" y="752475"/>
                    <a:pt x="166370" y="832485"/>
                    <a:pt x="267335" y="989330"/>
                  </a:cubicBezTo>
                  <a:lnTo>
                    <a:pt x="268605" y="1003300"/>
                  </a:lnTo>
                  <a:lnTo>
                    <a:pt x="375920" y="1003300"/>
                  </a:lnTo>
                  <a:lnTo>
                    <a:pt x="3759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7AA3BEBC-726F-4903-9373-915719760864}"/>
              </a:ext>
            </a:extLst>
          </p:cNvPr>
          <p:cNvGrpSpPr/>
          <p:nvPr/>
        </p:nvGrpSpPr>
        <p:grpSpPr>
          <a:xfrm>
            <a:off x="182313" y="1697073"/>
            <a:ext cx="6350780" cy="2192737"/>
            <a:chOff x="1888284" y="1083778"/>
            <a:chExt cx="8550976" cy="2952400"/>
          </a:xfrm>
        </p:grpSpPr>
        <p:grpSp>
          <p:nvGrpSpPr>
            <p:cNvPr id="336" name="Graphic 5">
              <a:extLst>
                <a:ext uri="{FF2B5EF4-FFF2-40B4-BE49-F238E27FC236}">
                  <a16:creationId xmlns:a16="http://schemas.microsoft.com/office/drawing/2014/main" id="{5E88D827-8E15-44FB-9F8A-683607C811B1}"/>
                </a:ext>
              </a:extLst>
            </p:cNvPr>
            <p:cNvGrpSpPr/>
            <p:nvPr/>
          </p:nvGrpSpPr>
          <p:grpSpPr>
            <a:xfrm>
              <a:off x="1888284" y="1109609"/>
              <a:ext cx="8550976" cy="2926569"/>
              <a:chOff x="1668198" y="1094644"/>
              <a:chExt cx="8855603" cy="3030827"/>
            </a:xfrm>
          </p:grpSpPr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D9960A04-FCEF-4334-A299-172E07876621}"/>
                  </a:ext>
                </a:extLst>
              </p:cNvPr>
              <p:cNvSpPr/>
              <p:nvPr/>
            </p:nvSpPr>
            <p:spPr>
              <a:xfrm>
                <a:off x="1667751" y="1095553"/>
                <a:ext cx="8855603" cy="3030827"/>
              </a:xfrm>
              <a:custGeom>
                <a:avLst/>
                <a:gdLst>
                  <a:gd name="connsiteX0" fmla="*/ 747525 w 8855603"/>
                  <a:gd name="connsiteY0" fmla="*/ 2222103 h 3030827"/>
                  <a:gd name="connsiteX1" fmla="*/ 860497 w 8855603"/>
                  <a:gd name="connsiteY1" fmla="*/ 2072687 h 3030827"/>
                  <a:gd name="connsiteX2" fmla="*/ 928524 w 8855603"/>
                  <a:gd name="connsiteY2" fmla="*/ 2003446 h 3030827"/>
                  <a:gd name="connsiteX3" fmla="*/ 1178765 w 8855603"/>
                  <a:gd name="connsiteY3" fmla="*/ 1867393 h 3030827"/>
                  <a:gd name="connsiteX4" fmla="*/ 1244362 w 8855603"/>
                  <a:gd name="connsiteY4" fmla="*/ 1824876 h 3030827"/>
                  <a:gd name="connsiteX5" fmla="*/ 1532260 w 8855603"/>
                  <a:gd name="connsiteY5" fmla="*/ 1467129 h 3030827"/>
                  <a:gd name="connsiteX6" fmla="*/ 1602109 w 8855603"/>
                  <a:gd name="connsiteY6" fmla="*/ 1434938 h 3030827"/>
                  <a:gd name="connsiteX7" fmla="*/ 1695038 w 8855603"/>
                  <a:gd name="connsiteY7" fmla="*/ 1397281 h 3030827"/>
                  <a:gd name="connsiteX8" fmla="*/ 1786752 w 8855603"/>
                  <a:gd name="connsiteY8" fmla="*/ 1304351 h 3030827"/>
                  <a:gd name="connsiteX9" fmla="*/ 1857816 w 8855603"/>
                  <a:gd name="connsiteY9" fmla="*/ 1289774 h 3030827"/>
                  <a:gd name="connsiteX10" fmla="*/ 1951352 w 8855603"/>
                  <a:gd name="connsiteY10" fmla="*/ 1326825 h 3030827"/>
                  <a:gd name="connsiteX11" fmla="*/ 1990832 w 8855603"/>
                  <a:gd name="connsiteY11" fmla="*/ 1319536 h 3030827"/>
                  <a:gd name="connsiteX12" fmla="*/ 2629189 w 8855603"/>
                  <a:gd name="connsiteY12" fmla="*/ 769857 h 3030827"/>
                  <a:gd name="connsiteX13" fmla="*/ 2705111 w 8855603"/>
                  <a:gd name="connsiteY13" fmla="*/ 704867 h 3030827"/>
                  <a:gd name="connsiteX14" fmla="*/ 2794396 w 8855603"/>
                  <a:gd name="connsiteY14" fmla="*/ 712156 h 3030827"/>
                  <a:gd name="connsiteX15" fmla="*/ 3156394 w 8855603"/>
                  <a:gd name="connsiteY15" fmla="*/ 1163439 h 3030827"/>
                  <a:gd name="connsiteX16" fmla="*/ 3174616 w 8855603"/>
                  <a:gd name="connsiteY16" fmla="*/ 1185912 h 3030827"/>
                  <a:gd name="connsiteX17" fmla="*/ 3194052 w 8855603"/>
                  <a:gd name="connsiteY17" fmla="*/ 1165869 h 3030827"/>
                  <a:gd name="connsiteX18" fmla="*/ 4208377 w 8855603"/>
                  <a:gd name="connsiteY18" fmla="*/ 35534 h 3030827"/>
                  <a:gd name="connsiteX19" fmla="*/ 4222347 w 8855603"/>
                  <a:gd name="connsiteY19" fmla="*/ 20350 h 3030827"/>
                  <a:gd name="connsiteX20" fmla="*/ 4300092 w 8855603"/>
                  <a:gd name="connsiteY20" fmla="*/ 21564 h 3030827"/>
                  <a:gd name="connsiteX21" fmla="*/ 4564909 w 8855603"/>
                  <a:gd name="connsiteY21" fmla="*/ 326469 h 3030827"/>
                  <a:gd name="connsiteX22" fmla="*/ 5040488 w 8855603"/>
                  <a:gd name="connsiteY22" fmla="*/ 874326 h 3030827"/>
                  <a:gd name="connsiteX23" fmla="*/ 5078146 w 8855603"/>
                  <a:gd name="connsiteY23" fmla="*/ 889511 h 3030827"/>
                  <a:gd name="connsiteX24" fmla="*/ 5124306 w 8855603"/>
                  <a:gd name="connsiteY24" fmla="*/ 884044 h 3030827"/>
                  <a:gd name="connsiteX25" fmla="*/ 5190511 w 8855603"/>
                  <a:gd name="connsiteY25" fmla="*/ 915021 h 3030827"/>
                  <a:gd name="connsiteX26" fmla="*/ 5777848 w 8855603"/>
                  <a:gd name="connsiteY26" fmla="*/ 1776893 h 3030827"/>
                  <a:gd name="connsiteX27" fmla="*/ 5801535 w 8855603"/>
                  <a:gd name="connsiteY27" fmla="*/ 1810299 h 3030827"/>
                  <a:gd name="connsiteX28" fmla="*/ 5814898 w 8855603"/>
                  <a:gd name="connsiteY28" fmla="*/ 1786004 h 3030827"/>
                  <a:gd name="connsiteX29" fmla="*/ 5951558 w 8855603"/>
                  <a:gd name="connsiteY29" fmla="*/ 1632944 h 3030827"/>
                  <a:gd name="connsiteX30" fmla="*/ 6006830 w 8855603"/>
                  <a:gd name="connsiteY30" fmla="*/ 1609864 h 3030827"/>
                  <a:gd name="connsiteX31" fmla="*/ 6074249 w 8855603"/>
                  <a:gd name="connsiteY31" fmla="*/ 1616545 h 3030827"/>
                  <a:gd name="connsiteX32" fmla="*/ 6129521 w 8855603"/>
                  <a:gd name="connsiteY32" fmla="*/ 1597109 h 3030827"/>
                  <a:gd name="connsiteX33" fmla="*/ 6317201 w 8855603"/>
                  <a:gd name="connsiteY33" fmla="*/ 1408821 h 3030827"/>
                  <a:gd name="connsiteX34" fmla="*/ 6399198 w 8855603"/>
                  <a:gd name="connsiteY34" fmla="*/ 1405177 h 3030827"/>
                  <a:gd name="connsiteX35" fmla="*/ 6957380 w 8855603"/>
                  <a:gd name="connsiteY35" fmla="*/ 1880148 h 3030827"/>
                  <a:gd name="connsiteX36" fmla="*/ 7003541 w 8855603"/>
                  <a:gd name="connsiteY36" fmla="*/ 1896547 h 3030827"/>
                  <a:gd name="connsiteX37" fmla="*/ 7101936 w 8855603"/>
                  <a:gd name="connsiteY37" fmla="*/ 1895940 h 3030827"/>
                  <a:gd name="connsiteX38" fmla="*/ 7154171 w 8855603"/>
                  <a:gd name="connsiteY38" fmla="*/ 1917198 h 3030827"/>
                  <a:gd name="connsiteX39" fmla="*/ 7234345 w 8855603"/>
                  <a:gd name="connsiteY39" fmla="*/ 1994943 h 3030827"/>
                  <a:gd name="connsiteX40" fmla="*/ 7371006 w 8855603"/>
                  <a:gd name="connsiteY40" fmla="*/ 2138285 h 3030827"/>
                  <a:gd name="connsiteX41" fmla="*/ 7619424 w 8855603"/>
                  <a:gd name="connsiteY41" fmla="*/ 1985225 h 3030827"/>
                  <a:gd name="connsiteX42" fmla="*/ 7691703 w 8855603"/>
                  <a:gd name="connsiteY42" fmla="*/ 1989476 h 3030827"/>
                  <a:gd name="connsiteX43" fmla="*/ 8048235 w 8855603"/>
                  <a:gd name="connsiteY43" fmla="*/ 2268871 h 3030827"/>
                  <a:gd name="connsiteX44" fmla="*/ 8086500 w 8855603"/>
                  <a:gd name="connsiteY44" fmla="*/ 2290130 h 3030827"/>
                  <a:gd name="connsiteX45" fmla="*/ 8246848 w 8855603"/>
                  <a:gd name="connsiteY45" fmla="*/ 2347223 h 3030827"/>
                  <a:gd name="connsiteX46" fmla="*/ 8286327 w 8855603"/>
                  <a:gd name="connsiteY46" fmla="*/ 2373948 h 3030827"/>
                  <a:gd name="connsiteX47" fmla="*/ 8839651 w 8855603"/>
                  <a:gd name="connsiteY47" fmla="*/ 2948530 h 3030827"/>
                  <a:gd name="connsiteX48" fmla="*/ 8851799 w 8855603"/>
                  <a:gd name="connsiteY48" fmla="*/ 3005623 h 3030827"/>
                  <a:gd name="connsiteX49" fmla="*/ 8800779 w 8855603"/>
                  <a:gd name="connsiteY49" fmla="*/ 3031133 h 3030827"/>
                  <a:gd name="connsiteX50" fmla="*/ 8781950 w 8855603"/>
                  <a:gd name="connsiteY50" fmla="*/ 3031133 h 3030827"/>
                  <a:gd name="connsiteX51" fmla="*/ 73333 w 8855603"/>
                  <a:gd name="connsiteY51" fmla="*/ 3031133 h 3030827"/>
                  <a:gd name="connsiteX52" fmla="*/ 5306 w 8855603"/>
                  <a:gd name="connsiteY52" fmla="*/ 3006231 h 3030827"/>
                  <a:gd name="connsiteX53" fmla="*/ 26564 w 8855603"/>
                  <a:gd name="connsiteY53" fmla="*/ 2935775 h 3030827"/>
                  <a:gd name="connsiteX54" fmla="*/ 624227 w 8855603"/>
                  <a:gd name="connsiteY54" fmla="*/ 2171690 h 3030827"/>
                  <a:gd name="connsiteX55" fmla="*/ 718370 w 8855603"/>
                  <a:gd name="connsiteY55" fmla="*/ 2177157 h 3030827"/>
                  <a:gd name="connsiteX56" fmla="*/ 747525 w 8855603"/>
                  <a:gd name="connsiteY56" fmla="*/ 2222103 h 3030827"/>
                  <a:gd name="connsiteX57" fmla="*/ 747525 w 8855603"/>
                  <a:gd name="connsiteY57" fmla="*/ 2222103 h 3030827"/>
                  <a:gd name="connsiteX58" fmla="*/ 5302876 w 8855603"/>
                  <a:gd name="connsiteY58" fmla="*/ 2916946 h 3030827"/>
                  <a:gd name="connsiteX59" fmla="*/ 5526392 w 8855603"/>
                  <a:gd name="connsiteY59" fmla="*/ 2875644 h 3030827"/>
                  <a:gd name="connsiteX60" fmla="*/ 5457151 w 8855603"/>
                  <a:gd name="connsiteY60" fmla="*/ 2879288 h 3030827"/>
                  <a:gd name="connsiteX61" fmla="*/ 5536718 w 8855603"/>
                  <a:gd name="connsiteY61" fmla="*/ 2801544 h 3030827"/>
                  <a:gd name="connsiteX62" fmla="*/ 5514245 w 8855603"/>
                  <a:gd name="connsiteY62" fmla="*/ 2797899 h 3030827"/>
                  <a:gd name="connsiteX63" fmla="*/ 5562228 w 8855603"/>
                  <a:gd name="connsiteY63" fmla="*/ 2726836 h 3030827"/>
                  <a:gd name="connsiteX64" fmla="*/ 5532466 w 8855603"/>
                  <a:gd name="connsiteY64" fmla="*/ 2720762 h 3030827"/>
                  <a:gd name="connsiteX65" fmla="*/ 5601100 w 8855603"/>
                  <a:gd name="connsiteY65" fmla="*/ 2630870 h 3030827"/>
                  <a:gd name="connsiteX66" fmla="*/ 5557369 w 8855603"/>
                  <a:gd name="connsiteY66" fmla="*/ 2635121 h 3030827"/>
                  <a:gd name="connsiteX67" fmla="*/ 5607781 w 8855603"/>
                  <a:gd name="connsiteY67" fmla="*/ 2567702 h 3030827"/>
                  <a:gd name="connsiteX68" fmla="*/ 5556761 w 8855603"/>
                  <a:gd name="connsiteY68" fmla="*/ 2576205 h 3030827"/>
                  <a:gd name="connsiteX69" fmla="*/ 5616892 w 8855603"/>
                  <a:gd name="connsiteY69" fmla="*/ 2506357 h 3030827"/>
                  <a:gd name="connsiteX70" fmla="*/ 5607781 w 8855603"/>
                  <a:gd name="connsiteY70" fmla="*/ 2500890 h 3030827"/>
                  <a:gd name="connsiteX71" fmla="*/ 5604137 w 8855603"/>
                  <a:gd name="connsiteY71" fmla="*/ 2497246 h 3030827"/>
                  <a:gd name="connsiteX72" fmla="*/ 5643009 w 8855603"/>
                  <a:gd name="connsiteY72" fmla="*/ 2435293 h 3030827"/>
                  <a:gd name="connsiteX73" fmla="*/ 5612640 w 8855603"/>
                  <a:gd name="connsiteY73" fmla="*/ 2444404 h 3030827"/>
                  <a:gd name="connsiteX74" fmla="*/ 5686741 w 8855603"/>
                  <a:gd name="connsiteY74" fmla="*/ 2313817 h 3030827"/>
                  <a:gd name="connsiteX75" fmla="*/ 5766915 w 8855603"/>
                  <a:gd name="connsiteY75" fmla="*/ 2427397 h 3030827"/>
                  <a:gd name="connsiteX76" fmla="*/ 5762056 w 8855603"/>
                  <a:gd name="connsiteY76" fmla="*/ 2432864 h 3030827"/>
                  <a:gd name="connsiteX77" fmla="*/ 5810039 w 8855603"/>
                  <a:gd name="connsiteY77" fmla="*/ 2476595 h 3030827"/>
                  <a:gd name="connsiteX78" fmla="*/ 5772381 w 8855603"/>
                  <a:gd name="connsiteY78" fmla="*/ 2471736 h 3030827"/>
                  <a:gd name="connsiteX79" fmla="*/ 5827045 w 8855603"/>
                  <a:gd name="connsiteY79" fmla="*/ 2534904 h 3030827"/>
                  <a:gd name="connsiteX80" fmla="*/ 5800928 w 8855603"/>
                  <a:gd name="connsiteY80" fmla="*/ 2537941 h 3030827"/>
                  <a:gd name="connsiteX81" fmla="*/ 5856807 w 8855603"/>
                  <a:gd name="connsiteY81" fmla="*/ 2602930 h 3030827"/>
                  <a:gd name="connsiteX82" fmla="*/ 5802143 w 8855603"/>
                  <a:gd name="connsiteY82" fmla="*/ 2590783 h 3030827"/>
                  <a:gd name="connsiteX83" fmla="*/ 5847089 w 8855603"/>
                  <a:gd name="connsiteY83" fmla="*/ 2652128 h 3030827"/>
                  <a:gd name="connsiteX84" fmla="*/ 5819757 w 8855603"/>
                  <a:gd name="connsiteY84" fmla="*/ 2656380 h 3030827"/>
                  <a:gd name="connsiteX85" fmla="*/ 5867740 w 8855603"/>
                  <a:gd name="connsiteY85" fmla="*/ 2718333 h 3030827"/>
                  <a:gd name="connsiteX86" fmla="*/ 5833727 w 8855603"/>
                  <a:gd name="connsiteY86" fmla="*/ 2721369 h 3030827"/>
                  <a:gd name="connsiteX87" fmla="*/ 5884139 w 8855603"/>
                  <a:gd name="connsiteY87" fmla="*/ 2774211 h 3030827"/>
                  <a:gd name="connsiteX88" fmla="*/ 5931515 w 8855603"/>
                  <a:gd name="connsiteY88" fmla="*/ 2714688 h 3030827"/>
                  <a:gd name="connsiteX89" fmla="*/ 5900539 w 8855603"/>
                  <a:gd name="connsiteY89" fmla="*/ 2711651 h 3030827"/>
                  <a:gd name="connsiteX90" fmla="*/ 5950343 w 8855603"/>
                  <a:gd name="connsiteY90" fmla="*/ 2644840 h 3030827"/>
                  <a:gd name="connsiteX91" fmla="*/ 5932122 w 8855603"/>
                  <a:gd name="connsiteY91" fmla="*/ 2607182 h 3030827"/>
                  <a:gd name="connsiteX92" fmla="*/ 5927263 w 8855603"/>
                  <a:gd name="connsiteY92" fmla="*/ 2605360 h 3030827"/>
                  <a:gd name="connsiteX93" fmla="*/ 6018978 w 8855603"/>
                  <a:gd name="connsiteY93" fmla="*/ 2487528 h 3030827"/>
                  <a:gd name="connsiteX94" fmla="*/ 6014118 w 8855603"/>
                  <a:gd name="connsiteY94" fmla="*/ 2483276 h 3030827"/>
                  <a:gd name="connsiteX95" fmla="*/ 5962491 w 8855603"/>
                  <a:gd name="connsiteY95" fmla="*/ 2487528 h 3030827"/>
                  <a:gd name="connsiteX96" fmla="*/ 6028088 w 8855603"/>
                  <a:gd name="connsiteY96" fmla="*/ 2401887 h 3030827"/>
                  <a:gd name="connsiteX97" fmla="*/ 6023837 w 8855603"/>
                  <a:gd name="connsiteY97" fmla="*/ 2397028 h 3030827"/>
                  <a:gd name="connsiteX98" fmla="*/ 5961277 w 8855603"/>
                  <a:gd name="connsiteY98" fmla="*/ 2407354 h 3030827"/>
                  <a:gd name="connsiteX99" fmla="*/ 6045702 w 8855603"/>
                  <a:gd name="connsiteY99" fmla="*/ 2310173 h 3030827"/>
                  <a:gd name="connsiteX100" fmla="*/ 6025051 w 8855603"/>
                  <a:gd name="connsiteY100" fmla="*/ 2300455 h 3030827"/>
                  <a:gd name="connsiteX101" fmla="*/ 6076679 w 8855603"/>
                  <a:gd name="connsiteY101" fmla="*/ 2219673 h 3030827"/>
                  <a:gd name="connsiteX102" fmla="*/ 6071819 w 8855603"/>
                  <a:gd name="connsiteY102" fmla="*/ 2216637 h 3030827"/>
                  <a:gd name="connsiteX103" fmla="*/ 6031125 w 8855603"/>
                  <a:gd name="connsiteY103" fmla="*/ 2228784 h 3030827"/>
                  <a:gd name="connsiteX104" fmla="*/ 6133772 w 8855603"/>
                  <a:gd name="connsiteY104" fmla="*/ 2059325 h 3030827"/>
                  <a:gd name="connsiteX105" fmla="*/ 6147742 w 8855603"/>
                  <a:gd name="connsiteY105" fmla="*/ 2036244 h 3030827"/>
                  <a:gd name="connsiteX106" fmla="*/ 6258286 w 8855603"/>
                  <a:gd name="connsiteY106" fmla="*/ 2201452 h 3030827"/>
                  <a:gd name="connsiteX107" fmla="*/ 6238849 w 8855603"/>
                  <a:gd name="connsiteY107" fmla="*/ 2208740 h 3030827"/>
                  <a:gd name="connsiteX108" fmla="*/ 6310520 w 8855603"/>
                  <a:gd name="connsiteY108" fmla="*/ 2273123 h 3030827"/>
                  <a:gd name="connsiteX109" fmla="*/ 6264967 w 8855603"/>
                  <a:gd name="connsiteY109" fmla="*/ 2264620 h 3030827"/>
                  <a:gd name="connsiteX110" fmla="*/ 6261930 w 8855603"/>
                  <a:gd name="connsiteY110" fmla="*/ 2269478 h 3030827"/>
                  <a:gd name="connsiteX111" fmla="*/ 6334208 w 8855603"/>
                  <a:gd name="connsiteY111" fmla="*/ 2352082 h 3030827"/>
                  <a:gd name="connsiteX112" fmla="*/ 6294120 w 8855603"/>
                  <a:gd name="connsiteY112" fmla="*/ 2352082 h 3030827"/>
                  <a:gd name="connsiteX113" fmla="*/ 6374295 w 8855603"/>
                  <a:gd name="connsiteY113" fmla="*/ 2445012 h 3030827"/>
                  <a:gd name="connsiteX114" fmla="*/ 6304446 w 8855603"/>
                  <a:gd name="connsiteY114" fmla="*/ 2429220 h 3030827"/>
                  <a:gd name="connsiteX115" fmla="*/ 6301409 w 8855603"/>
                  <a:gd name="connsiteY115" fmla="*/ 2433471 h 3030827"/>
                  <a:gd name="connsiteX116" fmla="*/ 6359718 w 8855603"/>
                  <a:gd name="connsiteY116" fmla="*/ 2513645 h 3030827"/>
                  <a:gd name="connsiteX117" fmla="*/ 6320238 w 8855603"/>
                  <a:gd name="connsiteY117" fmla="*/ 2517290 h 3030827"/>
                  <a:gd name="connsiteX118" fmla="*/ 6388264 w 8855603"/>
                  <a:gd name="connsiteY118" fmla="*/ 2604145 h 3030827"/>
                  <a:gd name="connsiteX119" fmla="*/ 6345141 w 8855603"/>
                  <a:gd name="connsiteY119" fmla="*/ 2607182 h 3030827"/>
                  <a:gd name="connsiteX120" fmla="*/ 6339674 w 8855603"/>
                  <a:gd name="connsiteY120" fmla="*/ 2614471 h 3030827"/>
                  <a:gd name="connsiteX121" fmla="*/ 6440500 w 8855603"/>
                  <a:gd name="connsiteY121" fmla="*/ 2705578 h 3030827"/>
                  <a:gd name="connsiteX122" fmla="*/ 6436855 w 8855603"/>
                  <a:gd name="connsiteY122" fmla="*/ 2710437 h 3030827"/>
                  <a:gd name="connsiteX123" fmla="*/ 6385227 w 8855603"/>
                  <a:gd name="connsiteY123" fmla="*/ 2703148 h 3030827"/>
                  <a:gd name="connsiteX124" fmla="*/ 6466009 w 8855603"/>
                  <a:gd name="connsiteY124" fmla="*/ 2812477 h 3030827"/>
                  <a:gd name="connsiteX125" fmla="*/ 6404664 w 8855603"/>
                  <a:gd name="connsiteY125" fmla="*/ 2812477 h 3030827"/>
                  <a:gd name="connsiteX126" fmla="*/ 6447788 w 8855603"/>
                  <a:gd name="connsiteY126" fmla="*/ 2857423 h 3030827"/>
                  <a:gd name="connsiteX127" fmla="*/ 6472690 w 8855603"/>
                  <a:gd name="connsiteY127" fmla="*/ 2798507 h 3030827"/>
                  <a:gd name="connsiteX128" fmla="*/ 6463580 w 8855603"/>
                  <a:gd name="connsiteY128" fmla="*/ 2795470 h 3030827"/>
                  <a:gd name="connsiteX129" fmla="*/ 6479371 w 8855603"/>
                  <a:gd name="connsiteY129" fmla="*/ 2771175 h 3030827"/>
                  <a:gd name="connsiteX130" fmla="*/ 6468439 w 8855603"/>
                  <a:gd name="connsiteY130" fmla="*/ 2768745 h 3030827"/>
                  <a:gd name="connsiteX131" fmla="*/ 6520066 w 8855603"/>
                  <a:gd name="connsiteY131" fmla="*/ 2652735 h 3030827"/>
                  <a:gd name="connsiteX132" fmla="*/ 6588093 w 8855603"/>
                  <a:gd name="connsiteY132" fmla="*/ 2780893 h 3030827"/>
                  <a:gd name="connsiteX133" fmla="*/ 6571086 w 8855603"/>
                  <a:gd name="connsiteY133" fmla="*/ 2780893 h 3030827"/>
                  <a:gd name="connsiteX134" fmla="*/ 6584448 w 8855603"/>
                  <a:gd name="connsiteY134" fmla="*/ 2803973 h 3030827"/>
                  <a:gd name="connsiteX135" fmla="*/ 6609351 w 8855603"/>
                  <a:gd name="connsiteY135" fmla="*/ 2865318 h 3030827"/>
                  <a:gd name="connsiteX136" fmla="*/ 6599026 w 8855603"/>
                  <a:gd name="connsiteY136" fmla="*/ 2870785 h 3030827"/>
                  <a:gd name="connsiteX137" fmla="*/ 6617854 w 8855603"/>
                  <a:gd name="connsiteY137" fmla="*/ 2897510 h 3030827"/>
                  <a:gd name="connsiteX138" fmla="*/ 6609958 w 8855603"/>
                  <a:gd name="connsiteY138" fmla="*/ 2904191 h 3030827"/>
                  <a:gd name="connsiteX139" fmla="*/ 6681022 w 8855603"/>
                  <a:gd name="connsiteY139" fmla="*/ 2939419 h 3030827"/>
                  <a:gd name="connsiteX140" fmla="*/ 6950091 w 8855603"/>
                  <a:gd name="connsiteY140" fmla="*/ 2940026 h 3030827"/>
                  <a:gd name="connsiteX141" fmla="*/ 7038769 w 8855603"/>
                  <a:gd name="connsiteY141" fmla="*/ 2888399 h 3030827"/>
                  <a:gd name="connsiteX142" fmla="*/ 7036339 w 8855603"/>
                  <a:gd name="connsiteY142" fmla="*/ 2882932 h 3030827"/>
                  <a:gd name="connsiteX143" fmla="*/ 6970135 w 8855603"/>
                  <a:gd name="connsiteY143" fmla="*/ 2887184 h 3030827"/>
                  <a:gd name="connsiteX144" fmla="*/ 7048487 w 8855603"/>
                  <a:gd name="connsiteY144" fmla="*/ 2810047 h 3030827"/>
                  <a:gd name="connsiteX145" fmla="*/ 7026622 w 8855603"/>
                  <a:gd name="connsiteY145" fmla="*/ 2805188 h 3030827"/>
                  <a:gd name="connsiteX146" fmla="*/ 7074604 w 8855603"/>
                  <a:gd name="connsiteY146" fmla="*/ 2734124 h 3030827"/>
                  <a:gd name="connsiteX147" fmla="*/ 7044235 w 8855603"/>
                  <a:gd name="connsiteY147" fmla="*/ 2728051 h 3030827"/>
                  <a:gd name="connsiteX148" fmla="*/ 7112262 w 8855603"/>
                  <a:gd name="connsiteY148" fmla="*/ 2639980 h 3030827"/>
                  <a:gd name="connsiteX149" fmla="*/ 7072175 w 8855603"/>
                  <a:gd name="connsiteY149" fmla="*/ 2639980 h 3030827"/>
                  <a:gd name="connsiteX150" fmla="*/ 7120157 w 8855603"/>
                  <a:gd name="connsiteY150" fmla="*/ 2575598 h 3030827"/>
                  <a:gd name="connsiteX151" fmla="*/ 7068530 w 8855603"/>
                  <a:gd name="connsiteY151" fmla="*/ 2583494 h 3030827"/>
                  <a:gd name="connsiteX152" fmla="*/ 7128661 w 8855603"/>
                  <a:gd name="connsiteY152" fmla="*/ 2514253 h 3030827"/>
                  <a:gd name="connsiteX153" fmla="*/ 7115906 w 8855603"/>
                  <a:gd name="connsiteY153" fmla="*/ 2504535 h 3030827"/>
                  <a:gd name="connsiteX154" fmla="*/ 7153563 w 8855603"/>
                  <a:gd name="connsiteY154" fmla="*/ 2443189 h 3030827"/>
                  <a:gd name="connsiteX155" fmla="*/ 7120157 w 8855603"/>
                  <a:gd name="connsiteY155" fmla="*/ 2450478 h 3030827"/>
                  <a:gd name="connsiteX156" fmla="*/ 7196688 w 8855603"/>
                  <a:gd name="connsiteY156" fmla="*/ 2318676 h 3030827"/>
                  <a:gd name="connsiteX157" fmla="*/ 7278076 w 8855603"/>
                  <a:gd name="connsiteY157" fmla="*/ 2434686 h 3030827"/>
                  <a:gd name="connsiteX158" fmla="*/ 7272003 w 8855603"/>
                  <a:gd name="connsiteY158" fmla="*/ 2438938 h 3030827"/>
                  <a:gd name="connsiteX159" fmla="*/ 7321201 w 8855603"/>
                  <a:gd name="connsiteY159" fmla="*/ 2483884 h 3030827"/>
                  <a:gd name="connsiteX160" fmla="*/ 7283543 w 8855603"/>
                  <a:gd name="connsiteY160" fmla="*/ 2479025 h 3030827"/>
                  <a:gd name="connsiteX161" fmla="*/ 7337600 w 8855603"/>
                  <a:gd name="connsiteY161" fmla="*/ 2542192 h 3030827"/>
                  <a:gd name="connsiteX162" fmla="*/ 7311482 w 8855603"/>
                  <a:gd name="connsiteY162" fmla="*/ 2544622 h 3030827"/>
                  <a:gd name="connsiteX163" fmla="*/ 7365539 w 8855603"/>
                  <a:gd name="connsiteY163" fmla="*/ 2609611 h 3030827"/>
                  <a:gd name="connsiteX164" fmla="*/ 7313305 w 8855603"/>
                  <a:gd name="connsiteY164" fmla="*/ 2599286 h 3030827"/>
                  <a:gd name="connsiteX165" fmla="*/ 7357644 w 8855603"/>
                  <a:gd name="connsiteY165" fmla="*/ 2660631 h 3030827"/>
                  <a:gd name="connsiteX166" fmla="*/ 7329704 w 8855603"/>
                  <a:gd name="connsiteY166" fmla="*/ 2663668 h 3030827"/>
                  <a:gd name="connsiteX167" fmla="*/ 7376472 w 8855603"/>
                  <a:gd name="connsiteY167" fmla="*/ 2722584 h 3030827"/>
                  <a:gd name="connsiteX168" fmla="*/ 7397123 w 8855603"/>
                  <a:gd name="connsiteY168" fmla="*/ 2689786 h 3030827"/>
                  <a:gd name="connsiteX169" fmla="*/ 7369791 w 8855603"/>
                  <a:gd name="connsiteY169" fmla="*/ 2689786 h 3030827"/>
                  <a:gd name="connsiteX170" fmla="*/ 7405019 w 8855603"/>
                  <a:gd name="connsiteY170" fmla="*/ 2641195 h 3030827"/>
                  <a:gd name="connsiteX171" fmla="*/ 7376472 w 8855603"/>
                  <a:gd name="connsiteY171" fmla="*/ 2644232 h 3030827"/>
                  <a:gd name="connsiteX172" fmla="*/ 7426884 w 8855603"/>
                  <a:gd name="connsiteY172" fmla="*/ 2547051 h 3030827"/>
                  <a:gd name="connsiteX173" fmla="*/ 7425670 w 8855603"/>
                  <a:gd name="connsiteY173" fmla="*/ 2542192 h 3030827"/>
                  <a:gd name="connsiteX174" fmla="*/ 7411700 w 8855603"/>
                  <a:gd name="connsiteY174" fmla="*/ 2544014 h 3030827"/>
                  <a:gd name="connsiteX175" fmla="*/ 7445106 w 8855603"/>
                  <a:gd name="connsiteY175" fmla="*/ 2499068 h 3030827"/>
                  <a:gd name="connsiteX176" fmla="*/ 7464543 w 8855603"/>
                  <a:gd name="connsiteY176" fmla="*/ 2451085 h 3030827"/>
                  <a:gd name="connsiteX177" fmla="*/ 7549576 w 8855603"/>
                  <a:gd name="connsiteY177" fmla="*/ 2564058 h 3030827"/>
                  <a:gd name="connsiteX178" fmla="*/ 7551397 w 8855603"/>
                  <a:gd name="connsiteY178" fmla="*/ 2568917 h 3030827"/>
                  <a:gd name="connsiteX179" fmla="*/ 7531962 w 8855603"/>
                  <a:gd name="connsiteY179" fmla="*/ 2570739 h 3030827"/>
                  <a:gd name="connsiteX180" fmla="*/ 7569619 w 8855603"/>
                  <a:gd name="connsiteY180" fmla="*/ 2615078 h 3030827"/>
                  <a:gd name="connsiteX181" fmla="*/ 7552613 w 8855603"/>
                  <a:gd name="connsiteY181" fmla="*/ 2619330 h 3030827"/>
                  <a:gd name="connsiteX182" fmla="*/ 7589055 w 8855603"/>
                  <a:gd name="connsiteY182" fmla="*/ 2664276 h 3030827"/>
                  <a:gd name="connsiteX183" fmla="*/ 7552613 w 8855603"/>
                  <a:gd name="connsiteY183" fmla="*/ 2659417 h 3030827"/>
                  <a:gd name="connsiteX184" fmla="*/ 7584196 w 8855603"/>
                  <a:gd name="connsiteY184" fmla="*/ 2703755 h 3030827"/>
                  <a:gd name="connsiteX185" fmla="*/ 7564760 w 8855603"/>
                  <a:gd name="connsiteY185" fmla="*/ 2708007 h 3030827"/>
                  <a:gd name="connsiteX186" fmla="*/ 7599381 w 8855603"/>
                  <a:gd name="connsiteY186" fmla="*/ 2754168 h 3030827"/>
                  <a:gd name="connsiteX187" fmla="*/ 7576301 w 8855603"/>
                  <a:gd name="connsiteY187" fmla="*/ 2759027 h 3030827"/>
                  <a:gd name="connsiteX188" fmla="*/ 7627320 w 8855603"/>
                  <a:gd name="connsiteY188" fmla="*/ 2812477 h 3030827"/>
                  <a:gd name="connsiteX189" fmla="*/ 7600596 w 8855603"/>
                  <a:gd name="connsiteY189" fmla="*/ 2811262 h 3030827"/>
                  <a:gd name="connsiteX190" fmla="*/ 7640683 w 8855603"/>
                  <a:gd name="connsiteY190" fmla="*/ 2867748 h 3030827"/>
                  <a:gd name="connsiteX191" fmla="*/ 7614565 w 8855603"/>
                  <a:gd name="connsiteY191" fmla="*/ 2871392 h 3030827"/>
                  <a:gd name="connsiteX192" fmla="*/ 7610314 w 8855603"/>
                  <a:gd name="connsiteY192" fmla="*/ 2878073 h 3030827"/>
                  <a:gd name="connsiteX193" fmla="*/ 7652223 w 8855603"/>
                  <a:gd name="connsiteY193" fmla="*/ 2913909 h 3030827"/>
                  <a:gd name="connsiteX194" fmla="*/ 7632179 w 8855603"/>
                  <a:gd name="connsiteY194" fmla="*/ 2913909 h 3030827"/>
                  <a:gd name="connsiteX195" fmla="*/ 7822290 w 8855603"/>
                  <a:gd name="connsiteY195" fmla="*/ 2926664 h 3030827"/>
                  <a:gd name="connsiteX196" fmla="*/ 7786454 w 8855603"/>
                  <a:gd name="connsiteY196" fmla="*/ 2924234 h 3030827"/>
                  <a:gd name="connsiteX197" fmla="*/ 7844155 w 8855603"/>
                  <a:gd name="connsiteY197" fmla="*/ 2879288 h 3030827"/>
                  <a:gd name="connsiteX198" fmla="*/ 7841118 w 8855603"/>
                  <a:gd name="connsiteY198" fmla="*/ 2873822 h 3030827"/>
                  <a:gd name="connsiteX199" fmla="*/ 7791921 w 8855603"/>
                  <a:gd name="connsiteY199" fmla="*/ 2876251 h 3030827"/>
                  <a:gd name="connsiteX200" fmla="*/ 7855088 w 8855603"/>
                  <a:gd name="connsiteY200" fmla="*/ 2820980 h 3030827"/>
                  <a:gd name="connsiteX201" fmla="*/ 7835652 w 8855603"/>
                  <a:gd name="connsiteY201" fmla="*/ 2813691 h 3030827"/>
                  <a:gd name="connsiteX202" fmla="*/ 7869665 w 8855603"/>
                  <a:gd name="connsiteY202" fmla="*/ 2761456 h 3030827"/>
                  <a:gd name="connsiteX203" fmla="*/ 7849014 w 8855603"/>
                  <a:gd name="connsiteY203" fmla="*/ 2754775 h 3030827"/>
                  <a:gd name="connsiteX204" fmla="*/ 7898212 w 8855603"/>
                  <a:gd name="connsiteY204" fmla="*/ 2689786 h 3030827"/>
                  <a:gd name="connsiteX205" fmla="*/ 7869058 w 8855603"/>
                  <a:gd name="connsiteY205" fmla="*/ 2689786 h 3030827"/>
                  <a:gd name="connsiteX206" fmla="*/ 7904286 w 8855603"/>
                  <a:gd name="connsiteY206" fmla="*/ 2641195 h 3030827"/>
                  <a:gd name="connsiteX207" fmla="*/ 7876346 w 8855603"/>
                  <a:gd name="connsiteY207" fmla="*/ 2644232 h 3030827"/>
                  <a:gd name="connsiteX208" fmla="*/ 7927366 w 8855603"/>
                  <a:gd name="connsiteY208" fmla="*/ 2546444 h 3030827"/>
                  <a:gd name="connsiteX209" fmla="*/ 7926151 w 8855603"/>
                  <a:gd name="connsiteY209" fmla="*/ 2542800 h 3030827"/>
                  <a:gd name="connsiteX210" fmla="*/ 7918255 w 8855603"/>
                  <a:gd name="connsiteY210" fmla="*/ 2544014 h 3030827"/>
                  <a:gd name="connsiteX211" fmla="*/ 7968061 w 8855603"/>
                  <a:gd name="connsiteY211" fmla="*/ 2454729 h 3030827"/>
                  <a:gd name="connsiteX212" fmla="*/ 8050664 w 8855603"/>
                  <a:gd name="connsiteY212" fmla="*/ 2565273 h 3030827"/>
                  <a:gd name="connsiteX213" fmla="*/ 8051879 w 8855603"/>
                  <a:gd name="connsiteY213" fmla="*/ 2569524 h 3030827"/>
                  <a:gd name="connsiteX214" fmla="*/ 8033050 w 8855603"/>
                  <a:gd name="connsiteY214" fmla="*/ 2571954 h 3030827"/>
                  <a:gd name="connsiteX215" fmla="*/ 8070707 w 8855603"/>
                  <a:gd name="connsiteY215" fmla="*/ 2615685 h 3030827"/>
                  <a:gd name="connsiteX216" fmla="*/ 8053094 w 8855603"/>
                  <a:gd name="connsiteY216" fmla="*/ 2619937 h 3030827"/>
                  <a:gd name="connsiteX217" fmla="*/ 8092574 w 8855603"/>
                  <a:gd name="connsiteY217" fmla="*/ 2666705 h 3030827"/>
                  <a:gd name="connsiteX218" fmla="*/ 8053094 w 8855603"/>
                  <a:gd name="connsiteY218" fmla="*/ 2659417 h 3030827"/>
                  <a:gd name="connsiteX219" fmla="*/ 8084678 w 8855603"/>
                  <a:gd name="connsiteY219" fmla="*/ 2704363 h 3030827"/>
                  <a:gd name="connsiteX220" fmla="*/ 8065849 w 8855603"/>
                  <a:gd name="connsiteY220" fmla="*/ 2709829 h 3030827"/>
                  <a:gd name="connsiteX221" fmla="*/ 8100469 w 8855603"/>
                  <a:gd name="connsiteY221" fmla="*/ 2754775 h 3030827"/>
                  <a:gd name="connsiteX222" fmla="*/ 8077996 w 8855603"/>
                  <a:gd name="connsiteY222" fmla="*/ 2759027 h 3030827"/>
                  <a:gd name="connsiteX223" fmla="*/ 8113224 w 8855603"/>
                  <a:gd name="connsiteY223" fmla="*/ 2797292 h 3030827"/>
                  <a:gd name="connsiteX224" fmla="*/ 8132053 w 8855603"/>
                  <a:gd name="connsiteY224" fmla="*/ 2772997 h 3030827"/>
                  <a:gd name="connsiteX225" fmla="*/ 8121120 w 8855603"/>
                  <a:gd name="connsiteY225" fmla="*/ 2769352 h 3030827"/>
                  <a:gd name="connsiteX226" fmla="*/ 8172748 w 8855603"/>
                  <a:gd name="connsiteY226" fmla="*/ 2653950 h 3030827"/>
                  <a:gd name="connsiteX227" fmla="*/ 8240774 w 8855603"/>
                  <a:gd name="connsiteY227" fmla="*/ 2780893 h 3030827"/>
                  <a:gd name="connsiteX228" fmla="*/ 8225589 w 8855603"/>
                  <a:gd name="connsiteY228" fmla="*/ 2782715 h 3030827"/>
                  <a:gd name="connsiteX229" fmla="*/ 8268106 w 8855603"/>
                  <a:gd name="connsiteY229" fmla="*/ 2901761 h 3030827"/>
                  <a:gd name="connsiteX230" fmla="*/ 8262032 w 8855603"/>
                  <a:gd name="connsiteY230" fmla="*/ 2905406 h 3030827"/>
                  <a:gd name="connsiteX231" fmla="*/ 8325807 w 8855603"/>
                  <a:gd name="connsiteY231" fmla="*/ 2940634 h 3030827"/>
                  <a:gd name="connsiteX232" fmla="*/ 8688413 w 8855603"/>
                  <a:gd name="connsiteY232" fmla="*/ 2940634 h 3030827"/>
                  <a:gd name="connsiteX233" fmla="*/ 8715745 w 8855603"/>
                  <a:gd name="connsiteY233" fmla="*/ 2939419 h 3030827"/>
                  <a:gd name="connsiteX234" fmla="*/ 8703598 w 8855603"/>
                  <a:gd name="connsiteY234" fmla="*/ 2924234 h 3030827"/>
                  <a:gd name="connsiteX235" fmla="*/ 8233486 w 8855603"/>
                  <a:gd name="connsiteY235" fmla="*/ 2445012 h 3030827"/>
                  <a:gd name="connsiteX236" fmla="*/ 8204939 w 8855603"/>
                  <a:gd name="connsiteY236" fmla="*/ 2426790 h 3030827"/>
                  <a:gd name="connsiteX237" fmla="*/ 8048842 w 8855603"/>
                  <a:gd name="connsiteY237" fmla="*/ 2370911 h 3030827"/>
                  <a:gd name="connsiteX238" fmla="*/ 8010577 w 8855603"/>
                  <a:gd name="connsiteY238" fmla="*/ 2349653 h 3030827"/>
                  <a:gd name="connsiteX239" fmla="*/ 7676518 w 8855603"/>
                  <a:gd name="connsiteY239" fmla="*/ 2086657 h 3030827"/>
                  <a:gd name="connsiteX240" fmla="*/ 7635823 w 8855603"/>
                  <a:gd name="connsiteY240" fmla="*/ 2084835 h 3030827"/>
                  <a:gd name="connsiteX241" fmla="*/ 7521028 w 8855603"/>
                  <a:gd name="connsiteY241" fmla="*/ 2155899 h 3030827"/>
                  <a:gd name="connsiteX242" fmla="*/ 7357644 w 8855603"/>
                  <a:gd name="connsiteY242" fmla="*/ 2249435 h 3030827"/>
                  <a:gd name="connsiteX243" fmla="*/ 7220983 w 8855603"/>
                  <a:gd name="connsiteY243" fmla="*/ 2098805 h 3030827"/>
                  <a:gd name="connsiteX244" fmla="*/ 7188185 w 8855603"/>
                  <a:gd name="connsiteY244" fmla="*/ 2069043 h 3030827"/>
                  <a:gd name="connsiteX245" fmla="*/ 7101936 w 8855603"/>
                  <a:gd name="connsiteY245" fmla="*/ 1991906 h 3030827"/>
                  <a:gd name="connsiteX246" fmla="*/ 6984105 w 8855603"/>
                  <a:gd name="connsiteY246" fmla="*/ 1987654 h 3030827"/>
                  <a:gd name="connsiteX247" fmla="*/ 6925189 w 8855603"/>
                  <a:gd name="connsiteY247" fmla="*/ 1965788 h 3030827"/>
                  <a:gd name="connsiteX248" fmla="*/ 6388264 w 8855603"/>
                  <a:gd name="connsiteY248" fmla="*/ 1509039 h 3030827"/>
                  <a:gd name="connsiteX249" fmla="*/ 6368829 w 8855603"/>
                  <a:gd name="connsiteY249" fmla="*/ 1493247 h 3030827"/>
                  <a:gd name="connsiteX250" fmla="*/ 6372473 w 8855603"/>
                  <a:gd name="connsiteY250" fmla="*/ 1500535 h 3030827"/>
                  <a:gd name="connsiteX251" fmla="*/ 6300194 w 8855603"/>
                  <a:gd name="connsiteY251" fmla="*/ 1571599 h 3030827"/>
                  <a:gd name="connsiteX252" fmla="*/ 6390694 w 8855603"/>
                  <a:gd name="connsiteY252" fmla="*/ 1594072 h 3030827"/>
                  <a:gd name="connsiteX253" fmla="*/ 6303839 w 8855603"/>
                  <a:gd name="connsiteY253" fmla="*/ 1618974 h 3030827"/>
                  <a:gd name="connsiteX254" fmla="*/ 6166571 w 8855603"/>
                  <a:gd name="connsiteY254" fmla="*/ 1693075 h 3030827"/>
                  <a:gd name="connsiteX255" fmla="*/ 6113729 w 8855603"/>
                  <a:gd name="connsiteY255" fmla="*/ 1710081 h 3030827"/>
                  <a:gd name="connsiteX256" fmla="*/ 6072427 w 8855603"/>
                  <a:gd name="connsiteY256" fmla="*/ 1707045 h 3030827"/>
                  <a:gd name="connsiteX257" fmla="*/ 6072427 w 8855603"/>
                  <a:gd name="connsiteY257" fmla="*/ 1711296 h 3030827"/>
                  <a:gd name="connsiteX258" fmla="*/ 6246138 w 8855603"/>
                  <a:gd name="connsiteY258" fmla="*/ 1738628 h 3030827"/>
                  <a:gd name="connsiteX259" fmla="*/ 6159890 w 8855603"/>
                  <a:gd name="connsiteY259" fmla="*/ 1756242 h 3030827"/>
                  <a:gd name="connsiteX260" fmla="*/ 5972817 w 8855603"/>
                  <a:gd name="connsiteY260" fmla="*/ 1784182 h 3030827"/>
                  <a:gd name="connsiteX261" fmla="*/ 5919367 w 8855603"/>
                  <a:gd name="connsiteY261" fmla="*/ 1815158 h 3030827"/>
                  <a:gd name="connsiteX262" fmla="*/ 6135594 w 8855603"/>
                  <a:gd name="connsiteY262" fmla="*/ 1849171 h 3030827"/>
                  <a:gd name="connsiteX263" fmla="*/ 5854377 w 8855603"/>
                  <a:gd name="connsiteY263" fmla="*/ 1897154 h 3030827"/>
                  <a:gd name="connsiteX264" fmla="*/ 5837371 w 8855603"/>
                  <a:gd name="connsiteY264" fmla="*/ 1902013 h 3030827"/>
                  <a:gd name="connsiteX265" fmla="*/ 5751730 w 8855603"/>
                  <a:gd name="connsiteY265" fmla="*/ 1888651 h 3030827"/>
                  <a:gd name="connsiteX266" fmla="*/ 5166216 w 8855603"/>
                  <a:gd name="connsiteY266" fmla="*/ 1027993 h 3030827"/>
                  <a:gd name="connsiteX267" fmla="*/ 5063568 w 8855603"/>
                  <a:gd name="connsiteY267" fmla="*/ 980618 h 3030827"/>
                  <a:gd name="connsiteX268" fmla="*/ 4994934 w 8855603"/>
                  <a:gd name="connsiteY268" fmla="*/ 953893 h 3030827"/>
                  <a:gd name="connsiteX269" fmla="*/ 4282478 w 8855603"/>
                  <a:gd name="connsiteY269" fmla="*/ 132715 h 3030827"/>
                  <a:gd name="connsiteX270" fmla="*/ 4264256 w 8855603"/>
                  <a:gd name="connsiteY270" fmla="*/ 113886 h 3030827"/>
                  <a:gd name="connsiteX271" fmla="*/ 4058354 w 8855603"/>
                  <a:gd name="connsiteY271" fmla="*/ 343476 h 3030827"/>
                  <a:gd name="connsiteX272" fmla="*/ 4342001 w 8855603"/>
                  <a:gd name="connsiteY272" fmla="*/ 377489 h 3030827"/>
                  <a:gd name="connsiteX273" fmla="*/ 4321957 w 8855603"/>
                  <a:gd name="connsiteY273" fmla="*/ 384170 h 3030827"/>
                  <a:gd name="connsiteX274" fmla="*/ 4001868 w 8855603"/>
                  <a:gd name="connsiteY274" fmla="*/ 423043 h 3030827"/>
                  <a:gd name="connsiteX275" fmla="*/ 3970892 w 8855603"/>
                  <a:gd name="connsiteY275" fmla="*/ 438227 h 3030827"/>
                  <a:gd name="connsiteX276" fmla="*/ 3973928 w 8855603"/>
                  <a:gd name="connsiteY276" fmla="*/ 445516 h 3030827"/>
                  <a:gd name="connsiteX277" fmla="*/ 4266686 w 8855603"/>
                  <a:gd name="connsiteY277" fmla="*/ 480744 h 3030827"/>
                  <a:gd name="connsiteX278" fmla="*/ 4257575 w 8855603"/>
                  <a:gd name="connsiteY278" fmla="*/ 484996 h 3030827"/>
                  <a:gd name="connsiteX279" fmla="*/ 3911976 w 8855603"/>
                  <a:gd name="connsiteY279" fmla="*/ 526905 h 3030827"/>
                  <a:gd name="connsiteX280" fmla="*/ 3880392 w 8855603"/>
                  <a:gd name="connsiteY280" fmla="*/ 537838 h 3030827"/>
                  <a:gd name="connsiteX281" fmla="*/ 3882214 w 8855603"/>
                  <a:gd name="connsiteY281" fmla="*/ 545734 h 3030827"/>
                  <a:gd name="connsiteX282" fmla="*/ 4186511 w 8855603"/>
                  <a:gd name="connsiteY282" fmla="*/ 582784 h 3030827"/>
                  <a:gd name="connsiteX283" fmla="*/ 4121522 w 8855603"/>
                  <a:gd name="connsiteY283" fmla="*/ 593717 h 3030827"/>
                  <a:gd name="connsiteX284" fmla="*/ 3812973 w 8855603"/>
                  <a:gd name="connsiteY284" fmla="*/ 629552 h 3030827"/>
                  <a:gd name="connsiteX285" fmla="*/ 3787463 w 8855603"/>
                  <a:gd name="connsiteY285" fmla="*/ 642307 h 3030827"/>
                  <a:gd name="connsiteX286" fmla="*/ 3789892 w 8855603"/>
                  <a:gd name="connsiteY286" fmla="*/ 648988 h 3030827"/>
                  <a:gd name="connsiteX287" fmla="*/ 4078398 w 8855603"/>
                  <a:gd name="connsiteY287" fmla="*/ 683609 h 3030827"/>
                  <a:gd name="connsiteX288" fmla="*/ 4026163 w 8855603"/>
                  <a:gd name="connsiteY288" fmla="*/ 693934 h 3030827"/>
                  <a:gd name="connsiteX289" fmla="*/ 3726725 w 8855603"/>
                  <a:gd name="connsiteY289" fmla="*/ 730377 h 3030827"/>
                  <a:gd name="connsiteX290" fmla="*/ 3697570 w 8855603"/>
                  <a:gd name="connsiteY290" fmla="*/ 743132 h 3030827"/>
                  <a:gd name="connsiteX291" fmla="*/ 3700607 w 8855603"/>
                  <a:gd name="connsiteY291" fmla="*/ 750421 h 3030827"/>
                  <a:gd name="connsiteX292" fmla="*/ 3990935 w 8855603"/>
                  <a:gd name="connsiteY292" fmla="*/ 785041 h 3030827"/>
                  <a:gd name="connsiteX293" fmla="*/ 3973928 w 8855603"/>
                  <a:gd name="connsiteY293" fmla="*/ 791723 h 3030827"/>
                  <a:gd name="connsiteX294" fmla="*/ 3635618 w 8855603"/>
                  <a:gd name="connsiteY294" fmla="*/ 831810 h 3030827"/>
                  <a:gd name="connsiteX295" fmla="*/ 3600390 w 8855603"/>
                  <a:gd name="connsiteY295" fmla="*/ 860964 h 3030827"/>
                  <a:gd name="connsiteX296" fmla="*/ 3899828 w 8855603"/>
                  <a:gd name="connsiteY296" fmla="*/ 896799 h 3030827"/>
                  <a:gd name="connsiteX297" fmla="*/ 3892539 w 8855603"/>
                  <a:gd name="connsiteY297" fmla="*/ 902873 h 3030827"/>
                  <a:gd name="connsiteX298" fmla="*/ 3560910 w 8855603"/>
                  <a:gd name="connsiteY298" fmla="*/ 940531 h 3030827"/>
                  <a:gd name="connsiteX299" fmla="*/ 3480736 w 8855603"/>
                  <a:gd name="connsiteY299" fmla="*/ 993373 h 3030827"/>
                  <a:gd name="connsiteX300" fmla="*/ 3791107 w 8855603"/>
                  <a:gd name="connsiteY300" fmla="*/ 1030423 h 3030827"/>
                  <a:gd name="connsiteX301" fmla="*/ 3733406 w 8855603"/>
                  <a:gd name="connsiteY301" fmla="*/ 1040748 h 3030827"/>
                  <a:gd name="connsiteX302" fmla="*/ 3410887 w 8855603"/>
                  <a:gd name="connsiteY302" fmla="*/ 1077191 h 3030827"/>
                  <a:gd name="connsiteX303" fmla="*/ 3391451 w 8855603"/>
                  <a:gd name="connsiteY303" fmla="*/ 1088731 h 3030827"/>
                  <a:gd name="connsiteX304" fmla="*/ 3394488 w 8855603"/>
                  <a:gd name="connsiteY304" fmla="*/ 1093590 h 3030827"/>
                  <a:gd name="connsiteX305" fmla="*/ 3695748 w 8855603"/>
                  <a:gd name="connsiteY305" fmla="*/ 1129426 h 3030827"/>
                  <a:gd name="connsiteX306" fmla="*/ 3689067 w 8855603"/>
                  <a:gd name="connsiteY306" fmla="*/ 1134285 h 3030827"/>
                  <a:gd name="connsiteX307" fmla="*/ 3324639 w 8855603"/>
                  <a:gd name="connsiteY307" fmla="*/ 1177409 h 3030827"/>
                  <a:gd name="connsiteX308" fmla="*/ 3301558 w 8855603"/>
                  <a:gd name="connsiteY308" fmla="*/ 1186520 h 3030827"/>
                  <a:gd name="connsiteX309" fmla="*/ 3303988 w 8855603"/>
                  <a:gd name="connsiteY309" fmla="*/ 1193201 h 3030827"/>
                  <a:gd name="connsiteX310" fmla="*/ 3602212 w 8855603"/>
                  <a:gd name="connsiteY310" fmla="*/ 1229036 h 3030827"/>
                  <a:gd name="connsiteX311" fmla="*/ 3232925 w 8855603"/>
                  <a:gd name="connsiteY311" fmla="*/ 1276412 h 3030827"/>
                  <a:gd name="connsiteX312" fmla="*/ 3218347 w 8855603"/>
                  <a:gd name="connsiteY312" fmla="*/ 1281271 h 3030827"/>
                  <a:gd name="connsiteX313" fmla="*/ 3132099 w 8855603"/>
                  <a:gd name="connsiteY313" fmla="*/ 1270945 h 3030827"/>
                  <a:gd name="connsiteX314" fmla="*/ 2901902 w 8855603"/>
                  <a:gd name="connsiteY314" fmla="*/ 983655 h 3030827"/>
                  <a:gd name="connsiteX315" fmla="*/ 2748843 w 8855603"/>
                  <a:gd name="connsiteY315" fmla="*/ 792330 h 3030827"/>
                  <a:gd name="connsiteX316" fmla="*/ 2620078 w 8855603"/>
                  <a:gd name="connsiteY316" fmla="*/ 903480 h 3030827"/>
                  <a:gd name="connsiteX317" fmla="*/ 2813225 w 8855603"/>
                  <a:gd name="connsiteY317" fmla="*/ 934457 h 3030827"/>
                  <a:gd name="connsiteX318" fmla="*/ 2550229 w 8855603"/>
                  <a:gd name="connsiteY318" fmla="*/ 980618 h 3030827"/>
                  <a:gd name="connsiteX319" fmla="*/ 2497387 w 8855603"/>
                  <a:gd name="connsiteY319" fmla="*/ 1003091 h 3030827"/>
                  <a:gd name="connsiteX320" fmla="*/ 2499817 w 8855603"/>
                  <a:gd name="connsiteY320" fmla="*/ 1012202 h 3030827"/>
                  <a:gd name="connsiteX321" fmla="*/ 2693571 w 8855603"/>
                  <a:gd name="connsiteY321" fmla="*/ 1043178 h 3030827"/>
                  <a:gd name="connsiteX322" fmla="*/ 2425109 w 8855603"/>
                  <a:gd name="connsiteY322" fmla="*/ 1088124 h 3030827"/>
                  <a:gd name="connsiteX323" fmla="*/ 2341290 w 8855603"/>
                  <a:gd name="connsiteY323" fmla="*/ 1143396 h 3030827"/>
                  <a:gd name="connsiteX324" fmla="*/ 2550229 w 8855603"/>
                  <a:gd name="connsiteY324" fmla="*/ 1176194 h 3030827"/>
                  <a:gd name="connsiteX325" fmla="*/ 2544155 w 8855603"/>
                  <a:gd name="connsiteY325" fmla="*/ 1180446 h 3030827"/>
                  <a:gd name="connsiteX326" fmla="*/ 2269620 w 8855603"/>
                  <a:gd name="connsiteY326" fmla="*/ 1223570 h 3030827"/>
                  <a:gd name="connsiteX327" fmla="*/ 2245324 w 8855603"/>
                  <a:gd name="connsiteY327" fmla="*/ 1226607 h 3030827"/>
                  <a:gd name="connsiteX328" fmla="*/ 2187016 w 8855603"/>
                  <a:gd name="connsiteY328" fmla="*/ 1275805 h 3030827"/>
                  <a:gd name="connsiteX329" fmla="*/ 2395347 w 8855603"/>
                  <a:gd name="connsiteY329" fmla="*/ 1308603 h 3030827"/>
                  <a:gd name="connsiteX330" fmla="*/ 2182764 w 8855603"/>
                  <a:gd name="connsiteY330" fmla="*/ 1344439 h 3030827"/>
                  <a:gd name="connsiteX331" fmla="*/ 2021201 w 8855603"/>
                  <a:gd name="connsiteY331" fmla="*/ 1416717 h 3030827"/>
                  <a:gd name="connsiteX332" fmla="*/ 1965322 w 8855603"/>
                  <a:gd name="connsiteY332" fmla="*/ 1426435 h 3030827"/>
                  <a:gd name="connsiteX333" fmla="*/ 1876037 w 8855603"/>
                  <a:gd name="connsiteY333" fmla="*/ 1392422 h 3030827"/>
                  <a:gd name="connsiteX334" fmla="*/ 1814084 w 8855603"/>
                  <a:gd name="connsiteY334" fmla="*/ 1419146 h 3030827"/>
                  <a:gd name="connsiteX335" fmla="*/ 2013912 w 8855603"/>
                  <a:gd name="connsiteY335" fmla="*/ 1450123 h 3030827"/>
                  <a:gd name="connsiteX336" fmla="*/ 2002980 w 8855603"/>
                  <a:gd name="connsiteY336" fmla="*/ 1456196 h 3030827"/>
                  <a:gd name="connsiteX337" fmla="*/ 1756383 w 8855603"/>
                  <a:gd name="connsiteY337" fmla="*/ 1495069 h 3030827"/>
                  <a:gd name="connsiteX338" fmla="*/ 1710830 w 8855603"/>
                  <a:gd name="connsiteY338" fmla="*/ 1513898 h 3030827"/>
                  <a:gd name="connsiteX339" fmla="*/ 1676209 w 8855603"/>
                  <a:gd name="connsiteY339" fmla="*/ 1524830 h 3030827"/>
                  <a:gd name="connsiteX340" fmla="*/ 1622152 w 8855603"/>
                  <a:gd name="connsiteY340" fmla="*/ 1526045 h 3030827"/>
                  <a:gd name="connsiteX341" fmla="*/ 1605146 w 8855603"/>
                  <a:gd name="connsiteY341" fmla="*/ 1530904 h 3030827"/>
                  <a:gd name="connsiteX342" fmla="*/ 1555948 w 8855603"/>
                  <a:gd name="connsiteY342" fmla="*/ 1589820 h 3030827"/>
                  <a:gd name="connsiteX343" fmla="*/ 1768531 w 8855603"/>
                  <a:gd name="connsiteY343" fmla="*/ 1623226 h 3030827"/>
                  <a:gd name="connsiteX344" fmla="*/ 1526794 w 8855603"/>
                  <a:gd name="connsiteY344" fmla="*/ 1664528 h 3030827"/>
                  <a:gd name="connsiteX345" fmla="*/ 1444797 w 8855603"/>
                  <a:gd name="connsiteY345" fmla="*/ 1728303 h 3030827"/>
                  <a:gd name="connsiteX346" fmla="*/ 1682890 w 8855603"/>
                  <a:gd name="connsiteY346" fmla="*/ 1765960 h 3030827"/>
                  <a:gd name="connsiteX347" fmla="*/ 1532867 w 8855603"/>
                  <a:gd name="connsiteY347" fmla="*/ 1792685 h 3030827"/>
                  <a:gd name="connsiteX348" fmla="*/ 1401066 w 8855603"/>
                  <a:gd name="connsiteY348" fmla="*/ 1811514 h 3030827"/>
                  <a:gd name="connsiteX349" fmla="*/ 1359157 w 8855603"/>
                  <a:gd name="connsiteY349" fmla="*/ 1832772 h 3030827"/>
                  <a:gd name="connsiteX350" fmla="*/ 1289308 w 8855603"/>
                  <a:gd name="connsiteY350" fmla="*/ 1920235 h 3030827"/>
                  <a:gd name="connsiteX351" fmla="*/ 1234644 w 8855603"/>
                  <a:gd name="connsiteY351" fmla="*/ 1949997 h 3030827"/>
                  <a:gd name="connsiteX352" fmla="*/ 1184839 w 8855603"/>
                  <a:gd name="connsiteY352" fmla="*/ 1959715 h 3030827"/>
                  <a:gd name="connsiteX353" fmla="*/ 1186053 w 8855603"/>
                  <a:gd name="connsiteY353" fmla="*/ 1965181 h 3030827"/>
                  <a:gd name="connsiteX354" fmla="*/ 1337898 w 8855603"/>
                  <a:gd name="connsiteY354" fmla="*/ 1989476 h 3030827"/>
                  <a:gd name="connsiteX355" fmla="*/ 1063970 w 8855603"/>
                  <a:gd name="connsiteY355" fmla="*/ 2034422 h 3030827"/>
                  <a:gd name="connsiteX356" fmla="*/ 983188 w 8855603"/>
                  <a:gd name="connsiteY356" fmla="*/ 2085442 h 3030827"/>
                  <a:gd name="connsiteX357" fmla="*/ 1183624 w 8855603"/>
                  <a:gd name="connsiteY357" fmla="*/ 2117633 h 3030827"/>
                  <a:gd name="connsiteX358" fmla="*/ 933990 w 8855603"/>
                  <a:gd name="connsiteY358" fmla="*/ 2160757 h 3030827"/>
                  <a:gd name="connsiteX359" fmla="*/ 896333 w 8855603"/>
                  <a:gd name="connsiteY359" fmla="*/ 2183838 h 3030827"/>
                  <a:gd name="connsiteX360" fmla="*/ 788219 w 8855603"/>
                  <a:gd name="connsiteY360" fmla="*/ 2327180 h 3030827"/>
                  <a:gd name="connsiteX361" fmla="*/ 708045 w 8855603"/>
                  <a:gd name="connsiteY361" fmla="*/ 2322928 h 3030827"/>
                  <a:gd name="connsiteX362" fmla="*/ 673424 w 8855603"/>
                  <a:gd name="connsiteY362" fmla="*/ 2266442 h 3030827"/>
                  <a:gd name="connsiteX363" fmla="*/ 585354 w 8855603"/>
                  <a:gd name="connsiteY363" fmla="*/ 2378807 h 3030827"/>
                  <a:gd name="connsiteX364" fmla="*/ 799759 w 8855603"/>
                  <a:gd name="connsiteY364" fmla="*/ 2412820 h 3030827"/>
                  <a:gd name="connsiteX365" fmla="*/ 566525 w 8855603"/>
                  <a:gd name="connsiteY365" fmla="*/ 2451693 h 3030827"/>
                  <a:gd name="connsiteX366" fmla="*/ 480277 w 8855603"/>
                  <a:gd name="connsiteY366" fmla="*/ 2516075 h 3030827"/>
                  <a:gd name="connsiteX367" fmla="*/ 692861 w 8855603"/>
                  <a:gd name="connsiteY367" fmla="*/ 2549481 h 3030827"/>
                  <a:gd name="connsiteX368" fmla="*/ 679498 w 8855603"/>
                  <a:gd name="connsiteY368" fmla="*/ 2556162 h 3030827"/>
                  <a:gd name="connsiteX369" fmla="*/ 432902 w 8855603"/>
                  <a:gd name="connsiteY369" fmla="*/ 2595034 h 3030827"/>
                  <a:gd name="connsiteX370" fmla="*/ 411643 w 8855603"/>
                  <a:gd name="connsiteY370" fmla="*/ 2602323 h 3030827"/>
                  <a:gd name="connsiteX371" fmla="*/ 361838 w 8855603"/>
                  <a:gd name="connsiteY371" fmla="*/ 2665490 h 3030827"/>
                  <a:gd name="connsiteX372" fmla="*/ 579888 w 8855603"/>
                  <a:gd name="connsiteY372" fmla="*/ 2700111 h 3030827"/>
                  <a:gd name="connsiteX373" fmla="*/ 564703 w 8855603"/>
                  <a:gd name="connsiteY373" fmla="*/ 2707400 h 3030827"/>
                  <a:gd name="connsiteX374" fmla="*/ 336328 w 8855603"/>
                  <a:gd name="connsiteY374" fmla="*/ 2742020 h 3030827"/>
                  <a:gd name="connsiteX375" fmla="*/ 246436 w 8855603"/>
                  <a:gd name="connsiteY375" fmla="*/ 2814299 h 3030827"/>
                  <a:gd name="connsiteX376" fmla="*/ 474811 w 8855603"/>
                  <a:gd name="connsiteY376" fmla="*/ 2850134 h 3030827"/>
                  <a:gd name="connsiteX377" fmla="*/ 206956 w 8855603"/>
                  <a:gd name="connsiteY377" fmla="*/ 2895080 h 3030827"/>
                  <a:gd name="connsiteX378" fmla="*/ 151077 w 8855603"/>
                  <a:gd name="connsiteY378" fmla="*/ 2938812 h 3030827"/>
                  <a:gd name="connsiteX379" fmla="*/ 157151 w 8855603"/>
                  <a:gd name="connsiteY379" fmla="*/ 2941241 h 3030827"/>
                  <a:gd name="connsiteX380" fmla="*/ 828306 w 8855603"/>
                  <a:gd name="connsiteY380" fmla="*/ 2941241 h 3030827"/>
                  <a:gd name="connsiteX381" fmla="*/ 855638 w 8855603"/>
                  <a:gd name="connsiteY381" fmla="*/ 2932130 h 3030827"/>
                  <a:gd name="connsiteX382" fmla="*/ 853816 w 8855603"/>
                  <a:gd name="connsiteY382" fmla="*/ 2927271 h 3030827"/>
                  <a:gd name="connsiteX383" fmla="*/ 820410 w 8855603"/>
                  <a:gd name="connsiteY383" fmla="*/ 2925449 h 3030827"/>
                  <a:gd name="connsiteX384" fmla="*/ 883578 w 8855603"/>
                  <a:gd name="connsiteY384" fmla="*/ 2876251 h 3030827"/>
                  <a:gd name="connsiteX385" fmla="*/ 827092 w 8855603"/>
                  <a:gd name="connsiteY385" fmla="*/ 2876251 h 3030827"/>
                  <a:gd name="connsiteX386" fmla="*/ 889652 w 8855603"/>
                  <a:gd name="connsiteY386" fmla="*/ 2823409 h 3030827"/>
                  <a:gd name="connsiteX387" fmla="*/ 870823 w 8855603"/>
                  <a:gd name="connsiteY387" fmla="*/ 2814299 h 3030827"/>
                  <a:gd name="connsiteX388" fmla="*/ 904229 w 8855603"/>
                  <a:gd name="connsiteY388" fmla="*/ 2762671 h 3030827"/>
                  <a:gd name="connsiteX389" fmla="*/ 883578 w 8855603"/>
                  <a:gd name="connsiteY389" fmla="*/ 2755990 h 3030827"/>
                  <a:gd name="connsiteX390" fmla="*/ 932776 w 8855603"/>
                  <a:gd name="connsiteY390" fmla="*/ 2691000 h 3030827"/>
                  <a:gd name="connsiteX391" fmla="*/ 903014 w 8855603"/>
                  <a:gd name="connsiteY391" fmla="*/ 2691000 h 3030827"/>
                  <a:gd name="connsiteX392" fmla="*/ 938242 w 8855603"/>
                  <a:gd name="connsiteY392" fmla="*/ 2643017 h 3030827"/>
                  <a:gd name="connsiteX393" fmla="*/ 903014 w 8855603"/>
                  <a:gd name="connsiteY393" fmla="*/ 2646662 h 3030827"/>
                  <a:gd name="connsiteX394" fmla="*/ 961930 w 8855603"/>
                  <a:gd name="connsiteY394" fmla="*/ 2546444 h 3030827"/>
                  <a:gd name="connsiteX395" fmla="*/ 953427 w 8855603"/>
                  <a:gd name="connsiteY395" fmla="*/ 2543407 h 3030827"/>
                  <a:gd name="connsiteX396" fmla="*/ 1000802 w 8855603"/>
                  <a:gd name="connsiteY396" fmla="*/ 2454122 h 3030827"/>
                  <a:gd name="connsiteX397" fmla="*/ 1082799 w 8855603"/>
                  <a:gd name="connsiteY397" fmla="*/ 2571347 h 3030827"/>
                  <a:gd name="connsiteX398" fmla="*/ 1063970 w 8855603"/>
                  <a:gd name="connsiteY398" fmla="*/ 2571347 h 3030827"/>
                  <a:gd name="connsiteX399" fmla="*/ 1103450 w 8855603"/>
                  <a:gd name="connsiteY399" fmla="*/ 2616900 h 3030827"/>
                  <a:gd name="connsiteX400" fmla="*/ 1085228 w 8855603"/>
                  <a:gd name="connsiteY400" fmla="*/ 2620544 h 3030827"/>
                  <a:gd name="connsiteX401" fmla="*/ 1125315 w 8855603"/>
                  <a:gd name="connsiteY401" fmla="*/ 2667920 h 3030827"/>
                  <a:gd name="connsiteX402" fmla="*/ 1085836 w 8855603"/>
                  <a:gd name="connsiteY402" fmla="*/ 2660024 h 3030827"/>
                  <a:gd name="connsiteX403" fmla="*/ 1118027 w 8855603"/>
                  <a:gd name="connsiteY403" fmla="*/ 2704970 h 3030827"/>
                  <a:gd name="connsiteX404" fmla="*/ 1099198 w 8855603"/>
                  <a:gd name="connsiteY404" fmla="*/ 2709829 h 3030827"/>
                  <a:gd name="connsiteX405" fmla="*/ 1133211 w 8855603"/>
                  <a:gd name="connsiteY405" fmla="*/ 2755383 h 3030827"/>
                  <a:gd name="connsiteX406" fmla="*/ 1110131 w 8855603"/>
                  <a:gd name="connsiteY406" fmla="*/ 2760242 h 3030827"/>
                  <a:gd name="connsiteX407" fmla="*/ 1161151 w 8855603"/>
                  <a:gd name="connsiteY407" fmla="*/ 2814299 h 3030827"/>
                  <a:gd name="connsiteX408" fmla="*/ 1133819 w 8855603"/>
                  <a:gd name="connsiteY408" fmla="*/ 2814299 h 3030827"/>
                  <a:gd name="connsiteX409" fmla="*/ 1162365 w 8855603"/>
                  <a:gd name="connsiteY409" fmla="*/ 2849527 h 3030827"/>
                  <a:gd name="connsiteX410" fmla="*/ 1246184 w 8855603"/>
                  <a:gd name="connsiteY410" fmla="*/ 2769352 h 3030827"/>
                  <a:gd name="connsiteX411" fmla="*/ 1223103 w 8855603"/>
                  <a:gd name="connsiteY411" fmla="*/ 2766316 h 3030827"/>
                  <a:gd name="connsiteX412" fmla="*/ 1271086 w 8855603"/>
                  <a:gd name="connsiteY412" fmla="*/ 2695252 h 3030827"/>
                  <a:gd name="connsiteX413" fmla="*/ 1240717 w 8855603"/>
                  <a:gd name="connsiteY413" fmla="*/ 2688571 h 3030827"/>
                  <a:gd name="connsiteX414" fmla="*/ 1308744 w 8855603"/>
                  <a:gd name="connsiteY414" fmla="*/ 2599286 h 3030827"/>
                  <a:gd name="connsiteX415" fmla="*/ 1265620 w 8855603"/>
                  <a:gd name="connsiteY415" fmla="*/ 2602930 h 3030827"/>
                  <a:gd name="connsiteX416" fmla="*/ 1315425 w 8855603"/>
                  <a:gd name="connsiteY416" fmla="*/ 2536119 h 3030827"/>
                  <a:gd name="connsiteX417" fmla="*/ 1264405 w 8855603"/>
                  <a:gd name="connsiteY417" fmla="*/ 2543407 h 3030827"/>
                  <a:gd name="connsiteX418" fmla="*/ 1313603 w 8855603"/>
                  <a:gd name="connsiteY418" fmla="*/ 2486313 h 3030827"/>
                  <a:gd name="connsiteX419" fmla="*/ 1316640 w 8855603"/>
                  <a:gd name="connsiteY419" fmla="*/ 2466270 h 3030827"/>
                  <a:gd name="connsiteX420" fmla="*/ 1311781 w 8855603"/>
                  <a:gd name="connsiteY420" fmla="*/ 2465055 h 3030827"/>
                  <a:gd name="connsiteX421" fmla="*/ 1350653 w 8855603"/>
                  <a:gd name="connsiteY421" fmla="*/ 2403102 h 3030827"/>
                  <a:gd name="connsiteX422" fmla="*/ 1321499 w 8855603"/>
                  <a:gd name="connsiteY422" fmla="*/ 2412213 h 3030827"/>
                  <a:gd name="connsiteX423" fmla="*/ 1398029 w 8855603"/>
                  <a:gd name="connsiteY423" fmla="*/ 2278589 h 3030827"/>
                  <a:gd name="connsiteX424" fmla="*/ 1470307 w 8855603"/>
                  <a:gd name="connsiteY424" fmla="*/ 2385488 h 3030827"/>
                  <a:gd name="connsiteX425" fmla="*/ 1475166 w 8855603"/>
                  <a:gd name="connsiteY425" fmla="*/ 2407961 h 3030827"/>
                  <a:gd name="connsiteX426" fmla="*/ 1517075 w 8855603"/>
                  <a:gd name="connsiteY426" fmla="*/ 2446226 h 3030827"/>
                  <a:gd name="connsiteX427" fmla="*/ 1479418 w 8855603"/>
                  <a:gd name="connsiteY427" fmla="*/ 2440760 h 3030827"/>
                  <a:gd name="connsiteX428" fmla="*/ 1535297 w 8855603"/>
                  <a:gd name="connsiteY428" fmla="*/ 2505750 h 3030827"/>
                  <a:gd name="connsiteX429" fmla="*/ 1506750 w 8855603"/>
                  <a:gd name="connsiteY429" fmla="*/ 2505750 h 3030827"/>
                  <a:gd name="connsiteX430" fmla="*/ 1562629 w 8855603"/>
                  <a:gd name="connsiteY430" fmla="*/ 2571347 h 3030827"/>
                  <a:gd name="connsiteX431" fmla="*/ 1508572 w 8855603"/>
                  <a:gd name="connsiteY431" fmla="*/ 2560414 h 3030827"/>
                  <a:gd name="connsiteX432" fmla="*/ 1553518 w 8855603"/>
                  <a:gd name="connsiteY432" fmla="*/ 2622366 h 3030827"/>
                  <a:gd name="connsiteX433" fmla="*/ 1524971 w 8855603"/>
                  <a:gd name="connsiteY433" fmla="*/ 2625403 h 3030827"/>
                  <a:gd name="connsiteX434" fmla="*/ 1572954 w 8855603"/>
                  <a:gd name="connsiteY434" fmla="*/ 2687964 h 3030827"/>
                  <a:gd name="connsiteX435" fmla="*/ 1538334 w 8855603"/>
                  <a:gd name="connsiteY435" fmla="*/ 2691608 h 3030827"/>
                  <a:gd name="connsiteX436" fmla="*/ 1612434 w 8855603"/>
                  <a:gd name="connsiteY436" fmla="*/ 2762671 h 3030827"/>
                  <a:gd name="connsiteX437" fmla="*/ 1659202 w 8855603"/>
                  <a:gd name="connsiteY437" fmla="*/ 2655772 h 3030827"/>
                  <a:gd name="connsiteX438" fmla="*/ 1727229 w 8855603"/>
                  <a:gd name="connsiteY438" fmla="*/ 2783322 h 3030827"/>
                  <a:gd name="connsiteX439" fmla="*/ 1711437 w 8855603"/>
                  <a:gd name="connsiteY439" fmla="*/ 2784537 h 3030827"/>
                  <a:gd name="connsiteX440" fmla="*/ 1742413 w 8855603"/>
                  <a:gd name="connsiteY440" fmla="*/ 2870785 h 3030827"/>
                  <a:gd name="connsiteX441" fmla="*/ 1741199 w 8855603"/>
                  <a:gd name="connsiteY441" fmla="*/ 2872000 h 3030827"/>
                  <a:gd name="connsiteX442" fmla="*/ 1756383 w 8855603"/>
                  <a:gd name="connsiteY442" fmla="*/ 2902976 h 3030827"/>
                  <a:gd name="connsiteX443" fmla="*/ 1743021 w 8855603"/>
                  <a:gd name="connsiteY443" fmla="*/ 2910872 h 3030827"/>
                  <a:gd name="connsiteX444" fmla="*/ 1782501 w 8855603"/>
                  <a:gd name="connsiteY444" fmla="*/ 2943063 h 3030827"/>
                  <a:gd name="connsiteX445" fmla="*/ 1908836 w 8855603"/>
                  <a:gd name="connsiteY445" fmla="*/ 2941848 h 3030827"/>
                  <a:gd name="connsiteX446" fmla="*/ 1938597 w 8855603"/>
                  <a:gd name="connsiteY446" fmla="*/ 2929093 h 3030827"/>
                  <a:gd name="connsiteX447" fmla="*/ 1935560 w 8855603"/>
                  <a:gd name="connsiteY447" fmla="*/ 2923627 h 3030827"/>
                  <a:gd name="connsiteX448" fmla="*/ 1887577 w 8855603"/>
                  <a:gd name="connsiteY448" fmla="*/ 2923627 h 3030827"/>
                  <a:gd name="connsiteX449" fmla="*/ 1949530 w 8855603"/>
                  <a:gd name="connsiteY449" fmla="*/ 2869570 h 3030827"/>
                  <a:gd name="connsiteX450" fmla="*/ 1930094 w 8855603"/>
                  <a:gd name="connsiteY450" fmla="*/ 2861674 h 3030827"/>
                  <a:gd name="connsiteX451" fmla="*/ 1964107 w 8855603"/>
                  <a:gd name="connsiteY451" fmla="*/ 2810654 h 3030827"/>
                  <a:gd name="connsiteX452" fmla="*/ 1942849 w 8855603"/>
                  <a:gd name="connsiteY452" fmla="*/ 2803366 h 3030827"/>
                  <a:gd name="connsiteX453" fmla="*/ 1992654 w 8855603"/>
                  <a:gd name="connsiteY453" fmla="*/ 2738376 h 3030827"/>
                  <a:gd name="connsiteX454" fmla="*/ 1962893 w 8855603"/>
                  <a:gd name="connsiteY454" fmla="*/ 2738376 h 3030827"/>
                  <a:gd name="connsiteX455" fmla="*/ 1998121 w 8855603"/>
                  <a:gd name="connsiteY455" fmla="*/ 2689178 h 3030827"/>
                  <a:gd name="connsiteX456" fmla="*/ 1964107 w 8855603"/>
                  <a:gd name="connsiteY456" fmla="*/ 2693430 h 3030827"/>
                  <a:gd name="connsiteX457" fmla="*/ 1964715 w 8855603"/>
                  <a:gd name="connsiteY457" fmla="*/ 2690393 h 3030827"/>
                  <a:gd name="connsiteX458" fmla="*/ 2023023 w 8855603"/>
                  <a:gd name="connsiteY458" fmla="*/ 2593212 h 3030827"/>
                  <a:gd name="connsiteX459" fmla="*/ 2012698 w 8855603"/>
                  <a:gd name="connsiteY459" fmla="*/ 2590783 h 3030827"/>
                  <a:gd name="connsiteX460" fmla="*/ 2060681 w 8855603"/>
                  <a:gd name="connsiteY460" fmla="*/ 2502105 h 3030827"/>
                  <a:gd name="connsiteX461" fmla="*/ 2144499 w 8855603"/>
                  <a:gd name="connsiteY461" fmla="*/ 2613256 h 3030827"/>
                  <a:gd name="connsiteX462" fmla="*/ 2145714 w 8855603"/>
                  <a:gd name="connsiteY462" fmla="*/ 2616900 h 3030827"/>
                  <a:gd name="connsiteX463" fmla="*/ 2126278 w 8855603"/>
                  <a:gd name="connsiteY463" fmla="*/ 2618722 h 3030827"/>
                  <a:gd name="connsiteX464" fmla="*/ 2165150 w 8855603"/>
                  <a:gd name="connsiteY464" fmla="*/ 2663668 h 3030827"/>
                  <a:gd name="connsiteX465" fmla="*/ 2146929 w 8855603"/>
                  <a:gd name="connsiteY465" fmla="*/ 2667313 h 3030827"/>
                  <a:gd name="connsiteX466" fmla="*/ 2186408 w 8855603"/>
                  <a:gd name="connsiteY466" fmla="*/ 2714081 h 3030827"/>
                  <a:gd name="connsiteX467" fmla="*/ 2146929 w 8855603"/>
                  <a:gd name="connsiteY467" fmla="*/ 2706792 h 3030827"/>
                  <a:gd name="connsiteX468" fmla="*/ 2179120 w 8855603"/>
                  <a:gd name="connsiteY468" fmla="*/ 2752346 h 3030827"/>
                  <a:gd name="connsiteX469" fmla="*/ 2159684 w 8855603"/>
                  <a:gd name="connsiteY469" fmla="*/ 2755990 h 3030827"/>
                  <a:gd name="connsiteX470" fmla="*/ 2193697 w 8855603"/>
                  <a:gd name="connsiteY470" fmla="*/ 2801544 h 3030827"/>
                  <a:gd name="connsiteX471" fmla="*/ 2170617 w 8855603"/>
                  <a:gd name="connsiteY471" fmla="*/ 2806403 h 3030827"/>
                  <a:gd name="connsiteX472" fmla="*/ 2221637 w 8855603"/>
                  <a:gd name="connsiteY472" fmla="*/ 2859852 h 3030827"/>
                  <a:gd name="connsiteX473" fmla="*/ 2194304 w 8855603"/>
                  <a:gd name="connsiteY473" fmla="*/ 2858637 h 3030827"/>
                  <a:gd name="connsiteX474" fmla="*/ 2233177 w 8855603"/>
                  <a:gd name="connsiteY474" fmla="*/ 2909657 h 3030827"/>
                  <a:gd name="connsiteX475" fmla="*/ 2343720 w 8855603"/>
                  <a:gd name="connsiteY475" fmla="*/ 2827054 h 3030827"/>
                  <a:gd name="connsiteX476" fmla="*/ 2340076 w 8855603"/>
                  <a:gd name="connsiteY476" fmla="*/ 2817943 h 3030827"/>
                  <a:gd name="connsiteX477" fmla="*/ 2239858 w 8855603"/>
                  <a:gd name="connsiteY477" fmla="*/ 2825231 h 3030827"/>
                  <a:gd name="connsiteX478" fmla="*/ 2328535 w 8855603"/>
                  <a:gd name="connsiteY478" fmla="*/ 2754168 h 3030827"/>
                  <a:gd name="connsiteX479" fmla="*/ 2357082 w 8855603"/>
                  <a:gd name="connsiteY479" fmla="*/ 2716510 h 3030827"/>
                  <a:gd name="connsiteX480" fmla="*/ 2319425 w 8855603"/>
                  <a:gd name="connsiteY480" fmla="*/ 2713473 h 3030827"/>
                  <a:gd name="connsiteX481" fmla="*/ 2367408 w 8855603"/>
                  <a:gd name="connsiteY481" fmla="*/ 2649699 h 3030827"/>
                  <a:gd name="connsiteX482" fmla="*/ 2347972 w 8855603"/>
                  <a:gd name="connsiteY482" fmla="*/ 2607789 h 3030827"/>
                  <a:gd name="connsiteX483" fmla="*/ 2344327 w 8855603"/>
                  <a:gd name="connsiteY483" fmla="*/ 2602930 h 3030827"/>
                  <a:gd name="connsiteX484" fmla="*/ 2436042 w 8855603"/>
                  <a:gd name="connsiteY484" fmla="*/ 2483884 h 3030827"/>
                  <a:gd name="connsiteX485" fmla="*/ 2381985 w 8855603"/>
                  <a:gd name="connsiteY485" fmla="*/ 2488743 h 3030827"/>
                  <a:gd name="connsiteX486" fmla="*/ 2448189 w 8855603"/>
                  <a:gd name="connsiteY486" fmla="*/ 2403102 h 3030827"/>
                  <a:gd name="connsiteX487" fmla="*/ 2443938 w 8855603"/>
                  <a:gd name="connsiteY487" fmla="*/ 2398243 h 3030827"/>
                  <a:gd name="connsiteX488" fmla="*/ 2380770 w 8855603"/>
                  <a:gd name="connsiteY488" fmla="*/ 2409176 h 3030827"/>
                  <a:gd name="connsiteX489" fmla="*/ 2465803 w 8855603"/>
                  <a:gd name="connsiteY489" fmla="*/ 2311388 h 3030827"/>
                  <a:gd name="connsiteX490" fmla="*/ 2444545 w 8855603"/>
                  <a:gd name="connsiteY490" fmla="*/ 2302277 h 3030827"/>
                  <a:gd name="connsiteX491" fmla="*/ 2496780 w 8855603"/>
                  <a:gd name="connsiteY491" fmla="*/ 2221496 h 3030827"/>
                  <a:gd name="connsiteX492" fmla="*/ 2491921 w 8855603"/>
                  <a:gd name="connsiteY492" fmla="*/ 2217244 h 3030827"/>
                  <a:gd name="connsiteX493" fmla="*/ 2448797 w 8855603"/>
                  <a:gd name="connsiteY493" fmla="*/ 2229999 h 3030827"/>
                  <a:gd name="connsiteX494" fmla="*/ 2551444 w 8855603"/>
                  <a:gd name="connsiteY494" fmla="*/ 2064791 h 3030827"/>
                  <a:gd name="connsiteX495" fmla="*/ 2562984 w 8855603"/>
                  <a:gd name="connsiteY495" fmla="*/ 2042318 h 3030827"/>
                  <a:gd name="connsiteX496" fmla="*/ 2677779 w 8855603"/>
                  <a:gd name="connsiteY496" fmla="*/ 2203274 h 3030827"/>
                  <a:gd name="connsiteX497" fmla="*/ 2657736 w 8855603"/>
                  <a:gd name="connsiteY497" fmla="*/ 2209348 h 3030827"/>
                  <a:gd name="connsiteX498" fmla="*/ 2725155 w 8855603"/>
                  <a:gd name="connsiteY498" fmla="*/ 2270086 h 3030827"/>
                  <a:gd name="connsiteX499" fmla="*/ 2723332 w 8855603"/>
                  <a:gd name="connsiteY499" fmla="*/ 2273123 h 3030827"/>
                  <a:gd name="connsiteX500" fmla="*/ 2683853 w 8855603"/>
                  <a:gd name="connsiteY500" fmla="*/ 2264620 h 3030827"/>
                  <a:gd name="connsiteX501" fmla="*/ 2679601 w 8855603"/>
                  <a:gd name="connsiteY501" fmla="*/ 2269478 h 3030827"/>
                  <a:gd name="connsiteX502" fmla="*/ 2752487 w 8855603"/>
                  <a:gd name="connsiteY502" fmla="*/ 2352690 h 3030827"/>
                  <a:gd name="connsiteX503" fmla="*/ 2712400 w 8855603"/>
                  <a:gd name="connsiteY503" fmla="*/ 2352690 h 3030827"/>
                  <a:gd name="connsiteX504" fmla="*/ 2792574 w 8855603"/>
                  <a:gd name="connsiteY504" fmla="*/ 2445619 h 3030827"/>
                  <a:gd name="connsiteX505" fmla="*/ 2723332 w 8855603"/>
                  <a:gd name="connsiteY505" fmla="*/ 2429827 h 3030827"/>
                  <a:gd name="connsiteX506" fmla="*/ 2720296 w 8855603"/>
                  <a:gd name="connsiteY506" fmla="*/ 2434686 h 3030827"/>
                  <a:gd name="connsiteX507" fmla="*/ 2778604 w 8855603"/>
                  <a:gd name="connsiteY507" fmla="*/ 2514253 h 3030827"/>
                  <a:gd name="connsiteX508" fmla="*/ 2738517 w 8855603"/>
                  <a:gd name="connsiteY508" fmla="*/ 2517290 h 3030827"/>
                  <a:gd name="connsiteX509" fmla="*/ 2806544 w 8855603"/>
                  <a:gd name="connsiteY509" fmla="*/ 2604752 h 3030827"/>
                  <a:gd name="connsiteX510" fmla="*/ 2763420 w 8855603"/>
                  <a:gd name="connsiteY510" fmla="*/ 2608397 h 3030827"/>
                  <a:gd name="connsiteX511" fmla="*/ 2757953 w 8855603"/>
                  <a:gd name="connsiteY511" fmla="*/ 2616293 h 3030827"/>
                  <a:gd name="connsiteX512" fmla="*/ 2858171 w 8855603"/>
                  <a:gd name="connsiteY512" fmla="*/ 2705578 h 3030827"/>
                  <a:gd name="connsiteX513" fmla="*/ 2855134 w 8855603"/>
                  <a:gd name="connsiteY513" fmla="*/ 2710437 h 3030827"/>
                  <a:gd name="connsiteX514" fmla="*/ 2803507 w 8855603"/>
                  <a:gd name="connsiteY514" fmla="*/ 2703148 h 3030827"/>
                  <a:gd name="connsiteX515" fmla="*/ 2883681 w 8855603"/>
                  <a:gd name="connsiteY515" fmla="*/ 2812477 h 3030827"/>
                  <a:gd name="connsiteX516" fmla="*/ 2821728 w 8855603"/>
                  <a:gd name="connsiteY516" fmla="*/ 2812477 h 3030827"/>
                  <a:gd name="connsiteX517" fmla="*/ 2886110 w 8855603"/>
                  <a:gd name="connsiteY517" fmla="*/ 2877466 h 3030827"/>
                  <a:gd name="connsiteX518" fmla="*/ 2963248 w 8855603"/>
                  <a:gd name="connsiteY518" fmla="*/ 2801544 h 3030827"/>
                  <a:gd name="connsiteX519" fmla="*/ 2941989 w 8855603"/>
                  <a:gd name="connsiteY519" fmla="*/ 2796685 h 3030827"/>
                  <a:gd name="connsiteX520" fmla="*/ 2988758 w 8855603"/>
                  <a:gd name="connsiteY520" fmla="*/ 2727443 h 3030827"/>
                  <a:gd name="connsiteX521" fmla="*/ 2959604 w 8855603"/>
                  <a:gd name="connsiteY521" fmla="*/ 2720155 h 3030827"/>
                  <a:gd name="connsiteX522" fmla="*/ 3027630 w 8855603"/>
                  <a:gd name="connsiteY522" fmla="*/ 2630870 h 3030827"/>
                  <a:gd name="connsiteX523" fmla="*/ 2983899 w 8855603"/>
                  <a:gd name="connsiteY523" fmla="*/ 2635121 h 3030827"/>
                  <a:gd name="connsiteX524" fmla="*/ 3034311 w 8855603"/>
                  <a:gd name="connsiteY524" fmla="*/ 2568310 h 3030827"/>
                  <a:gd name="connsiteX525" fmla="*/ 2983899 w 8855603"/>
                  <a:gd name="connsiteY525" fmla="*/ 2575598 h 3030827"/>
                  <a:gd name="connsiteX526" fmla="*/ 3043422 w 8855603"/>
                  <a:gd name="connsiteY526" fmla="*/ 2506964 h 3030827"/>
                  <a:gd name="connsiteX527" fmla="*/ 3030667 w 8855603"/>
                  <a:gd name="connsiteY527" fmla="*/ 2497853 h 3030827"/>
                  <a:gd name="connsiteX528" fmla="*/ 3070147 w 8855603"/>
                  <a:gd name="connsiteY528" fmla="*/ 2435293 h 3030827"/>
                  <a:gd name="connsiteX529" fmla="*/ 3040385 w 8855603"/>
                  <a:gd name="connsiteY529" fmla="*/ 2443189 h 3030827"/>
                  <a:gd name="connsiteX530" fmla="*/ 3114485 w 8855603"/>
                  <a:gd name="connsiteY530" fmla="*/ 2304099 h 3030827"/>
                  <a:gd name="connsiteX531" fmla="*/ 3148499 w 8855603"/>
                  <a:gd name="connsiteY531" fmla="*/ 2368482 h 3030827"/>
                  <a:gd name="connsiteX532" fmla="*/ 3191623 w 8855603"/>
                  <a:gd name="connsiteY532" fmla="*/ 2417679 h 3030827"/>
                  <a:gd name="connsiteX533" fmla="*/ 3196482 w 8855603"/>
                  <a:gd name="connsiteY533" fmla="*/ 2422538 h 3030827"/>
                  <a:gd name="connsiteX534" fmla="*/ 3217132 w 8855603"/>
                  <a:gd name="connsiteY534" fmla="*/ 2457766 h 3030827"/>
                  <a:gd name="connsiteX535" fmla="*/ 3237784 w 8855603"/>
                  <a:gd name="connsiteY535" fmla="*/ 2477203 h 3030827"/>
                  <a:gd name="connsiteX536" fmla="*/ 3200126 w 8855603"/>
                  <a:gd name="connsiteY536" fmla="*/ 2471736 h 3030827"/>
                  <a:gd name="connsiteX537" fmla="*/ 3254790 w 8855603"/>
                  <a:gd name="connsiteY537" fmla="*/ 2534904 h 3030827"/>
                  <a:gd name="connsiteX538" fmla="*/ 3229888 w 8855603"/>
                  <a:gd name="connsiteY538" fmla="*/ 2539763 h 3030827"/>
                  <a:gd name="connsiteX539" fmla="*/ 3284552 w 8855603"/>
                  <a:gd name="connsiteY539" fmla="*/ 2602930 h 3030827"/>
                  <a:gd name="connsiteX540" fmla="*/ 3229280 w 8855603"/>
                  <a:gd name="connsiteY540" fmla="*/ 2591390 h 3030827"/>
                  <a:gd name="connsiteX541" fmla="*/ 3274834 w 8855603"/>
                  <a:gd name="connsiteY541" fmla="*/ 2653950 h 3030827"/>
                  <a:gd name="connsiteX542" fmla="*/ 3246287 w 8855603"/>
                  <a:gd name="connsiteY542" fmla="*/ 2656987 h 3030827"/>
                  <a:gd name="connsiteX543" fmla="*/ 3294877 w 8855603"/>
                  <a:gd name="connsiteY543" fmla="*/ 2717725 h 3030827"/>
                  <a:gd name="connsiteX544" fmla="*/ 3348327 w 8855603"/>
                  <a:gd name="connsiteY544" fmla="*/ 2649699 h 3030827"/>
                  <a:gd name="connsiteX545" fmla="*/ 3328891 w 8855603"/>
                  <a:gd name="connsiteY545" fmla="*/ 2607789 h 3030827"/>
                  <a:gd name="connsiteX546" fmla="*/ 3324639 w 8855603"/>
                  <a:gd name="connsiteY546" fmla="*/ 2602930 h 3030827"/>
                  <a:gd name="connsiteX547" fmla="*/ 3416961 w 8855603"/>
                  <a:gd name="connsiteY547" fmla="*/ 2483884 h 3030827"/>
                  <a:gd name="connsiteX548" fmla="*/ 3362904 w 8855603"/>
                  <a:gd name="connsiteY548" fmla="*/ 2488135 h 3030827"/>
                  <a:gd name="connsiteX549" fmla="*/ 3428501 w 8855603"/>
                  <a:gd name="connsiteY549" fmla="*/ 2402495 h 3030827"/>
                  <a:gd name="connsiteX550" fmla="*/ 3423642 w 8855603"/>
                  <a:gd name="connsiteY550" fmla="*/ 2397636 h 3030827"/>
                  <a:gd name="connsiteX551" fmla="*/ 3361082 w 8855603"/>
                  <a:gd name="connsiteY551" fmla="*/ 2408569 h 3030827"/>
                  <a:gd name="connsiteX552" fmla="*/ 3445508 w 8855603"/>
                  <a:gd name="connsiteY552" fmla="*/ 2311388 h 3030827"/>
                  <a:gd name="connsiteX553" fmla="*/ 3424857 w 8855603"/>
                  <a:gd name="connsiteY553" fmla="*/ 2301670 h 3030827"/>
                  <a:gd name="connsiteX554" fmla="*/ 3476484 w 8855603"/>
                  <a:gd name="connsiteY554" fmla="*/ 2220888 h 3030827"/>
                  <a:gd name="connsiteX555" fmla="*/ 3471625 w 8855603"/>
                  <a:gd name="connsiteY555" fmla="*/ 2217851 h 3030827"/>
                  <a:gd name="connsiteX556" fmla="*/ 3434575 w 8855603"/>
                  <a:gd name="connsiteY556" fmla="*/ 2228784 h 3030827"/>
                  <a:gd name="connsiteX557" fmla="*/ 3545118 w 8855603"/>
                  <a:gd name="connsiteY557" fmla="*/ 2041104 h 3030827"/>
                  <a:gd name="connsiteX558" fmla="*/ 3656876 w 8855603"/>
                  <a:gd name="connsiteY558" fmla="*/ 2201452 h 3030827"/>
                  <a:gd name="connsiteX559" fmla="*/ 3640477 w 8855603"/>
                  <a:gd name="connsiteY559" fmla="*/ 2210563 h 3030827"/>
                  <a:gd name="connsiteX560" fmla="*/ 3710933 w 8855603"/>
                  <a:gd name="connsiteY560" fmla="*/ 2274945 h 3030827"/>
                  <a:gd name="connsiteX561" fmla="*/ 3665379 w 8855603"/>
                  <a:gd name="connsiteY561" fmla="*/ 2265834 h 3030827"/>
                  <a:gd name="connsiteX562" fmla="*/ 3661735 w 8855603"/>
                  <a:gd name="connsiteY562" fmla="*/ 2271301 h 3030827"/>
                  <a:gd name="connsiteX563" fmla="*/ 3734013 w 8855603"/>
                  <a:gd name="connsiteY563" fmla="*/ 2353297 h 3030827"/>
                  <a:gd name="connsiteX564" fmla="*/ 3694534 w 8855603"/>
                  <a:gd name="connsiteY564" fmla="*/ 2353297 h 3030827"/>
                  <a:gd name="connsiteX565" fmla="*/ 3774708 w 8855603"/>
                  <a:gd name="connsiteY565" fmla="*/ 2446226 h 3030827"/>
                  <a:gd name="connsiteX566" fmla="*/ 3705466 w 8855603"/>
                  <a:gd name="connsiteY566" fmla="*/ 2429827 h 3030827"/>
                  <a:gd name="connsiteX567" fmla="*/ 3702429 w 8855603"/>
                  <a:gd name="connsiteY567" fmla="*/ 2434686 h 3030827"/>
                  <a:gd name="connsiteX568" fmla="*/ 3760738 w 8855603"/>
                  <a:gd name="connsiteY568" fmla="*/ 2514253 h 3030827"/>
                  <a:gd name="connsiteX569" fmla="*/ 3720651 w 8855603"/>
                  <a:gd name="connsiteY569" fmla="*/ 2517290 h 3030827"/>
                  <a:gd name="connsiteX570" fmla="*/ 3789285 w 8855603"/>
                  <a:gd name="connsiteY570" fmla="*/ 2604752 h 3030827"/>
                  <a:gd name="connsiteX571" fmla="*/ 3747376 w 8855603"/>
                  <a:gd name="connsiteY571" fmla="*/ 2607789 h 3030827"/>
                  <a:gd name="connsiteX572" fmla="*/ 3742516 w 8855603"/>
                  <a:gd name="connsiteY572" fmla="*/ 2614471 h 3030827"/>
                  <a:gd name="connsiteX573" fmla="*/ 3842734 w 8855603"/>
                  <a:gd name="connsiteY573" fmla="*/ 2703148 h 3030827"/>
                  <a:gd name="connsiteX574" fmla="*/ 3837268 w 8855603"/>
                  <a:gd name="connsiteY574" fmla="*/ 2711044 h 3030827"/>
                  <a:gd name="connsiteX575" fmla="*/ 3785641 w 8855603"/>
                  <a:gd name="connsiteY575" fmla="*/ 2703755 h 3030827"/>
                  <a:gd name="connsiteX576" fmla="*/ 3865815 w 8855603"/>
                  <a:gd name="connsiteY576" fmla="*/ 2813691 h 3030827"/>
                  <a:gd name="connsiteX577" fmla="*/ 3805684 w 8855603"/>
                  <a:gd name="connsiteY577" fmla="*/ 2813691 h 3030827"/>
                  <a:gd name="connsiteX578" fmla="*/ 3851845 w 8855603"/>
                  <a:gd name="connsiteY578" fmla="*/ 2862282 h 3030827"/>
                  <a:gd name="connsiteX579" fmla="*/ 3896791 w 8855603"/>
                  <a:gd name="connsiteY579" fmla="*/ 2822194 h 3030827"/>
                  <a:gd name="connsiteX580" fmla="*/ 3879177 w 8855603"/>
                  <a:gd name="connsiteY580" fmla="*/ 2813084 h 3030827"/>
                  <a:gd name="connsiteX581" fmla="*/ 3913190 w 8855603"/>
                  <a:gd name="connsiteY581" fmla="*/ 2762671 h 3030827"/>
                  <a:gd name="connsiteX582" fmla="*/ 3892539 w 8855603"/>
                  <a:gd name="connsiteY582" fmla="*/ 2754775 h 3030827"/>
                  <a:gd name="connsiteX583" fmla="*/ 3941737 w 8855603"/>
                  <a:gd name="connsiteY583" fmla="*/ 2689786 h 3030827"/>
                  <a:gd name="connsiteX584" fmla="*/ 3911368 w 8855603"/>
                  <a:gd name="connsiteY584" fmla="*/ 2689786 h 3030827"/>
                  <a:gd name="connsiteX585" fmla="*/ 3947204 w 8855603"/>
                  <a:gd name="connsiteY585" fmla="*/ 2641195 h 3030827"/>
                  <a:gd name="connsiteX586" fmla="*/ 3911368 w 8855603"/>
                  <a:gd name="connsiteY586" fmla="*/ 2644232 h 3030827"/>
                  <a:gd name="connsiteX587" fmla="*/ 3971499 w 8855603"/>
                  <a:gd name="connsiteY587" fmla="*/ 2544014 h 3030827"/>
                  <a:gd name="connsiteX588" fmla="*/ 3962388 w 8855603"/>
                  <a:gd name="connsiteY588" fmla="*/ 2541585 h 3030827"/>
                  <a:gd name="connsiteX589" fmla="*/ 4009156 w 8855603"/>
                  <a:gd name="connsiteY589" fmla="*/ 2453515 h 3030827"/>
                  <a:gd name="connsiteX590" fmla="*/ 4093582 w 8855603"/>
                  <a:gd name="connsiteY590" fmla="*/ 2564665 h 3030827"/>
                  <a:gd name="connsiteX591" fmla="*/ 4094797 w 8855603"/>
                  <a:gd name="connsiteY591" fmla="*/ 2568310 h 3030827"/>
                  <a:gd name="connsiteX592" fmla="*/ 4074753 w 8855603"/>
                  <a:gd name="connsiteY592" fmla="*/ 2570132 h 3030827"/>
                  <a:gd name="connsiteX593" fmla="*/ 4113018 w 8855603"/>
                  <a:gd name="connsiteY593" fmla="*/ 2613863 h 3030827"/>
                  <a:gd name="connsiteX594" fmla="*/ 4095404 w 8855603"/>
                  <a:gd name="connsiteY594" fmla="*/ 2617507 h 3030827"/>
                  <a:gd name="connsiteX595" fmla="*/ 4134277 w 8855603"/>
                  <a:gd name="connsiteY595" fmla="*/ 2664276 h 3030827"/>
                  <a:gd name="connsiteX596" fmla="*/ 4095404 w 8855603"/>
                  <a:gd name="connsiteY596" fmla="*/ 2656987 h 3030827"/>
                  <a:gd name="connsiteX597" fmla="*/ 4126988 w 8855603"/>
                  <a:gd name="connsiteY597" fmla="*/ 2701326 h 3030827"/>
                  <a:gd name="connsiteX598" fmla="*/ 4108159 w 8855603"/>
                  <a:gd name="connsiteY598" fmla="*/ 2706792 h 3030827"/>
                  <a:gd name="connsiteX599" fmla="*/ 4143387 w 8855603"/>
                  <a:gd name="connsiteY599" fmla="*/ 2752346 h 3030827"/>
                  <a:gd name="connsiteX600" fmla="*/ 4119092 w 8855603"/>
                  <a:gd name="connsiteY600" fmla="*/ 2756597 h 3030827"/>
                  <a:gd name="connsiteX601" fmla="*/ 4170112 w 8855603"/>
                  <a:gd name="connsiteY601" fmla="*/ 2810654 h 3030827"/>
                  <a:gd name="connsiteX602" fmla="*/ 4143387 w 8855603"/>
                  <a:gd name="connsiteY602" fmla="*/ 2810654 h 3030827"/>
                  <a:gd name="connsiteX603" fmla="*/ 4173756 w 8855603"/>
                  <a:gd name="connsiteY603" fmla="*/ 2850134 h 3030827"/>
                  <a:gd name="connsiteX604" fmla="*/ 4179223 w 8855603"/>
                  <a:gd name="connsiteY604" fmla="*/ 2848312 h 3030827"/>
                  <a:gd name="connsiteX605" fmla="*/ 4176186 w 8855603"/>
                  <a:gd name="connsiteY605" fmla="*/ 2828268 h 3030827"/>
                  <a:gd name="connsiteX606" fmla="*/ 4187119 w 8855603"/>
                  <a:gd name="connsiteY606" fmla="*/ 2792433 h 3030827"/>
                  <a:gd name="connsiteX607" fmla="*/ 4201696 w 8855603"/>
                  <a:gd name="connsiteY607" fmla="*/ 2771175 h 3030827"/>
                  <a:gd name="connsiteX608" fmla="*/ 4191370 w 8855603"/>
                  <a:gd name="connsiteY608" fmla="*/ 2767530 h 3030827"/>
                  <a:gd name="connsiteX609" fmla="*/ 4242998 w 8855603"/>
                  <a:gd name="connsiteY609" fmla="*/ 2652128 h 3030827"/>
                  <a:gd name="connsiteX610" fmla="*/ 4309810 w 8855603"/>
                  <a:gd name="connsiteY610" fmla="*/ 2776034 h 3030827"/>
                  <a:gd name="connsiteX611" fmla="*/ 4295232 w 8855603"/>
                  <a:gd name="connsiteY611" fmla="*/ 2780893 h 3030827"/>
                  <a:gd name="connsiteX612" fmla="*/ 4325601 w 8855603"/>
                  <a:gd name="connsiteY612" fmla="*/ 2867141 h 3030827"/>
                  <a:gd name="connsiteX613" fmla="*/ 4323779 w 8855603"/>
                  <a:gd name="connsiteY613" fmla="*/ 2867748 h 3030827"/>
                  <a:gd name="connsiteX614" fmla="*/ 4338964 w 8855603"/>
                  <a:gd name="connsiteY614" fmla="*/ 2897510 h 3030827"/>
                  <a:gd name="connsiteX615" fmla="*/ 4326816 w 8855603"/>
                  <a:gd name="connsiteY615" fmla="*/ 2908442 h 3030827"/>
                  <a:gd name="connsiteX616" fmla="*/ 4366296 w 8855603"/>
                  <a:gd name="connsiteY616" fmla="*/ 2939419 h 3030827"/>
                  <a:gd name="connsiteX617" fmla="*/ 4567339 w 8855603"/>
                  <a:gd name="connsiteY617" fmla="*/ 2937597 h 3030827"/>
                  <a:gd name="connsiteX618" fmla="*/ 4573413 w 8855603"/>
                  <a:gd name="connsiteY618" fmla="*/ 2935167 h 3030827"/>
                  <a:gd name="connsiteX619" fmla="*/ 4562480 w 8855603"/>
                  <a:gd name="connsiteY619" fmla="*/ 2930916 h 3030827"/>
                  <a:gd name="connsiteX620" fmla="*/ 4594064 w 8855603"/>
                  <a:gd name="connsiteY620" fmla="*/ 2905406 h 3030827"/>
                  <a:gd name="connsiteX621" fmla="*/ 4569768 w 8855603"/>
                  <a:gd name="connsiteY621" fmla="*/ 2903584 h 3030827"/>
                  <a:gd name="connsiteX622" fmla="*/ 4594064 w 8855603"/>
                  <a:gd name="connsiteY622" fmla="*/ 2875644 h 3030827"/>
                  <a:gd name="connsiteX623" fmla="*/ 4620181 w 8855603"/>
                  <a:gd name="connsiteY623" fmla="*/ 2801544 h 3030827"/>
                  <a:gd name="connsiteX624" fmla="*/ 4620181 w 8855603"/>
                  <a:gd name="connsiteY624" fmla="*/ 2798507 h 3030827"/>
                  <a:gd name="connsiteX625" fmla="*/ 4609856 w 8855603"/>
                  <a:gd name="connsiteY625" fmla="*/ 2793648 h 3030827"/>
                  <a:gd name="connsiteX626" fmla="*/ 4625647 w 8855603"/>
                  <a:gd name="connsiteY626" fmla="*/ 2770567 h 3030827"/>
                  <a:gd name="connsiteX627" fmla="*/ 4614107 w 8855603"/>
                  <a:gd name="connsiteY627" fmla="*/ 2767530 h 3030827"/>
                  <a:gd name="connsiteX628" fmla="*/ 4663912 w 8855603"/>
                  <a:gd name="connsiteY628" fmla="*/ 2656987 h 3030827"/>
                  <a:gd name="connsiteX629" fmla="*/ 4707644 w 8855603"/>
                  <a:gd name="connsiteY629" fmla="*/ 2718333 h 3030827"/>
                  <a:gd name="connsiteX630" fmla="*/ 4728902 w 8855603"/>
                  <a:gd name="connsiteY630" fmla="*/ 2779071 h 3030827"/>
                  <a:gd name="connsiteX631" fmla="*/ 4716147 w 8855603"/>
                  <a:gd name="connsiteY631" fmla="*/ 2779071 h 3030827"/>
                  <a:gd name="connsiteX632" fmla="*/ 4729509 w 8855603"/>
                  <a:gd name="connsiteY632" fmla="*/ 2802151 h 3030827"/>
                  <a:gd name="connsiteX633" fmla="*/ 4754412 w 8855603"/>
                  <a:gd name="connsiteY633" fmla="*/ 2863496 h 3030827"/>
                  <a:gd name="connsiteX634" fmla="*/ 4744087 w 8855603"/>
                  <a:gd name="connsiteY634" fmla="*/ 2870178 h 3030827"/>
                  <a:gd name="connsiteX635" fmla="*/ 4762308 w 8855603"/>
                  <a:gd name="connsiteY635" fmla="*/ 2893258 h 3030827"/>
                  <a:gd name="connsiteX636" fmla="*/ 4789033 w 8855603"/>
                  <a:gd name="connsiteY636" fmla="*/ 2864104 h 3030827"/>
                  <a:gd name="connsiteX637" fmla="*/ 4772026 w 8855603"/>
                  <a:gd name="connsiteY637" fmla="*/ 2856815 h 3030827"/>
                  <a:gd name="connsiteX638" fmla="*/ 4806039 w 8855603"/>
                  <a:gd name="connsiteY638" fmla="*/ 2805188 h 3030827"/>
                  <a:gd name="connsiteX639" fmla="*/ 4784781 w 8855603"/>
                  <a:gd name="connsiteY639" fmla="*/ 2799114 h 3030827"/>
                  <a:gd name="connsiteX640" fmla="*/ 4834586 w 8855603"/>
                  <a:gd name="connsiteY640" fmla="*/ 2734124 h 3030827"/>
                  <a:gd name="connsiteX641" fmla="*/ 4804825 w 8855603"/>
                  <a:gd name="connsiteY641" fmla="*/ 2734124 h 3030827"/>
                  <a:gd name="connsiteX642" fmla="*/ 4841267 w 8855603"/>
                  <a:gd name="connsiteY642" fmla="*/ 2685534 h 3030827"/>
                  <a:gd name="connsiteX643" fmla="*/ 4804825 w 8855603"/>
                  <a:gd name="connsiteY643" fmla="*/ 2689786 h 3030827"/>
                  <a:gd name="connsiteX644" fmla="*/ 4864955 w 8855603"/>
                  <a:gd name="connsiteY644" fmla="*/ 2588960 h 3030827"/>
                  <a:gd name="connsiteX645" fmla="*/ 4855845 w 8855603"/>
                  <a:gd name="connsiteY645" fmla="*/ 2586531 h 3030827"/>
                  <a:gd name="connsiteX646" fmla="*/ 4903827 w 8855603"/>
                  <a:gd name="connsiteY646" fmla="*/ 2498461 h 3030827"/>
                  <a:gd name="connsiteX647" fmla="*/ 4988253 w 8855603"/>
                  <a:gd name="connsiteY647" fmla="*/ 2609611 h 3030827"/>
                  <a:gd name="connsiteX648" fmla="*/ 4989468 w 8855603"/>
                  <a:gd name="connsiteY648" fmla="*/ 2613863 h 3030827"/>
                  <a:gd name="connsiteX649" fmla="*/ 4969424 w 8855603"/>
                  <a:gd name="connsiteY649" fmla="*/ 2613863 h 3030827"/>
                  <a:gd name="connsiteX650" fmla="*/ 5007690 w 8855603"/>
                  <a:gd name="connsiteY650" fmla="*/ 2659417 h 3030827"/>
                  <a:gd name="connsiteX651" fmla="*/ 4990076 w 8855603"/>
                  <a:gd name="connsiteY651" fmla="*/ 2663061 h 3030827"/>
                  <a:gd name="connsiteX652" fmla="*/ 5029555 w 8855603"/>
                  <a:gd name="connsiteY652" fmla="*/ 2709829 h 3030827"/>
                  <a:gd name="connsiteX653" fmla="*/ 4990076 w 8855603"/>
                  <a:gd name="connsiteY653" fmla="*/ 2701933 h 3030827"/>
                  <a:gd name="connsiteX654" fmla="*/ 5021659 w 8855603"/>
                  <a:gd name="connsiteY654" fmla="*/ 2746879 h 3030827"/>
                  <a:gd name="connsiteX655" fmla="*/ 5002830 w 8855603"/>
                  <a:gd name="connsiteY655" fmla="*/ 2751738 h 3030827"/>
                  <a:gd name="connsiteX656" fmla="*/ 5037451 w 8855603"/>
                  <a:gd name="connsiteY656" fmla="*/ 2796685 h 3030827"/>
                  <a:gd name="connsiteX657" fmla="*/ 5013763 w 8855603"/>
                  <a:gd name="connsiteY657" fmla="*/ 2800936 h 3030827"/>
                  <a:gd name="connsiteX658" fmla="*/ 5049599 w 8855603"/>
                  <a:gd name="connsiteY658" fmla="*/ 2838594 h 3030827"/>
                  <a:gd name="connsiteX659" fmla="*/ 5068428 w 8855603"/>
                  <a:gd name="connsiteY659" fmla="*/ 2803366 h 3030827"/>
                  <a:gd name="connsiteX660" fmla="*/ 5048991 w 8855603"/>
                  <a:gd name="connsiteY660" fmla="*/ 2797292 h 3030827"/>
                  <a:gd name="connsiteX661" fmla="*/ 5098797 w 8855603"/>
                  <a:gd name="connsiteY661" fmla="*/ 2732302 h 3030827"/>
                  <a:gd name="connsiteX662" fmla="*/ 5068428 w 8855603"/>
                  <a:gd name="connsiteY662" fmla="*/ 2732302 h 3030827"/>
                  <a:gd name="connsiteX663" fmla="*/ 5103656 w 8855603"/>
                  <a:gd name="connsiteY663" fmla="*/ 2683104 h 3030827"/>
                  <a:gd name="connsiteX664" fmla="*/ 5075716 w 8855603"/>
                  <a:gd name="connsiteY664" fmla="*/ 2686141 h 3030827"/>
                  <a:gd name="connsiteX665" fmla="*/ 5125521 w 8855603"/>
                  <a:gd name="connsiteY665" fmla="*/ 2588960 h 3030827"/>
                  <a:gd name="connsiteX666" fmla="*/ 5124306 w 8855603"/>
                  <a:gd name="connsiteY666" fmla="*/ 2584709 h 3030827"/>
                  <a:gd name="connsiteX667" fmla="*/ 5117018 w 8855603"/>
                  <a:gd name="connsiteY667" fmla="*/ 2584709 h 3030827"/>
                  <a:gd name="connsiteX668" fmla="*/ 5166823 w 8855603"/>
                  <a:gd name="connsiteY668" fmla="*/ 2493602 h 3030827"/>
                  <a:gd name="connsiteX669" fmla="*/ 5208125 w 8855603"/>
                  <a:gd name="connsiteY669" fmla="*/ 2553733 h 3030827"/>
                  <a:gd name="connsiteX670" fmla="*/ 5250034 w 8855603"/>
                  <a:gd name="connsiteY670" fmla="*/ 2610826 h 3030827"/>
                  <a:gd name="connsiteX671" fmla="*/ 5230598 w 8855603"/>
                  <a:gd name="connsiteY671" fmla="*/ 2612041 h 3030827"/>
                  <a:gd name="connsiteX672" fmla="*/ 5269470 w 8855603"/>
                  <a:gd name="connsiteY672" fmla="*/ 2656987 h 3030827"/>
                  <a:gd name="connsiteX673" fmla="*/ 5251856 w 8855603"/>
                  <a:gd name="connsiteY673" fmla="*/ 2661239 h 3030827"/>
                  <a:gd name="connsiteX674" fmla="*/ 5291336 w 8855603"/>
                  <a:gd name="connsiteY674" fmla="*/ 2708007 h 3030827"/>
                  <a:gd name="connsiteX675" fmla="*/ 5251856 w 8855603"/>
                  <a:gd name="connsiteY675" fmla="*/ 2700718 h 3030827"/>
                  <a:gd name="connsiteX676" fmla="*/ 5283440 w 8855603"/>
                  <a:gd name="connsiteY676" fmla="*/ 2745665 h 3030827"/>
                  <a:gd name="connsiteX677" fmla="*/ 5264611 w 8855603"/>
                  <a:gd name="connsiteY677" fmla="*/ 2750524 h 3030827"/>
                  <a:gd name="connsiteX678" fmla="*/ 5299232 w 8855603"/>
                  <a:gd name="connsiteY678" fmla="*/ 2796077 h 3030827"/>
                  <a:gd name="connsiteX679" fmla="*/ 5275544 w 8855603"/>
                  <a:gd name="connsiteY679" fmla="*/ 2799721 h 3030827"/>
                  <a:gd name="connsiteX680" fmla="*/ 5325957 w 8855603"/>
                  <a:gd name="connsiteY680" fmla="*/ 2853171 h 3030827"/>
                  <a:gd name="connsiteX681" fmla="*/ 5300447 w 8855603"/>
                  <a:gd name="connsiteY681" fmla="*/ 2853171 h 3030827"/>
                  <a:gd name="connsiteX682" fmla="*/ 5341141 w 8855603"/>
                  <a:gd name="connsiteY682" fmla="*/ 2910265 h 3030827"/>
                  <a:gd name="connsiteX683" fmla="*/ 5302876 w 8855603"/>
                  <a:gd name="connsiteY683" fmla="*/ 2916946 h 3030827"/>
                  <a:gd name="connsiteX684" fmla="*/ 5302876 w 8855603"/>
                  <a:gd name="connsiteY684" fmla="*/ 2916946 h 3030827"/>
                  <a:gd name="connsiteX685" fmla="*/ 1167225 w 8855603"/>
                  <a:gd name="connsiteY685" fmla="*/ 2868963 h 3030827"/>
                  <a:gd name="connsiteX686" fmla="*/ 1144144 w 8855603"/>
                  <a:gd name="connsiteY686" fmla="*/ 2870785 h 3030827"/>
                  <a:gd name="connsiteX687" fmla="*/ 1165402 w 8855603"/>
                  <a:gd name="connsiteY687" fmla="*/ 2899939 h 3030827"/>
                  <a:gd name="connsiteX688" fmla="*/ 1229785 w 8855603"/>
                  <a:gd name="connsiteY688" fmla="*/ 2848919 h 3030827"/>
                  <a:gd name="connsiteX689" fmla="*/ 1226748 w 8855603"/>
                  <a:gd name="connsiteY689" fmla="*/ 2842238 h 3030827"/>
                  <a:gd name="connsiteX690" fmla="*/ 1157506 w 8855603"/>
                  <a:gd name="connsiteY690" fmla="*/ 2847704 h 3030827"/>
                  <a:gd name="connsiteX691" fmla="*/ 1167225 w 8855603"/>
                  <a:gd name="connsiteY691" fmla="*/ 2868963 h 3030827"/>
                  <a:gd name="connsiteX692" fmla="*/ 1167225 w 8855603"/>
                  <a:gd name="connsiteY692" fmla="*/ 2868963 h 3030827"/>
                  <a:gd name="connsiteX693" fmla="*/ 2306062 w 8855603"/>
                  <a:gd name="connsiteY693" fmla="*/ 2909657 h 3030827"/>
                  <a:gd name="connsiteX694" fmla="*/ 2204630 w 8855603"/>
                  <a:gd name="connsiteY694" fmla="*/ 2916338 h 3030827"/>
                  <a:gd name="connsiteX695" fmla="*/ 2306062 w 8855603"/>
                  <a:gd name="connsiteY695" fmla="*/ 2909657 h 3030827"/>
                  <a:gd name="connsiteX696" fmla="*/ 2306062 w 8855603"/>
                  <a:gd name="connsiteY696" fmla="*/ 2909657 h 3030827"/>
                  <a:gd name="connsiteX697" fmla="*/ 3327676 w 8855603"/>
                  <a:gd name="connsiteY697" fmla="*/ 2720762 h 3030827"/>
                  <a:gd name="connsiteX698" fmla="*/ 3322210 w 8855603"/>
                  <a:gd name="connsiteY698" fmla="*/ 2712866 h 3030827"/>
                  <a:gd name="connsiteX699" fmla="*/ 3254183 w 8855603"/>
                  <a:gd name="connsiteY699" fmla="*/ 2721977 h 3030827"/>
                  <a:gd name="connsiteX700" fmla="*/ 3292448 w 8855603"/>
                  <a:gd name="connsiteY700" fmla="*/ 2765101 h 3030827"/>
                  <a:gd name="connsiteX701" fmla="*/ 3327676 w 8855603"/>
                  <a:gd name="connsiteY701" fmla="*/ 2720762 h 3030827"/>
                  <a:gd name="connsiteX702" fmla="*/ 3327676 w 8855603"/>
                  <a:gd name="connsiteY702" fmla="*/ 2720762 h 3030827"/>
                  <a:gd name="connsiteX703" fmla="*/ 2950493 w 8855603"/>
                  <a:gd name="connsiteY703" fmla="*/ 2875037 h 3030827"/>
                  <a:gd name="connsiteX704" fmla="*/ 2892184 w 8855603"/>
                  <a:gd name="connsiteY704" fmla="*/ 2892043 h 3030827"/>
                  <a:gd name="connsiteX705" fmla="*/ 2850275 w 8855603"/>
                  <a:gd name="connsiteY705" fmla="*/ 2887792 h 3030827"/>
                  <a:gd name="connsiteX706" fmla="*/ 2950493 w 8855603"/>
                  <a:gd name="connsiteY706" fmla="*/ 2875037 h 3030827"/>
                  <a:gd name="connsiteX707" fmla="*/ 2950493 w 8855603"/>
                  <a:gd name="connsiteY707" fmla="*/ 2875037 h 3030827"/>
                  <a:gd name="connsiteX708" fmla="*/ 1596035 w 8855603"/>
                  <a:gd name="connsiteY708" fmla="*/ 2796685 h 3030827"/>
                  <a:gd name="connsiteX709" fmla="*/ 1615471 w 8855603"/>
                  <a:gd name="connsiteY709" fmla="*/ 2771782 h 3030827"/>
                  <a:gd name="connsiteX710" fmla="*/ 1571132 w 8855603"/>
                  <a:gd name="connsiteY710" fmla="*/ 2757205 h 3030827"/>
                  <a:gd name="connsiteX711" fmla="*/ 1568703 w 8855603"/>
                  <a:gd name="connsiteY711" fmla="*/ 2761456 h 3030827"/>
                  <a:gd name="connsiteX712" fmla="*/ 1596035 w 8855603"/>
                  <a:gd name="connsiteY712" fmla="*/ 2796685 h 3030827"/>
                  <a:gd name="connsiteX713" fmla="*/ 1596035 w 8855603"/>
                  <a:gd name="connsiteY713" fmla="*/ 2796685 h 3030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</a:cxnLst>
                <a:rect l="l" t="t" r="r" b="b"/>
                <a:pathLst>
                  <a:path w="8855603" h="3030827">
                    <a:moveTo>
                      <a:pt x="747525" y="2222103"/>
                    </a:moveTo>
                    <a:cubicBezTo>
                      <a:pt x="787004" y="2169868"/>
                      <a:pt x="822233" y="2120063"/>
                      <a:pt x="860497" y="2072687"/>
                    </a:cubicBezTo>
                    <a:cubicBezTo>
                      <a:pt x="880541" y="2047785"/>
                      <a:pt x="903621" y="2023489"/>
                      <a:pt x="928524" y="2003446"/>
                    </a:cubicBezTo>
                    <a:cubicBezTo>
                      <a:pt x="1003839" y="1944530"/>
                      <a:pt x="1084013" y="1890473"/>
                      <a:pt x="1178765" y="1867393"/>
                    </a:cubicBezTo>
                    <a:cubicBezTo>
                      <a:pt x="1207312" y="1860104"/>
                      <a:pt x="1226748" y="1847349"/>
                      <a:pt x="1244362" y="1824876"/>
                    </a:cubicBezTo>
                    <a:cubicBezTo>
                      <a:pt x="1339720" y="1705222"/>
                      <a:pt x="1436901" y="1586783"/>
                      <a:pt x="1532260" y="1467129"/>
                    </a:cubicBezTo>
                    <a:cubicBezTo>
                      <a:pt x="1551089" y="1443442"/>
                      <a:pt x="1571740" y="1430079"/>
                      <a:pt x="1602109" y="1434938"/>
                    </a:cubicBezTo>
                    <a:cubicBezTo>
                      <a:pt x="1640981" y="1441012"/>
                      <a:pt x="1670135" y="1427650"/>
                      <a:pt x="1695038" y="1397281"/>
                    </a:cubicBezTo>
                    <a:cubicBezTo>
                      <a:pt x="1722977" y="1364482"/>
                      <a:pt x="1756991" y="1335935"/>
                      <a:pt x="1786752" y="1304351"/>
                    </a:cubicBezTo>
                    <a:cubicBezTo>
                      <a:pt x="1808011" y="1281878"/>
                      <a:pt x="1829876" y="1277627"/>
                      <a:pt x="1857816" y="1289774"/>
                    </a:cubicBezTo>
                    <a:cubicBezTo>
                      <a:pt x="1888185" y="1303137"/>
                      <a:pt x="1920376" y="1312855"/>
                      <a:pt x="1951352" y="1326825"/>
                    </a:cubicBezTo>
                    <a:cubicBezTo>
                      <a:pt x="1967144" y="1334113"/>
                      <a:pt x="1977470" y="1331076"/>
                      <a:pt x="1990832" y="1319536"/>
                    </a:cubicBezTo>
                    <a:cubicBezTo>
                      <a:pt x="2203415" y="1136107"/>
                      <a:pt x="2416605" y="953286"/>
                      <a:pt x="2629189" y="769857"/>
                    </a:cubicBezTo>
                    <a:cubicBezTo>
                      <a:pt x="2654699" y="747991"/>
                      <a:pt x="2679601" y="726125"/>
                      <a:pt x="2705111" y="704867"/>
                    </a:cubicBezTo>
                    <a:cubicBezTo>
                      <a:pt x="2742769" y="672069"/>
                      <a:pt x="2763420" y="673891"/>
                      <a:pt x="2794396" y="712156"/>
                    </a:cubicBezTo>
                    <a:cubicBezTo>
                      <a:pt x="2915265" y="862786"/>
                      <a:pt x="3035526" y="1012809"/>
                      <a:pt x="3156394" y="1163439"/>
                    </a:cubicBezTo>
                    <a:cubicBezTo>
                      <a:pt x="3161254" y="1170120"/>
                      <a:pt x="3167328" y="1176194"/>
                      <a:pt x="3174616" y="1185912"/>
                    </a:cubicBezTo>
                    <a:cubicBezTo>
                      <a:pt x="3181905" y="1178624"/>
                      <a:pt x="3187978" y="1172550"/>
                      <a:pt x="3194052" y="1165869"/>
                    </a:cubicBezTo>
                    <a:cubicBezTo>
                      <a:pt x="3531756" y="789293"/>
                      <a:pt x="3870674" y="412110"/>
                      <a:pt x="4208377" y="35534"/>
                    </a:cubicBezTo>
                    <a:cubicBezTo>
                      <a:pt x="4213236" y="30675"/>
                      <a:pt x="4217488" y="24601"/>
                      <a:pt x="4222347" y="20350"/>
                    </a:cubicBezTo>
                    <a:cubicBezTo>
                      <a:pt x="4247857" y="-6982"/>
                      <a:pt x="4274582" y="-6982"/>
                      <a:pt x="4300092" y="21564"/>
                    </a:cubicBezTo>
                    <a:cubicBezTo>
                      <a:pt x="4388162" y="122997"/>
                      <a:pt x="4476232" y="225037"/>
                      <a:pt x="4564909" y="326469"/>
                    </a:cubicBezTo>
                    <a:cubicBezTo>
                      <a:pt x="4723435" y="509291"/>
                      <a:pt x="4881962" y="692112"/>
                      <a:pt x="5040488" y="874326"/>
                    </a:cubicBezTo>
                    <a:cubicBezTo>
                      <a:pt x="5051421" y="887081"/>
                      <a:pt x="5061746" y="893155"/>
                      <a:pt x="5078146" y="889511"/>
                    </a:cubicBezTo>
                    <a:cubicBezTo>
                      <a:pt x="5093330" y="886474"/>
                      <a:pt x="5109729" y="887081"/>
                      <a:pt x="5124306" y="884044"/>
                    </a:cubicBezTo>
                    <a:cubicBezTo>
                      <a:pt x="5154675" y="877971"/>
                      <a:pt x="5173504" y="890726"/>
                      <a:pt x="5190511" y="915021"/>
                    </a:cubicBezTo>
                    <a:cubicBezTo>
                      <a:pt x="5366044" y="1164047"/>
                      <a:pt x="5602315" y="1527867"/>
                      <a:pt x="5777848" y="1776893"/>
                    </a:cubicBezTo>
                    <a:cubicBezTo>
                      <a:pt x="5783314" y="1785397"/>
                      <a:pt x="5789388" y="1793292"/>
                      <a:pt x="5801535" y="1810299"/>
                    </a:cubicBezTo>
                    <a:cubicBezTo>
                      <a:pt x="5807002" y="1800581"/>
                      <a:pt x="5810039" y="1792078"/>
                      <a:pt x="5814898" y="1786004"/>
                    </a:cubicBezTo>
                    <a:cubicBezTo>
                      <a:pt x="5860451" y="1734984"/>
                      <a:pt x="5906612" y="1684571"/>
                      <a:pt x="5951558" y="1632944"/>
                    </a:cubicBezTo>
                    <a:cubicBezTo>
                      <a:pt x="5966743" y="1615938"/>
                      <a:pt x="5983749" y="1607434"/>
                      <a:pt x="6006830" y="1609864"/>
                    </a:cubicBezTo>
                    <a:cubicBezTo>
                      <a:pt x="6029303" y="1612901"/>
                      <a:pt x="6052384" y="1612293"/>
                      <a:pt x="6074249" y="1616545"/>
                    </a:cubicBezTo>
                    <a:cubicBezTo>
                      <a:pt x="6097330" y="1621404"/>
                      <a:pt x="6113122" y="1613508"/>
                      <a:pt x="6129521" y="1597109"/>
                    </a:cubicBezTo>
                    <a:cubicBezTo>
                      <a:pt x="6191473" y="1533941"/>
                      <a:pt x="6254641" y="1471381"/>
                      <a:pt x="6317201" y="1408821"/>
                    </a:cubicBezTo>
                    <a:cubicBezTo>
                      <a:pt x="6348177" y="1377844"/>
                      <a:pt x="6367006" y="1377237"/>
                      <a:pt x="6399198" y="1405177"/>
                    </a:cubicBezTo>
                    <a:cubicBezTo>
                      <a:pt x="6585056" y="1563095"/>
                      <a:pt x="6771522" y="1721014"/>
                      <a:pt x="6957380" y="1880148"/>
                    </a:cubicBezTo>
                    <a:cubicBezTo>
                      <a:pt x="6971349" y="1892296"/>
                      <a:pt x="6985319" y="1897154"/>
                      <a:pt x="7003541" y="1896547"/>
                    </a:cubicBezTo>
                    <a:cubicBezTo>
                      <a:pt x="7036339" y="1895332"/>
                      <a:pt x="7069138" y="1896547"/>
                      <a:pt x="7101936" y="1895940"/>
                    </a:cubicBezTo>
                    <a:cubicBezTo>
                      <a:pt x="7123194" y="1895332"/>
                      <a:pt x="7139594" y="1902013"/>
                      <a:pt x="7154171" y="1917198"/>
                    </a:cubicBezTo>
                    <a:cubicBezTo>
                      <a:pt x="7180288" y="1943923"/>
                      <a:pt x="7208228" y="1968218"/>
                      <a:pt x="7234345" y="1994943"/>
                    </a:cubicBezTo>
                    <a:cubicBezTo>
                      <a:pt x="7245278" y="2006483"/>
                      <a:pt x="7357036" y="2146788"/>
                      <a:pt x="7371006" y="2138285"/>
                    </a:cubicBezTo>
                    <a:cubicBezTo>
                      <a:pt x="7453002" y="2086657"/>
                      <a:pt x="7536213" y="2036244"/>
                      <a:pt x="7619424" y="1985225"/>
                    </a:cubicBezTo>
                    <a:cubicBezTo>
                      <a:pt x="7649186" y="1966396"/>
                      <a:pt x="7663156" y="1967611"/>
                      <a:pt x="7691703" y="1989476"/>
                    </a:cubicBezTo>
                    <a:cubicBezTo>
                      <a:pt x="7810749" y="2082405"/>
                      <a:pt x="7928581" y="2176549"/>
                      <a:pt x="8048235" y="2268871"/>
                    </a:cubicBezTo>
                    <a:cubicBezTo>
                      <a:pt x="8059168" y="2277982"/>
                      <a:pt x="8073137" y="2285270"/>
                      <a:pt x="8086500" y="2290130"/>
                    </a:cubicBezTo>
                    <a:cubicBezTo>
                      <a:pt x="8139949" y="2309566"/>
                      <a:pt x="8194006" y="2327180"/>
                      <a:pt x="8246848" y="2347223"/>
                    </a:cubicBezTo>
                    <a:cubicBezTo>
                      <a:pt x="8261425" y="2352690"/>
                      <a:pt x="8276002" y="2362408"/>
                      <a:pt x="8286327" y="2373948"/>
                    </a:cubicBezTo>
                    <a:cubicBezTo>
                      <a:pt x="8525635" y="2650306"/>
                      <a:pt x="8600343" y="2672172"/>
                      <a:pt x="8839651" y="2948530"/>
                    </a:cubicBezTo>
                    <a:cubicBezTo>
                      <a:pt x="8854836" y="2965536"/>
                      <a:pt x="8862124" y="2983758"/>
                      <a:pt x="8851799" y="3005623"/>
                    </a:cubicBezTo>
                    <a:cubicBezTo>
                      <a:pt x="8841473" y="3026882"/>
                      <a:pt x="8822644" y="3032348"/>
                      <a:pt x="8800779" y="3031133"/>
                    </a:cubicBezTo>
                    <a:cubicBezTo>
                      <a:pt x="8794705" y="3030526"/>
                      <a:pt x="8788024" y="3031133"/>
                      <a:pt x="8781950" y="3031133"/>
                    </a:cubicBezTo>
                    <a:cubicBezTo>
                      <a:pt x="5879280" y="3031133"/>
                      <a:pt x="2976003" y="3031133"/>
                      <a:pt x="73333" y="3031133"/>
                    </a:cubicBezTo>
                    <a:cubicBezTo>
                      <a:pt x="47823" y="3031133"/>
                      <a:pt x="20491" y="3034170"/>
                      <a:pt x="5306" y="3006231"/>
                    </a:cubicBezTo>
                    <a:cubicBezTo>
                      <a:pt x="-9878" y="2976469"/>
                      <a:pt x="10773" y="2957033"/>
                      <a:pt x="26564" y="2935775"/>
                    </a:cubicBezTo>
                    <a:cubicBezTo>
                      <a:pt x="225785" y="2680675"/>
                      <a:pt x="425006" y="2426183"/>
                      <a:pt x="624227" y="2171690"/>
                    </a:cubicBezTo>
                    <a:cubicBezTo>
                      <a:pt x="658240" y="2127959"/>
                      <a:pt x="689824" y="2129781"/>
                      <a:pt x="718370" y="2177157"/>
                    </a:cubicBezTo>
                    <a:cubicBezTo>
                      <a:pt x="728696" y="2189912"/>
                      <a:pt x="737199" y="2203882"/>
                      <a:pt x="747525" y="2222103"/>
                    </a:cubicBezTo>
                    <a:lnTo>
                      <a:pt x="747525" y="2222103"/>
                    </a:lnTo>
                    <a:close/>
                    <a:moveTo>
                      <a:pt x="5302876" y="2916946"/>
                    </a:moveTo>
                    <a:cubicBezTo>
                      <a:pt x="5339926" y="2968573"/>
                      <a:pt x="5482661" y="2941848"/>
                      <a:pt x="5526392" y="2875644"/>
                    </a:cubicBezTo>
                    <a:cubicBezTo>
                      <a:pt x="5502097" y="2876859"/>
                      <a:pt x="5480231" y="2878073"/>
                      <a:pt x="5457151" y="2879288"/>
                    </a:cubicBezTo>
                    <a:cubicBezTo>
                      <a:pt x="5480231" y="2850741"/>
                      <a:pt x="5519711" y="2839201"/>
                      <a:pt x="5536718" y="2801544"/>
                    </a:cubicBezTo>
                    <a:cubicBezTo>
                      <a:pt x="5526392" y="2800329"/>
                      <a:pt x="5519711" y="2798507"/>
                      <a:pt x="5514245" y="2797899"/>
                    </a:cubicBezTo>
                    <a:cubicBezTo>
                      <a:pt x="5529429" y="2774819"/>
                      <a:pt x="5545221" y="2752346"/>
                      <a:pt x="5562228" y="2726836"/>
                    </a:cubicBezTo>
                    <a:cubicBezTo>
                      <a:pt x="5547043" y="2723799"/>
                      <a:pt x="5539147" y="2721977"/>
                      <a:pt x="5532466" y="2720762"/>
                    </a:cubicBezTo>
                    <a:cubicBezTo>
                      <a:pt x="5554332" y="2691608"/>
                      <a:pt x="5576197" y="2664276"/>
                      <a:pt x="5601100" y="2630870"/>
                    </a:cubicBezTo>
                    <a:cubicBezTo>
                      <a:pt x="5581664" y="2632692"/>
                      <a:pt x="5570124" y="2633907"/>
                      <a:pt x="5557369" y="2635121"/>
                    </a:cubicBezTo>
                    <a:cubicBezTo>
                      <a:pt x="5573160" y="2613863"/>
                      <a:pt x="5588952" y="2593212"/>
                      <a:pt x="5607781" y="2567702"/>
                    </a:cubicBezTo>
                    <a:cubicBezTo>
                      <a:pt x="5585915" y="2571347"/>
                      <a:pt x="5572553" y="2573169"/>
                      <a:pt x="5556761" y="2576205"/>
                    </a:cubicBezTo>
                    <a:cubicBezTo>
                      <a:pt x="5578019" y="2551303"/>
                      <a:pt x="5596848" y="2529437"/>
                      <a:pt x="5616892" y="2506357"/>
                    </a:cubicBezTo>
                    <a:cubicBezTo>
                      <a:pt x="5611425" y="2503320"/>
                      <a:pt x="5609603" y="2502105"/>
                      <a:pt x="5607781" y="2500890"/>
                    </a:cubicBezTo>
                    <a:cubicBezTo>
                      <a:pt x="5605959" y="2499676"/>
                      <a:pt x="5604137" y="2497246"/>
                      <a:pt x="5604137" y="2497246"/>
                    </a:cubicBezTo>
                    <a:cubicBezTo>
                      <a:pt x="5616892" y="2476595"/>
                      <a:pt x="5628432" y="2458374"/>
                      <a:pt x="5643009" y="2435293"/>
                    </a:cubicBezTo>
                    <a:cubicBezTo>
                      <a:pt x="5627825" y="2439545"/>
                      <a:pt x="5619929" y="2441975"/>
                      <a:pt x="5612640" y="2444404"/>
                    </a:cubicBezTo>
                    <a:cubicBezTo>
                      <a:pt x="5653335" y="2407961"/>
                      <a:pt x="5676415" y="2362408"/>
                      <a:pt x="5686741" y="2313817"/>
                    </a:cubicBezTo>
                    <a:cubicBezTo>
                      <a:pt x="5714073" y="2352690"/>
                      <a:pt x="5739583" y="2389132"/>
                      <a:pt x="5766915" y="2427397"/>
                    </a:cubicBezTo>
                    <a:cubicBezTo>
                      <a:pt x="5767522" y="2426183"/>
                      <a:pt x="5765092" y="2429827"/>
                      <a:pt x="5762056" y="2432864"/>
                    </a:cubicBezTo>
                    <a:cubicBezTo>
                      <a:pt x="5777848" y="2447441"/>
                      <a:pt x="5793032" y="2460803"/>
                      <a:pt x="5810039" y="2476595"/>
                    </a:cubicBezTo>
                    <a:cubicBezTo>
                      <a:pt x="5797284" y="2474773"/>
                      <a:pt x="5788780" y="2473558"/>
                      <a:pt x="5772381" y="2471736"/>
                    </a:cubicBezTo>
                    <a:cubicBezTo>
                      <a:pt x="5793032" y="2495424"/>
                      <a:pt x="5809432" y="2514860"/>
                      <a:pt x="5827045" y="2534904"/>
                    </a:cubicBezTo>
                    <a:cubicBezTo>
                      <a:pt x="5819149" y="2536119"/>
                      <a:pt x="5811861" y="2536726"/>
                      <a:pt x="5800928" y="2537941"/>
                    </a:cubicBezTo>
                    <a:cubicBezTo>
                      <a:pt x="5820364" y="2560414"/>
                      <a:pt x="5837978" y="2581065"/>
                      <a:pt x="5856807" y="2602930"/>
                    </a:cubicBezTo>
                    <a:cubicBezTo>
                      <a:pt x="5839801" y="2599286"/>
                      <a:pt x="5824008" y="2595642"/>
                      <a:pt x="5802143" y="2590783"/>
                    </a:cubicBezTo>
                    <a:cubicBezTo>
                      <a:pt x="5819149" y="2614471"/>
                      <a:pt x="5832512" y="2633299"/>
                      <a:pt x="5847089" y="2652128"/>
                    </a:cubicBezTo>
                    <a:cubicBezTo>
                      <a:pt x="5837978" y="2653343"/>
                      <a:pt x="5830690" y="2654558"/>
                      <a:pt x="5819757" y="2656380"/>
                    </a:cubicBezTo>
                    <a:cubicBezTo>
                      <a:pt x="5836764" y="2678245"/>
                      <a:pt x="5851341" y="2697682"/>
                      <a:pt x="5867740" y="2718333"/>
                    </a:cubicBezTo>
                    <a:cubicBezTo>
                      <a:pt x="5856199" y="2719547"/>
                      <a:pt x="5847089" y="2720155"/>
                      <a:pt x="5833727" y="2721369"/>
                    </a:cubicBezTo>
                    <a:cubicBezTo>
                      <a:pt x="5852555" y="2740806"/>
                      <a:pt x="5867740" y="2756597"/>
                      <a:pt x="5884139" y="2774211"/>
                    </a:cubicBezTo>
                    <a:cubicBezTo>
                      <a:pt x="5902361" y="2754775"/>
                      <a:pt x="5930300" y="2746272"/>
                      <a:pt x="5931515" y="2714688"/>
                    </a:cubicBezTo>
                    <a:cubicBezTo>
                      <a:pt x="5919367" y="2713473"/>
                      <a:pt x="5909042" y="2712259"/>
                      <a:pt x="5900539" y="2711651"/>
                    </a:cubicBezTo>
                    <a:cubicBezTo>
                      <a:pt x="5917545" y="2688571"/>
                      <a:pt x="5935767" y="2667920"/>
                      <a:pt x="5950343" y="2644840"/>
                    </a:cubicBezTo>
                    <a:cubicBezTo>
                      <a:pt x="5969780" y="2613863"/>
                      <a:pt x="5967350" y="2610219"/>
                      <a:pt x="5932122" y="2607182"/>
                    </a:cubicBezTo>
                    <a:cubicBezTo>
                      <a:pt x="5930300" y="2607182"/>
                      <a:pt x="5928478" y="2605360"/>
                      <a:pt x="5927263" y="2605360"/>
                    </a:cubicBezTo>
                    <a:cubicBezTo>
                      <a:pt x="5957632" y="2565880"/>
                      <a:pt x="5988609" y="2526400"/>
                      <a:pt x="6018978" y="2487528"/>
                    </a:cubicBezTo>
                    <a:cubicBezTo>
                      <a:pt x="6017155" y="2486313"/>
                      <a:pt x="6015941" y="2484491"/>
                      <a:pt x="6014118" y="2483276"/>
                    </a:cubicBezTo>
                    <a:cubicBezTo>
                      <a:pt x="5997112" y="2484491"/>
                      <a:pt x="5980712" y="2486313"/>
                      <a:pt x="5962491" y="2487528"/>
                    </a:cubicBezTo>
                    <a:cubicBezTo>
                      <a:pt x="5985572" y="2457766"/>
                      <a:pt x="6006830" y="2429827"/>
                      <a:pt x="6028088" y="2401887"/>
                    </a:cubicBezTo>
                    <a:cubicBezTo>
                      <a:pt x="6026874" y="2400065"/>
                      <a:pt x="6025051" y="2398851"/>
                      <a:pt x="6023837" y="2397028"/>
                    </a:cubicBezTo>
                    <a:cubicBezTo>
                      <a:pt x="6003186" y="2400065"/>
                      <a:pt x="5983142" y="2403710"/>
                      <a:pt x="5961277" y="2407354"/>
                    </a:cubicBezTo>
                    <a:cubicBezTo>
                      <a:pt x="5990431" y="2373948"/>
                      <a:pt x="6017763" y="2342364"/>
                      <a:pt x="6045702" y="2310173"/>
                    </a:cubicBezTo>
                    <a:cubicBezTo>
                      <a:pt x="6034769" y="2305314"/>
                      <a:pt x="6028696" y="2302277"/>
                      <a:pt x="6025051" y="2300455"/>
                    </a:cubicBezTo>
                    <a:cubicBezTo>
                      <a:pt x="6042665" y="2272515"/>
                      <a:pt x="6059672" y="2245791"/>
                      <a:pt x="6076679" y="2219673"/>
                    </a:cubicBezTo>
                    <a:cubicBezTo>
                      <a:pt x="6074856" y="2218459"/>
                      <a:pt x="6073642" y="2217244"/>
                      <a:pt x="6071819" y="2216637"/>
                    </a:cubicBezTo>
                    <a:cubicBezTo>
                      <a:pt x="6060887" y="2219673"/>
                      <a:pt x="6048739" y="2223318"/>
                      <a:pt x="6031125" y="2228784"/>
                    </a:cubicBezTo>
                    <a:cubicBezTo>
                      <a:pt x="6085182" y="2178371"/>
                      <a:pt x="6125269" y="2128566"/>
                      <a:pt x="6133772" y="2059325"/>
                    </a:cubicBezTo>
                    <a:cubicBezTo>
                      <a:pt x="6134987" y="2053251"/>
                      <a:pt x="6141061" y="2047785"/>
                      <a:pt x="6147742" y="2036244"/>
                    </a:cubicBezTo>
                    <a:cubicBezTo>
                      <a:pt x="6164749" y="2109130"/>
                      <a:pt x="6209695" y="2155899"/>
                      <a:pt x="6258286" y="2201452"/>
                    </a:cubicBezTo>
                    <a:cubicBezTo>
                      <a:pt x="6250997" y="2204489"/>
                      <a:pt x="6245530" y="2206311"/>
                      <a:pt x="6238849" y="2208740"/>
                    </a:cubicBezTo>
                    <a:cubicBezTo>
                      <a:pt x="6262537" y="2229999"/>
                      <a:pt x="6284403" y="2250042"/>
                      <a:pt x="6310520" y="2273123"/>
                    </a:cubicBezTo>
                    <a:cubicBezTo>
                      <a:pt x="6291084" y="2270086"/>
                      <a:pt x="6277721" y="2267656"/>
                      <a:pt x="6264967" y="2264620"/>
                    </a:cubicBezTo>
                    <a:cubicBezTo>
                      <a:pt x="6263751" y="2266442"/>
                      <a:pt x="6262537" y="2268264"/>
                      <a:pt x="6261930" y="2269478"/>
                    </a:cubicBezTo>
                    <a:cubicBezTo>
                      <a:pt x="6285010" y="2296203"/>
                      <a:pt x="6309305" y="2322928"/>
                      <a:pt x="6334208" y="2352082"/>
                    </a:cubicBezTo>
                    <a:cubicBezTo>
                      <a:pt x="6321453" y="2352082"/>
                      <a:pt x="6311127" y="2352082"/>
                      <a:pt x="6294120" y="2352082"/>
                    </a:cubicBezTo>
                    <a:cubicBezTo>
                      <a:pt x="6322061" y="2384881"/>
                      <a:pt x="6347570" y="2413428"/>
                      <a:pt x="6374295" y="2445012"/>
                    </a:cubicBezTo>
                    <a:cubicBezTo>
                      <a:pt x="6348785" y="2439545"/>
                      <a:pt x="6326919" y="2434079"/>
                      <a:pt x="6304446" y="2429220"/>
                    </a:cubicBezTo>
                    <a:cubicBezTo>
                      <a:pt x="6303231" y="2430434"/>
                      <a:pt x="6302624" y="2432256"/>
                      <a:pt x="6301409" y="2433471"/>
                    </a:cubicBezTo>
                    <a:cubicBezTo>
                      <a:pt x="6320845" y="2460196"/>
                      <a:pt x="6340282" y="2486313"/>
                      <a:pt x="6359718" y="2513645"/>
                    </a:cubicBezTo>
                    <a:cubicBezTo>
                      <a:pt x="6346356" y="2514860"/>
                      <a:pt x="6335423" y="2516075"/>
                      <a:pt x="6320238" y="2517290"/>
                    </a:cubicBezTo>
                    <a:cubicBezTo>
                      <a:pt x="6343926" y="2548266"/>
                      <a:pt x="6365184" y="2574383"/>
                      <a:pt x="6388264" y="2604145"/>
                    </a:cubicBezTo>
                    <a:cubicBezTo>
                      <a:pt x="6371865" y="2605360"/>
                      <a:pt x="6359111" y="2606574"/>
                      <a:pt x="6345141" y="2607182"/>
                    </a:cubicBezTo>
                    <a:cubicBezTo>
                      <a:pt x="6343319" y="2609611"/>
                      <a:pt x="6341496" y="2612041"/>
                      <a:pt x="6339674" y="2614471"/>
                    </a:cubicBezTo>
                    <a:cubicBezTo>
                      <a:pt x="6373080" y="2644840"/>
                      <a:pt x="6407094" y="2675209"/>
                      <a:pt x="6440500" y="2705578"/>
                    </a:cubicBezTo>
                    <a:cubicBezTo>
                      <a:pt x="6439284" y="2707400"/>
                      <a:pt x="6438070" y="2708614"/>
                      <a:pt x="6436855" y="2710437"/>
                    </a:cubicBezTo>
                    <a:cubicBezTo>
                      <a:pt x="6419849" y="2708007"/>
                      <a:pt x="6403449" y="2705578"/>
                      <a:pt x="6385227" y="2703148"/>
                    </a:cubicBezTo>
                    <a:cubicBezTo>
                      <a:pt x="6412560" y="2739591"/>
                      <a:pt x="6436855" y="2773604"/>
                      <a:pt x="6466009" y="2812477"/>
                    </a:cubicBezTo>
                    <a:cubicBezTo>
                      <a:pt x="6442929" y="2812477"/>
                      <a:pt x="6426530" y="2812477"/>
                      <a:pt x="6404664" y="2812477"/>
                    </a:cubicBezTo>
                    <a:cubicBezTo>
                      <a:pt x="6421670" y="2830698"/>
                      <a:pt x="6435033" y="2844060"/>
                      <a:pt x="6447788" y="2857423"/>
                    </a:cubicBezTo>
                    <a:cubicBezTo>
                      <a:pt x="6456899" y="2835557"/>
                      <a:pt x="6464795" y="2816728"/>
                      <a:pt x="6472690" y="2798507"/>
                    </a:cubicBezTo>
                    <a:cubicBezTo>
                      <a:pt x="6469653" y="2797292"/>
                      <a:pt x="6466617" y="2796685"/>
                      <a:pt x="6463580" y="2795470"/>
                    </a:cubicBezTo>
                    <a:cubicBezTo>
                      <a:pt x="6469046" y="2786966"/>
                      <a:pt x="6473906" y="2779678"/>
                      <a:pt x="6479371" y="2771175"/>
                    </a:cubicBezTo>
                    <a:cubicBezTo>
                      <a:pt x="6473298" y="2769960"/>
                      <a:pt x="6469046" y="2769352"/>
                      <a:pt x="6468439" y="2768745"/>
                    </a:cubicBezTo>
                    <a:cubicBezTo>
                      <a:pt x="6485445" y="2731695"/>
                      <a:pt x="6501845" y="2694037"/>
                      <a:pt x="6520066" y="2652735"/>
                    </a:cubicBezTo>
                    <a:cubicBezTo>
                      <a:pt x="6543754" y="2697074"/>
                      <a:pt x="6565620" y="2737769"/>
                      <a:pt x="6588093" y="2780893"/>
                    </a:cubicBezTo>
                    <a:cubicBezTo>
                      <a:pt x="6582019" y="2780893"/>
                      <a:pt x="6577160" y="2780893"/>
                      <a:pt x="6571086" y="2780893"/>
                    </a:cubicBezTo>
                    <a:cubicBezTo>
                      <a:pt x="6575945" y="2790003"/>
                      <a:pt x="6583841" y="2796685"/>
                      <a:pt x="6584448" y="2803973"/>
                    </a:cubicBezTo>
                    <a:cubicBezTo>
                      <a:pt x="6585663" y="2827054"/>
                      <a:pt x="6589308" y="2848919"/>
                      <a:pt x="6609351" y="2865318"/>
                    </a:cubicBezTo>
                    <a:cubicBezTo>
                      <a:pt x="6606314" y="2867141"/>
                      <a:pt x="6602670" y="2868963"/>
                      <a:pt x="6599026" y="2870785"/>
                    </a:cubicBezTo>
                    <a:cubicBezTo>
                      <a:pt x="6605707" y="2879896"/>
                      <a:pt x="6611781" y="2889006"/>
                      <a:pt x="6617854" y="2897510"/>
                    </a:cubicBezTo>
                    <a:cubicBezTo>
                      <a:pt x="6613603" y="2900547"/>
                      <a:pt x="6609958" y="2903584"/>
                      <a:pt x="6609958" y="2904191"/>
                    </a:cubicBezTo>
                    <a:cubicBezTo>
                      <a:pt x="6619677" y="2948530"/>
                      <a:pt x="6652475" y="2938812"/>
                      <a:pt x="6681022" y="2939419"/>
                    </a:cubicBezTo>
                    <a:cubicBezTo>
                      <a:pt x="6770914" y="2939419"/>
                      <a:pt x="6860199" y="2938812"/>
                      <a:pt x="6950091" y="2940026"/>
                    </a:cubicBezTo>
                    <a:cubicBezTo>
                      <a:pt x="6992000" y="2940634"/>
                      <a:pt x="7012044" y="2909657"/>
                      <a:pt x="7038769" y="2888399"/>
                    </a:cubicBezTo>
                    <a:cubicBezTo>
                      <a:pt x="7037554" y="2886577"/>
                      <a:pt x="7037554" y="2884755"/>
                      <a:pt x="7036339" y="2882932"/>
                    </a:cubicBezTo>
                    <a:cubicBezTo>
                      <a:pt x="7015081" y="2884147"/>
                      <a:pt x="6993216" y="2885969"/>
                      <a:pt x="6970135" y="2887184"/>
                    </a:cubicBezTo>
                    <a:cubicBezTo>
                      <a:pt x="6993216" y="2858030"/>
                      <a:pt x="7032087" y="2847097"/>
                      <a:pt x="7048487" y="2810047"/>
                    </a:cubicBezTo>
                    <a:cubicBezTo>
                      <a:pt x="7038769" y="2808225"/>
                      <a:pt x="7031480" y="2807010"/>
                      <a:pt x="7026622" y="2805188"/>
                    </a:cubicBezTo>
                    <a:cubicBezTo>
                      <a:pt x="7041806" y="2782107"/>
                      <a:pt x="7056991" y="2759634"/>
                      <a:pt x="7074604" y="2734124"/>
                    </a:cubicBezTo>
                    <a:cubicBezTo>
                      <a:pt x="7059419" y="2731087"/>
                      <a:pt x="7051524" y="2729265"/>
                      <a:pt x="7044235" y="2728051"/>
                    </a:cubicBezTo>
                    <a:cubicBezTo>
                      <a:pt x="7066101" y="2698896"/>
                      <a:pt x="7087967" y="2671564"/>
                      <a:pt x="7112262" y="2639980"/>
                    </a:cubicBezTo>
                    <a:cubicBezTo>
                      <a:pt x="7094648" y="2639980"/>
                      <a:pt x="7083107" y="2639980"/>
                      <a:pt x="7072175" y="2639980"/>
                    </a:cubicBezTo>
                    <a:cubicBezTo>
                      <a:pt x="7087360" y="2618722"/>
                      <a:pt x="7101936" y="2599893"/>
                      <a:pt x="7120157" y="2575598"/>
                    </a:cubicBezTo>
                    <a:cubicBezTo>
                      <a:pt x="7098899" y="2578635"/>
                      <a:pt x="7084323" y="2581065"/>
                      <a:pt x="7068530" y="2583494"/>
                    </a:cubicBezTo>
                    <a:cubicBezTo>
                      <a:pt x="7089181" y="2559806"/>
                      <a:pt x="7108618" y="2537333"/>
                      <a:pt x="7128661" y="2514253"/>
                    </a:cubicBezTo>
                    <a:cubicBezTo>
                      <a:pt x="7121373" y="2509394"/>
                      <a:pt x="7117729" y="2506357"/>
                      <a:pt x="7115906" y="2504535"/>
                    </a:cubicBezTo>
                    <a:cubicBezTo>
                      <a:pt x="7128661" y="2483884"/>
                      <a:pt x="7140201" y="2465662"/>
                      <a:pt x="7153563" y="2443189"/>
                    </a:cubicBezTo>
                    <a:cubicBezTo>
                      <a:pt x="7139594" y="2446226"/>
                      <a:pt x="7131698" y="2448048"/>
                      <a:pt x="7120157" y="2450478"/>
                    </a:cubicBezTo>
                    <a:cubicBezTo>
                      <a:pt x="7163889" y="2413428"/>
                      <a:pt x="7190006" y="2369696"/>
                      <a:pt x="7196688" y="2318676"/>
                    </a:cubicBezTo>
                    <a:cubicBezTo>
                      <a:pt x="7224627" y="2358763"/>
                      <a:pt x="7250744" y="2396421"/>
                      <a:pt x="7278076" y="2434686"/>
                    </a:cubicBezTo>
                    <a:cubicBezTo>
                      <a:pt x="7279292" y="2433471"/>
                      <a:pt x="7276255" y="2435901"/>
                      <a:pt x="7272003" y="2438938"/>
                    </a:cubicBezTo>
                    <a:cubicBezTo>
                      <a:pt x="7287795" y="2454122"/>
                      <a:pt x="7303587" y="2467484"/>
                      <a:pt x="7321201" y="2483884"/>
                    </a:cubicBezTo>
                    <a:cubicBezTo>
                      <a:pt x="7307838" y="2482062"/>
                      <a:pt x="7299335" y="2480847"/>
                      <a:pt x="7283543" y="2479025"/>
                    </a:cubicBezTo>
                    <a:cubicBezTo>
                      <a:pt x="7304194" y="2502713"/>
                      <a:pt x="7320593" y="2522149"/>
                      <a:pt x="7337600" y="2542192"/>
                    </a:cubicBezTo>
                    <a:cubicBezTo>
                      <a:pt x="7329704" y="2542800"/>
                      <a:pt x="7322415" y="2543407"/>
                      <a:pt x="7311482" y="2544622"/>
                    </a:cubicBezTo>
                    <a:cubicBezTo>
                      <a:pt x="7330312" y="2567095"/>
                      <a:pt x="7346103" y="2586531"/>
                      <a:pt x="7365539" y="2609611"/>
                    </a:cubicBezTo>
                    <a:cubicBezTo>
                      <a:pt x="7346711" y="2605967"/>
                      <a:pt x="7332741" y="2602930"/>
                      <a:pt x="7313305" y="2599286"/>
                    </a:cubicBezTo>
                    <a:cubicBezTo>
                      <a:pt x="7330312" y="2622366"/>
                      <a:pt x="7343066" y="2640588"/>
                      <a:pt x="7357644" y="2660631"/>
                    </a:cubicBezTo>
                    <a:cubicBezTo>
                      <a:pt x="7348533" y="2661846"/>
                      <a:pt x="7340637" y="2662454"/>
                      <a:pt x="7329704" y="2663668"/>
                    </a:cubicBezTo>
                    <a:cubicBezTo>
                      <a:pt x="7345496" y="2684319"/>
                      <a:pt x="7360073" y="2701933"/>
                      <a:pt x="7376472" y="2722584"/>
                    </a:cubicBezTo>
                    <a:cubicBezTo>
                      <a:pt x="7384368" y="2709829"/>
                      <a:pt x="7389834" y="2700718"/>
                      <a:pt x="7397123" y="2689786"/>
                    </a:cubicBezTo>
                    <a:cubicBezTo>
                      <a:pt x="7385583" y="2689786"/>
                      <a:pt x="7377687" y="2689786"/>
                      <a:pt x="7369791" y="2689786"/>
                    </a:cubicBezTo>
                    <a:cubicBezTo>
                      <a:pt x="7380724" y="2674601"/>
                      <a:pt x="7391657" y="2659417"/>
                      <a:pt x="7405019" y="2641195"/>
                    </a:cubicBezTo>
                    <a:cubicBezTo>
                      <a:pt x="7390442" y="2642410"/>
                      <a:pt x="7381331" y="2643625"/>
                      <a:pt x="7376472" y="2644232"/>
                    </a:cubicBezTo>
                    <a:cubicBezTo>
                      <a:pt x="7392871" y="2613256"/>
                      <a:pt x="7409878" y="2579850"/>
                      <a:pt x="7426884" y="2547051"/>
                    </a:cubicBezTo>
                    <a:cubicBezTo>
                      <a:pt x="7427492" y="2545836"/>
                      <a:pt x="7426277" y="2544014"/>
                      <a:pt x="7425670" y="2542192"/>
                    </a:cubicBezTo>
                    <a:cubicBezTo>
                      <a:pt x="7420811" y="2542800"/>
                      <a:pt x="7415952" y="2543407"/>
                      <a:pt x="7411700" y="2544014"/>
                    </a:cubicBezTo>
                    <a:cubicBezTo>
                      <a:pt x="7423240" y="2528830"/>
                      <a:pt x="7436603" y="2514860"/>
                      <a:pt x="7445106" y="2499068"/>
                    </a:cubicBezTo>
                    <a:cubicBezTo>
                      <a:pt x="7454217" y="2482669"/>
                      <a:pt x="7459076" y="2463840"/>
                      <a:pt x="7464543" y="2451085"/>
                    </a:cubicBezTo>
                    <a:cubicBezTo>
                      <a:pt x="7491875" y="2488135"/>
                      <a:pt x="7521028" y="2526400"/>
                      <a:pt x="7549576" y="2564058"/>
                    </a:cubicBezTo>
                    <a:cubicBezTo>
                      <a:pt x="7550790" y="2565273"/>
                      <a:pt x="7550790" y="2567095"/>
                      <a:pt x="7551397" y="2568917"/>
                    </a:cubicBezTo>
                    <a:cubicBezTo>
                      <a:pt x="7546539" y="2569524"/>
                      <a:pt x="7541072" y="2570132"/>
                      <a:pt x="7531962" y="2570739"/>
                    </a:cubicBezTo>
                    <a:cubicBezTo>
                      <a:pt x="7545324" y="2587138"/>
                      <a:pt x="7557471" y="2600501"/>
                      <a:pt x="7569619" y="2615078"/>
                    </a:cubicBezTo>
                    <a:cubicBezTo>
                      <a:pt x="7564153" y="2616293"/>
                      <a:pt x="7559294" y="2618115"/>
                      <a:pt x="7552613" y="2619330"/>
                    </a:cubicBezTo>
                    <a:cubicBezTo>
                      <a:pt x="7565367" y="2634514"/>
                      <a:pt x="7575693" y="2648484"/>
                      <a:pt x="7589055" y="2664276"/>
                    </a:cubicBezTo>
                    <a:cubicBezTo>
                      <a:pt x="7575693" y="2662454"/>
                      <a:pt x="7565975" y="2661239"/>
                      <a:pt x="7552613" y="2659417"/>
                    </a:cubicBezTo>
                    <a:cubicBezTo>
                      <a:pt x="7564153" y="2676423"/>
                      <a:pt x="7573871" y="2689786"/>
                      <a:pt x="7584196" y="2703755"/>
                    </a:cubicBezTo>
                    <a:cubicBezTo>
                      <a:pt x="7578122" y="2704970"/>
                      <a:pt x="7573264" y="2706185"/>
                      <a:pt x="7564760" y="2708007"/>
                    </a:cubicBezTo>
                    <a:cubicBezTo>
                      <a:pt x="7576908" y="2724406"/>
                      <a:pt x="7587840" y="2738983"/>
                      <a:pt x="7599381" y="2754168"/>
                    </a:cubicBezTo>
                    <a:cubicBezTo>
                      <a:pt x="7591485" y="2755990"/>
                      <a:pt x="7585411" y="2757205"/>
                      <a:pt x="7576301" y="2759027"/>
                    </a:cubicBezTo>
                    <a:cubicBezTo>
                      <a:pt x="7593914" y="2777856"/>
                      <a:pt x="7609707" y="2794255"/>
                      <a:pt x="7627320" y="2812477"/>
                    </a:cubicBezTo>
                    <a:cubicBezTo>
                      <a:pt x="7616388" y="2811869"/>
                      <a:pt x="7610314" y="2811262"/>
                      <a:pt x="7600596" y="2811262"/>
                    </a:cubicBezTo>
                    <a:cubicBezTo>
                      <a:pt x="7614565" y="2830698"/>
                      <a:pt x="7626713" y="2848312"/>
                      <a:pt x="7640683" y="2867748"/>
                    </a:cubicBezTo>
                    <a:cubicBezTo>
                      <a:pt x="7629750" y="2868963"/>
                      <a:pt x="7621854" y="2870785"/>
                      <a:pt x="7614565" y="2871392"/>
                    </a:cubicBezTo>
                    <a:cubicBezTo>
                      <a:pt x="7613351" y="2873822"/>
                      <a:pt x="7611528" y="2875644"/>
                      <a:pt x="7610314" y="2878073"/>
                    </a:cubicBezTo>
                    <a:cubicBezTo>
                      <a:pt x="7623676" y="2889006"/>
                      <a:pt x="7636431" y="2900547"/>
                      <a:pt x="7652223" y="2913909"/>
                    </a:cubicBezTo>
                    <a:cubicBezTo>
                      <a:pt x="7643112" y="2913909"/>
                      <a:pt x="7638253" y="2913909"/>
                      <a:pt x="7632179" y="2913909"/>
                    </a:cubicBezTo>
                    <a:cubicBezTo>
                      <a:pt x="7671659" y="2943670"/>
                      <a:pt x="7790098" y="2951567"/>
                      <a:pt x="7822290" y="2926664"/>
                    </a:cubicBezTo>
                    <a:cubicBezTo>
                      <a:pt x="7810142" y="2925449"/>
                      <a:pt x="7799209" y="2925449"/>
                      <a:pt x="7786454" y="2924234"/>
                    </a:cubicBezTo>
                    <a:cubicBezTo>
                      <a:pt x="7807105" y="2907835"/>
                      <a:pt x="7825934" y="2893258"/>
                      <a:pt x="7844155" y="2879288"/>
                    </a:cubicBezTo>
                    <a:cubicBezTo>
                      <a:pt x="7842940" y="2877466"/>
                      <a:pt x="7842333" y="2875644"/>
                      <a:pt x="7841118" y="2873822"/>
                    </a:cubicBezTo>
                    <a:cubicBezTo>
                      <a:pt x="7825326" y="2875037"/>
                      <a:pt x="7809534" y="2875037"/>
                      <a:pt x="7791921" y="2876251"/>
                    </a:cubicBezTo>
                    <a:cubicBezTo>
                      <a:pt x="7812571" y="2858030"/>
                      <a:pt x="7832615" y="2841023"/>
                      <a:pt x="7855088" y="2820980"/>
                    </a:cubicBezTo>
                    <a:cubicBezTo>
                      <a:pt x="7844155" y="2817335"/>
                      <a:pt x="7839296" y="2815513"/>
                      <a:pt x="7835652" y="2813691"/>
                    </a:cubicBezTo>
                    <a:cubicBezTo>
                      <a:pt x="7846585" y="2796685"/>
                      <a:pt x="7857517" y="2780285"/>
                      <a:pt x="7869665" y="2761456"/>
                    </a:cubicBezTo>
                    <a:cubicBezTo>
                      <a:pt x="7859340" y="2758420"/>
                      <a:pt x="7853873" y="2756597"/>
                      <a:pt x="7849014" y="2754775"/>
                    </a:cubicBezTo>
                    <a:cubicBezTo>
                      <a:pt x="7865413" y="2733517"/>
                      <a:pt x="7880598" y="2712866"/>
                      <a:pt x="7898212" y="2689786"/>
                    </a:cubicBezTo>
                    <a:cubicBezTo>
                      <a:pt x="7884849" y="2689786"/>
                      <a:pt x="7876954" y="2689786"/>
                      <a:pt x="7869058" y="2689786"/>
                    </a:cubicBezTo>
                    <a:cubicBezTo>
                      <a:pt x="7879991" y="2674601"/>
                      <a:pt x="7890923" y="2659417"/>
                      <a:pt x="7904286" y="2641195"/>
                    </a:cubicBezTo>
                    <a:cubicBezTo>
                      <a:pt x="7889709" y="2642410"/>
                      <a:pt x="7880598" y="2643625"/>
                      <a:pt x="7876346" y="2644232"/>
                    </a:cubicBezTo>
                    <a:cubicBezTo>
                      <a:pt x="7892746" y="2612648"/>
                      <a:pt x="7909752" y="2579242"/>
                      <a:pt x="7927366" y="2546444"/>
                    </a:cubicBezTo>
                    <a:cubicBezTo>
                      <a:pt x="7927973" y="2545229"/>
                      <a:pt x="7926151" y="2544014"/>
                      <a:pt x="7926151" y="2542800"/>
                    </a:cubicBezTo>
                    <a:cubicBezTo>
                      <a:pt x="7921292" y="2543407"/>
                      <a:pt x="7917041" y="2544014"/>
                      <a:pt x="7918255" y="2544014"/>
                    </a:cubicBezTo>
                    <a:cubicBezTo>
                      <a:pt x="7935262" y="2513038"/>
                      <a:pt x="7953484" y="2480847"/>
                      <a:pt x="7968061" y="2454729"/>
                    </a:cubicBezTo>
                    <a:cubicBezTo>
                      <a:pt x="7993570" y="2489350"/>
                      <a:pt x="8022117" y="2527008"/>
                      <a:pt x="8050664" y="2565273"/>
                    </a:cubicBezTo>
                    <a:cubicBezTo>
                      <a:pt x="8051879" y="2566488"/>
                      <a:pt x="8051879" y="2568310"/>
                      <a:pt x="8051879" y="2569524"/>
                    </a:cubicBezTo>
                    <a:cubicBezTo>
                      <a:pt x="8047020" y="2570132"/>
                      <a:pt x="8042161" y="2570739"/>
                      <a:pt x="8033050" y="2571954"/>
                    </a:cubicBezTo>
                    <a:cubicBezTo>
                      <a:pt x="8046412" y="2587746"/>
                      <a:pt x="8058560" y="2601108"/>
                      <a:pt x="8070707" y="2615685"/>
                    </a:cubicBezTo>
                    <a:cubicBezTo>
                      <a:pt x="8065242" y="2616900"/>
                      <a:pt x="8060382" y="2618115"/>
                      <a:pt x="8053094" y="2619937"/>
                    </a:cubicBezTo>
                    <a:cubicBezTo>
                      <a:pt x="8066456" y="2635729"/>
                      <a:pt x="8078604" y="2650306"/>
                      <a:pt x="8092574" y="2666705"/>
                    </a:cubicBezTo>
                    <a:cubicBezTo>
                      <a:pt x="8079211" y="2663668"/>
                      <a:pt x="8068886" y="2661846"/>
                      <a:pt x="8053094" y="2659417"/>
                    </a:cubicBezTo>
                    <a:cubicBezTo>
                      <a:pt x="8065242" y="2676423"/>
                      <a:pt x="8074960" y="2690393"/>
                      <a:pt x="8084678" y="2704363"/>
                    </a:cubicBezTo>
                    <a:cubicBezTo>
                      <a:pt x="8079211" y="2706185"/>
                      <a:pt x="8073744" y="2707400"/>
                      <a:pt x="8065849" y="2709829"/>
                    </a:cubicBezTo>
                    <a:cubicBezTo>
                      <a:pt x="8077996" y="2725621"/>
                      <a:pt x="8088929" y="2739591"/>
                      <a:pt x="8100469" y="2754775"/>
                    </a:cubicBezTo>
                    <a:cubicBezTo>
                      <a:pt x="8092574" y="2755990"/>
                      <a:pt x="8086500" y="2757812"/>
                      <a:pt x="8077996" y="2759027"/>
                    </a:cubicBezTo>
                    <a:cubicBezTo>
                      <a:pt x="8090751" y="2772389"/>
                      <a:pt x="8101076" y="2783930"/>
                      <a:pt x="8113224" y="2797292"/>
                    </a:cubicBezTo>
                    <a:cubicBezTo>
                      <a:pt x="8120513" y="2787574"/>
                      <a:pt x="8125980" y="2780893"/>
                      <a:pt x="8132053" y="2772997"/>
                    </a:cubicBezTo>
                    <a:cubicBezTo>
                      <a:pt x="8125372" y="2770567"/>
                      <a:pt x="8121728" y="2769960"/>
                      <a:pt x="8121120" y="2769352"/>
                    </a:cubicBezTo>
                    <a:cubicBezTo>
                      <a:pt x="8138127" y="2732302"/>
                      <a:pt x="8153919" y="2695859"/>
                      <a:pt x="8172748" y="2653950"/>
                    </a:cubicBezTo>
                    <a:cubicBezTo>
                      <a:pt x="8196436" y="2698289"/>
                      <a:pt x="8218301" y="2738983"/>
                      <a:pt x="8240774" y="2780893"/>
                    </a:cubicBezTo>
                    <a:cubicBezTo>
                      <a:pt x="8234700" y="2782107"/>
                      <a:pt x="8229842" y="2782107"/>
                      <a:pt x="8225589" y="2782715"/>
                    </a:cubicBezTo>
                    <a:cubicBezTo>
                      <a:pt x="8240167" y="2823409"/>
                      <a:pt x="8253530" y="2861674"/>
                      <a:pt x="8268106" y="2901761"/>
                    </a:cubicBezTo>
                    <a:cubicBezTo>
                      <a:pt x="8267499" y="2902369"/>
                      <a:pt x="8263855" y="2904191"/>
                      <a:pt x="8262032" y="2905406"/>
                    </a:cubicBezTo>
                    <a:cubicBezTo>
                      <a:pt x="8268714" y="2945493"/>
                      <a:pt x="8297868" y="2940634"/>
                      <a:pt x="8325807" y="2940634"/>
                    </a:cubicBezTo>
                    <a:cubicBezTo>
                      <a:pt x="8446676" y="2940026"/>
                      <a:pt x="8567545" y="2940634"/>
                      <a:pt x="8688413" y="2940634"/>
                    </a:cubicBezTo>
                    <a:cubicBezTo>
                      <a:pt x="8696309" y="2940634"/>
                      <a:pt x="8704812" y="2940026"/>
                      <a:pt x="8715745" y="2939419"/>
                    </a:cubicBezTo>
                    <a:cubicBezTo>
                      <a:pt x="8710279" y="2932130"/>
                      <a:pt x="8707242" y="2927879"/>
                      <a:pt x="8703598" y="2924234"/>
                    </a:cubicBezTo>
                    <a:cubicBezTo>
                      <a:pt x="8492229" y="2679460"/>
                      <a:pt x="8444854" y="2689786"/>
                      <a:pt x="8233486" y="2445012"/>
                    </a:cubicBezTo>
                    <a:cubicBezTo>
                      <a:pt x="8226197" y="2436508"/>
                      <a:pt x="8215264" y="2430434"/>
                      <a:pt x="8204939" y="2426790"/>
                    </a:cubicBezTo>
                    <a:cubicBezTo>
                      <a:pt x="8153312" y="2407961"/>
                      <a:pt x="8100469" y="2389740"/>
                      <a:pt x="8048842" y="2370911"/>
                    </a:cubicBezTo>
                    <a:cubicBezTo>
                      <a:pt x="8035480" y="2366052"/>
                      <a:pt x="8021510" y="2358763"/>
                      <a:pt x="8010577" y="2349653"/>
                    </a:cubicBezTo>
                    <a:cubicBezTo>
                      <a:pt x="7898819" y="2262797"/>
                      <a:pt x="7787668" y="2175335"/>
                      <a:pt x="7676518" y="2086657"/>
                    </a:cubicBezTo>
                    <a:cubicBezTo>
                      <a:pt x="7661334" y="2074510"/>
                      <a:pt x="7651008" y="2074510"/>
                      <a:pt x="7635823" y="2084835"/>
                    </a:cubicBezTo>
                    <a:cubicBezTo>
                      <a:pt x="7598166" y="2109738"/>
                      <a:pt x="7559294" y="2132211"/>
                      <a:pt x="7521028" y="2155899"/>
                    </a:cubicBezTo>
                    <a:cubicBezTo>
                      <a:pt x="7516170" y="2158935"/>
                      <a:pt x="7394694" y="2237895"/>
                      <a:pt x="7357644" y="2249435"/>
                    </a:cubicBezTo>
                    <a:cubicBezTo>
                      <a:pt x="7348533" y="2252472"/>
                      <a:pt x="7230701" y="2104879"/>
                      <a:pt x="7220983" y="2098805"/>
                    </a:cubicBezTo>
                    <a:cubicBezTo>
                      <a:pt x="7208836" y="2090909"/>
                      <a:pt x="7199117" y="2078761"/>
                      <a:pt x="7188185" y="2069043"/>
                    </a:cubicBezTo>
                    <a:cubicBezTo>
                      <a:pt x="7160245" y="2042318"/>
                      <a:pt x="7135950" y="2005268"/>
                      <a:pt x="7101936" y="1991906"/>
                    </a:cubicBezTo>
                    <a:cubicBezTo>
                      <a:pt x="7067316" y="1978543"/>
                      <a:pt x="7023585" y="1987047"/>
                      <a:pt x="6984105" y="1987654"/>
                    </a:cubicBezTo>
                    <a:cubicBezTo>
                      <a:pt x="6961024" y="1988261"/>
                      <a:pt x="6942196" y="1980366"/>
                      <a:pt x="6925189" y="1965788"/>
                    </a:cubicBezTo>
                    <a:cubicBezTo>
                      <a:pt x="6746619" y="1813336"/>
                      <a:pt x="6566834" y="1661491"/>
                      <a:pt x="6388264" y="1509039"/>
                    </a:cubicBezTo>
                    <a:cubicBezTo>
                      <a:pt x="6381583" y="1503572"/>
                      <a:pt x="6374902" y="1498106"/>
                      <a:pt x="6368829" y="1493247"/>
                    </a:cubicBezTo>
                    <a:cubicBezTo>
                      <a:pt x="6370043" y="1495676"/>
                      <a:pt x="6371865" y="1498106"/>
                      <a:pt x="6372473" y="1500535"/>
                    </a:cubicBezTo>
                    <a:cubicBezTo>
                      <a:pt x="6348177" y="1524830"/>
                      <a:pt x="6323275" y="1549126"/>
                      <a:pt x="6300194" y="1571599"/>
                    </a:cubicBezTo>
                    <a:cubicBezTo>
                      <a:pt x="6327526" y="1578887"/>
                      <a:pt x="6359111" y="1586176"/>
                      <a:pt x="6390694" y="1594072"/>
                    </a:cubicBezTo>
                    <a:cubicBezTo>
                      <a:pt x="6361540" y="1605005"/>
                      <a:pt x="6332993" y="1614115"/>
                      <a:pt x="6303839" y="1618974"/>
                    </a:cubicBezTo>
                    <a:cubicBezTo>
                      <a:pt x="6249175" y="1627478"/>
                      <a:pt x="6201192" y="1646914"/>
                      <a:pt x="6166571" y="1693075"/>
                    </a:cubicBezTo>
                    <a:cubicBezTo>
                      <a:pt x="6153816" y="1710081"/>
                      <a:pt x="6134987" y="1713726"/>
                      <a:pt x="6113729" y="1710081"/>
                    </a:cubicBezTo>
                    <a:cubicBezTo>
                      <a:pt x="6100366" y="1707652"/>
                      <a:pt x="6086397" y="1708259"/>
                      <a:pt x="6072427" y="1707045"/>
                    </a:cubicBezTo>
                    <a:cubicBezTo>
                      <a:pt x="6072427" y="1708259"/>
                      <a:pt x="6072427" y="1710081"/>
                      <a:pt x="6072427" y="1711296"/>
                    </a:cubicBezTo>
                    <a:cubicBezTo>
                      <a:pt x="6130128" y="1720407"/>
                      <a:pt x="6188437" y="1730125"/>
                      <a:pt x="6246138" y="1738628"/>
                    </a:cubicBezTo>
                    <a:cubicBezTo>
                      <a:pt x="6216983" y="1747739"/>
                      <a:pt x="6188437" y="1751991"/>
                      <a:pt x="6159890" y="1756242"/>
                    </a:cubicBezTo>
                    <a:cubicBezTo>
                      <a:pt x="6097937" y="1765960"/>
                      <a:pt x="6035377" y="1778108"/>
                      <a:pt x="5972817" y="1784182"/>
                    </a:cubicBezTo>
                    <a:cubicBezTo>
                      <a:pt x="5947914" y="1786611"/>
                      <a:pt x="5930300" y="1789648"/>
                      <a:pt x="5919367" y="1815158"/>
                    </a:cubicBezTo>
                    <a:cubicBezTo>
                      <a:pt x="5992253" y="1826698"/>
                      <a:pt x="6063924" y="1838239"/>
                      <a:pt x="6135594" y="1849171"/>
                    </a:cubicBezTo>
                    <a:cubicBezTo>
                      <a:pt x="6041450" y="1868608"/>
                      <a:pt x="5947914" y="1882577"/>
                      <a:pt x="5854377" y="1897154"/>
                    </a:cubicBezTo>
                    <a:cubicBezTo>
                      <a:pt x="5848911" y="1898369"/>
                      <a:pt x="5841623" y="1898977"/>
                      <a:pt x="5837371" y="1902013"/>
                    </a:cubicBezTo>
                    <a:cubicBezTo>
                      <a:pt x="5797891" y="1931168"/>
                      <a:pt x="5779670" y="1928738"/>
                      <a:pt x="5751730" y="1888651"/>
                    </a:cubicBezTo>
                    <a:cubicBezTo>
                      <a:pt x="5576197" y="1640233"/>
                      <a:pt x="5339319" y="1277627"/>
                      <a:pt x="5166216" y="1027993"/>
                    </a:cubicBezTo>
                    <a:cubicBezTo>
                      <a:pt x="5138884" y="988514"/>
                      <a:pt x="5113374" y="965433"/>
                      <a:pt x="5063568" y="980618"/>
                    </a:cubicBezTo>
                    <a:cubicBezTo>
                      <a:pt x="5035022" y="989729"/>
                      <a:pt x="5013763" y="975759"/>
                      <a:pt x="4994934" y="953893"/>
                    </a:cubicBezTo>
                    <a:cubicBezTo>
                      <a:pt x="4758056" y="679965"/>
                      <a:pt x="4520571" y="406643"/>
                      <a:pt x="4282478" y="132715"/>
                    </a:cubicBezTo>
                    <a:cubicBezTo>
                      <a:pt x="4277011" y="126641"/>
                      <a:pt x="4271545" y="120567"/>
                      <a:pt x="4264256" y="113886"/>
                    </a:cubicBezTo>
                    <a:cubicBezTo>
                      <a:pt x="4195622" y="190416"/>
                      <a:pt x="4128203" y="265124"/>
                      <a:pt x="4058354" y="343476"/>
                    </a:cubicBezTo>
                    <a:cubicBezTo>
                      <a:pt x="4156142" y="355016"/>
                      <a:pt x="4249072" y="366556"/>
                      <a:pt x="4342001" y="377489"/>
                    </a:cubicBezTo>
                    <a:cubicBezTo>
                      <a:pt x="4335320" y="381741"/>
                      <a:pt x="4328638" y="383563"/>
                      <a:pt x="4321957" y="384170"/>
                    </a:cubicBezTo>
                    <a:cubicBezTo>
                      <a:pt x="4215666" y="396925"/>
                      <a:pt x="4108159" y="409073"/>
                      <a:pt x="4001868" y="423043"/>
                    </a:cubicBezTo>
                    <a:cubicBezTo>
                      <a:pt x="3990935" y="424258"/>
                      <a:pt x="3981217" y="432761"/>
                      <a:pt x="3970892" y="438227"/>
                    </a:cubicBezTo>
                    <a:cubicBezTo>
                      <a:pt x="3972106" y="440657"/>
                      <a:pt x="3973321" y="443086"/>
                      <a:pt x="3973928" y="445516"/>
                    </a:cubicBezTo>
                    <a:cubicBezTo>
                      <a:pt x="4071716" y="457056"/>
                      <a:pt x="4168897" y="468596"/>
                      <a:pt x="4266686" y="480744"/>
                    </a:cubicBezTo>
                    <a:cubicBezTo>
                      <a:pt x="4263649" y="483781"/>
                      <a:pt x="4260612" y="484388"/>
                      <a:pt x="4257575" y="484996"/>
                    </a:cubicBezTo>
                    <a:cubicBezTo>
                      <a:pt x="4142780" y="498965"/>
                      <a:pt x="4027378" y="512328"/>
                      <a:pt x="3911976" y="526905"/>
                    </a:cubicBezTo>
                    <a:cubicBezTo>
                      <a:pt x="3901043" y="528120"/>
                      <a:pt x="3890717" y="534193"/>
                      <a:pt x="3880392" y="537838"/>
                    </a:cubicBezTo>
                    <a:cubicBezTo>
                      <a:pt x="3880999" y="540875"/>
                      <a:pt x="3881607" y="542697"/>
                      <a:pt x="3882214" y="545734"/>
                    </a:cubicBezTo>
                    <a:cubicBezTo>
                      <a:pt x="3983646" y="557881"/>
                      <a:pt x="4085079" y="570029"/>
                      <a:pt x="4186511" y="582784"/>
                    </a:cubicBezTo>
                    <a:cubicBezTo>
                      <a:pt x="4164646" y="588858"/>
                      <a:pt x="4142780" y="591287"/>
                      <a:pt x="4121522" y="593717"/>
                    </a:cubicBezTo>
                    <a:cubicBezTo>
                      <a:pt x="4018874" y="605864"/>
                      <a:pt x="3915620" y="616797"/>
                      <a:pt x="3812973" y="629552"/>
                    </a:cubicBezTo>
                    <a:cubicBezTo>
                      <a:pt x="3803862" y="630767"/>
                      <a:pt x="3795966" y="638055"/>
                      <a:pt x="3787463" y="642307"/>
                    </a:cubicBezTo>
                    <a:cubicBezTo>
                      <a:pt x="3788677" y="644737"/>
                      <a:pt x="3788677" y="646559"/>
                      <a:pt x="3789892" y="648988"/>
                    </a:cubicBezTo>
                    <a:cubicBezTo>
                      <a:pt x="3886466" y="660528"/>
                      <a:pt x="3981824" y="672069"/>
                      <a:pt x="4078398" y="683609"/>
                    </a:cubicBezTo>
                    <a:cubicBezTo>
                      <a:pt x="4060784" y="689683"/>
                      <a:pt x="4043170" y="691505"/>
                      <a:pt x="4026163" y="693934"/>
                    </a:cubicBezTo>
                    <a:cubicBezTo>
                      <a:pt x="3926553" y="706082"/>
                      <a:pt x="3826335" y="717622"/>
                      <a:pt x="3726725" y="730377"/>
                    </a:cubicBezTo>
                    <a:cubicBezTo>
                      <a:pt x="3716399" y="731592"/>
                      <a:pt x="3707288" y="738880"/>
                      <a:pt x="3697570" y="743132"/>
                    </a:cubicBezTo>
                    <a:cubicBezTo>
                      <a:pt x="3698785" y="745562"/>
                      <a:pt x="3699393" y="747991"/>
                      <a:pt x="3700607" y="750421"/>
                    </a:cubicBezTo>
                    <a:cubicBezTo>
                      <a:pt x="3797181" y="761961"/>
                      <a:pt x="3894361" y="773501"/>
                      <a:pt x="3990935" y="785041"/>
                    </a:cubicBezTo>
                    <a:cubicBezTo>
                      <a:pt x="3985468" y="789900"/>
                      <a:pt x="3979395" y="791115"/>
                      <a:pt x="3973928" y="791723"/>
                    </a:cubicBezTo>
                    <a:cubicBezTo>
                      <a:pt x="3861563" y="805085"/>
                      <a:pt x="3747983" y="818447"/>
                      <a:pt x="3635618" y="831810"/>
                    </a:cubicBezTo>
                    <a:cubicBezTo>
                      <a:pt x="3616789" y="834239"/>
                      <a:pt x="3608285" y="844565"/>
                      <a:pt x="3600390" y="860964"/>
                    </a:cubicBezTo>
                    <a:cubicBezTo>
                      <a:pt x="3701822" y="873111"/>
                      <a:pt x="3800825" y="884652"/>
                      <a:pt x="3899828" y="896799"/>
                    </a:cubicBezTo>
                    <a:cubicBezTo>
                      <a:pt x="3897398" y="901658"/>
                      <a:pt x="3894969" y="902873"/>
                      <a:pt x="3892539" y="902873"/>
                    </a:cubicBezTo>
                    <a:cubicBezTo>
                      <a:pt x="3781996" y="915628"/>
                      <a:pt x="3671453" y="930813"/>
                      <a:pt x="3560910" y="940531"/>
                    </a:cubicBezTo>
                    <a:cubicBezTo>
                      <a:pt x="3522645" y="943568"/>
                      <a:pt x="3500779" y="961789"/>
                      <a:pt x="3480736" y="993373"/>
                    </a:cubicBezTo>
                    <a:cubicBezTo>
                      <a:pt x="3585205" y="1006128"/>
                      <a:pt x="3688460" y="1018275"/>
                      <a:pt x="3791107" y="1030423"/>
                    </a:cubicBezTo>
                    <a:cubicBezTo>
                      <a:pt x="3771671" y="1035282"/>
                      <a:pt x="3752842" y="1038319"/>
                      <a:pt x="3733406" y="1040748"/>
                    </a:cubicBezTo>
                    <a:cubicBezTo>
                      <a:pt x="3625900" y="1052896"/>
                      <a:pt x="3518393" y="1064436"/>
                      <a:pt x="3410887" y="1077191"/>
                    </a:cubicBezTo>
                    <a:cubicBezTo>
                      <a:pt x="3403598" y="1078406"/>
                      <a:pt x="3397524" y="1084480"/>
                      <a:pt x="3391451" y="1088731"/>
                    </a:cubicBezTo>
                    <a:cubicBezTo>
                      <a:pt x="3392666" y="1090554"/>
                      <a:pt x="3393273" y="1091768"/>
                      <a:pt x="3394488" y="1093590"/>
                    </a:cubicBezTo>
                    <a:cubicBezTo>
                      <a:pt x="3494098" y="1105131"/>
                      <a:pt x="3593708" y="1117278"/>
                      <a:pt x="3695748" y="1129426"/>
                    </a:cubicBezTo>
                    <a:cubicBezTo>
                      <a:pt x="3691497" y="1132463"/>
                      <a:pt x="3690889" y="1134285"/>
                      <a:pt x="3689067" y="1134285"/>
                    </a:cubicBezTo>
                    <a:cubicBezTo>
                      <a:pt x="3567591" y="1148862"/>
                      <a:pt x="3446723" y="1162832"/>
                      <a:pt x="3324639" y="1177409"/>
                    </a:cubicBezTo>
                    <a:cubicBezTo>
                      <a:pt x="3316743" y="1178624"/>
                      <a:pt x="3309454" y="1183483"/>
                      <a:pt x="3301558" y="1186520"/>
                    </a:cubicBezTo>
                    <a:cubicBezTo>
                      <a:pt x="3302773" y="1188949"/>
                      <a:pt x="3302773" y="1190771"/>
                      <a:pt x="3303988" y="1193201"/>
                    </a:cubicBezTo>
                    <a:cubicBezTo>
                      <a:pt x="3403598" y="1205349"/>
                      <a:pt x="3502601" y="1216889"/>
                      <a:pt x="3602212" y="1229036"/>
                    </a:cubicBezTo>
                    <a:cubicBezTo>
                      <a:pt x="3478914" y="1247865"/>
                      <a:pt x="3355615" y="1261835"/>
                      <a:pt x="3232925" y="1276412"/>
                    </a:cubicBezTo>
                    <a:cubicBezTo>
                      <a:pt x="3228066" y="1277019"/>
                      <a:pt x="3221992" y="1278841"/>
                      <a:pt x="3218347" y="1281271"/>
                    </a:cubicBezTo>
                    <a:cubicBezTo>
                      <a:pt x="3178260" y="1312247"/>
                      <a:pt x="3163683" y="1310425"/>
                      <a:pt x="3132099" y="1270945"/>
                    </a:cubicBezTo>
                    <a:cubicBezTo>
                      <a:pt x="3054962" y="1174979"/>
                      <a:pt x="2978432" y="1079621"/>
                      <a:pt x="2901902" y="983655"/>
                    </a:cubicBezTo>
                    <a:cubicBezTo>
                      <a:pt x="2851490" y="920487"/>
                      <a:pt x="2801077" y="857927"/>
                      <a:pt x="2748843" y="792330"/>
                    </a:cubicBezTo>
                    <a:cubicBezTo>
                      <a:pt x="2706326" y="829380"/>
                      <a:pt x="2665024" y="864608"/>
                      <a:pt x="2620078" y="903480"/>
                    </a:cubicBezTo>
                    <a:cubicBezTo>
                      <a:pt x="2688712" y="914413"/>
                      <a:pt x="2751272" y="924739"/>
                      <a:pt x="2813225" y="934457"/>
                    </a:cubicBezTo>
                    <a:cubicBezTo>
                      <a:pt x="2725155" y="952678"/>
                      <a:pt x="2637692" y="965433"/>
                      <a:pt x="2550229" y="980618"/>
                    </a:cubicBezTo>
                    <a:cubicBezTo>
                      <a:pt x="2532008" y="983655"/>
                      <a:pt x="2515001" y="995802"/>
                      <a:pt x="2497387" y="1003091"/>
                    </a:cubicBezTo>
                    <a:cubicBezTo>
                      <a:pt x="2498602" y="1006128"/>
                      <a:pt x="2498602" y="1009165"/>
                      <a:pt x="2499817" y="1012202"/>
                    </a:cubicBezTo>
                    <a:cubicBezTo>
                      <a:pt x="2564199" y="1022527"/>
                      <a:pt x="2628581" y="1032852"/>
                      <a:pt x="2693571" y="1043178"/>
                    </a:cubicBezTo>
                    <a:cubicBezTo>
                      <a:pt x="2603679" y="1060792"/>
                      <a:pt x="2515001" y="1076584"/>
                      <a:pt x="2425109" y="1088124"/>
                    </a:cubicBezTo>
                    <a:cubicBezTo>
                      <a:pt x="2387451" y="1092983"/>
                      <a:pt x="2371052" y="1121530"/>
                      <a:pt x="2341290" y="1143396"/>
                    </a:cubicBezTo>
                    <a:cubicBezTo>
                      <a:pt x="2414783" y="1154936"/>
                      <a:pt x="2480988" y="1165261"/>
                      <a:pt x="2550229" y="1176194"/>
                    </a:cubicBezTo>
                    <a:cubicBezTo>
                      <a:pt x="2546585" y="1179231"/>
                      <a:pt x="2545370" y="1180446"/>
                      <a:pt x="2544155" y="1180446"/>
                    </a:cubicBezTo>
                    <a:cubicBezTo>
                      <a:pt x="2452441" y="1195023"/>
                      <a:pt x="2361334" y="1209600"/>
                      <a:pt x="2269620" y="1223570"/>
                    </a:cubicBezTo>
                    <a:cubicBezTo>
                      <a:pt x="2261724" y="1224785"/>
                      <a:pt x="2250791" y="1222355"/>
                      <a:pt x="2245324" y="1226607"/>
                    </a:cubicBezTo>
                    <a:cubicBezTo>
                      <a:pt x="2225888" y="1240576"/>
                      <a:pt x="2208882" y="1257583"/>
                      <a:pt x="2187016" y="1275805"/>
                    </a:cubicBezTo>
                    <a:cubicBezTo>
                      <a:pt x="2259901" y="1287345"/>
                      <a:pt x="2327928" y="1298278"/>
                      <a:pt x="2395347" y="1308603"/>
                    </a:cubicBezTo>
                    <a:cubicBezTo>
                      <a:pt x="2324284" y="1323788"/>
                      <a:pt x="2253828" y="1337757"/>
                      <a:pt x="2182764" y="1344439"/>
                    </a:cubicBezTo>
                    <a:cubicBezTo>
                      <a:pt x="2118989" y="1349905"/>
                      <a:pt x="2064325" y="1367519"/>
                      <a:pt x="2021201" y="1416717"/>
                    </a:cubicBezTo>
                    <a:cubicBezTo>
                      <a:pt x="2006017" y="1433723"/>
                      <a:pt x="1985973" y="1434938"/>
                      <a:pt x="1965322" y="1426435"/>
                    </a:cubicBezTo>
                    <a:cubicBezTo>
                      <a:pt x="1935560" y="1414895"/>
                      <a:pt x="1905799" y="1403354"/>
                      <a:pt x="1876037" y="1392422"/>
                    </a:cubicBezTo>
                    <a:cubicBezTo>
                      <a:pt x="1842631" y="1379667"/>
                      <a:pt x="1830484" y="1384526"/>
                      <a:pt x="1814084" y="1419146"/>
                    </a:cubicBezTo>
                    <a:cubicBezTo>
                      <a:pt x="1880896" y="1430079"/>
                      <a:pt x="1947101" y="1440405"/>
                      <a:pt x="2013912" y="1450123"/>
                    </a:cubicBezTo>
                    <a:cubicBezTo>
                      <a:pt x="2010268" y="1454374"/>
                      <a:pt x="2006624" y="1455589"/>
                      <a:pt x="2002980" y="1456196"/>
                    </a:cubicBezTo>
                    <a:cubicBezTo>
                      <a:pt x="1920983" y="1468951"/>
                      <a:pt x="1838380" y="1481099"/>
                      <a:pt x="1756383" y="1495069"/>
                    </a:cubicBezTo>
                    <a:cubicBezTo>
                      <a:pt x="1740591" y="1498106"/>
                      <a:pt x="1726622" y="1507824"/>
                      <a:pt x="1710830" y="1513898"/>
                    </a:cubicBezTo>
                    <a:cubicBezTo>
                      <a:pt x="1699897" y="1518757"/>
                      <a:pt x="1687749" y="1523616"/>
                      <a:pt x="1676209" y="1524830"/>
                    </a:cubicBezTo>
                    <a:cubicBezTo>
                      <a:pt x="1658595" y="1526653"/>
                      <a:pt x="1640374" y="1524830"/>
                      <a:pt x="1622152" y="1526045"/>
                    </a:cubicBezTo>
                    <a:cubicBezTo>
                      <a:pt x="1616686" y="1526045"/>
                      <a:pt x="1608790" y="1527260"/>
                      <a:pt x="1605146" y="1530904"/>
                    </a:cubicBezTo>
                    <a:cubicBezTo>
                      <a:pt x="1588746" y="1549126"/>
                      <a:pt x="1573562" y="1567954"/>
                      <a:pt x="1555948" y="1589820"/>
                    </a:cubicBezTo>
                    <a:cubicBezTo>
                      <a:pt x="1630048" y="1601360"/>
                      <a:pt x="1699290" y="1612901"/>
                      <a:pt x="1768531" y="1623226"/>
                    </a:cubicBezTo>
                    <a:cubicBezTo>
                      <a:pt x="1687749" y="1640233"/>
                      <a:pt x="1607575" y="1656024"/>
                      <a:pt x="1526794" y="1664528"/>
                    </a:cubicBezTo>
                    <a:cubicBezTo>
                      <a:pt x="1483062" y="1668779"/>
                      <a:pt x="1469092" y="1699148"/>
                      <a:pt x="1444797" y="1728303"/>
                    </a:cubicBezTo>
                    <a:cubicBezTo>
                      <a:pt x="1526794" y="1741058"/>
                      <a:pt x="1604538" y="1753205"/>
                      <a:pt x="1682890" y="1765960"/>
                    </a:cubicBezTo>
                    <a:cubicBezTo>
                      <a:pt x="1633085" y="1777501"/>
                      <a:pt x="1582673" y="1785397"/>
                      <a:pt x="1532867" y="1792685"/>
                    </a:cubicBezTo>
                    <a:cubicBezTo>
                      <a:pt x="1489136" y="1799366"/>
                      <a:pt x="1445405" y="1808477"/>
                      <a:pt x="1401066" y="1811514"/>
                    </a:cubicBezTo>
                    <a:cubicBezTo>
                      <a:pt x="1381630" y="1812729"/>
                      <a:pt x="1370089" y="1818195"/>
                      <a:pt x="1359157" y="1832772"/>
                    </a:cubicBezTo>
                    <a:cubicBezTo>
                      <a:pt x="1336076" y="1862534"/>
                      <a:pt x="1311781" y="1890473"/>
                      <a:pt x="1289308" y="1920235"/>
                    </a:cubicBezTo>
                    <a:cubicBezTo>
                      <a:pt x="1275338" y="1939064"/>
                      <a:pt x="1258332" y="1949389"/>
                      <a:pt x="1234644" y="1949997"/>
                    </a:cubicBezTo>
                    <a:cubicBezTo>
                      <a:pt x="1217637" y="1951211"/>
                      <a:pt x="1201238" y="1956070"/>
                      <a:pt x="1184839" y="1959715"/>
                    </a:cubicBezTo>
                    <a:cubicBezTo>
                      <a:pt x="1185446" y="1961537"/>
                      <a:pt x="1185446" y="1963359"/>
                      <a:pt x="1186053" y="1965181"/>
                    </a:cubicBezTo>
                    <a:cubicBezTo>
                      <a:pt x="1236466" y="1973077"/>
                      <a:pt x="1286878" y="1981580"/>
                      <a:pt x="1337898" y="1989476"/>
                    </a:cubicBezTo>
                    <a:cubicBezTo>
                      <a:pt x="1246791" y="2007090"/>
                      <a:pt x="1155684" y="2022882"/>
                      <a:pt x="1063970" y="2034422"/>
                    </a:cubicBezTo>
                    <a:cubicBezTo>
                      <a:pt x="1027527" y="2039281"/>
                      <a:pt x="1008698" y="2065399"/>
                      <a:pt x="983188" y="2085442"/>
                    </a:cubicBezTo>
                    <a:cubicBezTo>
                      <a:pt x="1050000" y="2096375"/>
                      <a:pt x="1116812" y="2106701"/>
                      <a:pt x="1183624" y="2117633"/>
                    </a:cubicBezTo>
                    <a:cubicBezTo>
                      <a:pt x="1099805" y="2135248"/>
                      <a:pt x="1016594" y="2148610"/>
                      <a:pt x="933990" y="2160757"/>
                    </a:cubicBezTo>
                    <a:cubicBezTo>
                      <a:pt x="916984" y="2163187"/>
                      <a:pt x="906051" y="2169868"/>
                      <a:pt x="896333" y="2183838"/>
                    </a:cubicBezTo>
                    <a:cubicBezTo>
                      <a:pt x="861105" y="2232428"/>
                      <a:pt x="825269" y="2279804"/>
                      <a:pt x="788219" y="2327180"/>
                    </a:cubicBezTo>
                    <a:cubicBezTo>
                      <a:pt x="763924" y="2358763"/>
                      <a:pt x="728696" y="2356334"/>
                      <a:pt x="708045" y="2322928"/>
                    </a:cubicBezTo>
                    <a:cubicBezTo>
                      <a:pt x="697112" y="2305314"/>
                      <a:pt x="686179" y="2287093"/>
                      <a:pt x="673424" y="2266442"/>
                    </a:cubicBezTo>
                    <a:cubicBezTo>
                      <a:pt x="644270" y="2304099"/>
                      <a:pt x="615723" y="2339935"/>
                      <a:pt x="585354" y="2378807"/>
                    </a:cubicBezTo>
                    <a:cubicBezTo>
                      <a:pt x="660669" y="2390347"/>
                      <a:pt x="730518" y="2401887"/>
                      <a:pt x="799759" y="2412820"/>
                    </a:cubicBezTo>
                    <a:cubicBezTo>
                      <a:pt x="721407" y="2428612"/>
                      <a:pt x="644270" y="2443797"/>
                      <a:pt x="566525" y="2451693"/>
                    </a:cubicBezTo>
                    <a:cubicBezTo>
                      <a:pt x="522794" y="2455944"/>
                      <a:pt x="502143" y="2482062"/>
                      <a:pt x="480277" y="2516075"/>
                    </a:cubicBezTo>
                    <a:cubicBezTo>
                      <a:pt x="552556" y="2527615"/>
                      <a:pt x="623012" y="2539155"/>
                      <a:pt x="692861" y="2549481"/>
                    </a:cubicBezTo>
                    <a:cubicBezTo>
                      <a:pt x="688001" y="2554340"/>
                      <a:pt x="683750" y="2555555"/>
                      <a:pt x="679498" y="2556162"/>
                    </a:cubicBezTo>
                    <a:cubicBezTo>
                      <a:pt x="597502" y="2568917"/>
                      <a:pt x="514898" y="2581672"/>
                      <a:pt x="432902" y="2595034"/>
                    </a:cubicBezTo>
                    <a:cubicBezTo>
                      <a:pt x="425613" y="2596249"/>
                      <a:pt x="415895" y="2597464"/>
                      <a:pt x="411643" y="2602323"/>
                    </a:cubicBezTo>
                    <a:cubicBezTo>
                      <a:pt x="394637" y="2621152"/>
                      <a:pt x="380060" y="2641803"/>
                      <a:pt x="361838" y="2665490"/>
                    </a:cubicBezTo>
                    <a:cubicBezTo>
                      <a:pt x="437153" y="2677638"/>
                      <a:pt x="508824" y="2688571"/>
                      <a:pt x="579888" y="2700111"/>
                    </a:cubicBezTo>
                    <a:cubicBezTo>
                      <a:pt x="575029" y="2704970"/>
                      <a:pt x="569562" y="2706185"/>
                      <a:pt x="564703" y="2707400"/>
                    </a:cubicBezTo>
                    <a:cubicBezTo>
                      <a:pt x="488781" y="2719547"/>
                      <a:pt x="412858" y="2734732"/>
                      <a:pt x="336328" y="2742020"/>
                    </a:cubicBezTo>
                    <a:cubicBezTo>
                      <a:pt x="286523" y="2746879"/>
                      <a:pt x="274983" y="2783930"/>
                      <a:pt x="246436" y="2814299"/>
                    </a:cubicBezTo>
                    <a:cubicBezTo>
                      <a:pt x="326003" y="2827054"/>
                      <a:pt x="400103" y="2838594"/>
                      <a:pt x="474811" y="2850134"/>
                    </a:cubicBezTo>
                    <a:cubicBezTo>
                      <a:pt x="384919" y="2868963"/>
                      <a:pt x="296241" y="2884755"/>
                      <a:pt x="206956" y="2895080"/>
                    </a:cubicBezTo>
                    <a:cubicBezTo>
                      <a:pt x="175373" y="2898724"/>
                      <a:pt x="165047" y="2918161"/>
                      <a:pt x="151077" y="2938812"/>
                    </a:cubicBezTo>
                    <a:cubicBezTo>
                      <a:pt x="154114" y="2940026"/>
                      <a:pt x="155936" y="2941241"/>
                      <a:pt x="157151" y="2941241"/>
                    </a:cubicBezTo>
                    <a:cubicBezTo>
                      <a:pt x="380667" y="2941241"/>
                      <a:pt x="604790" y="2941848"/>
                      <a:pt x="828306" y="2941241"/>
                    </a:cubicBezTo>
                    <a:cubicBezTo>
                      <a:pt x="837417" y="2941241"/>
                      <a:pt x="846528" y="2935775"/>
                      <a:pt x="855638" y="2932130"/>
                    </a:cubicBezTo>
                    <a:cubicBezTo>
                      <a:pt x="855031" y="2930308"/>
                      <a:pt x="854424" y="2929093"/>
                      <a:pt x="853816" y="2927271"/>
                    </a:cubicBezTo>
                    <a:cubicBezTo>
                      <a:pt x="843491" y="2926664"/>
                      <a:pt x="833165" y="2926056"/>
                      <a:pt x="820410" y="2925449"/>
                    </a:cubicBezTo>
                    <a:cubicBezTo>
                      <a:pt x="841669" y="2909050"/>
                      <a:pt x="859890" y="2895080"/>
                      <a:pt x="883578" y="2876251"/>
                    </a:cubicBezTo>
                    <a:cubicBezTo>
                      <a:pt x="860497" y="2876251"/>
                      <a:pt x="845313" y="2876251"/>
                      <a:pt x="827092" y="2876251"/>
                    </a:cubicBezTo>
                    <a:cubicBezTo>
                      <a:pt x="848350" y="2858637"/>
                      <a:pt x="867786" y="2841631"/>
                      <a:pt x="889652" y="2823409"/>
                    </a:cubicBezTo>
                    <a:cubicBezTo>
                      <a:pt x="878719" y="2818550"/>
                      <a:pt x="874467" y="2816121"/>
                      <a:pt x="870823" y="2814299"/>
                    </a:cubicBezTo>
                    <a:cubicBezTo>
                      <a:pt x="881756" y="2797292"/>
                      <a:pt x="892689" y="2780893"/>
                      <a:pt x="904229" y="2762671"/>
                    </a:cubicBezTo>
                    <a:cubicBezTo>
                      <a:pt x="894511" y="2759634"/>
                      <a:pt x="889044" y="2757812"/>
                      <a:pt x="883578" y="2755990"/>
                    </a:cubicBezTo>
                    <a:cubicBezTo>
                      <a:pt x="899370" y="2734732"/>
                      <a:pt x="915162" y="2714688"/>
                      <a:pt x="932776" y="2691000"/>
                    </a:cubicBezTo>
                    <a:cubicBezTo>
                      <a:pt x="918806" y="2691000"/>
                      <a:pt x="911517" y="2691000"/>
                      <a:pt x="903014" y="2691000"/>
                    </a:cubicBezTo>
                    <a:cubicBezTo>
                      <a:pt x="913947" y="2675816"/>
                      <a:pt x="924880" y="2661239"/>
                      <a:pt x="938242" y="2643017"/>
                    </a:cubicBezTo>
                    <a:cubicBezTo>
                      <a:pt x="923058" y="2644232"/>
                      <a:pt x="913947" y="2646054"/>
                      <a:pt x="903014" y="2646662"/>
                    </a:cubicBezTo>
                    <a:cubicBezTo>
                      <a:pt x="936420" y="2619937"/>
                      <a:pt x="940064" y="2578028"/>
                      <a:pt x="961930" y="2546444"/>
                    </a:cubicBezTo>
                    <a:cubicBezTo>
                      <a:pt x="957071" y="2544622"/>
                      <a:pt x="952819" y="2543407"/>
                      <a:pt x="953427" y="2543407"/>
                    </a:cubicBezTo>
                    <a:cubicBezTo>
                      <a:pt x="970433" y="2511216"/>
                      <a:pt x="986832" y="2480239"/>
                      <a:pt x="1000802" y="2454122"/>
                    </a:cubicBezTo>
                    <a:cubicBezTo>
                      <a:pt x="1026920" y="2491172"/>
                      <a:pt x="1054859" y="2531259"/>
                      <a:pt x="1082799" y="2571347"/>
                    </a:cubicBezTo>
                    <a:cubicBezTo>
                      <a:pt x="1080369" y="2571347"/>
                      <a:pt x="1074903" y="2571347"/>
                      <a:pt x="1063970" y="2571347"/>
                    </a:cubicBezTo>
                    <a:cubicBezTo>
                      <a:pt x="1078547" y="2588353"/>
                      <a:pt x="1090695" y="2602323"/>
                      <a:pt x="1103450" y="2616900"/>
                    </a:cubicBezTo>
                    <a:cubicBezTo>
                      <a:pt x="1097983" y="2618115"/>
                      <a:pt x="1092517" y="2618722"/>
                      <a:pt x="1085228" y="2620544"/>
                    </a:cubicBezTo>
                    <a:cubicBezTo>
                      <a:pt x="1098591" y="2636943"/>
                      <a:pt x="1110738" y="2651521"/>
                      <a:pt x="1125315" y="2667920"/>
                    </a:cubicBezTo>
                    <a:cubicBezTo>
                      <a:pt x="1111953" y="2664883"/>
                      <a:pt x="1101020" y="2663061"/>
                      <a:pt x="1085836" y="2660024"/>
                    </a:cubicBezTo>
                    <a:cubicBezTo>
                      <a:pt x="1097983" y="2677031"/>
                      <a:pt x="1107701" y="2691000"/>
                      <a:pt x="1118027" y="2704970"/>
                    </a:cubicBezTo>
                    <a:cubicBezTo>
                      <a:pt x="1111953" y="2706185"/>
                      <a:pt x="1107094" y="2708007"/>
                      <a:pt x="1099198" y="2709829"/>
                    </a:cubicBezTo>
                    <a:cubicBezTo>
                      <a:pt x="1111345" y="2725621"/>
                      <a:pt x="1122278" y="2740806"/>
                      <a:pt x="1133211" y="2755383"/>
                    </a:cubicBezTo>
                    <a:cubicBezTo>
                      <a:pt x="1125315" y="2756597"/>
                      <a:pt x="1119241" y="2758420"/>
                      <a:pt x="1110131" y="2760242"/>
                    </a:cubicBezTo>
                    <a:cubicBezTo>
                      <a:pt x="1127745" y="2779071"/>
                      <a:pt x="1143537" y="2795470"/>
                      <a:pt x="1161151" y="2814299"/>
                    </a:cubicBezTo>
                    <a:cubicBezTo>
                      <a:pt x="1150218" y="2814299"/>
                      <a:pt x="1143537" y="2814299"/>
                      <a:pt x="1133819" y="2814299"/>
                    </a:cubicBezTo>
                    <a:cubicBezTo>
                      <a:pt x="1144144" y="2827054"/>
                      <a:pt x="1152647" y="2837379"/>
                      <a:pt x="1162365" y="2849527"/>
                    </a:cubicBezTo>
                    <a:cubicBezTo>
                      <a:pt x="1189698" y="2820980"/>
                      <a:pt x="1227355" y="2808225"/>
                      <a:pt x="1246184" y="2769352"/>
                    </a:cubicBezTo>
                    <a:cubicBezTo>
                      <a:pt x="1235251" y="2768138"/>
                      <a:pt x="1228570" y="2767530"/>
                      <a:pt x="1223103" y="2766316"/>
                    </a:cubicBezTo>
                    <a:cubicBezTo>
                      <a:pt x="1238895" y="2743235"/>
                      <a:pt x="1254080" y="2720762"/>
                      <a:pt x="1271086" y="2695252"/>
                    </a:cubicBezTo>
                    <a:cubicBezTo>
                      <a:pt x="1256509" y="2692215"/>
                      <a:pt x="1248613" y="2690393"/>
                      <a:pt x="1240717" y="2688571"/>
                    </a:cubicBezTo>
                    <a:cubicBezTo>
                      <a:pt x="1261976" y="2660024"/>
                      <a:pt x="1283841" y="2632085"/>
                      <a:pt x="1308744" y="2599286"/>
                    </a:cubicBezTo>
                    <a:cubicBezTo>
                      <a:pt x="1289308" y="2601108"/>
                      <a:pt x="1277768" y="2601716"/>
                      <a:pt x="1265620" y="2602930"/>
                    </a:cubicBezTo>
                    <a:cubicBezTo>
                      <a:pt x="1282627" y="2581065"/>
                      <a:pt x="1297204" y="2561021"/>
                      <a:pt x="1315425" y="2536119"/>
                    </a:cubicBezTo>
                    <a:cubicBezTo>
                      <a:pt x="1294167" y="2539155"/>
                      <a:pt x="1280805" y="2540978"/>
                      <a:pt x="1264405" y="2543407"/>
                    </a:cubicBezTo>
                    <a:cubicBezTo>
                      <a:pt x="1282627" y="2522756"/>
                      <a:pt x="1298419" y="2505142"/>
                      <a:pt x="1313603" y="2486313"/>
                    </a:cubicBezTo>
                    <a:cubicBezTo>
                      <a:pt x="1317247" y="2481454"/>
                      <a:pt x="1316033" y="2473558"/>
                      <a:pt x="1316640" y="2466270"/>
                    </a:cubicBezTo>
                    <a:cubicBezTo>
                      <a:pt x="1315425" y="2465662"/>
                      <a:pt x="1313603" y="2465055"/>
                      <a:pt x="1311781" y="2465055"/>
                    </a:cubicBezTo>
                    <a:cubicBezTo>
                      <a:pt x="1323321" y="2446226"/>
                      <a:pt x="1334861" y="2427397"/>
                      <a:pt x="1350653" y="2403102"/>
                    </a:cubicBezTo>
                    <a:cubicBezTo>
                      <a:pt x="1335469" y="2407961"/>
                      <a:pt x="1328180" y="2410391"/>
                      <a:pt x="1321499" y="2412213"/>
                    </a:cubicBezTo>
                    <a:cubicBezTo>
                      <a:pt x="1360979" y="2375770"/>
                      <a:pt x="1384059" y="2330217"/>
                      <a:pt x="1398029" y="2278589"/>
                    </a:cubicBezTo>
                    <a:cubicBezTo>
                      <a:pt x="1411999" y="2323535"/>
                      <a:pt x="1439938" y="2355119"/>
                      <a:pt x="1470307" y="2385488"/>
                    </a:cubicBezTo>
                    <a:cubicBezTo>
                      <a:pt x="1473344" y="2388525"/>
                      <a:pt x="1473344" y="2395814"/>
                      <a:pt x="1475166" y="2407961"/>
                    </a:cubicBezTo>
                    <a:cubicBezTo>
                      <a:pt x="1484277" y="2415857"/>
                      <a:pt x="1498854" y="2429220"/>
                      <a:pt x="1517075" y="2446226"/>
                    </a:cubicBezTo>
                    <a:cubicBezTo>
                      <a:pt x="1503713" y="2444404"/>
                      <a:pt x="1495210" y="2443189"/>
                      <a:pt x="1479418" y="2440760"/>
                    </a:cubicBezTo>
                    <a:cubicBezTo>
                      <a:pt x="1500069" y="2465055"/>
                      <a:pt x="1517075" y="2483884"/>
                      <a:pt x="1535297" y="2505750"/>
                    </a:cubicBezTo>
                    <a:cubicBezTo>
                      <a:pt x="1525579" y="2505750"/>
                      <a:pt x="1518290" y="2505750"/>
                      <a:pt x="1506750" y="2505750"/>
                    </a:cubicBezTo>
                    <a:cubicBezTo>
                      <a:pt x="1526794" y="2529437"/>
                      <a:pt x="1544408" y="2549481"/>
                      <a:pt x="1562629" y="2571347"/>
                    </a:cubicBezTo>
                    <a:cubicBezTo>
                      <a:pt x="1545015" y="2567702"/>
                      <a:pt x="1529223" y="2564058"/>
                      <a:pt x="1508572" y="2560414"/>
                    </a:cubicBezTo>
                    <a:cubicBezTo>
                      <a:pt x="1525579" y="2584102"/>
                      <a:pt x="1539548" y="2602930"/>
                      <a:pt x="1553518" y="2622366"/>
                    </a:cubicBezTo>
                    <a:cubicBezTo>
                      <a:pt x="1544408" y="2623581"/>
                      <a:pt x="1537119" y="2624189"/>
                      <a:pt x="1524971" y="2625403"/>
                    </a:cubicBezTo>
                    <a:cubicBezTo>
                      <a:pt x="1541978" y="2647269"/>
                      <a:pt x="1556555" y="2666705"/>
                      <a:pt x="1572954" y="2687964"/>
                    </a:cubicBezTo>
                    <a:cubicBezTo>
                      <a:pt x="1562022" y="2689178"/>
                      <a:pt x="1552911" y="2689786"/>
                      <a:pt x="1538334" y="2691608"/>
                    </a:cubicBezTo>
                    <a:cubicBezTo>
                      <a:pt x="1565059" y="2717118"/>
                      <a:pt x="1587531" y="2738376"/>
                      <a:pt x="1612434" y="2762671"/>
                    </a:cubicBezTo>
                    <a:cubicBezTo>
                      <a:pt x="1627619" y="2727443"/>
                      <a:pt x="1642196" y="2693430"/>
                      <a:pt x="1659202" y="2655772"/>
                    </a:cubicBezTo>
                    <a:cubicBezTo>
                      <a:pt x="1682890" y="2700718"/>
                      <a:pt x="1704756" y="2740806"/>
                      <a:pt x="1727229" y="2783322"/>
                    </a:cubicBezTo>
                    <a:cubicBezTo>
                      <a:pt x="1721155" y="2783930"/>
                      <a:pt x="1716296" y="2784537"/>
                      <a:pt x="1711437" y="2784537"/>
                    </a:cubicBezTo>
                    <a:cubicBezTo>
                      <a:pt x="1722370" y="2814299"/>
                      <a:pt x="1732088" y="2842846"/>
                      <a:pt x="1742413" y="2870785"/>
                    </a:cubicBezTo>
                    <a:cubicBezTo>
                      <a:pt x="1741806" y="2871392"/>
                      <a:pt x="1741199" y="2871392"/>
                      <a:pt x="1741199" y="2872000"/>
                    </a:cubicBezTo>
                    <a:cubicBezTo>
                      <a:pt x="1746058" y="2882325"/>
                      <a:pt x="1751524" y="2892651"/>
                      <a:pt x="1756383" y="2902976"/>
                    </a:cubicBezTo>
                    <a:cubicBezTo>
                      <a:pt x="1752739" y="2904798"/>
                      <a:pt x="1749095" y="2907228"/>
                      <a:pt x="1743021" y="2910872"/>
                    </a:cubicBezTo>
                    <a:cubicBezTo>
                      <a:pt x="1762457" y="2917553"/>
                      <a:pt x="1757598" y="2943670"/>
                      <a:pt x="1782501" y="2943063"/>
                    </a:cubicBezTo>
                    <a:cubicBezTo>
                      <a:pt x="1824410" y="2941241"/>
                      <a:pt x="1866926" y="2943670"/>
                      <a:pt x="1908836" y="2941848"/>
                    </a:cubicBezTo>
                    <a:cubicBezTo>
                      <a:pt x="1919161" y="2941241"/>
                      <a:pt x="1928879" y="2933953"/>
                      <a:pt x="1938597" y="2929093"/>
                    </a:cubicBezTo>
                    <a:cubicBezTo>
                      <a:pt x="1937383" y="2927271"/>
                      <a:pt x="1936775" y="2925449"/>
                      <a:pt x="1935560" y="2923627"/>
                    </a:cubicBezTo>
                    <a:cubicBezTo>
                      <a:pt x="1920376" y="2923627"/>
                      <a:pt x="1904584" y="2923627"/>
                      <a:pt x="1887577" y="2923627"/>
                    </a:cubicBezTo>
                    <a:cubicBezTo>
                      <a:pt x="1908836" y="2905406"/>
                      <a:pt x="1927664" y="2888399"/>
                      <a:pt x="1949530" y="2869570"/>
                    </a:cubicBezTo>
                    <a:cubicBezTo>
                      <a:pt x="1938597" y="2865318"/>
                      <a:pt x="1934346" y="2862889"/>
                      <a:pt x="1930094" y="2861674"/>
                    </a:cubicBezTo>
                    <a:cubicBezTo>
                      <a:pt x="1941027" y="2844668"/>
                      <a:pt x="1951960" y="2828876"/>
                      <a:pt x="1964107" y="2810654"/>
                    </a:cubicBezTo>
                    <a:cubicBezTo>
                      <a:pt x="1953782" y="2807010"/>
                      <a:pt x="1948315" y="2805188"/>
                      <a:pt x="1942849" y="2803366"/>
                    </a:cubicBezTo>
                    <a:cubicBezTo>
                      <a:pt x="1959248" y="2782107"/>
                      <a:pt x="1974433" y="2762064"/>
                      <a:pt x="1992654" y="2738376"/>
                    </a:cubicBezTo>
                    <a:cubicBezTo>
                      <a:pt x="1979292" y="2738376"/>
                      <a:pt x="1971396" y="2738376"/>
                      <a:pt x="1962893" y="2738376"/>
                    </a:cubicBezTo>
                    <a:cubicBezTo>
                      <a:pt x="1973825" y="2723192"/>
                      <a:pt x="1984758" y="2708007"/>
                      <a:pt x="1998121" y="2689178"/>
                    </a:cubicBezTo>
                    <a:cubicBezTo>
                      <a:pt x="1982936" y="2691000"/>
                      <a:pt x="1973218" y="2692215"/>
                      <a:pt x="1964107" y="2693430"/>
                    </a:cubicBezTo>
                    <a:cubicBezTo>
                      <a:pt x="1964107" y="2691608"/>
                      <a:pt x="1964107" y="2690393"/>
                      <a:pt x="1964715" y="2690393"/>
                    </a:cubicBezTo>
                    <a:cubicBezTo>
                      <a:pt x="1998728" y="2667313"/>
                      <a:pt x="1999335" y="2624189"/>
                      <a:pt x="2023023" y="2593212"/>
                    </a:cubicBezTo>
                    <a:cubicBezTo>
                      <a:pt x="2016342" y="2591997"/>
                      <a:pt x="2012090" y="2590783"/>
                      <a:pt x="2012698" y="2590783"/>
                    </a:cubicBezTo>
                    <a:cubicBezTo>
                      <a:pt x="2029704" y="2559806"/>
                      <a:pt x="2046104" y="2528222"/>
                      <a:pt x="2060681" y="2502105"/>
                    </a:cubicBezTo>
                    <a:cubicBezTo>
                      <a:pt x="2086798" y="2536726"/>
                      <a:pt x="2115345" y="2574991"/>
                      <a:pt x="2144499" y="2613256"/>
                    </a:cubicBezTo>
                    <a:cubicBezTo>
                      <a:pt x="2145107" y="2614471"/>
                      <a:pt x="2145107" y="2615685"/>
                      <a:pt x="2145714" y="2616900"/>
                    </a:cubicBezTo>
                    <a:cubicBezTo>
                      <a:pt x="2140248" y="2617507"/>
                      <a:pt x="2134781" y="2618115"/>
                      <a:pt x="2126278" y="2618722"/>
                    </a:cubicBezTo>
                    <a:cubicBezTo>
                      <a:pt x="2140855" y="2635729"/>
                      <a:pt x="2152395" y="2649091"/>
                      <a:pt x="2165150" y="2663668"/>
                    </a:cubicBezTo>
                    <a:cubicBezTo>
                      <a:pt x="2159076" y="2664883"/>
                      <a:pt x="2154217" y="2666098"/>
                      <a:pt x="2146929" y="2667313"/>
                    </a:cubicBezTo>
                    <a:cubicBezTo>
                      <a:pt x="2160291" y="2683712"/>
                      <a:pt x="2172439" y="2697682"/>
                      <a:pt x="2186408" y="2714081"/>
                    </a:cubicBezTo>
                    <a:cubicBezTo>
                      <a:pt x="2172439" y="2711044"/>
                      <a:pt x="2162113" y="2709222"/>
                      <a:pt x="2146929" y="2706792"/>
                    </a:cubicBezTo>
                    <a:cubicBezTo>
                      <a:pt x="2159076" y="2724406"/>
                      <a:pt x="2168794" y="2737769"/>
                      <a:pt x="2179120" y="2752346"/>
                    </a:cubicBezTo>
                    <a:cubicBezTo>
                      <a:pt x="2173046" y="2753561"/>
                      <a:pt x="2168187" y="2754775"/>
                      <a:pt x="2159684" y="2755990"/>
                    </a:cubicBezTo>
                    <a:cubicBezTo>
                      <a:pt x="2171831" y="2771782"/>
                      <a:pt x="2182764" y="2786966"/>
                      <a:pt x="2193697" y="2801544"/>
                    </a:cubicBezTo>
                    <a:cubicBezTo>
                      <a:pt x="2185801" y="2803366"/>
                      <a:pt x="2179727" y="2804580"/>
                      <a:pt x="2170617" y="2806403"/>
                    </a:cubicBezTo>
                    <a:cubicBezTo>
                      <a:pt x="2188231" y="2825231"/>
                      <a:pt x="2204022" y="2841631"/>
                      <a:pt x="2221637" y="2859852"/>
                    </a:cubicBezTo>
                    <a:cubicBezTo>
                      <a:pt x="2211311" y="2859245"/>
                      <a:pt x="2204630" y="2858637"/>
                      <a:pt x="2194304" y="2858637"/>
                    </a:cubicBezTo>
                    <a:cubicBezTo>
                      <a:pt x="2207667" y="2876251"/>
                      <a:pt x="2219814" y="2891436"/>
                      <a:pt x="2233177" y="2909657"/>
                    </a:cubicBezTo>
                    <a:cubicBezTo>
                      <a:pt x="2270834" y="2881110"/>
                      <a:pt x="2307277" y="2854386"/>
                      <a:pt x="2343720" y="2827054"/>
                    </a:cubicBezTo>
                    <a:cubicBezTo>
                      <a:pt x="2342505" y="2824017"/>
                      <a:pt x="2341290" y="2820980"/>
                      <a:pt x="2340076" y="2817943"/>
                    </a:cubicBezTo>
                    <a:cubicBezTo>
                      <a:pt x="2307884" y="2820372"/>
                      <a:pt x="2275086" y="2822802"/>
                      <a:pt x="2239858" y="2825231"/>
                    </a:cubicBezTo>
                    <a:cubicBezTo>
                      <a:pt x="2271442" y="2800329"/>
                      <a:pt x="2300596" y="2778463"/>
                      <a:pt x="2328535" y="2754168"/>
                    </a:cubicBezTo>
                    <a:cubicBezTo>
                      <a:pt x="2338861" y="2745057"/>
                      <a:pt x="2345542" y="2731695"/>
                      <a:pt x="2357082" y="2716510"/>
                    </a:cubicBezTo>
                    <a:cubicBezTo>
                      <a:pt x="2338861" y="2715296"/>
                      <a:pt x="2329143" y="2714081"/>
                      <a:pt x="2319425" y="2713473"/>
                    </a:cubicBezTo>
                    <a:cubicBezTo>
                      <a:pt x="2336431" y="2691608"/>
                      <a:pt x="2354045" y="2671564"/>
                      <a:pt x="2367408" y="2649699"/>
                    </a:cubicBezTo>
                    <a:cubicBezTo>
                      <a:pt x="2389273" y="2615078"/>
                      <a:pt x="2386844" y="2612648"/>
                      <a:pt x="2347972" y="2607789"/>
                    </a:cubicBezTo>
                    <a:cubicBezTo>
                      <a:pt x="2346757" y="2607789"/>
                      <a:pt x="2346150" y="2605360"/>
                      <a:pt x="2344327" y="2602930"/>
                    </a:cubicBezTo>
                    <a:cubicBezTo>
                      <a:pt x="2380770" y="2569524"/>
                      <a:pt x="2412354" y="2531259"/>
                      <a:pt x="2436042" y="2483884"/>
                    </a:cubicBezTo>
                    <a:cubicBezTo>
                      <a:pt x="2414783" y="2485706"/>
                      <a:pt x="2398384" y="2486921"/>
                      <a:pt x="2381985" y="2488743"/>
                    </a:cubicBezTo>
                    <a:cubicBezTo>
                      <a:pt x="2405065" y="2458981"/>
                      <a:pt x="2426931" y="2431042"/>
                      <a:pt x="2448189" y="2403102"/>
                    </a:cubicBezTo>
                    <a:cubicBezTo>
                      <a:pt x="2446975" y="2401280"/>
                      <a:pt x="2445152" y="2400065"/>
                      <a:pt x="2443938" y="2398243"/>
                    </a:cubicBezTo>
                    <a:cubicBezTo>
                      <a:pt x="2422679" y="2401280"/>
                      <a:pt x="2402028" y="2405532"/>
                      <a:pt x="2380770" y="2409176"/>
                    </a:cubicBezTo>
                    <a:cubicBezTo>
                      <a:pt x="2409924" y="2376377"/>
                      <a:pt x="2436649" y="2344186"/>
                      <a:pt x="2465803" y="2311388"/>
                    </a:cubicBezTo>
                    <a:cubicBezTo>
                      <a:pt x="2454871" y="2306529"/>
                      <a:pt x="2448797" y="2304099"/>
                      <a:pt x="2444545" y="2302277"/>
                    </a:cubicBezTo>
                    <a:cubicBezTo>
                      <a:pt x="2462159" y="2274945"/>
                      <a:pt x="2479773" y="2247613"/>
                      <a:pt x="2496780" y="2221496"/>
                    </a:cubicBezTo>
                    <a:cubicBezTo>
                      <a:pt x="2495565" y="2220281"/>
                      <a:pt x="2493743" y="2218459"/>
                      <a:pt x="2491921" y="2217244"/>
                    </a:cubicBezTo>
                    <a:cubicBezTo>
                      <a:pt x="2479166" y="2220888"/>
                      <a:pt x="2466411" y="2224532"/>
                      <a:pt x="2448797" y="2229999"/>
                    </a:cubicBezTo>
                    <a:cubicBezTo>
                      <a:pt x="2501639" y="2181408"/>
                      <a:pt x="2542941" y="2132818"/>
                      <a:pt x="2551444" y="2064791"/>
                    </a:cubicBezTo>
                    <a:cubicBezTo>
                      <a:pt x="2552659" y="2056895"/>
                      <a:pt x="2558733" y="2049607"/>
                      <a:pt x="2562984" y="2042318"/>
                    </a:cubicBezTo>
                    <a:cubicBezTo>
                      <a:pt x="2584242" y="2109738"/>
                      <a:pt x="2629189" y="2157113"/>
                      <a:pt x="2677779" y="2203274"/>
                    </a:cubicBezTo>
                    <a:cubicBezTo>
                      <a:pt x="2670491" y="2205704"/>
                      <a:pt x="2665024" y="2206918"/>
                      <a:pt x="2657736" y="2209348"/>
                    </a:cubicBezTo>
                    <a:cubicBezTo>
                      <a:pt x="2681423" y="2230606"/>
                      <a:pt x="2703289" y="2250650"/>
                      <a:pt x="2725155" y="2270086"/>
                    </a:cubicBezTo>
                    <a:cubicBezTo>
                      <a:pt x="2724547" y="2271301"/>
                      <a:pt x="2723940" y="2272515"/>
                      <a:pt x="2723332" y="2273123"/>
                    </a:cubicBezTo>
                    <a:cubicBezTo>
                      <a:pt x="2709970" y="2270086"/>
                      <a:pt x="2696608" y="2267656"/>
                      <a:pt x="2683853" y="2264620"/>
                    </a:cubicBezTo>
                    <a:cubicBezTo>
                      <a:pt x="2682638" y="2265834"/>
                      <a:pt x="2680816" y="2267656"/>
                      <a:pt x="2679601" y="2269478"/>
                    </a:cubicBezTo>
                    <a:cubicBezTo>
                      <a:pt x="2703289" y="2296811"/>
                      <a:pt x="2727584" y="2324143"/>
                      <a:pt x="2752487" y="2352690"/>
                    </a:cubicBezTo>
                    <a:cubicBezTo>
                      <a:pt x="2740339" y="2352690"/>
                      <a:pt x="2729406" y="2352690"/>
                      <a:pt x="2712400" y="2352690"/>
                    </a:cubicBezTo>
                    <a:cubicBezTo>
                      <a:pt x="2740947" y="2385488"/>
                      <a:pt x="2765849" y="2414035"/>
                      <a:pt x="2792574" y="2445619"/>
                    </a:cubicBezTo>
                    <a:cubicBezTo>
                      <a:pt x="2767064" y="2440152"/>
                      <a:pt x="2745198" y="2434686"/>
                      <a:pt x="2723332" y="2429827"/>
                    </a:cubicBezTo>
                    <a:cubicBezTo>
                      <a:pt x="2722118" y="2431042"/>
                      <a:pt x="2721510" y="2432864"/>
                      <a:pt x="2720296" y="2434686"/>
                    </a:cubicBezTo>
                    <a:cubicBezTo>
                      <a:pt x="2739732" y="2460803"/>
                      <a:pt x="2757953" y="2486313"/>
                      <a:pt x="2778604" y="2514253"/>
                    </a:cubicBezTo>
                    <a:cubicBezTo>
                      <a:pt x="2765242" y="2515467"/>
                      <a:pt x="2754916" y="2515467"/>
                      <a:pt x="2738517" y="2517290"/>
                    </a:cubicBezTo>
                    <a:cubicBezTo>
                      <a:pt x="2762205" y="2548266"/>
                      <a:pt x="2784071" y="2574991"/>
                      <a:pt x="2806544" y="2604752"/>
                    </a:cubicBezTo>
                    <a:cubicBezTo>
                      <a:pt x="2791359" y="2605967"/>
                      <a:pt x="2777389" y="2607789"/>
                      <a:pt x="2763420" y="2608397"/>
                    </a:cubicBezTo>
                    <a:cubicBezTo>
                      <a:pt x="2761598" y="2611434"/>
                      <a:pt x="2759775" y="2613256"/>
                      <a:pt x="2757953" y="2616293"/>
                    </a:cubicBezTo>
                    <a:cubicBezTo>
                      <a:pt x="2791359" y="2646054"/>
                      <a:pt x="2824765" y="2675816"/>
                      <a:pt x="2858171" y="2705578"/>
                    </a:cubicBezTo>
                    <a:cubicBezTo>
                      <a:pt x="2856956" y="2707400"/>
                      <a:pt x="2855741" y="2709222"/>
                      <a:pt x="2855134" y="2710437"/>
                    </a:cubicBezTo>
                    <a:cubicBezTo>
                      <a:pt x="2838127" y="2708007"/>
                      <a:pt x="2821728" y="2706185"/>
                      <a:pt x="2803507" y="2703148"/>
                    </a:cubicBezTo>
                    <a:cubicBezTo>
                      <a:pt x="2830231" y="2738983"/>
                      <a:pt x="2855134" y="2773604"/>
                      <a:pt x="2883681" y="2812477"/>
                    </a:cubicBezTo>
                    <a:cubicBezTo>
                      <a:pt x="2860600" y="2812477"/>
                      <a:pt x="2844201" y="2812477"/>
                      <a:pt x="2821728" y="2812477"/>
                    </a:cubicBezTo>
                    <a:cubicBezTo>
                      <a:pt x="2845416" y="2836772"/>
                      <a:pt x="2864852" y="2855600"/>
                      <a:pt x="2886110" y="2877466"/>
                    </a:cubicBezTo>
                    <a:cubicBezTo>
                      <a:pt x="2911013" y="2848919"/>
                      <a:pt x="2948063" y="2837986"/>
                      <a:pt x="2963248" y="2801544"/>
                    </a:cubicBezTo>
                    <a:cubicBezTo>
                      <a:pt x="2953530" y="2799114"/>
                      <a:pt x="2946241" y="2797899"/>
                      <a:pt x="2941989" y="2796685"/>
                    </a:cubicBezTo>
                    <a:cubicBezTo>
                      <a:pt x="2957174" y="2773604"/>
                      <a:pt x="2972358" y="2751738"/>
                      <a:pt x="2988758" y="2727443"/>
                    </a:cubicBezTo>
                    <a:cubicBezTo>
                      <a:pt x="2974181" y="2723799"/>
                      <a:pt x="2965677" y="2721977"/>
                      <a:pt x="2959604" y="2720155"/>
                    </a:cubicBezTo>
                    <a:cubicBezTo>
                      <a:pt x="2981469" y="2691000"/>
                      <a:pt x="3003335" y="2663668"/>
                      <a:pt x="3027630" y="2630870"/>
                    </a:cubicBezTo>
                    <a:cubicBezTo>
                      <a:pt x="3008194" y="2632692"/>
                      <a:pt x="2996046" y="2633907"/>
                      <a:pt x="2983899" y="2635121"/>
                    </a:cubicBezTo>
                    <a:cubicBezTo>
                      <a:pt x="2999690" y="2613863"/>
                      <a:pt x="3015482" y="2593212"/>
                      <a:pt x="3034311" y="2568310"/>
                    </a:cubicBezTo>
                    <a:cubicBezTo>
                      <a:pt x="3013053" y="2571347"/>
                      <a:pt x="2999083" y="2573169"/>
                      <a:pt x="2983899" y="2575598"/>
                    </a:cubicBezTo>
                    <a:cubicBezTo>
                      <a:pt x="3005157" y="2551303"/>
                      <a:pt x="3023378" y="2529437"/>
                      <a:pt x="3043422" y="2506964"/>
                    </a:cubicBezTo>
                    <a:cubicBezTo>
                      <a:pt x="3036741" y="2502105"/>
                      <a:pt x="3032489" y="2499676"/>
                      <a:pt x="3030667" y="2497853"/>
                    </a:cubicBezTo>
                    <a:cubicBezTo>
                      <a:pt x="3043422" y="2477203"/>
                      <a:pt x="3054962" y="2458981"/>
                      <a:pt x="3070147" y="2435293"/>
                    </a:cubicBezTo>
                    <a:cubicBezTo>
                      <a:pt x="3055570" y="2439545"/>
                      <a:pt x="3047674" y="2441367"/>
                      <a:pt x="3040385" y="2443189"/>
                    </a:cubicBezTo>
                    <a:cubicBezTo>
                      <a:pt x="3079865" y="2406139"/>
                      <a:pt x="3104767" y="2362408"/>
                      <a:pt x="3114485" y="2304099"/>
                    </a:cubicBezTo>
                    <a:cubicBezTo>
                      <a:pt x="3128455" y="2330824"/>
                      <a:pt x="3136351" y="2350868"/>
                      <a:pt x="3148499" y="2368482"/>
                    </a:cubicBezTo>
                    <a:cubicBezTo>
                      <a:pt x="3160646" y="2386096"/>
                      <a:pt x="3177046" y="2401280"/>
                      <a:pt x="3191623" y="2417679"/>
                    </a:cubicBezTo>
                    <a:cubicBezTo>
                      <a:pt x="3192837" y="2419501"/>
                      <a:pt x="3196482" y="2421931"/>
                      <a:pt x="3196482" y="2422538"/>
                    </a:cubicBezTo>
                    <a:cubicBezTo>
                      <a:pt x="3183119" y="2446226"/>
                      <a:pt x="3211059" y="2445619"/>
                      <a:pt x="3217132" y="2457766"/>
                    </a:cubicBezTo>
                    <a:cubicBezTo>
                      <a:pt x="3220777" y="2464448"/>
                      <a:pt x="3228673" y="2468699"/>
                      <a:pt x="3237784" y="2477203"/>
                    </a:cubicBezTo>
                    <a:cubicBezTo>
                      <a:pt x="3224421" y="2475381"/>
                      <a:pt x="3215310" y="2474166"/>
                      <a:pt x="3200126" y="2471736"/>
                    </a:cubicBezTo>
                    <a:cubicBezTo>
                      <a:pt x="3221384" y="2496031"/>
                      <a:pt x="3237784" y="2514860"/>
                      <a:pt x="3254790" y="2534904"/>
                    </a:cubicBezTo>
                    <a:cubicBezTo>
                      <a:pt x="3247502" y="2536119"/>
                      <a:pt x="3240213" y="2537941"/>
                      <a:pt x="3229888" y="2539763"/>
                    </a:cubicBezTo>
                    <a:cubicBezTo>
                      <a:pt x="3249324" y="2562236"/>
                      <a:pt x="3265723" y="2581672"/>
                      <a:pt x="3284552" y="2602930"/>
                    </a:cubicBezTo>
                    <a:cubicBezTo>
                      <a:pt x="3266938" y="2599286"/>
                      <a:pt x="3251146" y="2595642"/>
                      <a:pt x="3229280" y="2591390"/>
                    </a:cubicBezTo>
                    <a:cubicBezTo>
                      <a:pt x="3246894" y="2616293"/>
                      <a:pt x="3260864" y="2634514"/>
                      <a:pt x="3274834" y="2653950"/>
                    </a:cubicBezTo>
                    <a:cubicBezTo>
                      <a:pt x="3265723" y="2655165"/>
                      <a:pt x="3257827" y="2655772"/>
                      <a:pt x="3246287" y="2656987"/>
                    </a:cubicBezTo>
                    <a:cubicBezTo>
                      <a:pt x="3262686" y="2677638"/>
                      <a:pt x="3277263" y="2695859"/>
                      <a:pt x="3294877" y="2717725"/>
                    </a:cubicBezTo>
                    <a:cubicBezTo>
                      <a:pt x="3314313" y="2693430"/>
                      <a:pt x="3333142" y="2672779"/>
                      <a:pt x="3348327" y="2649699"/>
                    </a:cubicBezTo>
                    <a:cubicBezTo>
                      <a:pt x="3370192" y="2615685"/>
                      <a:pt x="3367763" y="2612041"/>
                      <a:pt x="3328891" y="2607789"/>
                    </a:cubicBezTo>
                    <a:cubicBezTo>
                      <a:pt x="3327676" y="2607789"/>
                      <a:pt x="3327069" y="2605967"/>
                      <a:pt x="3324639" y="2602930"/>
                    </a:cubicBezTo>
                    <a:cubicBezTo>
                      <a:pt x="3361689" y="2569524"/>
                      <a:pt x="3392666" y="2530652"/>
                      <a:pt x="3416961" y="2483884"/>
                    </a:cubicBezTo>
                    <a:cubicBezTo>
                      <a:pt x="3396917" y="2485098"/>
                      <a:pt x="3380518" y="2486921"/>
                      <a:pt x="3362904" y="2488135"/>
                    </a:cubicBezTo>
                    <a:cubicBezTo>
                      <a:pt x="3385984" y="2457766"/>
                      <a:pt x="3407243" y="2429827"/>
                      <a:pt x="3428501" y="2402495"/>
                    </a:cubicBezTo>
                    <a:cubicBezTo>
                      <a:pt x="3427286" y="2401280"/>
                      <a:pt x="3425464" y="2399458"/>
                      <a:pt x="3423642" y="2397636"/>
                    </a:cubicBezTo>
                    <a:cubicBezTo>
                      <a:pt x="3402991" y="2400673"/>
                      <a:pt x="3382340" y="2404924"/>
                      <a:pt x="3361082" y="2408569"/>
                    </a:cubicBezTo>
                    <a:cubicBezTo>
                      <a:pt x="3390236" y="2375770"/>
                      <a:pt x="3417568" y="2344186"/>
                      <a:pt x="3445508" y="2311388"/>
                    </a:cubicBezTo>
                    <a:cubicBezTo>
                      <a:pt x="3434575" y="2305921"/>
                      <a:pt x="3428501" y="2302884"/>
                      <a:pt x="3424857" y="2301670"/>
                    </a:cubicBezTo>
                    <a:cubicBezTo>
                      <a:pt x="3442471" y="2273730"/>
                      <a:pt x="3459477" y="2247006"/>
                      <a:pt x="3476484" y="2220888"/>
                    </a:cubicBezTo>
                    <a:cubicBezTo>
                      <a:pt x="3474662" y="2219673"/>
                      <a:pt x="3472840" y="2218459"/>
                      <a:pt x="3471625" y="2217851"/>
                    </a:cubicBezTo>
                    <a:cubicBezTo>
                      <a:pt x="3459477" y="2221496"/>
                      <a:pt x="3446723" y="2225140"/>
                      <a:pt x="3434575" y="2228784"/>
                    </a:cubicBezTo>
                    <a:cubicBezTo>
                      <a:pt x="3494098" y="2179586"/>
                      <a:pt x="3526896" y="2115811"/>
                      <a:pt x="3545118" y="2041104"/>
                    </a:cubicBezTo>
                    <a:cubicBezTo>
                      <a:pt x="3564554" y="2109130"/>
                      <a:pt x="3608893" y="2156506"/>
                      <a:pt x="3656876" y="2201452"/>
                    </a:cubicBezTo>
                    <a:cubicBezTo>
                      <a:pt x="3650195" y="2205096"/>
                      <a:pt x="3645943" y="2207526"/>
                      <a:pt x="3640477" y="2210563"/>
                    </a:cubicBezTo>
                    <a:cubicBezTo>
                      <a:pt x="3663557" y="2231821"/>
                      <a:pt x="3684815" y="2251257"/>
                      <a:pt x="3710933" y="2274945"/>
                    </a:cubicBezTo>
                    <a:cubicBezTo>
                      <a:pt x="3691497" y="2271301"/>
                      <a:pt x="3678134" y="2268264"/>
                      <a:pt x="3665379" y="2265834"/>
                    </a:cubicBezTo>
                    <a:cubicBezTo>
                      <a:pt x="3664165" y="2267656"/>
                      <a:pt x="3662950" y="2269478"/>
                      <a:pt x="3661735" y="2271301"/>
                    </a:cubicBezTo>
                    <a:cubicBezTo>
                      <a:pt x="3685423" y="2298025"/>
                      <a:pt x="3709110" y="2325358"/>
                      <a:pt x="3734013" y="2353297"/>
                    </a:cubicBezTo>
                    <a:cubicBezTo>
                      <a:pt x="3723080" y="2353297"/>
                      <a:pt x="3711540" y="2353297"/>
                      <a:pt x="3694534" y="2353297"/>
                    </a:cubicBezTo>
                    <a:cubicBezTo>
                      <a:pt x="3722473" y="2386096"/>
                      <a:pt x="3747376" y="2414643"/>
                      <a:pt x="3774708" y="2446226"/>
                    </a:cubicBezTo>
                    <a:cubicBezTo>
                      <a:pt x="3749805" y="2440760"/>
                      <a:pt x="3727939" y="2435293"/>
                      <a:pt x="3705466" y="2429827"/>
                    </a:cubicBezTo>
                    <a:cubicBezTo>
                      <a:pt x="3704251" y="2431649"/>
                      <a:pt x="3703037" y="2432864"/>
                      <a:pt x="3702429" y="2434686"/>
                    </a:cubicBezTo>
                    <a:cubicBezTo>
                      <a:pt x="3721866" y="2460803"/>
                      <a:pt x="3740694" y="2486313"/>
                      <a:pt x="3760738" y="2514253"/>
                    </a:cubicBezTo>
                    <a:cubicBezTo>
                      <a:pt x="3747983" y="2515467"/>
                      <a:pt x="3736443" y="2516075"/>
                      <a:pt x="3720651" y="2517290"/>
                    </a:cubicBezTo>
                    <a:cubicBezTo>
                      <a:pt x="3744946" y="2548266"/>
                      <a:pt x="3766204" y="2574991"/>
                      <a:pt x="3789285" y="2604752"/>
                    </a:cubicBezTo>
                    <a:cubicBezTo>
                      <a:pt x="3772885" y="2605967"/>
                      <a:pt x="3760131" y="2606574"/>
                      <a:pt x="3747376" y="2607789"/>
                    </a:cubicBezTo>
                    <a:cubicBezTo>
                      <a:pt x="3745553" y="2610219"/>
                      <a:pt x="3744339" y="2612041"/>
                      <a:pt x="3742516" y="2614471"/>
                    </a:cubicBezTo>
                    <a:cubicBezTo>
                      <a:pt x="3775922" y="2643625"/>
                      <a:pt x="3809328" y="2673386"/>
                      <a:pt x="3842734" y="2703148"/>
                    </a:cubicBezTo>
                    <a:cubicBezTo>
                      <a:pt x="3840912" y="2706185"/>
                      <a:pt x="3839090" y="2708007"/>
                      <a:pt x="3837268" y="2711044"/>
                    </a:cubicBezTo>
                    <a:cubicBezTo>
                      <a:pt x="3820261" y="2708614"/>
                      <a:pt x="3803862" y="2706185"/>
                      <a:pt x="3785641" y="2703755"/>
                    </a:cubicBezTo>
                    <a:cubicBezTo>
                      <a:pt x="3812365" y="2740198"/>
                      <a:pt x="3837268" y="2774819"/>
                      <a:pt x="3865815" y="2813691"/>
                    </a:cubicBezTo>
                    <a:cubicBezTo>
                      <a:pt x="3842127" y="2813691"/>
                      <a:pt x="3826335" y="2813691"/>
                      <a:pt x="3805684" y="2813691"/>
                    </a:cubicBezTo>
                    <a:cubicBezTo>
                      <a:pt x="3822691" y="2831305"/>
                      <a:pt x="3836053" y="2845882"/>
                      <a:pt x="3851845" y="2862282"/>
                    </a:cubicBezTo>
                    <a:cubicBezTo>
                      <a:pt x="3867029" y="2848919"/>
                      <a:pt x="3880999" y="2836164"/>
                      <a:pt x="3896791" y="2822194"/>
                    </a:cubicBezTo>
                    <a:cubicBezTo>
                      <a:pt x="3887073" y="2817335"/>
                      <a:pt x="3882214" y="2814906"/>
                      <a:pt x="3879177" y="2813084"/>
                    </a:cubicBezTo>
                    <a:cubicBezTo>
                      <a:pt x="3890717" y="2796077"/>
                      <a:pt x="3901043" y="2780285"/>
                      <a:pt x="3913190" y="2762671"/>
                    </a:cubicBezTo>
                    <a:cubicBezTo>
                      <a:pt x="3903472" y="2759027"/>
                      <a:pt x="3898006" y="2757205"/>
                      <a:pt x="3892539" y="2754775"/>
                    </a:cubicBezTo>
                    <a:cubicBezTo>
                      <a:pt x="3908939" y="2733517"/>
                      <a:pt x="3924123" y="2713473"/>
                      <a:pt x="3941737" y="2689786"/>
                    </a:cubicBezTo>
                    <a:cubicBezTo>
                      <a:pt x="3928375" y="2689786"/>
                      <a:pt x="3920479" y="2689786"/>
                      <a:pt x="3911368" y="2689786"/>
                    </a:cubicBezTo>
                    <a:cubicBezTo>
                      <a:pt x="3922301" y="2674601"/>
                      <a:pt x="3933841" y="2660024"/>
                      <a:pt x="3947204" y="2641195"/>
                    </a:cubicBezTo>
                    <a:cubicBezTo>
                      <a:pt x="3932627" y="2642410"/>
                      <a:pt x="3923516" y="2643017"/>
                      <a:pt x="3911368" y="2644232"/>
                    </a:cubicBezTo>
                    <a:cubicBezTo>
                      <a:pt x="3945989" y="2616900"/>
                      <a:pt x="3949026" y="2575598"/>
                      <a:pt x="3971499" y="2544014"/>
                    </a:cubicBezTo>
                    <a:cubicBezTo>
                      <a:pt x="3966640" y="2542800"/>
                      <a:pt x="3962388" y="2540978"/>
                      <a:pt x="3962388" y="2541585"/>
                    </a:cubicBezTo>
                    <a:cubicBezTo>
                      <a:pt x="3979395" y="2510001"/>
                      <a:pt x="3995794" y="2478417"/>
                      <a:pt x="4009156" y="2453515"/>
                    </a:cubicBezTo>
                    <a:cubicBezTo>
                      <a:pt x="4035881" y="2488743"/>
                      <a:pt x="4065035" y="2526400"/>
                      <a:pt x="4093582" y="2564665"/>
                    </a:cubicBezTo>
                    <a:cubicBezTo>
                      <a:pt x="4094190" y="2565880"/>
                      <a:pt x="4094797" y="2567095"/>
                      <a:pt x="4094797" y="2568310"/>
                    </a:cubicBezTo>
                    <a:cubicBezTo>
                      <a:pt x="4089331" y="2568917"/>
                      <a:pt x="4083864" y="2569524"/>
                      <a:pt x="4074753" y="2570132"/>
                    </a:cubicBezTo>
                    <a:cubicBezTo>
                      <a:pt x="4088723" y="2586531"/>
                      <a:pt x="4100263" y="2599286"/>
                      <a:pt x="4113018" y="2613863"/>
                    </a:cubicBezTo>
                    <a:cubicBezTo>
                      <a:pt x="4107552" y="2615078"/>
                      <a:pt x="4102693" y="2616293"/>
                      <a:pt x="4095404" y="2617507"/>
                    </a:cubicBezTo>
                    <a:cubicBezTo>
                      <a:pt x="4108767" y="2633299"/>
                      <a:pt x="4120307" y="2647876"/>
                      <a:pt x="4134277" y="2664276"/>
                    </a:cubicBezTo>
                    <a:cubicBezTo>
                      <a:pt x="4120307" y="2661846"/>
                      <a:pt x="4110589" y="2660024"/>
                      <a:pt x="4095404" y="2656987"/>
                    </a:cubicBezTo>
                    <a:cubicBezTo>
                      <a:pt x="4107552" y="2673994"/>
                      <a:pt x="4116663" y="2687356"/>
                      <a:pt x="4126988" y="2701326"/>
                    </a:cubicBezTo>
                    <a:cubicBezTo>
                      <a:pt x="4121522" y="2703148"/>
                      <a:pt x="4116055" y="2704363"/>
                      <a:pt x="4108159" y="2706792"/>
                    </a:cubicBezTo>
                    <a:cubicBezTo>
                      <a:pt x="4120307" y="2722584"/>
                      <a:pt x="4131240" y="2736554"/>
                      <a:pt x="4143387" y="2752346"/>
                    </a:cubicBezTo>
                    <a:cubicBezTo>
                      <a:pt x="4134884" y="2753561"/>
                      <a:pt x="4128810" y="2754775"/>
                      <a:pt x="4119092" y="2756597"/>
                    </a:cubicBezTo>
                    <a:cubicBezTo>
                      <a:pt x="4136706" y="2775426"/>
                      <a:pt x="4152498" y="2791825"/>
                      <a:pt x="4170112" y="2810654"/>
                    </a:cubicBezTo>
                    <a:cubicBezTo>
                      <a:pt x="4160394" y="2810654"/>
                      <a:pt x="4153106" y="2810654"/>
                      <a:pt x="4143387" y="2810654"/>
                    </a:cubicBezTo>
                    <a:cubicBezTo>
                      <a:pt x="4154320" y="2825231"/>
                      <a:pt x="4164646" y="2837379"/>
                      <a:pt x="4173756" y="2850134"/>
                    </a:cubicBezTo>
                    <a:cubicBezTo>
                      <a:pt x="4175579" y="2849527"/>
                      <a:pt x="4177401" y="2848919"/>
                      <a:pt x="4179223" y="2848312"/>
                    </a:cubicBezTo>
                    <a:cubicBezTo>
                      <a:pt x="4178008" y="2842238"/>
                      <a:pt x="4177401" y="2835557"/>
                      <a:pt x="4176186" y="2828268"/>
                    </a:cubicBezTo>
                    <a:cubicBezTo>
                      <a:pt x="4199266" y="2801544"/>
                      <a:pt x="4199266" y="2801544"/>
                      <a:pt x="4187119" y="2792433"/>
                    </a:cubicBezTo>
                    <a:cubicBezTo>
                      <a:pt x="4191978" y="2785144"/>
                      <a:pt x="4196230" y="2778463"/>
                      <a:pt x="4201696" y="2771175"/>
                    </a:cubicBezTo>
                    <a:cubicBezTo>
                      <a:pt x="4196837" y="2769352"/>
                      <a:pt x="4192585" y="2768138"/>
                      <a:pt x="4191370" y="2767530"/>
                    </a:cubicBezTo>
                    <a:cubicBezTo>
                      <a:pt x="4208377" y="2729873"/>
                      <a:pt x="4224776" y="2694037"/>
                      <a:pt x="4242998" y="2652128"/>
                    </a:cubicBezTo>
                    <a:cubicBezTo>
                      <a:pt x="4266078" y="2695859"/>
                      <a:pt x="4287944" y="2735339"/>
                      <a:pt x="4309810" y="2776034"/>
                    </a:cubicBezTo>
                    <a:cubicBezTo>
                      <a:pt x="4303129" y="2777856"/>
                      <a:pt x="4298877" y="2779071"/>
                      <a:pt x="4295232" y="2780893"/>
                    </a:cubicBezTo>
                    <a:cubicBezTo>
                      <a:pt x="4305558" y="2810047"/>
                      <a:pt x="4315884" y="2837986"/>
                      <a:pt x="4325601" y="2867141"/>
                    </a:cubicBezTo>
                    <a:cubicBezTo>
                      <a:pt x="4324994" y="2867141"/>
                      <a:pt x="4324387" y="2867748"/>
                      <a:pt x="4323779" y="2867748"/>
                    </a:cubicBezTo>
                    <a:cubicBezTo>
                      <a:pt x="4328638" y="2877466"/>
                      <a:pt x="4334105" y="2887184"/>
                      <a:pt x="4338964" y="2897510"/>
                    </a:cubicBezTo>
                    <a:cubicBezTo>
                      <a:pt x="4335927" y="2900547"/>
                      <a:pt x="4332283" y="2903584"/>
                      <a:pt x="4326816" y="2908442"/>
                    </a:cubicBezTo>
                    <a:cubicBezTo>
                      <a:pt x="4346253" y="2913301"/>
                      <a:pt x="4340179" y="2940026"/>
                      <a:pt x="4366296" y="2939419"/>
                    </a:cubicBezTo>
                    <a:cubicBezTo>
                      <a:pt x="4433108" y="2936989"/>
                      <a:pt x="4500527" y="2938204"/>
                      <a:pt x="4567339" y="2937597"/>
                    </a:cubicBezTo>
                    <a:cubicBezTo>
                      <a:pt x="4569161" y="2937597"/>
                      <a:pt x="4570983" y="2936382"/>
                      <a:pt x="4573413" y="2935167"/>
                    </a:cubicBezTo>
                    <a:cubicBezTo>
                      <a:pt x="4569161" y="2933953"/>
                      <a:pt x="4566124" y="2932130"/>
                      <a:pt x="4562480" y="2930916"/>
                    </a:cubicBezTo>
                    <a:cubicBezTo>
                      <a:pt x="4572198" y="2923020"/>
                      <a:pt x="4581309" y="2915731"/>
                      <a:pt x="4594064" y="2905406"/>
                    </a:cubicBezTo>
                    <a:cubicBezTo>
                      <a:pt x="4581916" y="2904191"/>
                      <a:pt x="4574627" y="2904191"/>
                      <a:pt x="4569768" y="2903584"/>
                    </a:cubicBezTo>
                    <a:cubicBezTo>
                      <a:pt x="4578879" y="2893865"/>
                      <a:pt x="4592241" y="2885969"/>
                      <a:pt x="4594064" y="2875644"/>
                    </a:cubicBezTo>
                    <a:cubicBezTo>
                      <a:pt x="4598923" y="2848919"/>
                      <a:pt x="4603174" y="2823409"/>
                      <a:pt x="4620181" y="2801544"/>
                    </a:cubicBezTo>
                    <a:cubicBezTo>
                      <a:pt x="4620788" y="2800936"/>
                      <a:pt x="4620181" y="2800329"/>
                      <a:pt x="4620181" y="2798507"/>
                    </a:cubicBezTo>
                    <a:cubicBezTo>
                      <a:pt x="4617144" y="2797292"/>
                      <a:pt x="4613500" y="2795470"/>
                      <a:pt x="4609856" y="2793648"/>
                    </a:cubicBezTo>
                    <a:cubicBezTo>
                      <a:pt x="4615322" y="2785144"/>
                      <a:pt x="4620788" y="2778463"/>
                      <a:pt x="4625647" y="2770567"/>
                    </a:cubicBezTo>
                    <a:cubicBezTo>
                      <a:pt x="4620181" y="2769352"/>
                      <a:pt x="4615322" y="2768138"/>
                      <a:pt x="4614107" y="2767530"/>
                    </a:cubicBezTo>
                    <a:cubicBezTo>
                      <a:pt x="4631114" y="2729873"/>
                      <a:pt x="4647513" y="2692823"/>
                      <a:pt x="4663912" y="2656987"/>
                    </a:cubicBezTo>
                    <a:cubicBezTo>
                      <a:pt x="4679097" y="2677638"/>
                      <a:pt x="4695496" y="2696467"/>
                      <a:pt x="4707644" y="2718333"/>
                    </a:cubicBezTo>
                    <a:cubicBezTo>
                      <a:pt x="4717969" y="2737161"/>
                      <a:pt x="4722221" y="2758420"/>
                      <a:pt x="4728902" y="2779071"/>
                    </a:cubicBezTo>
                    <a:cubicBezTo>
                      <a:pt x="4727687" y="2779071"/>
                      <a:pt x="4723435" y="2779071"/>
                      <a:pt x="4716147" y="2779071"/>
                    </a:cubicBezTo>
                    <a:cubicBezTo>
                      <a:pt x="4721613" y="2788181"/>
                      <a:pt x="4729509" y="2795470"/>
                      <a:pt x="4729509" y="2802151"/>
                    </a:cubicBezTo>
                    <a:cubicBezTo>
                      <a:pt x="4730117" y="2825839"/>
                      <a:pt x="4734369" y="2847097"/>
                      <a:pt x="4754412" y="2863496"/>
                    </a:cubicBezTo>
                    <a:cubicBezTo>
                      <a:pt x="4751375" y="2865318"/>
                      <a:pt x="4748338" y="2867141"/>
                      <a:pt x="4744087" y="2870178"/>
                    </a:cubicBezTo>
                    <a:cubicBezTo>
                      <a:pt x="4749553" y="2877466"/>
                      <a:pt x="4755019" y="2884755"/>
                      <a:pt x="4762308" y="2893258"/>
                    </a:cubicBezTo>
                    <a:cubicBezTo>
                      <a:pt x="4772026" y="2882325"/>
                      <a:pt x="4779922" y="2874429"/>
                      <a:pt x="4789033" y="2864104"/>
                    </a:cubicBezTo>
                    <a:cubicBezTo>
                      <a:pt x="4779922" y="2860460"/>
                      <a:pt x="4775670" y="2858030"/>
                      <a:pt x="4772026" y="2856815"/>
                    </a:cubicBezTo>
                    <a:cubicBezTo>
                      <a:pt x="4782959" y="2839809"/>
                      <a:pt x="4793892" y="2824017"/>
                      <a:pt x="4806039" y="2805188"/>
                    </a:cubicBezTo>
                    <a:cubicBezTo>
                      <a:pt x="4795714" y="2802151"/>
                      <a:pt x="4790247" y="2800329"/>
                      <a:pt x="4784781" y="2799114"/>
                    </a:cubicBezTo>
                    <a:cubicBezTo>
                      <a:pt x="4800573" y="2777856"/>
                      <a:pt x="4816365" y="2757205"/>
                      <a:pt x="4834586" y="2734124"/>
                    </a:cubicBezTo>
                    <a:cubicBezTo>
                      <a:pt x="4821224" y="2734124"/>
                      <a:pt x="4813328" y="2734124"/>
                      <a:pt x="4804825" y="2734124"/>
                    </a:cubicBezTo>
                    <a:cubicBezTo>
                      <a:pt x="4816365" y="2718940"/>
                      <a:pt x="4827298" y="2703755"/>
                      <a:pt x="4841267" y="2685534"/>
                    </a:cubicBezTo>
                    <a:cubicBezTo>
                      <a:pt x="4826083" y="2687356"/>
                      <a:pt x="4816365" y="2688571"/>
                      <a:pt x="4804825" y="2689786"/>
                    </a:cubicBezTo>
                    <a:cubicBezTo>
                      <a:pt x="4838838" y="2663061"/>
                      <a:pt x="4842482" y="2621152"/>
                      <a:pt x="4864955" y="2588960"/>
                    </a:cubicBezTo>
                    <a:cubicBezTo>
                      <a:pt x="4859489" y="2587746"/>
                      <a:pt x="4855845" y="2586531"/>
                      <a:pt x="4855845" y="2586531"/>
                    </a:cubicBezTo>
                    <a:cubicBezTo>
                      <a:pt x="4872851" y="2555555"/>
                      <a:pt x="4889251" y="2523971"/>
                      <a:pt x="4903827" y="2498461"/>
                    </a:cubicBezTo>
                    <a:cubicBezTo>
                      <a:pt x="4929945" y="2533082"/>
                      <a:pt x="4959099" y="2571347"/>
                      <a:pt x="4988253" y="2609611"/>
                    </a:cubicBezTo>
                    <a:cubicBezTo>
                      <a:pt x="4988861" y="2610826"/>
                      <a:pt x="4988861" y="2612041"/>
                      <a:pt x="4989468" y="2613863"/>
                    </a:cubicBezTo>
                    <a:cubicBezTo>
                      <a:pt x="4984002" y="2613863"/>
                      <a:pt x="4978535" y="2613863"/>
                      <a:pt x="4969424" y="2613863"/>
                    </a:cubicBezTo>
                    <a:cubicBezTo>
                      <a:pt x="4983394" y="2630870"/>
                      <a:pt x="4995542" y="2644840"/>
                      <a:pt x="5007690" y="2659417"/>
                    </a:cubicBezTo>
                    <a:cubicBezTo>
                      <a:pt x="5001616" y="2660631"/>
                      <a:pt x="4996757" y="2661846"/>
                      <a:pt x="4990076" y="2663061"/>
                    </a:cubicBezTo>
                    <a:cubicBezTo>
                      <a:pt x="5003438" y="2679460"/>
                      <a:pt x="5015586" y="2694037"/>
                      <a:pt x="5029555" y="2709829"/>
                    </a:cubicBezTo>
                    <a:cubicBezTo>
                      <a:pt x="5015586" y="2706792"/>
                      <a:pt x="5005260" y="2704970"/>
                      <a:pt x="4990076" y="2701933"/>
                    </a:cubicBezTo>
                    <a:cubicBezTo>
                      <a:pt x="5002223" y="2718940"/>
                      <a:pt x="5011941" y="2732910"/>
                      <a:pt x="5021659" y="2746879"/>
                    </a:cubicBezTo>
                    <a:cubicBezTo>
                      <a:pt x="5016193" y="2748094"/>
                      <a:pt x="5010727" y="2749916"/>
                      <a:pt x="5002830" y="2751738"/>
                    </a:cubicBezTo>
                    <a:cubicBezTo>
                      <a:pt x="5014978" y="2767530"/>
                      <a:pt x="5025911" y="2781500"/>
                      <a:pt x="5037451" y="2796685"/>
                    </a:cubicBezTo>
                    <a:cubicBezTo>
                      <a:pt x="5029555" y="2797899"/>
                      <a:pt x="5022874" y="2799721"/>
                      <a:pt x="5013763" y="2800936"/>
                    </a:cubicBezTo>
                    <a:cubicBezTo>
                      <a:pt x="5026518" y="2814299"/>
                      <a:pt x="5036844" y="2825231"/>
                      <a:pt x="5049599" y="2838594"/>
                    </a:cubicBezTo>
                    <a:cubicBezTo>
                      <a:pt x="5056887" y="2825839"/>
                      <a:pt x="5062354" y="2814906"/>
                      <a:pt x="5068428" y="2803366"/>
                    </a:cubicBezTo>
                    <a:cubicBezTo>
                      <a:pt x="5059317" y="2800329"/>
                      <a:pt x="5053850" y="2798507"/>
                      <a:pt x="5048991" y="2797292"/>
                    </a:cubicBezTo>
                    <a:cubicBezTo>
                      <a:pt x="5065391" y="2776034"/>
                      <a:pt x="5080575" y="2755990"/>
                      <a:pt x="5098797" y="2732302"/>
                    </a:cubicBezTo>
                    <a:cubicBezTo>
                      <a:pt x="5085434" y="2732302"/>
                      <a:pt x="5076931" y="2732302"/>
                      <a:pt x="5068428" y="2732302"/>
                    </a:cubicBezTo>
                    <a:cubicBezTo>
                      <a:pt x="5079360" y="2716510"/>
                      <a:pt x="5090900" y="2701326"/>
                      <a:pt x="5103656" y="2683104"/>
                    </a:cubicBezTo>
                    <a:cubicBezTo>
                      <a:pt x="5088471" y="2684927"/>
                      <a:pt x="5079360" y="2686141"/>
                      <a:pt x="5075716" y="2686141"/>
                    </a:cubicBezTo>
                    <a:cubicBezTo>
                      <a:pt x="5092115" y="2654558"/>
                      <a:pt x="5109122" y="2621759"/>
                      <a:pt x="5125521" y="2588960"/>
                    </a:cubicBezTo>
                    <a:cubicBezTo>
                      <a:pt x="5126129" y="2587746"/>
                      <a:pt x="5124914" y="2585924"/>
                      <a:pt x="5124306" y="2584709"/>
                    </a:cubicBezTo>
                    <a:cubicBezTo>
                      <a:pt x="5120055" y="2584709"/>
                      <a:pt x="5115803" y="2584709"/>
                      <a:pt x="5117018" y="2584709"/>
                    </a:cubicBezTo>
                    <a:cubicBezTo>
                      <a:pt x="5134025" y="2553733"/>
                      <a:pt x="5151638" y="2521541"/>
                      <a:pt x="5166823" y="2493602"/>
                    </a:cubicBezTo>
                    <a:cubicBezTo>
                      <a:pt x="5179578" y="2512431"/>
                      <a:pt x="5193548" y="2533082"/>
                      <a:pt x="5208125" y="2553733"/>
                    </a:cubicBezTo>
                    <a:cubicBezTo>
                      <a:pt x="5221487" y="2572561"/>
                      <a:pt x="5235457" y="2591997"/>
                      <a:pt x="5250034" y="2610826"/>
                    </a:cubicBezTo>
                    <a:cubicBezTo>
                      <a:pt x="5246390" y="2610826"/>
                      <a:pt x="5240316" y="2611434"/>
                      <a:pt x="5230598" y="2612041"/>
                    </a:cubicBezTo>
                    <a:cubicBezTo>
                      <a:pt x="5245175" y="2629048"/>
                      <a:pt x="5257323" y="2643017"/>
                      <a:pt x="5269470" y="2656987"/>
                    </a:cubicBezTo>
                    <a:cubicBezTo>
                      <a:pt x="5263397" y="2658202"/>
                      <a:pt x="5258538" y="2659417"/>
                      <a:pt x="5251856" y="2661239"/>
                    </a:cubicBezTo>
                    <a:cubicBezTo>
                      <a:pt x="5265219" y="2677638"/>
                      <a:pt x="5277366" y="2691608"/>
                      <a:pt x="5291336" y="2708007"/>
                    </a:cubicBezTo>
                    <a:cubicBezTo>
                      <a:pt x="5277366" y="2704970"/>
                      <a:pt x="5267041" y="2703148"/>
                      <a:pt x="5251856" y="2700718"/>
                    </a:cubicBezTo>
                    <a:cubicBezTo>
                      <a:pt x="5264611" y="2718333"/>
                      <a:pt x="5273722" y="2731695"/>
                      <a:pt x="5283440" y="2745665"/>
                    </a:cubicBezTo>
                    <a:cubicBezTo>
                      <a:pt x="5276759" y="2747487"/>
                      <a:pt x="5271900" y="2748702"/>
                      <a:pt x="5264611" y="2750524"/>
                    </a:cubicBezTo>
                    <a:cubicBezTo>
                      <a:pt x="5277366" y="2766923"/>
                      <a:pt x="5287692" y="2780893"/>
                      <a:pt x="5299232" y="2796077"/>
                    </a:cubicBezTo>
                    <a:cubicBezTo>
                      <a:pt x="5290729" y="2797292"/>
                      <a:pt x="5284655" y="2798507"/>
                      <a:pt x="5275544" y="2799721"/>
                    </a:cubicBezTo>
                    <a:cubicBezTo>
                      <a:pt x="5293158" y="2818550"/>
                      <a:pt x="5308950" y="2834949"/>
                      <a:pt x="5325957" y="2853171"/>
                    </a:cubicBezTo>
                    <a:cubicBezTo>
                      <a:pt x="5317454" y="2853171"/>
                      <a:pt x="5310165" y="2853171"/>
                      <a:pt x="5300447" y="2853171"/>
                    </a:cubicBezTo>
                    <a:cubicBezTo>
                      <a:pt x="5313809" y="2872000"/>
                      <a:pt x="5326564" y="2890221"/>
                      <a:pt x="5341141" y="2910265"/>
                    </a:cubicBezTo>
                    <a:cubicBezTo>
                      <a:pt x="5320490" y="2915731"/>
                      <a:pt x="5312594" y="2916338"/>
                      <a:pt x="5302876" y="2916946"/>
                    </a:cubicBezTo>
                    <a:lnTo>
                      <a:pt x="5302876" y="2916946"/>
                    </a:lnTo>
                    <a:close/>
                    <a:moveTo>
                      <a:pt x="1167225" y="2868963"/>
                    </a:moveTo>
                    <a:cubicBezTo>
                      <a:pt x="1157506" y="2870178"/>
                      <a:pt x="1150218" y="2870178"/>
                      <a:pt x="1144144" y="2870785"/>
                    </a:cubicBezTo>
                    <a:cubicBezTo>
                      <a:pt x="1151433" y="2880503"/>
                      <a:pt x="1157506" y="2889614"/>
                      <a:pt x="1165402" y="2899939"/>
                    </a:cubicBezTo>
                    <a:cubicBezTo>
                      <a:pt x="1188483" y="2881718"/>
                      <a:pt x="1209134" y="2865318"/>
                      <a:pt x="1229785" y="2848919"/>
                    </a:cubicBezTo>
                    <a:cubicBezTo>
                      <a:pt x="1228570" y="2846490"/>
                      <a:pt x="1227963" y="2844060"/>
                      <a:pt x="1226748" y="2842238"/>
                    </a:cubicBezTo>
                    <a:cubicBezTo>
                      <a:pt x="1204275" y="2844060"/>
                      <a:pt x="1181802" y="2845882"/>
                      <a:pt x="1157506" y="2847704"/>
                    </a:cubicBezTo>
                    <a:cubicBezTo>
                      <a:pt x="1161758" y="2856815"/>
                      <a:pt x="1163580" y="2861067"/>
                      <a:pt x="1167225" y="2868963"/>
                    </a:cubicBezTo>
                    <a:lnTo>
                      <a:pt x="1167225" y="2868963"/>
                    </a:lnTo>
                    <a:close/>
                    <a:moveTo>
                      <a:pt x="2306062" y="2909657"/>
                    </a:moveTo>
                    <a:cubicBezTo>
                      <a:pt x="2268405" y="2912087"/>
                      <a:pt x="2236821" y="2914516"/>
                      <a:pt x="2204630" y="2916338"/>
                    </a:cubicBezTo>
                    <a:cubicBezTo>
                      <a:pt x="2223459" y="2949137"/>
                      <a:pt x="2258079" y="2947922"/>
                      <a:pt x="2306062" y="2909657"/>
                    </a:cubicBezTo>
                    <a:lnTo>
                      <a:pt x="2306062" y="2909657"/>
                    </a:lnTo>
                    <a:close/>
                    <a:moveTo>
                      <a:pt x="3327676" y="2720762"/>
                    </a:moveTo>
                    <a:cubicBezTo>
                      <a:pt x="3325854" y="2717725"/>
                      <a:pt x="3324032" y="2715903"/>
                      <a:pt x="3322210" y="2712866"/>
                    </a:cubicBezTo>
                    <a:cubicBezTo>
                      <a:pt x="3300951" y="2715903"/>
                      <a:pt x="3280300" y="2718333"/>
                      <a:pt x="3254183" y="2721977"/>
                    </a:cubicBezTo>
                    <a:cubicBezTo>
                      <a:pt x="3267545" y="2737161"/>
                      <a:pt x="3277871" y="2748702"/>
                      <a:pt x="3292448" y="2765101"/>
                    </a:cubicBezTo>
                    <a:cubicBezTo>
                      <a:pt x="3305810" y="2748702"/>
                      <a:pt x="3317350" y="2734732"/>
                      <a:pt x="3327676" y="2720762"/>
                    </a:cubicBezTo>
                    <a:lnTo>
                      <a:pt x="3327676" y="2720762"/>
                    </a:lnTo>
                    <a:close/>
                    <a:moveTo>
                      <a:pt x="2950493" y="2875037"/>
                    </a:moveTo>
                    <a:cubicBezTo>
                      <a:pt x="2927412" y="2878073"/>
                      <a:pt x="2906154" y="2870178"/>
                      <a:pt x="2892184" y="2892043"/>
                    </a:cubicBezTo>
                    <a:cubicBezTo>
                      <a:pt x="2878822" y="2890829"/>
                      <a:pt x="2865460" y="2889006"/>
                      <a:pt x="2850275" y="2887792"/>
                    </a:cubicBezTo>
                    <a:cubicBezTo>
                      <a:pt x="2896436" y="2924234"/>
                      <a:pt x="2911013" y="2923020"/>
                      <a:pt x="2950493" y="2875037"/>
                    </a:cubicBezTo>
                    <a:lnTo>
                      <a:pt x="2950493" y="2875037"/>
                    </a:lnTo>
                    <a:close/>
                    <a:moveTo>
                      <a:pt x="1596035" y="2796685"/>
                    </a:moveTo>
                    <a:cubicBezTo>
                      <a:pt x="1603323" y="2786966"/>
                      <a:pt x="1608790" y="2780285"/>
                      <a:pt x="1615471" y="2771782"/>
                    </a:cubicBezTo>
                    <a:cubicBezTo>
                      <a:pt x="1599072" y="2766923"/>
                      <a:pt x="1585102" y="2762064"/>
                      <a:pt x="1571132" y="2757205"/>
                    </a:cubicBezTo>
                    <a:cubicBezTo>
                      <a:pt x="1569918" y="2758420"/>
                      <a:pt x="1569918" y="2760242"/>
                      <a:pt x="1568703" y="2761456"/>
                    </a:cubicBezTo>
                    <a:cubicBezTo>
                      <a:pt x="1576599" y="2772389"/>
                      <a:pt x="1585102" y="2783322"/>
                      <a:pt x="1596035" y="2796685"/>
                    </a:cubicBezTo>
                    <a:lnTo>
                      <a:pt x="1596035" y="2796685"/>
                    </a:lnTo>
                    <a:close/>
                  </a:path>
                </a:pathLst>
              </a:custGeom>
              <a:solidFill>
                <a:srgbClr val="307689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ECDC4EFF-45AB-43CF-AF31-B053F1ADB0B0}"/>
                  </a:ext>
                </a:extLst>
              </p:cNvPr>
              <p:cNvSpPr/>
              <p:nvPr/>
            </p:nvSpPr>
            <p:spPr>
              <a:xfrm>
                <a:off x="2814932" y="3942650"/>
                <a:ext cx="78959" cy="48590"/>
              </a:xfrm>
              <a:custGeom>
                <a:avLst/>
                <a:gdLst>
                  <a:gd name="connsiteX0" fmla="*/ 23080 w 78959"/>
                  <a:gd name="connsiteY0" fmla="*/ 23688 h 48590"/>
                  <a:gd name="connsiteX1" fmla="*/ 13970 w 78959"/>
                  <a:gd name="connsiteY1" fmla="*/ 4859 h 48590"/>
                  <a:gd name="connsiteX2" fmla="*/ 80174 w 78959"/>
                  <a:gd name="connsiteY2" fmla="*/ 0 h 48590"/>
                  <a:gd name="connsiteX3" fmla="*/ 82604 w 78959"/>
                  <a:gd name="connsiteY3" fmla="*/ 6074 h 48590"/>
                  <a:gd name="connsiteX4" fmla="*/ 20651 w 78959"/>
                  <a:gd name="connsiteY4" fmla="*/ 51627 h 48590"/>
                  <a:gd name="connsiteX5" fmla="*/ 0 w 78959"/>
                  <a:gd name="connsiteY5" fmla="*/ 25510 h 48590"/>
                  <a:gd name="connsiteX6" fmla="*/ 23080 w 78959"/>
                  <a:gd name="connsiteY6" fmla="*/ 23688 h 48590"/>
                  <a:gd name="connsiteX7" fmla="*/ 23080 w 78959"/>
                  <a:gd name="connsiteY7" fmla="*/ 23688 h 48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959" h="48590">
                    <a:moveTo>
                      <a:pt x="23080" y="23688"/>
                    </a:moveTo>
                    <a:cubicBezTo>
                      <a:pt x="20044" y="17007"/>
                      <a:pt x="17614" y="12755"/>
                      <a:pt x="13970" y="4859"/>
                    </a:cubicBezTo>
                    <a:cubicBezTo>
                      <a:pt x="37658" y="3037"/>
                      <a:pt x="58916" y="1215"/>
                      <a:pt x="80174" y="0"/>
                    </a:cubicBezTo>
                    <a:cubicBezTo>
                      <a:pt x="80782" y="1822"/>
                      <a:pt x="81996" y="4252"/>
                      <a:pt x="82604" y="6074"/>
                    </a:cubicBezTo>
                    <a:cubicBezTo>
                      <a:pt x="63168" y="20651"/>
                      <a:pt x="43124" y="35228"/>
                      <a:pt x="20651" y="51627"/>
                    </a:cubicBezTo>
                    <a:cubicBezTo>
                      <a:pt x="12755" y="42517"/>
                      <a:pt x="6681" y="34013"/>
                      <a:pt x="0" y="25510"/>
                    </a:cubicBezTo>
                    <a:cubicBezTo>
                      <a:pt x="7289" y="24903"/>
                      <a:pt x="13970" y="24295"/>
                      <a:pt x="23080" y="23688"/>
                    </a:cubicBezTo>
                    <a:lnTo>
                      <a:pt x="23080" y="23688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07448BD0-EB40-46E3-B4DE-38A2925E5AA7}"/>
                  </a:ext>
                </a:extLst>
              </p:cNvPr>
              <p:cNvSpPr/>
              <p:nvPr/>
            </p:nvSpPr>
            <p:spPr>
              <a:xfrm>
                <a:off x="3871773" y="4013106"/>
                <a:ext cx="103255" cy="18221"/>
              </a:xfrm>
              <a:custGeom>
                <a:avLst/>
                <a:gdLst>
                  <a:gd name="connsiteX0" fmla="*/ 103862 w 103254"/>
                  <a:gd name="connsiteY0" fmla="*/ 0 h 18221"/>
                  <a:gd name="connsiteX1" fmla="*/ 0 w 103254"/>
                  <a:gd name="connsiteY1" fmla="*/ 4859 h 18221"/>
                  <a:gd name="connsiteX2" fmla="*/ 103862 w 103254"/>
                  <a:gd name="connsiteY2" fmla="*/ 0 h 18221"/>
                  <a:gd name="connsiteX3" fmla="*/ 103862 w 103254"/>
                  <a:gd name="connsiteY3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254" h="18221">
                    <a:moveTo>
                      <a:pt x="103862" y="0"/>
                    </a:moveTo>
                    <a:cubicBezTo>
                      <a:pt x="54664" y="27332"/>
                      <a:pt x="18829" y="28547"/>
                      <a:pt x="0" y="4859"/>
                    </a:cubicBezTo>
                    <a:cubicBezTo>
                      <a:pt x="32799" y="3037"/>
                      <a:pt x="64990" y="1822"/>
                      <a:pt x="103862" y="0"/>
                    </a:cubicBezTo>
                    <a:lnTo>
                      <a:pt x="103862" y="0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CE1D8281-3EF0-4537-8BD1-D2E7F8878E96}"/>
                  </a:ext>
                </a:extLst>
              </p:cNvPr>
              <p:cNvSpPr/>
              <p:nvPr/>
            </p:nvSpPr>
            <p:spPr>
              <a:xfrm>
                <a:off x="4928007" y="3811455"/>
                <a:ext cx="60738" cy="48590"/>
              </a:xfrm>
              <a:custGeom>
                <a:avLst/>
                <a:gdLst>
                  <a:gd name="connsiteX0" fmla="*/ 63167 w 60738"/>
                  <a:gd name="connsiteY0" fmla="*/ 7289 h 48590"/>
                  <a:gd name="connsiteX1" fmla="*/ 32798 w 60738"/>
                  <a:gd name="connsiteY1" fmla="*/ 51020 h 48590"/>
                  <a:gd name="connsiteX2" fmla="*/ 0 w 60738"/>
                  <a:gd name="connsiteY2" fmla="*/ 9111 h 48590"/>
                  <a:gd name="connsiteX3" fmla="*/ 58308 w 60738"/>
                  <a:gd name="connsiteY3" fmla="*/ 0 h 48590"/>
                  <a:gd name="connsiteX4" fmla="*/ 63167 w 60738"/>
                  <a:gd name="connsiteY4" fmla="*/ 7289 h 48590"/>
                  <a:gd name="connsiteX5" fmla="*/ 63167 w 60738"/>
                  <a:gd name="connsiteY5" fmla="*/ 7289 h 48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738" h="48590">
                    <a:moveTo>
                      <a:pt x="63167" y="7289"/>
                    </a:moveTo>
                    <a:cubicBezTo>
                      <a:pt x="54057" y="21258"/>
                      <a:pt x="44339" y="34621"/>
                      <a:pt x="32798" y="51020"/>
                    </a:cubicBezTo>
                    <a:cubicBezTo>
                      <a:pt x="20651" y="35228"/>
                      <a:pt x="10933" y="23081"/>
                      <a:pt x="0" y="9111"/>
                    </a:cubicBezTo>
                    <a:cubicBezTo>
                      <a:pt x="21866" y="6074"/>
                      <a:pt x="40087" y="2430"/>
                      <a:pt x="58308" y="0"/>
                    </a:cubicBezTo>
                    <a:cubicBezTo>
                      <a:pt x="60130" y="2430"/>
                      <a:pt x="61953" y="4859"/>
                      <a:pt x="63167" y="7289"/>
                    </a:cubicBezTo>
                    <a:lnTo>
                      <a:pt x="63167" y="7289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89B903FD-15CF-4A08-A10B-D8084D65A05F}"/>
                  </a:ext>
                </a:extLst>
              </p:cNvPr>
              <p:cNvSpPr/>
              <p:nvPr/>
            </p:nvSpPr>
            <p:spPr>
              <a:xfrm>
                <a:off x="4516204" y="3972411"/>
                <a:ext cx="103255" cy="36443"/>
              </a:xfrm>
              <a:custGeom>
                <a:avLst/>
                <a:gdLst>
                  <a:gd name="connsiteX0" fmla="*/ 103255 w 103254"/>
                  <a:gd name="connsiteY0" fmla="*/ 0 h 36442"/>
                  <a:gd name="connsiteX1" fmla="*/ 0 w 103254"/>
                  <a:gd name="connsiteY1" fmla="*/ 13362 h 36442"/>
                  <a:gd name="connsiteX2" fmla="*/ 43124 w 103254"/>
                  <a:gd name="connsiteY2" fmla="*/ 17614 h 36442"/>
                  <a:gd name="connsiteX3" fmla="*/ 103255 w 103254"/>
                  <a:gd name="connsiteY3" fmla="*/ 0 h 36442"/>
                  <a:gd name="connsiteX4" fmla="*/ 103255 w 103254"/>
                  <a:gd name="connsiteY4" fmla="*/ 0 h 3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54" h="36442">
                    <a:moveTo>
                      <a:pt x="103255" y="0"/>
                    </a:moveTo>
                    <a:cubicBezTo>
                      <a:pt x="63168" y="51020"/>
                      <a:pt x="47983" y="52842"/>
                      <a:pt x="0" y="13362"/>
                    </a:cubicBezTo>
                    <a:cubicBezTo>
                      <a:pt x="16399" y="14577"/>
                      <a:pt x="29762" y="16399"/>
                      <a:pt x="43124" y="17614"/>
                    </a:cubicBezTo>
                    <a:cubicBezTo>
                      <a:pt x="57094" y="-5466"/>
                      <a:pt x="78352" y="3644"/>
                      <a:pt x="103255" y="0"/>
                    </a:cubicBezTo>
                    <a:lnTo>
                      <a:pt x="103255" y="0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DEB3DE98-A117-4D9D-A86C-AC92E019E2B9}"/>
                  </a:ext>
                </a:extLst>
              </p:cNvPr>
              <p:cNvSpPr/>
              <p:nvPr/>
            </p:nvSpPr>
            <p:spPr>
              <a:xfrm>
                <a:off x="3237668" y="3852150"/>
                <a:ext cx="48590" cy="36443"/>
              </a:xfrm>
              <a:custGeom>
                <a:avLst/>
                <a:gdLst>
                  <a:gd name="connsiteX0" fmla="*/ 29762 w 48590"/>
                  <a:gd name="connsiteY0" fmla="*/ 41302 h 36442"/>
                  <a:gd name="connsiteX1" fmla="*/ 0 w 48590"/>
                  <a:gd name="connsiteY1" fmla="*/ 4252 h 36442"/>
                  <a:gd name="connsiteX2" fmla="*/ 2429 w 48590"/>
                  <a:gd name="connsiteY2" fmla="*/ 0 h 36442"/>
                  <a:gd name="connsiteX3" fmla="*/ 50413 w 48590"/>
                  <a:gd name="connsiteY3" fmla="*/ 15792 h 36442"/>
                  <a:gd name="connsiteX4" fmla="*/ 29762 w 48590"/>
                  <a:gd name="connsiteY4" fmla="*/ 41302 h 36442"/>
                  <a:gd name="connsiteX5" fmla="*/ 29762 w 48590"/>
                  <a:gd name="connsiteY5" fmla="*/ 41302 h 3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590" h="36442">
                    <a:moveTo>
                      <a:pt x="29762" y="41302"/>
                    </a:moveTo>
                    <a:cubicBezTo>
                      <a:pt x="18221" y="26725"/>
                      <a:pt x="9111" y="15185"/>
                      <a:pt x="0" y="4252"/>
                    </a:cubicBezTo>
                    <a:cubicBezTo>
                      <a:pt x="1215" y="3037"/>
                      <a:pt x="1215" y="1215"/>
                      <a:pt x="2429" y="0"/>
                    </a:cubicBezTo>
                    <a:cubicBezTo>
                      <a:pt x="17614" y="4859"/>
                      <a:pt x="32798" y="9718"/>
                      <a:pt x="50413" y="15792"/>
                    </a:cubicBezTo>
                    <a:cubicBezTo>
                      <a:pt x="43731" y="23688"/>
                      <a:pt x="37658" y="30976"/>
                      <a:pt x="29762" y="41302"/>
                    </a:cubicBezTo>
                    <a:lnTo>
                      <a:pt x="29762" y="41302"/>
                    </a:lnTo>
                    <a:close/>
                  </a:path>
                </a:pathLst>
              </a:custGeom>
              <a:solidFill>
                <a:srgbClr val="FFFFFF"/>
              </a:solidFill>
              <a:ln w="60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1E8B012-2A65-44DE-B2DD-45A89336E073}"/>
                </a:ext>
              </a:extLst>
            </p:cNvPr>
            <p:cNvSpPr/>
            <p:nvPr/>
          </p:nvSpPr>
          <p:spPr>
            <a:xfrm>
              <a:off x="5572506" y="1851286"/>
              <a:ext cx="3266964" cy="2172113"/>
            </a:xfrm>
            <a:custGeom>
              <a:avLst/>
              <a:gdLst>
                <a:gd name="connsiteX0" fmla="*/ 5232910 w 5230677"/>
                <a:gd name="connsiteY0" fmla="*/ 3411223 h 3999930"/>
                <a:gd name="connsiteX1" fmla="*/ 5233594 w 5230677"/>
                <a:gd name="connsiteY1" fmla="*/ 3175329 h 3999930"/>
                <a:gd name="connsiteX2" fmla="*/ 5207612 w 5230677"/>
                <a:gd name="connsiteY2" fmla="*/ 3142509 h 3999930"/>
                <a:gd name="connsiteX3" fmla="*/ 4921805 w 5230677"/>
                <a:gd name="connsiteY3" fmla="*/ 3078921 h 3999930"/>
                <a:gd name="connsiteX4" fmla="*/ 4894455 w 5230677"/>
                <a:gd name="connsiteY4" fmla="*/ 3063878 h 3999930"/>
                <a:gd name="connsiteX5" fmla="*/ 4657878 w 5230677"/>
                <a:gd name="connsiteY5" fmla="*/ 2750721 h 3999930"/>
                <a:gd name="connsiteX6" fmla="*/ 4389165 w 5230677"/>
                <a:gd name="connsiteY6" fmla="*/ 2218765 h 3999930"/>
                <a:gd name="connsiteX7" fmla="*/ 4381643 w 5230677"/>
                <a:gd name="connsiteY7" fmla="*/ 2180475 h 3999930"/>
                <a:gd name="connsiteX8" fmla="*/ 4381643 w 5230677"/>
                <a:gd name="connsiteY8" fmla="*/ 1807148 h 3999930"/>
                <a:gd name="connsiteX9" fmla="*/ 4408310 w 5230677"/>
                <a:gd name="connsiteY9" fmla="*/ 1781166 h 3999930"/>
                <a:gd name="connsiteX10" fmla="*/ 5118725 w 5230677"/>
                <a:gd name="connsiteY10" fmla="*/ 1781166 h 3999930"/>
                <a:gd name="connsiteX11" fmla="*/ 5141972 w 5230677"/>
                <a:gd name="connsiteY11" fmla="*/ 1778431 h 3999930"/>
                <a:gd name="connsiteX12" fmla="*/ 5124195 w 5230677"/>
                <a:gd name="connsiteY12" fmla="*/ 1768858 h 3999930"/>
                <a:gd name="connsiteX13" fmla="*/ 4853430 w 5230677"/>
                <a:gd name="connsiteY13" fmla="*/ 1636211 h 3999930"/>
                <a:gd name="connsiteX14" fmla="*/ 4605913 w 5230677"/>
                <a:gd name="connsiteY14" fmla="*/ 1451599 h 3999930"/>
                <a:gd name="connsiteX15" fmla="*/ 4599076 w 5230677"/>
                <a:gd name="connsiteY15" fmla="*/ 1437240 h 3999930"/>
                <a:gd name="connsiteX16" fmla="*/ 4951206 w 5230677"/>
                <a:gd name="connsiteY16" fmla="*/ 1437240 h 3999930"/>
                <a:gd name="connsiteX17" fmla="*/ 4936847 w 5230677"/>
                <a:gd name="connsiteY17" fmla="*/ 1426300 h 3999930"/>
                <a:gd name="connsiteX18" fmla="*/ 4748816 w 5230677"/>
                <a:gd name="connsiteY18" fmla="*/ 1334678 h 3999930"/>
                <a:gd name="connsiteX19" fmla="*/ 4476001 w 5230677"/>
                <a:gd name="connsiteY19" fmla="*/ 1112459 h 3999930"/>
                <a:gd name="connsiteX20" fmla="*/ 4467796 w 5230677"/>
                <a:gd name="connsiteY20" fmla="*/ 1097417 h 3999930"/>
                <a:gd name="connsiteX21" fmla="*/ 4484206 w 5230677"/>
                <a:gd name="connsiteY21" fmla="*/ 1094682 h 3999930"/>
                <a:gd name="connsiteX22" fmla="*/ 4732407 w 5230677"/>
                <a:gd name="connsiteY22" fmla="*/ 1094682 h 3999930"/>
                <a:gd name="connsiteX23" fmla="*/ 4750868 w 5230677"/>
                <a:gd name="connsiteY23" fmla="*/ 1093998 h 3999930"/>
                <a:gd name="connsiteX24" fmla="*/ 4642835 w 5230677"/>
                <a:gd name="connsiteY24" fmla="*/ 1037247 h 3999930"/>
                <a:gd name="connsiteX25" fmla="*/ 4428139 w 5230677"/>
                <a:gd name="connsiteY25" fmla="*/ 878617 h 3999930"/>
                <a:gd name="connsiteX26" fmla="*/ 4279081 w 5230677"/>
                <a:gd name="connsiteY26" fmla="*/ 635886 h 3999930"/>
                <a:gd name="connsiteX27" fmla="*/ 4268825 w 5230677"/>
                <a:gd name="connsiteY27" fmla="*/ 619476 h 3999930"/>
                <a:gd name="connsiteX28" fmla="*/ 4258569 w 5230677"/>
                <a:gd name="connsiteY28" fmla="*/ 635886 h 3999930"/>
                <a:gd name="connsiteX29" fmla="*/ 4142331 w 5230677"/>
                <a:gd name="connsiteY29" fmla="*/ 836225 h 3999930"/>
                <a:gd name="connsiteX30" fmla="*/ 3918746 w 5230677"/>
                <a:gd name="connsiteY30" fmla="*/ 1024939 h 3999930"/>
                <a:gd name="connsiteX31" fmla="*/ 3797038 w 5230677"/>
                <a:gd name="connsiteY31" fmla="*/ 1084426 h 3999930"/>
                <a:gd name="connsiteX32" fmla="*/ 3787466 w 5230677"/>
                <a:gd name="connsiteY32" fmla="*/ 1093998 h 3999930"/>
                <a:gd name="connsiteX33" fmla="*/ 3801824 w 5230677"/>
                <a:gd name="connsiteY33" fmla="*/ 1093998 h 3999930"/>
                <a:gd name="connsiteX34" fmla="*/ 4053444 w 5230677"/>
                <a:gd name="connsiteY34" fmla="*/ 1093998 h 3999930"/>
                <a:gd name="connsiteX35" fmla="*/ 4069854 w 5230677"/>
                <a:gd name="connsiteY35" fmla="*/ 1097417 h 3999930"/>
                <a:gd name="connsiteX36" fmla="*/ 4061649 w 5230677"/>
                <a:gd name="connsiteY36" fmla="*/ 1112459 h 3999930"/>
                <a:gd name="connsiteX37" fmla="*/ 3996693 w 5230677"/>
                <a:gd name="connsiteY37" fmla="*/ 1188356 h 3999930"/>
                <a:gd name="connsiteX38" fmla="*/ 3964556 w 5230677"/>
                <a:gd name="connsiteY38" fmla="*/ 1193825 h 3999930"/>
                <a:gd name="connsiteX39" fmla="*/ 3690373 w 5230677"/>
                <a:gd name="connsiteY39" fmla="*/ 1059127 h 3999930"/>
                <a:gd name="connsiteX40" fmla="*/ 3436019 w 5230677"/>
                <a:gd name="connsiteY40" fmla="*/ 869045 h 3999930"/>
                <a:gd name="connsiteX41" fmla="*/ 3429181 w 5230677"/>
                <a:gd name="connsiteY41" fmla="*/ 854002 h 3999930"/>
                <a:gd name="connsiteX42" fmla="*/ 3796354 w 5230677"/>
                <a:gd name="connsiteY42" fmla="*/ 854002 h 3999930"/>
                <a:gd name="connsiteX43" fmla="*/ 3787466 w 5230677"/>
                <a:gd name="connsiteY43" fmla="*/ 845797 h 3999930"/>
                <a:gd name="connsiteX44" fmla="*/ 3621998 w 5230677"/>
                <a:gd name="connsiteY44" fmla="*/ 765115 h 3999930"/>
                <a:gd name="connsiteX45" fmla="*/ 3299953 w 5230677"/>
                <a:gd name="connsiteY45" fmla="*/ 514863 h 3999930"/>
                <a:gd name="connsiteX46" fmla="*/ 3291748 w 5230677"/>
                <a:gd name="connsiteY46" fmla="*/ 499820 h 3999930"/>
                <a:gd name="connsiteX47" fmla="*/ 3308158 w 5230677"/>
                <a:gd name="connsiteY47" fmla="*/ 497085 h 3999930"/>
                <a:gd name="connsiteX48" fmla="*/ 3570717 w 5230677"/>
                <a:gd name="connsiteY48" fmla="*/ 497085 h 3999930"/>
                <a:gd name="connsiteX49" fmla="*/ 3590546 w 5230677"/>
                <a:gd name="connsiteY49" fmla="*/ 493667 h 3999930"/>
                <a:gd name="connsiteX50" fmla="*/ 3422344 w 5230677"/>
                <a:gd name="connsiteY50" fmla="*/ 410933 h 3999930"/>
                <a:gd name="connsiteX51" fmla="*/ 3278073 w 5230677"/>
                <a:gd name="connsiteY51" fmla="*/ 302217 h 3999930"/>
                <a:gd name="connsiteX52" fmla="*/ 3095512 w 5230677"/>
                <a:gd name="connsiteY52" fmla="*/ 17778 h 3999930"/>
                <a:gd name="connsiteX53" fmla="*/ 3083888 w 5230677"/>
                <a:gd name="connsiteY53" fmla="*/ 0 h 3999930"/>
                <a:gd name="connsiteX54" fmla="*/ 3075683 w 5230677"/>
                <a:gd name="connsiteY54" fmla="*/ 17094 h 3999930"/>
                <a:gd name="connsiteX55" fmla="*/ 2944403 w 5230677"/>
                <a:gd name="connsiteY55" fmla="*/ 239996 h 3999930"/>
                <a:gd name="connsiteX56" fmla="*/ 2761159 w 5230677"/>
                <a:gd name="connsiteY56" fmla="*/ 404096 h 3999930"/>
                <a:gd name="connsiteX57" fmla="*/ 2592957 w 5230677"/>
                <a:gd name="connsiteY57" fmla="*/ 486829 h 3999930"/>
                <a:gd name="connsiteX58" fmla="*/ 2580649 w 5230677"/>
                <a:gd name="connsiteY58" fmla="*/ 497769 h 3999930"/>
                <a:gd name="connsiteX59" fmla="*/ 2882866 w 5230677"/>
                <a:gd name="connsiteY59" fmla="*/ 497769 h 3999930"/>
                <a:gd name="connsiteX60" fmla="*/ 2633298 w 5230677"/>
                <a:gd name="connsiteY60" fmla="*/ 722039 h 3999930"/>
                <a:gd name="connsiteX61" fmla="*/ 2389883 w 5230677"/>
                <a:gd name="connsiteY61" fmla="*/ 841695 h 3999930"/>
                <a:gd name="connsiteX62" fmla="*/ 2372106 w 5230677"/>
                <a:gd name="connsiteY62" fmla="*/ 854686 h 3999930"/>
                <a:gd name="connsiteX63" fmla="*/ 2744749 w 5230677"/>
                <a:gd name="connsiteY63" fmla="*/ 854686 h 3999930"/>
                <a:gd name="connsiteX64" fmla="*/ 2739963 w 5230677"/>
                <a:gd name="connsiteY64" fmla="*/ 862891 h 3999930"/>
                <a:gd name="connsiteX65" fmla="*/ 2506120 w 5230677"/>
                <a:gd name="connsiteY65" fmla="*/ 1045452 h 3999930"/>
                <a:gd name="connsiteX66" fmla="*/ 2192280 w 5230677"/>
                <a:gd name="connsiteY66" fmla="*/ 1199979 h 3999930"/>
                <a:gd name="connsiteX67" fmla="*/ 2177921 w 5230677"/>
                <a:gd name="connsiteY67" fmla="*/ 1209552 h 3999930"/>
                <a:gd name="connsiteX68" fmla="*/ 2199117 w 5230677"/>
                <a:gd name="connsiteY68" fmla="*/ 1211603 h 3999930"/>
                <a:gd name="connsiteX69" fmla="*/ 2899276 w 5230677"/>
                <a:gd name="connsiteY69" fmla="*/ 1211603 h 3999930"/>
                <a:gd name="connsiteX70" fmla="*/ 2923207 w 5230677"/>
                <a:gd name="connsiteY70" fmla="*/ 1234167 h 3999930"/>
                <a:gd name="connsiteX71" fmla="*/ 2922524 w 5230677"/>
                <a:gd name="connsiteY71" fmla="*/ 1648518 h 3999930"/>
                <a:gd name="connsiteX72" fmla="*/ 2902011 w 5230677"/>
                <a:gd name="connsiteY72" fmla="*/ 1661510 h 3999930"/>
                <a:gd name="connsiteX73" fmla="*/ 2333132 w 5230677"/>
                <a:gd name="connsiteY73" fmla="*/ 1394848 h 3999930"/>
                <a:gd name="connsiteX74" fmla="*/ 1717758 w 5230677"/>
                <a:gd name="connsiteY74" fmla="*/ 1084426 h 3999930"/>
                <a:gd name="connsiteX75" fmla="*/ 1696562 w 5230677"/>
                <a:gd name="connsiteY75" fmla="*/ 1076221 h 3999930"/>
                <a:gd name="connsiteX76" fmla="*/ 1695878 w 5230677"/>
                <a:gd name="connsiteY76" fmla="*/ 1098784 h 3999930"/>
                <a:gd name="connsiteX77" fmla="*/ 1619982 w 5230677"/>
                <a:gd name="connsiteY77" fmla="*/ 1291601 h 3999930"/>
                <a:gd name="connsiteX78" fmla="*/ 1248023 w 5230677"/>
                <a:gd name="connsiteY78" fmla="*/ 1956889 h 3999930"/>
                <a:gd name="connsiteX79" fmla="*/ 594359 w 5230677"/>
                <a:gd name="connsiteY79" fmla="*/ 2844395 h 3999930"/>
                <a:gd name="connsiteX80" fmla="*/ 284621 w 5230677"/>
                <a:gd name="connsiteY80" fmla="*/ 3185586 h 3999930"/>
                <a:gd name="connsiteX81" fmla="*/ 15907 w 5230677"/>
                <a:gd name="connsiteY81" fmla="*/ 3454983 h 3999930"/>
                <a:gd name="connsiteX82" fmla="*/ 865 w 5230677"/>
                <a:gd name="connsiteY82" fmla="*/ 3497375 h 3999930"/>
                <a:gd name="connsiteX83" fmla="*/ 2232 w 5230677"/>
                <a:gd name="connsiteY83" fmla="*/ 3520622 h 3999930"/>
                <a:gd name="connsiteX84" fmla="*/ 10437 w 5230677"/>
                <a:gd name="connsiteY84" fmla="*/ 3748311 h 3999930"/>
                <a:gd name="connsiteX85" fmla="*/ 9754 w 5230677"/>
                <a:gd name="connsiteY85" fmla="*/ 3926769 h 3999930"/>
                <a:gd name="connsiteX86" fmla="*/ 11805 w 5230677"/>
                <a:gd name="connsiteY86" fmla="*/ 3929504 h 3999930"/>
                <a:gd name="connsiteX87" fmla="*/ 15224 w 5230677"/>
                <a:gd name="connsiteY87" fmla="*/ 4001298 h 3999930"/>
                <a:gd name="connsiteX88" fmla="*/ 35052 w 5230677"/>
                <a:gd name="connsiteY88" fmla="*/ 3995144 h 3999930"/>
                <a:gd name="connsiteX89" fmla="*/ 711280 w 5230677"/>
                <a:gd name="connsiteY89" fmla="*/ 3707286 h 3999930"/>
                <a:gd name="connsiteX90" fmla="*/ 1893482 w 5230677"/>
                <a:gd name="connsiteY90" fmla="*/ 3361993 h 3999930"/>
                <a:gd name="connsiteX91" fmla="*/ 2748851 w 5230677"/>
                <a:gd name="connsiteY91" fmla="*/ 3236867 h 3999930"/>
                <a:gd name="connsiteX92" fmla="*/ 3210382 w 5230677"/>
                <a:gd name="connsiteY92" fmla="*/ 3209517 h 3999930"/>
                <a:gd name="connsiteX93" fmla="*/ 3758065 w 5230677"/>
                <a:gd name="connsiteY93" fmla="*/ 3215671 h 3999930"/>
                <a:gd name="connsiteX94" fmla="*/ 4210023 w 5230677"/>
                <a:gd name="connsiteY94" fmla="*/ 3253277 h 3999930"/>
                <a:gd name="connsiteX95" fmla="*/ 4688647 w 5230677"/>
                <a:gd name="connsiteY95" fmla="*/ 3323019 h 3999930"/>
                <a:gd name="connsiteX96" fmla="*/ 5221971 w 5230677"/>
                <a:gd name="connsiteY96" fmla="*/ 3439257 h 3999930"/>
                <a:gd name="connsiteX97" fmla="*/ 5232910 w 5230677"/>
                <a:gd name="connsiteY97" fmla="*/ 3435154 h 3999930"/>
                <a:gd name="connsiteX98" fmla="*/ 5232910 w 5230677"/>
                <a:gd name="connsiteY98" fmla="*/ 3411223 h 3999930"/>
                <a:gd name="connsiteX99" fmla="*/ 4114981 w 5230677"/>
                <a:gd name="connsiteY99" fmla="*/ 2110049 h 3999930"/>
                <a:gd name="connsiteX100" fmla="*/ 4094469 w 5230677"/>
                <a:gd name="connsiteY100" fmla="*/ 2125091 h 3999930"/>
                <a:gd name="connsiteX101" fmla="*/ 3224057 w 5230677"/>
                <a:gd name="connsiteY101" fmla="*/ 1802362 h 3999930"/>
                <a:gd name="connsiteX102" fmla="*/ 3204228 w 5230677"/>
                <a:gd name="connsiteY102" fmla="*/ 1772277 h 3999930"/>
                <a:gd name="connsiteX103" fmla="*/ 3204228 w 5230677"/>
                <a:gd name="connsiteY103" fmla="*/ 1236218 h 3999930"/>
                <a:gd name="connsiteX104" fmla="*/ 3224057 w 5230677"/>
                <a:gd name="connsiteY104" fmla="*/ 1213654 h 3999930"/>
                <a:gd name="connsiteX105" fmla="*/ 3956352 w 5230677"/>
                <a:gd name="connsiteY105" fmla="*/ 1214338 h 3999930"/>
                <a:gd name="connsiteX106" fmla="*/ 3970027 w 5230677"/>
                <a:gd name="connsiteY106" fmla="*/ 1215022 h 3999930"/>
                <a:gd name="connsiteX107" fmla="*/ 3930369 w 5230677"/>
                <a:gd name="connsiteY107" fmla="*/ 1251944 h 3999930"/>
                <a:gd name="connsiteX108" fmla="*/ 3829858 w 5230677"/>
                <a:gd name="connsiteY108" fmla="*/ 1316216 h 3999930"/>
                <a:gd name="connsiteX109" fmla="*/ 3605588 w 5230677"/>
                <a:gd name="connsiteY109" fmla="*/ 1426300 h 3999930"/>
                <a:gd name="connsiteX110" fmla="*/ 3589179 w 5230677"/>
                <a:gd name="connsiteY110" fmla="*/ 1438607 h 3999930"/>
                <a:gd name="connsiteX111" fmla="*/ 3941993 w 5230677"/>
                <a:gd name="connsiteY111" fmla="*/ 1438607 h 3999930"/>
                <a:gd name="connsiteX112" fmla="*/ 3944044 w 5230677"/>
                <a:gd name="connsiteY112" fmla="*/ 1442710 h 3999930"/>
                <a:gd name="connsiteX113" fmla="*/ 3867464 w 5230677"/>
                <a:gd name="connsiteY113" fmla="*/ 1518606 h 3999930"/>
                <a:gd name="connsiteX114" fmla="*/ 3692425 w 5230677"/>
                <a:gd name="connsiteY114" fmla="*/ 1634160 h 3999930"/>
                <a:gd name="connsiteX115" fmla="*/ 3414823 w 5230677"/>
                <a:gd name="connsiteY115" fmla="*/ 1770226 h 3999930"/>
                <a:gd name="connsiteX116" fmla="*/ 3399780 w 5230677"/>
                <a:gd name="connsiteY116" fmla="*/ 1781849 h 3999930"/>
                <a:gd name="connsiteX117" fmla="*/ 3420293 w 5230677"/>
                <a:gd name="connsiteY117" fmla="*/ 1781849 h 3999930"/>
                <a:gd name="connsiteX118" fmla="*/ 4088315 w 5230677"/>
                <a:gd name="connsiteY118" fmla="*/ 1781849 h 3999930"/>
                <a:gd name="connsiteX119" fmla="*/ 4114981 w 5230677"/>
                <a:gd name="connsiteY119" fmla="*/ 1807832 h 3999930"/>
                <a:gd name="connsiteX120" fmla="*/ 4114981 w 5230677"/>
                <a:gd name="connsiteY120" fmla="*/ 2110049 h 3999930"/>
                <a:gd name="connsiteX0" fmla="*/ 5232910 w 5233594"/>
                <a:gd name="connsiteY0" fmla="*/ 3411223 h 4001298"/>
                <a:gd name="connsiteX1" fmla="*/ 5233594 w 5233594"/>
                <a:gd name="connsiteY1" fmla="*/ 3175329 h 4001298"/>
                <a:gd name="connsiteX2" fmla="*/ 5207612 w 5233594"/>
                <a:gd name="connsiteY2" fmla="*/ 3142509 h 4001298"/>
                <a:gd name="connsiteX3" fmla="*/ 4921805 w 5233594"/>
                <a:gd name="connsiteY3" fmla="*/ 3078921 h 4001298"/>
                <a:gd name="connsiteX4" fmla="*/ 4894455 w 5233594"/>
                <a:gd name="connsiteY4" fmla="*/ 3063878 h 4001298"/>
                <a:gd name="connsiteX5" fmla="*/ 4657878 w 5233594"/>
                <a:gd name="connsiteY5" fmla="*/ 2750721 h 4001298"/>
                <a:gd name="connsiteX6" fmla="*/ 4389165 w 5233594"/>
                <a:gd name="connsiteY6" fmla="*/ 2218765 h 4001298"/>
                <a:gd name="connsiteX7" fmla="*/ 4381643 w 5233594"/>
                <a:gd name="connsiteY7" fmla="*/ 2180475 h 4001298"/>
                <a:gd name="connsiteX8" fmla="*/ 4381643 w 5233594"/>
                <a:gd name="connsiteY8" fmla="*/ 1807148 h 4001298"/>
                <a:gd name="connsiteX9" fmla="*/ 4408310 w 5233594"/>
                <a:gd name="connsiteY9" fmla="*/ 1781166 h 4001298"/>
                <a:gd name="connsiteX10" fmla="*/ 5118725 w 5233594"/>
                <a:gd name="connsiteY10" fmla="*/ 1781166 h 4001298"/>
                <a:gd name="connsiteX11" fmla="*/ 5141972 w 5233594"/>
                <a:gd name="connsiteY11" fmla="*/ 1778431 h 4001298"/>
                <a:gd name="connsiteX12" fmla="*/ 5124195 w 5233594"/>
                <a:gd name="connsiteY12" fmla="*/ 1768858 h 4001298"/>
                <a:gd name="connsiteX13" fmla="*/ 4853430 w 5233594"/>
                <a:gd name="connsiteY13" fmla="*/ 1636211 h 4001298"/>
                <a:gd name="connsiteX14" fmla="*/ 4605913 w 5233594"/>
                <a:gd name="connsiteY14" fmla="*/ 1451599 h 4001298"/>
                <a:gd name="connsiteX15" fmla="*/ 4599076 w 5233594"/>
                <a:gd name="connsiteY15" fmla="*/ 1437240 h 4001298"/>
                <a:gd name="connsiteX16" fmla="*/ 4951206 w 5233594"/>
                <a:gd name="connsiteY16" fmla="*/ 1437240 h 4001298"/>
                <a:gd name="connsiteX17" fmla="*/ 4936847 w 5233594"/>
                <a:gd name="connsiteY17" fmla="*/ 1426300 h 4001298"/>
                <a:gd name="connsiteX18" fmla="*/ 4748816 w 5233594"/>
                <a:gd name="connsiteY18" fmla="*/ 1334678 h 4001298"/>
                <a:gd name="connsiteX19" fmla="*/ 4476001 w 5233594"/>
                <a:gd name="connsiteY19" fmla="*/ 1112459 h 4001298"/>
                <a:gd name="connsiteX20" fmla="*/ 4467796 w 5233594"/>
                <a:gd name="connsiteY20" fmla="*/ 1097417 h 4001298"/>
                <a:gd name="connsiteX21" fmla="*/ 4484206 w 5233594"/>
                <a:gd name="connsiteY21" fmla="*/ 1094682 h 4001298"/>
                <a:gd name="connsiteX22" fmla="*/ 4732407 w 5233594"/>
                <a:gd name="connsiteY22" fmla="*/ 1094682 h 4001298"/>
                <a:gd name="connsiteX23" fmla="*/ 4750868 w 5233594"/>
                <a:gd name="connsiteY23" fmla="*/ 1093998 h 4001298"/>
                <a:gd name="connsiteX24" fmla="*/ 4642835 w 5233594"/>
                <a:gd name="connsiteY24" fmla="*/ 1037247 h 4001298"/>
                <a:gd name="connsiteX25" fmla="*/ 4428139 w 5233594"/>
                <a:gd name="connsiteY25" fmla="*/ 878617 h 4001298"/>
                <a:gd name="connsiteX26" fmla="*/ 4279081 w 5233594"/>
                <a:gd name="connsiteY26" fmla="*/ 635886 h 4001298"/>
                <a:gd name="connsiteX27" fmla="*/ 4268825 w 5233594"/>
                <a:gd name="connsiteY27" fmla="*/ 619476 h 4001298"/>
                <a:gd name="connsiteX28" fmla="*/ 4258569 w 5233594"/>
                <a:gd name="connsiteY28" fmla="*/ 635886 h 4001298"/>
                <a:gd name="connsiteX29" fmla="*/ 4142331 w 5233594"/>
                <a:gd name="connsiteY29" fmla="*/ 836225 h 4001298"/>
                <a:gd name="connsiteX30" fmla="*/ 3918746 w 5233594"/>
                <a:gd name="connsiteY30" fmla="*/ 1024939 h 4001298"/>
                <a:gd name="connsiteX31" fmla="*/ 3797038 w 5233594"/>
                <a:gd name="connsiteY31" fmla="*/ 1084426 h 4001298"/>
                <a:gd name="connsiteX32" fmla="*/ 3787466 w 5233594"/>
                <a:gd name="connsiteY32" fmla="*/ 1093998 h 4001298"/>
                <a:gd name="connsiteX33" fmla="*/ 3801824 w 5233594"/>
                <a:gd name="connsiteY33" fmla="*/ 1093998 h 4001298"/>
                <a:gd name="connsiteX34" fmla="*/ 4053444 w 5233594"/>
                <a:gd name="connsiteY34" fmla="*/ 1093998 h 4001298"/>
                <a:gd name="connsiteX35" fmla="*/ 4069854 w 5233594"/>
                <a:gd name="connsiteY35" fmla="*/ 1097417 h 4001298"/>
                <a:gd name="connsiteX36" fmla="*/ 4061649 w 5233594"/>
                <a:gd name="connsiteY36" fmla="*/ 1112459 h 4001298"/>
                <a:gd name="connsiteX37" fmla="*/ 3996693 w 5233594"/>
                <a:gd name="connsiteY37" fmla="*/ 1188356 h 4001298"/>
                <a:gd name="connsiteX38" fmla="*/ 3964556 w 5233594"/>
                <a:gd name="connsiteY38" fmla="*/ 1193825 h 4001298"/>
                <a:gd name="connsiteX39" fmla="*/ 3690373 w 5233594"/>
                <a:gd name="connsiteY39" fmla="*/ 1059127 h 4001298"/>
                <a:gd name="connsiteX40" fmla="*/ 3436019 w 5233594"/>
                <a:gd name="connsiteY40" fmla="*/ 869045 h 4001298"/>
                <a:gd name="connsiteX41" fmla="*/ 3429181 w 5233594"/>
                <a:gd name="connsiteY41" fmla="*/ 854002 h 4001298"/>
                <a:gd name="connsiteX42" fmla="*/ 3796354 w 5233594"/>
                <a:gd name="connsiteY42" fmla="*/ 854002 h 4001298"/>
                <a:gd name="connsiteX43" fmla="*/ 3787466 w 5233594"/>
                <a:gd name="connsiteY43" fmla="*/ 845797 h 4001298"/>
                <a:gd name="connsiteX44" fmla="*/ 3621998 w 5233594"/>
                <a:gd name="connsiteY44" fmla="*/ 765115 h 4001298"/>
                <a:gd name="connsiteX45" fmla="*/ 3299953 w 5233594"/>
                <a:gd name="connsiteY45" fmla="*/ 514863 h 4001298"/>
                <a:gd name="connsiteX46" fmla="*/ 3291748 w 5233594"/>
                <a:gd name="connsiteY46" fmla="*/ 499820 h 4001298"/>
                <a:gd name="connsiteX47" fmla="*/ 3308158 w 5233594"/>
                <a:gd name="connsiteY47" fmla="*/ 497085 h 4001298"/>
                <a:gd name="connsiteX48" fmla="*/ 3570717 w 5233594"/>
                <a:gd name="connsiteY48" fmla="*/ 497085 h 4001298"/>
                <a:gd name="connsiteX49" fmla="*/ 3590546 w 5233594"/>
                <a:gd name="connsiteY49" fmla="*/ 493667 h 4001298"/>
                <a:gd name="connsiteX50" fmla="*/ 3422344 w 5233594"/>
                <a:gd name="connsiteY50" fmla="*/ 410933 h 4001298"/>
                <a:gd name="connsiteX51" fmla="*/ 3278073 w 5233594"/>
                <a:gd name="connsiteY51" fmla="*/ 302217 h 4001298"/>
                <a:gd name="connsiteX52" fmla="*/ 3095512 w 5233594"/>
                <a:gd name="connsiteY52" fmla="*/ 17778 h 4001298"/>
                <a:gd name="connsiteX53" fmla="*/ 3083888 w 5233594"/>
                <a:gd name="connsiteY53" fmla="*/ 0 h 4001298"/>
                <a:gd name="connsiteX54" fmla="*/ 3075683 w 5233594"/>
                <a:gd name="connsiteY54" fmla="*/ 17094 h 4001298"/>
                <a:gd name="connsiteX55" fmla="*/ 2944403 w 5233594"/>
                <a:gd name="connsiteY55" fmla="*/ 239996 h 4001298"/>
                <a:gd name="connsiteX56" fmla="*/ 2761159 w 5233594"/>
                <a:gd name="connsiteY56" fmla="*/ 404096 h 4001298"/>
                <a:gd name="connsiteX57" fmla="*/ 2592957 w 5233594"/>
                <a:gd name="connsiteY57" fmla="*/ 486829 h 4001298"/>
                <a:gd name="connsiteX58" fmla="*/ 2580649 w 5233594"/>
                <a:gd name="connsiteY58" fmla="*/ 497769 h 4001298"/>
                <a:gd name="connsiteX59" fmla="*/ 2882866 w 5233594"/>
                <a:gd name="connsiteY59" fmla="*/ 497769 h 4001298"/>
                <a:gd name="connsiteX60" fmla="*/ 2633298 w 5233594"/>
                <a:gd name="connsiteY60" fmla="*/ 722039 h 4001298"/>
                <a:gd name="connsiteX61" fmla="*/ 2389883 w 5233594"/>
                <a:gd name="connsiteY61" fmla="*/ 841695 h 4001298"/>
                <a:gd name="connsiteX62" fmla="*/ 2372106 w 5233594"/>
                <a:gd name="connsiteY62" fmla="*/ 854686 h 4001298"/>
                <a:gd name="connsiteX63" fmla="*/ 2744749 w 5233594"/>
                <a:gd name="connsiteY63" fmla="*/ 854686 h 4001298"/>
                <a:gd name="connsiteX64" fmla="*/ 2739963 w 5233594"/>
                <a:gd name="connsiteY64" fmla="*/ 862891 h 4001298"/>
                <a:gd name="connsiteX65" fmla="*/ 2506120 w 5233594"/>
                <a:gd name="connsiteY65" fmla="*/ 1045452 h 4001298"/>
                <a:gd name="connsiteX66" fmla="*/ 2192280 w 5233594"/>
                <a:gd name="connsiteY66" fmla="*/ 1199979 h 4001298"/>
                <a:gd name="connsiteX67" fmla="*/ 2177921 w 5233594"/>
                <a:gd name="connsiteY67" fmla="*/ 1209552 h 4001298"/>
                <a:gd name="connsiteX68" fmla="*/ 2199117 w 5233594"/>
                <a:gd name="connsiteY68" fmla="*/ 1211603 h 4001298"/>
                <a:gd name="connsiteX69" fmla="*/ 2899276 w 5233594"/>
                <a:gd name="connsiteY69" fmla="*/ 1211603 h 4001298"/>
                <a:gd name="connsiteX70" fmla="*/ 2923207 w 5233594"/>
                <a:gd name="connsiteY70" fmla="*/ 1234167 h 4001298"/>
                <a:gd name="connsiteX71" fmla="*/ 2922524 w 5233594"/>
                <a:gd name="connsiteY71" fmla="*/ 1648518 h 4001298"/>
                <a:gd name="connsiteX72" fmla="*/ 2902011 w 5233594"/>
                <a:gd name="connsiteY72" fmla="*/ 1661510 h 4001298"/>
                <a:gd name="connsiteX73" fmla="*/ 2333132 w 5233594"/>
                <a:gd name="connsiteY73" fmla="*/ 1394848 h 4001298"/>
                <a:gd name="connsiteX74" fmla="*/ 1717758 w 5233594"/>
                <a:gd name="connsiteY74" fmla="*/ 1084426 h 4001298"/>
                <a:gd name="connsiteX75" fmla="*/ 1696562 w 5233594"/>
                <a:gd name="connsiteY75" fmla="*/ 1076221 h 4001298"/>
                <a:gd name="connsiteX76" fmla="*/ 1695878 w 5233594"/>
                <a:gd name="connsiteY76" fmla="*/ 1098784 h 4001298"/>
                <a:gd name="connsiteX77" fmla="*/ 1619982 w 5233594"/>
                <a:gd name="connsiteY77" fmla="*/ 1291601 h 4001298"/>
                <a:gd name="connsiteX78" fmla="*/ 1248023 w 5233594"/>
                <a:gd name="connsiteY78" fmla="*/ 1956889 h 4001298"/>
                <a:gd name="connsiteX79" fmla="*/ 594359 w 5233594"/>
                <a:gd name="connsiteY79" fmla="*/ 2844395 h 4001298"/>
                <a:gd name="connsiteX80" fmla="*/ 284621 w 5233594"/>
                <a:gd name="connsiteY80" fmla="*/ 3185586 h 4001298"/>
                <a:gd name="connsiteX81" fmla="*/ 15907 w 5233594"/>
                <a:gd name="connsiteY81" fmla="*/ 3454983 h 4001298"/>
                <a:gd name="connsiteX82" fmla="*/ 865 w 5233594"/>
                <a:gd name="connsiteY82" fmla="*/ 3497375 h 4001298"/>
                <a:gd name="connsiteX83" fmla="*/ 2232 w 5233594"/>
                <a:gd name="connsiteY83" fmla="*/ 3520622 h 4001298"/>
                <a:gd name="connsiteX84" fmla="*/ 10437 w 5233594"/>
                <a:gd name="connsiteY84" fmla="*/ 3748311 h 4001298"/>
                <a:gd name="connsiteX85" fmla="*/ 9754 w 5233594"/>
                <a:gd name="connsiteY85" fmla="*/ 3926769 h 4001298"/>
                <a:gd name="connsiteX86" fmla="*/ 11805 w 5233594"/>
                <a:gd name="connsiteY86" fmla="*/ 3929504 h 4001298"/>
                <a:gd name="connsiteX87" fmla="*/ 15224 w 5233594"/>
                <a:gd name="connsiteY87" fmla="*/ 4001298 h 4001298"/>
                <a:gd name="connsiteX88" fmla="*/ 711280 w 5233594"/>
                <a:gd name="connsiteY88" fmla="*/ 3707286 h 4001298"/>
                <a:gd name="connsiteX89" fmla="*/ 1893482 w 5233594"/>
                <a:gd name="connsiteY89" fmla="*/ 3361993 h 4001298"/>
                <a:gd name="connsiteX90" fmla="*/ 2748851 w 5233594"/>
                <a:gd name="connsiteY90" fmla="*/ 3236867 h 4001298"/>
                <a:gd name="connsiteX91" fmla="*/ 3210382 w 5233594"/>
                <a:gd name="connsiteY91" fmla="*/ 3209517 h 4001298"/>
                <a:gd name="connsiteX92" fmla="*/ 3758065 w 5233594"/>
                <a:gd name="connsiteY92" fmla="*/ 3215671 h 4001298"/>
                <a:gd name="connsiteX93" fmla="*/ 4210023 w 5233594"/>
                <a:gd name="connsiteY93" fmla="*/ 3253277 h 4001298"/>
                <a:gd name="connsiteX94" fmla="*/ 4688647 w 5233594"/>
                <a:gd name="connsiteY94" fmla="*/ 3323019 h 4001298"/>
                <a:gd name="connsiteX95" fmla="*/ 5221971 w 5233594"/>
                <a:gd name="connsiteY95" fmla="*/ 3439257 h 4001298"/>
                <a:gd name="connsiteX96" fmla="*/ 5232910 w 5233594"/>
                <a:gd name="connsiteY96" fmla="*/ 3435154 h 4001298"/>
                <a:gd name="connsiteX97" fmla="*/ 5232910 w 5233594"/>
                <a:gd name="connsiteY97" fmla="*/ 3411223 h 4001298"/>
                <a:gd name="connsiteX98" fmla="*/ 4114981 w 5233594"/>
                <a:gd name="connsiteY98" fmla="*/ 2110049 h 4001298"/>
                <a:gd name="connsiteX99" fmla="*/ 4094469 w 5233594"/>
                <a:gd name="connsiteY99" fmla="*/ 2125091 h 4001298"/>
                <a:gd name="connsiteX100" fmla="*/ 3224057 w 5233594"/>
                <a:gd name="connsiteY100" fmla="*/ 1802362 h 4001298"/>
                <a:gd name="connsiteX101" fmla="*/ 3204228 w 5233594"/>
                <a:gd name="connsiteY101" fmla="*/ 1772277 h 4001298"/>
                <a:gd name="connsiteX102" fmla="*/ 3204228 w 5233594"/>
                <a:gd name="connsiteY102" fmla="*/ 1236218 h 4001298"/>
                <a:gd name="connsiteX103" fmla="*/ 3224057 w 5233594"/>
                <a:gd name="connsiteY103" fmla="*/ 1213654 h 4001298"/>
                <a:gd name="connsiteX104" fmla="*/ 3956352 w 5233594"/>
                <a:gd name="connsiteY104" fmla="*/ 1214338 h 4001298"/>
                <a:gd name="connsiteX105" fmla="*/ 3970027 w 5233594"/>
                <a:gd name="connsiteY105" fmla="*/ 1215022 h 4001298"/>
                <a:gd name="connsiteX106" fmla="*/ 3930369 w 5233594"/>
                <a:gd name="connsiteY106" fmla="*/ 1251944 h 4001298"/>
                <a:gd name="connsiteX107" fmla="*/ 3829858 w 5233594"/>
                <a:gd name="connsiteY107" fmla="*/ 1316216 h 4001298"/>
                <a:gd name="connsiteX108" fmla="*/ 3605588 w 5233594"/>
                <a:gd name="connsiteY108" fmla="*/ 1426300 h 4001298"/>
                <a:gd name="connsiteX109" fmla="*/ 3589179 w 5233594"/>
                <a:gd name="connsiteY109" fmla="*/ 1438607 h 4001298"/>
                <a:gd name="connsiteX110" fmla="*/ 3941993 w 5233594"/>
                <a:gd name="connsiteY110" fmla="*/ 1438607 h 4001298"/>
                <a:gd name="connsiteX111" fmla="*/ 3944044 w 5233594"/>
                <a:gd name="connsiteY111" fmla="*/ 1442710 h 4001298"/>
                <a:gd name="connsiteX112" fmla="*/ 3867464 w 5233594"/>
                <a:gd name="connsiteY112" fmla="*/ 1518606 h 4001298"/>
                <a:gd name="connsiteX113" fmla="*/ 3692425 w 5233594"/>
                <a:gd name="connsiteY113" fmla="*/ 1634160 h 4001298"/>
                <a:gd name="connsiteX114" fmla="*/ 3414823 w 5233594"/>
                <a:gd name="connsiteY114" fmla="*/ 1770226 h 4001298"/>
                <a:gd name="connsiteX115" fmla="*/ 3399780 w 5233594"/>
                <a:gd name="connsiteY115" fmla="*/ 1781849 h 4001298"/>
                <a:gd name="connsiteX116" fmla="*/ 3420293 w 5233594"/>
                <a:gd name="connsiteY116" fmla="*/ 1781849 h 4001298"/>
                <a:gd name="connsiteX117" fmla="*/ 4088315 w 5233594"/>
                <a:gd name="connsiteY117" fmla="*/ 1781849 h 4001298"/>
                <a:gd name="connsiteX118" fmla="*/ 4114981 w 5233594"/>
                <a:gd name="connsiteY118" fmla="*/ 1807832 h 4001298"/>
                <a:gd name="connsiteX119" fmla="*/ 4114981 w 5233594"/>
                <a:gd name="connsiteY119" fmla="*/ 2110049 h 4001298"/>
                <a:gd name="connsiteX0" fmla="*/ 5232910 w 5233594"/>
                <a:gd name="connsiteY0" fmla="*/ 3411223 h 3929504"/>
                <a:gd name="connsiteX1" fmla="*/ 5233594 w 5233594"/>
                <a:gd name="connsiteY1" fmla="*/ 3175329 h 3929504"/>
                <a:gd name="connsiteX2" fmla="*/ 5207612 w 5233594"/>
                <a:gd name="connsiteY2" fmla="*/ 3142509 h 3929504"/>
                <a:gd name="connsiteX3" fmla="*/ 4921805 w 5233594"/>
                <a:gd name="connsiteY3" fmla="*/ 3078921 h 3929504"/>
                <a:gd name="connsiteX4" fmla="*/ 4894455 w 5233594"/>
                <a:gd name="connsiteY4" fmla="*/ 3063878 h 3929504"/>
                <a:gd name="connsiteX5" fmla="*/ 4657878 w 5233594"/>
                <a:gd name="connsiteY5" fmla="*/ 2750721 h 3929504"/>
                <a:gd name="connsiteX6" fmla="*/ 4389165 w 5233594"/>
                <a:gd name="connsiteY6" fmla="*/ 2218765 h 3929504"/>
                <a:gd name="connsiteX7" fmla="*/ 4381643 w 5233594"/>
                <a:gd name="connsiteY7" fmla="*/ 2180475 h 3929504"/>
                <a:gd name="connsiteX8" fmla="*/ 4381643 w 5233594"/>
                <a:gd name="connsiteY8" fmla="*/ 1807148 h 3929504"/>
                <a:gd name="connsiteX9" fmla="*/ 4408310 w 5233594"/>
                <a:gd name="connsiteY9" fmla="*/ 1781166 h 3929504"/>
                <a:gd name="connsiteX10" fmla="*/ 5118725 w 5233594"/>
                <a:gd name="connsiteY10" fmla="*/ 1781166 h 3929504"/>
                <a:gd name="connsiteX11" fmla="*/ 5141972 w 5233594"/>
                <a:gd name="connsiteY11" fmla="*/ 1778431 h 3929504"/>
                <a:gd name="connsiteX12" fmla="*/ 5124195 w 5233594"/>
                <a:gd name="connsiteY12" fmla="*/ 1768858 h 3929504"/>
                <a:gd name="connsiteX13" fmla="*/ 4853430 w 5233594"/>
                <a:gd name="connsiteY13" fmla="*/ 1636211 h 3929504"/>
                <a:gd name="connsiteX14" fmla="*/ 4605913 w 5233594"/>
                <a:gd name="connsiteY14" fmla="*/ 1451599 h 3929504"/>
                <a:gd name="connsiteX15" fmla="*/ 4599076 w 5233594"/>
                <a:gd name="connsiteY15" fmla="*/ 1437240 h 3929504"/>
                <a:gd name="connsiteX16" fmla="*/ 4951206 w 5233594"/>
                <a:gd name="connsiteY16" fmla="*/ 1437240 h 3929504"/>
                <a:gd name="connsiteX17" fmla="*/ 4936847 w 5233594"/>
                <a:gd name="connsiteY17" fmla="*/ 1426300 h 3929504"/>
                <a:gd name="connsiteX18" fmla="*/ 4748816 w 5233594"/>
                <a:gd name="connsiteY18" fmla="*/ 1334678 h 3929504"/>
                <a:gd name="connsiteX19" fmla="*/ 4476001 w 5233594"/>
                <a:gd name="connsiteY19" fmla="*/ 1112459 h 3929504"/>
                <a:gd name="connsiteX20" fmla="*/ 4467796 w 5233594"/>
                <a:gd name="connsiteY20" fmla="*/ 1097417 h 3929504"/>
                <a:gd name="connsiteX21" fmla="*/ 4484206 w 5233594"/>
                <a:gd name="connsiteY21" fmla="*/ 1094682 h 3929504"/>
                <a:gd name="connsiteX22" fmla="*/ 4732407 w 5233594"/>
                <a:gd name="connsiteY22" fmla="*/ 1094682 h 3929504"/>
                <a:gd name="connsiteX23" fmla="*/ 4750868 w 5233594"/>
                <a:gd name="connsiteY23" fmla="*/ 1093998 h 3929504"/>
                <a:gd name="connsiteX24" fmla="*/ 4642835 w 5233594"/>
                <a:gd name="connsiteY24" fmla="*/ 1037247 h 3929504"/>
                <a:gd name="connsiteX25" fmla="*/ 4428139 w 5233594"/>
                <a:gd name="connsiteY25" fmla="*/ 878617 h 3929504"/>
                <a:gd name="connsiteX26" fmla="*/ 4279081 w 5233594"/>
                <a:gd name="connsiteY26" fmla="*/ 635886 h 3929504"/>
                <a:gd name="connsiteX27" fmla="*/ 4268825 w 5233594"/>
                <a:gd name="connsiteY27" fmla="*/ 619476 h 3929504"/>
                <a:gd name="connsiteX28" fmla="*/ 4258569 w 5233594"/>
                <a:gd name="connsiteY28" fmla="*/ 635886 h 3929504"/>
                <a:gd name="connsiteX29" fmla="*/ 4142331 w 5233594"/>
                <a:gd name="connsiteY29" fmla="*/ 836225 h 3929504"/>
                <a:gd name="connsiteX30" fmla="*/ 3918746 w 5233594"/>
                <a:gd name="connsiteY30" fmla="*/ 1024939 h 3929504"/>
                <a:gd name="connsiteX31" fmla="*/ 3797038 w 5233594"/>
                <a:gd name="connsiteY31" fmla="*/ 1084426 h 3929504"/>
                <a:gd name="connsiteX32" fmla="*/ 3787466 w 5233594"/>
                <a:gd name="connsiteY32" fmla="*/ 1093998 h 3929504"/>
                <a:gd name="connsiteX33" fmla="*/ 3801824 w 5233594"/>
                <a:gd name="connsiteY33" fmla="*/ 1093998 h 3929504"/>
                <a:gd name="connsiteX34" fmla="*/ 4053444 w 5233594"/>
                <a:gd name="connsiteY34" fmla="*/ 1093998 h 3929504"/>
                <a:gd name="connsiteX35" fmla="*/ 4069854 w 5233594"/>
                <a:gd name="connsiteY35" fmla="*/ 1097417 h 3929504"/>
                <a:gd name="connsiteX36" fmla="*/ 4061649 w 5233594"/>
                <a:gd name="connsiteY36" fmla="*/ 1112459 h 3929504"/>
                <a:gd name="connsiteX37" fmla="*/ 3996693 w 5233594"/>
                <a:gd name="connsiteY37" fmla="*/ 1188356 h 3929504"/>
                <a:gd name="connsiteX38" fmla="*/ 3964556 w 5233594"/>
                <a:gd name="connsiteY38" fmla="*/ 1193825 h 3929504"/>
                <a:gd name="connsiteX39" fmla="*/ 3690373 w 5233594"/>
                <a:gd name="connsiteY39" fmla="*/ 1059127 h 3929504"/>
                <a:gd name="connsiteX40" fmla="*/ 3436019 w 5233594"/>
                <a:gd name="connsiteY40" fmla="*/ 869045 h 3929504"/>
                <a:gd name="connsiteX41" fmla="*/ 3429181 w 5233594"/>
                <a:gd name="connsiteY41" fmla="*/ 854002 h 3929504"/>
                <a:gd name="connsiteX42" fmla="*/ 3796354 w 5233594"/>
                <a:gd name="connsiteY42" fmla="*/ 854002 h 3929504"/>
                <a:gd name="connsiteX43" fmla="*/ 3787466 w 5233594"/>
                <a:gd name="connsiteY43" fmla="*/ 845797 h 3929504"/>
                <a:gd name="connsiteX44" fmla="*/ 3621998 w 5233594"/>
                <a:gd name="connsiteY44" fmla="*/ 765115 h 3929504"/>
                <a:gd name="connsiteX45" fmla="*/ 3299953 w 5233594"/>
                <a:gd name="connsiteY45" fmla="*/ 514863 h 3929504"/>
                <a:gd name="connsiteX46" fmla="*/ 3291748 w 5233594"/>
                <a:gd name="connsiteY46" fmla="*/ 499820 h 3929504"/>
                <a:gd name="connsiteX47" fmla="*/ 3308158 w 5233594"/>
                <a:gd name="connsiteY47" fmla="*/ 497085 h 3929504"/>
                <a:gd name="connsiteX48" fmla="*/ 3570717 w 5233594"/>
                <a:gd name="connsiteY48" fmla="*/ 497085 h 3929504"/>
                <a:gd name="connsiteX49" fmla="*/ 3590546 w 5233594"/>
                <a:gd name="connsiteY49" fmla="*/ 493667 h 3929504"/>
                <a:gd name="connsiteX50" fmla="*/ 3422344 w 5233594"/>
                <a:gd name="connsiteY50" fmla="*/ 410933 h 3929504"/>
                <a:gd name="connsiteX51" fmla="*/ 3278073 w 5233594"/>
                <a:gd name="connsiteY51" fmla="*/ 302217 h 3929504"/>
                <a:gd name="connsiteX52" fmla="*/ 3095512 w 5233594"/>
                <a:gd name="connsiteY52" fmla="*/ 17778 h 3929504"/>
                <a:gd name="connsiteX53" fmla="*/ 3083888 w 5233594"/>
                <a:gd name="connsiteY53" fmla="*/ 0 h 3929504"/>
                <a:gd name="connsiteX54" fmla="*/ 3075683 w 5233594"/>
                <a:gd name="connsiteY54" fmla="*/ 17094 h 3929504"/>
                <a:gd name="connsiteX55" fmla="*/ 2944403 w 5233594"/>
                <a:gd name="connsiteY55" fmla="*/ 239996 h 3929504"/>
                <a:gd name="connsiteX56" fmla="*/ 2761159 w 5233594"/>
                <a:gd name="connsiteY56" fmla="*/ 404096 h 3929504"/>
                <a:gd name="connsiteX57" fmla="*/ 2592957 w 5233594"/>
                <a:gd name="connsiteY57" fmla="*/ 486829 h 3929504"/>
                <a:gd name="connsiteX58" fmla="*/ 2580649 w 5233594"/>
                <a:gd name="connsiteY58" fmla="*/ 497769 h 3929504"/>
                <a:gd name="connsiteX59" fmla="*/ 2882866 w 5233594"/>
                <a:gd name="connsiteY59" fmla="*/ 497769 h 3929504"/>
                <a:gd name="connsiteX60" fmla="*/ 2633298 w 5233594"/>
                <a:gd name="connsiteY60" fmla="*/ 722039 h 3929504"/>
                <a:gd name="connsiteX61" fmla="*/ 2389883 w 5233594"/>
                <a:gd name="connsiteY61" fmla="*/ 841695 h 3929504"/>
                <a:gd name="connsiteX62" fmla="*/ 2372106 w 5233594"/>
                <a:gd name="connsiteY62" fmla="*/ 854686 h 3929504"/>
                <a:gd name="connsiteX63" fmla="*/ 2744749 w 5233594"/>
                <a:gd name="connsiteY63" fmla="*/ 854686 h 3929504"/>
                <a:gd name="connsiteX64" fmla="*/ 2739963 w 5233594"/>
                <a:gd name="connsiteY64" fmla="*/ 862891 h 3929504"/>
                <a:gd name="connsiteX65" fmla="*/ 2506120 w 5233594"/>
                <a:gd name="connsiteY65" fmla="*/ 1045452 h 3929504"/>
                <a:gd name="connsiteX66" fmla="*/ 2192280 w 5233594"/>
                <a:gd name="connsiteY66" fmla="*/ 1199979 h 3929504"/>
                <a:gd name="connsiteX67" fmla="*/ 2177921 w 5233594"/>
                <a:gd name="connsiteY67" fmla="*/ 1209552 h 3929504"/>
                <a:gd name="connsiteX68" fmla="*/ 2199117 w 5233594"/>
                <a:gd name="connsiteY68" fmla="*/ 1211603 h 3929504"/>
                <a:gd name="connsiteX69" fmla="*/ 2899276 w 5233594"/>
                <a:gd name="connsiteY69" fmla="*/ 1211603 h 3929504"/>
                <a:gd name="connsiteX70" fmla="*/ 2923207 w 5233594"/>
                <a:gd name="connsiteY70" fmla="*/ 1234167 h 3929504"/>
                <a:gd name="connsiteX71" fmla="*/ 2922524 w 5233594"/>
                <a:gd name="connsiteY71" fmla="*/ 1648518 h 3929504"/>
                <a:gd name="connsiteX72" fmla="*/ 2902011 w 5233594"/>
                <a:gd name="connsiteY72" fmla="*/ 1661510 h 3929504"/>
                <a:gd name="connsiteX73" fmla="*/ 2333132 w 5233594"/>
                <a:gd name="connsiteY73" fmla="*/ 1394848 h 3929504"/>
                <a:gd name="connsiteX74" fmla="*/ 1717758 w 5233594"/>
                <a:gd name="connsiteY74" fmla="*/ 1084426 h 3929504"/>
                <a:gd name="connsiteX75" fmla="*/ 1696562 w 5233594"/>
                <a:gd name="connsiteY75" fmla="*/ 1076221 h 3929504"/>
                <a:gd name="connsiteX76" fmla="*/ 1695878 w 5233594"/>
                <a:gd name="connsiteY76" fmla="*/ 1098784 h 3929504"/>
                <a:gd name="connsiteX77" fmla="*/ 1619982 w 5233594"/>
                <a:gd name="connsiteY77" fmla="*/ 1291601 h 3929504"/>
                <a:gd name="connsiteX78" fmla="*/ 1248023 w 5233594"/>
                <a:gd name="connsiteY78" fmla="*/ 1956889 h 3929504"/>
                <a:gd name="connsiteX79" fmla="*/ 594359 w 5233594"/>
                <a:gd name="connsiteY79" fmla="*/ 2844395 h 3929504"/>
                <a:gd name="connsiteX80" fmla="*/ 284621 w 5233594"/>
                <a:gd name="connsiteY80" fmla="*/ 3185586 h 3929504"/>
                <a:gd name="connsiteX81" fmla="*/ 15907 w 5233594"/>
                <a:gd name="connsiteY81" fmla="*/ 3454983 h 3929504"/>
                <a:gd name="connsiteX82" fmla="*/ 865 w 5233594"/>
                <a:gd name="connsiteY82" fmla="*/ 3497375 h 3929504"/>
                <a:gd name="connsiteX83" fmla="*/ 2232 w 5233594"/>
                <a:gd name="connsiteY83" fmla="*/ 3520622 h 3929504"/>
                <a:gd name="connsiteX84" fmla="*/ 10437 w 5233594"/>
                <a:gd name="connsiteY84" fmla="*/ 3748311 h 3929504"/>
                <a:gd name="connsiteX85" fmla="*/ 9754 w 5233594"/>
                <a:gd name="connsiteY85" fmla="*/ 3926769 h 3929504"/>
                <a:gd name="connsiteX86" fmla="*/ 11805 w 5233594"/>
                <a:gd name="connsiteY86" fmla="*/ 3929504 h 3929504"/>
                <a:gd name="connsiteX87" fmla="*/ 711280 w 5233594"/>
                <a:gd name="connsiteY87" fmla="*/ 3707286 h 3929504"/>
                <a:gd name="connsiteX88" fmla="*/ 1893482 w 5233594"/>
                <a:gd name="connsiteY88" fmla="*/ 3361993 h 3929504"/>
                <a:gd name="connsiteX89" fmla="*/ 2748851 w 5233594"/>
                <a:gd name="connsiteY89" fmla="*/ 3236867 h 3929504"/>
                <a:gd name="connsiteX90" fmla="*/ 3210382 w 5233594"/>
                <a:gd name="connsiteY90" fmla="*/ 3209517 h 3929504"/>
                <a:gd name="connsiteX91" fmla="*/ 3758065 w 5233594"/>
                <a:gd name="connsiteY91" fmla="*/ 3215671 h 3929504"/>
                <a:gd name="connsiteX92" fmla="*/ 4210023 w 5233594"/>
                <a:gd name="connsiteY92" fmla="*/ 3253277 h 3929504"/>
                <a:gd name="connsiteX93" fmla="*/ 4688647 w 5233594"/>
                <a:gd name="connsiteY93" fmla="*/ 3323019 h 3929504"/>
                <a:gd name="connsiteX94" fmla="*/ 5221971 w 5233594"/>
                <a:gd name="connsiteY94" fmla="*/ 3439257 h 3929504"/>
                <a:gd name="connsiteX95" fmla="*/ 5232910 w 5233594"/>
                <a:gd name="connsiteY95" fmla="*/ 3435154 h 3929504"/>
                <a:gd name="connsiteX96" fmla="*/ 5232910 w 5233594"/>
                <a:gd name="connsiteY96" fmla="*/ 3411223 h 3929504"/>
                <a:gd name="connsiteX97" fmla="*/ 4114981 w 5233594"/>
                <a:gd name="connsiteY97" fmla="*/ 2110049 h 3929504"/>
                <a:gd name="connsiteX98" fmla="*/ 4094469 w 5233594"/>
                <a:gd name="connsiteY98" fmla="*/ 2125091 h 3929504"/>
                <a:gd name="connsiteX99" fmla="*/ 3224057 w 5233594"/>
                <a:gd name="connsiteY99" fmla="*/ 1802362 h 3929504"/>
                <a:gd name="connsiteX100" fmla="*/ 3204228 w 5233594"/>
                <a:gd name="connsiteY100" fmla="*/ 1772277 h 3929504"/>
                <a:gd name="connsiteX101" fmla="*/ 3204228 w 5233594"/>
                <a:gd name="connsiteY101" fmla="*/ 1236218 h 3929504"/>
                <a:gd name="connsiteX102" fmla="*/ 3224057 w 5233594"/>
                <a:gd name="connsiteY102" fmla="*/ 1213654 h 3929504"/>
                <a:gd name="connsiteX103" fmla="*/ 3956352 w 5233594"/>
                <a:gd name="connsiteY103" fmla="*/ 1214338 h 3929504"/>
                <a:gd name="connsiteX104" fmla="*/ 3970027 w 5233594"/>
                <a:gd name="connsiteY104" fmla="*/ 1215022 h 3929504"/>
                <a:gd name="connsiteX105" fmla="*/ 3930369 w 5233594"/>
                <a:gd name="connsiteY105" fmla="*/ 1251944 h 3929504"/>
                <a:gd name="connsiteX106" fmla="*/ 3829858 w 5233594"/>
                <a:gd name="connsiteY106" fmla="*/ 1316216 h 3929504"/>
                <a:gd name="connsiteX107" fmla="*/ 3605588 w 5233594"/>
                <a:gd name="connsiteY107" fmla="*/ 1426300 h 3929504"/>
                <a:gd name="connsiteX108" fmla="*/ 3589179 w 5233594"/>
                <a:gd name="connsiteY108" fmla="*/ 1438607 h 3929504"/>
                <a:gd name="connsiteX109" fmla="*/ 3941993 w 5233594"/>
                <a:gd name="connsiteY109" fmla="*/ 1438607 h 3929504"/>
                <a:gd name="connsiteX110" fmla="*/ 3944044 w 5233594"/>
                <a:gd name="connsiteY110" fmla="*/ 1442710 h 3929504"/>
                <a:gd name="connsiteX111" fmla="*/ 3867464 w 5233594"/>
                <a:gd name="connsiteY111" fmla="*/ 1518606 h 3929504"/>
                <a:gd name="connsiteX112" fmla="*/ 3692425 w 5233594"/>
                <a:gd name="connsiteY112" fmla="*/ 1634160 h 3929504"/>
                <a:gd name="connsiteX113" fmla="*/ 3414823 w 5233594"/>
                <a:gd name="connsiteY113" fmla="*/ 1770226 h 3929504"/>
                <a:gd name="connsiteX114" fmla="*/ 3399780 w 5233594"/>
                <a:gd name="connsiteY114" fmla="*/ 1781849 h 3929504"/>
                <a:gd name="connsiteX115" fmla="*/ 3420293 w 5233594"/>
                <a:gd name="connsiteY115" fmla="*/ 1781849 h 3929504"/>
                <a:gd name="connsiteX116" fmla="*/ 4088315 w 5233594"/>
                <a:gd name="connsiteY116" fmla="*/ 1781849 h 3929504"/>
                <a:gd name="connsiteX117" fmla="*/ 4114981 w 5233594"/>
                <a:gd name="connsiteY117" fmla="*/ 1807832 h 3929504"/>
                <a:gd name="connsiteX118" fmla="*/ 4114981 w 5233594"/>
                <a:gd name="connsiteY118" fmla="*/ 2110049 h 3929504"/>
                <a:gd name="connsiteX0" fmla="*/ 5275503 w 5276187"/>
                <a:gd name="connsiteY0" fmla="*/ 3411223 h 3927036"/>
                <a:gd name="connsiteX1" fmla="*/ 5276187 w 5276187"/>
                <a:gd name="connsiteY1" fmla="*/ 3175329 h 3927036"/>
                <a:gd name="connsiteX2" fmla="*/ 5250205 w 5276187"/>
                <a:gd name="connsiteY2" fmla="*/ 3142509 h 3927036"/>
                <a:gd name="connsiteX3" fmla="*/ 4964398 w 5276187"/>
                <a:gd name="connsiteY3" fmla="*/ 3078921 h 3927036"/>
                <a:gd name="connsiteX4" fmla="*/ 4937048 w 5276187"/>
                <a:gd name="connsiteY4" fmla="*/ 3063878 h 3927036"/>
                <a:gd name="connsiteX5" fmla="*/ 4700471 w 5276187"/>
                <a:gd name="connsiteY5" fmla="*/ 2750721 h 3927036"/>
                <a:gd name="connsiteX6" fmla="*/ 4431758 w 5276187"/>
                <a:gd name="connsiteY6" fmla="*/ 2218765 h 3927036"/>
                <a:gd name="connsiteX7" fmla="*/ 4424236 w 5276187"/>
                <a:gd name="connsiteY7" fmla="*/ 2180475 h 3927036"/>
                <a:gd name="connsiteX8" fmla="*/ 4424236 w 5276187"/>
                <a:gd name="connsiteY8" fmla="*/ 1807148 h 3927036"/>
                <a:gd name="connsiteX9" fmla="*/ 4450903 w 5276187"/>
                <a:gd name="connsiteY9" fmla="*/ 1781166 h 3927036"/>
                <a:gd name="connsiteX10" fmla="*/ 5161318 w 5276187"/>
                <a:gd name="connsiteY10" fmla="*/ 1781166 h 3927036"/>
                <a:gd name="connsiteX11" fmla="*/ 5184565 w 5276187"/>
                <a:gd name="connsiteY11" fmla="*/ 1778431 h 3927036"/>
                <a:gd name="connsiteX12" fmla="*/ 5166788 w 5276187"/>
                <a:gd name="connsiteY12" fmla="*/ 1768858 h 3927036"/>
                <a:gd name="connsiteX13" fmla="*/ 4896023 w 5276187"/>
                <a:gd name="connsiteY13" fmla="*/ 1636211 h 3927036"/>
                <a:gd name="connsiteX14" fmla="*/ 4648506 w 5276187"/>
                <a:gd name="connsiteY14" fmla="*/ 1451599 h 3927036"/>
                <a:gd name="connsiteX15" fmla="*/ 4641669 w 5276187"/>
                <a:gd name="connsiteY15" fmla="*/ 1437240 h 3927036"/>
                <a:gd name="connsiteX16" fmla="*/ 4993799 w 5276187"/>
                <a:gd name="connsiteY16" fmla="*/ 1437240 h 3927036"/>
                <a:gd name="connsiteX17" fmla="*/ 4979440 w 5276187"/>
                <a:gd name="connsiteY17" fmla="*/ 1426300 h 3927036"/>
                <a:gd name="connsiteX18" fmla="*/ 4791409 w 5276187"/>
                <a:gd name="connsiteY18" fmla="*/ 1334678 h 3927036"/>
                <a:gd name="connsiteX19" fmla="*/ 4518594 w 5276187"/>
                <a:gd name="connsiteY19" fmla="*/ 1112459 h 3927036"/>
                <a:gd name="connsiteX20" fmla="*/ 4510389 w 5276187"/>
                <a:gd name="connsiteY20" fmla="*/ 1097417 h 3927036"/>
                <a:gd name="connsiteX21" fmla="*/ 4526799 w 5276187"/>
                <a:gd name="connsiteY21" fmla="*/ 1094682 h 3927036"/>
                <a:gd name="connsiteX22" fmla="*/ 4775000 w 5276187"/>
                <a:gd name="connsiteY22" fmla="*/ 1094682 h 3927036"/>
                <a:gd name="connsiteX23" fmla="*/ 4793461 w 5276187"/>
                <a:gd name="connsiteY23" fmla="*/ 1093998 h 3927036"/>
                <a:gd name="connsiteX24" fmla="*/ 4685428 w 5276187"/>
                <a:gd name="connsiteY24" fmla="*/ 1037247 h 3927036"/>
                <a:gd name="connsiteX25" fmla="*/ 4470732 w 5276187"/>
                <a:gd name="connsiteY25" fmla="*/ 878617 h 3927036"/>
                <a:gd name="connsiteX26" fmla="*/ 4321674 w 5276187"/>
                <a:gd name="connsiteY26" fmla="*/ 635886 h 3927036"/>
                <a:gd name="connsiteX27" fmla="*/ 4311418 w 5276187"/>
                <a:gd name="connsiteY27" fmla="*/ 619476 h 3927036"/>
                <a:gd name="connsiteX28" fmla="*/ 4301162 w 5276187"/>
                <a:gd name="connsiteY28" fmla="*/ 635886 h 3927036"/>
                <a:gd name="connsiteX29" fmla="*/ 4184924 w 5276187"/>
                <a:gd name="connsiteY29" fmla="*/ 836225 h 3927036"/>
                <a:gd name="connsiteX30" fmla="*/ 3961339 w 5276187"/>
                <a:gd name="connsiteY30" fmla="*/ 1024939 h 3927036"/>
                <a:gd name="connsiteX31" fmla="*/ 3839631 w 5276187"/>
                <a:gd name="connsiteY31" fmla="*/ 1084426 h 3927036"/>
                <a:gd name="connsiteX32" fmla="*/ 3830059 w 5276187"/>
                <a:gd name="connsiteY32" fmla="*/ 1093998 h 3927036"/>
                <a:gd name="connsiteX33" fmla="*/ 3844417 w 5276187"/>
                <a:gd name="connsiteY33" fmla="*/ 1093998 h 3927036"/>
                <a:gd name="connsiteX34" fmla="*/ 4096037 w 5276187"/>
                <a:gd name="connsiteY34" fmla="*/ 1093998 h 3927036"/>
                <a:gd name="connsiteX35" fmla="*/ 4112447 w 5276187"/>
                <a:gd name="connsiteY35" fmla="*/ 1097417 h 3927036"/>
                <a:gd name="connsiteX36" fmla="*/ 4104242 w 5276187"/>
                <a:gd name="connsiteY36" fmla="*/ 1112459 h 3927036"/>
                <a:gd name="connsiteX37" fmla="*/ 4039286 w 5276187"/>
                <a:gd name="connsiteY37" fmla="*/ 1188356 h 3927036"/>
                <a:gd name="connsiteX38" fmla="*/ 4007149 w 5276187"/>
                <a:gd name="connsiteY38" fmla="*/ 1193825 h 3927036"/>
                <a:gd name="connsiteX39" fmla="*/ 3732966 w 5276187"/>
                <a:gd name="connsiteY39" fmla="*/ 1059127 h 3927036"/>
                <a:gd name="connsiteX40" fmla="*/ 3478612 w 5276187"/>
                <a:gd name="connsiteY40" fmla="*/ 869045 h 3927036"/>
                <a:gd name="connsiteX41" fmla="*/ 3471774 w 5276187"/>
                <a:gd name="connsiteY41" fmla="*/ 854002 h 3927036"/>
                <a:gd name="connsiteX42" fmla="*/ 3838947 w 5276187"/>
                <a:gd name="connsiteY42" fmla="*/ 854002 h 3927036"/>
                <a:gd name="connsiteX43" fmla="*/ 3830059 w 5276187"/>
                <a:gd name="connsiteY43" fmla="*/ 845797 h 3927036"/>
                <a:gd name="connsiteX44" fmla="*/ 3664591 w 5276187"/>
                <a:gd name="connsiteY44" fmla="*/ 765115 h 3927036"/>
                <a:gd name="connsiteX45" fmla="*/ 3342546 w 5276187"/>
                <a:gd name="connsiteY45" fmla="*/ 514863 h 3927036"/>
                <a:gd name="connsiteX46" fmla="*/ 3334341 w 5276187"/>
                <a:gd name="connsiteY46" fmla="*/ 499820 h 3927036"/>
                <a:gd name="connsiteX47" fmla="*/ 3350751 w 5276187"/>
                <a:gd name="connsiteY47" fmla="*/ 497085 h 3927036"/>
                <a:gd name="connsiteX48" fmla="*/ 3613310 w 5276187"/>
                <a:gd name="connsiteY48" fmla="*/ 497085 h 3927036"/>
                <a:gd name="connsiteX49" fmla="*/ 3633139 w 5276187"/>
                <a:gd name="connsiteY49" fmla="*/ 493667 h 3927036"/>
                <a:gd name="connsiteX50" fmla="*/ 3464937 w 5276187"/>
                <a:gd name="connsiteY50" fmla="*/ 410933 h 3927036"/>
                <a:gd name="connsiteX51" fmla="*/ 3320666 w 5276187"/>
                <a:gd name="connsiteY51" fmla="*/ 302217 h 3927036"/>
                <a:gd name="connsiteX52" fmla="*/ 3138105 w 5276187"/>
                <a:gd name="connsiteY52" fmla="*/ 17778 h 3927036"/>
                <a:gd name="connsiteX53" fmla="*/ 3126481 w 5276187"/>
                <a:gd name="connsiteY53" fmla="*/ 0 h 3927036"/>
                <a:gd name="connsiteX54" fmla="*/ 3118276 w 5276187"/>
                <a:gd name="connsiteY54" fmla="*/ 17094 h 3927036"/>
                <a:gd name="connsiteX55" fmla="*/ 2986996 w 5276187"/>
                <a:gd name="connsiteY55" fmla="*/ 239996 h 3927036"/>
                <a:gd name="connsiteX56" fmla="*/ 2803752 w 5276187"/>
                <a:gd name="connsiteY56" fmla="*/ 404096 h 3927036"/>
                <a:gd name="connsiteX57" fmla="*/ 2635550 w 5276187"/>
                <a:gd name="connsiteY57" fmla="*/ 486829 h 3927036"/>
                <a:gd name="connsiteX58" fmla="*/ 2623242 w 5276187"/>
                <a:gd name="connsiteY58" fmla="*/ 497769 h 3927036"/>
                <a:gd name="connsiteX59" fmla="*/ 2925459 w 5276187"/>
                <a:gd name="connsiteY59" fmla="*/ 497769 h 3927036"/>
                <a:gd name="connsiteX60" fmla="*/ 2675891 w 5276187"/>
                <a:gd name="connsiteY60" fmla="*/ 722039 h 3927036"/>
                <a:gd name="connsiteX61" fmla="*/ 2432476 w 5276187"/>
                <a:gd name="connsiteY61" fmla="*/ 841695 h 3927036"/>
                <a:gd name="connsiteX62" fmla="*/ 2414699 w 5276187"/>
                <a:gd name="connsiteY62" fmla="*/ 854686 h 3927036"/>
                <a:gd name="connsiteX63" fmla="*/ 2787342 w 5276187"/>
                <a:gd name="connsiteY63" fmla="*/ 854686 h 3927036"/>
                <a:gd name="connsiteX64" fmla="*/ 2782556 w 5276187"/>
                <a:gd name="connsiteY64" fmla="*/ 862891 h 3927036"/>
                <a:gd name="connsiteX65" fmla="*/ 2548713 w 5276187"/>
                <a:gd name="connsiteY65" fmla="*/ 1045452 h 3927036"/>
                <a:gd name="connsiteX66" fmla="*/ 2234873 w 5276187"/>
                <a:gd name="connsiteY66" fmla="*/ 1199979 h 3927036"/>
                <a:gd name="connsiteX67" fmla="*/ 2220514 w 5276187"/>
                <a:gd name="connsiteY67" fmla="*/ 1209552 h 3927036"/>
                <a:gd name="connsiteX68" fmla="*/ 2241710 w 5276187"/>
                <a:gd name="connsiteY68" fmla="*/ 1211603 h 3927036"/>
                <a:gd name="connsiteX69" fmla="*/ 2941869 w 5276187"/>
                <a:gd name="connsiteY69" fmla="*/ 1211603 h 3927036"/>
                <a:gd name="connsiteX70" fmla="*/ 2965800 w 5276187"/>
                <a:gd name="connsiteY70" fmla="*/ 1234167 h 3927036"/>
                <a:gd name="connsiteX71" fmla="*/ 2965117 w 5276187"/>
                <a:gd name="connsiteY71" fmla="*/ 1648518 h 3927036"/>
                <a:gd name="connsiteX72" fmla="*/ 2944604 w 5276187"/>
                <a:gd name="connsiteY72" fmla="*/ 1661510 h 3927036"/>
                <a:gd name="connsiteX73" fmla="*/ 2375725 w 5276187"/>
                <a:gd name="connsiteY73" fmla="*/ 1394848 h 3927036"/>
                <a:gd name="connsiteX74" fmla="*/ 1760351 w 5276187"/>
                <a:gd name="connsiteY74" fmla="*/ 1084426 h 3927036"/>
                <a:gd name="connsiteX75" fmla="*/ 1739155 w 5276187"/>
                <a:gd name="connsiteY75" fmla="*/ 1076221 h 3927036"/>
                <a:gd name="connsiteX76" fmla="*/ 1738471 w 5276187"/>
                <a:gd name="connsiteY76" fmla="*/ 1098784 h 3927036"/>
                <a:gd name="connsiteX77" fmla="*/ 1662575 w 5276187"/>
                <a:gd name="connsiteY77" fmla="*/ 1291601 h 3927036"/>
                <a:gd name="connsiteX78" fmla="*/ 1290616 w 5276187"/>
                <a:gd name="connsiteY78" fmla="*/ 1956889 h 3927036"/>
                <a:gd name="connsiteX79" fmla="*/ 636952 w 5276187"/>
                <a:gd name="connsiteY79" fmla="*/ 2844395 h 3927036"/>
                <a:gd name="connsiteX80" fmla="*/ 327214 w 5276187"/>
                <a:gd name="connsiteY80" fmla="*/ 3185586 h 3927036"/>
                <a:gd name="connsiteX81" fmla="*/ 58500 w 5276187"/>
                <a:gd name="connsiteY81" fmla="*/ 3454983 h 3927036"/>
                <a:gd name="connsiteX82" fmla="*/ 43458 w 5276187"/>
                <a:gd name="connsiteY82" fmla="*/ 3497375 h 3927036"/>
                <a:gd name="connsiteX83" fmla="*/ 44825 w 5276187"/>
                <a:gd name="connsiteY83" fmla="*/ 3520622 h 3927036"/>
                <a:gd name="connsiteX84" fmla="*/ 53030 w 5276187"/>
                <a:gd name="connsiteY84" fmla="*/ 3748311 h 3927036"/>
                <a:gd name="connsiteX85" fmla="*/ 52347 w 5276187"/>
                <a:gd name="connsiteY85" fmla="*/ 3926769 h 3927036"/>
                <a:gd name="connsiteX86" fmla="*/ 753873 w 5276187"/>
                <a:gd name="connsiteY86" fmla="*/ 3707286 h 3927036"/>
                <a:gd name="connsiteX87" fmla="*/ 1936075 w 5276187"/>
                <a:gd name="connsiteY87" fmla="*/ 3361993 h 3927036"/>
                <a:gd name="connsiteX88" fmla="*/ 2791444 w 5276187"/>
                <a:gd name="connsiteY88" fmla="*/ 3236867 h 3927036"/>
                <a:gd name="connsiteX89" fmla="*/ 3252975 w 5276187"/>
                <a:gd name="connsiteY89" fmla="*/ 3209517 h 3927036"/>
                <a:gd name="connsiteX90" fmla="*/ 3800658 w 5276187"/>
                <a:gd name="connsiteY90" fmla="*/ 3215671 h 3927036"/>
                <a:gd name="connsiteX91" fmla="*/ 4252616 w 5276187"/>
                <a:gd name="connsiteY91" fmla="*/ 3253277 h 3927036"/>
                <a:gd name="connsiteX92" fmla="*/ 4731240 w 5276187"/>
                <a:gd name="connsiteY92" fmla="*/ 3323019 h 3927036"/>
                <a:gd name="connsiteX93" fmla="*/ 5264564 w 5276187"/>
                <a:gd name="connsiteY93" fmla="*/ 3439257 h 3927036"/>
                <a:gd name="connsiteX94" fmla="*/ 5275503 w 5276187"/>
                <a:gd name="connsiteY94" fmla="*/ 3435154 h 3927036"/>
                <a:gd name="connsiteX95" fmla="*/ 5275503 w 5276187"/>
                <a:gd name="connsiteY95" fmla="*/ 3411223 h 3927036"/>
                <a:gd name="connsiteX96" fmla="*/ 4157574 w 5276187"/>
                <a:gd name="connsiteY96" fmla="*/ 2110049 h 3927036"/>
                <a:gd name="connsiteX97" fmla="*/ 4137062 w 5276187"/>
                <a:gd name="connsiteY97" fmla="*/ 2125091 h 3927036"/>
                <a:gd name="connsiteX98" fmla="*/ 3266650 w 5276187"/>
                <a:gd name="connsiteY98" fmla="*/ 1802362 h 3927036"/>
                <a:gd name="connsiteX99" fmla="*/ 3246821 w 5276187"/>
                <a:gd name="connsiteY99" fmla="*/ 1772277 h 3927036"/>
                <a:gd name="connsiteX100" fmla="*/ 3246821 w 5276187"/>
                <a:gd name="connsiteY100" fmla="*/ 1236218 h 3927036"/>
                <a:gd name="connsiteX101" fmla="*/ 3266650 w 5276187"/>
                <a:gd name="connsiteY101" fmla="*/ 1213654 h 3927036"/>
                <a:gd name="connsiteX102" fmla="*/ 3998945 w 5276187"/>
                <a:gd name="connsiteY102" fmla="*/ 1214338 h 3927036"/>
                <a:gd name="connsiteX103" fmla="*/ 4012620 w 5276187"/>
                <a:gd name="connsiteY103" fmla="*/ 1215022 h 3927036"/>
                <a:gd name="connsiteX104" fmla="*/ 3972962 w 5276187"/>
                <a:gd name="connsiteY104" fmla="*/ 1251944 h 3927036"/>
                <a:gd name="connsiteX105" fmla="*/ 3872451 w 5276187"/>
                <a:gd name="connsiteY105" fmla="*/ 1316216 h 3927036"/>
                <a:gd name="connsiteX106" fmla="*/ 3648181 w 5276187"/>
                <a:gd name="connsiteY106" fmla="*/ 1426300 h 3927036"/>
                <a:gd name="connsiteX107" fmla="*/ 3631772 w 5276187"/>
                <a:gd name="connsiteY107" fmla="*/ 1438607 h 3927036"/>
                <a:gd name="connsiteX108" fmla="*/ 3984586 w 5276187"/>
                <a:gd name="connsiteY108" fmla="*/ 1438607 h 3927036"/>
                <a:gd name="connsiteX109" fmla="*/ 3986637 w 5276187"/>
                <a:gd name="connsiteY109" fmla="*/ 1442710 h 3927036"/>
                <a:gd name="connsiteX110" fmla="*/ 3910057 w 5276187"/>
                <a:gd name="connsiteY110" fmla="*/ 1518606 h 3927036"/>
                <a:gd name="connsiteX111" fmla="*/ 3735018 w 5276187"/>
                <a:gd name="connsiteY111" fmla="*/ 1634160 h 3927036"/>
                <a:gd name="connsiteX112" fmla="*/ 3457416 w 5276187"/>
                <a:gd name="connsiteY112" fmla="*/ 1770226 h 3927036"/>
                <a:gd name="connsiteX113" fmla="*/ 3442373 w 5276187"/>
                <a:gd name="connsiteY113" fmla="*/ 1781849 h 3927036"/>
                <a:gd name="connsiteX114" fmla="*/ 3462886 w 5276187"/>
                <a:gd name="connsiteY114" fmla="*/ 1781849 h 3927036"/>
                <a:gd name="connsiteX115" fmla="*/ 4130908 w 5276187"/>
                <a:gd name="connsiteY115" fmla="*/ 1781849 h 3927036"/>
                <a:gd name="connsiteX116" fmla="*/ 4157574 w 5276187"/>
                <a:gd name="connsiteY116" fmla="*/ 1807832 h 3927036"/>
                <a:gd name="connsiteX117" fmla="*/ 4157574 w 5276187"/>
                <a:gd name="connsiteY117" fmla="*/ 2110049 h 3927036"/>
                <a:gd name="connsiteX0" fmla="*/ 5232910 w 5233594"/>
                <a:gd name="connsiteY0" fmla="*/ 3411223 h 3765983"/>
                <a:gd name="connsiteX1" fmla="*/ 5233594 w 5233594"/>
                <a:gd name="connsiteY1" fmla="*/ 3175329 h 3765983"/>
                <a:gd name="connsiteX2" fmla="*/ 5207612 w 5233594"/>
                <a:gd name="connsiteY2" fmla="*/ 3142509 h 3765983"/>
                <a:gd name="connsiteX3" fmla="*/ 4921805 w 5233594"/>
                <a:gd name="connsiteY3" fmla="*/ 3078921 h 3765983"/>
                <a:gd name="connsiteX4" fmla="*/ 4894455 w 5233594"/>
                <a:gd name="connsiteY4" fmla="*/ 3063878 h 3765983"/>
                <a:gd name="connsiteX5" fmla="*/ 4657878 w 5233594"/>
                <a:gd name="connsiteY5" fmla="*/ 2750721 h 3765983"/>
                <a:gd name="connsiteX6" fmla="*/ 4389165 w 5233594"/>
                <a:gd name="connsiteY6" fmla="*/ 2218765 h 3765983"/>
                <a:gd name="connsiteX7" fmla="*/ 4381643 w 5233594"/>
                <a:gd name="connsiteY7" fmla="*/ 2180475 h 3765983"/>
                <a:gd name="connsiteX8" fmla="*/ 4381643 w 5233594"/>
                <a:gd name="connsiteY8" fmla="*/ 1807148 h 3765983"/>
                <a:gd name="connsiteX9" fmla="*/ 4408310 w 5233594"/>
                <a:gd name="connsiteY9" fmla="*/ 1781166 h 3765983"/>
                <a:gd name="connsiteX10" fmla="*/ 5118725 w 5233594"/>
                <a:gd name="connsiteY10" fmla="*/ 1781166 h 3765983"/>
                <a:gd name="connsiteX11" fmla="*/ 5141972 w 5233594"/>
                <a:gd name="connsiteY11" fmla="*/ 1778431 h 3765983"/>
                <a:gd name="connsiteX12" fmla="*/ 5124195 w 5233594"/>
                <a:gd name="connsiteY12" fmla="*/ 1768858 h 3765983"/>
                <a:gd name="connsiteX13" fmla="*/ 4853430 w 5233594"/>
                <a:gd name="connsiteY13" fmla="*/ 1636211 h 3765983"/>
                <a:gd name="connsiteX14" fmla="*/ 4605913 w 5233594"/>
                <a:gd name="connsiteY14" fmla="*/ 1451599 h 3765983"/>
                <a:gd name="connsiteX15" fmla="*/ 4599076 w 5233594"/>
                <a:gd name="connsiteY15" fmla="*/ 1437240 h 3765983"/>
                <a:gd name="connsiteX16" fmla="*/ 4951206 w 5233594"/>
                <a:gd name="connsiteY16" fmla="*/ 1437240 h 3765983"/>
                <a:gd name="connsiteX17" fmla="*/ 4936847 w 5233594"/>
                <a:gd name="connsiteY17" fmla="*/ 1426300 h 3765983"/>
                <a:gd name="connsiteX18" fmla="*/ 4748816 w 5233594"/>
                <a:gd name="connsiteY18" fmla="*/ 1334678 h 3765983"/>
                <a:gd name="connsiteX19" fmla="*/ 4476001 w 5233594"/>
                <a:gd name="connsiteY19" fmla="*/ 1112459 h 3765983"/>
                <a:gd name="connsiteX20" fmla="*/ 4467796 w 5233594"/>
                <a:gd name="connsiteY20" fmla="*/ 1097417 h 3765983"/>
                <a:gd name="connsiteX21" fmla="*/ 4484206 w 5233594"/>
                <a:gd name="connsiteY21" fmla="*/ 1094682 h 3765983"/>
                <a:gd name="connsiteX22" fmla="*/ 4732407 w 5233594"/>
                <a:gd name="connsiteY22" fmla="*/ 1094682 h 3765983"/>
                <a:gd name="connsiteX23" fmla="*/ 4750868 w 5233594"/>
                <a:gd name="connsiteY23" fmla="*/ 1093998 h 3765983"/>
                <a:gd name="connsiteX24" fmla="*/ 4642835 w 5233594"/>
                <a:gd name="connsiteY24" fmla="*/ 1037247 h 3765983"/>
                <a:gd name="connsiteX25" fmla="*/ 4428139 w 5233594"/>
                <a:gd name="connsiteY25" fmla="*/ 878617 h 3765983"/>
                <a:gd name="connsiteX26" fmla="*/ 4279081 w 5233594"/>
                <a:gd name="connsiteY26" fmla="*/ 635886 h 3765983"/>
                <a:gd name="connsiteX27" fmla="*/ 4268825 w 5233594"/>
                <a:gd name="connsiteY27" fmla="*/ 619476 h 3765983"/>
                <a:gd name="connsiteX28" fmla="*/ 4258569 w 5233594"/>
                <a:gd name="connsiteY28" fmla="*/ 635886 h 3765983"/>
                <a:gd name="connsiteX29" fmla="*/ 4142331 w 5233594"/>
                <a:gd name="connsiteY29" fmla="*/ 836225 h 3765983"/>
                <a:gd name="connsiteX30" fmla="*/ 3918746 w 5233594"/>
                <a:gd name="connsiteY30" fmla="*/ 1024939 h 3765983"/>
                <a:gd name="connsiteX31" fmla="*/ 3797038 w 5233594"/>
                <a:gd name="connsiteY31" fmla="*/ 1084426 h 3765983"/>
                <a:gd name="connsiteX32" fmla="*/ 3787466 w 5233594"/>
                <a:gd name="connsiteY32" fmla="*/ 1093998 h 3765983"/>
                <a:gd name="connsiteX33" fmla="*/ 3801824 w 5233594"/>
                <a:gd name="connsiteY33" fmla="*/ 1093998 h 3765983"/>
                <a:gd name="connsiteX34" fmla="*/ 4053444 w 5233594"/>
                <a:gd name="connsiteY34" fmla="*/ 1093998 h 3765983"/>
                <a:gd name="connsiteX35" fmla="*/ 4069854 w 5233594"/>
                <a:gd name="connsiteY35" fmla="*/ 1097417 h 3765983"/>
                <a:gd name="connsiteX36" fmla="*/ 4061649 w 5233594"/>
                <a:gd name="connsiteY36" fmla="*/ 1112459 h 3765983"/>
                <a:gd name="connsiteX37" fmla="*/ 3996693 w 5233594"/>
                <a:gd name="connsiteY37" fmla="*/ 1188356 h 3765983"/>
                <a:gd name="connsiteX38" fmla="*/ 3964556 w 5233594"/>
                <a:gd name="connsiteY38" fmla="*/ 1193825 h 3765983"/>
                <a:gd name="connsiteX39" fmla="*/ 3690373 w 5233594"/>
                <a:gd name="connsiteY39" fmla="*/ 1059127 h 3765983"/>
                <a:gd name="connsiteX40" fmla="*/ 3436019 w 5233594"/>
                <a:gd name="connsiteY40" fmla="*/ 869045 h 3765983"/>
                <a:gd name="connsiteX41" fmla="*/ 3429181 w 5233594"/>
                <a:gd name="connsiteY41" fmla="*/ 854002 h 3765983"/>
                <a:gd name="connsiteX42" fmla="*/ 3796354 w 5233594"/>
                <a:gd name="connsiteY42" fmla="*/ 854002 h 3765983"/>
                <a:gd name="connsiteX43" fmla="*/ 3787466 w 5233594"/>
                <a:gd name="connsiteY43" fmla="*/ 845797 h 3765983"/>
                <a:gd name="connsiteX44" fmla="*/ 3621998 w 5233594"/>
                <a:gd name="connsiteY44" fmla="*/ 765115 h 3765983"/>
                <a:gd name="connsiteX45" fmla="*/ 3299953 w 5233594"/>
                <a:gd name="connsiteY45" fmla="*/ 514863 h 3765983"/>
                <a:gd name="connsiteX46" fmla="*/ 3291748 w 5233594"/>
                <a:gd name="connsiteY46" fmla="*/ 499820 h 3765983"/>
                <a:gd name="connsiteX47" fmla="*/ 3308158 w 5233594"/>
                <a:gd name="connsiteY47" fmla="*/ 497085 h 3765983"/>
                <a:gd name="connsiteX48" fmla="*/ 3570717 w 5233594"/>
                <a:gd name="connsiteY48" fmla="*/ 497085 h 3765983"/>
                <a:gd name="connsiteX49" fmla="*/ 3590546 w 5233594"/>
                <a:gd name="connsiteY49" fmla="*/ 493667 h 3765983"/>
                <a:gd name="connsiteX50" fmla="*/ 3422344 w 5233594"/>
                <a:gd name="connsiteY50" fmla="*/ 410933 h 3765983"/>
                <a:gd name="connsiteX51" fmla="*/ 3278073 w 5233594"/>
                <a:gd name="connsiteY51" fmla="*/ 302217 h 3765983"/>
                <a:gd name="connsiteX52" fmla="*/ 3095512 w 5233594"/>
                <a:gd name="connsiteY52" fmla="*/ 17778 h 3765983"/>
                <a:gd name="connsiteX53" fmla="*/ 3083888 w 5233594"/>
                <a:gd name="connsiteY53" fmla="*/ 0 h 3765983"/>
                <a:gd name="connsiteX54" fmla="*/ 3075683 w 5233594"/>
                <a:gd name="connsiteY54" fmla="*/ 17094 h 3765983"/>
                <a:gd name="connsiteX55" fmla="*/ 2944403 w 5233594"/>
                <a:gd name="connsiteY55" fmla="*/ 239996 h 3765983"/>
                <a:gd name="connsiteX56" fmla="*/ 2761159 w 5233594"/>
                <a:gd name="connsiteY56" fmla="*/ 404096 h 3765983"/>
                <a:gd name="connsiteX57" fmla="*/ 2592957 w 5233594"/>
                <a:gd name="connsiteY57" fmla="*/ 486829 h 3765983"/>
                <a:gd name="connsiteX58" fmla="*/ 2580649 w 5233594"/>
                <a:gd name="connsiteY58" fmla="*/ 497769 h 3765983"/>
                <a:gd name="connsiteX59" fmla="*/ 2882866 w 5233594"/>
                <a:gd name="connsiteY59" fmla="*/ 497769 h 3765983"/>
                <a:gd name="connsiteX60" fmla="*/ 2633298 w 5233594"/>
                <a:gd name="connsiteY60" fmla="*/ 722039 h 3765983"/>
                <a:gd name="connsiteX61" fmla="*/ 2389883 w 5233594"/>
                <a:gd name="connsiteY61" fmla="*/ 841695 h 3765983"/>
                <a:gd name="connsiteX62" fmla="*/ 2372106 w 5233594"/>
                <a:gd name="connsiteY62" fmla="*/ 854686 h 3765983"/>
                <a:gd name="connsiteX63" fmla="*/ 2744749 w 5233594"/>
                <a:gd name="connsiteY63" fmla="*/ 854686 h 3765983"/>
                <a:gd name="connsiteX64" fmla="*/ 2739963 w 5233594"/>
                <a:gd name="connsiteY64" fmla="*/ 862891 h 3765983"/>
                <a:gd name="connsiteX65" fmla="*/ 2506120 w 5233594"/>
                <a:gd name="connsiteY65" fmla="*/ 1045452 h 3765983"/>
                <a:gd name="connsiteX66" fmla="*/ 2192280 w 5233594"/>
                <a:gd name="connsiteY66" fmla="*/ 1199979 h 3765983"/>
                <a:gd name="connsiteX67" fmla="*/ 2177921 w 5233594"/>
                <a:gd name="connsiteY67" fmla="*/ 1209552 h 3765983"/>
                <a:gd name="connsiteX68" fmla="*/ 2199117 w 5233594"/>
                <a:gd name="connsiteY68" fmla="*/ 1211603 h 3765983"/>
                <a:gd name="connsiteX69" fmla="*/ 2899276 w 5233594"/>
                <a:gd name="connsiteY69" fmla="*/ 1211603 h 3765983"/>
                <a:gd name="connsiteX70" fmla="*/ 2923207 w 5233594"/>
                <a:gd name="connsiteY70" fmla="*/ 1234167 h 3765983"/>
                <a:gd name="connsiteX71" fmla="*/ 2922524 w 5233594"/>
                <a:gd name="connsiteY71" fmla="*/ 1648518 h 3765983"/>
                <a:gd name="connsiteX72" fmla="*/ 2902011 w 5233594"/>
                <a:gd name="connsiteY72" fmla="*/ 1661510 h 3765983"/>
                <a:gd name="connsiteX73" fmla="*/ 2333132 w 5233594"/>
                <a:gd name="connsiteY73" fmla="*/ 1394848 h 3765983"/>
                <a:gd name="connsiteX74" fmla="*/ 1717758 w 5233594"/>
                <a:gd name="connsiteY74" fmla="*/ 1084426 h 3765983"/>
                <a:gd name="connsiteX75" fmla="*/ 1696562 w 5233594"/>
                <a:gd name="connsiteY75" fmla="*/ 1076221 h 3765983"/>
                <a:gd name="connsiteX76" fmla="*/ 1695878 w 5233594"/>
                <a:gd name="connsiteY76" fmla="*/ 1098784 h 3765983"/>
                <a:gd name="connsiteX77" fmla="*/ 1619982 w 5233594"/>
                <a:gd name="connsiteY77" fmla="*/ 1291601 h 3765983"/>
                <a:gd name="connsiteX78" fmla="*/ 1248023 w 5233594"/>
                <a:gd name="connsiteY78" fmla="*/ 1956889 h 3765983"/>
                <a:gd name="connsiteX79" fmla="*/ 594359 w 5233594"/>
                <a:gd name="connsiteY79" fmla="*/ 2844395 h 3765983"/>
                <a:gd name="connsiteX80" fmla="*/ 284621 w 5233594"/>
                <a:gd name="connsiteY80" fmla="*/ 3185586 h 3765983"/>
                <a:gd name="connsiteX81" fmla="*/ 15907 w 5233594"/>
                <a:gd name="connsiteY81" fmla="*/ 3454983 h 3765983"/>
                <a:gd name="connsiteX82" fmla="*/ 865 w 5233594"/>
                <a:gd name="connsiteY82" fmla="*/ 3497375 h 3765983"/>
                <a:gd name="connsiteX83" fmla="*/ 2232 w 5233594"/>
                <a:gd name="connsiteY83" fmla="*/ 3520622 h 3765983"/>
                <a:gd name="connsiteX84" fmla="*/ 10437 w 5233594"/>
                <a:gd name="connsiteY84" fmla="*/ 3748311 h 3765983"/>
                <a:gd name="connsiteX85" fmla="*/ 711280 w 5233594"/>
                <a:gd name="connsiteY85" fmla="*/ 3707286 h 3765983"/>
                <a:gd name="connsiteX86" fmla="*/ 1893482 w 5233594"/>
                <a:gd name="connsiteY86" fmla="*/ 3361993 h 3765983"/>
                <a:gd name="connsiteX87" fmla="*/ 2748851 w 5233594"/>
                <a:gd name="connsiteY87" fmla="*/ 3236867 h 3765983"/>
                <a:gd name="connsiteX88" fmla="*/ 3210382 w 5233594"/>
                <a:gd name="connsiteY88" fmla="*/ 3209517 h 3765983"/>
                <a:gd name="connsiteX89" fmla="*/ 3758065 w 5233594"/>
                <a:gd name="connsiteY89" fmla="*/ 3215671 h 3765983"/>
                <a:gd name="connsiteX90" fmla="*/ 4210023 w 5233594"/>
                <a:gd name="connsiteY90" fmla="*/ 3253277 h 3765983"/>
                <a:gd name="connsiteX91" fmla="*/ 4688647 w 5233594"/>
                <a:gd name="connsiteY91" fmla="*/ 3323019 h 3765983"/>
                <a:gd name="connsiteX92" fmla="*/ 5221971 w 5233594"/>
                <a:gd name="connsiteY92" fmla="*/ 3439257 h 3765983"/>
                <a:gd name="connsiteX93" fmla="*/ 5232910 w 5233594"/>
                <a:gd name="connsiteY93" fmla="*/ 3435154 h 3765983"/>
                <a:gd name="connsiteX94" fmla="*/ 5232910 w 5233594"/>
                <a:gd name="connsiteY94" fmla="*/ 3411223 h 3765983"/>
                <a:gd name="connsiteX95" fmla="*/ 4114981 w 5233594"/>
                <a:gd name="connsiteY95" fmla="*/ 2110049 h 3765983"/>
                <a:gd name="connsiteX96" fmla="*/ 4094469 w 5233594"/>
                <a:gd name="connsiteY96" fmla="*/ 2125091 h 3765983"/>
                <a:gd name="connsiteX97" fmla="*/ 3224057 w 5233594"/>
                <a:gd name="connsiteY97" fmla="*/ 1802362 h 3765983"/>
                <a:gd name="connsiteX98" fmla="*/ 3204228 w 5233594"/>
                <a:gd name="connsiteY98" fmla="*/ 1772277 h 3765983"/>
                <a:gd name="connsiteX99" fmla="*/ 3204228 w 5233594"/>
                <a:gd name="connsiteY99" fmla="*/ 1236218 h 3765983"/>
                <a:gd name="connsiteX100" fmla="*/ 3224057 w 5233594"/>
                <a:gd name="connsiteY100" fmla="*/ 1213654 h 3765983"/>
                <a:gd name="connsiteX101" fmla="*/ 3956352 w 5233594"/>
                <a:gd name="connsiteY101" fmla="*/ 1214338 h 3765983"/>
                <a:gd name="connsiteX102" fmla="*/ 3970027 w 5233594"/>
                <a:gd name="connsiteY102" fmla="*/ 1215022 h 3765983"/>
                <a:gd name="connsiteX103" fmla="*/ 3930369 w 5233594"/>
                <a:gd name="connsiteY103" fmla="*/ 1251944 h 3765983"/>
                <a:gd name="connsiteX104" fmla="*/ 3829858 w 5233594"/>
                <a:gd name="connsiteY104" fmla="*/ 1316216 h 3765983"/>
                <a:gd name="connsiteX105" fmla="*/ 3605588 w 5233594"/>
                <a:gd name="connsiteY105" fmla="*/ 1426300 h 3765983"/>
                <a:gd name="connsiteX106" fmla="*/ 3589179 w 5233594"/>
                <a:gd name="connsiteY106" fmla="*/ 1438607 h 3765983"/>
                <a:gd name="connsiteX107" fmla="*/ 3941993 w 5233594"/>
                <a:gd name="connsiteY107" fmla="*/ 1438607 h 3765983"/>
                <a:gd name="connsiteX108" fmla="*/ 3944044 w 5233594"/>
                <a:gd name="connsiteY108" fmla="*/ 1442710 h 3765983"/>
                <a:gd name="connsiteX109" fmla="*/ 3867464 w 5233594"/>
                <a:gd name="connsiteY109" fmla="*/ 1518606 h 3765983"/>
                <a:gd name="connsiteX110" fmla="*/ 3692425 w 5233594"/>
                <a:gd name="connsiteY110" fmla="*/ 1634160 h 3765983"/>
                <a:gd name="connsiteX111" fmla="*/ 3414823 w 5233594"/>
                <a:gd name="connsiteY111" fmla="*/ 1770226 h 3765983"/>
                <a:gd name="connsiteX112" fmla="*/ 3399780 w 5233594"/>
                <a:gd name="connsiteY112" fmla="*/ 1781849 h 3765983"/>
                <a:gd name="connsiteX113" fmla="*/ 3420293 w 5233594"/>
                <a:gd name="connsiteY113" fmla="*/ 1781849 h 3765983"/>
                <a:gd name="connsiteX114" fmla="*/ 4088315 w 5233594"/>
                <a:gd name="connsiteY114" fmla="*/ 1781849 h 3765983"/>
                <a:gd name="connsiteX115" fmla="*/ 4114981 w 5233594"/>
                <a:gd name="connsiteY115" fmla="*/ 1807832 h 3765983"/>
                <a:gd name="connsiteX116" fmla="*/ 4114981 w 5233594"/>
                <a:gd name="connsiteY116" fmla="*/ 2110049 h 3765983"/>
                <a:gd name="connsiteX0" fmla="*/ 5232910 w 5233594"/>
                <a:gd name="connsiteY0" fmla="*/ 3411223 h 3709951"/>
                <a:gd name="connsiteX1" fmla="*/ 5233594 w 5233594"/>
                <a:gd name="connsiteY1" fmla="*/ 3175329 h 3709951"/>
                <a:gd name="connsiteX2" fmla="*/ 5207612 w 5233594"/>
                <a:gd name="connsiteY2" fmla="*/ 3142509 h 3709951"/>
                <a:gd name="connsiteX3" fmla="*/ 4921805 w 5233594"/>
                <a:gd name="connsiteY3" fmla="*/ 3078921 h 3709951"/>
                <a:gd name="connsiteX4" fmla="*/ 4894455 w 5233594"/>
                <a:gd name="connsiteY4" fmla="*/ 3063878 h 3709951"/>
                <a:gd name="connsiteX5" fmla="*/ 4657878 w 5233594"/>
                <a:gd name="connsiteY5" fmla="*/ 2750721 h 3709951"/>
                <a:gd name="connsiteX6" fmla="*/ 4389165 w 5233594"/>
                <a:gd name="connsiteY6" fmla="*/ 2218765 h 3709951"/>
                <a:gd name="connsiteX7" fmla="*/ 4381643 w 5233594"/>
                <a:gd name="connsiteY7" fmla="*/ 2180475 h 3709951"/>
                <a:gd name="connsiteX8" fmla="*/ 4381643 w 5233594"/>
                <a:gd name="connsiteY8" fmla="*/ 1807148 h 3709951"/>
                <a:gd name="connsiteX9" fmla="*/ 4408310 w 5233594"/>
                <a:gd name="connsiteY9" fmla="*/ 1781166 h 3709951"/>
                <a:gd name="connsiteX10" fmla="*/ 5118725 w 5233594"/>
                <a:gd name="connsiteY10" fmla="*/ 1781166 h 3709951"/>
                <a:gd name="connsiteX11" fmla="*/ 5141972 w 5233594"/>
                <a:gd name="connsiteY11" fmla="*/ 1778431 h 3709951"/>
                <a:gd name="connsiteX12" fmla="*/ 5124195 w 5233594"/>
                <a:gd name="connsiteY12" fmla="*/ 1768858 h 3709951"/>
                <a:gd name="connsiteX13" fmla="*/ 4853430 w 5233594"/>
                <a:gd name="connsiteY13" fmla="*/ 1636211 h 3709951"/>
                <a:gd name="connsiteX14" fmla="*/ 4605913 w 5233594"/>
                <a:gd name="connsiteY14" fmla="*/ 1451599 h 3709951"/>
                <a:gd name="connsiteX15" fmla="*/ 4599076 w 5233594"/>
                <a:gd name="connsiteY15" fmla="*/ 1437240 h 3709951"/>
                <a:gd name="connsiteX16" fmla="*/ 4951206 w 5233594"/>
                <a:gd name="connsiteY16" fmla="*/ 1437240 h 3709951"/>
                <a:gd name="connsiteX17" fmla="*/ 4936847 w 5233594"/>
                <a:gd name="connsiteY17" fmla="*/ 1426300 h 3709951"/>
                <a:gd name="connsiteX18" fmla="*/ 4748816 w 5233594"/>
                <a:gd name="connsiteY18" fmla="*/ 1334678 h 3709951"/>
                <a:gd name="connsiteX19" fmla="*/ 4476001 w 5233594"/>
                <a:gd name="connsiteY19" fmla="*/ 1112459 h 3709951"/>
                <a:gd name="connsiteX20" fmla="*/ 4467796 w 5233594"/>
                <a:gd name="connsiteY20" fmla="*/ 1097417 h 3709951"/>
                <a:gd name="connsiteX21" fmla="*/ 4484206 w 5233594"/>
                <a:gd name="connsiteY21" fmla="*/ 1094682 h 3709951"/>
                <a:gd name="connsiteX22" fmla="*/ 4732407 w 5233594"/>
                <a:gd name="connsiteY22" fmla="*/ 1094682 h 3709951"/>
                <a:gd name="connsiteX23" fmla="*/ 4750868 w 5233594"/>
                <a:gd name="connsiteY23" fmla="*/ 1093998 h 3709951"/>
                <a:gd name="connsiteX24" fmla="*/ 4642835 w 5233594"/>
                <a:gd name="connsiteY24" fmla="*/ 1037247 h 3709951"/>
                <a:gd name="connsiteX25" fmla="*/ 4428139 w 5233594"/>
                <a:gd name="connsiteY25" fmla="*/ 878617 h 3709951"/>
                <a:gd name="connsiteX26" fmla="*/ 4279081 w 5233594"/>
                <a:gd name="connsiteY26" fmla="*/ 635886 h 3709951"/>
                <a:gd name="connsiteX27" fmla="*/ 4268825 w 5233594"/>
                <a:gd name="connsiteY27" fmla="*/ 619476 h 3709951"/>
                <a:gd name="connsiteX28" fmla="*/ 4258569 w 5233594"/>
                <a:gd name="connsiteY28" fmla="*/ 635886 h 3709951"/>
                <a:gd name="connsiteX29" fmla="*/ 4142331 w 5233594"/>
                <a:gd name="connsiteY29" fmla="*/ 836225 h 3709951"/>
                <a:gd name="connsiteX30" fmla="*/ 3918746 w 5233594"/>
                <a:gd name="connsiteY30" fmla="*/ 1024939 h 3709951"/>
                <a:gd name="connsiteX31" fmla="*/ 3797038 w 5233594"/>
                <a:gd name="connsiteY31" fmla="*/ 1084426 h 3709951"/>
                <a:gd name="connsiteX32" fmla="*/ 3787466 w 5233594"/>
                <a:gd name="connsiteY32" fmla="*/ 1093998 h 3709951"/>
                <a:gd name="connsiteX33" fmla="*/ 3801824 w 5233594"/>
                <a:gd name="connsiteY33" fmla="*/ 1093998 h 3709951"/>
                <a:gd name="connsiteX34" fmla="*/ 4053444 w 5233594"/>
                <a:gd name="connsiteY34" fmla="*/ 1093998 h 3709951"/>
                <a:gd name="connsiteX35" fmla="*/ 4069854 w 5233594"/>
                <a:gd name="connsiteY35" fmla="*/ 1097417 h 3709951"/>
                <a:gd name="connsiteX36" fmla="*/ 4061649 w 5233594"/>
                <a:gd name="connsiteY36" fmla="*/ 1112459 h 3709951"/>
                <a:gd name="connsiteX37" fmla="*/ 3996693 w 5233594"/>
                <a:gd name="connsiteY37" fmla="*/ 1188356 h 3709951"/>
                <a:gd name="connsiteX38" fmla="*/ 3964556 w 5233594"/>
                <a:gd name="connsiteY38" fmla="*/ 1193825 h 3709951"/>
                <a:gd name="connsiteX39" fmla="*/ 3690373 w 5233594"/>
                <a:gd name="connsiteY39" fmla="*/ 1059127 h 3709951"/>
                <a:gd name="connsiteX40" fmla="*/ 3436019 w 5233594"/>
                <a:gd name="connsiteY40" fmla="*/ 869045 h 3709951"/>
                <a:gd name="connsiteX41" fmla="*/ 3429181 w 5233594"/>
                <a:gd name="connsiteY41" fmla="*/ 854002 h 3709951"/>
                <a:gd name="connsiteX42" fmla="*/ 3796354 w 5233594"/>
                <a:gd name="connsiteY42" fmla="*/ 854002 h 3709951"/>
                <a:gd name="connsiteX43" fmla="*/ 3787466 w 5233594"/>
                <a:gd name="connsiteY43" fmla="*/ 845797 h 3709951"/>
                <a:gd name="connsiteX44" fmla="*/ 3621998 w 5233594"/>
                <a:gd name="connsiteY44" fmla="*/ 765115 h 3709951"/>
                <a:gd name="connsiteX45" fmla="*/ 3299953 w 5233594"/>
                <a:gd name="connsiteY45" fmla="*/ 514863 h 3709951"/>
                <a:gd name="connsiteX46" fmla="*/ 3291748 w 5233594"/>
                <a:gd name="connsiteY46" fmla="*/ 499820 h 3709951"/>
                <a:gd name="connsiteX47" fmla="*/ 3308158 w 5233594"/>
                <a:gd name="connsiteY47" fmla="*/ 497085 h 3709951"/>
                <a:gd name="connsiteX48" fmla="*/ 3570717 w 5233594"/>
                <a:gd name="connsiteY48" fmla="*/ 497085 h 3709951"/>
                <a:gd name="connsiteX49" fmla="*/ 3590546 w 5233594"/>
                <a:gd name="connsiteY49" fmla="*/ 493667 h 3709951"/>
                <a:gd name="connsiteX50" fmla="*/ 3422344 w 5233594"/>
                <a:gd name="connsiteY50" fmla="*/ 410933 h 3709951"/>
                <a:gd name="connsiteX51" fmla="*/ 3278073 w 5233594"/>
                <a:gd name="connsiteY51" fmla="*/ 302217 h 3709951"/>
                <a:gd name="connsiteX52" fmla="*/ 3095512 w 5233594"/>
                <a:gd name="connsiteY52" fmla="*/ 17778 h 3709951"/>
                <a:gd name="connsiteX53" fmla="*/ 3083888 w 5233594"/>
                <a:gd name="connsiteY53" fmla="*/ 0 h 3709951"/>
                <a:gd name="connsiteX54" fmla="*/ 3075683 w 5233594"/>
                <a:gd name="connsiteY54" fmla="*/ 17094 h 3709951"/>
                <a:gd name="connsiteX55" fmla="*/ 2944403 w 5233594"/>
                <a:gd name="connsiteY55" fmla="*/ 239996 h 3709951"/>
                <a:gd name="connsiteX56" fmla="*/ 2761159 w 5233594"/>
                <a:gd name="connsiteY56" fmla="*/ 404096 h 3709951"/>
                <a:gd name="connsiteX57" fmla="*/ 2592957 w 5233594"/>
                <a:gd name="connsiteY57" fmla="*/ 486829 h 3709951"/>
                <a:gd name="connsiteX58" fmla="*/ 2580649 w 5233594"/>
                <a:gd name="connsiteY58" fmla="*/ 497769 h 3709951"/>
                <a:gd name="connsiteX59" fmla="*/ 2882866 w 5233594"/>
                <a:gd name="connsiteY59" fmla="*/ 497769 h 3709951"/>
                <a:gd name="connsiteX60" fmla="*/ 2633298 w 5233594"/>
                <a:gd name="connsiteY60" fmla="*/ 722039 h 3709951"/>
                <a:gd name="connsiteX61" fmla="*/ 2389883 w 5233594"/>
                <a:gd name="connsiteY61" fmla="*/ 841695 h 3709951"/>
                <a:gd name="connsiteX62" fmla="*/ 2372106 w 5233594"/>
                <a:gd name="connsiteY62" fmla="*/ 854686 h 3709951"/>
                <a:gd name="connsiteX63" fmla="*/ 2744749 w 5233594"/>
                <a:gd name="connsiteY63" fmla="*/ 854686 h 3709951"/>
                <a:gd name="connsiteX64" fmla="*/ 2739963 w 5233594"/>
                <a:gd name="connsiteY64" fmla="*/ 862891 h 3709951"/>
                <a:gd name="connsiteX65" fmla="*/ 2506120 w 5233594"/>
                <a:gd name="connsiteY65" fmla="*/ 1045452 h 3709951"/>
                <a:gd name="connsiteX66" fmla="*/ 2192280 w 5233594"/>
                <a:gd name="connsiteY66" fmla="*/ 1199979 h 3709951"/>
                <a:gd name="connsiteX67" fmla="*/ 2177921 w 5233594"/>
                <a:gd name="connsiteY67" fmla="*/ 1209552 h 3709951"/>
                <a:gd name="connsiteX68" fmla="*/ 2199117 w 5233594"/>
                <a:gd name="connsiteY68" fmla="*/ 1211603 h 3709951"/>
                <a:gd name="connsiteX69" fmla="*/ 2899276 w 5233594"/>
                <a:gd name="connsiteY69" fmla="*/ 1211603 h 3709951"/>
                <a:gd name="connsiteX70" fmla="*/ 2923207 w 5233594"/>
                <a:gd name="connsiteY70" fmla="*/ 1234167 h 3709951"/>
                <a:gd name="connsiteX71" fmla="*/ 2922524 w 5233594"/>
                <a:gd name="connsiteY71" fmla="*/ 1648518 h 3709951"/>
                <a:gd name="connsiteX72" fmla="*/ 2902011 w 5233594"/>
                <a:gd name="connsiteY72" fmla="*/ 1661510 h 3709951"/>
                <a:gd name="connsiteX73" fmla="*/ 2333132 w 5233594"/>
                <a:gd name="connsiteY73" fmla="*/ 1394848 h 3709951"/>
                <a:gd name="connsiteX74" fmla="*/ 1717758 w 5233594"/>
                <a:gd name="connsiteY74" fmla="*/ 1084426 h 3709951"/>
                <a:gd name="connsiteX75" fmla="*/ 1696562 w 5233594"/>
                <a:gd name="connsiteY75" fmla="*/ 1076221 h 3709951"/>
                <a:gd name="connsiteX76" fmla="*/ 1695878 w 5233594"/>
                <a:gd name="connsiteY76" fmla="*/ 1098784 h 3709951"/>
                <a:gd name="connsiteX77" fmla="*/ 1619982 w 5233594"/>
                <a:gd name="connsiteY77" fmla="*/ 1291601 h 3709951"/>
                <a:gd name="connsiteX78" fmla="*/ 1248023 w 5233594"/>
                <a:gd name="connsiteY78" fmla="*/ 1956889 h 3709951"/>
                <a:gd name="connsiteX79" fmla="*/ 594359 w 5233594"/>
                <a:gd name="connsiteY79" fmla="*/ 2844395 h 3709951"/>
                <a:gd name="connsiteX80" fmla="*/ 284621 w 5233594"/>
                <a:gd name="connsiteY80" fmla="*/ 3185586 h 3709951"/>
                <a:gd name="connsiteX81" fmla="*/ 15907 w 5233594"/>
                <a:gd name="connsiteY81" fmla="*/ 3454983 h 3709951"/>
                <a:gd name="connsiteX82" fmla="*/ 865 w 5233594"/>
                <a:gd name="connsiteY82" fmla="*/ 3497375 h 3709951"/>
                <a:gd name="connsiteX83" fmla="*/ 2232 w 5233594"/>
                <a:gd name="connsiteY83" fmla="*/ 3520622 h 3709951"/>
                <a:gd name="connsiteX84" fmla="*/ 711280 w 5233594"/>
                <a:gd name="connsiteY84" fmla="*/ 3707286 h 3709951"/>
                <a:gd name="connsiteX85" fmla="*/ 1893482 w 5233594"/>
                <a:gd name="connsiteY85" fmla="*/ 3361993 h 3709951"/>
                <a:gd name="connsiteX86" fmla="*/ 2748851 w 5233594"/>
                <a:gd name="connsiteY86" fmla="*/ 3236867 h 3709951"/>
                <a:gd name="connsiteX87" fmla="*/ 3210382 w 5233594"/>
                <a:gd name="connsiteY87" fmla="*/ 3209517 h 3709951"/>
                <a:gd name="connsiteX88" fmla="*/ 3758065 w 5233594"/>
                <a:gd name="connsiteY88" fmla="*/ 3215671 h 3709951"/>
                <a:gd name="connsiteX89" fmla="*/ 4210023 w 5233594"/>
                <a:gd name="connsiteY89" fmla="*/ 3253277 h 3709951"/>
                <a:gd name="connsiteX90" fmla="*/ 4688647 w 5233594"/>
                <a:gd name="connsiteY90" fmla="*/ 3323019 h 3709951"/>
                <a:gd name="connsiteX91" fmla="*/ 5221971 w 5233594"/>
                <a:gd name="connsiteY91" fmla="*/ 3439257 h 3709951"/>
                <a:gd name="connsiteX92" fmla="*/ 5232910 w 5233594"/>
                <a:gd name="connsiteY92" fmla="*/ 3435154 h 3709951"/>
                <a:gd name="connsiteX93" fmla="*/ 5232910 w 5233594"/>
                <a:gd name="connsiteY93" fmla="*/ 3411223 h 3709951"/>
                <a:gd name="connsiteX94" fmla="*/ 4114981 w 5233594"/>
                <a:gd name="connsiteY94" fmla="*/ 2110049 h 3709951"/>
                <a:gd name="connsiteX95" fmla="*/ 4094469 w 5233594"/>
                <a:gd name="connsiteY95" fmla="*/ 2125091 h 3709951"/>
                <a:gd name="connsiteX96" fmla="*/ 3224057 w 5233594"/>
                <a:gd name="connsiteY96" fmla="*/ 1802362 h 3709951"/>
                <a:gd name="connsiteX97" fmla="*/ 3204228 w 5233594"/>
                <a:gd name="connsiteY97" fmla="*/ 1772277 h 3709951"/>
                <a:gd name="connsiteX98" fmla="*/ 3204228 w 5233594"/>
                <a:gd name="connsiteY98" fmla="*/ 1236218 h 3709951"/>
                <a:gd name="connsiteX99" fmla="*/ 3224057 w 5233594"/>
                <a:gd name="connsiteY99" fmla="*/ 1213654 h 3709951"/>
                <a:gd name="connsiteX100" fmla="*/ 3956352 w 5233594"/>
                <a:gd name="connsiteY100" fmla="*/ 1214338 h 3709951"/>
                <a:gd name="connsiteX101" fmla="*/ 3970027 w 5233594"/>
                <a:gd name="connsiteY101" fmla="*/ 1215022 h 3709951"/>
                <a:gd name="connsiteX102" fmla="*/ 3930369 w 5233594"/>
                <a:gd name="connsiteY102" fmla="*/ 1251944 h 3709951"/>
                <a:gd name="connsiteX103" fmla="*/ 3829858 w 5233594"/>
                <a:gd name="connsiteY103" fmla="*/ 1316216 h 3709951"/>
                <a:gd name="connsiteX104" fmla="*/ 3605588 w 5233594"/>
                <a:gd name="connsiteY104" fmla="*/ 1426300 h 3709951"/>
                <a:gd name="connsiteX105" fmla="*/ 3589179 w 5233594"/>
                <a:gd name="connsiteY105" fmla="*/ 1438607 h 3709951"/>
                <a:gd name="connsiteX106" fmla="*/ 3941993 w 5233594"/>
                <a:gd name="connsiteY106" fmla="*/ 1438607 h 3709951"/>
                <a:gd name="connsiteX107" fmla="*/ 3944044 w 5233594"/>
                <a:gd name="connsiteY107" fmla="*/ 1442710 h 3709951"/>
                <a:gd name="connsiteX108" fmla="*/ 3867464 w 5233594"/>
                <a:gd name="connsiteY108" fmla="*/ 1518606 h 3709951"/>
                <a:gd name="connsiteX109" fmla="*/ 3692425 w 5233594"/>
                <a:gd name="connsiteY109" fmla="*/ 1634160 h 3709951"/>
                <a:gd name="connsiteX110" fmla="*/ 3414823 w 5233594"/>
                <a:gd name="connsiteY110" fmla="*/ 1770226 h 3709951"/>
                <a:gd name="connsiteX111" fmla="*/ 3399780 w 5233594"/>
                <a:gd name="connsiteY111" fmla="*/ 1781849 h 3709951"/>
                <a:gd name="connsiteX112" fmla="*/ 3420293 w 5233594"/>
                <a:gd name="connsiteY112" fmla="*/ 1781849 h 3709951"/>
                <a:gd name="connsiteX113" fmla="*/ 4088315 w 5233594"/>
                <a:gd name="connsiteY113" fmla="*/ 1781849 h 3709951"/>
                <a:gd name="connsiteX114" fmla="*/ 4114981 w 5233594"/>
                <a:gd name="connsiteY114" fmla="*/ 1807832 h 3709951"/>
                <a:gd name="connsiteX115" fmla="*/ 4114981 w 5233594"/>
                <a:gd name="connsiteY115" fmla="*/ 2110049 h 3709951"/>
                <a:gd name="connsiteX0" fmla="*/ 5232910 w 5233594"/>
                <a:gd name="connsiteY0" fmla="*/ 3411223 h 3520622"/>
                <a:gd name="connsiteX1" fmla="*/ 5233594 w 5233594"/>
                <a:gd name="connsiteY1" fmla="*/ 3175329 h 3520622"/>
                <a:gd name="connsiteX2" fmla="*/ 5207612 w 5233594"/>
                <a:gd name="connsiteY2" fmla="*/ 3142509 h 3520622"/>
                <a:gd name="connsiteX3" fmla="*/ 4921805 w 5233594"/>
                <a:gd name="connsiteY3" fmla="*/ 3078921 h 3520622"/>
                <a:gd name="connsiteX4" fmla="*/ 4894455 w 5233594"/>
                <a:gd name="connsiteY4" fmla="*/ 3063878 h 3520622"/>
                <a:gd name="connsiteX5" fmla="*/ 4657878 w 5233594"/>
                <a:gd name="connsiteY5" fmla="*/ 2750721 h 3520622"/>
                <a:gd name="connsiteX6" fmla="*/ 4389165 w 5233594"/>
                <a:gd name="connsiteY6" fmla="*/ 2218765 h 3520622"/>
                <a:gd name="connsiteX7" fmla="*/ 4381643 w 5233594"/>
                <a:gd name="connsiteY7" fmla="*/ 2180475 h 3520622"/>
                <a:gd name="connsiteX8" fmla="*/ 4381643 w 5233594"/>
                <a:gd name="connsiteY8" fmla="*/ 1807148 h 3520622"/>
                <a:gd name="connsiteX9" fmla="*/ 4408310 w 5233594"/>
                <a:gd name="connsiteY9" fmla="*/ 1781166 h 3520622"/>
                <a:gd name="connsiteX10" fmla="*/ 5118725 w 5233594"/>
                <a:gd name="connsiteY10" fmla="*/ 1781166 h 3520622"/>
                <a:gd name="connsiteX11" fmla="*/ 5141972 w 5233594"/>
                <a:gd name="connsiteY11" fmla="*/ 1778431 h 3520622"/>
                <a:gd name="connsiteX12" fmla="*/ 5124195 w 5233594"/>
                <a:gd name="connsiteY12" fmla="*/ 1768858 h 3520622"/>
                <a:gd name="connsiteX13" fmla="*/ 4853430 w 5233594"/>
                <a:gd name="connsiteY13" fmla="*/ 1636211 h 3520622"/>
                <a:gd name="connsiteX14" fmla="*/ 4605913 w 5233594"/>
                <a:gd name="connsiteY14" fmla="*/ 1451599 h 3520622"/>
                <a:gd name="connsiteX15" fmla="*/ 4599076 w 5233594"/>
                <a:gd name="connsiteY15" fmla="*/ 1437240 h 3520622"/>
                <a:gd name="connsiteX16" fmla="*/ 4951206 w 5233594"/>
                <a:gd name="connsiteY16" fmla="*/ 1437240 h 3520622"/>
                <a:gd name="connsiteX17" fmla="*/ 4936847 w 5233594"/>
                <a:gd name="connsiteY17" fmla="*/ 1426300 h 3520622"/>
                <a:gd name="connsiteX18" fmla="*/ 4748816 w 5233594"/>
                <a:gd name="connsiteY18" fmla="*/ 1334678 h 3520622"/>
                <a:gd name="connsiteX19" fmla="*/ 4476001 w 5233594"/>
                <a:gd name="connsiteY19" fmla="*/ 1112459 h 3520622"/>
                <a:gd name="connsiteX20" fmla="*/ 4467796 w 5233594"/>
                <a:gd name="connsiteY20" fmla="*/ 1097417 h 3520622"/>
                <a:gd name="connsiteX21" fmla="*/ 4484206 w 5233594"/>
                <a:gd name="connsiteY21" fmla="*/ 1094682 h 3520622"/>
                <a:gd name="connsiteX22" fmla="*/ 4732407 w 5233594"/>
                <a:gd name="connsiteY22" fmla="*/ 1094682 h 3520622"/>
                <a:gd name="connsiteX23" fmla="*/ 4750868 w 5233594"/>
                <a:gd name="connsiteY23" fmla="*/ 1093998 h 3520622"/>
                <a:gd name="connsiteX24" fmla="*/ 4642835 w 5233594"/>
                <a:gd name="connsiteY24" fmla="*/ 1037247 h 3520622"/>
                <a:gd name="connsiteX25" fmla="*/ 4428139 w 5233594"/>
                <a:gd name="connsiteY25" fmla="*/ 878617 h 3520622"/>
                <a:gd name="connsiteX26" fmla="*/ 4279081 w 5233594"/>
                <a:gd name="connsiteY26" fmla="*/ 635886 h 3520622"/>
                <a:gd name="connsiteX27" fmla="*/ 4268825 w 5233594"/>
                <a:gd name="connsiteY27" fmla="*/ 619476 h 3520622"/>
                <a:gd name="connsiteX28" fmla="*/ 4258569 w 5233594"/>
                <a:gd name="connsiteY28" fmla="*/ 635886 h 3520622"/>
                <a:gd name="connsiteX29" fmla="*/ 4142331 w 5233594"/>
                <a:gd name="connsiteY29" fmla="*/ 836225 h 3520622"/>
                <a:gd name="connsiteX30" fmla="*/ 3918746 w 5233594"/>
                <a:gd name="connsiteY30" fmla="*/ 1024939 h 3520622"/>
                <a:gd name="connsiteX31" fmla="*/ 3797038 w 5233594"/>
                <a:gd name="connsiteY31" fmla="*/ 1084426 h 3520622"/>
                <a:gd name="connsiteX32" fmla="*/ 3787466 w 5233594"/>
                <a:gd name="connsiteY32" fmla="*/ 1093998 h 3520622"/>
                <a:gd name="connsiteX33" fmla="*/ 3801824 w 5233594"/>
                <a:gd name="connsiteY33" fmla="*/ 1093998 h 3520622"/>
                <a:gd name="connsiteX34" fmla="*/ 4053444 w 5233594"/>
                <a:gd name="connsiteY34" fmla="*/ 1093998 h 3520622"/>
                <a:gd name="connsiteX35" fmla="*/ 4069854 w 5233594"/>
                <a:gd name="connsiteY35" fmla="*/ 1097417 h 3520622"/>
                <a:gd name="connsiteX36" fmla="*/ 4061649 w 5233594"/>
                <a:gd name="connsiteY36" fmla="*/ 1112459 h 3520622"/>
                <a:gd name="connsiteX37" fmla="*/ 3996693 w 5233594"/>
                <a:gd name="connsiteY37" fmla="*/ 1188356 h 3520622"/>
                <a:gd name="connsiteX38" fmla="*/ 3964556 w 5233594"/>
                <a:gd name="connsiteY38" fmla="*/ 1193825 h 3520622"/>
                <a:gd name="connsiteX39" fmla="*/ 3690373 w 5233594"/>
                <a:gd name="connsiteY39" fmla="*/ 1059127 h 3520622"/>
                <a:gd name="connsiteX40" fmla="*/ 3436019 w 5233594"/>
                <a:gd name="connsiteY40" fmla="*/ 869045 h 3520622"/>
                <a:gd name="connsiteX41" fmla="*/ 3429181 w 5233594"/>
                <a:gd name="connsiteY41" fmla="*/ 854002 h 3520622"/>
                <a:gd name="connsiteX42" fmla="*/ 3796354 w 5233594"/>
                <a:gd name="connsiteY42" fmla="*/ 854002 h 3520622"/>
                <a:gd name="connsiteX43" fmla="*/ 3787466 w 5233594"/>
                <a:gd name="connsiteY43" fmla="*/ 845797 h 3520622"/>
                <a:gd name="connsiteX44" fmla="*/ 3621998 w 5233594"/>
                <a:gd name="connsiteY44" fmla="*/ 765115 h 3520622"/>
                <a:gd name="connsiteX45" fmla="*/ 3299953 w 5233594"/>
                <a:gd name="connsiteY45" fmla="*/ 514863 h 3520622"/>
                <a:gd name="connsiteX46" fmla="*/ 3291748 w 5233594"/>
                <a:gd name="connsiteY46" fmla="*/ 499820 h 3520622"/>
                <a:gd name="connsiteX47" fmla="*/ 3308158 w 5233594"/>
                <a:gd name="connsiteY47" fmla="*/ 497085 h 3520622"/>
                <a:gd name="connsiteX48" fmla="*/ 3570717 w 5233594"/>
                <a:gd name="connsiteY48" fmla="*/ 497085 h 3520622"/>
                <a:gd name="connsiteX49" fmla="*/ 3590546 w 5233594"/>
                <a:gd name="connsiteY49" fmla="*/ 493667 h 3520622"/>
                <a:gd name="connsiteX50" fmla="*/ 3422344 w 5233594"/>
                <a:gd name="connsiteY50" fmla="*/ 410933 h 3520622"/>
                <a:gd name="connsiteX51" fmla="*/ 3278073 w 5233594"/>
                <a:gd name="connsiteY51" fmla="*/ 302217 h 3520622"/>
                <a:gd name="connsiteX52" fmla="*/ 3095512 w 5233594"/>
                <a:gd name="connsiteY52" fmla="*/ 17778 h 3520622"/>
                <a:gd name="connsiteX53" fmla="*/ 3083888 w 5233594"/>
                <a:gd name="connsiteY53" fmla="*/ 0 h 3520622"/>
                <a:gd name="connsiteX54" fmla="*/ 3075683 w 5233594"/>
                <a:gd name="connsiteY54" fmla="*/ 17094 h 3520622"/>
                <a:gd name="connsiteX55" fmla="*/ 2944403 w 5233594"/>
                <a:gd name="connsiteY55" fmla="*/ 239996 h 3520622"/>
                <a:gd name="connsiteX56" fmla="*/ 2761159 w 5233594"/>
                <a:gd name="connsiteY56" fmla="*/ 404096 h 3520622"/>
                <a:gd name="connsiteX57" fmla="*/ 2592957 w 5233594"/>
                <a:gd name="connsiteY57" fmla="*/ 486829 h 3520622"/>
                <a:gd name="connsiteX58" fmla="*/ 2580649 w 5233594"/>
                <a:gd name="connsiteY58" fmla="*/ 497769 h 3520622"/>
                <a:gd name="connsiteX59" fmla="*/ 2882866 w 5233594"/>
                <a:gd name="connsiteY59" fmla="*/ 497769 h 3520622"/>
                <a:gd name="connsiteX60" fmla="*/ 2633298 w 5233594"/>
                <a:gd name="connsiteY60" fmla="*/ 722039 h 3520622"/>
                <a:gd name="connsiteX61" fmla="*/ 2389883 w 5233594"/>
                <a:gd name="connsiteY61" fmla="*/ 841695 h 3520622"/>
                <a:gd name="connsiteX62" fmla="*/ 2372106 w 5233594"/>
                <a:gd name="connsiteY62" fmla="*/ 854686 h 3520622"/>
                <a:gd name="connsiteX63" fmla="*/ 2744749 w 5233594"/>
                <a:gd name="connsiteY63" fmla="*/ 854686 h 3520622"/>
                <a:gd name="connsiteX64" fmla="*/ 2739963 w 5233594"/>
                <a:gd name="connsiteY64" fmla="*/ 862891 h 3520622"/>
                <a:gd name="connsiteX65" fmla="*/ 2506120 w 5233594"/>
                <a:gd name="connsiteY65" fmla="*/ 1045452 h 3520622"/>
                <a:gd name="connsiteX66" fmla="*/ 2192280 w 5233594"/>
                <a:gd name="connsiteY66" fmla="*/ 1199979 h 3520622"/>
                <a:gd name="connsiteX67" fmla="*/ 2177921 w 5233594"/>
                <a:gd name="connsiteY67" fmla="*/ 1209552 h 3520622"/>
                <a:gd name="connsiteX68" fmla="*/ 2199117 w 5233594"/>
                <a:gd name="connsiteY68" fmla="*/ 1211603 h 3520622"/>
                <a:gd name="connsiteX69" fmla="*/ 2899276 w 5233594"/>
                <a:gd name="connsiteY69" fmla="*/ 1211603 h 3520622"/>
                <a:gd name="connsiteX70" fmla="*/ 2923207 w 5233594"/>
                <a:gd name="connsiteY70" fmla="*/ 1234167 h 3520622"/>
                <a:gd name="connsiteX71" fmla="*/ 2922524 w 5233594"/>
                <a:gd name="connsiteY71" fmla="*/ 1648518 h 3520622"/>
                <a:gd name="connsiteX72" fmla="*/ 2902011 w 5233594"/>
                <a:gd name="connsiteY72" fmla="*/ 1661510 h 3520622"/>
                <a:gd name="connsiteX73" fmla="*/ 2333132 w 5233594"/>
                <a:gd name="connsiteY73" fmla="*/ 1394848 h 3520622"/>
                <a:gd name="connsiteX74" fmla="*/ 1717758 w 5233594"/>
                <a:gd name="connsiteY74" fmla="*/ 1084426 h 3520622"/>
                <a:gd name="connsiteX75" fmla="*/ 1696562 w 5233594"/>
                <a:gd name="connsiteY75" fmla="*/ 1076221 h 3520622"/>
                <a:gd name="connsiteX76" fmla="*/ 1695878 w 5233594"/>
                <a:gd name="connsiteY76" fmla="*/ 1098784 h 3520622"/>
                <a:gd name="connsiteX77" fmla="*/ 1619982 w 5233594"/>
                <a:gd name="connsiteY77" fmla="*/ 1291601 h 3520622"/>
                <a:gd name="connsiteX78" fmla="*/ 1248023 w 5233594"/>
                <a:gd name="connsiteY78" fmla="*/ 1956889 h 3520622"/>
                <a:gd name="connsiteX79" fmla="*/ 594359 w 5233594"/>
                <a:gd name="connsiteY79" fmla="*/ 2844395 h 3520622"/>
                <a:gd name="connsiteX80" fmla="*/ 284621 w 5233594"/>
                <a:gd name="connsiteY80" fmla="*/ 3185586 h 3520622"/>
                <a:gd name="connsiteX81" fmla="*/ 15907 w 5233594"/>
                <a:gd name="connsiteY81" fmla="*/ 3454983 h 3520622"/>
                <a:gd name="connsiteX82" fmla="*/ 865 w 5233594"/>
                <a:gd name="connsiteY82" fmla="*/ 3497375 h 3520622"/>
                <a:gd name="connsiteX83" fmla="*/ 2232 w 5233594"/>
                <a:gd name="connsiteY83" fmla="*/ 3520622 h 3520622"/>
                <a:gd name="connsiteX84" fmla="*/ 1893482 w 5233594"/>
                <a:gd name="connsiteY84" fmla="*/ 3361993 h 3520622"/>
                <a:gd name="connsiteX85" fmla="*/ 2748851 w 5233594"/>
                <a:gd name="connsiteY85" fmla="*/ 3236867 h 3520622"/>
                <a:gd name="connsiteX86" fmla="*/ 3210382 w 5233594"/>
                <a:gd name="connsiteY86" fmla="*/ 3209517 h 3520622"/>
                <a:gd name="connsiteX87" fmla="*/ 3758065 w 5233594"/>
                <a:gd name="connsiteY87" fmla="*/ 3215671 h 3520622"/>
                <a:gd name="connsiteX88" fmla="*/ 4210023 w 5233594"/>
                <a:gd name="connsiteY88" fmla="*/ 3253277 h 3520622"/>
                <a:gd name="connsiteX89" fmla="*/ 4688647 w 5233594"/>
                <a:gd name="connsiteY89" fmla="*/ 3323019 h 3520622"/>
                <a:gd name="connsiteX90" fmla="*/ 5221971 w 5233594"/>
                <a:gd name="connsiteY90" fmla="*/ 3439257 h 3520622"/>
                <a:gd name="connsiteX91" fmla="*/ 5232910 w 5233594"/>
                <a:gd name="connsiteY91" fmla="*/ 3435154 h 3520622"/>
                <a:gd name="connsiteX92" fmla="*/ 5232910 w 5233594"/>
                <a:gd name="connsiteY92" fmla="*/ 3411223 h 3520622"/>
                <a:gd name="connsiteX93" fmla="*/ 4114981 w 5233594"/>
                <a:gd name="connsiteY93" fmla="*/ 2110049 h 3520622"/>
                <a:gd name="connsiteX94" fmla="*/ 4094469 w 5233594"/>
                <a:gd name="connsiteY94" fmla="*/ 2125091 h 3520622"/>
                <a:gd name="connsiteX95" fmla="*/ 3224057 w 5233594"/>
                <a:gd name="connsiteY95" fmla="*/ 1802362 h 3520622"/>
                <a:gd name="connsiteX96" fmla="*/ 3204228 w 5233594"/>
                <a:gd name="connsiteY96" fmla="*/ 1772277 h 3520622"/>
                <a:gd name="connsiteX97" fmla="*/ 3204228 w 5233594"/>
                <a:gd name="connsiteY97" fmla="*/ 1236218 h 3520622"/>
                <a:gd name="connsiteX98" fmla="*/ 3224057 w 5233594"/>
                <a:gd name="connsiteY98" fmla="*/ 1213654 h 3520622"/>
                <a:gd name="connsiteX99" fmla="*/ 3956352 w 5233594"/>
                <a:gd name="connsiteY99" fmla="*/ 1214338 h 3520622"/>
                <a:gd name="connsiteX100" fmla="*/ 3970027 w 5233594"/>
                <a:gd name="connsiteY100" fmla="*/ 1215022 h 3520622"/>
                <a:gd name="connsiteX101" fmla="*/ 3930369 w 5233594"/>
                <a:gd name="connsiteY101" fmla="*/ 1251944 h 3520622"/>
                <a:gd name="connsiteX102" fmla="*/ 3829858 w 5233594"/>
                <a:gd name="connsiteY102" fmla="*/ 1316216 h 3520622"/>
                <a:gd name="connsiteX103" fmla="*/ 3605588 w 5233594"/>
                <a:gd name="connsiteY103" fmla="*/ 1426300 h 3520622"/>
                <a:gd name="connsiteX104" fmla="*/ 3589179 w 5233594"/>
                <a:gd name="connsiteY104" fmla="*/ 1438607 h 3520622"/>
                <a:gd name="connsiteX105" fmla="*/ 3941993 w 5233594"/>
                <a:gd name="connsiteY105" fmla="*/ 1438607 h 3520622"/>
                <a:gd name="connsiteX106" fmla="*/ 3944044 w 5233594"/>
                <a:gd name="connsiteY106" fmla="*/ 1442710 h 3520622"/>
                <a:gd name="connsiteX107" fmla="*/ 3867464 w 5233594"/>
                <a:gd name="connsiteY107" fmla="*/ 1518606 h 3520622"/>
                <a:gd name="connsiteX108" fmla="*/ 3692425 w 5233594"/>
                <a:gd name="connsiteY108" fmla="*/ 1634160 h 3520622"/>
                <a:gd name="connsiteX109" fmla="*/ 3414823 w 5233594"/>
                <a:gd name="connsiteY109" fmla="*/ 1770226 h 3520622"/>
                <a:gd name="connsiteX110" fmla="*/ 3399780 w 5233594"/>
                <a:gd name="connsiteY110" fmla="*/ 1781849 h 3520622"/>
                <a:gd name="connsiteX111" fmla="*/ 3420293 w 5233594"/>
                <a:gd name="connsiteY111" fmla="*/ 1781849 h 3520622"/>
                <a:gd name="connsiteX112" fmla="*/ 4088315 w 5233594"/>
                <a:gd name="connsiteY112" fmla="*/ 1781849 h 3520622"/>
                <a:gd name="connsiteX113" fmla="*/ 4114981 w 5233594"/>
                <a:gd name="connsiteY113" fmla="*/ 1807832 h 3520622"/>
                <a:gd name="connsiteX114" fmla="*/ 4114981 w 5233594"/>
                <a:gd name="connsiteY114" fmla="*/ 2110049 h 3520622"/>
                <a:gd name="connsiteX0" fmla="*/ 5232910 w 5233594"/>
                <a:gd name="connsiteY0" fmla="*/ 3411223 h 3520622"/>
                <a:gd name="connsiteX1" fmla="*/ 5233594 w 5233594"/>
                <a:gd name="connsiteY1" fmla="*/ 3175329 h 3520622"/>
                <a:gd name="connsiteX2" fmla="*/ 5207612 w 5233594"/>
                <a:gd name="connsiteY2" fmla="*/ 3142509 h 3520622"/>
                <a:gd name="connsiteX3" fmla="*/ 4921805 w 5233594"/>
                <a:gd name="connsiteY3" fmla="*/ 3078921 h 3520622"/>
                <a:gd name="connsiteX4" fmla="*/ 4894455 w 5233594"/>
                <a:gd name="connsiteY4" fmla="*/ 3063878 h 3520622"/>
                <a:gd name="connsiteX5" fmla="*/ 4657878 w 5233594"/>
                <a:gd name="connsiteY5" fmla="*/ 2750721 h 3520622"/>
                <a:gd name="connsiteX6" fmla="*/ 4389165 w 5233594"/>
                <a:gd name="connsiteY6" fmla="*/ 2218765 h 3520622"/>
                <a:gd name="connsiteX7" fmla="*/ 4381643 w 5233594"/>
                <a:gd name="connsiteY7" fmla="*/ 2180475 h 3520622"/>
                <a:gd name="connsiteX8" fmla="*/ 4381643 w 5233594"/>
                <a:gd name="connsiteY8" fmla="*/ 1807148 h 3520622"/>
                <a:gd name="connsiteX9" fmla="*/ 4408310 w 5233594"/>
                <a:gd name="connsiteY9" fmla="*/ 1781166 h 3520622"/>
                <a:gd name="connsiteX10" fmla="*/ 5118725 w 5233594"/>
                <a:gd name="connsiteY10" fmla="*/ 1781166 h 3520622"/>
                <a:gd name="connsiteX11" fmla="*/ 5141972 w 5233594"/>
                <a:gd name="connsiteY11" fmla="*/ 1778431 h 3520622"/>
                <a:gd name="connsiteX12" fmla="*/ 5124195 w 5233594"/>
                <a:gd name="connsiteY12" fmla="*/ 1768858 h 3520622"/>
                <a:gd name="connsiteX13" fmla="*/ 4853430 w 5233594"/>
                <a:gd name="connsiteY13" fmla="*/ 1636211 h 3520622"/>
                <a:gd name="connsiteX14" fmla="*/ 4605913 w 5233594"/>
                <a:gd name="connsiteY14" fmla="*/ 1451599 h 3520622"/>
                <a:gd name="connsiteX15" fmla="*/ 4599076 w 5233594"/>
                <a:gd name="connsiteY15" fmla="*/ 1437240 h 3520622"/>
                <a:gd name="connsiteX16" fmla="*/ 4951206 w 5233594"/>
                <a:gd name="connsiteY16" fmla="*/ 1437240 h 3520622"/>
                <a:gd name="connsiteX17" fmla="*/ 4936847 w 5233594"/>
                <a:gd name="connsiteY17" fmla="*/ 1426300 h 3520622"/>
                <a:gd name="connsiteX18" fmla="*/ 4748816 w 5233594"/>
                <a:gd name="connsiteY18" fmla="*/ 1334678 h 3520622"/>
                <a:gd name="connsiteX19" fmla="*/ 4476001 w 5233594"/>
                <a:gd name="connsiteY19" fmla="*/ 1112459 h 3520622"/>
                <a:gd name="connsiteX20" fmla="*/ 4467796 w 5233594"/>
                <a:gd name="connsiteY20" fmla="*/ 1097417 h 3520622"/>
                <a:gd name="connsiteX21" fmla="*/ 4484206 w 5233594"/>
                <a:gd name="connsiteY21" fmla="*/ 1094682 h 3520622"/>
                <a:gd name="connsiteX22" fmla="*/ 4732407 w 5233594"/>
                <a:gd name="connsiteY22" fmla="*/ 1094682 h 3520622"/>
                <a:gd name="connsiteX23" fmla="*/ 4750868 w 5233594"/>
                <a:gd name="connsiteY23" fmla="*/ 1093998 h 3520622"/>
                <a:gd name="connsiteX24" fmla="*/ 4642835 w 5233594"/>
                <a:gd name="connsiteY24" fmla="*/ 1037247 h 3520622"/>
                <a:gd name="connsiteX25" fmla="*/ 4428139 w 5233594"/>
                <a:gd name="connsiteY25" fmla="*/ 878617 h 3520622"/>
                <a:gd name="connsiteX26" fmla="*/ 4279081 w 5233594"/>
                <a:gd name="connsiteY26" fmla="*/ 635886 h 3520622"/>
                <a:gd name="connsiteX27" fmla="*/ 4268825 w 5233594"/>
                <a:gd name="connsiteY27" fmla="*/ 619476 h 3520622"/>
                <a:gd name="connsiteX28" fmla="*/ 4258569 w 5233594"/>
                <a:gd name="connsiteY28" fmla="*/ 635886 h 3520622"/>
                <a:gd name="connsiteX29" fmla="*/ 4142331 w 5233594"/>
                <a:gd name="connsiteY29" fmla="*/ 836225 h 3520622"/>
                <a:gd name="connsiteX30" fmla="*/ 3918746 w 5233594"/>
                <a:gd name="connsiteY30" fmla="*/ 1024939 h 3520622"/>
                <a:gd name="connsiteX31" fmla="*/ 3797038 w 5233594"/>
                <a:gd name="connsiteY31" fmla="*/ 1084426 h 3520622"/>
                <a:gd name="connsiteX32" fmla="*/ 3787466 w 5233594"/>
                <a:gd name="connsiteY32" fmla="*/ 1093998 h 3520622"/>
                <a:gd name="connsiteX33" fmla="*/ 3801824 w 5233594"/>
                <a:gd name="connsiteY33" fmla="*/ 1093998 h 3520622"/>
                <a:gd name="connsiteX34" fmla="*/ 4053444 w 5233594"/>
                <a:gd name="connsiteY34" fmla="*/ 1093998 h 3520622"/>
                <a:gd name="connsiteX35" fmla="*/ 4069854 w 5233594"/>
                <a:gd name="connsiteY35" fmla="*/ 1097417 h 3520622"/>
                <a:gd name="connsiteX36" fmla="*/ 4061649 w 5233594"/>
                <a:gd name="connsiteY36" fmla="*/ 1112459 h 3520622"/>
                <a:gd name="connsiteX37" fmla="*/ 3996693 w 5233594"/>
                <a:gd name="connsiteY37" fmla="*/ 1188356 h 3520622"/>
                <a:gd name="connsiteX38" fmla="*/ 3964556 w 5233594"/>
                <a:gd name="connsiteY38" fmla="*/ 1193825 h 3520622"/>
                <a:gd name="connsiteX39" fmla="*/ 3690373 w 5233594"/>
                <a:gd name="connsiteY39" fmla="*/ 1059127 h 3520622"/>
                <a:gd name="connsiteX40" fmla="*/ 3436019 w 5233594"/>
                <a:gd name="connsiteY40" fmla="*/ 869045 h 3520622"/>
                <a:gd name="connsiteX41" fmla="*/ 3429181 w 5233594"/>
                <a:gd name="connsiteY41" fmla="*/ 854002 h 3520622"/>
                <a:gd name="connsiteX42" fmla="*/ 3796354 w 5233594"/>
                <a:gd name="connsiteY42" fmla="*/ 854002 h 3520622"/>
                <a:gd name="connsiteX43" fmla="*/ 3787466 w 5233594"/>
                <a:gd name="connsiteY43" fmla="*/ 845797 h 3520622"/>
                <a:gd name="connsiteX44" fmla="*/ 3621998 w 5233594"/>
                <a:gd name="connsiteY44" fmla="*/ 765115 h 3520622"/>
                <a:gd name="connsiteX45" fmla="*/ 3299953 w 5233594"/>
                <a:gd name="connsiteY45" fmla="*/ 514863 h 3520622"/>
                <a:gd name="connsiteX46" fmla="*/ 3291748 w 5233594"/>
                <a:gd name="connsiteY46" fmla="*/ 499820 h 3520622"/>
                <a:gd name="connsiteX47" fmla="*/ 3308158 w 5233594"/>
                <a:gd name="connsiteY47" fmla="*/ 497085 h 3520622"/>
                <a:gd name="connsiteX48" fmla="*/ 3570717 w 5233594"/>
                <a:gd name="connsiteY48" fmla="*/ 497085 h 3520622"/>
                <a:gd name="connsiteX49" fmla="*/ 3590546 w 5233594"/>
                <a:gd name="connsiteY49" fmla="*/ 493667 h 3520622"/>
                <a:gd name="connsiteX50" fmla="*/ 3422344 w 5233594"/>
                <a:gd name="connsiteY50" fmla="*/ 410933 h 3520622"/>
                <a:gd name="connsiteX51" fmla="*/ 3278073 w 5233594"/>
                <a:gd name="connsiteY51" fmla="*/ 302217 h 3520622"/>
                <a:gd name="connsiteX52" fmla="*/ 3095512 w 5233594"/>
                <a:gd name="connsiteY52" fmla="*/ 17778 h 3520622"/>
                <a:gd name="connsiteX53" fmla="*/ 3083888 w 5233594"/>
                <a:gd name="connsiteY53" fmla="*/ 0 h 3520622"/>
                <a:gd name="connsiteX54" fmla="*/ 3075683 w 5233594"/>
                <a:gd name="connsiteY54" fmla="*/ 17094 h 3520622"/>
                <a:gd name="connsiteX55" fmla="*/ 2944403 w 5233594"/>
                <a:gd name="connsiteY55" fmla="*/ 239996 h 3520622"/>
                <a:gd name="connsiteX56" fmla="*/ 2761159 w 5233594"/>
                <a:gd name="connsiteY56" fmla="*/ 404096 h 3520622"/>
                <a:gd name="connsiteX57" fmla="*/ 2592957 w 5233594"/>
                <a:gd name="connsiteY57" fmla="*/ 486829 h 3520622"/>
                <a:gd name="connsiteX58" fmla="*/ 2580649 w 5233594"/>
                <a:gd name="connsiteY58" fmla="*/ 497769 h 3520622"/>
                <a:gd name="connsiteX59" fmla="*/ 2882866 w 5233594"/>
                <a:gd name="connsiteY59" fmla="*/ 497769 h 3520622"/>
                <a:gd name="connsiteX60" fmla="*/ 2633298 w 5233594"/>
                <a:gd name="connsiteY60" fmla="*/ 722039 h 3520622"/>
                <a:gd name="connsiteX61" fmla="*/ 2389883 w 5233594"/>
                <a:gd name="connsiteY61" fmla="*/ 841695 h 3520622"/>
                <a:gd name="connsiteX62" fmla="*/ 2372106 w 5233594"/>
                <a:gd name="connsiteY62" fmla="*/ 854686 h 3520622"/>
                <a:gd name="connsiteX63" fmla="*/ 2744749 w 5233594"/>
                <a:gd name="connsiteY63" fmla="*/ 854686 h 3520622"/>
                <a:gd name="connsiteX64" fmla="*/ 2739963 w 5233594"/>
                <a:gd name="connsiteY64" fmla="*/ 862891 h 3520622"/>
                <a:gd name="connsiteX65" fmla="*/ 2506120 w 5233594"/>
                <a:gd name="connsiteY65" fmla="*/ 1045452 h 3520622"/>
                <a:gd name="connsiteX66" fmla="*/ 2192280 w 5233594"/>
                <a:gd name="connsiteY66" fmla="*/ 1199979 h 3520622"/>
                <a:gd name="connsiteX67" fmla="*/ 2177921 w 5233594"/>
                <a:gd name="connsiteY67" fmla="*/ 1209552 h 3520622"/>
                <a:gd name="connsiteX68" fmla="*/ 2199117 w 5233594"/>
                <a:gd name="connsiteY68" fmla="*/ 1211603 h 3520622"/>
                <a:gd name="connsiteX69" fmla="*/ 2899276 w 5233594"/>
                <a:gd name="connsiteY69" fmla="*/ 1211603 h 3520622"/>
                <a:gd name="connsiteX70" fmla="*/ 2923207 w 5233594"/>
                <a:gd name="connsiteY70" fmla="*/ 1234167 h 3520622"/>
                <a:gd name="connsiteX71" fmla="*/ 2922524 w 5233594"/>
                <a:gd name="connsiteY71" fmla="*/ 1648518 h 3520622"/>
                <a:gd name="connsiteX72" fmla="*/ 2902011 w 5233594"/>
                <a:gd name="connsiteY72" fmla="*/ 1661510 h 3520622"/>
                <a:gd name="connsiteX73" fmla="*/ 2333132 w 5233594"/>
                <a:gd name="connsiteY73" fmla="*/ 1394848 h 3520622"/>
                <a:gd name="connsiteX74" fmla="*/ 1717758 w 5233594"/>
                <a:gd name="connsiteY74" fmla="*/ 1084426 h 3520622"/>
                <a:gd name="connsiteX75" fmla="*/ 1696562 w 5233594"/>
                <a:gd name="connsiteY75" fmla="*/ 1076221 h 3520622"/>
                <a:gd name="connsiteX76" fmla="*/ 1695878 w 5233594"/>
                <a:gd name="connsiteY76" fmla="*/ 1098784 h 3520622"/>
                <a:gd name="connsiteX77" fmla="*/ 1619982 w 5233594"/>
                <a:gd name="connsiteY77" fmla="*/ 1291601 h 3520622"/>
                <a:gd name="connsiteX78" fmla="*/ 1248023 w 5233594"/>
                <a:gd name="connsiteY78" fmla="*/ 1956889 h 3520622"/>
                <a:gd name="connsiteX79" fmla="*/ 594359 w 5233594"/>
                <a:gd name="connsiteY79" fmla="*/ 2844395 h 3520622"/>
                <a:gd name="connsiteX80" fmla="*/ 284621 w 5233594"/>
                <a:gd name="connsiteY80" fmla="*/ 3185586 h 3520622"/>
                <a:gd name="connsiteX81" fmla="*/ 15907 w 5233594"/>
                <a:gd name="connsiteY81" fmla="*/ 3454983 h 3520622"/>
                <a:gd name="connsiteX82" fmla="*/ 865 w 5233594"/>
                <a:gd name="connsiteY82" fmla="*/ 3497375 h 3520622"/>
                <a:gd name="connsiteX83" fmla="*/ 2232 w 5233594"/>
                <a:gd name="connsiteY83" fmla="*/ 3520622 h 3520622"/>
                <a:gd name="connsiteX84" fmla="*/ 2748851 w 5233594"/>
                <a:gd name="connsiteY84" fmla="*/ 3236867 h 3520622"/>
                <a:gd name="connsiteX85" fmla="*/ 3210382 w 5233594"/>
                <a:gd name="connsiteY85" fmla="*/ 3209517 h 3520622"/>
                <a:gd name="connsiteX86" fmla="*/ 3758065 w 5233594"/>
                <a:gd name="connsiteY86" fmla="*/ 3215671 h 3520622"/>
                <a:gd name="connsiteX87" fmla="*/ 4210023 w 5233594"/>
                <a:gd name="connsiteY87" fmla="*/ 3253277 h 3520622"/>
                <a:gd name="connsiteX88" fmla="*/ 4688647 w 5233594"/>
                <a:gd name="connsiteY88" fmla="*/ 3323019 h 3520622"/>
                <a:gd name="connsiteX89" fmla="*/ 5221971 w 5233594"/>
                <a:gd name="connsiteY89" fmla="*/ 3439257 h 3520622"/>
                <a:gd name="connsiteX90" fmla="*/ 5232910 w 5233594"/>
                <a:gd name="connsiteY90" fmla="*/ 3435154 h 3520622"/>
                <a:gd name="connsiteX91" fmla="*/ 5232910 w 5233594"/>
                <a:gd name="connsiteY91" fmla="*/ 3411223 h 3520622"/>
                <a:gd name="connsiteX92" fmla="*/ 4114981 w 5233594"/>
                <a:gd name="connsiteY92" fmla="*/ 2110049 h 3520622"/>
                <a:gd name="connsiteX93" fmla="*/ 4094469 w 5233594"/>
                <a:gd name="connsiteY93" fmla="*/ 2125091 h 3520622"/>
                <a:gd name="connsiteX94" fmla="*/ 3224057 w 5233594"/>
                <a:gd name="connsiteY94" fmla="*/ 1802362 h 3520622"/>
                <a:gd name="connsiteX95" fmla="*/ 3204228 w 5233594"/>
                <a:gd name="connsiteY95" fmla="*/ 1772277 h 3520622"/>
                <a:gd name="connsiteX96" fmla="*/ 3204228 w 5233594"/>
                <a:gd name="connsiteY96" fmla="*/ 1236218 h 3520622"/>
                <a:gd name="connsiteX97" fmla="*/ 3224057 w 5233594"/>
                <a:gd name="connsiteY97" fmla="*/ 1213654 h 3520622"/>
                <a:gd name="connsiteX98" fmla="*/ 3956352 w 5233594"/>
                <a:gd name="connsiteY98" fmla="*/ 1214338 h 3520622"/>
                <a:gd name="connsiteX99" fmla="*/ 3970027 w 5233594"/>
                <a:gd name="connsiteY99" fmla="*/ 1215022 h 3520622"/>
                <a:gd name="connsiteX100" fmla="*/ 3930369 w 5233594"/>
                <a:gd name="connsiteY100" fmla="*/ 1251944 h 3520622"/>
                <a:gd name="connsiteX101" fmla="*/ 3829858 w 5233594"/>
                <a:gd name="connsiteY101" fmla="*/ 1316216 h 3520622"/>
                <a:gd name="connsiteX102" fmla="*/ 3605588 w 5233594"/>
                <a:gd name="connsiteY102" fmla="*/ 1426300 h 3520622"/>
                <a:gd name="connsiteX103" fmla="*/ 3589179 w 5233594"/>
                <a:gd name="connsiteY103" fmla="*/ 1438607 h 3520622"/>
                <a:gd name="connsiteX104" fmla="*/ 3941993 w 5233594"/>
                <a:gd name="connsiteY104" fmla="*/ 1438607 h 3520622"/>
                <a:gd name="connsiteX105" fmla="*/ 3944044 w 5233594"/>
                <a:gd name="connsiteY105" fmla="*/ 1442710 h 3520622"/>
                <a:gd name="connsiteX106" fmla="*/ 3867464 w 5233594"/>
                <a:gd name="connsiteY106" fmla="*/ 1518606 h 3520622"/>
                <a:gd name="connsiteX107" fmla="*/ 3692425 w 5233594"/>
                <a:gd name="connsiteY107" fmla="*/ 1634160 h 3520622"/>
                <a:gd name="connsiteX108" fmla="*/ 3414823 w 5233594"/>
                <a:gd name="connsiteY108" fmla="*/ 1770226 h 3520622"/>
                <a:gd name="connsiteX109" fmla="*/ 3399780 w 5233594"/>
                <a:gd name="connsiteY109" fmla="*/ 1781849 h 3520622"/>
                <a:gd name="connsiteX110" fmla="*/ 3420293 w 5233594"/>
                <a:gd name="connsiteY110" fmla="*/ 1781849 h 3520622"/>
                <a:gd name="connsiteX111" fmla="*/ 4088315 w 5233594"/>
                <a:gd name="connsiteY111" fmla="*/ 1781849 h 3520622"/>
                <a:gd name="connsiteX112" fmla="*/ 4114981 w 5233594"/>
                <a:gd name="connsiteY112" fmla="*/ 1807832 h 3520622"/>
                <a:gd name="connsiteX113" fmla="*/ 4114981 w 5233594"/>
                <a:gd name="connsiteY113" fmla="*/ 2110049 h 3520622"/>
                <a:gd name="connsiteX0" fmla="*/ 5232910 w 5233594"/>
                <a:gd name="connsiteY0" fmla="*/ 3411223 h 3497374"/>
                <a:gd name="connsiteX1" fmla="*/ 5233594 w 5233594"/>
                <a:gd name="connsiteY1" fmla="*/ 3175329 h 3497374"/>
                <a:gd name="connsiteX2" fmla="*/ 5207612 w 5233594"/>
                <a:gd name="connsiteY2" fmla="*/ 3142509 h 3497374"/>
                <a:gd name="connsiteX3" fmla="*/ 4921805 w 5233594"/>
                <a:gd name="connsiteY3" fmla="*/ 3078921 h 3497374"/>
                <a:gd name="connsiteX4" fmla="*/ 4894455 w 5233594"/>
                <a:gd name="connsiteY4" fmla="*/ 3063878 h 3497374"/>
                <a:gd name="connsiteX5" fmla="*/ 4657878 w 5233594"/>
                <a:gd name="connsiteY5" fmla="*/ 2750721 h 3497374"/>
                <a:gd name="connsiteX6" fmla="*/ 4389165 w 5233594"/>
                <a:gd name="connsiteY6" fmla="*/ 2218765 h 3497374"/>
                <a:gd name="connsiteX7" fmla="*/ 4381643 w 5233594"/>
                <a:gd name="connsiteY7" fmla="*/ 2180475 h 3497374"/>
                <a:gd name="connsiteX8" fmla="*/ 4381643 w 5233594"/>
                <a:gd name="connsiteY8" fmla="*/ 1807148 h 3497374"/>
                <a:gd name="connsiteX9" fmla="*/ 4408310 w 5233594"/>
                <a:gd name="connsiteY9" fmla="*/ 1781166 h 3497374"/>
                <a:gd name="connsiteX10" fmla="*/ 5118725 w 5233594"/>
                <a:gd name="connsiteY10" fmla="*/ 1781166 h 3497374"/>
                <a:gd name="connsiteX11" fmla="*/ 5141972 w 5233594"/>
                <a:gd name="connsiteY11" fmla="*/ 1778431 h 3497374"/>
                <a:gd name="connsiteX12" fmla="*/ 5124195 w 5233594"/>
                <a:gd name="connsiteY12" fmla="*/ 1768858 h 3497374"/>
                <a:gd name="connsiteX13" fmla="*/ 4853430 w 5233594"/>
                <a:gd name="connsiteY13" fmla="*/ 1636211 h 3497374"/>
                <a:gd name="connsiteX14" fmla="*/ 4605913 w 5233594"/>
                <a:gd name="connsiteY14" fmla="*/ 1451599 h 3497374"/>
                <a:gd name="connsiteX15" fmla="*/ 4599076 w 5233594"/>
                <a:gd name="connsiteY15" fmla="*/ 1437240 h 3497374"/>
                <a:gd name="connsiteX16" fmla="*/ 4951206 w 5233594"/>
                <a:gd name="connsiteY16" fmla="*/ 1437240 h 3497374"/>
                <a:gd name="connsiteX17" fmla="*/ 4936847 w 5233594"/>
                <a:gd name="connsiteY17" fmla="*/ 1426300 h 3497374"/>
                <a:gd name="connsiteX18" fmla="*/ 4748816 w 5233594"/>
                <a:gd name="connsiteY18" fmla="*/ 1334678 h 3497374"/>
                <a:gd name="connsiteX19" fmla="*/ 4476001 w 5233594"/>
                <a:gd name="connsiteY19" fmla="*/ 1112459 h 3497374"/>
                <a:gd name="connsiteX20" fmla="*/ 4467796 w 5233594"/>
                <a:gd name="connsiteY20" fmla="*/ 1097417 h 3497374"/>
                <a:gd name="connsiteX21" fmla="*/ 4484206 w 5233594"/>
                <a:gd name="connsiteY21" fmla="*/ 1094682 h 3497374"/>
                <a:gd name="connsiteX22" fmla="*/ 4732407 w 5233594"/>
                <a:gd name="connsiteY22" fmla="*/ 1094682 h 3497374"/>
                <a:gd name="connsiteX23" fmla="*/ 4750868 w 5233594"/>
                <a:gd name="connsiteY23" fmla="*/ 1093998 h 3497374"/>
                <a:gd name="connsiteX24" fmla="*/ 4642835 w 5233594"/>
                <a:gd name="connsiteY24" fmla="*/ 1037247 h 3497374"/>
                <a:gd name="connsiteX25" fmla="*/ 4428139 w 5233594"/>
                <a:gd name="connsiteY25" fmla="*/ 878617 h 3497374"/>
                <a:gd name="connsiteX26" fmla="*/ 4279081 w 5233594"/>
                <a:gd name="connsiteY26" fmla="*/ 635886 h 3497374"/>
                <a:gd name="connsiteX27" fmla="*/ 4268825 w 5233594"/>
                <a:gd name="connsiteY27" fmla="*/ 619476 h 3497374"/>
                <a:gd name="connsiteX28" fmla="*/ 4258569 w 5233594"/>
                <a:gd name="connsiteY28" fmla="*/ 635886 h 3497374"/>
                <a:gd name="connsiteX29" fmla="*/ 4142331 w 5233594"/>
                <a:gd name="connsiteY29" fmla="*/ 836225 h 3497374"/>
                <a:gd name="connsiteX30" fmla="*/ 3918746 w 5233594"/>
                <a:gd name="connsiteY30" fmla="*/ 1024939 h 3497374"/>
                <a:gd name="connsiteX31" fmla="*/ 3797038 w 5233594"/>
                <a:gd name="connsiteY31" fmla="*/ 1084426 h 3497374"/>
                <a:gd name="connsiteX32" fmla="*/ 3787466 w 5233594"/>
                <a:gd name="connsiteY32" fmla="*/ 1093998 h 3497374"/>
                <a:gd name="connsiteX33" fmla="*/ 3801824 w 5233594"/>
                <a:gd name="connsiteY33" fmla="*/ 1093998 h 3497374"/>
                <a:gd name="connsiteX34" fmla="*/ 4053444 w 5233594"/>
                <a:gd name="connsiteY34" fmla="*/ 1093998 h 3497374"/>
                <a:gd name="connsiteX35" fmla="*/ 4069854 w 5233594"/>
                <a:gd name="connsiteY35" fmla="*/ 1097417 h 3497374"/>
                <a:gd name="connsiteX36" fmla="*/ 4061649 w 5233594"/>
                <a:gd name="connsiteY36" fmla="*/ 1112459 h 3497374"/>
                <a:gd name="connsiteX37" fmla="*/ 3996693 w 5233594"/>
                <a:gd name="connsiteY37" fmla="*/ 1188356 h 3497374"/>
                <a:gd name="connsiteX38" fmla="*/ 3964556 w 5233594"/>
                <a:gd name="connsiteY38" fmla="*/ 1193825 h 3497374"/>
                <a:gd name="connsiteX39" fmla="*/ 3690373 w 5233594"/>
                <a:gd name="connsiteY39" fmla="*/ 1059127 h 3497374"/>
                <a:gd name="connsiteX40" fmla="*/ 3436019 w 5233594"/>
                <a:gd name="connsiteY40" fmla="*/ 869045 h 3497374"/>
                <a:gd name="connsiteX41" fmla="*/ 3429181 w 5233594"/>
                <a:gd name="connsiteY41" fmla="*/ 854002 h 3497374"/>
                <a:gd name="connsiteX42" fmla="*/ 3796354 w 5233594"/>
                <a:gd name="connsiteY42" fmla="*/ 854002 h 3497374"/>
                <a:gd name="connsiteX43" fmla="*/ 3787466 w 5233594"/>
                <a:gd name="connsiteY43" fmla="*/ 845797 h 3497374"/>
                <a:gd name="connsiteX44" fmla="*/ 3621998 w 5233594"/>
                <a:gd name="connsiteY44" fmla="*/ 765115 h 3497374"/>
                <a:gd name="connsiteX45" fmla="*/ 3299953 w 5233594"/>
                <a:gd name="connsiteY45" fmla="*/ 514863 h 3497374"/>
                <a:gd name="connsiteX46" fmla="*/ 3291748 w 5233594"/>
                <a:gd name="connsiteY46" fmla="*/ 499820 h 3497374"/>
                <a:gd name="connsiteX47" fmla="*/ 3308158 w 5233594"/>
                <a:gd name="connsiteY47" fmla="*/ 497085 h 3497374"/>
                <a:gd name="connsiteX48" fmla="*/ 3570717 w 5233594"/>
                <a:gd name="connsiteY48" fmla="*/ 497085 h 3497374"/>
                <a:gd name="connsiteX49" fmla="*/ 3590546 w 5233594"/>
                <a:gd name="connsiteY49" fmla="*/ 493667 h 3497374"/>
                <a:gd name="connsiteX50" fmla="*/ 3422344 w 5233594"/>
                <a:gd name="connsiteY50" fmla="*/ 410933 h 3497374"/>
                <a:gd name="connsiteX51" fmla="*/ 3278073 w 5233594"/>
                <a:gd name="connsiteY51" fmla="*/ 302217 h 3497374"/>
                <a:gd name="connsiteX52" fmla="*/ 3095512 w 5233594"/>
                <a:gd name="connsiteY52" fmla="*/ 17778 h 3497374"/>
                <a:gd name="connsiteX53" fmla="*/ 3083888 w 5233594"/>
                <a:gd name="connsiteY53" fmla="*/ 0 h 3497374"/>
                <a:gd name="connsiteX54" fmla="*/ 3075683 w 5233594"/>
                <a:gd name="connsiteY54" fmla="*/ 17094 h 3497374"/>
                <a:gd name="connsiteX55" fmla="*/ 2944403 w 5233594"/>
                <a:gd name="connsiteY55" fmla="*/ 239996 h 3497374"/>
                <a:gd name="connsiteX56" fmla="*/ 2761159 w 5233594"/>
                <a:gd name="connsiteY56" fmla="*/ 404096 h 3497374"/>
                <a:gd name="connsiteX57" fmla="*/ 2592957 w 5233594"/>
                <a:gd name="connsiteY57" fmla="*/ 486829 h 3497374"/>
                <a:gd name="connsiteX58" fmla="*/ 2580649 w 5233594"/>
                <a:gd name="connsiteY58" fmla="*/ 497769 h 3497374"/>
                <a:gd name="connsiteX59" fmla="*/ 2882866 w 5233594"/>
                <a:gd name="connsiteY59" fmla="*/ 497769 h 3497374"/>
                <a:gd name="connsiteX60" fmla="*/ 2633298 w 5233594"/>
                <a:gd name="connsiteY60" fmla="*/ 722039 h 3497374"/>
                <a:gd name="connsiteX61" fmla="*/ 2389883 w 5233594"/>
                <a:gd name="connsiteY61" fmla="*/ 841695 h 3497374"/>
                <a:gd name="connsiteX62" fmla="*/ 2372106 w 5233594"/>
                <a:gd name="connsiteY62" fmla="*/ 854686 h 3497374"/>
                <a:gd name="connsiteX63" fmla="*/ 2744749 w 5233594"/>
                <a:gd name="connsiteY63" fmla="*/ 854686 h 3497374"/>
                <a:gd name="connsiteX64" fmla="*/ 2739963 w 5233594"/>
                <a:gd name="connsiteY64" fmla="*/ 862891 h 3497374"/>
                <a:gd name="connsiteX65" fmla="*/ 2506120 w 5233594"/>
                <a:gd name="connsiteY65" fmla="*/ 1045452 h 3497374"/>
                <a:gd name="connsiteX66" fmla="*/ 2192280 w 5233594"/>
                <a:gd name="connsiteY66" fmla="*/ 1199979 h 3497374"/>
                <a:gd name="connsiteX67" fmla="*/ 2177921 w 5233594"/>
                <a:gd name="connsiteY67" fmla="*/ 1209552 h 3497374"/>
                <a:gd name="connsiteX68" fmla="*/ 2199117 w 5233594"/>
                <a:gd name="connsiteY68" fmla="*/ 1211603 h 3497374"/>
                <a:gd name="connsiteX69" fmla="*/ 2899276 w 5233594"/>
                <a:gd name="connsiteY69" fmla="*/ 1211603 h 3497374"/>
                <a:gd name="connsiteX70" fmla="*/ 2923207 w 5233594"/>
                <a:gd name="connsiteY70" fmla="*/ 1234167 h 3497374"/>
                <a:gd name="connsiteX71" fmla="*/ 2922524 w 5233594"/>
                <a:gd name="connsiteY71" fmla="*/ 1648518 h 3497374"/>
                <a:gd name="connsiteX72" fmla="*/ 2902011 w 5233594"/>
                <a:gd name="connsiteY72" fmla="*/ 1661510 h 3497374"/>
                <a:gd name="connsiteX73" fmla="*/ 2333132 w 5233594"/>
                <a:gd name="connsiteY73" fmla="*/ 1394848 h 3497374"/>
                <a:gd name="connsiteX74" fmla="*/ 1717758 w 5233594"/>
                <a:gd name="connsiteY74" fmla="*/ 1084426 h 3497374"/>
                <a:gd name="connsiteX75" fmla="*/ 1696562 w 5233594"/>
                <a:gd name="connsiteY75" fmla="*/ 1076221 h 3497374"/>
                <a:gd name="connsiteX76" fmla="*/ 1695878 w 5233594"/>
                <a:gd name="connsiteY76" fmla="*/ 1098784 h 3497374"/>
                <a:gd name="connsiteX77" fmla="*/ 1619982 w 5233594"/>
                <a:gd name="connsiteY77" fmla="*/ 1291601 h 3497374"/>
                <a:gd name="connsiteX78" fmla="*/ 1248023 w 5233594"/>
                <a:gd name="connsiteY78" fmla="*/ 1956889 h 3497374"/>
                <a:gd name="connsiteX79" fmla="*/ 594359 w 5233594"/>
                <a:gd name="connsiteY79" fmla="*/ 2844395 h 3497374"/>
                <a:gd name="connsiteX80" fmla="*/ 284621 w 5233594"/>
                <a:gd name="connsiteY80" fmla="*/ 3185586 h 3497374"/>
                <a:gd name="connsiteX81" fmla="*/ 15907 w 5233594"/>
                <a:gd name="connsiteY81" fmla="*/ 3454983 h 3497374"/>
                <a:gd name="connsiteX82" fmla="*/ 865 w 5233594"/>
                <a:gd name="connsiteY82" fmla="*/ 3497375 h 3497374"/>
                <a:gd name="connsiteX83" fmla="*/ 2748851 w 5233594"/>
                <a:gd name="connsiteY83" fmla="*/ 3236867 h 3497374"/>
                <a:gd name="connsiteX84" fmla="*/ 3210382 w 5233594"/>
                <a:gd name="connsiteY84" fmla="*/ 3209517 h 3497374"/>
                <a:gd name="connsiteX85" fmla="*/ 3758065 w 5233594"/>
                <a:gd name="connsiteY85" fmla="*/ 3215671 h 3497374"/>
                <a:gd name="connsiteX86" fmla="*/ 4210023 w 5233594"/>
                <a:gd name="connsiteY86" fmla="*/ 3253277 h 3497374"/>
                <a:gd name="connsiteX87" fmla="*/ 4688647 w 5233594"/>
                <a:gd name="connsiteY87" fmla="*/ 3323019 h 3497374"/>
                <a:gd name="connsiteX88" fmla="*/ 5221971 w 5233594"/>
                <a:gd name="connsiteY88" fmla="*/ 3439257 h 3497374"/>
                <a:gd name="connsiteX89" fmla="*/ 5232910 w 5233594"/>
                <a:gd name="connsiteY89" fmla="*/ 3435154 h 3497374"/>
                <a:gd name="connsiteX90" fmla="*/ 5232910 w 5233594"/>
                <a:gd name="connsiteY90" fmla="*/ 3411223 h 3497374"/>
                <a:gd name="connsiteX91" fmla="*/ 4114981 w 5233594"/>
                <a:gd name="connsiteY91" fmla="*/ 2110049 h 3497374"/>
                <a:gd name="connsiteX92" fmla="*/ 4094469 w 5233594"/>
                <a:gd name="connsiteY92" fmla="*/ 2125091 h 3497374"/>
                <a:gd name="connsiteX93" fmla="*/ 3224057 w 5233594"/>
                <a:gd name="connsiteY93" fmla="*/ 1802362 h 3497374"/>
                <a:gd name="connsiteX94" fmla="*/ 3204228 w 5233594"/>
                <a:gd name="connsiteY94" fmla="*/ 1772277 h 3497374"/>
                <a:gd name="connsiteX95" fmla="*/ 3204228 w 5233594"/>
                <a:gd name="connsiteY95" fmla="*/ 1236218 h 3497374"/>
                <a:gd name="connsiteX96" fmla="*/ 3224057 w 5233594"/>
                <a:gd name="connsiteY96" fmla="*/ 1213654 h 3497374"/>
                <a:gd name="connsiteX97" fmla="*/ 3956352 w 5233594"/>
                <a:gd name="connsiteY97" fmla="*/ 1214338 h 3497374"/>
                <a:gd name="connsiteX98" fmla="*/ 3970027 w 5233594"/>
                <a:gd name="connsiteY98" fmla="*/ 1215022 h 3497374"/>
                <a:gd name="connsiteX99" fmla="*/ 3930369 w 5233594"/>
                <a:gd name="connsiteY99" fmla="*/ 1251944 h 3497374"/>
                <a:gd name="connsiteX100" fmla="*/ 3829858 w 5233594"/>
                <a:gd name="connsiteY100" fmla="*/ 1316216 h 3497374"/>
                <a:gd name="connsiteX101" fmla="*/ 3605588 w 5233594"/>
                <a:gd name="connsiteY101" fmla="*/ 1426300 h 3497374"/>
                <a:gd name="connsiteX102" fmla="*/ 3589179 w 5233594"/>
                <a:gd name="connsiteY102" fmla="*/ 1438607 h 3497374"/>
                <a:gd name="connsiteX103" fmla="*/ 3941993 w 5233594"/>
                <a:gd name="connsiteY103" fmla="*/ 1438607 h 3497374"/>
                <a:gd name="connsiteX104" fmla="*/ 3944044 w 5233594"/>
                <a:gd name="connsiteY104" fmla="*/ 1442710 h 3497374"/>
                <a:gd name="connsiteX105" fmla="*/ 3867464 w 5233594"/>
                <a:gd name="connsiteY105" fmla="*/ 1518606 h 3497374"/>
                <a:gd name="connsiteX106" fmla="*/ 3692425 w 5233594"/>
                <a:gd name="connsiteY106" fmla="*/ 1634160 h 3497374"/>
                <a:gd name="connsiteX107" fmla="*/ 3414823 w 5233594"/>
                <a:gd name="connsiteY107" fmla="*/ 1770226 h 3497374"/>
                <a:gd name="connsiteX108" fmla="*/ 3399780 w 5233594"/>
                <a:gd name="connsiteY108" fmla="*/ 1781849 h 3497374"/>
                <a:gd name="connsiteX109" fmla="*/ 3420293 w 5233594"/>
                <a:gd name="connsiteY109" fmla="*/ 1781849 h 3497374"/>
                <a:gd name="connsiteX110" fmla="*/ 4088315 w 5233594"/>
                <a:gd name="connsiteY110" fmla="*/ 1781849 h 3497374"/>
                <a:gd name="connsiteX111" fmla="*/ 4114981 w 5233594"/>
                <a:gd name="connsiteY111" fmla="*/ 1807832 h 3497374"/>
                <a:gd name="connsiteX112" fmla="*/ 4114981 w 5233594"/>
                <a:gd name="connsiteY112" fmla="*/ 2110049 h 3497374"/>
                <a:gd name="connsiteX0" fmla="*/ 5217003 w 5217687"/>
                <a:gd name="connsiteY0" fmla="*/ 3411223 h 3455268"/>
                <a:gd name="connsiteX1" fmla="*/ 5217687 w 5217687"/>
                <a:gd name="connsiteY1" fmla="*/ 3175329 h 3455268"/>
                <a:gd name="connsiteX2" fmla="*/ 5191705 w 5217687"/>
                <a:gd name="connsiteY2" fmla="*/ 3142509 h 3455268"/>
                <a:gd name="connsiteX3" fmla="*/ 4905898 w 5217687"/>
                <a:gd name="connsiteY3" fmla="*/ 3078921 h 3455268"/>
                <a:gd name="connsiteX4" fmla="*/ 4878548 w 5217687"/>
                <a:gd name="connsiteY4" fmla="*/ 3063878 h 3455268"/>
                <a:gd name="connsiteX5" fmla="*/ 4641971 w 5217687"/>
                <a:gd name="connsiteY5" fmla="*/ 2750721 h 3455268"/>
                <a:gd name="connsiteX6" fmla="*/ 4373258 w 5217687"/>
                <a:gd name="connsiteY6" fmla="*/ 2218765 h 3455268"/>
                <a:gd name="connsiteX7" fmla="*/ 4365736 w 5217687"/>
                <a:gd name="connsiteY7" fmla="*/ 2180475 h 3455268"/>
                <a:gd name="connsiteX8" fmla="*/ 4365736 w 5217687"/>
                <a:gd name="connsiteY8" fmla="*/ 1807148 h 3455268"/>
                <a:gd name="connsiteX9" fmla="*/ 4392403 w 5217687"/>
                <a:gd name="connsiteY9" fmla="*/ 1781166 h 3455268"/>
                <a:gd name="connsiteX10" fmla="*/ 5102818 w 5217687"/>
                <a:gd name="connsiteY10" fmla="*/ 1781166 h 3455268"/>
                <a:gd name="connsiteX11" fmla="*/ 5126065 w 5217687"/>
                <a:gd name="connsiteY11" fmla="*/ 1778431 h 3455268"/>
                <a:gd name="connsiteX12" fmla="*/ 5108288 w 5217687"/>
                <a:gd name="connsiteY12" fmla="*/ 1768858 h 3455268"/>
                <a:gd name="connsiteX13" fmla="*/ 4837523 w 5217687"/>
                <a:gd name="connsiteY13" fmla="*/ 1636211 h 3455268"/>
                <a:gd name="connsiteX14" fmla="*/ 4590006 w 5217687"/>
                <a:gd name="connsiteY14" fmla="*/ 1451599 h 3455268"/>
                <a:gd name="connsiteX15" fmla="*/ 4583169 w 5217687"/>
                <a:gd name="connsiteY15" fmla="*/ 1437240 h 3455268"/>
                <a:gd name="connsiteX16" fmla="*/ 4935299 w 5217687"/>
                <a:gd name="connsiteY16" fmla="*/ 1437240 h 3455268"/>
                <a:gd name="connsiteX17" fmla="*/ 4920940 w 5217687"/>
                <a:gd name="connsiteY17" fmla="*/ 1426300 h 3455268"/>
                <a:gd name="connsiteX18" fmla="*/ 4732909 w 5217687"/>
                <a:gd name="connsiteY18" fmla="*/ 1334678 h 3455268"/>
                <a:gd name="connsiteX19" fmla="*/ 4460094 w 5217687"/>
                <a:gd name="connsiteY19" fmla="*/ 1112459 h 3455268"/>
                <a:gd name="connsiteX20" fmla="*/ 4451889 w 5217687"/>
                <a:gd name="connsiteY20" fmla="*/ 1097417 h 3455268"/>
                <a:gd name="connsiteX21" fmla="*/ 4468299 w 5217687"/>
                <a:gd name="connsiteY21" fmla="*/ 1094682 h 3455268"/>
                <a:gd name="connsiteX22" fmla="*/ 4716500 w 5217687"/>
                <a:gd name="connsiteY22" fmla="*/ 1094682 h 3455268"/>
                <a:gd name="connsiteX23" fmla="*/ 4734961 w 5217687"/>
                <a:gd name="connsiteY23" fmla="*/ 1093998 h 3455268"/>
                <a:gd name="connsiteX24" fmla="*/ 4626928 w 5217687"/>
                <a:gd name="connsiteY24" fmla="*/ 1037247 h 3455268"/>
                <a:gd name="connsiteX25" fmla="*/ 4412232 w 5217687"/>
                <a:gd name="connsiteY25" fmla="*/ 878617 h 3455268"/>
                <a:gd name="connsiteX26" fmla="*/ 4263174 w 5217687"/>
                <a:gd name="connsiteY26" fmla="*/ 635886 h 3455268"/>
                <a:gd name="connsiteX27" fmla="*/ 4252918 w 5217687"/>
                <a:gd name="connsiteY27" fmla="*/ 619476 h 3455268"/>
                <a:gd name="connsiteX28" fmla="*/ 4242662 w 5217687"/>
                <a:gd name="connsiteY28" fmla="*/ 635886 h 3455268"/>
                <a:gd name="connsiteX29" fmla="*/ 4126424 w 5217687"/>
                <a:gd name="connsiteY29" fmla="*/ 836225 h 3455268"/>
                <a:gd name="connsiteX30" fmla="*/ 3902839 w 5217687"/>
                <a:gd name="connsiteY30" fmla="*/ 1024939 h 3455268"/>
                <a:gd name="connsiteX31" fmla="*/ 3781131 w 5217687"/>
                <a:gd name="connsiteY31" fmla="*/ 1084426 h 3455268"/>
                <a:gd name="connsiteX32" fmla="*/ 3771559 w 5217687"/>
                <a:gd name="connsiteY32" fmla="*/ 1093998 h 3455268"/>
                <a:gd name="connsiteX33" fmla="*/ 3785917 w 5217687"/>
                <a:gd name="connsiteY33" fmla="*/ 1093998 h 3455268"/>
                <a:gd name="connsiteX34" fmla="*/ 4037537 w 5217687"/>
                <a:gd name="connsiteY34" fmla="*/ 1093998 h 3455268"/>
                <a:gd name="connsiteX35" fmla="*/ 4053947 w 5217687"/>
                <a:gd name="connsiteY35" fmla="*/ 1097417 h 3455268"/>
                <a:gd name="connsiteX36" fmla="*/ 4045742 w 5217687"/>
                <a:gd name="connsiteY36" fmla="*/ 1112459 h 3455268"/>
                <a:gd name="connsiteX37" fmla="*/ 3980786 w 5217687"/>
                <a:gd name="connsiteY37" fmla="*/ 1188356 h 3455268"/>
                <a:gd name="connsiteX38" fmla="*/ 3948649 w 5217687"/>
                <a:gd name="connsiteY38" fmla="*/ 1193825 h 3455268"/>
                <a:gd name="connsiteX39" fmla="*/ 3674466 w 5217687"/>
                <a:gd name="connsiteY39" fmla="*/ 1059127 h 3455268"/>
                <a:gd name="connsiteX40" fmla="*/ 3420112 w 5217687"/>
                <a:gd name="connsiteY40" fmla="*/ 869045 h 3455268"/>
                <a:gd name="connsiteX41" fmla="*/ 3413274 w 5217687"/>
                <a:gd name="connsiteY41" fmla="*/ 854002 h 3455268"/>
                <a:gd name="connsiteX42" fmla="*/ 3780447 w 5217687"/>
                <a:gd name="connsiteY42" fmla="*/ 854002 h 3455268"/>
                <a:gd name="connsiteX43" fmla="*/ 3771559 w 5217687"/>
                <a:gd name="connsiteY43" fmla="*/ 845797 h 3455268"/>
                <a:gd name="connsiteX44" fmla="*/ 3606091 w 5217687"/>
                <a:gd name="connsiteY44" fmla="*/ 765115 h 3455268"/>
                <a:gd name="connsiteX45" fmla="*/ 3284046 w 5217687"/>
                <a:gd name="connsiteY45" fmla="*/ 514863 h 3455268"/>
                <a:gd name="connsiteX46" fmla="*/ 3275841 w 5217687"/>
                <a:gd name="connsiteY46" fmla="*/ 499820 h 3455268"/>
                <a:gd name="connsiteX47" fmla="*/ 3292251 w 5217687"/>
                <a:gd name="connsiteY47" fmla="*/ 497085 h 3455268"/>
                <a:gd name="connsiteX48" fmla="*/ 3554810 w 5217687"/>
                <a:gd name="connsiteY48" fmla="*/ 497085 h 3455268"/>
                <a:gd name="connsiteX49" fmla="*/ 3574639 w 5217687"/>
                <a:gd name="connsiteY49" fmla="*/ 493667 h 3455268"/>
                <a:gd name="connsiteX50" fmla="*/ 3406437 w 5217687"/>
                <a:gd name="connsiteY50" fmla="*/ 410933 h 3455268"/>
                <a:gd name="connsiteX51" fmla="*/ 3262166 w 5217687"/>
                <a:gd name="connsiteY51" fmla="*/ 302217 h 3455268"/>
                <a:gd name="connsiteX52" fmla="*/ 3079605 w 5217687"/>
                <a:gd name="connsiteY52" fmla="*/ 17778 h 3455268"/>
                <a:gd name="connsiteX53" fmla="*/ 3067981 w 5217687"/>
                <a:gd name="connsiteY53" fmla="*/ 0 h 3455268"/>
                <a:gd name="connsiteX54" fmla="*/ 3059776 w 5217687"/>
                <a:gd name="connsiteY54" fmla="*/ 17094 h 3455268"/>
                <a:gd name="connsiteX55" fmla="*/ 2928496 w 5217687"/>
                <a:gd name="connsiteY55" fmla="*/ 239996 h 3455268"/>
                <a:gd name="connsiteX56" fmla="*/ 2745252 w 5217687"/>
                <a:gd name="connsiteY56" fmla="*/ 404096 h 3455268"/>
                <a:gd name="connsiteX57" fmla="*/ 2577050 w 5217687"/>
                <a:gd name="connsiteY57" fmla="*/ 486829 h 3455268"/>
                <a:gd name="connsiteX58" fmla="*/ 2564742 w 5217687"/>
                <a:gd name="connsiteY58" fmla="*/ 497769 h 3455268"/>
                <a:gd name="connsiteX59" fmla="*/ 2866959 w 5217687"/>
                <a:gd name="connsiteY59" fmla="*/ 497769 h 3455268"/>
                <a:gd name="connsiteX60" fmla="*/ 2617391 w 5217687"/>
                <a:gd name="connsiteY60" fmla="*/ 722039 h 3455268"/>
                <a:gd name="connsiteX61" fmla="*/ 2373976 w 5217687"/>
                <a:gd name="connsiteY61" fmla="*/ 841695 h 3455268"/>
                <a:gd name="connsiteX62" fmla="*/ 2356199 w 5217687"/>
                <a:gd name="connsiteY62" fmla="*/ 854686 h 3455268"/>
                <a:gd name="connsiteX63" fmla="*/ 2728842 w 5217687"/>
                <a:gd name="connsiteY63" fmla="*/ 854686 h 3455268"/>
                <a:gd name="connsiteX64" fmla="*/ 2724056 w 5217687"/>
                <a:gd name="connsiteY64" fmla="*/ 862891 h 3455268"/>
                <a:gd name="connsiteX65" fmla="*/ 2490213 w 5217687"/>
                <a:gd name="connsiteY65" fmla="*/ 1045452 h 3455268"/>
                <a:gd name="connsiteX66" fmla="*/ 2176373 w 5217687"/>
                <a:gd name="connsiteY66" fmla="*/ 1199979 h 3455268"/>
                <a:gd name="connsiteX67" fmla="*/ 2162014 w 5217687"/>
                <a:gd name="connsiteY67" fmla="*/ 1209552 h 3455268"/>
                <a:gd name="connsiteX68" fmla="*/ 2183210 w 5217687"/>
                <a:gd name="connsiteY68" fmla="*/ 1211603 h 3455268"/>
                <a:gd name="connsiteX69" fmla="*/ 2883369 w 5217687"/>
                <a:gd name="connsiteY69" fmla="*/ 1211603 h 3455268"/>
                <a:gd name="connsiteX70" fmla="*/ 2907300 w 5217687"/>
                <a:gd name="connsiteY70" fmla="*/ 1234167 h 3455268"/>
                <a:gd name="connsiteX71" fmla="*/ 2906617 w 5217687"/>
                <a:gd name="connsiteY71" fmla="*/ 1648518 h 3455268"/>
                <a:gd name="connsiteX72" fmla="*/ 2886104 w 5217687"/>
                <a:gd name="connsiteY72" fmla="*/ 1661510 h 3455268"/>
                <a:gd name="connsiteX73" fmla="*/ 2317225 w 5217687"/>
                <a:gd name="connsiteY73" fmla="*/ 1394848 h 3455268"/>
                <a:gd name="connsiteX74" fmla="*/ 1701851 w 5217687"/>
                <a:gd name="connsiteY74" fmla="*/ 1084426 h 3455268"/>
                <a:gd name="connsiteX75" fmla="*/ 1680655 w 5217687"/>
                <a:gd name="connsiteY75" fmla="*/ 1076221 h 3455268"/>
                <a:gd name="connsiteX76" fmla="*/ 1679971 w 5217687"/>
                <a:gd name="connsiteY76" fmla="*/ 1098784 h 3455268"/>
                <a:gd name="connsiteX77" fmla="*/ 1604075 w 5217687"/>
                <a:gd name="connsiteY77" fmla="*/ 1291601 h 3455268"/>
                <a:gd name="connsiteX78" fmla="*/ 1232116 w 5217687"/>
                <a:gd name="connsiteY78" fmla="*/ 1956889 h 3455268"/>
                <a:gd name="connsiteX79" fmla="*/ 578452 w 5217687"/>
                <a:gd name="connsiteY79" fmla="*/ 2844395 h 3455268"/>
                <a:gd name="connsiteX80" fmla="*/ 268714 w 5217687"/>
                <a:gd name="connsiteY80" fmla="*/ 3185586 h 3455268"/>
                <a:gd name="connsiteX81" fmla="*/ 0 w 5217687"/>
                <a:gd name="connsiteY81" fmla="*/ 3454983 h 3455268"/>
                <a:gd name="connsiteX82" fmla="*/ 2732944 w 5217687"/>
                <a:gd name="connsiteY82" fmla="*/ 3236867 h 3455268"/>
                <a:gd name="connsiteX83" fmla="*/ 3194475 w 5217687"/>
                <a:gd name="connsiteY83" fmla="*/ 3209517 h 3455268"/>
                <a:gd name="connsiteX84" fmla="*/ 3742158 w 5217687"/>
                <a:gd name="connsiteY84" fmla="*/ 3215671 h 3455268"/>
                <a:gd name="connsiteX85" fmla="*/ 4194116 w 5217687"/>
                <a:gd name="connsiteY85" fmla="*/ 3253277 h 3455268"/>
                <a:gd name="connsiteX86" fmla="*/ 4672740 w 5217687"/>
                <a:gd name="connsiteY86" fmla="*/ 3323019 h 3455268"/>
                <a:gd name="connsiteX87" fmla="*/ 5206064 w 5217687"/>
                <a:gd name="connsiteY87" fmla="*/ 3439257 h 3455268"/>
                <a:gd name="connsiteX88" fmla="*/ 5217003 w 5217687"/>
                <a:gd name="connsiteY88" fmla="*/ 3435154 h 3455268"/>
                <a:gd name="connsiteX89" fmla="*/ 5217003 w 5217687"/>
                <a:gd name="connsiteY89" fmla="*/ 3411223 h 3455268"/>
                <a:gd name="connsiteX90" fmla="*/ 4099074 w 5217687"/>
                <a:gd name="connsiteY90" fmla="*/ 2110049 h 3455268"/>
                <a:gd name="connsiteX91" fmla="*/ 4078562 w 5217687"/>
                <a:gd name="connsiteY91" fmla="*/ 2125091 h 3455268"/>
                <a:gd name="connsiteX92" fmla="*/ 3208150 w 5217687"/>
                <a:gd name="connsiteY92" fmla="*/ 1802362 h 3455268"/>
                <a:gd name="connsiteX93" fmla="*/ 3188321 w 5217687"/>
                <a:gd name="connsiteY93" fmla="*/ 1772277 h 3455268"/>
                <a:gd name="connsiteX94" fmla="*/ 3188321 w 5217687"/>
                <a:gd name="connsiteY94" fmla="*/ 1236218 h 3455268"/>
                <a:gd name="connsiteX95" fmla="*/ 3208150 w 5217687"/>
                <a:gd name="connsiteY95" fmla="*/ 1213654 h 3455268"/>
                <a:gd name="connsiteX96" fmla="*/ 3940445 w 5217687"/>
                <a:gd name="connsiteY96" fmla="*/ 1214338 h 3455268"/>
                <a:gd name="connsiteX97" fmla="*/ 3954120 w 5217687"/>
                <a:gd name="connsiteY97" fmla="*/ 1215022 h 3455268"/>
                <a:gd name="connsiteX98" fmla="*/ 3914462 w 5217687"/>
                <a:gd name="connsiteY98" fmla="*/ 1251944 h 3455268"/>
                <a:gd name="connsiteX99" fmla="*/ 3813951 w 5217687"/>
                <a:gd name="connsiteY99" fmla="*/ 1316216 h 3455268"/>
                <a:gd name="connsiteX100" fmla="*/ 3589681 w 5217687"/>
                <a:gd name="connsiteY100" fmla="*/ 1426300 h 3455268"/>
                <a:gd name="connsiteX101" fmla="*/ 3573272 w 5217687"/>
                <a:gd name="connsiteY101" fmla="*/ 1438607 h 3455268"/>
                <a:gd name="connsiteX102" fmla="*/ 3926086 w 5217687"/>
                <a:gd name="connsiteY102" fmla="*/ 1438607 h 3455268"/>
                <a:gd name="connsiteX103" fmla="*/ 3928137 w 5217687"/>
                <a:gd name="connsiteY103" fmla="*/ 1442710 h 3455268"/>
                <a:gd name="connsiteX104" fmla="*/ 3851557 w 5217687"/>
                <a:gd name="connsiteY104" fmla="*/ 1518606 h 3455268"/>
                <a:gd name="connsiteX105" fmla="*/ 3676518 w 5217687"/>
                <a:gd name="connsiteY105" fmla="*/ 1634160 h 3455268"/>
                <a:gd name="connsiteX106" fmla="*/ 3398916 w 5217687"/>
                <a:gd name="connsiteY106" fmla="*/ 1770226 h 3455268"/>
                <a:gd name="connsiteX107" fmla="*/ 3383873 w 5217687"/>
                <a:gd name="connsiteY107" fmla="*/ 1781849 h 3455268"/>
                <a:gd name="connsiteX108" fmla="*/ 3404386 w 5217687"/>
                <a:gd name="connsiteY108" fmla="*/ 1781849 h 3455268"/>
                <a:gd name="connsiteX109" fmla="*/ 4072408 w 5217687"/>
                <a:gd name="connsiteY109" fmla="*/ 1781849 h 3455268"/>
                <a:gd name="connsiteX110" fmla="*/ 4099074 w 5217687"/>
                <a:gd name="connsiteY110" fmla="*/ 1807832 h 3455268"/>
                <a:gd name="connsiteX111" fmla="*/ 4099074 w 5217687"/>
                <a:gd name="connsiteY111" fmla="*/ 2110049 h 3455268"/>
                <a:gd name="connsiteX0" fmla="*/ 5065817 w 5066501"/>
                <a:gd name="connsiteY0" fmla="*/ 3411223 h 3440181"/>
                <a:gd name="connsiteX1" fmla="*/ 5066501 w 5066501"/>
                <a:gd name="connsiteY1" fmla="*/ 3175329 h 3440181"/>
                <a:gd name="connsiteX2" fmla="*/ 5040519 w 5066501"/>
                <a:gd name="connsiteY2" fmla="*/ 3142509 h 3440181"/>
                <a:gd name="connsiteX3" fmla="*/ 4754712 w 5066501"/>
                <a:gd name="connsiteY3" fmla="*/ 3078921 h 3440181"/>
                <a:gd name="connsiteX4" fmla="*/ 4727362 w 5066501"/>
                <a:gd name="connsiteY4" fmla="*/ 3063878 h 3440181"/>
                <a:gd name="connsiteX5" fmla="*/ 4490785 w 5066501"/>
                <a:gd name="connsiteY5" fmla="*/ 2750721 h 3440181"/>
                <a:gd name="connsiteX6" fmla="*/ 4222072 w 5066501"/>
                <a:gd name="connsiteY6" fmla="*/ 2218765 h 3440181"/>
                <a:gd name="connsiteX7" fmla="*/ 4214550 w 5066501"/>
                <a:gd name="connsiteY7" fmla="*/ 2180475 h 3440181"/>
                <a:gd name="connsiteX8" fmla="*/ 4214550 w 5066501"/>
                <a:gd name="connsiteY8" fmla="*/ 1807148 h 3440181"/>
                <a:gd name="connsiteX9" fmla="*/ 4241217 w 5066501"/>
                <a:gd name="connsiteY9" fmla="*/ 1781166 h 3440181"/>
                <a:gd name="connsiteX10" fmla="*/ 4951632 w 5066501"/>
                <a:gd name="connsiteY10" fmla="*/ 1781166 h 3440181"/>
                <a:gd name="connsiteX11" fmla="*/ 4974879 w 5066501"/>
                <a:gd name="connsiteY11" fmla="*/ 1778431 h 3440181"/>
                <a:gd name="connsiteX12" fmla="*/ 4957102 w 5066501"/>
                <a:gd name="connsiteY12" fmla="*/ 1768858 h 3440181"/>
                <a:gd name="connsiteX13" fmla="*/ 4686337 w 5066501"/>
                <a:gd name="connsiteY13" fmla="*/ 1636211 h 3440181"/>
                <a:gd name="connsiteX14" fmla="*/ 4438820 w 5066501"/>
                <a:gd name="connsiteY14" fmla="*/ 1451599 h 3440181"/>
                <a:gd name="connsiteX15" fmla="*/ 4431983 w 5066501"/>
                <a:gd name="connsiteY15" fmla="*/ 1437240 h 3440181"/>
                <a:gd name="connsiteX16" fmla="*/ 4784113 w 5066501"/>
                <a:gd name="connsiteY16" fmla="*/ 1437240 h 3440181"/>
                <a:gd name="connsiteX17" fmla="*/ 4769754 w 5066501"/>
                <a:gd name="connsiteY17" fmla="*/ 1426300 h 3440181"/>
                <a:gd name="connsiteX18" fmla="*/ 4581723 w 5066501"/>
                <a:gd name="connsiteY18" fmla="*/ 1334678 h 3440181"/>
                <a:gd name="connsiteX19" fmla="*/ 4308908 w 5066501"/>
                <a:gd name="connsiteY19" fmla="*/ 1112459 h 3440181"/>
                <a:gd name="connsiteX20" fmla="*/ 4300703 w 5066501"/>
                <a:gd name="connsiteY20" fmla="*/ 1097417 h 3440181"/>
                <a:gd name="connsiteX21" fmla="*/ 4317113 w 5066501"/>
                <a:gd name="connsiteY21" fmla="*/ 1094682 h 3440181"/>
                <a:gd name="connsiteX22" fmla="*/ 4565314 w 5066501"/>
                <a:gd name="connsiteY22" fmla="*/ 1094682 h 3440181"/>
                <a:gd name="connsiteX23" fmla="*/ 4583775 w 5066501"/>
                <a:gd name="connsiteY23" fmla="*/ 1093998 h 3440181"/>
                <a:gd name="connsiteX24" fmla="*/ 4475742 w 5066501"/>
                <a:gd name="connsiteY24" fmla="*/ 1037247 h 3440181"/>
                <a:gd name="connsiteX25" fmla="*/ 4261046 w 5066501"/>
                <a:gd name="connsiteY25" fmla="*/ 878617 h 3440181"/>
                <a:gd name="connsiteX26" fmla="*/ 4111988 w 5066501"/>
                <a:gd name="connsiteY26" fmla="*/ 635886 h 3440181"/>
                <a:gd name="connsiteX27" fmla="*/ 4101732 w 5066501"/>
                <a:gd name="connsiteY27" fmla="*/ 619476 h 3440181"/>
                <a:gd name="connsiteX28" fmla="*/ 4091476 w 5066501"/>
                <a:gd name="connsiteY28" fmla="*/ 635886 h 3440181"/>
                <a:gd name="connsiteX29" fmla="*/ 3975238 w 5066501"/>
                <a:gd name="connsiteY29" fmla="*/ 836225 h 3440181"/>
                <a:gd name="connsiteX30" fmla="*/ 3751653 w 5066501"/>
                <a:gd name="connsiteY30" fmla="*/ 1024939 h 3440181"/>
                <a:gd name="connsiteX31" fmla="*/ 3629945 w 5066501"/>
                <a:gd name="connsiteY31" fmla="*/ 1084426 h 3440181"/>
                <a:gd name="connsiteX32" fmla="*/ 3620373 w 5066501"/>
                <a:gd name="connsiteY32" fmla="*/ 1093998 h 3440181"/>
                <a:gd name="connsiteX33" fmla="*/ 3634731 w 5066501"/>
                <a:gd name="connsiteY33" fmla="*/ 1093998 h 3440181"/>
                <a:gd name="connsiteX34" fmla="*/ 3886351 w 5066501"/>
                <a:gd name="connsiteY34" fmla="*/ 1093998 h 3440181"/>
                <a:gd name="connsiteX35" fmla="*/ 3902761 w 5066501"/>
                <a:gd name="connsiteY35" fmla="*/ 1097417 h 3440181"/>
                <a:gd name="connsiteX36" fmla="*/ 3894556 w 5066501"/>
                <a:gd name="connsiteY36" fmla="*/ 1112459 h 3440181"/>
                <a:gd name="connsiteX37" fmla="*/ 3829600 w 5066501"/>
                <a:gd name="connsiteY37" fmla="*/ 1188356 h 3440181"/>
                <a:gd name="connsiteX38" fmla="*/ 3797463 w 5066501"/>
                <a:gd name="connsiteY38" fmla="*/ 1193825 h 3440181"/>
                <a:gd name="connsiteX39" fmla="*/ 3523280 w 5066501"/>
                <a:gd name="connsiteY39" fmla="*/ 1059127 h 3440181"/>
                <a:gd name="connsiteX40" fmla="*/ 3268926 w 5066501"/>
                <a:gd name="connsiteY40" fmla="*/ 869045 h 3440181"/>
                <a:gd name="connsiteX41" fmla="*/ 3262088 w 5066501"/>
                <a:gd name="connsiteY41" fmla="*/ 854002 h 3440181"/>
                <a:gd name="connsiteX42" fmla="*/ 3629261 w 5066501"/>
                <a:gd name="connsiteY42" fmla="*/ 854002 h 3440181"/>
                <a:gd name="connsiteX43" fmla="*/ 3620373 w 5066501"/>
                <a:gd name="connsiteY43" fmla="*/ 845797 h 3440181"/>
                <a:gd name="connsiteX44" fmla="*/ 3454905 w 5066501"/>
                <a:gd name="connsiteY44" fmla="*/ 765115 h 3440181"/>
                <a:gd name="connsiteX45" fmla="*/ 3132860 w 5066501"/>
                <a:gd name="connsiteY45" fmla="*/ 514863 h 3440181"/>
                <a:gd name="connsiteX46" fmla="*/ 3124655 w 5066501"/>
                <a:gd name="connsiteY46" fmla="*/ 499820 h 3440181"/>
                <a:gd name="connsiteX47" fmla="*/ 3141065 w 5066501"/>
                <a:gd name="connsiteY47" fmla="*/ 497085 h 3440181"/>
                <a:gd name="connsiteX48" fmla="*/ 3403624 w 5066501"/>
                <a:gd name="connsiteY48" fmla="*/ 497085 h 3440181"/>
                <a:gd name="connsiteX49" fmla="*/ 3423453 w 5066501"/>
                <a:gd name="connsiteY49" fmla="*/ 493667 h 3440181"/>
                <a:gd name="connsiteX50" fmla="*/ 3255251 w 5066501"/>
                <a:gd name="connsiteY50" fmla="*/ 410933 h 3440181"/>
                <a:gd name="connsiteX51" fmla="*/ 3110980 w 5066501"/>
                <a:gd name="connsiteY51" fmla="*/ 302217 h 3440181"/>
                <a:gd name="connsiteX52" fmla="*/ 2928419 w 5066501"/>
                <a:gd name="connsiteY52" fmla="*/ 17778 h 3440181"/>
                <a:gd name="connsiteX53" fmla="*/ 2916795 w 5066501"/>
                <a:gd name="connsiteY53" fmla="*/ 0 h 3440181"/>
                <a:gd name="connsiteX54" fmla="*/ 2908590 w 5066501"/>
                <a:gd name="connsiteY54" fmla="*/ 17094 h 3440181"/>
                <a:gd name="connsiteX55" fmla="*/ 2777310 w 5066501"/>
                <a:gd name="connsiteY55" fmla="*/ 239996 h 3440181"/>
                <a:gd name="connsiteX56" fmla="*/ 2594066 w 5066501"/>
                <a:gd name="connsiteY56" fmla="*/ 404096 h 3440181"/>
                <a:gd name="connsiteX57" fmla="*/ 2425864 w 5066501"/>
                <a:gd name="connsiteY57" fmla="*/ 486829 h 3440181"/>
                <a:gd name="connsiteX58" fmla="*/ 2413556 w 5066501"/>
                <a:gd name="connsiteY58" fmla="*/ 497769 h 3440181"/>
                <a:gd name="connsiteX59" fmla="*/ 2715773 w 5066501"/>
                <a:gd name="connsiteY59" fmla="*/ 497769 h 3440181"/>
                <a:gd name="connsiteX60" fmla="*/ 2466205 w 5066501"/>
                <a:gd name="connsiteY60" fmla="*/ 722039 h 3440181"/>
                <a:gd name="connsiteX61" fmla="*/ 2222790 w 5066501"/>
                <a:gd name="connsiteY61" fmla="*/ 841695 h 3440181"/>
                <a:gd name="connsiteX62" fmla="*/ 2205013 w 5066501"/>
                <a:gd name="connsiteY62" fmla="*/ 854686 h 3440181"/>
                <a:gd name="connsiteX63" fmla="*/ 2577656 w 5066501"/>
                <a:gd name="connsiteY63" fmla="*/ 854686 h 3440181"/>
                <a:gd name="connsiteX64" fmla="*/ 2572870 w 5066501"/>
                <a:gd name="connsiteY64" fmla="*/ 862891 h 3440181"/>
                <a:gd name="connsiteX65" fmla="*/ 2339027 w 5066501"/>
                <a:gd name="connsiteY65" fmla="*/ 1045452 h 3440181"/>
                <a:gd name="connsiteX66" fmla="*/ 2025187 w 5066501"/>
                <a:gd name="connsiteY66" fmla="*/ 1199979 h 3440181"/>
                <a:gd name="connsiteX67" fmla="*/ 2010828 w 5066501"/>
                <a:gd name="connsiteY67" fmla="*/ 1209552 h 3440181"/>
                <a:gd name="connsiteX68" fmla="*/ 2032024 w 5066501"/>
                <a:gd name="connsiteY68" fmla="*/ 1211603 h 3440181"/>
                <a:gd name="connsiteX69" fmla="*/ 2732183 w 5066501"/>
                <a:gd name="connsiteY69" fmla="*/ 1211603 h 3440181"/>
                <a:gd name="connsiteX70" fmla="*/ 2756114 w 5066501"/>
                <a:gd name="connsiteY70" fmla="*/ 1234167 h 3440181"/>
                <a:gd name="connsiteX71" fmla="*/ 2755431 w 5066501"/>
                <a:gd name="connsiteY71" fmla="*/ 1648518 h 3440181"/>
                <a:gd name="connsiteX72" fmla="*/ 2734918 w 5066501"/>
                <a:gd name="connsiteY72" fmla="*/ 1661510 h 3440181"/>
                <a:gd name="connsiteX73" fmla="*/ 2166039 w 5066501"/>
                <a:gd name="connsiteY73" fmla="*/ 1394848 h 3440181"/>
                <a:gd name="connsiteX74" fmla="*/ 1550665 w 5066501"/>
                <a:gd name="connsiteY74" fmla="*/ 1084426 h 3440181"/>
                <a:gd name="connsiteX75" fmla="*/ 1529469 w 5066501"/>
                <a:gd name="connsiteY75" fmla="*/ 1076221 h 3440181"/>
                <a:gd name="connsiteX76" fmla="*/ 1528785 w 5066501"/>
                <a:gd name="connsiteY76" fmla="*/ 1098784 h 3440181"/>
                <a:gd name="connsiteX77" fmla="*/ 1452889 w 5066501"/>
                <a:gd name="connsiteY77" fmla="*/ 1291601 h 3440181"/>
                <a:gd name="connsiteX78" fmla="*/ 1080930 w 5066501"/>
                <a:gd name="connsiteY78" fmla="*/ 1956889 h 3440181"/>
                <a:gd name="connsiteX79" fmla="*/ 427266 w 5066501"/>
                <a:gd name="connsiteY79" fmla="*/ 2844395 h 3440181"/>
                <a:gd name="connsiteX80" fmla="*/ 117528 w 5066501"/>
                <a:gd name="connsiteY80" fmla="*/ 3185586 h 3440181"/>
                <a:gd name="connsiteX81" fmla="*/ 2581758 w 5066501"/>
                <a:gd name="connsiteY81" fmla="*/ 3236867 h 3440181"/>
                <a:gd name="connsiteX82" fmla="*/ 3043289 w 5066501"/>
                <a:gd name="connsiteY82" fmla="*/ 3209517 h 3440181"/>
                <a:gd name="connsiteX83" fmla="*/ 3590972 w 5066501"/>
                <a:gd name="connsiteY83" fmla="*/ 3215671 h 3440181"/>
                <a:gd name="connsiteX84" fmla="*/ 4042930 w 5066501"/>
                <a:gd name="connsiteY84" fmla="*/ 3253277 h 3440181"/>
                <a:gd name="connsiteX85" fmla="*/ 4521554 w 5066501"/>
                <a:gd name="connsiteY85" fmla="*/ 3323019 h 3440181"/>
                <a:gd name="connsiteX86" fmla="*/ 5054878 w 5066501"/>
                <a:gd name="connsiteY86" fmla="*/ 3439257 h 3440181"/>
                <a:gd name="connsiteX87" fmla="*/ 5065817 w 5066501"/>
                <a:gd name="connsiteY87" fmla="*/ 3435154 h 3440181"/>
                <a:gd name="connsiteX88" fmla="*/ 5065817 w 5066501"/>
                <a:gd name="connsiteY88" fmla="*/ 3411223 h 3440181"/>
                <a:gd name="connsiteX89" fmla="*/ 3947888 w 5066501"/>
                <a:gd name="connsiteY89" fmla="*/ 2110049 h 3440181"/>
                <a:gd name="connsiteX90" fmla="*/ 3927376 w 5066501"/>
                <a:gd name="connsiteY90" fmla="*/ 2125091 h 3440181"/>
                <a:gd name="connsiteX91" fmla="*/ 3056964 w 5066501"/>
                <a:gd name="connsiteY91" fmla="*/ 1802362 h 3440181"/>
                <a:gd name="connsiteX92" fmla="*/ 3037135 w 5066501"/>
                <a:gd name="connsiteY92" fmla="*/ 1772277 h 3440181"/>
                <a:gd name="connsiteX93" fmla="*/ 3037135 w 5066501"/>
                <a:gd name="connsiteY93" fmla="*/ 1236218 h 3440181"/>
                <a:gd name="connsiteX94" fmla="*/ 3056964 w 5066501"/>
                <a:gd name="connsiteY94" fmla="*/ 1213654 h 3440181"/>
                <a:gd name="connsiteX95" fmla="*/ 3789259 w 5066501"/>
                <a:gd name="connsiteY95" fmla="*/ 1214338 h 3440181"/>
                <a:gd name="connsiteX96" fmla="*/ 3802934 w 5066501"/>
                <a:gd name="connsiteY96" fmla="*/ 1215022 h 3440181"/>
                <a:gd name="connsiteX97" fmla="*/ 3763276 w 5066501"/>
                <a:gd name="connsiteY97" fmla="*/ 1251944 h 3440181"/>
                <a:gd name="connsiteX98" fmla="*/ 3662765 w 5066501"/>
                <a:gd name="connsiteY98" fmla="*/ 1316216 h 3440181"/>
                <a:gd name="connsiteX99" fmla="*/ 3438495 w 5066501"/>
                <a:gd name="connsiteY99" fmla="*/ 1426300 h 3440181"/>
                <a:gd name="connsiteX100" fmla="*/ 3422086 w 5066501"/>
                <a:gd name="connsiteY100" fmla="*/ 1438607 h 3440181"/>
                <a:gd name="connsiteX101" fmla="*/ 3774900 w 5066501"/>
                <a:gd name="connsiteY101" fmla="*/ 1438607 h 3440181"/>
                <a:gd name="connsiteX102" fmla="*/ 3776951 w 5066501"/>
                <a:gd name="connsiteY102" fmla="*/ 1442710 h 3440181"/>
                <a:gd name="connsiteX103" fmla="*/ 3700371 w 5066501"/>
                <a:gd name="connsiteY103" fmla="*/ 1518606 h 3440181"/>
                <a:gd name="connsiteX104" fmla="*/ 3525332 w 5066501"/>
                <a:gd name="connsiteY104" fmla="*/ 1634160 h 3440181"/>
                <a:gd name="connsiteX105" fmla="*/ 3247730 w 5066501"/>
                <a:gd name="connsiteY105" fmla="*/ 1770226 h 3440181"/>
                <a:gd name="connsiteX106" fmla="*/ 3232687 w 5066501"/>
                <a:gd name="connsiteY106" fmla="*/ 1781849 h 3440181"/>
                <a:gd name="connsiteX107" fmla="*/ 3253200 w 5066501"/>
                <a:gd name="connsiteY107" fmla="*/ 1781849 h 3440181"/>
                <a:gd name="connsiteX108" fmla="*/ 3921222 w 5066501"/>
                <a:gd name="connsiteY108" fmla="*/ 1781849 h 3440181"/>
                <a:gd name="connsiteX109" fmla="*/ 3947888 w 5066501"/>
                <a:gd name="connsiteY109" fmla="*/ 1807832 h 3440181"/>
                <a:gd name="connsiteX110" fmla="*/ 3947888 w 5066501"/>
                <a:gd name="connsiteY110" fmla="*/ 2110049 h 3440181"/>
                <a:gd name="connsiteX0" fmla="*/ 4965611 w 4966295"/>
                <a:gd name="connsiteY0" fmla="*/ 3411223 h 3440182"/>
                <a:gd name="connsiteX1" fmla="*/ 4966295 w 4966295"/>
                <a:gd name="connsiteY1" fmla="*/ 3175329 h 3440182"/>
                <a:gd name="connsiteX2" fmla="*/ 4940313 w 4966295"/>
                <a:gd name="connsiteY2" fmla="*/ 3142509 h 3440182"/>
                <a:gd name="connsiteX3" fmla="*/ 4654506 w 4966295"/>
                <a:gd name="connsiteY3" fmla="*/ 3078921 h 3440182"/>
                <a:gd name="connsiteX4" fmla="*/ 4627156 w 4966295"/>
                <a:gd name="connsiteY4" fmla="*/ 3063878 h 3440182"/>
                <a:gd name="connsiteX5" fmla="*/ 4390579 w 4966295"/>
                <a:gd name="connsiteY5" fmla="*/ 2750721 h 3440182"/>
                <a:gd name="connsiteX6" fmla="*/ 4121866 w 4966295"/>
                <a:gd name="connsiteY6" fmla="*/ 2218765 h 3440182"/>
                <a:gd name="connsiteX7" fmla="*/ 4114344 w 4966295"/>
                <a:gd name="connsiteY7" fmla="*/ 2180475 h 3440182"/>
                <a:gd name="connsiteX8" fmla="*/ 4114344 w 4966295"/>
                <a:gd name="connsiteY8" fmla="*/ 1807148 h 3440182"/>
                <a:gd name="connsiteX9" fmla="*/ 4141011 w 4966295"/>
                <a:gd name="connsiteY9" fmla="*/ 1781166 h 3440182"/>
                <a:gd name="connsiteX10" fmla="*/ 4851426 w 4966295"/>
                <a:gd name="connsiteY10" fmla="*/ 1781166 h 3440182"/>
                <a:gd name="connsiteX11" fmla="*/ 4874673 w 4966295"/>
                <a:gd name="connsiteY11" fmla="*/ 1778431 h 3440182"/>
                <a:gd name="connsiteX12" fmla="*/ 4856896 w 4966295"/>
                <a:gd name="connsiteY12" fmla="*/ 1768858 h 3440182"/>
                <a:gd name="connsiteX13" fmla="*/ 4586131 w 4966295"/>
                <a:gd name="connsiteY13" fmla="*/ 1636211 h 3440182"/>
                <a:gd name="connsiteX14" fmla="*/ 4338614 w 4966295"/>
                <a:gd name="connsiteY14" fmla="*/ 1451599 h 3440182"/>
                <a:gd name="connsiteX15" fmla="*/ 4331777 w 4966295"/>
                <a:gd name="connsiteY15" fmla="*/ 1437240 h 3440182"/>
                <a:gd name="connsiteX16" fmla="*/ 4683907 w 4966295"/>
                <a:gd name="connsiteY16" fmla="*/ 1437240 h 3440182"/>
                <a:gd name="connsiteX17" fmla="*/ 4669548 w 4966295"/>
                <a:gd name="connsiteY17" fmla="*/ 1426300 h 3440182"/>
                <a:gd name="connsiteX18" fmla="*/ 4481517 w 4966295"/>
                <a:gd name="connsiteY18" fmla="*/ 1334678 h 3440182"/>
                <a:gd name="connsiteX19" fmla="*/ 4208702 w 4966295"/>
                <a:gd name="connsiteY19" fmla="*/ 1112459 h 3440182"/>
                <a:gd name="connsiteX20" fmla="*/ 4200497 w 4966295"/>
                <a:gd name="connsiteY20" fmla="*/ 1097417 h 3440182"/>
                <a:gd name="connsiteX21" fmla="*/ 4216907 w 4966295"/>
                <a:gd name="connsiteY21" fmla="*/ 1094682 h 3440182"/>
                <a:gd name="connsiteX22" fmla="*/ 4465108 w 4966295"/>
                <a:gd name="connsiteY22" fmla="*/ 1094682 h 3440182"/>
                <a:gd name="connsiteX23" fmla="*/ 4483569 w 4966295"/>
                <a:gd name="connsiteY23" fmla="*/ 1093998 h 3440182"/>
                <a:gd name="connsiteX24" fmla="*/ 4375536 w 4966295"/>
                <a:gd name="connsiteY24" fmla="*/ 1037247 h 3440182"/>
                <a:gd name="connsiteX25" fmla="*/ 4160840 w 4966295"/>
                <a:gd name="connsiteY25" fmla="*/ 878617 h 3440182"/>
                <a:gd name="connsiteX26" fmla="*/ 4011782 w 4966295"/>
                <a:gd name="connsiteY26" fmla="*/ 635886 h 3440182"/>
                <a:gd name="connsiteX27" fmla="*/ 4001526 w 4966295"/>
                <a:gd name="connsiteY27" fmla="*/ 619476 h 3440182"/>
                <a:gd name="connsiteX28" fmla="*/ 3991270 w 4966295"/>
                <a:gd name="connsiteY28" fmla="*/ 635886 h 3440182"/>
                <a:gd name="connsiteX29" fmla="*/ 3875032 w 4966295"/>
                <a:gd name="connsiteY29" fmla="*/ 836225 h 3440182"/>
                <a:gd name="connsiteX30" fmla="*/ 3651447 w 4966295"/>
                <a:gd name="connsiteY30" fmla="*/ 1024939 h 3440182"/>
                <a:gd name="connsiteX31" fmla="*/ 3529739 w 4966295"/>
                <a:gd name="connsiteY31" fmla="*/ 1084426 h 3440182"/>
                <a:gd name="connsiteX32" fmla="*/ 3520167 w 4966295"/>
                <a:gd name="connsiteY32" fmla="*/ 1093998 h 3440182"/>
                <a:gd name="connsiteX33" fmla="*/ 3534525 w 4966295"/>
                <a:gd name="connsiteY33" fmla="*/ 1093998 h 3440182"/>
                <a:gd name="connsiteX34" fmla="*/ 3786145 w 4966295"/>
                <a:gd name="connsiteY34" fmla="*/ 1093998 h 3440182"/>
                <a:gd name="connsiteX35" fmla="*/ 3802555 w 4966295"/>
                <a:gd name="connsiteY35" fmla="*/ 1097417 h 3440182"/>
                <a:gd name="connsiteX36" fmla="*/ 3794350 w 4966295"/>
                <a:gd name="connsiteY36" fmla="*/ 1112459 h 3440182"/>
                <a:gd name="connsiteX37" fmla="*/ 3729394 w 4966295"/>
                <a:gd name="connsiteY37" fmla="*/ 1188356 h 3440182"/>
                <a:gd name="connsiteX38" fmla="*/ 3697257 w 4966295"/>
                <a:gd name="connsiteY38" fmla="*/ 1193825 h 3440182"/>
                <a:gd name="connsiteX39" fmla="*/ 3423074 w 4966295"/>
                <a:gd name="connsiteY39" fmla="*/ 1059127 h 3440182"/>
                <a:gd name="connsiteX40" fmla="*/ 3168720 w 4966295"/>
                <a:gd name="connsiteY40" fmla="*/ 869045 h 3440182"/>
                <a:gd name="connsiteX41" fmla="*/ 3161882 w 4966295"/>
                <a:gd name="connsiteY41" fmla="*/ 854002 h 3440182"/>
                <a:gd name="connsiteX42" fmla="*/ 3529055 w 4966295"/>
                <a:gd name="connsiteY42" fmla="*/ 854002 h 3440182"/>
                <a:gd name="connsiteX43" fmla="*/ 3520167 w 4966295"/>
                <a:gd name="connsiteY43" fmla="*/ 845797 h 3440182"/>
                <a:gd name="connsiteX44" fmla="*/ 3354699 w 4966295"/>
                <a:gd name="connsiteY44" fmla="*/ 765115 h 3440182"/>
                <a:gd name="connsiteX45" fmla="*/ 3032654 w 4966295"/>
                <a:gd name="connsiteY45" fmla="*/ 514863 h 3440182"/>
                <a:gd name="connsiteX46" fmla="*/ 3024449 w 4966295"/>
                <a:gd name="connsiteY46" fmla="*/ 499820 h 3440182"/>
                <a:gd name="connsiteX47" fmla="*/ 3040859 w 4966295"/>
                <a:gd name="connsiteY47" fmla="*/ 497085 h 3440182"/>
                <a:gd name="connsiteX48" fmla="*/ 3303418 w 4966295"/>
                <a:gd name="connsiteY48" fmla="*/ 497085 h 3440182"/>
                <a:gd name="connsiteX49" fmla="*/ 3323247 w 4966295"/>
                <a:gd name="connsiteY49" fmla="*/ 493667 h 3440182"/>
                <a:gd name="connsiteX50" fmla="*/ 3155045 w 4966295"/>
                <a:gd name="connsiteY50" fmla="*/ 410933 h 3440182"/>
                <a:gd name="connsiteX51" fmla="*/ 3010774 w 4966295"/>
                <a:gd name="connsiteY51" fmla="*/ 302217 h 3440182"/>
                <a:gd name="connsiteX52" fmla="*/ 2828213 w 4966295"/>
                <a:gd name="connsiteY52" fmla="*/ 17778 h 3440182"/>
                <a:gd name="connsiteX53" fmla="*/ 2816589 w 4966295"/>
                <a:gd name="connsiteY53" fmla="*/ 0 h 3440182"/>
                <a:gd name="connsiteX54" fmla="*/ 2808384 w 4966295"/>
                <a:gd name="connsiteY54" fmla="*/ 17094 h 3440182"/>
                <a:gd name="connsiteX55" fmla="*/ 2677104 w 4966295"/>
                <a:gd name="connsiteY55" fmla="*/ 239996 h 3440182"/>
                <a:gd name="connsiteX56" fmla="*/ 2493860 w 4966295"/>
                <a:gd name="connsiteY56" fmla="*/ 404096 h 3440182"/>
                <a:gd name="connsiteX57" fmla="*/ 2325658 w 4966295"/>
                <a:gd name="connsiteY57" fmla="*/ 486829 h 3440182"/>
                <a:gd name="connsiteX58" fmla="*/ 2313350 w 4966295"/>
                <a:gd name="connsiteY58" fmla="*/ 497769 h 3440182"/>
                <a:gd name="connsiteX59" fmla="*/ 2615567 w 4966295"/>
                <a:gd name="connsiteY59" fmla="*/ 497769 h 3440182"/>
                <a:gd name="connsiteX60" fmla="*/ 2365999 w 4966295"/>
                <a:gd name="connsiteY60" fmla="*/ 722039 h 3440182"/>
                <a:gd name="connsiteX61" fmla="*/ 2122584 w 4966295"/>
                <a:gd name="connsiteY61" fmla="*/ 841695 h 3440182"/>
                <a:gd name="connsiteX62" fmla="*/ 2104807 w 4966295"/>
                <a:gd name="connsiteY62" fmla="*/ 854686 h 3440182"/>
                <a:gd name="connsiteX63" fmla="*/ 2477450 w 4966295"/>
                <a:gd name="connsiteY63" fmla="*/ 854686 h 3440182"/>
                <a:gd name="connsiteX64" fmla="*/ 2472664 w 4966295"/>
                <a:gd name="connsiteY64" fmla="*/ 862891 h 3440182"/>
                <a:gd name="connsiteX65" fmla="*/ 2238821 w 4966295"/>
                <a:gd name="connsiteY65" fmla="*/ 1045452 h 3440182"/>
                <a:gd name="connsiteX66" fmla="*/ 1924981 w 4966295"/>
                <a:gd name="connsiteY66" fmla="*/ 1199979 h 3440182"/>
                <a:gd name="connsiteX67" fmla="*/ 1910622 w 4966295"/>
                <a:gd name="connsiteY67" fmla="*/ 1209552 h 3440182"/>
                <a:gd name="connsiteX68" fmla="*/ 1931818 w 4966295"/>
                <a:gd name="connsiteY68" fmla="*/ 1211603 h 3440182"/>
                <a:gd name="connsiteX69" fmla="*/ 2631977 w 4966295"/>
                <a:gd name="connsiteY69" fmla="*/ 1211603 h 3440182"/>
                <a:gd name="connsiteX70" fmla="*/ 2655908 w 4966295"/>
                <a:gd name="connsiteY70" fmla="*/ 1234167 h 3440182"/>
                <a:gd name="connsiteX71" fmla="*/ 2655225 w 4966295"/>
                <a:gd name="connsiteY71" fmla="*/ 1648518 h 3440182"/>
                <a:gd name="connsiteX72" fmla="*/ 2634712 w 4966295"/>
                <a:gd name="connsiteY72" fmla="*/ 1661510 h 3440182"/>
                <a:gd name="connsiteX73" fmla="*/ 2065833 w 4966295"/>
                <a:gd name="connsiteY73" fmla="*/ 1394848 h 3440182"/>
                <a:gd name="connsiteX74" fmla="*/ 1450459 w 4966295"/>
                <a:gd name="connsiteY74" fmla="*/ 1084426 h 3440182"/>
                <a:gd name="connsiteX75" fmla="*/ 1429263 w 4966295"/>
                <a:gd name="connsiteY75" fmla="*/ 1076221 h 3440182"/>
                <a:gd name="connsiteX76" fmla="*/ 1428579 w 4966295"/>
                <a:gd name="connsiteY76" fmla="*/ 1098784 h 3440182"/>
                <a:gd name="connsiteX77" fmla="*/ 1352683 w 4966295"/>
                <a:gd name="connsiteY77" fmla="*/ 1291601 h 3440182"/>
                <a:gd name="connsiteX78" fmla="*/ 980724 w 4966295"/>
                <a:gd name="connsiteY78" fmla="*/ 1956889 h 3440182"/>
                <a:gd name="connsiteX79" fmla="*/ 327060 w 4966295"/>
                <a:gd name="connsiteY79" fmla="*/ 2844395 h 3440182"/>
                <a:gd name="connsiteX80" fmla="*/ 17322 w 4966295"/>
                <a:gd name="connsiteY80" fmla="*/ 3185586 h 3440182"/>
                <a:gd name="connsiteX81" fmla="*/ 2481552 w 4966295"/>
                <a:gd name="connsiteY81" fmla="*/ 3236867 h 3440182"/>
                <a:gd name="connsiteX82" fmla="*/ 2943083 w 4966295"/>
                <a:gd name="connsiteY82" fmla="*/ 3209517 h 3440182"/>
                <a:gd name="connsiteX83" fmla="*/ 3490766 w 4966295"/>
                <a:gd name="connsiteY83" fmla="*/ 3215671 h 3440182"/>
                <a:gd name="connsiteX84" fmla="*/ 3942724 w 4966295"/>
                <a:gd name="connsiteY84" fmla="*/ 3253277 h 3440182"/>
                <a:gd name="connsiteX85" fmla="*/ 4421348 w 4966295"/>
                <a:gd name="connsiteY85" fmla="*/ 3323019 h 3440182"/>
                <a:gd name="connsiteX86" fmla="*/ 4954672 w 4966295"/>
                <a:gd name="connsiteY86" fmla="*/ 3439257 h 3440182"/>
                <a:gd name="connsiteX87" fmla="*/ 4965611 w 4966295"/>
                <a:gd name="connsiteY87" fmla="*/ 3435154 h 3440182"/>
                <a:gd name="connsiteX88" fmla="*/ 4965611 w 4966295"/>
                <a:gd name="connsiteY88" fmla="*/ 3411223 h 3440182"/>
                <a:gd name="connsiteX89" fmla="*/ 3847682 w 4966295"/>
                <a:gd name="connsiteY89" fmla="*/ 2110049 h 3440182"/>
                <a:gd name="connsiteX90" fmla="*/ 3827170 w 4966295"/>
                <a:gd name="connsiteY90" fmla="*/ 2125091 h 3440182"/>
                <a:gd name="connsiteX91" fmla="*/ 2956758 w 4966295"/>
                <a:gd name="connsiteY91" fmla="*/ 1802362 h 3440182"/>
                <a:gd name="connsiteX92" fmla="*/ 2936929 w 4966295"/>
                <a:gd name="connsiteY92" fmla="*/ 1772277 h 3440182"/>
                <a:gd name="connsiteX93" fmla="*/ 2936929 w 4966295"/>
                <a:gd name="connsiteY93" fmla="*/ 1236218 h 3440182"/>
                <a:gd name="connsiteX94" fmla="*/ 2956758 w 4966295"/>
                <a:gd name="connsiteY94" fmla="*/ 1213654 h 3440182"/>
                <a:gd name="connsiteX95" fmla="*/ 3689053 w 4966295"/>
                <a:gd name="connsiteY95" fmla="*/ 1214338 h 3440182"/>
                <a:gd name="connsiteX96" fmla="*/ 3702728 w 4966295"/>
                <a:gd name="connsiteY96" fmla="*/ 1215022 h 3440182"/>
                <a:gd name="connsiteX97" fmla="*/ 3663070 w 4966295"/>
                <a:gd name="connsiteY97" fmla="*/ 1251944 h 3440182"/>
                <a:gd name="connsiteX98" fmla="*/ 3562559 w 4966295"/>
                <a:gd name="connsiteY98" fmla="*/ 1316216 h 3440182"/>
                <a:gd name="connsiteX99" fmla="*/ 3338289 w 4966295"/>
                <a:gd name="connsiteY99" fmla="*/ 1426300 h 3440182"/>
                <a:gd name="connsiteX100" fmla="*/ 3321880 w 4966295"/>
                <a:gd name="connsiteY100" fmla="*/ 1438607 h 3440182"/>
                <a:gd name="connsiteX101" fmla="*/ 3674694 w 4966295"/>
                <a:gd name="connsiteY101" fmla="*/ 1438607 h 3440182"/>
                <a:gd name="connsiteX102" fmla="*/ 3676745 w 4966295"/>
                <a:gd name="connsiteY102" fmla="*/ 1442710 h 3440182"/>
                <a:gd name="connsiteX103" fmla="*/ 3600165 w 4966295"/>
                <a:gd name="connsiteY103" fmla="*/ 1518606 h 3440182"/>
                <a:gd name="connsiteX104" fmla="*/ 3425126 w 4966295"/>
                <a:gd name="connsiteY104" fmla="*/ 1634160 h 3440182"/>
                <a:gd name="connsiteX105" fmla="*/ 3147524 w 4966295"/>
                <a:gd name="connsiteY105" fmla="*/ 1770226 h 3440182"/>
                <a:gd name="connsiteX106" fmla="*/ 3132481 w 4966295"/>
                <a:gd name="connsiteY106" fmla="*/ 1781849 h 3440182"/>
                <a:gd name="connsiteX107" fmla="*/ 3152994 w 4966295"/>
                <a:gd name="connsiteY107" fmla="*/ 1781849 h 3440182"/>
                <a:gd name="connsiteX108" fmla="*/ 3821016 w 4966295"/>
                <a:gd name="connsiteY108" fmla="*/ 1781849 h 3440182"/>
                <a:gd name="connsiteX109" fmla="*/ 3847682 w 4966295"/>
                <a:gd name="connsiteY109" fmla="*/ 1807832 h 3440182"/>
                <a:gd name="connsiteX110" fmla="*/ 3847682 w 4966295"/>
                <a:gd name="connsiteY110" fmla="*/ 2110049 h 3440182"/>
                <a:gd name="connsiteX0" fmla="*/ 4948785 w 4949469"/>
                <a:gd name="connsiteY0" fmla="*/ 3411223 h 3440182"/>
                <a:gd name="connsiteX1" fmla="*/ 4949469 w 4949469"/>
                <a:gd name="connsiteY1" fmla="*/ 3175329 h 3440182"/>
                <a:gd name="connsiteX2" fmla="*/ 4923487 w 4949469"/>
                <a:gd name="connsiteY2" fmla="*/ 3142509 h 3440182"/>
                <a:gd name="connsiteX3" fmla="*/ 4637680 w 4949469"/>
                <a:gd name="connsiteY3" fmla="*/ 3078921 h 3440182"/>
                <a:gd name="connsiteX4" fmla="*/ 4610330 w 4949469"/>
                <a:gd name="connsiteY4" fmla="*/ 3063878 h 3440182"/>
                <a:gd name="connsiteX5" fmla="*/ 4373753 w 4949469"/>
                <a:gd name="connsiteY5" fmla="*/ 2750721 h 3440182"/>
                <a:gd name="connsiteX6" fmla="*/ 4105040 w 4949469"/>
                <a:gd name="connsiteY6" fmla="*/ 2218765 h 3440182"/>
                <a:gd name="connsiteX7" fmla="*/ 4097518 w 4949469"/>
                <a:gd name="connsiteY7" fmla="*/ 2180475 h 3440182"/>
                <a:gd name="connsiteX8" fmla="*/ 4097518 w 4949469"/>
                <a:gd name="connsiteY8" fmla="*/ 1807148 h 3440182"/>
                <a:gd name="connsiteX9" fmla="*/ 4124185 w 4949469"/>
                <a:gd name="connsiteY9" fmla="*/ 1781166 h 3440182"/>
                <a:gd name="connsiteX10" fmla="*/ 4834600 w 4949469"/>
                <a:gd name="connsiteY10" fmla="*/ 1781166 h 3440182"/>
                <a:gd name="connsiteX11" fmla="*/ 4857847 w 4949469"/>
                <a:gd name="connsiteY11" fmla="*/ 1778431 h 3440182"/>
                <a:gd name="connsiteX12" fmla="*/ 4840070 w 4949469"/>
                <a:gd name="connsiteY12" fmla="*/ 1768858 h 3440182"/>
                <a:gd name="connsiteX13" fmla="*/ 4569305 w 4949469"/>
                <a:gd name="connsiteY13" fmla="*/ 1636211 h 3440182"/>
                <a:gd name="connsiteX14" fmla="*/ 4321788 w 4949469"/>
                <a:gd name="connsiteY14" fmla="*/ 1451599 h 3440182"/>
                <a:gd name="connsiteX15" fmla="*/ 4314951 w 4949469"/>
                <a:gd name="connsiteY15" fmla="*/ 1437240 h 3440182"/>
                <a:gd name="connsiteX16" fmla="*/ 4667081 w 4949469"/>
                <a:gd name="connsiteY16" fmla="*/ 1437240 h 3440182"/>
                <a:gd name="connsiteX17" fmla="*/ 4652722 w 4949469"/>
                <a:gd name="connsiteY17" fmla="*/ 1426300 h 3440182"/>
                <a:gd name="connsiteX18" fmla="*/ 4464691 w 4949469"/>
                <a:gd name="connsiteY18" fmla="*/ 1334678 h 3440182"/>
                <a:gd name="connsiteX19" fmla="*/ 4191876 w 4949469"/>
                <a:gd name="connsiteY19" fmla="*/ 1112459 h 3440182"/>
                <a:gd name="connsiteX20" fmla="*/ 4183671 w 4949469"/>
                <a:gd name="connsiteY20" fmla="*/ 1097417 h 3440182"/>
                <a:gd name="connsiteX21" fmla="*/ 4200081 w 4949469"/>
                <a:gd name="connsiteY21" fmla="*/ 1094682 h 3440182"/>
                <a:gd name="connsiteX22" fmla="*/ 4448282 w 4949469"/>
                <a:gd name="connsiteY22" fmla="*/ 1094682 h 3440182"/>
                <a:gd name="connsiteX23" fmla="*/ 4466743 w 4949469"/>
                <a:gd name="connsiteY23" fmla="*/ 1093998 h 3440182"/>
                <a:gd name="connsiteX24" fmla="*/ 4358710 w 4949469"/>
                <a:gd name="connsiteY24" fmla="*/ 1037247 h 3440182"/>
                <a:gd name="connsiteX25" fmla="*/ 4144014 w 4949469"/>
                <a:gd name="connsiteY25" fmla="*/ 878617 h 3440182"/>
                <a:gd name="connsiteX26" fmla="*/ 3994956 w 4949469"/>
                <a:gd name="connsiteY26" fmla="*/ 635886 h 3440182"/>
                <a:gd name="connsiteX27" fmla="*/ 3984700 w 4949469"/>
                <a:gd name="connsiteY27" fmla="*/ 619476 h 3440182"/>
                <a:gd name="connsiteX28" fmla="*/ 3974444 w 4949469"/>
                <a:gd name="connsiteY28" fmla="*/ 635886 h 3440182"/>
                <a:gd name="connsiteX29" fmla="*/ 3858206 w 4949469"/>
                <a:gd name="connsiteY29" fmla="*/ 836225 h 3440182"/>
                <a:gd name="connsiteX30" fmla="*/ 3634621 w 4949469"/>
                <a:gd name="connsiteY30" fmla="*/ 1024939 h 3440182"/>
                <a:gd name="connsiteX31" fmla="*/ 3512913 w 4949469"/>
                <a:gd name="connsiteY31" fmla="*/ 1084426 h 3440182"/>
                <a:gd name="connsiteX32" fmla="*/ 3503341 w 4949469"/>
                <a:gd name="connsiteY32" fmla="*/ 1093998 h 3440182"/>
                <a:gd name="connsiteX33" fmla="*/ 3517699 w 4949469"/>
                <a:gd name="connsiteY33" fmla="*/ 1093998 h 3440182"/>
                <a:gd name="connsiteX34" fmla="*/ 3769319 w 4949469"/>
                <a:gd name="connsiteY34" fmla="*/ 1093998 h 3440182"/>
                <a:gd name="connsiteX35" fmla="*/ 3785729 w 4949469"/>
                <a:gd name="connsiteY35" fmla="*/ 1097417 h 3440182"/>
                <a:gd name="connsiteX36" fmla="*/ 3777524 w 4949469"/>
                <a:gd name="connsiteY36" fmla="*/ 1112459 h 3440182"/>
                <a:gd name="connsiteX37" fmla="*/ 3712568 w 4949469"/>
                <a:gd name="connsiteY37" fmla="*/ 1188356 h 3440182"/>
                <a:gd name="connsiteX38" fmla="*/ 3680431 w 4949469"/>
                <a:gd name="connsiteY38" fmla="*/ 1193825 h 3440182"/>
                <a:gd name="connsiteX39" fmla="*/ 3406248 w 4949469"/>
                <a:gd name="connsiteY39" fmla="*/ 1059127 h 3440182"/>
                <a:gd name="connsiteX40" fmla="*/ 3151894 w 4949469"/>
                <a:gd name="connsiteY40" fmla="*/ 869045 h 3440182"/>
                <a:gd name="connsiteX41" fmla="*/ 3145056 w 4949469"/>
                <a:gd name="connsiteY41" fmla="*/ 854002 h 3440182"/>
                <a:gd name="connsiteX42" fmla="*/ 3512229 w 4949469"/>
                <a:gd name="connsiteY42" fmla="*/ 854002 h 3440182"/>
                <a:gd name="connsiteX43" fmla="*/ 3503341 w 4949469"/>
                <a:gd name="connsiteY43" fmla="*/ 845797 h 3440182"/>
                <a:gd name="connsiteX44" fmla="*/ 3337873 w 4949469"/>
                <a:gd name="connsiteY44" fmla="*/ 765115 h 3440182"/>
                <a:gd name="connsiteX45" fmla="*/ 3015828 w 4949469"/>
                <a:gd name="connsiteY45" fmla="*/ 514863 h 3440182"/>
                <a:gd name="connsiteX46" fmla="*/ 3007623 w 4949469"/>
                <a:gd name="connsiteY46" fmla="*/ 499820 h 3440182"/>
                <a:gd name="connsiteX47" fmla="*/ 3024033 w 4949469"/>
                <a:gd name="connsiteY47" fmla="*/ 497085 h 3440182"/>
                <a:gd name="connsiteX48" fmla="*/ 3286592 w 4949469"/>
                <a:gd name="connsiteY48" fmla="*/ 497085 h 3440182"/>
                <a:gd name="connsiteX49" fmla="*/ 3306421 w 4949469"/>
                <a:gd name="connsiteY49" fmla="*/ 493667 h 3440182"/>
                <a:gd name="connsiteX50" fmla="*/ 3138219 w 4949469"/>
                <a:gd name="connsiteY50" fmla="*/ 410933 h 3440182"/>
                <a:gd name="connsiteX51" fmla="*/ 2993948 w 4949469"/>
                <a:gd name="connsiteY51" fmla="*/ 302217 h 3440182"/>
                <a:gd name="connsiteX52" fmla="*/ 2811387 w 4949469"/>
                <a:gd name="connsiteY52" fmla="*/ 17778 h 3440182"/>
                <a:gd name="connsiteX53" fmla="*/ 2799763 w 4949469"/>
                <a:gd name="connsiteY53" fmla="*/ 0 h 3440182"/>
                <a:gd name="connsiteX54" fmla="*/ 2791558 w 4949469"/>
                <a:gd name="connsiteY54" fmla="*/ 17094 h 3440182"/>
                <a:gd name="connsiteX55" fmla="*/ 2660278 w 4949469"/>
                <a:gd name="connsiteY55" fmla="*/ 239996 h 3440182"/>
                <a:gd name="connsiteX56" fmla="*/ 2477034 w 4949469"/>
                <a:gd name="connsiteY56" fmla="*/ 404096 h 3440182"/>
                <a:gd name="connsiteX57" fmla="*/ 2308832 w 4949469"/>
                <a:gd name="connsiteY57" fmla="*/ 486829 h 3440182"/>
                <a:gd name="connsiteX58" fmla="*/ 2296524 w 4949469"/>
                <a:gd name="connsiteY58" fmla="*/ 497769 h 3440182"/>
                <a:gd name="connsiteX59" fmla="*/ 2598741 w 4949469"/>
                <a:gd name="connsiteY59" fmla="*/ 497769 h 3440182"/>
                <a:gd name="connsiteX60" fmla="*/ 2349173 w 4949469"/>
                <a:gd name="connsiteY60" fmla="*/ 722039 h 3440182"/>
                <a:gd name="connsiteX61" fmla="*/ 2105758 w 4949469"/>
                <a:gd name="connsiteY61" fmla="*/ 841695 h 3440182"/>
                <a:gd name="connsiteX62" fmla="*/ 2087981 w 4949469"/>
                <a:gd name="connsiteY62" fmla="*/ 854686 h 3440182"/>
                <a:gd name="connsiteX63" fmla="*/ 2460624 w 4949469"/>
                <a:gd name="connsiteY63" fmla="*/ 854686 h 3440182"/>
                <a:gd name="connsiteX64" fmla="*/ 2455838 w 4949469"/>
                <a:gd name="connsiteY64" fmla="*/ 862891 h 3440182"/>
                <a:gd name="connsiteX65" fmla="*/ 2221995 w 4949469"/>
                <a:gd name="connsiteY65" fmla="*/ 1045452 h 3440182"/>
                <a:gd name="connsiteX66" fmla="*/ 1908155 w 4949469"/>
                <a:gd name="connsiteY66" fmla="*/ 1199979 h 3440182"/>
                <a:gd name="connsiteX67" fmla="*/ 1893796 w 4949469"/>
                <a:gd name="connsiteY67" fmla="*/ 1209552 h 3440182"/>
                <a:gd name="connsiteX68" fmla="*/ 1914992 w 4949469"/>
                <a:gd name="connsiteY68" fmla="*/ 1211603 h 3440182"/>
                <a:gd name="connsiteX69" fmla="*/ 2615151 w 4949469"/>
                <a:gd name="connsiteY69" fmla="*/ 1211603 h 3440182"/>
                <a:gd name="connsiteX70" fmla="*/ 2639082 w 4949469"/>
                <a:gd name="connsiteY70" fmla="*/ 1234167 h 3440182"/>
                <a:gd name="connsiteX71" fmla="*/ 2638399 w 4949469"/>
                <a:gd name="connsiteY71" fmla="*/ 1648518 h 3440182"/>
                <a:gd name="connsiteX72" fmla="*/ 2617886 w 4949469"/>
                <a:gd name="connsiteY72" fmla="*/ 1661510 h 3440182"/>
                <a:gd name="connsiteX73" fmla="*/ 2049007 w 4949469"/>
                <a:gd name="connsiteY73" fmla="*/ 1394848 h 3440182"/>
                <a:gd name="connsiteX74" fmla="*/ 1433633 w 4949469"/>
                <a:gd name="connsiteY74" fmla="*/ 1084426 h 3440182"/>
                <a:gd name="connsiteX75" fmla="*/ 1412437 w 4949469"/>
                <a:gd name="connsiteY75" fmla="*/ 1076221 h 3440182"/>
                <a:gd name="connsiteX76" fmla="*/ 1411753 w 4949469"/>
                <a:gd name="connsiteY76" fmla="*/ 1098784 h 3440182"/>
                <a:gd name="connsiteX77" fmla="*/ 1335857 w 4949469"/>
                <a:gd name="connsiteY77" fmla="*/ 1291601 h 3440182"/>
                <a:gd name="connsiteX78" fmla="*/ 963898 w 4949469"/>
                <a:gd name="connsiteY78" fmla="*/ 1956889 h 3440182"/>
                <a:gd name="connsiteX79" fmla="*/ 310234 w 4949469"/>
                <a:gd name="connsiteY79" fmla="*/ 2844395 h 3440182"/>
                <a:gd name="connsiteX80" fmla="*/ 496 w 4949469"/>
                <a:gd name="connsiteY80" fmla="*/ 3185586 h 3440182"/>
                <a:gd name="connsiteX81" fmla="*/ 2464726 w 4949469"/>
                <a:gd name="connsiteY81" fmla="*/ 3236867 h 3440182"/>
                <a:gd name="connsiteX82" fmla="*/ 2926257 w 4949469"/>
                <a:gd name="connsiteY82" fmla="*/ 3209517 h 3440182"/>
                <a:gd name="connsiteX83" fmla="*/ 3473940 w 4949469"/>
                <a:gd name="connsiteY83" fmla="*/ 3215671 h 3440182"/>
                <a:gd name="connsiteX84" fmla="*/ 3925898 w 4949469"/>
                <a:gd name="connsiteY84" fmla="*/ 3253277 h 3440182"/>
                <a:gd name="connsiteX85" fmla="*/ 4404522 w 4949469"/>
                <a:gd name="connsiteY85" fmla="*/ 3323019 h 3440182"/>
                <a:gd name="connsiteX86" fmla="*/ 4937846 w 4949469"/>
                <a:gd name="connsiteY86" fmla="*/ 3439257 h 3440182"/>
                <a:gd name="connsiteX87" fmla="*/ 4948785 w 4949469"/>
                <a:gd name="connsiteY87" fmla="*/ 3435154 h 3440182"/>
                <a:gd name="connsiteX88" fmla="*/ 4948785 w 4949469"/>
                <a:gd name="connsiteY88" fmla="*/ 3411223 h 3440182"/>
                <a:gd name="connsiteX89" fmla="*/ 3830856 w 4949469"/>
                <a:gd name="connsiteY89" fmla="*/ 2110049 h 3440182"/>
                <a:gd name="connsiteX90" fmla="*/ 3810344 w 4949469"/>
                <a:gd name="connsiteY90" fmla="*/ 2125091 h 3440182"/>
                <a:gd name="connsiteX91" fmla="*/ 2939932 w 4949469"/>
                <a:gd name="connsiteY91" fmla="*/ 1802362 h 3440182"/>
                <a:gd name="connsiteX92" fmla="*/ 2920103 w 4949469"/>
                <a:gd name="connsiteY92" fmla="*/ 1772277 h 3440182"/>
                <a:gd name="connsiteX93" fmla="*/ 2920103 w 4949469"/>
                <a:gd name="connsiteY93" fmla="*/ 1236218 h 3440182"/>
                <a:gd name="connsiteX94" fmla="*/ 2939932 w 4949469"/>
                <a:gd name="connsiteY94" fmla="*/ 1213654 h 3440182"/>
                <a:gd name="connsiteX95" fmla="*/ 3672227 w 4949469"/>
                <a:gd name="connsiteY95" fmla="*/ 1214338 h 3440182"/>
                <a:gd name="connsiteX96" fmla="*/ 3685902 w 4949469"/>
                <a:gd name="connsiteY96" fmla="*/ 1215022 h 3440182"/>
                <a:gd name="connsiteX97" fmla="*/ 3646244 w 4949469"/>
                <a:gd name="connsiteY97" fmla="*/ 1251944 h 3440182"/>
                <a:gd name="connsiteX98" fmla="*/ 3545733 w 4949469"/>
                <a:gd name="connsiteY98" fmla="*/ 1316216 h 3440182"/>
                <a:gd name="connsiteX99" fmla="*/ 3321463 w 4949469"/>
                <a:gd name="connsiteY99" fmla="*/ 1426300 h 3440182"/>
                <a:gd name="connsiteX100" fmla="*/ 3305054 w 4949469"/>
                <a:gd name="connsiteY100" fmla="*/ 1438607 h 3440182"/>
                <a:gd name="connsiteX101" fmla="*/ 3657868 w 4949469"/>
                <a:gd name="connsiteY101" fmla="*/ 1438607 h 3440182"/>
                <a:gd name="connsiteX102" fmla="*/ 3659919 w 4949469"/>
                <a:gd name="connsiteY102" fmla="*/ 1442710 h 3440182"/>
                <a:gd name="connsiteX103" fmla="*/ 3583339 w 4949469"/>
                <a:gd name="connsiteY103" fmla="*/ 1518606 h 3440182"/>
                <a:gd name="connsiteX104" fmla="*/ 3408300 w 4949469"/>
                <a:gd name="connsiteY104" fmla="*/ 1634160 h 3440182"/>
                <a:gd name="connsiteX105" fmla="*/ 3130698 w 4949469"/>
                <a:gd name="connsiteY105" fmla="*/ 1770226 h 3440182"/>
                <a:gd name="connsiteX106" fmla="*/ 3115655 w 4949469"/>
                <a:gd name="connsiteY106" fmla="*/ 1781849 h 3440182"/>
                <a:gd name="connsiteX107" fmla="*/ 3136168 w 4949469"/>
                <a:gd name="connsiteY107" fmla="*/ 1781849 h 3440182"/>
                <a:gd name="connsiteX108" fmla="*/ 3804190 w 4949469"/>
                <a:gd name="connsiteY108" fmla="*/ 1781849 h 3440182"/>
                <a:gd name="connsiteX109" fmla="*/ 3830856 w 4949469"/>
                <a:gd name="connsiteY109" fmla="*/ 1807832 h 3440182"/>
                <a:gd name="connsiteX110" fmla="*/ 3830856 w 4949469"/>
                <a:gd name="connsiteY110" fmla="*/ 2110049 h 3440182"/>
                <a:gd name="connsiteX0" fmla="*/ 5009303 w 5009987"/>
                <a:gd name="connsiteY0" fmla="*/ 3411223 h 3440182"/>
                <a:gd name="connsiteX1" fmla="*/ 5009987 w 5009987"/>
                <a:gd name="connsiteY1" fmla="*/ 3175329 h 3440182"/>
                <a:gd name="connsiteX2" fmla="*/ 4984005 w 5009987"/>
                <a:gd name="connsiteY2" fmla="*/ 3142509 h 3440182"/>
                <a:gd name="connsiteX3" fmla="*/ 4698198 w 5009987"/>
                <a:gd name="connsiteY3" fmla="*/ 3078921 h 3440182"/>
                <a:gd name="connsiteX4" fmla="*/ 4670848 w 5009987"/>
                <a:gd name="connsiteY4" fmla="*/ 3063878 h 3440182"/>
                <a:gd name="connsiteX5" fmla="*/ 4434271 w 5009987"/>
                <a:gd name="connsiteY5" fmla="*/ 2750721 h 3440182"/>
                <a:gd name="connsiteX6" fmla="*/ 4165558 w 5009987"/>
                <a:gd name="connsiteY6" fmla="*/ 2218765 h 3440182"/>
                <a:gd name="connsiteX7" fmla="*/ 4158036 w 5009987"/>
                <a:gd name="connsiteY7" fmla="*/ 2180475 h 3440182"/>
                <a:gd name="connsiteX8" fmla="*/ 4158036 w 5009987"/>
                <a:gd name="connsiteY8" fmla="*/ 1807148 h 3440182"/>
                <a:gd name="connsiteX9" fmla="*/ 4184703 w 5009987"/>
                <a:gd name="connsiteY9" fmla="*/ 1781166 h 3440182"/>
                <a:gd name="connsiteX10" fmla="*/ 4895118 w 5009987"/>
                <a:gd name="connsiteY10" fmla="*/ 1781166 h 3440182"/>
                <a:gd name="connsiteX11" fmla="*/ 4918365 w 5009987"/>
                <a:gd name="connsiteY11" fmla="*/ 1778431 h 3440182"/>
                <a:gd name="connsiteX12" fmla="*/ 4900588 w 5009987"/>
                <a:gd name="connsiteY12" fmla="*/ 1768858 h 3440182"/>
                <a:gd name="connsiteX13" fmla="*/ 4629823 w 5009987"/>
                <a:gd name="connsiteY13" fmla="*/ 1636211 h 3440182"/>
                <a:gd name="connsiteX14" fmla="*/ 4382306 w 5009987"/>
                <a:gd name="connsiteY14" fmla="*/ 1451599 h 3440182"/>
                <a:gd name="connsiteX15" fmla="*/ 4375469 w 5009987"/>
                <a:gd name="connsiteY15" fmla="*/ 1437240 h 3440182"/>
                <a:gd name="connsiteX16" fmla="*/ 4727599 w 5009987"/>
                <a:gd name="connsiteY16" fmla="*/ 1437240 h 3440182"/>
                <a:gd name="connsiteX17" fmla="*/ 4713240 w 5009987"/>
                <a:gd name="connsiteY17" fmla="*/ 1426300 h 3440182"/>
                <a:gd name="connsiteX18" fmla="*/ 4525209 w 5009987"/>
                <a:gd name="connsiteY18" fmla="*/ 1334678 h 3440182"/>
                <a:gd name="connsiteX19" fmla="*/ 4252394 w 5009987"/>
                <a:gd name="connsiteY19" fmla="*/ 1112459 h 3440182"/>
                <a:gd name="connsiteX20" fmla="*/ 4244189 w 5009987"/>
                <a:gd name="connsiteY20" fmla="*/ 1097417 h 3440182"/>
                <a:gd name="connsiteX21" fmla="*/ 4260599 w 5009987"/>
                <a:gd name="connsiteY21" fmla="*/ 1094682 h 3440182"/>
                <a:gd name="connsiteX22" fmla="*/ 4508800 w 5009987"/>
                <a:gd name="connsiteY22" fmla="*/ 1094682 h 3440182"/>
                <a:gd name="connsiteX23" fmla="*/ 4527261 w 5009987"/>
                <a:gd name="connsiteY23" fmla="*/ 1093998 h 3440182"/>
                <a:gd name="connsiteX24" fmla="*/ 4419228 w 5009987"/>
                <a:gd name="connsiteY24" fmla="*/ 1037247 h 3440182"/>
                <a:gd name="connsiteX25" fmla="*/ 4204532 w 5009987"/>
                <a:gd name="connsiteY25" fmla="*/ 878617 h 3440182"/>
                <a:gd name="connsiteX26" fmla="*/ 4055474 w 5009987"/>
                <a:gd name="connsiteY26" fmla="*/ 635886 h 3440182"/>
                <a:gd name="connsiteX27" fmla="*/ 4045218 w 5009987"/>
                <a:gd name="connsiteY27" fmla="*/ 619476 h 3440182"/>
                <a:gd name="connsiteX28" fmla="*/ 4034962 w 5009987"/>
                <a:gd name="connsiteY28" fmla="*/ 635886 h 3440182"/>
                <a:gd name="connsiteX29" fmla="*/ 3918724 w 5009987"/>
                <a:gd name="connsiteY29" fmla="*/ 836225 h 3440182"/>
                <a:gd name="connsiteX30" fmla="*/ 3695139 w 5009987"/>
                <a:gd name="connsiteY30" fmla="*/ 1024939 h 3440182"/>
                <a:gd name="connsiteX31" fmla="*/ 3573431 w 5009987"/>
                <a:gd name="connsiteY31" fmla="*/ 1084426 h 3440182"/>
                <a:gd name="connsiteX32" fmla="*/ 3563859 w 5009987"/>
                <a:gd name="connsiteY32" fmla="*/ 1093998 h 3440182"/>
                <a:gd name="connsiteX33" fmla="*/ 3578217 w 5009987"/>
                <a:gd name="connsiteY33" fmla="*/ 1093998 h 3440182"/>
                <a:gd name="connsiteX34" fmla="*/ 3829837 w 5009987"/>
                <a:gd name="connsiteY34" fmla="*/ 1093998 h 3440182"/>
                <a:gd name="connsiteX35" fmla="*/ 3846247 w 5009987"/>
                <a:gd name="connsiteY35" fmla="*/ 1097417 h 3440182"/>
                <a:gd name="connsiteX36" fmla="*/ 3838042 w 5009987"/>
                <a:gd name="connsiteY36" fmla="*/ 1112459 h 3440182"/>
                <a:gd name="connsiteX37" fmla="*/ 3773086 w 5009987"/>
                <a:gd name="connsiteY37" fmla="*/ 1188356 h 3440182"/>
                <a:gd name="connsiteX38" fmla="*/ 3740949 w 5009987"/>
                <a:gd name="connsiteY38" fmla="*/ 1193825 h 3440182"/>
                <a:gd name="connsiteX39" fmla="*/ 3466766 w 5009987"/>
                <a:gd name="connsiteY39" fmla="*/ 1059127 h 3440182"/>
                <a:gd name="connsiteX40" fmla="*/ 3212412 w 5009987"/>
                <a:gd name="connsiteY40" fmla="*/ 869045 h 3440182"/>
                <a:gd name="connsiteX41" fmla="*/ 3205574 w 5009987"/>
                <a:gd name="connsiteY41" fmla="*/ 854002 h 3440182"/>
                <a:gd name="connsiteX42" fmla="*/ 3572747 w 5009987"/>
                <a:gd name="connsiteY42" fmla="*/ 854002 h 3440182"/>
                <a:gd name="connsiteX43" fmla="*/ 3563859 w 5009987"/>
                <a:gd name="connsiteY43" fmla="*/ 845797 h 3440182"/>
                <a:gd name="connsiteX44" fmla="*/ 3398391 w 5009987"/>
                <a:gd name="connsiteY44" fmla="*/ 765115 h 3440182"/>
                <a:gd name="connsiteX45" fmla="*/ 3076346 w 5009987"/>
                <a:gd name="connsiteY45" fmla="*/ 514863 h 3440182"/>
                <a:gd name="connsiteX46" fmla="*/ 3068141 w 5009987"/>
                <a:gd name="connsiteY46" fmla="*/ 499820 h 3440182"/>
                <a:gd name="connsiteX47" fmla="*/ 3084551 w 5009987"/>
                <a:gd name="connsiteY47" fmla="*/ 497085 h 3440182"/>
                <a:gd name="connsiteX48" fmla="*/ 3347110 w 5009987"/>
                <a:gd name="connsiteY48" fmla="*/ 497085 h 3440182"/>
                <a:gd name="connsiteX49" fmla="*/ 3366939 w 5009987"/>
                <a:gd name="connsiteY49" fmla="*/ 493667 h 3440182"/>
                <a:gd name="connsiteX50" fmla="*/ 3198737 w 5009987"/>
                <a:gd name="connsiteY50" fmla="*/ 410933 h 3440182"/>
                <a:gd name="connsiteX51" fmla="*/ 3054466 w 5009987"/>
                <a:gd name="connsiteY51" fmla="*/ 302217 h 3440182"/>
                <a:gd name="connsiteX52" fmla="*/ 2871905 w 5009987"/>
                <a:gd name="connsiteY52" fmla="*/ 17778 h 3440182"/>
                <a:gd name="connsiteX53" fmla="*/ 2860281 w 5009987"/>
                <a:gd name="connsiteY53" fmla="*/ 0 h 3440182"/>
                <a:gd name="connsiteX54" fmla="*/ 2852076 w 5009987"/>
                <a:gd name="connsiteY54" fmla="*/ 17094 h 3440182"/>
                <a:gd name="connsiteX55" fmla="*/ 2720796 w 5009987"/>
                <a:gd name="connsiteY55" fmla="*/ 239996 h 3440182"/>
                <a:gd name="connsiteX56" fmla="*/ 2537552 w 5009987"/>
                <a:gd name="connsiteY56" fmla="*/ 404096 h 3440182"/>
                <a:gd name="connsiteX57" fmla="*/ 2369350 w 5009987"/>
                <a:gd name="connsiteY57" fmla="*/ 486829 h 3440182"/>
                <a:gd name="connsiteX58" fmla="*/ 2357042 w 5009987"/>
                <a:gd name="connsiteY58" fmla="*/ 497769 h 3440182"/>
                <a:gd name="connsiteX59" fmla="*/ 2659259 w 5009987"/>
                <a:gd name="connsiteY59" fmla="*/ 497769 h 3440182"/>
                <a:gd name="connsiteX60" fmla="*/ 2409691 w 5009987"/>
                <a:gd name="connsiteY60" fmla="*/ 722039 h 3440182"/>
                <a:gd name="connsiteX61" fmla="*/ 2166276 w 5009987"/>
                <a:gd name="connsiteY61" fmla="*/ 841695 h 3440182"/>
                <a:gd name="connsiteX62" fmla="*/ 2148499 w 5009987"/>
                <a:gd name="connsiteY62" fmla="*/ 854686 h 3440182"/>
                <a:gd name="connsiteX63" fmla="*/ 2521142 w 5009987"/>
                <a:gd name="connsiteY63" fmla="*/ 854686 h 3440182"/>
                <a:gd name="connsiteX64" fmla="*/ 2516356 w 5009987"/>
                <a:gd name="connsiteY64" fmla="*/ 862891 h 3440182"/>
                <a:gd name="connsiteX65" fmla="*/ 2282513 w 5009987"/>
                <a:gd name="connsiteY65" fmla="*/ 1045452 h 3440182"/>
                <a:gd name="connsiteX66" fmla="*/ 1968673 w 5009987"/>
                <a:gd name="connsiteY66" fmla="*/ 1199979 h 3440182"/>
                <a:gd name="connsiteX67" fmla="*/ 1954314 w 5009987"/>
                <a:gd name="connsiteY67" fmla="*/ 1209552 h 3440182"/>
                <a:gd name="connsiteX68" fmla="*/ 1975510 w 5009987"/>
                <a:gd name="connsiteY68" fmla="*/ 1211603 h 3440182"/>
                <a:gd name="connsiteX69" fmla="*/ 2675669 w 5009987"/>
                <a:gd name="connsiteY69" fmla="*/ 1211603 h 3440182"/>
                <a:gd name="connsiteX70" fmla="*/ 2699600 w 5009987"/>
                <a:gd name="connsiteY70" fmla="*/ 1234167 h 3440182"/>
                <a:gd name="connsiteX71" fmla="*/ 2698917 w 5009987"/>
                <a:gd name="connsiteY71" fmla="*/ 1648518 h 3440182"/>
                <a:gd name="connsiteX72" fmla="*/ 2678404 w 5009987"/>
                <a:gd name="connsiteY72" fmla="*/ 1661510 h 3440182"/>
                <a:gd name="connsiteX73" fmla="*/ 2109525 w 5009987"/>
                <a:gd name="connsiteY73" fmla="*/ 1394848 h 3440182"/>
                <a:gd name="connsiteX74" fmla="*/ 1494151 w 5009987"/>
                <a:gd name="connsiteY74" fmla="*/ 1084426 h 3440182"/>
                <a:gd name="connsiteX75" fmla="*/ 1472955 w 5009987"/>
                <a:gd name="connsiteY75" fmla="*/ 1076221 h 3440182"/>
                <a:gd name="connsiteX76" fmla="*/ 1472271 w 5009987"/>
                <a:gd name="connsiteY76" fmla="*/ 1098784 h 3440182"/>
                <a:gd name="connsiteX77" fmla="*/ 1396375 w 5009987"/>
                <a:gd name="connsiteY77" fmla="*/ 1291601 h 3440182"/>
                <a:gd name="connsiteX78" fmla="*/ 1024416 w 5009987"/>
                <a:gd name="connsiteY78" fmla="*/ 1956889 h 3440182"/>
                <a:gd name="connsiteX79" fmla="*/ 370752 w 5009987"/>
                <a:gd name="connsiteY79" fmla="*/ 2844395 h 3440182"/>
                <a:gd name="connsiteX80" fmla="*/ 61014 w 5009987"/>
                <a:gd name="connsiteY80" fmla="*/ 3185586 h 3440182"/>
                <a:gd name="connsiteX81" fmla="*/ 2525244 w 5009987"/>
                <a:gd name="connsiteY81" fmla="*/ 3236867 h 3440182"/>
                <a:gd name="connsiteX82" fmla="*/ 2986775 w 5009987"/>
                <a:gd name="connsiteY82" fmla="*/ 3209517 h 3440182"/>
                <a:gd name="connsiteX83" fmla="*/ 3534458 w 5009987"/>
                <a:gd name="connsiteY83" fmla="*/ 3215671 h 3440182"/>
                <a:gd name="connsiteX84" fmla="*/ 3986416 w 5009987"/>
                <a:gd name="connsiteY84" fmla="*/ 3253277 h 3440182"/>
                <a:gd name="connsiteX85" fmla="*/ 4465040 w 5009987"/>
                <a:gd name="connsiteY85" fmla="*/ 3323019 h 3440182"/>
                <a:gd name="connsiteX86" fmla="*/ 4998364 w 5009987"/>
                <a:gd name="connsiteY86" fmla="*/ 3439257 h 3440182"/>
                <a:gd name="connsiteX87" fmla="*/ 5009303 w 5009987"/>
                <a:gd name="connsiteY87" fmla="*/ 3435154 h 3440182"/>
                <a:gd name="connsiteX88" fmla="*/ 5009303 w 5009987"/>
                <a:gd name="connsiteY88" fmla="*/ 3411223 h 3440182"/>
                <a:gd name="connsiteX89" fmla="*/ 3891374 w 5009987"/>
                <a:gd name="connsiteY89" fmla="*/ 2110049 h 3440182"/>
                <a:gd name="connsiteX90" fmla="*/ 3870862 w 5009987"/>
                <a:gd name="connsiteY90" fmla="*/ 2125091 h 3440182"/>
                <a:gd name="connsiteX91" fmla="*/ 3000450 w 5009987"/>
                <a:gd name="connsiteY91" fmla="*/ 1802362 h 3440182"/>
                <a:gd name="connsiteX92" fmla="*/ 2980621 w 5009987"/>
                <a:gd name="connsiteY92" fmla="*/ 1772277 h 3440182"/>
                <a:gd name="connsiteX93" fmla="*/ 2980621 w 5009987"/>
                <a:gd name="connsiteY93" fmla="*/ 1236218 h 3440182"/>
                <a:gd name="connsiteX94" fmla="*/ 3000450 w 5009987"/>
                <a:gd name="connsiteY94" fmla="*/ 1213654 h 3440182"/>
                <a:gd name="connsiteX95" fmla="*/ 3732745 w 5009987"/>
                <a:gd name="connsiteY95" fmla="*/ 1214338 h 3440182"/>
                <a:gd name="connsiteX96" fmla="*/ 3746420 w 5009987"/>
                <a:gd name="connsiteY96" fmla="*/ 1215022 h 3440182"/>
                <a:gd name="connsiteX97" fmla="*/ 3706762 w 5009987"/>
                <a:gd name="connsiteY97" fmla="*/ 1251944 h 3440182"/>
                <a:gd name="connsiteX98" fmla="*/ 3606251 w 5009987"/>
                <a:gd name="connsiteY98" fmla="*/ 1316216 h 3440182"/>
                <a:gd name="connsiteX99" fmla="*/ 3381981 w 5009987"/>
                <a:gd name="connsiteY99" fmla="*/ 1426300 h 3440182"/>
                <a:gd name="connsiteX100" fmla="*/ 3365572 w 5009987"/>
                <a:gd name="connsiteY100" fmla="*/ 1438607 h 3440182"/>
                <a:gd name="connsiteX101" fmla="*/ 3718386 w 5009987"/>
                <a:gd name="connsiteY101" fmla="*/ 1438607 h 3440182"/>
                <a:gd name="connsiteX102" fmla="*/ 3720437 w 5009987"/>
                <a:gd name="connsiteY102" fmla="*/ 1442710 h 3440182"/>
                <a:gd name="connsiteX103" fmla="*/ 3643857 w 5009987"/>
                <a:gd name="connsiteY103" fmla="*/ 1518606 h 3440182"/>
                <a:gd name="connsiteX104" fmla="*/ 3468818 w 5009987"/>
                <a:gd name="connsiteY104" fmla="*/ 1634160 h 3440182"/>
                <a:gd name="connsiteX105" fmla="*/ 3191216 w 5009987"/>
                <a:gd name="connsiteY105" fmla="*/ 1770226 h 3440182"/>
                <a:gd name="connsiteX106" fmla="*/ 3176173 w 5009987"/>
                <a:gd name="connsiteY106" fmla="*/ 1781849 h 3440182"/>
                <a:gd name="connsiteX107" fmla="*/ 3196686 w 5009987"/>
                <a:gd name="connsiteY107" fmla="*/ 1781849 h 3440182"/>
                <a:gd name="connsiteX108" fmla="*/ 3864708 w 5009987"/>
                <a:gd name="connsiteY108" fmla="*/ 1781849 h 3440182"/>
                <a:gd name="connsiteX109" fmla="*/ 3891374 w 5009987"/>
                <a:gd name="connsiteY109" fmla="*/ 1807832 h 3440182"/>
                <a:gd name="connsiteX110" fmla="*/ 3891374 w 5009987"/>
                <a:gd name="connsiteY110" fmla="*/ 2110049 h 3440182"/>
                <a:gd name="connsiteX0" fmla="*/ 5009303 w 5009987"/>
                <a:gd name="connsiteY0" fmla="*/ 3411223 h 3440182"/>
                <a:gd name="connsiteX1" fmla="*/ 5009987 w 5009987"/>
                <a:gd name="connsiteY1" fmla="*/ 3175329 h 3440182"/>
                <a:gd name="connsiteX2" fmla="*/ 4984005 w 5009987"/>
                <a:gd name="connsiteY2" fmla="*/ 3142509 h 3440182"/>
                <a:gd name="connsiteX3" fmla="*/ 4698198 w 5009987"/>
                <a:gd name="connsiteY3" fmla="*/ 3078921 h 3440182"/>
                <a:gd name="connsiteX4" fmla="*/ 4670848 w 5009987"/>
                <a:gd name="connsiteY4" fmla="*/ 3063878 h 3440182"/>
                <a:gd name="connsiteX5" fmla="*/ 4434271 w 5009987"/>
                <a:gd name="connsiteY5" fmla="*/ 2750721 h 3440182"/>
                <a:gd name="connsiteX6" fmla="*/ 4165558 w 5009987"/>
                <a:gd name="connsiteY6" fmla="*/ 2218765 h 3440182"/>
                <a:gd name="connsiteX7" fmla="*/ 4158036 w 5009987"/>
                <a:gd name="connsiteY7" fmla="*/ 2180475 h 3440182"/>
                <a:gd name="connsiteX8" fmla="*/ 4158036 w 5009987"/>
                <a:gd name="connsiteY8" fmla="*/ 1807148 h 3440182"/>
                <a:gd name="connsiteX9" fmla="*/ 4184703 w 5009987"/>
                <a:gd name="connsiteY9" fmla="*/ 1781166 h 3440182"/>
                <a:gd name="connsiteX10" fmla="*/ 4895118 w 5009987"/>
                <a:gd name="connsiteY10" fmla="*/ 1781166 h 3440182"/>
                <a:gd name="connsiteX11" fmla="*/ 4918365 w 5009987"/>
                <a:gd name="connsiteY11" fmla="*/ 1778431 h 3440182"/>
                <a:gd name="connsiteX12" fmla="*/ 4900588 w 5009987"/>
                <a:gd name="connsiteY12" fmla="*/ 1768858 h 3440182"/>
                <a:gd name="connsiteX13" fmla="*/ 4629823 w 5009987"/>
                <a:gd name="connsiteY13" fmla="*/ 1636211 h 3440182"/>
                <a:gd name="connsiteX14" fmla="*/ 4382306 w 5009987"/>
                <a:gd name="connsiteY14" fmla="*/ 1451599 h 3440182"/>
                <a:gd name="connsiteX15" fmla="*/ 4375469 w 5009987"/>
                <a:gd name="connsiteY15" fmla="*/ 1437240 h 3440182"/>
                <a:gd name="connsiteX16" fmla="*/ 4727599 w 5009987"/>
                <a:gd name="connsiteY16" fmla="*/ 1437240 h 3440182"/>
                <a:gd name="connsiteX17" fmla="*/ 4713240 w 5009987"/>
                <a:gd name="connsiteY17" fmla="*/ 1426300 h 3440182"/>
                <a:gd name="connsiteX18" fmla="*/ 4525209 w 5009987"/>
                <a:gd name="connsiteY18" fmla="*/ 1334678 h 3440182"/>
                <a:gd name="connsiteX19" fmla="*/ 4252394 w 5009987"/>
                <a:gd name="connsiteY19" fmla="*/ 1112459 h 3440182"/>
                <a:gd name="connsiteX20" fmla="*/ 4244189 w 5009987"/>
                <a:gd name="connsiteY20" fmla="*/ 1097417 h 3440182"/>
                <a:gd name="connsiteX21" fmla="*/ 4260599 w 5009987"/>
                <a:gd name="connsiteY21" fmla="*/ 1094682 h 3440182"/>
                <a:gd name="connsiteX22" fmla="*/ 4508800 w 5009987"/>
                <a:gd name="connsiteY22" fmla="*/ 1094682 h 3440182"/>
                <a:gd name="connsiteX23" fmla="*/ 4527261 w 5009987"/>
                <a:gd name="connsiteY23" fmla="*/ 1093998 h 3440182"/>
                <a:gd name="connsiteX24" fmla="*/ 4419228 w 5009987"/>
                <a:gd name="connsiteY24" fmla="*/ 1037247 h 3440182"/>
                <a:gd name="connsiteX25" fmla="*/ 4204532 w 5009987"/>
                <a:gd name="connsiteY25" fmla="*/ 878617 h 3440182"/>
                <a:gd name="connsiteX26" fmla="*/ 4055474 w 5009987"/>
                <a:gd name="connsiteY26" fmla="*/ 635886 h 3440182"/>
                <a:gd name="connsiteX27" fmla="*/ 4045218 w 5009987"/>
                <a:gd name="connsiteY27" fmla="*/ 619476 h 3440182"/>
                <a:gd name="connsiteX28" fmla="*/ 4034962 w 5009987"/>
                <a:gd name="connsiteY28" fmla="*/ 635886 h 3440182"/>
                <a:gd name="connsiteX29" fmla="*/ 3918724 w 5009987"/>
                <a:gd name="connsiteY29" fmla="*/ 836225 h 3440182"/>
                <a:gd name="connsiteX30" fmla="*/ 3695139 w 5009987"/>
                <a:gd name="connsiteY30" fmla="*/ 1024939 h 3440182"/>
                <a:gd name="connsiteX31" fmla="*/ 3573431 w 5009987"/>
                <a:gd name="connsiteY31" fmla="*/ 1084426 h 3440182"/>
                <a:gd name="connsiteX32" fmla="*/ 3563859 w 5009987"/>
                <a:gd name="connsiteY32" fmla="*/ 1093998 h 3440182"/>
                <a:gd name="connsiteX33" fmla="*/ 3578217 w 5009987"/>
                <a:gd name="connsiteY33" fmla="*/ 1093998 h 3440182"/>
                <a:gd name="connsiteX34" fmla="*/ 3829837 w 5009987"/>
                <a:gd name="connsiteY34" fmla="*/ 1093998 h 3440182"/>
                <a:gd name="connsiteX35" fmla="*/ 3846247 w 5009987"/>
                <a:gd name="connsiteY35" fmla="*/ 1097417 h 3440182"/>
                <a:gd name="connsiteX36" fmla="*/ 3838042 w 5009987"/>
                <a:gd name="connsiteY36" fmla="*/ 1112459 h 3440182"/>
                <a:gd name="connsiteX37" fmla="*/ 3773086 w 5009987"/>
                <a:gd name="connsiteY37" fmla="*/ 1188356 h 3440182"/>
                <a:gd name="connsiteX38" fmla="*/ 3740949 w 5009987"/>
                <a:gd name="connsiteY38" fmla="*/ 1193825 h 3440182"/>
                <a:gd name="connsiteX39" fmla="*/ 3466766 w 5009987"/>
                <a:gd name="connsiteY39" fmla="*/ 1059127 h 3440182"/>
                <a:gd name="connsiteX40" fmla="*/ 3212412 w 5009987"/>
                <a:gd name="connsiteY40" fmla="*/ 869045 h 3440182"/>
                <a:gd name="connsiteX41" fmla="*/ 3205574 w 5009987"/>
                <a:gd name="connsiteY41" fmla="*/ 854002 h 3440182"/>
                <a:gd name="connsiteX42" fmla="*/ 3572747 w 5009987"/>
                <a:gd name="connsiteY42" fmla="*/ 854002 h 3440182"/>
                <a:gd name="connsiteX43" fmla="*/ 3563859 w 5009987"/>
                <a:gd name="connsiteY43" fmla="*/ 845797 h 3440182"/>
                <a:gd name="connsiteX44" fmla="*/ 3398391 w 5009987"/>
                <a:gd name="connsiteY44" fmla="*/ 765115 h 3440182"/>
                <a:gd name="connsiteX45" fmla="*/ 3076346 w 5009987"/>
                <a:gd name="connsiteY45" fmla="*/ 514863 h 3440182"/>
                <a:gd name="connsiteX46" fmla="*/ 3068141 w 5009987"/>
                <a:gd name="connsiteY46" fmla="*/ 499820 h 3440182"/>
                <a:gd name="connsiteX47" fmla="*/ 3084551 w 5009987"/>
                <a:gd name="connsiteY47" fmla="*/ 497085 h 3440182"/>
                <a:gd name="connsiteX48" fmla="*/ 3347110 w 5009987"/>
                <a:gd name="connsiteY48" fmla="*/ 497085 h 3440182"/>
                <a:gd name="connsiteX49" fmla="*/ 3366939 w 5009987"/>
                <a:gd name="connsiteY49" fmla="*/ 493667 h 3440182"/>
                <a:gd name="connsiteX50" fmla="*/ 3198737 w 5009987"/>
                <a:gd name="connsiteY50" fmla="*/ 410933 h 3440182"/>
                <a:gd name="connsiteX51" fmla="*/ 3054466 w 5009987"/>
                <a:gd name="connsiteY51" fmla="*/ 302217 h 3440182"/>
                <a:gd name="connsiteX52" fmla="*/ 2871905 w 5009987"/>
                <a:gd name="connsiteY52" fmla="*/ 17778 h 3440182"/>
                <a:gd name="connsiteX53" fmla="*/ 2860281 w 5009987"/>
                <a:gd name="connsiteY53" fmla="*/ 0 h 3440182"/>
                <a:gd name="connsiteX54" fmla="*/ 2852076 w 5009987"/>
                <a:gd name="connsiteY54" fmla="*/ 17094 h 3440182"/>
                <a:gd name="connsiteX55" fmla="*/ 2720796 w 5009987"/>
                <a:gd name="connsiteY55" fmla="*/ 239996 h 3440182"/>
                <a:gd name="connsiteX56" fmla="*/ 2537552 w 5009987"/>
                <a:gd name="connsiteY56" fmla="*/ 404096 h 3440182"/>
                <a:gd name="connsiteX57" fmla="*/ 2369350 w 5009987"/>
                <a:gd name="connsiteY57" fmla="*/ 486829 h 3440182"/>
                <a:gd name="connsiteX58" fmla="*/ 2357042 w 5009987"/>
                <a:gd name="connsiteY58" fmla="*/ 497769 h 3440182"/>
                <a:gd name="connsiteX59" fmla="*/ 2659259 w 5009987"/>
                <a:gd name="connsiteY59" fmla="*/ 497769 h 3440182"/>
                <a:gd name="connsiteX60" fmla="*/ 2409691 w 5009987"/>
                <a:gd name="connsiteY60" fmla="*/ 722039 h 3440182"/>
                <a:gd name="connsiteX61" fmla="*/ 2166276 w 5009987"/>
                <a:gd name="connsiteY61" fmla="*/ 841695 h 3440182"/>
                <a:gd name="connsiteX62" fmla="*/ 2148499 w 5009987"/>
                <a:gd name="connsiteY62" fmla="*/ 854686 h 3440182"/>
                <a:gd name="connsiteX63" fmla="*/ 2521142 w 5009987"/>
                <a:gd name="connsiteY63" fmla="*/ 854686 h 3440182"/>
                <a:gd name="connsiteX64" fmla="*/ 2516356 w 5009987"/>
                <a:gd name="connsiteY64" fmla="*/ 862891 h 3440182"/>
                <a:gd name="connsiteX65" fmla="*/ 2282513 w 5009987"/>
                <a:gd name="connsiteY65" fmla="*/ 1045452 h 3440182"/>
                <a:gd name="connsiteX66" fmla="*/ 1968673 w 5009987"/>
                <a:gd name="connsiteY66" fmla="*/ 1199979 h 3440182"/>
                <a:gd name="connsiteX67" fmla="*/ 1954314 w 5009987"/>
                <a:gd name="connsiteY67" fmla="*/ 1209552 h 3440182"/>
                <a:gd name="connsiteX68" fmla="*/ 1975510 w 5009987"/>
                <a:gd name="connsiteY68" fmla="*/ 1211603 h 3440182"/>
                <a:gd name="connsiteX69" fmla="*/ 2675669 w 5009987"/>
                <a:gd name="connsiteY69" fmla="*/ 1211603 h 3440182"/>
                <a:gd name="connsiteX70" fmla="*/ 2699600 w 5009987"/>
                <a:gd name="connsiteY70" fmla="*/ 1234167 h 3440182"/>
                <a:gd name="connsiteX71" fmla="*/ 2698917 w 5009987"/>
                <a:gd name="connsiteY71" fmla="*/ 1648518 h 3440182"/>
                <a:gd name="connsiteX72" fmla="*/ 2678404 w 5009987"/>
                <a:gd name="connsiteY72" fmla="*/ 1661510 h 3440182"/>
                <a:gd name="connsiteX73" fmla="*/ 2109525 w 5009987"/>
                <a:gd name="connsiteY73" fmla="*/ 1394848 h 3440182"/>
                <a:gd name="connsiteX74" fmla="*/ 1494151 w 5009987"/>
                <a:gd name="connsiteY74" fmla="*/ 1084426 h 3440182"/>
                <a:gd name="connsiteX75" fmla="*/ 1472955 w 5009987"/>
                <a:gd name="connsiteY75" fmla="*/ 1076221 h 3440182"/>
                <a:gd name="connsiteX76" fmla="*/ 1472271 w 5009987"/>
                <a:gd name="connsiteY76" fmla="*/ 1098784 h 3440182"/>
                <a:gd name="connsiteX77" fmla="*/ 1396375 w 5009987"/>
                <a:gd name="connsiteY77" fmla="*/ 1291601 h 3440182"/>
                <a:gd name="connsiteX78" fmla="*/ 1024416 w 5009987"/>
                <a:gd name="connsiteY78" fmla="*/ 1956889 h 3440182"/>
                <a:gd name="connsiteX79" fmla="*/ 370752 w 5009987"/>
                <a:gd name="connsiteY79" fmla="*/ 2844395 h 3440182"/>
                <a:gd name="connsiteX80" fmla="*/ 61014 w 5009987"/>
                <a:gd name="connsiteY80" fmla="*/ 3185586 h 3440182"/>
                <a:gd name="connsiteX81" fmla="*/ 2525244 w 5009987"/>
                <a:gd name="connsiteY81" fmla="*/ 3236867 h 3440182"/>
                <a:gd name="connsiteX82" fmla="*/ 2986775 w 5009987"/>
                <a:gd name="connsiteY82" fmla="*/ 3209517 h 3440182"/>
                <a:gd name="connsiteX83" fmla="*/ 3534458 w 5009987"/>
                <a:gd name="connsiteY83" fmla="*/ 3215671 h 3440182"/>
                <a:gd name="connsiteX84" fmla="*/ 3986416 w 5009987"/>
                <a:gd name="connsiteY84" fmla="*/ 3253277 h 3440182"/>
                <a:gd name="connsiteX85" fmla="*/ 4465040 w 5009987"/>
                <a:gd name="connsiteY85" fmla="*/ 3323019 h 3440182"/>
                <a:gd name="connsiteX86" fmla="*/ 4998364 w 5009987"/>
                <a:gd name="connsiteY86" fmla="*/ 3439257 h 3440182"/>
                <a:gd name="connsiteX87" fmla="*/ 5009303 w 5009987"/>
                <a:gd name="connsiteY87" fmla="*/ 3435154 h 3440182"/>
                <a:gd name="connsiteX88" fmla="*/ 5009303 w 5009987"/>
                <a:gd name="connsiteY88" fmla="*/ 3411223 h 3440182"/>
                <a:gd name="connsiteX89" fmla="*/ 3891374 w 5009987"/>
                <a:gd name="connsiteY89" fmla="*/ 2110049 h 3440182"/>
                <a:gd name="connsiteX90" fmla="*/ 3870862 w 5009987"/>
                <a:gd name="connsiteY90" fmla="*/ 2125091 h 3440182"/>
                <a:gd name="connsiteX91" fmla="*/ 3000450 w 5009987"/>
                <a:gd name="connsiteY91" fmla="*/ 1802362 h 3440182"/>
                <a:gd name="connsiteX92" fmla="*/ 2980621 w 5009987"/>
                <a:gd name="connsiteY92" fmla="*/ 1772277 h 3440182"/>
                <a:gd name="connsiteX93" fmla="*/ 2980621 w 5009987"/>
                <a:gd name="connsiteY93" fmla="*/ 1236218 h 3440182"/>
                <a:gd name="connsiteX94" fmla="*/ 3000450 w 5009987"/>
                <a:gd name="connsiteY94" fmla="*/ 1213654 h 3440182"/>
                <a:gd name="connsiteX95" fmla="*/ 3732745 w 5009987"/>
                <a:gd name="connsiteY95" fmla="*/ 1214338 h 3440182"/>
                <a:gd name="connsiteX96" fmla="*/ 3746420 w 5009987"/>
                <a:gd name="connsiteY96" fmla="*/ 1215022 h 3440182"/>
                <a:gd name="connsiteX97" fmla="*/ 3706762 w 5009987"/>
                <a:gd name="connsiteY97" fmla="*/ 1251944 h 3440182"/>
                <a:gd name="connsiteX98" fmla="*/ 3606251 w 5009987"/>
                <a:gd name="connsiteY98" fmla="*/ 1316216 h 3440182"/>
                <a:gd name="connsiteX99" fmla="*/ 3381981 w 5009987"/>
                <a:gd name="connsiteY99" fmla="*/ 1426300 h 3440182"/>
                <a:gd name="connsiteX100" fmla="*/ 3365572 w 5009987"/>
                <a:gd name="connsiteY100" fmla="*/ 1438607 h 3440182"/>
                <a:gd name="connsiteX101" fmla="*/ 3718386 w 5009987"/>
                <a:gd name="connsiteY101" fmla="*/ 1438607 h 3440182"/>
                <a:gd name="connsiteX102" fmla="*/ 3720437 w 5009987"/>
                <a:gd name="connsiteY102" fmla="*/ 1442710 h 3440182"/>
                <a:gd name="connsiteX103" fmla="*/ 3643857 w 5009987"/>
                <a:gd name="connsiteY103" fmla="*/ 1518606 h 3440182"/>
                <a:gd name="connsiteX104" fmla="*/ 3468818 w 5009987"/>
                <a:gd name="connsiteY104" fmla="*/ 1634160 h 3440182"/>
                <a:gd name="connsiteX105" fmla="*/ 3191216 w 5009987"/>
                <a:gd name="connsiteY105" fmla="*/ 1770226 h 3440182"/>
                <a:gd name="connsiteX106" fmla="*/ 3176173 w 5009987"/>
                <a:gd name="connsiteY106" fmla="*/ 1781849 h 3440182"/>
                <a:gd name="connsiteX107" fmla="*/ 3196686 w 5009987"/>
                <a:gd name="connsiteY107" fmla="*/ 1781849 h 3440182"/>
                <a:gd name="connsiteX108" fmla="*/ 3864708 w 5009987"/>
                <a:gd name="connsiteY108" fmla="*/ 1781849 h 3440182"/>
                <a:gd name="connsiteX109" fmla="*/ 3891374 w 5009987"/>
                <a:gd name="connsiteY109" fmla="*/ 1807832 h 3440182"/>
                <a:gd name="connsiteX110" fmla="*/ 3891374 w 5009987"/>
                <a:gd name="connsiteY110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2464230 w 4948973"/>
                <a:gd name="connsiteY81" fmla="*/ 3236867 h 3440182"/>
                <a:gd name="connsiteX82" fmla="*/ 2925761 w 4948973"/>
                <a:gd name="connsiteY82" fmla="*/ 3209517 h 3440182"/>
                <a:gd name="connsiteX83" fmla="*/ 3473444 w 4948973"/>
                <a:gd name="connsiteY83" fmla="*/ 3215671 h 3440182"/>
                <a:gd name="connsiteX84" fmla="*/ 3925402 w 4948973"/>
                <a:gd name="connsiteY84" fmla="*/ 3253277 h 3440182"/>
                <a:gd name="connsiteX85" fmla="*/ 4404026 w 4948973"/>
                <a:gd name="connsiteY85" fmla="*/ 3323019 h 3440182"/>
                <a:gd name="connsiteX86" fmla="*/ 4937350 w 4948973"/>
                <a:gd name="connsiteY86" fmla="*/ 3439257 h 3440182"/>
                <a:gd name="connsiteX87" fmla="*/ 4948289 w 4948973"/>
                <a:gd name="connsiteY87" fmla="*/ 3435154 h 3440182"/>
                <a:gd name="connsiteX88" fmla="*/ 4948289 w 4948973"/>
                <a:gd name="connsiteY88" fmla="*/ 3411223 h 3440182"/>
                <a:gd name="connsiteX89" fmla="*/ 3830360 w 4948973"/>
                <a:gd name="connsiteY89" fmla="*/ 2110049 h 3440182"/>
                <a:gd name="connsiteX90" fmla="*/ 3809848 w 4948973"/>
                <a:gd name="connsiteY90" fmla="*/ 2125091 h 3440182"/>
                <a:gd name="connsiteX91" fmla="*/ 2939436 w 4948973"/>
                <a:gd name="connsiteY91" fmla="*/ 1802362 h 3440182"/>
                <a:gd name="connsiteX92" fmla="*/ 2919607 w 4948973"/>
                <a:gd name="connsiteY92" fmla="*/ 1772277 h 3440182"/>
                <a:gd name="connsiteX93" fmla="*/ 2919607 w 4948973"/>
                <a:gd name="connsiteY93" fmla="*/ 1236218 h 3440182"/>
                <a:gd name="connsiteX94" fmla="*/ 2939436 w 4948973"/>
                <a:gd name="connsiteY94" fmla="*/ 1213654 h 3440182"/>
                <a:gd name="connsiteX95" fmla="*/ 3671731 w 4948973"/>
                <a:gd name="connsiteY95" fmla="*/ 1214338 h 3440182"/>
                <a:gd name="connsiteX96" fmla="*/ 3685406 w 4948973"/>
                <a:gd name="connsiteY96" fmla="*/ 1215022 h 3440182"/>
                <a:gd name="connsiteX97" fmla="*/ 3645748 w 4948973"/>
                <a:gd name="connsiteY97" fmla="*/ 1251944 h 3440182"/>
                <a:gd name="connsiteX98" fmla="*/ 3545237 w 4948973"/>
                <a:gd name="connsiteY98" fmla="*/ 1316216 h 3440182"/>
                <a:gd name="connsiteX99" fmla="*/ 3320967 w 4948973"/>
                <a:gd name="connsiteY99" fmla="*/ 1426300 h 3440182"/>
                <a:gd name="connsiteX100" fmla="*/ 3304558 w 4948973"/>
                <a:gd name="connsiteY100" fmla="*/ 1438607 h 3440182"/>
                <a:gd name="connsiteX101" fmla="*/ 3657372 w 4948973"/>
                <a:gd name="connsiteY101" fmla="*/ 1438607 h 3440182"/>
                <a:gd name="connsiteX102" fmla="*/ 3659423 w 4948973"/>
                <a:gd name="connsiteY102" fmla="*/ 1442710 h 3440182"/>
                <a:gd name="connsiteX103" fmla="*/ 3582843 w 4948973"/>
                <a:gd name="connsiteY103" fmla="*/ 1518606 h 3440182"/>
                <a:gd name="connsiteX104" fmla="*/ 3407804 w 4948973"/>
                <a:gd name="connsiteY104" fmla="*/ 1634160 h 3440182"/>
                <a:gd name="connsiteX105" fmla="*/ 3130202 w 4948973"/>
                <a:gd name="connsiteY105" fmla="*/ 1770226 h 3440182"/>
                <a:gd name="connsiteX106" fmla="*/ 3115159 w 4948973"/>
                <a:gd name="connsiteY106" fmla="*/ 1781849 h 3440182"/>
                <a:gd name="connsiteX107" fmla="*/ 3135672 w 4948973"/>
                <a:gd name="connsiteY107" fmla="*/ 1781849 h 3440182"/>
                <a:gd name="connsiteX108" fmla="*/ 3803694 w 4948973"/>
                <a:gd name="connsiteY108" fmla="*/ 1781849 h 3440182"/>
                <a:gd name="connsiteX109" fmla="*/ 3830360 w 4948973"/>
                <a:gd name="connsiteY109" fmla="*/ 1807832 h 3440182"/>
                <a:gd name="connsiteX110" fmla="*/ 3830360 w 4948973"/>
                <a:gd name="connsiteY110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2925761 w 4948973"/>
                <a:gd name="connsiteY81" fmla="*/ 3209517 h 3440182"/>
                <a:gd name="connsiteX82" fmla="*/ 3473444 w 4948973"/>
                <a:gd name="connsiteY82" fmla="*/ 3215671 h 3440182"/>
                <a:gd name="connsiteX83" fmla="*/ 3925402 w 4948973"/>
                <a:gd name="connsiteY83" fmla="*/ 3253277 h 3440182"/>
                <a:gd name="connsiteX84" fmla="*/ 4404026 w 4948973"/>
                <a:gd name="connsiteY84" fmla="*/ 3323019 h 3440182"/>
                <a:gd name="connsiteX85" fmla="*/ 4937350 w 4948973"/>
                <a:gd name="connsiteY85" fmla="*/ 3439257 h 3440182"/>
                <a:gd name="connsiteX86" fmla="*/ 4948289 w 4948973"/>
                <a:gd name="connsiteY86" fmla="*/ 3435154 h 3440182"/>
                <a:gd name="connsiteX87" fmla="*/ 4948289 w 4948973"/>
                <a:gd name="connsiteY87" fmla="*/ 3411223 h 3440182"/>
                <a:gd name="connsiteX88" fmla="*/ 3830360 w 4948973"/>
                <a:gd name="connsiteY88" fmla="*/ 2110049 h 3440182"/>
                <a:gd name="connsiteX89" fmla="*/ 3809848 w 4948973"/>
                <a:gd name="connsiteY89" fmla="*/ 2125091 h 3440182"/>
                <a:gd name="connsiteX90" fmla="*/ 2939436 w 4948973"/>
                <a:gd name="connsiteY90" fmla="*/ 1802362 h 3440182"/>
                <a:gd name="connsiteX91" fmla="*/ 2919607 w 4948973"/>
                <a:gd name="connsiteY91" fmla="*/ 1772277 h 3440182"/>
                <a:gd name="connsiteX92" fmla="*/ 2919607 w 4948973"/>
                <a:gd name="connsiteY92" fmla="*/ 1236218 h 3440182"/>
                <a:gd name="connsiteX93" fmla="*/ 2939436 w 4948973"/>
                <a:gd name="connsiteY93" fmla="*/ 1213654 h 3440182"/>
                <a:gd name="connsiteX94" fmla="*/ 3671731 w 4948973"/>
                <a:gd name="connsiteY94" fmla="*/ 1214338 h 3440182"/>
                <a:gd name="connsiteX95" fmla="*/ 3685406 w 4948973"/>
                <a:gd name="connsiteY95" fmla="*/ 1215022 h 3440182"/>
                <a:gd name="connsiteX96" fmla="*/ 3645748 w 4948973"/>
                <a:gd name="connsiteY96" fmla="*/ 1251944 h 3440182"/>
                <a:gd name="connsiteX97" fmla="*/ 3545237 w 4948973"/>
                <a:gd name="connsiteY97" fmla="*/ 1316216 h 3440182"/>
                <a:gd name="connsiteX98" fmla="*/ 3320967 w 4948973"/>
                <a:gd name="connsiteY98" fmla="*/ 1426300 h 3440182"/>
                <a:gd name="connsiteX99" fmla="*/ 3304558 w 4948973"/>
                <a:gd name="connsiteY99" fmla="*/ 1438607 h 3440182"/>
                <a:gd name="connsiteX100" fmla="*/ 3657372 w 4948973"/>
                <a:gd name="connsiteY100" fmla="*/ 1438607 h 3440182"/>
                <a:gd name="connsiteX101" fmla="*/ 3659423 w 4948973"/>
                <a:gd name="connsiteY101" fmla="*/ 1442710 h 3440182"/>
                <a:gd name="connsiteX102" fmla="*/ 3582843 w 4948973"/>
                <a:gd name="connsiteY102" fmla="*/ 1518606 h 3440182"/>
                <a:gd name="connsiteX103" fmla="*/ 3407804 w 4948973"/>
                <a:gd name="connsiteY103" fmla="*/ 1634160 h 3440182"/>
                <a:gd name="connsiteX104" fmla="*/ 3130202 w 4948973"/>
                <a:gd name="connsiteY104" fmla="*/ 1770226 h 3440182"/>
                <a:gd name="connsiteX105" fmla="*/ 3115159 w 4948973"/>
                <a:gd name="connsiteY105" fmla="*/ 1781849 h 3440182"/>
                <a:gd name="connsiteX106" fmla="*/ 3135672 w 4948973"/>
                <a:gd name="connsiteY106" fmla="*/ 1781849 h 3440182"/>
                <a:gd name="connsiteX107" fmla="*/ 3803694 w 4948973"/>
                <a:gd name="connsiteY107" fmla="*/ 1781849 h 3440182"/>
                <a:gd name="connsiteX108" fmla="*/ 3830360 w 4948973"/>
                <a:gd name="connsiteY108" fmla="*/ 1807832 h 3440182"/>
                <a:gd name="connsiteX109" fmla="*/ 3830360 w 4948973"/>
                <a:gd name="connsiteY109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3473444 w 4948973"/>
                <a:gd name="connsiteY81" fmla="*/ 3215671 h 3440182"/>
                <a:gd name="connsiteX82" fmla="*/ 3925402 w 4948973"/>
                <a:gd name="connsiteY82" fmla="*/ 3253277 h 3440182"/>
                <a:gd name="connsiteX83" fmla="*/ 4404026 w 4948973"/>
                <a:gd name="connsiteY83" fmla="*/ 3323019 h 3440182"/>
                <a:gd name="connsiteX84" fmla="*/ 4937350 w 4948973"/>
                <a:gd name="connsiteY84" fmla="*/ 3439257 h 3440182"/>
                <a:gd name="connsiteX85" fmla="*/ 4948289 w 4948973"/>
                <a:gd name="connsiteY85" fmla="*/ 3435154 h 3440182"/>
                <a:gd name="connsiteX86" fmla="*/ 4948289 w 4948973"/>
                <a:gd name="connsiteY86" fmla="*/ 3411223 h 3440182"/>
                <a:gd name="connsiteX87" fmla="*/ 3830360 w 4948973"/>
                <a:gd name="connsiteY87" fmla="*/ 2110049 h 3440182"/>
                <a:gd name="connsiteX88" fmla="*/ 3809848 w 4948973"/>
                <a:gd name="connsiteY88" fmla="*/ 2125091 h 3440182"/>
                <a:gd name="connsiteX89" fmla="*/ 2939436 w 4948973"/>
                <a:gd name="connsiteY89" fmla="*/ 1802362 h 3440182"/>
                <a:gd name="connsiteX90" fmla="*/ 2919607 w 4948973"/>
                <a:gd name="connsiteY90" fmla="*/ 1772277 h 3440182"/>
                <a:gd name="connsiteX91" fmla="*/ 2919607 w 4948973"/>
                <a:gd name="connsiteY91" fmla="*/ 1236218 h 3440182"/>
                <a:gd name="connsiteX92" fmla="*/ 2939436 w 4948973"/>
                <a:gd name="connsiteY92" fmla="*/ 1213654 h 3440182"/>
                <a:gd name="connsiteX93" fmla="*/ 3671731 w 4948973"/>
                <a:gd name="connsiteY93" fmla="*/ 1214338 h 3440182"/>
                <a:gd name="connsiteX94" fmla="*/ 3685406 w 4948973"/>
                <a:gd name="connsiteY94" fmla="*/ 1215022 h 3440182"/>
                <a:gd name="connsiteX95" fmla="*/ 3645748 w 4948973"/>
                <a:gd name="connsiteY95" fmla="*/ 1251944 h 3440182"/>
                <a:gd name="connsiteX96" fmla="*/ 3545237 w 4948973"/>
                <a:gd name="connsiteY96" fmla="*/ 1316216 h 3440182"/>
                <a:gd name="connsiteX97" fmla="*/ 3320967 w 4948973"/>
                <a:gd name="connsiteY97" fmla="*/ 1426300 h 3440182"/>
                <a:gd name="connsiteX98" fmla="*/ 3304558 w 4948973"/>
                <a:gd name="connsiteY98" fmla="*/ 1438607 h 3440182"/>
                <a:gd name="connsiteX99" fmla="*/ 3657372 w 4948973"/>
                <a:gd name="connsiteY99" fmla="*/ 1438607 h 3440182"/>
                <a:gd name="connsiteX100" fmla="*/ 3659423 w 4948973"/>
                <a:gd name="connsiteY100" fmla="*/ 1442710 h 3440182"/>
                <a:gd name="connsiteX101" fmla="*/ 3582843 w 4948973"/>
                <a:gd name="connsiteY101" fmla="*/ 1518606 h 3440182"/>
                <a:gd name="connsiteX102" fmla="*/ 3407804 w 4948973"/>
                <a:gd name="connsiteY102" fmla="*/ 1634160 h 3440182"/>
                <a:gd name="connsiteX103" fmla="*/ 3130202 w 4948973"/>
                <a:gd name="connsiteY103" fmla="*/ 1770226 h 3440182"/>
                <a:gd name="connsiteX104" fmla="*/ 3115159 w 4948973"/>
                <a:gd name="connsiteY104" fmla="*/ 1781849 h 3440182"/>
                <a:gd name="connsiteX105" fmla="*/ 3135672 w 4948973"/>
                <a:gd name="connsiteY105" fmla="*/ 1781849 h 3440182"/>
                <a:gd name="connsiteX106" fmla="*/ 3803694 w 4948973"/>
                <a:gd name="connsiteY106" fmla="*/ 1781849 h 3440182"/>
                <a:gd name="connsiteX107" fmla="*/ 3830360 w 4948973"/>
                <a:gd name="connsiteY107" fmla="*/ 1807832 h 3440182"/>
                <a:gd name="connsiteX108" fmla="*/ 3830360 w 4948973"/>
                <a:gd name="connsiteY108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3925402 w 4948973"/>
                <a:gd name="connsiteY81" fmla="*/ 3253277 h 3440182"/>
                <a:gd name="connsiteX82" fmla="*/ 4404026 w 4948973"/>
                <a:gd name="connsiteY82" fmla="*/ 3323019 h 3440182"/>
                <a:gd name="connsiteX83" fmla="*/ 4937350 w 4948973"/>
                <a:gd name="connsiteY83" fmla="*/ 3439257 h 3440182"/>
                <a:gd name="connsiteX84" fmla="*/ 4948289 w 4948973"/>
                <a:gd name="connsiteY84" fmla="*/ 3435154 h 3440182"/>
                <a:gd name="connsiteX85" fmla="*/ 4948289 w 4948973"/>
                <a:gd name="connsiteY85" fmla="*/ 3411223 h 3440182"/>
                <a:gd name="connsiteX86" fmla="*/ 3830360 w 4948973"/>
                <a:gd name="connsiteY86" fmla="*/ 2110049 h 3440182"/>
                <a:gd name="connsiteX87" fmla="*/ 3809848 w 4948973"/>
                <a:gd name="connsiteY87" fmla="*/ 2125091 h 3440182"/>
                <a:gd name="connsiteX88" fmla="*/ 2939436 w 4948973"/>
                <a:gd name="connsiteY88" fmla="*/ 1802362 h 3440182"/>
                <a:gd name="connsiteX89" fmla="*/ 2919607 w 4948973"/>
                <a:gd name="connsiteY89" fmla="*/ 1772277 h 3440182"/>
                <a:gd name="connsiteX90" fmla="*/ 2919607 w 4948973"/>
                <a:gd name="connsiteY90" fmla="*/ 1236218 h 3440182"/>
                <a:gd name="connsiteX91" fmla="*/ 2939436 w 4948973"/>
                <a:gd name="connsiteY91" fmla="*/ 1213654 h 3440182"/>
                <a:gd name="connsiteX92" fmla="*/ 3671731 w 4948973"/>
                <a:gd name="connsiteY92" fmla="*/ 1214338 h 3440182"/>
                <a:gd name="connsiteX93" fmla="*/ 3685406 w 4948973"/>
                <a:gd name="connsiteY93" fmla="*/ 1215022 h 3440182"/>
                <a:gd name="connsiteX94" fmla="*/ 3645748 w 4948973"/>
                <a:gd name="connsiteY94" fmla="*/ 1251944 h 3440182"/>
                <a:gd name="connsiteX95" fmla="*/ 3545237 w 4948973"/>
                <a:gd name="connsiteY95" fmla="*/ 1316216 h 3440182"/>
                <a:gd name="connsiteX96" fmla="*/ 3320967 w 4948973"/>
                <a:gd name="connsiteY96" fmla="*/ 1426300 h 3440182"/>
                <a:gd name="connsiteX97" fmla="*/ 3304558 w 4948973"/>
                <a:gd name="connsiteY97" fmla="*/ 1438607 h 3440182"/>
                <a:gd name="connsiteX98" fmla="*/ 3657372 w 4948973"/>
                <a:gd name="connsiteY98" fmla="*/ 1438607 h 3440182"/>
                <a:gd name="connsiteX99" fmla="*/ 3659423 w 4948973"/>
                <a:gd name="connsiteY99" fmla="*/ 1442710 h 3440182"/>
                <a:gd name="connsiteX100" fmla="*/ 3582843 w 4948973"/>
                <a:gd name="connsiteY100" fmla="*/ 1518606 h 3440182"/>
                <a:gd name="connsiteX101" fmla="*/ 3407804 w 4948973"/>
                <a:gd name="connsiteY101" fmla="*/ 1634160 h 3440182"/>
                <a:gd name="connsiteX102" fmla="*/ 3130202 w 4948973"/>
                <a:gd name="connsiteY102" fmla="*/ 1770226 h 3440182"/>
                <a:gd name="connsiteX103" fmla="*/ 3115159 w 4948973"/>
                <a:gd name="connsiteY103" fmla="*/ 1781849 h 3440182"/>
                <a:gd name="connsiteX104" fmla="*/ 3135672 w 4948973"/>
                <a:gd name="connsiteY104" fmla="*/ 1781849 h 3440182"/>
                <a:gd name="connsiteX105" fmla="*/ 3803694 w 4948973"/>
                <a:gd name="connsiteY105" fmla="*/ 1781849 h 3440182"/>
                <a:gd name="connsiteX106" fmla="*/ 3830360 w 4948973"/>
                <a:gd name="connsiteY106" fmla="*/ 1807832 h 3440182"/>
                <a:gd name="connsiteX107" fmla="*/ 3830360 w 4948973"/>
                <a:gd name="connsiteY107" fmla="*/ 2110049 h 3440182"/>
                <a:gd name="connsiteX0" fmla="*/ 4948289 w 4948973"/>
                <a:gd name="connsiteY0" fmla="*/ 3411223 h 3440182"/>
                <a:gd name="connsiteX1" fmla="*/ 4948973 w 4948973"/>
                <a:gd name="connsiteY1" fmla="*/ 3175329 h 3440182"/>
                <a:gd name="connsiteX2" fmla="*/ 4922991 w 4948973"/>
                <a:gd name="connsiteY2" fmla="*/ 3142509 h 3440182"/>
                <a:gd name="connsiteX3" fmla="*/ 4637184 w 4948973"/>
                <a:gd name="connsiteY3" fmla="*/ 3078921 h 3440182"/>
                <a:gd name="connsiteX4" fmla="*/ 4609834 w 4948973"/>
                <a:gd name="connsiteY4" fmla="*/ 3063878 h 3440182"/>
                <a:gd name="connsiteX5" fmla="*/ 4373257 w 4948973"/>
                <a:gd name="connsiteY5" fmla="*/ 2750721 h 3440182"/>
                <a:gd name="connsiteX6" fmla="*/ 4104544 w 4948973"/>
                <a:gd name="connsiteY6" fmla="*/ 2218765 h 3440182"/>
                <a:gd name="connsiteX7" fmla="*/ 4097022 w 4948973"/>
                <a:gd name="connsiteY7" fmla="*/ 2180475 h 3440182"/>
                <a:gd name="connsiteX8" fmla="*/ 4097022 w 4948973"/>
                <a:gd name="connsiteY8" fmla="*/ 1807148 h 3440182"/>
                <a:gd name="connsiteX9" fmla="*/ 4123689 w 4948973"/>
                <a:gd name="connsiteY9" fmla="*/ 1781166 h 3440182"/>
                <a:gd name="connsiteX10" fmla="*/ 4834104 w 4948973"/>
                <a:gd name="connsiteY10" fmla="*/ 1781166 h 3440182"/>
                <a:gd name="connsiteX11" fmla="*/ 4857351 w 4948973"/>
                <a:gd name="connsiteY11" fmla="*/ 1778431 h 3440182"/>
                <a:gd name="connsiteX12" fmla="*/ 4839574 w 4948973"/>
                <a:gd name="connsiteY12" fmla="*/ 1768858 h 3440182"/>
                <a:gd name="connsiteX13" fmla="*/ 4568809 w 4948973"/>
                <a:gd name="connsiteY13" fmla="*/ 1636211 h 3440182"/>
                <a:gd name="connsiteX14" fmla="*/ 4321292 w 4948973"/>
                <a:gd name="connsiteY14" fmla="*/ 1451599 h 3440182"/>
                <a:gd name="connsiteX15" fmla="*/ 4314455 w 4948973"/>
                <a:gd name="connsiteY15" fmla="*/ 1437240 h 3440182"/>
                <a:gd name="connsiteX16" fmla="*/ 4666585 w 4948973"/>
                <a:gd name="connsiteY16" fmla="*/ 1437240 h 3440182"/>
                <a:gd name="connsiteX17" fmla="*/ 4652226 w 4948973"/>
                <a:gd name="connsiteY17" fmla="*/ 1426300 h 3440182"/>
                <a:gd name="connsiteX18" fmla="*/ 4464195 w 4948973"/>
                <a:gd name="connsiteY18" fmla="*/ 1334678 h 3440182"/>
                <a:gd name="connsiteX19" fmla="*/ 4191380 w 4948973"/>
                <a:gd name="connsiteY19" fmla="*/ 1112459 h 3440182"/>
                <a:gd name="connsiteX20" fmla="*/ 4183175 w 4948973"/>
                <a:gd name="connsiteY20" fmla="*/ 1097417 h 3440182"/>
                <a:gd name="connsiteX21" fmla="*/ 4199585 w 4948973"/>
                <a:gd name="connsiteY21" fmla="*/ 1094682 h 3440182"/>
                <a:gd name="connsiteX22" fmla="*/ 4447786 w 4948973"/>
                <a:gd name="connsiteY22" fmla="*/ 1094682 h 3440182"/>
                <a:gd name="connsiteX23" fmla="*/ 4466247 w 4948973"/>
                <a:gd name="connsiteY23" fmla="*/ 1093998 h 3440182"/>
                <a:gd name="connsiteX24" fmla="*/ 4358214 w 4948973"/>
                <a:gd name="connsiteY24" fmla="*/ 1037247 h 3440182"/>
                <a:gd name="connsiteX25" fmla="*/ 4143518 w 4948973"/>
                <a:gd name="connsiteY25" fmla="*/ 878617 h 3440182"/>
                <a:gd name="connsiteX26" fmla="*/ 3994460 w 4948973"/>
                <a:gd name="connsiteY26" fmla="*/ 635886 h 3440182"/>
                <a:gd name="connsiteX27" fmla="*/ 3984204 w 4948973"/>
                <a:gd name="connsiteY27" fmla="*/ 619476 h 3440182"/>
                <a:gd name="connsiteX28" fmla="*/ 3973948 w 4948973"/>
                <a:gd name="connsiteY28" fmla="*/ 635886 h 3440182"/>
                <a:gd name="connsiteX29" fmla="*/ 3857710 w 4948973"/>
                <a:gd name="connsiteY29" fmla="*/ 836225 h 3440182"/>
                <a:gd name="connsiteX30" fmla="*/ 3634125 w 4948973"/>
                <a:gd name="connsiteY30" fmla="*/ 1024939 h 3440182"/>
                <a:gd name="connsiteX31" fmla="*/ 3512417 w 4948973"/>
                <a:gd name="connsiteY31" fmla="*/ 1084426 h 3440182"/>
                <a:gd name="connsiteX32" fmla="*/ 3502845 w 4948973"/>
                <a:gd name="connsiteY32" fmla="*/ 1093998 h 3440182"/>
                <a:gd name="connsiteX33" fmla="*/ 3517203 w 4948973"/>
                <a:gd name="connsiteY33" fmla="*/ 1093998 h 3440182"/>
                <a:gd name="connsiteX34" fmla="*/ 3768823 w 4948973"/>
                <a:gd name="connsiteY34" fmla="*/ 1093998 h 3440182"/>
                <a:gd name="connsiteX35" fmla="*/ 3785233 w 4948973"/>
                <a:gd name="connsiteY35" fmla="*/ 1097417 h 3440182"/>
                <a:gd name="connsiteX36" fmla="*/ 3777028 w 4948973"/>
                <a:gd name="connsiteY36" fmla="*/ 1112459 h 3440182"/>
                <a:gd name="connsiteX37" fmla="*/ 3712072 w 4948973"/>
                <a:gd name="connsiteY37" fmla="*/ 1188356 h 3440182"/>
                <a:gd name="connsiteX38" fmla="*/ 3679935 w 4948973"/>
                <a:gd name="connsiteY38" fmla="*/ 1193825 h 3440182"/>
                <a:gd name="connsiteX39" fmla="*/ 3405752 w 4948973"/>
                <a:gd name="connsiteY39" fmla="*/ 1059127 h 3440182"/>
                <a:gd name="connsiteX40" fmla="*/ 3151398 w 4948973"/>
                <a:gd name="connsiteY40" fmla="*/ 869045 h 3440182"/>
                <a:gd name="connsiteX41" fmla="*/ 3144560 w 4948973"/>
                <a:gd name="connsiteY41" fmla="*/ 854002 h 3440182"/>
                <a:gd name="connsiteX42" fmla="*/ 3511733 w 4948973"/>
                <a:gd name="connsiteY42" fmla="*/ 854002 h 3440182"/>
                <a:gd name="connsiteX43" fmla="*/ 3502845 w 4948973"/>
                <a:gd name="connsiteY43" fmla="*/ 845797 h 3440182"/>
                <a:gd name="connsiteX44" fmla="*/ 3337377 w 4948973"/>
                <a:gd name="connsiteY44" fmla="*/ 765115 h 3440182"/>
                <a:gd name="connsiteX45" fmla="*/ 3015332 w 4948973"/>
                <a:gd name="connsiteY45" fmla="*/ 514863 h 3440182"/>
                <a:gd name="connsiteX46" fmla="*/ 3007127 w 4948973"/>
                <a:gd name="connsiteY46" fmla="*/ 499820 h 3440182"/>
                <a:gd name="connsiteX47" fmla="*/ 3023537 w 4948973"/>
                <a:gd name="connsiteY47" fmla="*/ 497085 h 3440182"/>
                <a:gd name="connsiteX48" fmla="*/ 3286096 w 4948973"/>
                <a:gd name="connsiteY48" fmla="*/ 497085 h 3440182"/>
                <a:gd name="connsiteX49" fmla="*/ 3305925 w 4948973"/>
                <a:gd name="connsiteY49" fmla="*/ 493667 h 3440182"/>
                <a:gd name="connsiteX50" fmla="*/ 3137723 w 4948973"/>
                <a:gd name="connsiteY50" fmla="*/ 410933 h 3440182"/>
                <a:gd name="connsiteX51" fmla="*/ 2993452 w 4948973"/>
                <a:gd name="connsiteY51" fmla="*/ 302217 h 3440182"/>
                <a:gd name="connsiteX52" fmla="*/ 2810891 w 4948973"/>
                <a:gd name="connsiteY52" fmla="*/ 17778 h 3440182"/>
                <a:gd name="connsiteX53" fmla="*/ 2799267 w 4948973"/>
                <a:gd name="connsiteY53" fmla="*/ 0 h 3440182"/>
                <a:gd name="connsiteX54" fmla="*/ 2791062 w 4948973"/>
                <a:gd name="connsiteY54" fmla="*/ 17094 h 3440182"/>
                <a:gd name="connsiteX55" fmla="*/ 2659782 w 4948973"/>
                <a:gd name="connsiteY55" fmla="*/ 239996 h 3440182"/>
                <a:gd name="connsiteX56" fmla="*/ 2476538 w 4948973"/>
                <a:gd name="connsiteY56" fmla="*/ 404096 h 3440182"/>
                <a:gd name="connsiteX57" fmla="*/ 2308336 w 4948973"/>
                <a:gd name="connsiteY57" fmla="*/ 486829 h 3440182"/>
                <a:gd name="connsiteX58" fmla="*/ 2296028 w 4948973"/>
                <a:gd name="connsiteY58" fmla="*/ 497769 h 3440182"/>
                <a:gd name="connsiteX59" fmla="*/ 2598245 w 4948973"/>
                <a:gd name="connsiteY59" fmla="*/ 497769 h 3440182"/>
                <a:gd name="connsiteX60" fmla="*/ 2348677 w 4948973"/>
                <a:gd name="connsiteY60" fmla="*/ 722039 h 3440182"/>
                <a:gd name="connsiteX61" fmla="*/ 2105262 w 4948973"/>
                <a:gd name="connsiteY61" fmla="*/ 841695 h 3440182"/>
                <a:gd name="connsiteX62" fmla="*/ 2087485 w 4948973"/>
                <a:gd name="connsiteY62" fmla="*/ 854686 h 3440182"/>
                <a:gd name="connsiteX63" fmla="*/ 2460128 w 4948973"/>
                <a:gd name="connsiteY63" fmla="*/ 854686 h 3440182"/>
                <a:gd name="connsiteX64" fmla="*/ 2455342 w 4948973"/>
                <a:gd name="connsiteY64" fmla="*/ 862891 h 3440182"/>
                <a:gd name="connsiteX65" fmla="*/ 2221499 w 4948973"/>
                <a:gd name="connsiteY65" fmla="*/ 1045452 h 3440182"/>
                <a:gd name="connsiteX66" fmla="*/ 1907659 w 4948973"/>
                <a:gd name="connsiteY66" fmla="*/ 1199979 h 3440182"/>
                <a:gd name="connsiteX67" fmla="*/ 1893300 w 4948973"/>
                <a:gd name="connsiteY67" fmla="*/ 1209552 h 3440182"/>
                <a:gd name="connsiteX68" fmla="*/ 1914496 w 4948973"/>
                <a:gd name="connsiteY68" fmla="*/ 1211603 h 3440182"/>
                <a:gd name="connsiteX69" fmla="*/ 2614655 w 4948973"/>
                <a:gd name="connsiteY69" fmla="*/ 1211603 h 3440182"/>
                <a:gd name="connsiteX70" fmla="*/ 2638586 w 4948973"/>
                <a:gd name="connsiteY70" fmla="*/ 1234167 h 3440182"/>
                <a:gd name="connsiteX71" fmla="*/ 2637903 w 4948973"/>
                <a:gd name="connsiteY71" fmla="*/ 1648518 h 3440182"/>
                <a:gd name="connsiteX72" fmla="*/ 2617390 w 4948973"/>
                <a:gd name="connsiteY72" fmla="*/ 1661510 h 3440182"/>
                <a:gd name="connsiteX73" fmla="*/ 2048511 w 4948973"/>
                <a:gd name="connsiteY73" fmla="*/ 1394848 h 3440182"/>
                <a:gd name="connsiteX74" fmla="*/ 1433137 w 4948973"/>
                <a:gd name="connsiteY74" fmla="*/ 1084426 h 3440182"/>
                <a:gd name="connsiteX75" fmla="*/ 1411941 w 4948973"/>
                <a:gd name="connsiteY75" fmla="*/ 1076221 h 3440182"/>
                <a:gd name="connsiteX76" fmla="*/ 1411257 w 4948973"/>
                <a:gd name="connsiteY76" fmla="*/ 1098784 h 3440182"/>
                <a:gd name="connsiteX77" fmla="*/ 1335361 w 4948973"/>
                <a:gd name="connsiteY77" fmla="*/ 1291601 h 3440182"/>
                <a:gd name="connsiteX78" fmla="*/ 963402 w 4948973"/>
                <a:gd name="connsiteY78" fmla="*/ 1956889 h 3440182"/>
                <a:gd name="connsiteX79" fmla="*/ 309738 w 4948973"/>
                <a:gd name="connsiteY79" fmla="*/ 2844395 h 3440182"/>
                <a:gd name="connsiteX80" fmla="*/ 0 w 4948973"/>
                <a:gd name="connsiteY80" fmla="*/ 3185586 h 3440182"/>
                <a:gd name="connsiteX81" fmla="*/ 4404026 w 4948973"/>
                <a:gd name="connsiteY81" fmla="*/ 3323019 h 3440182"/>
                <a:gd name="connsiteX82" fmla="*/ 4937350 w 4948973"/>
                <a:gd name="connsiteY82" fmla="*/ 3439257 h 3440182"/>
                <a:gd name="connsiteX83" fmla="*/ 4948289 w 4948973"/>
                <a:gd name="connsiteY83" fmla="*/ 3435154 h 3440182"/>
                <a:gd name="connsiteX84" fmla="*/ 4948289 w 4948973"/>
                <a:gd name="connsiteY84" fmla="*/ 3411223 h 3440182"/>
                <a:gd name="connsiteX85" fmla="*/ 3830360 w 4948973"/>
                <a:gd name="connsiteY85" fmla="*/ 2110049 h 3440182"/>
                <a:gd name="connsiteX86" fmla="*/ 3809848 w 4948973"/>
                <a:gd name="connsiteY86" fmla="*/ 2125091 h 3440182"/>
                <a:gd name="connsiteX87" fmla="*/ 2939436 w 4948973"/>
                <a:gd name="connsiteY87" fmla="*/ 1802362 h 3440182"/>
                <a:gd name="connsiteX88" fmla="*/ 2919607 w 4948973"/>
                <a:gd name="connsiteY88" fmla="*/ 1772277 h 3440182"/>
                <a:gd name="connsiteX89" fmla="*/ 2919607 w 4948973"/>
                <a:gd name="connsiteY89" fmla="*/ 1236218 h 3440182"/>
                <a:gd name="connsiteX90" fmla="*/ 2939436 w 4948973"/>
                <a:gd name="connsiteY90" fmla="*/ 1213654 h 3440182"/>
                <a:gd name="connsiteX91" fmla="*/ 3671731 w 4948973"/>
                <a:gd name="connsiteY91" fmla="*/ 1214338 h 3440182"/>
                <a:gd name="connsiteX92" fmla="*/ 3685406 w 4948973"/>
                <a:gd name="connsiteY92" fmla="*/ 1215022 h 3440182"/>
                <a:gd name="connsiteX93" fmla="*/ 3645748 w 4948973"/>
                <a:gd name="connsiteY93" fmla="*/ 1251944 h 3440182"/>
                <a:gd name="connsiteX94" fmla="*/ 3545237 w 4948973"/>
                <a:gd name="connsiteY94" fmla="*/ 1316216 h 3440182"/>
                <a:gd name="connsiteX95" fmla="*/ 3320967 w 4948973"/>
                <a:gd name="connsiteY95" fmla="*/ 1426300 h 3440182"/>
                <a:gd name="connsiteX96" fmla="*/ 3304558 w 4948973"/>
                <a:gd name="connsiteY96" fmla="*/ 1438607 h 3440182"/>
                <a:gd name="connsiteX97" fmla="*/ 3657372 w 4948973"/>
                <a:gd name="connsiteY97" fmla="*/ 1438607 h 3440182"/>
                <a:gd name="connsiteX98" fmla="*/ 3659423 w 4948973"/>
                <a:gd name="connsiteY98" fmla="*/ 1442710 h 3440182"/>
                <a:gd name="connsiteX99" fmla="*/ 3582843 w 4948973"/>
                <a:gd name="connsiteY99" fmla="*/ 1518606 h 3440182"/>
                <a:gd name="connsiteX100" fmla="*/ 3407804 w 4948973"/>
                <a:gd name="connsiteY100" fmla="*/ 1634160 h 3440182"/>
                <a:gd name="connsiteX101" fmla="*/ 3130202 w 4948973"/>
                <a:gd name="connsiteY101" fmla="*/ 1770226 h 3440182"/>
                <a:gd name="connsiteX102" fmla="*/ 3115159 w 4948973"/>
                <a:gd name="connsiteY102" fmla="*/ 1781849 h 3440182"/>
                <a:gd name="connsiteX103" fmla="*/ 3135672 w 4948973"/>
                <a:gd name="connsiteY103" fmla="*/ 1781849 h 3440182"/>
                <a:gd name="connsiteX104" fmla="*/ 3803694 w 4948973"/>
                <a:gd name="connsiteY104" fmla="*/ 1781849 h 3440182"/>
                <a:gd name="connsiteX105" fmla="*/ 3830360 w 4948973"/>
                <a:gd name="connsiteY105" fmla="*/ 1807832 h 3440182"/>
                <a:gd name="connsiteX106" fmla="*/ 3830360 w 4948973"/>
                <a:gd name="connsiteY106" fmla="*/ 2110049 h 3440182"/>
                <a:gd name="connsiteX0" fmla="*/ 4948289 w 4980229"/>
                <a:gd name="connsiteY0" fmla="*/ 3411223 h 3448446"/>
                <a:gd name="connsiteX1" fmla="*/ 4948973 w 4980229"/>
                <a:gd name="connsiteY1" fmla="*/ 3175329 h 3448446"/>
                <a:gd name="connsiteX2" fmla="*/ 4922991 w 4980229"/>
                <a:gd name="connsiteY2" fmla="*/ 3142509 h 3448446"/>
                <a:gd name="connsiteX3" fmla="*/ 4637184 w 4980229"/>
                <a:gd name="connsiteY3" fmla="*/ 3078921 h 3448446"/>
                <a:gd name="connsiteX4" fmla="*/ 4609834 w 4980229"/>
                <a:gd name="connsiteY4" fmla="*/ 3063878 h 3448446"/>
                <a:gd name="connsiteX5" fmla="*/ 4373257 w 4980229"/>
                <a:gd name="connsiteY5" fmla="*/ 2750721 h 3448446"/>
                <a:gd name="connsiteX6" fmla="*/ 4104544 w 4980229"/>
                <a:gd name="connsiteY6" fmla="*/ 2218765 h 3448446"/>
                <a:gd name="connsiteX7" fmla="*/ 4097022 w 4980229"/>
                <a:gd name="connsiteY7" fmla="*/ 2180475 h 3448446"/>
                <a:gd name="connsiteX8" fmla="*/ 4097022 w 4980229"/>
                <a:gd name="connsiteY8" fmla="*/ 1807148 h 3448446"/>
                <a:gd name="connsiteX9" fmla="*/ 4123689 w 4980229"/>
                <a:gd name="connsiteY9" fmla="*/ 1781166 h 3448446"/>
                <a:gd name="connsiteX10" fmla="*/ 4834104 w 4980229"/>
                <a:gd name="connsiteY10" fmla="*/ 1781166 h 3448446"/>
                <a:gd name="connsiteX11" fmla="*/ 4857351 w 4980229"/>
                <a:gd name="connsiteY11" fmla="*/ 1778431 h 3448446"/>
                <a:gd name="connsiteX12" fmla="*/ 4839574 w 4980229"/>
                <a:gd name="connsiteY12" fmla="*/ 1768858 h 3448446"/>
                <a:gd name="connsiteX13" fmla="*/ 4568809 w 4980229"/>
                <a:gd name="connsiteY13" fmla="*/ 1636211 h 3448446"/>
                <a:gd name="connsiteX14" fmla="*/ 4321292 w 4980229"/>
                <a:gd name="connsiteY14" fmla="*/ 1451599 h 3448446"/>
                <a:gd name="connsiteX15" fmla="*/ 4314455 w 4980229"/>
                <a:gd name="connsiteY15" fmla="*/ 1437240 h 3448446"/>
                <a:gd name="connsiteX16" fmla="*/ 4666585 w 4980229"/>
                <a:gd name="connsiteY16" fmla="*/ 1437240 h 3448446"/>
                <a:gd name="connsiteX17" fmla="*/ 4652226 w 4980229"/>
                <a:gd name="connsiteY17" fmla="*/ 1426300 h 3448446"/>
                <a:gd name="connsiteX18" fmla="*/ 4464195 w 4980229"/>
                <a:gd name="connsiteY18" fmla="*/ 1334678 h 3448446"/>
                <a:gd name="connsiteX19" fmla="*/ 4191380 w 4980229"/>
                <a:gd name="connsiteY19" fmla="*/ 1112459 h 3448446"/>
                <a:gd name="connsiteX20" fmla="*/ 4183175 w 4980229"/>
                <a:gd name="connsiteY20" fmla="*/ 1097417 h 3448446"/>
                <a:gd name="connsiteX21" fmla="*/ 4199585 w 4980229"/>
                <a:gd name="connsiteY21" fmla="*/ 1094682 h 3448446"/>
                <a:gd name="connsiteX22" fmla="*/ 4447786 w 4980229"/>
                <a:gd name="connsiteY22" fmla="*/ 1094682 h 3448446"/>
                <a:gd name="connsiteX23" fmla="*/ 4466247 w 4980229"/>
                <a:gd name="connsiteY23" fmla="*/ 1093998 h 3448446"/>
                <a:gd name="connsiteX24" fmla="*/ 4358214 w 4980229"/>
                <a:gd name="connsiteY24" fmla="*/ 1037247 h 3448446"/>
                <a:gd name="connsiteX25" fmla="*/ 4143518 w 4980229"/>
                <a:gd name="connsiteY25" fmla="*/ 878617 h 3448446"/>
                <a:gd name="connsiteX26" fmla="*/ 3994460 w 4980229"/>
                <a:gd name="connsiteY26" fmla="*/ 635886 h 3448446"/>
                <a:gd name="connsiteX27" fmla="*/ 3984204 w 4980229"/>
                <a:gd name="connsiteY27" fmla="*/ 619476 h 3448446"/>
                <a:gd name="connsiteX28" fmla="*/ 3973948 w 4980229"/>
                <a:gd name="connsiteY28" fmla="*/ 635886 h 3448446"/>
                <a:gd name="connsiteX29" fmla="*/ 3857710 w 4980229"/>
                <a:gd name="connsiteY29" fmla="*/ 836225 h 3448446"/>
                <a:gd name="connsiteX30" fmla="*/ 3634125 w 4980229"/>
                <a:gd name="connsiteY30" fmla="*/ 1024939 h 3448446"/>
                <a:gd name="connsiteX31" fmla="*/ 3512417 w 4980229"/>
                <a:gd name="connsiteY31" fmla="*/ 1084426 h 3448446"/>
                <a:gd name="connsiteX32" fmla="*/ 3502845 w 4980229"/>
                <a:gd name="connsiteY32" fmla="*/ 1093998 h 3448446"/>
                <a:gd name="connsiteX33" fmla="*/ 3517203 w 4980229"/>
                <a:gd name="connsiteY33" fmla="*/ 1093998 h 3448446"/>
                <a:gd name="connsiteX34" fmla="*/ 3768823 w 4980229"/>
                <a:gd name="connsiteY34" fmla="*/ 1093998 h 3448446"/>
                <a:gd name="connsiteX35" fmla="*/ 3785233 w 4980229"/>
                <a:gd name="connsiteY35" fmla="*/ 1097417 h 3448446"/>
                <a:gd name="connsiteX36" fmla="*/ 3777028 w 4980229"/>
                <a:gd name="connsiteY36" fmla="*/ 1112459 h 3448446"/>
                <a:gd name="connsiteX37" fmla="*/ 3712072 w 4980229"/>
                <a:gd name="connsiteY37" fmla="*/ 1188356 h 3448446"/>
                <a:gd name="connsiteX38" fmla="*/ 3679935 w 4980229"/>
                <a:gd name="connsiteY38" fmla="*/ 1193825 h 3448446"/>
                <a:gd name="connsiteX39" fmla="*/ 3405752 w 4980229"/>
                <a:gd name="connsiteY39" fmla="*/ 1059127 h 3448446"/>
                <a:gd name="connsiteX40" fmla="*/ 3151398 w 4980229"/>
                <a:gd name="connsiteY40" fmla="*/ 869045 h 3448446"/>
                <a:gd name="connsiteX41" fmla="*/ 3144560 w 4980229"/>
                <a:gd name="connsiteY41" fmla="*/ 854002 h 3448446"/>
                <a:gd name="connsiteX42" fmla="*/ 3511733 w 4980229"/>
                <a:gd name="connsiteY42" fmla="*/ 854002 h 3448446"/>
                <a:gd name="connsiteX43" fmla="*/ 3502845 w 4980229"/>
                <a:gd name="connsiteY43" fmla="*/ 845797 h 3448446"/>
                <a:gd name="connsiteX44" fmla="*/ 3337377 w 4980229"/>
                <a:gd name="connsiteY44" fmla="*/ 765115 h 3448446"/>
                <a:gd name="connsiteX45" fmla="*/ 3015332 w 4980229"/>
                <a:gd name="connsiteY45" fmla="*/ 514863 h 3448446"/>
                <a:gd name="connsiteX46" fmla="*/ 3007127 w 4980229"/>
                <a:gd name="connsiteY46" fmla="*/ 499820 h 3448446"/>
                <a:gd name="connsiteX47" fmla="*/ 3023537 w 4980229"/>
                <a:gd name="connsiteY47" fmla="*/ 497085 h 3448446"/>
                <a:gd name="connsiteX48" fmla="*/ 3286096 w 4980229"/>
                <a:gd name="connsiteY48" fmla="*/ 497085 h 3448446"/>
                <a:gd name="connsiteX49" fmla="*/ 3305925 w 4980229"/>
                <a:gd name="connsiteY49" fmla="*/ 493667 h 3448446"/>
                <a:gd name="connsiteX50" fmla="*/ 3137723 w 4980229"/>
                <a:gd name="connsiteY50" fmla="*/ 410933 h 3448446"/>
                <a:gd name="connsiteX51" fmla="*/ 2993452 w 4980229"/>
                <a:gd name="connsiteY51" fmla="*/ 302217 h 3448446"/>
                <a:gd name="connsiteX52" fmla="*/ 2810891 w 4980229"/>
                <a:gd name="connsiteY52" fmla="*/ 17778 h 3448446"/>
                <a:gd name="connsiteX53" fmla="*/ 2799267 w 4980229"/>
                <a:gd name="connsiteY53" fmla="*/ 0 h 3448446"/>
                <a:gd name="connsiteX54" fmla="*/ 2791062 w 4980229"/>
                <a:gd name="connsiteY54" fmla="*/ 17094 h 3448446"/>
                <a:gd name="connsiteX55" fmla="*/ 2659782 w 4980229"/>
                <a:gd name="connsiteY55" fmla="*/ 239996 h 3448446"/>
                <a:gd name="connsiteX56" fmla="*/ 2476538 w 4980229"/>
                <a:gd name="connsiteY56" fmla="*/ 404096 h 3448446"/>
                <a:gd name="connsiteX57" fmla="*/ 2308336 w 4980229"/>
                <a:gd name="connsiteY57" fmla="*/ 486829 h 3448446"/>
                <a:gd name="connsiteX58" fmla="*/ 2296028 w 4980229"/>
                <a:gd name="connsiteY58" fmla="*/ 497769 h 3448446"/>
                <a:gd name="connsiteX59" fmla="*/ 2598245 w 4980229"/>
                <a:gd name="connsiteY59" fmla="*/ 497769 h 3448446"/>
                <a:gd name="connsiteX60" fmla="*/ 2348677 w 4980229"/>
                <a:gd name="connsiteY60" fmla="*/ 722039 h 3448446"/>
                <a:gd name="connsiteX61" fmla="*/ 2105262 w 4980229"/>
                <a:gd name="connsiteY61" fmla="*/ 841695 h 3448446"/>
                <a:gd name="connsiteX62" fmla="*/ 2087485 w 4980229"/>
                <a:gd name="connsiteY62" fmla="*/ 854686 h 3448446"/>
                <a:gd name="connsiteX63" fmla="*/ 2460128 w 4980229"/>
                <a:gd name="connsiteY63" fmla="*/ 854686 h 3448446"/>
                <a:gd name="connsiteX64" fmla="*/ 2455342 w 4980229"/>
                <a:gd name="connsiteY64" fmla="*/ 862891 h 3448446"/>
                <a:gd name="connsiteX65" fmla="*/ 2221499 w 4980229"/>
                <a:gd name="connsiteY65" fmla="*/ 1045452 h 3448446"/>
                <a:gd name="connsiteX66" fmla="*/ 1907659 w 4980229"/>
                <a:gd name="connsiteY66" fmla="*/ 1199979 h 3448446"/>
                <a:gd name="connsiteX67" fmla="*/ 1893300 w 4980229"/>
                <a:gd name="connsiteY67" fmla="*/ 1209552 h 3448446"/>
                <a:gd name="connsiteX68" fmla="*/ 1914496 w 4980229"/>
                <a:gd name="connsiteY68" fmla="*/ 1211603 h 3448446"/>
                <a:gd name="connsiteX69" fmla="*/ 2614655 w 4980229"/>
                <a:gd name="connsiteY69" fmla="*/ 1211603 h 3448446"/>
                <a:gd name="connsiteX70" fmla="*/ 2638586 w 4980229"/>
                <a:gd name="connsiteY70" fmla="*/ 1234167 h 3448446"/>
                <a:gd name="connsiteX71" fmla="*/ 2637903 w 4980229"/>
                <a:gd name="connsiteY71" fmla="*/ 1648518 h 3448446"/>
                <a:gd name="connsiteX72" fmla="*/ 2617390 w 4980229"/>
                <a:gd name="connsiteY72" fmla="*/ 1661510 h 3448446"/>
                <a:gd name="connsiteX73" fmla="*/ 2048511 w 4980229"/>
                <a:gd name="connsiteY73" fmla="*/ 1394848 h 3448446"/>
                <a:gd name="connsiteX74" fmla="*/ 1433137 w 4980229"/>
                <a:gd name="connsiteY74" fmla="*/ 1084426 h 3448446"/>
                <a:gd name="connsiteX75" fmla="*/ 1411941 w 4980229"/>
                <a:gd name="connsiteY75" fmla="*/ 1076221 h 3448446"/>
                <a:gd name="connsiteX76" fmla="*/ 1411257 w 4980229"/>
                <a:gd name="connsiteY76" fmla="*/ 1098784 h 3448446"/>
                <a:gd name="connsiteX77" fmla="*/ 1335361 w 4980229"/>
                <a:gd name="connsiteY77" fmla="*/ 1291601 h 3448446"/>
                <a:gd name="connsiteX78" fmla="*/ 963402 w 4980229"/>
                <a:gd name="connsiteY78" fmla="*/ 1956889 h 3448446"/>
                <a:gd name="connsiteX79" fmla="*/ 309738 w 4980229"/>
                <a:gd name="connsiteY79" fmla="*/ 2844395 h 3448446"/>
                <a:gd name="connsiteX80" fmla="*/ 0 w 4980229"/>
                <a:gd name="connsiteY80" fmla="*/ 3185586 h 3448446"/>
                <a:gd name="connsiteX81" fmla="*/ 4404026 w 4980229"/>
                <a:gd name="connsiteY81" fmla="*/ 3323019 h 3448446"/>
                <a:gd name="connsiteX82" fmla="*/ 4937350 w 4980229"/>
                <a:gd name="connsiteY82" fmla="*/ 3439257 h 3448446"/>
                <a:gd name="connsiteX83" fmla="*/ 4948289 w 4980229"/>
                <a:gd name="connsiteY83" fmla="*/ 3411223 h 3448446"/>
                <a:gd name="connsiteX84" fmla="*/ 3830360 w 4980229"/>
                <a:gd name="connsiteY84" fmla="*/ 2110049 h 3448446"/>
                <a:gd name="connsiteX85" fmla="*/ 3809848 w 4980229"/>
                <a:gd name="connsiteY85" fmla="*/ 2125091 h 3448446"/>
                <a:gd name="connsiteX86" fmla="*/ 2939436 w 4980229"/>
                <a:gd name="connsiteY86" fmla="*/ 1802362 h 3448446"/>
                <a:gd name="connsiteX87" fmla="*/ 2919607 w 4980229"/>
                <a:gd name="connsiteY87" fmla="*/ 1772277 h 3448446"/>
                <a:gd name="connsiteX88" fmla="*/ 2919607 w 4980229"/>
                <a:gd name="connsiteY88" fmla="*/ 1236218 h 3448446"/>
                <a:gd name="connsiteX89" fmla="*/ 2939436 w 4980229"/>
                <a:gd name="connsiteY89" fmla="*/ 1213654 h 3448446"/>
                <a:gd name="connsiteX90" fmla="*/ 3671731 w 4980229"/>
                <a:gd name="connsiteY90" fmla="*/ 1214338 h 3448446"/>
                <a:gd name="connsiteX91" fmla="*/ 3685406 w 4980229"/>
                <a:gd name="connsiteY91" fmla="*/ 1215022 h 3448446"/>
                <a:gd name="connsiteX92" fmla="*/ 3645748 w 4980229"/>
                <a:gd name="connsiteY92" fmla="*/ 1251944 h 3448446"/>
                <a:gd name="connsiteX93" fmla="*/ 3545237 w 4980229"/>
                <a:gd name="connsiteY93" fmla="*/ 1316216 h 3448446"/>
                <a:gd name="connsiteX94" fmla="*/ 3320967 w 4980229"/>
                <a:gd name="connsiteY94" fmla="*/ 1426300 h 3448446"/>
                <a:gd name="connsiteX95" fmla="*/ 3304558 w 4980229"/>
                <a:gd name="connsiteY95" fmla="*/ 1438607 h 3448446"/>
                <a:gd name="connsiteX96" fmla="*/ 3657372 w 4980229"/>
                <a:gd name="connsiteY96" fmla="*/ 1438607 h 3448446"/>
                <a:gd name="connsiteX97" fmla="*/ 3659423 w 4980229"/>
                <a:gd name="connsiteY97" fmla="*/ 1442710 h 3448446"/>
                <a:gd name="connsiteX98" fmla="*/ 3582843 w 4980229"/>
                <a:gd name="connsiteY98" fmla="*/ 1518606 h 3448446"/>
                <a:gd name="connsiteX99" fmla="*/ 3407804 w 4980229"/>
                <a:gd name="connsiteY99" fmla="*/ 1634160 h 3448446"/>
                <a:gd name="connsiteX100" fmla="*/ 3130202 w 4980229"/>
                <a:gd name="connsiteY100" fmla="*/ 1770226 h 3448446"/>
                <a:gd name="connsiteX101" fmla="*/ 3115159 w 4980229"/>
                <a:gd name="connsiteY101" fmla="*/ 1781849 h 3448446"/>
                <a:gd name="connsiteX102" fmla="*/ 3135672 w 4980229"/>
                <a:gd name="connsiteY102" fmla="*/ 1781849 h 3448446"/>
                <a:gd name="connsiteX103" fmla="*/ 3803694 w 4980229"/>
                <a:gd name="connsiteY103" fmla="*/ 1781849 h 3448446"/>
                <a:gd name="connsiteX104" fmla="*/ 3830360 w 4980229"/>
                <a:gd name="connsiteY104" fmla="*/ 1807832 h 3448446"/>
                <a:gd name="connsiteX105" fmla="*/ 3830360 w 4980229"/>
                <a:gd name="connsiteY105" fmla="*/ 2110049 h 3448446"/>
                <a:gd name="connsiteX0" fmla="*/ 4937350 w 4981578"/>
                <a:gd name="connsiteY0" fmla="*/ 3439257 h 3439258"/>
                <a:gd name="connsiteX1" fmla="*/ 4948973 w 4981578"/>
                <a:gd name="connsiteY1" fmla="*/ 3175329 h 3439258"/>
                <a:gd name="connsiteX2" fmla="*/ 4922991 w 4981578"/>
                <a:gd name="connsiteY2" fmla="*/ 3142509 h 3439258"/>
                <a:gd name="connsiteX3" fmla="*/ 4637184 w 4981578"/>
                <a:gd name="connsiteY3" fmla="*/ 3078921 h 3439258"/>
                <a:gd name="connsiteX4" fmla="*/ 4609834 w 4981578"/>
                <a:gd name="connsiteY4" fmla="*/ 3063878 h 3439258"/>
                <a:gd name="connsiteX5" fmla="*/ 4373257 w 4981578"/>
                <a:gd name="connsiteY5" fmla="*/ 2750721 h 3439258"/>
                <a:gd name="connsiteX6" fmla="*/ 4104544 w 4981578"/>
                <a:gd name="connsiteY6" fmla="*/ 2218765 h 3439258"/>
                <a:gd name="connsiteX7" fmla="*/ 4097022 w 4981578"/>
                <a:gd name="connsiteY7" fmla="*/ 2180475 h 3439258"/>
                <a:gd name="connsiteX8" fmla="*/ 4097022 w 4981578"/>
                <a:gd name="connsiteY8" fmla="*/ 1807148 h 3439258"/>
                <a:gd name="connsiteX9" fmla="*/ 4123689 w 4981578"/>
                <a:gd name="connsiteY9" fmla="*/ 1781166 h 3439258"/>
                <a:gd name="connsiteX10" fmla="*/ 4834104 w 4981578"/>
                <a:gd name="connsiteY10" fmla="*/ 1781166 h 3439258"/>
                <a:gd name="connsiteX11" fmla="*/ 4857351 w 4981578"/>
                <a:gd name="connsiteY11" fmla="*/ 1778431 h 3439258"/>
                <a:gd name="connsiteX12" fmla="*/ 4839574 w 4981578"/>
                <a:gd name="connsiteY12" fmla="*/ 1768858 h 3439258"/>
                <a:gd name="connsiteX13" fmla="*/ 4568809 w 4981578"/>
                <a:gd name="connsiteY13" fmla="*/ 1636211 h 3439258"/>
                <a:gd name="connsiteX14" fmla="*/ 4321292 w 4981578"/>
                <a:gd name="connsiteY14" fmla="*/ 1451599 h 3439258"/>
                <a:gd name="connsiteX15" fmla="*/ 4314455 w 4981578"/>
                <a:gd name="connsiteY15" fmla="*/ 1437240 h 3439258"/>
                <a:gd name="connsiteX16" fmla="*/ 4666585 w 4981578"/>
                <a:gd name="connsiteY16" fmla="*/ 1437240 h 3439258"/>
                <a:gd name="connsiteX17" fmla="*/ 4652226 w 4981578"/>
                <a:gd name="connsiteY17" fmla="*/ 1426300 h 3439258"/>
                <a:gd name="connsiteX18" fmla="*/ 4464195 w 4981578"/>
                <a:gd name="connsiteY18" fmla="*/ 1334678 h 3439258"/>
                <a:gd name="connsiteX19" fmla="*/ 4191380 w 4981578"/>
                <a:gd name="connsiteY19" fmla="*/ 1112459 h 3439258"/>
                <a:gd name="connsiteX20" fmla="*/ 4183175 w 4981578"/>
                <a:gd name="connsiteY20" fmla="*/ 1097417 h 3439258"/>
                <a:gd name="connsiteX21" fmla="*/ 4199585 w 4981578"/>
                <a:gd name="connsiteY21" fmla="*/ 1094682 h 3439258"/>
                <a:gd name="connsiteX22" fmla="*/ 4447786 w 4981578"/>
                <a:gd name="connsiteY22" fmla="*/ 1094682 h 3439258"/>
                <a:gd name="connsiteX23" fmla="*/ 4466247 w 4981578"/>
                <a:gd name="connsiteY23" fmla="*/ 1093998 h 3439258"/>
                <a:gd name="connsiteX24" fmla="*/ 4358214 w 4981578"/>
                <a:gd name="connsiteY24" fmla="*/ 1037247 h 3439258"/>
                <a:gd name="connsiteX25" fmla="*/ 4143518 w 4981578"/>
                <a:gd name="connsiteY25" fmla="*/ 878617 h 3439258"/>
                <a:gd name="connsiteX26" fmla="*/ 3994460 w 4981578"/>
                <a:gd name="connsiteY26" fmla="*/ 635886 h 3439258"/>
                <a:gd name="connsiteX27" fmla="*/ 3984204 w 4981578"/>
                <a:gd name="connsiteY27" fmla="*/ 619476 h 3439258"/>
                <a:gd name="connsiteX28" fmla="*/ 3973948 w 4981578"/>
                <a:gd name="connsiteY28" fmla="*/ 635886 h 3439258"/>
                <a:gd name="connsiteX29" fmla="*/ 3857710 w 4981578"/>
                <a:gd name="connsiteY29" fmla="*/ 836225 h 3439258"/>
                <a:gd name="connsiteX30" fmla="*/ 3634125 w 4981578"/>
                <a:gd name="connsiteY30" fmla="*/ 1024939 h 3439258"/>
                <a:gd name="connsiteX31" fmla="*/ 3512417 w 4981578"/>
                <a:gd name="connsiteY31" fmla="*/ 1084426 h 3439258"/>
                <a:gd name="connsiteX32" fmla="*/ 3502845 w 4981578"/>
                <a:gd name="connsiteY32" fmla="*/ 1093998 h 3439258"/>
                <a:gd name="connsiteX33" fmla="*/ 3517203 w 4981578"/>
                <a:gd name="connsiteY33" fmla="*/ 1093998 h 3439258"/>
                <a:gd name="connsiteX34" fmla="*/ 3768823 w 4981578"/>
                <a:gd name="connsiteY34" fmla="*/ 1093998 h 3439258"/>
                <a:gd name="connsiteX35" fmla="*/ 3785233 w 4981578"/>
                <a:gd name="connsiteY35" fmla="*/ 1097417 h 3439258"/>
                <a:gd name="connsiteX36" fmla="*/ 3777028 w 4981578"/>
                <a:gd name="connsiteY36" fmla="*/ 1112459 h 3439258"/>
                <a:gd name="connsiteX37" fmla="*/ 3712072 w 4981578"/>
                <a:gd name="connsiteY37" fmla="*/ 1188356 h 3439258"/>
                <a:gd name="connsiteX38" fmla="*/ 3679935 w 4981578"/>
                <a:gd name="connsiteY38" fmla="*/ 1193825 h 3439258"/>
                <a:gd name="connsiteX39" fmla="*/ 3405752 w 4981578"/>
                <a:gd name="connsiteY39" fmla="*/ 1059127 h 3439258"/>
                <a:gd name="connsiteX40" fmla="*/ 3151398 w 4981578"/>
                <a:gd name="connsiteY40" fmla="*/ 869045 h 3439258"/>
                <a:gd name="connsiteX41" fmla="*/ 3144560 w 4981578"/>
                <a:gd name="connsiteY41" fmla="*/ 854002 h 3439258"/>
                <a:gd name="connsiteX42" fmla="*/ 3511733 w 4981578"/>
                <a:gd name="connsiteY42" fmla="*/ 854002 h 3439258"/>
                <a:gd name="connsiteX43" fmla="*/ 3502845 w 4981578"/>
                <a:gd name="connsiteY43" fmla="*/ 845797 h 3439258"/>
                <a:gd name="connsiteX44" fmla="*/ 3337377 w 4981578"/>
                <a:gd name="connsiteY44" fmla="*/ 765115 h 3439258"/>
                <a:gd name="connsiteX45" fmla="*/ 3015332 w 4981578"/>
                <a:gd name="connsiteY45" fmla="*/ 514863 h 3439258"/>
                <a:gd name="connsiteX46" fmla="*/ 3007127 w 4981578"/>
                <a:gd name="connsiteY46" fmla="*/ 499820 h 3439258"/>
                <a:gd name="connsiteX47" fmla="*/ 3023537 w 4981578"/>
                <a:gd name="connsiteY47" fmla="*/ 497085 h 3439258"/>
                <a:gd name="connsiteX48" fmla="*/ 3286096 w 4981578"/>
                <a:gd name="connsiteY48" fmla="*/ 497085 h 3439258"/>
                <a:gd name="connsiteX49" fmla="*/ 3305925 w 4981578"/>
                <a:gd name="connsiteY49" fmla="*/ 493667 h 3439258"/>
                <a:gd name="connsiteX50" fmla="*/ 3137723 w 4981578"/>
                <a:gd name="connsiteY50" fmla="*/ 410933 h 3439258"/>
                <a:gd name="connsiteX51" fmla="*/ 2993452 w 4981578"/>
                <a:gd name="connsiteY51" fmla="*/ 302217 h 3439258"/>
                <a:gd name="connsiteX52" fmla="*/ 2810891 w 4981578"/>
                <a:gd name="connsiteY52" fmla="*/ 17778 h 3439258"/>
                <a:gd name="connsiteX53" fmla="*/ 2799267 w 4981578"/>
                <a:gd name="connsiteY53" fmla="*/ 0 h 3439258"/>
                <a:gd name="connsiteX54" fmla="*/ 2791062 w 4981578"/>
                <a:gd name="connsiteY54" fmla="*/ 17094 h 3439258"/>
                <a:gd name="connsiteX55" fmla="*/ 2659782 w 4981578"/>
                <a:gd name="connsiteY55" fmla="*/ 239996 h 3439258"/>
                <a:gd name="connsiteX56" fmla="*/ 2476538 w 4981578"/>
                <a:gd name="connsiteY56" fmla="*/ 404096 h 3439258"/>
                <a:gd name="connsiteX57" fmla="*/ 2308336 w 4981578"/>
                <a:gd name="connsiteY57" fmla="*/ 486829 h 3439258"/>
                <a:gd name="connsiteX58" fmla="*/ 2296028 w 4981578"/>
                <a:gd name="connsiteY58" fmla="*/ 497769 h 3439258"/>
                <a:gd name="connsiteX59" fmla="*/ 2598245 w 4981578"/>
                <a:gd name="connsiteY59" fmla="*/ 497769 h 3439258"/>
                <a:gd name="connsiteX60" fmla="*/ 2348677 w 4981578"/>
                <a:gd name="connsiteY60" fmla="*/ 722039 h 3439258"/>
                <a:gd name="connsiteX61" fmla="*/ 2105262 w 4981578"/>
                <a:gd name="connsiteY61" fmla="*/ 841695 h 3439258"/>
                <a:gd name="connsiteX62" fmla="*/ 2087485 w 4981578"/>
                <a:gd name="connsiteY62" fmla="*/ 854686 h 3439258"/>
                <a:gd name="connsiteX63" fmla="*/ 2460128 w 4981578"/>
                <a:gd name="connsiteY63" fmla="*/ 854686 h 3439258"/>
                <a:gd name="connsiteX64" fmla="*/ 2455342 w 4981578"/>
                <a:gd name="connsiteY64" fmla="*/ 862891 h 3439258"/>
                <a:gd name="connsiteX65" fmla="*/ 2221499 w 4981578"/>
                <a:gd name="connsiteY65" fmla="*/ 1045452 h 3439258"/>
                <a:gd name="connsiteX66" fmla="*/ 1907659 w 4981578"/>
                <a:gd name="connsiteY66" fmla="*/ 1199979 h 3439258"/>
                <a:gd name="connsiteX67" fmla="*/ 1893300 w 4981578"/>
                <a:gd name="connsiteY67" fmla="*/ 1209552 h 3439258"/>
                <a:gd name="connsiteX68" fmla="*/ 1914496 w 4981578"/>
                <a:gd name="connsiteY68" fmla="*/ 1211603 h 3439258"/>
                <a:gd name="connsiteX69" fmla="*/ 2614655 w 4981578"/>
                <a:gd name="connsiteY69" fmla="*/ 1211603 h 3439258"/>
                <a:gd name="connsiteX70" fmla="*/ 2638586 w 4981578"/>
                <a:gd name="connsiteY70" fmla="*/ 1234167 h 3439258"/>
                <a:gd name="connsiteX71" fmla="*/ 2637903 w 4981578"/>
                <a:gd name="connsiteY71" fmla="*/ 1648518 h 3439258"/>
                <a:gd name="connsiteX72" fmla="*/ 2617390 w 4981578"/>
                <a:gd name="connsiteY72" fmla="*/ 1661510 h 3439258"/>
                <a:gd name="connsiteX73" fmla="*/ 2048511 w 4981578"/>
                <a:gd name="connsiteY73" fmla="*/ 1394848 h 3439258"/>
                <a:gd name="connsiteX74" fmla="*/ 1433137 w 4981578"/>
                <a:gd name="connsiteY74" fmla="*/ 1084426 h 3439258"/>
                <a:gd name="connsiteX75" fmla="*/ 1411941 w 4981578"/>
                <a:gd name="connsiteY75" fmla="*/ 1076221 h 3439258"/>
                <a:gd name="connsiteX76" fmla="*/ 1411257 w 4981578"/>
                <a:gd name="connsiteY76" fmla="*/ 1098784 h 3439258"/>
                <a:gd name="connsiteX77" fmla="*/ 1335361 w 4981578"/>
                <a:gd name="connsiteY77" fmla="*/ 1291601 h 3439258"/>
                <a:gd name="connsiteX78" fmla="*/ 963402 w 4981578"/>
                <a:gd name="connsiteY78" fmla="*/ 1956889 h 3439258"/>
                <a:gd name="connsiteX79" fmla="*/ 309738 w 4981578"/>
                <a:gd name="connsiteY79" fmla="*/ 2844395 h 3439258"/>
                <a:gd name="connsiteX80" fmla="*/ 0 w 4981578"/>
                <a:gd name="connsiteY80" fmla="*/ 3185586 h 3439258"/>
                <a:gd name="connsiteX81" fmla="*/ 4404026 w 4981578"/>
                <a:gd name="connsiteY81" fmla="*/ 3323019 h 3439258"/>
                <a:gd name="connsiteX82" fmla="*/ 4937350 w 4981578"/>
                <a:gd name="connsiteY82" fmla="*/ 3439257 h 3439258"/>
                <a:gd name="connsiteX83" fmla="*/ 3830360 w 4981578"/>
                <a:gd name="connsiteY83" fmla="*/ 2110049 h 3439258"/>
                <a:gd name="connsiteX84" fmla="*/ 3809848 w 4981578"/>
                <a:gd name="connsiteY84" fmla="*/ 2125091 h 3439258"/>
                <a:gd name="connsiteX85" fmla="*/ 2939436 w 4981578"/>
                <a:gd name="connsiteY85" fmla="*/ 1802362 h 3439258"/>
                <a:gd name="connsiteX86" fmla="*/ 2919607 w 4981578"/>
                <a:gd name="connsiteY86" fmla="*/ 1772277 h 3439258"/>
                <a:gd name="connsiteX87" fmla="*/ 2919607 w 4981578"/>
                <a:gd name="connsiteY87" fmla="*/ 1236218 h 3439258"/>
                <a:gd name="connsiteX88" fmla="*/ 2939436 w 4981578"/>
                <a:gd name="connsiteY88" fmla="*/ 1213654 h 3439258"/>
                <a:gd name="connsiteX89" fmla="*/ 3671731 w 4981578"/>
                <a:gd name="connsiteY89" fmla="*/ 1214338 h 3439258"/>
                <a:gd name="connsiteX90" fmla="*/ 3685406 w 4981578"/>
                <a:gd name="connsiteY90" fmla="*/ 1215022 h 3439258"/>
                <a:gd name="connsiteX91" fmla="*/ 3645748 w 4981578"/>
                <a:gd name="connsiteY91" fmla="*/ 1251944 h 3439258"/>
                <a:gd name="connsiteX92" fmla="*/ 3545237 w 4981578"/>
                <a:gd name="connsiteY92" fmla="*/ 1316216 h 3439258"/>
                <a:gd name="connsiteX93" fmla="*/ 3320967 w 4981578"/>
                <a:gd name="connsiteY93" fmla="*/ 1426300 h 3439258"/>
                <a:gd name="connsiteX94" fmla="*/ 3304558 w 4981578"/>
                <a:gd name="connsiteY94" fmla="*/ 1438607 h 3439258"/>
                <a:gd name="connsiteX95" fmla="*/ 3657372 w 4981578"/>
                <a:gd name="connsiteY95" fmla="*/ 1438607 h 3439258"/>
                <a:gd name="connsiteX96" fmla="*/ 3659423 w 4981578"/>
                <a:gd name="connsiteY96" fmla="*/ 1442710 h 3439258"/>
                <a:gd name="connsiteX97" fmla="*/ 3582843 w 4981578"/>
                <a:gd name="connsiteY97" fmla="*/ 1518606 h 3439258"/>
                <a:gd name="connsiteX98" fmla="*/ 3407804 w 4981578"/>
                <a:gd name="connsiteY98" fmla="*/ 1634160 h 3439258"/>
                <a:gd name="connsiteX99" fmla="*/ 3130202 w 4981578"/>
                <a:gd name="connsiteY99" fmla="*/ 1770226 h 3439258"/>
                <a:gd name="connsiteX100" fmla="*/ 3115159 w 4981578"/>
                <a:gd name="connsiteY100" fmla="*/ 1781849 h 3439258"/>
                <a:gd name="connsiteX101" fmla="*/ 3135672 w 4981578"/>
                <a:gd name="connsiteY101" fmla="*/ 1781849 h 3439258"/>
                <a:gd name="connsiteX102" fmla="*/ 3803694 w 4981578"/>
                <a:gd name="connsiteY102" fmla="*/ 1781849 h 3439258"/>
                <a:gd name="connsiteX103" fmla="*/ 3830360 w 4981578"/>
                <a:gd name="connsiteY103" fmla="*/ 1807832 h 3439258"/>
                <a:gd name="connsiteX104" fmla="*/ 3830360 w 4981578"/>
                <a:gd name="connsiteY104" fmla="*/ 2110049 h 3439258"/>
                <a:gd name="connsiteX0" fmla="*/ 4404026 w 4986517"/>
                <a:gd name="connsiteY0" fmla="*/ 3323019 h 3323054"/>
                <a:gd name="connsiteX1" fmla="*/ 4948973 w 4986517"/>
                <a:gd name="connsiteY1" fmla="*/ 3175329 h 3323054"/>
                <a:gd name="connsiteX2" fmla="*/ 4922991 w 4986517"/>
                <a:gd name="connsiteY2" fmla="*/ 3142509 h 3323054"/>
                <a:gd name="connsiteX3" fmla="*/ 4637184 w 4986517"/>
                <a:gd name="connsiteY3" fmla="*/ 3078921 h 3323054"/>
                <a:gd name="connsiteX4" fmla="*/ 4609834 w 4986517"/>
                <a:gd name="connsiteY4" fmla="*/ 3063878 h 3323054"/>
                <a:gd name="connsiteX5" fmla="*/ 4373257 w 4986517"/>
                <a:gd name="connsiteY5" fmla="*/ 2750721 h 3323054"/>
                <a:gd name="connsiteX6" fmla="*/ 4104544 w 4986517"/>
                <a:gd name="connsiteY6" fmla="*/ 2218765 h 3323054"/>
                <a:gd name="connsiteX7" fmla="*/ 4097022 w 4986517"/>
                <a:gd name="connsiteY7" fmla="*/ 2180475 h 3323054"/>
                <a:gd name="connsiteX8" fmla="*/ 4097022 w 4986517"/>
                <a:gd name="connsiteY8" fmla="*/ 1807148 h 3323054"/>
                <a:gd name="connsiteX9" fmla="*/ 4123689 w 4986517"/>
                <a:gd name="connsiteY9" fmla="*/ 1781166 h 3323054"/>
                <a:gd name="connsiteX10" fmla="*/ 4834104 w 4986517"/>
                <a:gd name="connsiteY10" fmla="*/ 1781166 h 3323054"/>
                <a:gd name="connsiteX11" fmla="*/ 4857351 w 4986517"/>
                <a:gd name="connsiteY11" fmla="*/ 1778431 h 3323054"/>
                <a:gd name="connsiteX12" fmla="*/ 4839574 w 4986517"/>
                <a:gd name="connsiteY12" fmla="*/ 1768858 h 3323054"/>
                <a:gd name="connsiteX13" fmla="*/ 4568809 w 4986517"/>
                <a:gd name="connsiteY13" fmla="*/ 1636211 h 3323054"/>
                <a:gd name="connsiteX14" fmla="*/ 4321292 w 4986517"/>
                <a:gd name="connsiteY14" fmla="*/ 1451599 h 3323054"/>
                <a:gd name="connsiteX15" fmla="*/ 4314455 w 4986517"/>
                <a:gd name="connsiteY15" fmla="*/ 1437240 h 3323054"/>
                <a:gd name="connsiteX16" fmla="*/ 4666585 w 4986517"/>
                <a:gd name="connsiteY16" fmla="*/ 1437240 h 3323054"/>
                <a:gd name="connsiteX17" fmla="*/ 4652226 w 4986517"/>
                <a:gd name="connsiteY17" fmla="*/ 1426300 h 3323054"/>
                <a:gd name="connsiteX18" fmla="*/ 4464195 w 4986517"/>
                <a:gd name="connsiteY18" fmla="*/ 1334678 h 3323054"/>
                <a:gd name="connsiteX19" fmla="*/ 4191380 w 4986517"/>
                <a:gd name="connsiteY19" fmla="*/ 1112459 h 3323054"/>
                <a:gd name="connsiteX20" fmla="*/ 4183175 w 4986517"/>
                <a:gd name="connsiteY20" fmla="*/ 1097417 h 3323054"/>
                <a:gd name="connsiteX21" fmla="*/ 4199585 w 4986517"/>
                <a:gd name="connsiteY21" fmla="*/ 1094682 h 3323054"/>
                <a:gd name="connsiteX22" fmla="*/ 4447786 w 4986517"/>
                <a:gd name="connsiteY22" fmla="*/ 1094682 h 3323054"/>
                <a:gd name="connsiteX23" fmla="*/ 4466247 w 4986517"/>
                <a:gd name="connsiteY23" fmla="*/ 1093998 h 3323054"/>
                <a:gd name="connsiteX24" fmla="*/ 4358214 w 4986517"/>
                <a:gd name="connsiteY24" fmla="*/ 1037247 h 3323054"/>
                <a:gd name="connsiteX25" fmla="*/ 4143518 w 4986517"/>
                <a:gd name="connsiteY25" fmla="*/ 878617 h 3323054"/>
                <a:gd name="connsiteX26" fmla="*/ 3994460 w 4986517"/>
                <a:gd name="connsiteY26" fmla="*/ 635886 h 3323054"/>
                <a:gd name="connsiteX27" fmla="*/ 3984204 w 4986517"/>
                <a:gd name="connsiteY27" fmla="*/ 619476 h 3323054"/>
                <a:gd name="connsiteX28" fmla="*/ 3973948 w 4986517"/>
                <a:gd name="connsiteY28" fmla="*/ 635886 h 3323054"/>
                <a:gd name="connsiteX29" fmla="*/ 3857710 w 4986517"/>
                <a:gd name="connsiteY29" fmla="*/ 836225 h 3323054"/>
                <a:gd name="connsiteX30" fmla="*/ 3634125 w 4986517"/>
                <a:gd name="connsiteY30" fmla="*/ 1024939 h 3323054"/>
                <a:gd name="connsiteX31" fmla="*/ 3512417 w 4986517"/>
                <a:gd name="connsiteY31" fmla="*/ 1084426 h 3323054"/>
                <a:gd name="connsiteX32" fmla="*/ 3502845 w 4986517"/>
                <a:gd name="connsiteY32" fmla="*/ 1093998 h 3323054"/>
                <a:gd name="connsiteX33" fmla="*/ 3517203 w 4986517"/>
                <a:gd name="connsiteY33" fmla="*/ 1093998 h 3323054"/>
                <a:gd name="connsiteX34" fmla="*/ 3768823 w 4986517"/>
                <a:gd name="connsiteY34" fmla="*/ 1093998 h 3323054"/>
                <a:gd name="connsiteX35" fmla="*/ 3785233 w 4986517"/>
                <a:gd name="connsiteY35" fmla="*/ 1097417 h 3323054"/>
                <a:gd name="connsiteX36" fmla="*/ 3777028 w 4986517"/>
                <a:gd name="connsiteY36" fmla="*/ 1112459 h 3323054"/>
                <a:gd name="connsiteX37" fmla="*/ 3712072 w 4986517"/>
                <a:gd name="connsiteY37" fmla="*/ 1188356 h 3323054"/>
                <a:gd name="connsiteX38" fmla="*/ 3679935 w 4986517"/>
                <a:gd name="connsiteY38" fmla="*/ 1193825 h 3323054"/>
                <a:gd name="connsiteX39" fmla="*/ 3405752 w 4986517"/>
                <a:gd name="connsiteY39" fmla="*/ 1059127 h 3323054"/>
                <a:gd name="connsiteX40" fmla="*/ 3151398 w 4986517"/>
                <a:gd name="connsiteY40" fmla="*/ 869045 h 3323054"/>
                <a:gd name="connsiteX41" fmla="*/ 3144560 w 4986517"/>
                <a:gd name="connsiteY41" fmla="*/ 854002 h 3323054"/>
                <a:gd name="connsiteX42" fmla="*/ 3511733 w 4986517"/>
                <a:gd name="connsiteY42" fmla="*/ 854002 h 3323054"/>
                <a:gd name="connsiteX43" fmla="*/ 3502845 w 4986517"/>
                <a:gd name="connsiteY43" fmla="*/ 845797 h 3323054"/>
                <a:gd name="connsiteX44" fmla="*/ 3337377 w 4986517"/>
                <a:gd name="connsiteY44" fmla="*/ 765115 h 3323054"/>
                <a:gd name="connsiteX45" fmla="*/ 3015332 w 4986517"/>
                <a:gd name="connsiteY45" fmla="*/ 514863 h 3323054"/>
                <a:gd name="connsiteX46" fmla="*/ 3007127 w 4986517"/>
                <a:gd name="connsiteY46" fmla="*/ 499820 h 3323054"/>
                <a:gd name="connsiteX47" fmla="*/ 3023537 w 4986517"/>
                <a:gd name="connsiteY47" fmla="*/ 497085 h 3323054"/>
                <a:gd name="connsiteX48" fmla="*/ 3286096 w 4986517"/>
                <a:gd name="connsiteY48" fmla="*/ 497085 h 3323054"/>
                <a:gd name="connsiteX49" fmla="*/ 3305925 w 4986517"/>
                <a:gd name="connsiteY49" fmla="*/ 493667 h 3323054"/>
                <a:gd name="connsiteX50" fmla="*/ 3137723 w 4986517"/>
                <a:gd name="connsiteY50" fmla="*/ 410933 h 3323054"/>
                <a:gd name="connsiteX51" fmla="*/ 2993452 w 4986517"/>
                <a:gd name="connsiteY51" fmla="*/ 302217 h 3323054"/>
                <a:gd name="connsiteX52" fmla="*/ 2810891 w 4986517"/>
                <a:gd name="connsiteY52" fmla="*/ 17778 h 3323054"/>
                <a:gd name="connsiteX53" fmla="*/ 2799267 w 4986517"/>
                <a:gd name="connsiteY53" fmla="*/ 0 h 3323054"/>
                <a:gd name="connsiteX54" fmla="*/ 2791062 w 4986517"/>
                <a:gd name="connsiteY54" fmla="*/ 17094 h 3323054"/>
                <a:gd name="connsiteX55" fmla="*/ 2659782 w 4986517"/>
                <a:gd name="connsiteY55" fmla="*/ 239996 h 3323054"/>
                <a:gd name="connsiteX56" fmla="*/ 2476538 w 4986517"/>
                <a:gd name="connsiteY56" fmla="*/ 404096 h 3323054"/>
                <a:gd name="connsiteX57" fmla="*/ 2308336 w 4986517"/>
                <a:gd name="connsiteY57" fmla="*/ 486829 h 3323054"/>
                <a:gd name="connsiteX58" fmla="*/ 2296028 w 4986517"/>
                <a:gd name="connsiteY58" fmla="*/ 497769 h 3323054"/>
                <a:gd name="connsiteX59" fmla="*/ 2598245 w 4986517"/>
                <a:gd name="connsiteY59" fmla="*/ 497769 h 3323054"/>
                <a:gd name="connsiteX60" fmla="*/ 2348677 w 4986517"/>
                <a:gd name="connsiteY60" fmla="*/ 722039 h 3323054"/>
                <a:gd name="connsiteX61" fmla="*/ 2105262 w 4986517"/>
                <a:gd name="connsiteY61" fmla="*/ 841695 h 3323054"/>
                <a:gd name="connsiteX62" fmla="*/ 2087485 w 4986517"/>
                <a:gd name="connsiteY62" fmla="*/ 854686 h 3323054"/>
                <a:gd name="connsiteX63" fmla="*/ 2460128 w 4986517"/>
                <a:gd name="connsiteY63" fmla="*/ 854686 h 3323054"/>
                <a:gd name="connsiteX64" fmla="*/ 2455342 w 4986517"/>
                <a:gd name="connsiteY64" fmla="*/ 862891 h 3323054"/>
                <a:gd name="connsiteX65" fmla="*/ 2221499 w 4986517"/>
                <a:gd name="connsiteY65" fmla="*/ 1045452 h 3323054"/>
                <a:gd name="connsiteX66" fmla="*/ 1907659 w 4986517"/>
                <a:gd name="connsiteY66" fmla="*/ 1199979 h 3323054"/>
                <a:gd name="connsiteX67" fmla="*/ 1893300 w 4986517"/>
                <a:gd name="connsiteY67" fmla="*/ 1209552 h 3323054"/>
                <a:gd name="connsiteX68" fmla="*/ 1914496 w 4986517"/>
                <a:gd name="connsiteY68" fmla="*/ 1211603 h 3323054"/>
                <a:gd name="connsiteX69" fmla="*/ 2614655 w 4986517"/>
                <a:gd name="connsiteY69" fmla="*/ 1211603 h 3323054"/>
                <a:gd name="connsiteX70" fmla="*/ 2638586 w 4986517"/>
                <a:gd name="connsiteY70" fmla="*/ 1234167 h 3323054"/>
                <a:gd name="connsiteX71" fmla="*/ 2637903 w 4986517"/>
                <a:gd name="connsiteY71" fmla="*/ 1648518 h 3323054"/>
                <a:gd name="connsiteX72" fmla="*/ 2617390 w 4986517"/>
                <a:gd name="connsiteY72" fmla="*/ 1661510 h 3323054"/>
                <a:gd name="connsiteX73" fmla="*/ 2048511 w 4986517"/>
                <a:gd name="connsiteY73" fmla="*/ 1394848 h 3323054"/>
                <a:gd name="connsiteX74" fmla="*/ 1433137 w 4986517"/>
                <a:gd name="connsiteY74" fmla="*/ 1084426 h 3323054"/>
                <a:gd name="connsiteX75" fmla="*/ 1411941 w 4986517"/>
                <a:gd name="connsiteY75" fmla="*/ 1076221 h 3323054"/>
                <a:gd name="connsiteX76" fmla="*/ 1411257 w 4986517"/>
                <a:gd name="connsiteY76" fmla="*/ 1098784 h 3323054"/>
                <a:gd name="connsiteX77" fmla="*/ 1335361 w 4986517"/>
                <a:gd name="connsiteY77" fmla="*/ 1291601 h 3323054"/>
                <a:gd name="connsiteX78" fmla="*/ 963402 w 4986517"/>
                <a:gd name="connsiteY78" fmla="*/ 1956889 h 3323054"/>
                <a:gd name="connsiteX79" fmla="*/ 309738 w 4986517"/>
                <a:gd name="connsiteY79" fmla="*/ 2844395 h 3323054"/>
                <a:gd name="connsiteX80" fmla="*/ 0 w 4986517"/>
                <a:gd name="connsiteY80" fmla="*/ 3185586 h 3323054"/>
                <a:gd name="connsiteX81" fmla="*/ 4404026 w 4986517"/>
                <a:gd name="connsiteY81" fmla="*/ 3323019 h 3323054"/>
                <a:gd name="connsiteX82" fmla="*/ 3830360 w 4986517"/>
                <a:gd name="connsiteY82" fmla="*/ 2110049 h 3323054"/>
                <a:gd name="connsiteX83" fmla="*/ 3809848 w 4986517"/>
                <a:gd name="connsiteY83" fmla="*/ 2125091 h 3323054"/>
                <a:gd name="connsiteX84" fmla="*/ 2939436 w 4986517"/>
                <a:gd name="connsiteY84" fmla="*/ 1802362 h 3323054"/>
                <a:gd name="connsiteX85" fmla="*/ 2919607 w 4986517"/>
                <a:gd name="connsiteY85" fmla="*/ 1772277 h 3323054"/>
                <a:gd name="connsiteX86" fmla="*/ 2919607 w 4986517"/>
                <a:gd name="connsiteY86" fmla="*/ 1236218 h 3323054"/>
                <a:gd name="connsiteX87" fmla="*/ 2939436 w 4986517"/>
                <a:gd name="connsiteY87" fmla="*/ 1213654 h 3323054"/>
                <a:gd name="connsiteX88" fmla="*/ 3671731 w 4986517"/>
                <a:gd name="connsiteY88" fmla="*/ 1214338 h 3323054"/>
                <a:gd name="connsiteX89" fmla="*/ 3685406 w 4986517"/>
                <a:gd name="connsiteY89" fmla="*/ 1215022 h 3323054"/>
                <a:gd name="connsiteX90" fmla="*/ 3645748 w 4986517"/>
                <a:gd name="connsiteY90" fmla="*/ 1251944 h 3323054"/>
                <a:gd name="connsiteX91" fmla="*/ 3545237 w 4986517"/>
                <a:gd name="connsiteY91" fmla="*/ 1316216 h 3323054"/>
                <a:gd name="connsiteX92" fmla="*/ 3320967 w 4986517"/>
                <a:gd name="connsiteY92" fmla="*/ 1426300 h 3323054"/>
                <a:gd name="connsiteX93" fmla="*/ 3304558 w 4986517"/>
                <a:gd name="connsiteY93" fmla="*/ 1438607 h 3323054"/>
                <a:gd name="connsiteX94" fmla="*/ 3657372 w 4986517"/>
                <a:gd name="connsiteY94" fmla="*/ 1438607 h 3323054"/>
                <a:gd name="connsiteX95" fmla="*/ 3659423 w 4986517"/>
                <a:gd name="connsiteY95" fmla="*/ 1442710 h 3323054"/>
                <a:gd name="connsiteX96" fmla="*/ 3582843 w 4986517"/>
                <a:gd name="connsiteY96" fmla="*/ 1518606 h 3323054"/>
                <a:gd name="connsiteX97" fmla="*/ 3407804 w 4986517"/>
                <a:gd name="connsiteY97" fmla="*/ 1634160 h 3323054"/>
                <a:gd name="connsiteX98" fmla="*/ 3130202 w 4986517"/>
                <a:gd name="connsiteY98" fmla="*/ 1770226 h 3323054"/>
                <a:gd name="connsiteX99" fmla="*/ 3115159 w 4986517"/>
                <a:gd name="connsiteY99" fmla="*/ 1781849 h 3323054"/>
                <a:gd name="connsiteX100" fmla="*/ 3135672 w 4986517"/>
                <a:gd name="connsiteY100" fmla="*/ 1781849 h 3323054"/>
                <a:gd name="connsiteX101" fmla="*/ 3803694 w 4986517"/>
                <a:gd name="connsiteY101" fmla="*/ 1781849 h 3323054"/>
                <a:gd name="connsiteX102" fmla="*/ 3830360 w 4986517"/>
                <a:gd name="connsiteY102" fmla="*/ 1807832 h 3323054"/>
                <a:gd name="connsiteX103" fmla="*/ 3830360 w 4986517"/>
                <a:gd name="connsiteY103" fmla="*/ 2110049 h 3323054"/>
                <a:gd name="connsiteX0" fmla="*/ 4404026 w 4960797"/>
                <a:gd name="connsiteY0" fmla="*/ 3323019 h 3323054"/>
                <a:gd name="connsiteX1" fmla="*/ 4922991 w 4960797"/>
                <a:gd name="connsiteY1" fmla="*/ 3142509 h 3323054"/>
                <a:gd name="connsiteX2" fmla="*/ 4637184 w 4960797"/>
                <a:gd name="connsiteY2" fmla="*/ 3078921 h 3323054"/>
                <a:gd name="connsiteX3" fmla="*/ 4609834 w 4960797"/>
                <a:gd name="connsiteY3" fmla="*/ 3063878 h 3323054"/>
                <a:gd name="connsiteX4" fmla="*/ 4373257 w 4960797"/>
                <a:gd name="connsiteY4" fmla="*/ 2750721 h 3323054"/>
                <a:gd name="connsiteX5" fmla="*/ 4104544 w 4960797"/>
                <a:gd name="connsiteY5" fmla="*/ 2218765 h 3323054"/>
                <a:gd name="connsiteX6" fmla="*/ 4097022 w 4960797"/>
                <a:gd name="connsiteY6" fmla="*/ 2180475 h 3323054"/>
                <a:gd name="connsiteX7" fmla="*/ 4097022 w 4960797"/>
                <a:gd name="connsiteY7" fmla="*/ 1807148 h 3323054"/>
                <a:gd name="connsiteX8" fmla="*/ 4123689 w 4960797"/>
                <a:gd name="connsiteY8" fmla="*/ 1781166 h 3323054"/>
                <a:gd name="connsiteX9" fmla="*/ 4834104 w 4960797"/>
                <a:gd name="connsiteY9" fmla="*/ 1781166 h 3323054"/>
                <a:gd name="connsiteX10" fmla="*/ 4857351 w 4960797"/>
                <a:gd name="connsiteY10" fmla="*/ 1778431 h 3323054"/>
                <a:gd name="connsiteX11" fmla="*/ 4839574 w 4960797"/>
                <a:gd name="connsiteY11" fmla="*/ 1768858 h 3323054"/>
                <a:gd name="connsiteX12" fmla="*/ 4568809 w 4960797"/>
                <a:gd name="connsiteY12" fmla="*/ 1636211 h 3323054"/>
                <a:gd name="connsiteX13" fmla="*/ 4321292 w 4960797"/>
                <a:gd name="connsiteY13" fmla="*/ 1451599 h 3323054"/>
                <a:gd name="connsiteX14" fmla="*/ 4314455 w 4960797"/>
                <a:gd name="connsiteY14" fmla="*/ 1437240 h 3323054"/>
                <a:gd name="connsiteX15" fmla="*/ 4666585 w 4960797"/>
                <a:gd name="connsiteY15" fmla="*/ 1437240 h 3323054"/>
                <a:gd name="connsiteX16" fmla="*/ 4652226 w 4960797"/>
                <a:gd name="connsiteY16" fmla="*/ 1426300 h 3323054"/>
                <a:gd name="connsiteX17" fmla="*/ 4464195 w 4960797"/>
                <a:gd name="connsiteY17" fmla="*/ 1334678 h 3323054"/>
                <a:gd name="connsiteX18" fmla="*/ 4191380 w 4960797"/>
                <a:gd name="connsiteY18" fmla="*/ 1112459 h 3323054"/>
                <a:gd name="connsiteX19" fmla="*/ 4183175 w 4960797"/>
                <a:gd name="connsiteY19" fmla="*/ 1097417 h 3323054"/>
                <a:gd name="connsiteX20" fmla="*/ 4199585 w 4960797"/>
                <a:gd name="connsiteY20" fmla="*/ 1094682 h 3323054"/>
                <a:gd name="connsiteX21" fmla="*/ 4447786 w 4960797"/>
                <a:gd name="connsiteY21" fmla="*/ 1094682 h 3323054"/>
                <a:gd name="connsiteX22" fmla="*/ 4466247 w 4960797"/>
                <a:gd name="connsiteY22" fmla="*/ 1093998 h 3323054"/>
                <a:gd name="connsiteX23" fmla="*/ 4358214 w 4960797"/>
                <a:gd name="connsiteY23" fmla="*/ 1037247 h 3323054"/>
                <a:gd name="connsiteX24" fmla="*/ 4143518 w 4960797"/>
                <a:gd name="connsiteY24" fmla="*/ 878617 h 3323054"/>
                <a:gd name="connsiteX25" fmla="*/ 3994460 w 4960797"/>
                <a:gd name="connsiteY25" fmla="*/ 635886 h 3323054"/>
                <a:gd name="connsiteX26" fmla="*/ 3984204 w 4960797"/>
                <a:gd name="connsiteY26" fmla="*/ 619476 h 3323054"/>
                <a:gd name="connsiteX27" fmla="*/ 3973948 w 4960797"/>
                <a:gd name="connsiteY27" fmla="*/ 635886 h 3323054"/>
                <a:gd name="connsiteX28" fmla="*/ 3857710 w 4960797"/>
                <a:gd name="connsiteY28" fmla="*/ 836225 h 3323054"/>
                <a:gd name="connsiteX29" fmla="*/ 3634125 w 4960797"/>
                <a:gd name="connsiteY29" fmla="*/ 1024939 h 3323054"/>
                <a:gd name="connsiteX30" fmla="*/ 3512417 w 4960797"/>
                <a:gd name="connsiteY30" fmla="*/ 1084426 h 3323054"/>
                <a:gd name="connsiteX31" fmla="*/ 3502845 w 4960797"/>
                <a:gd name="connsiteY31" fmla="*/ 1093998 h 3323054"/>
                <a:gd name="connsiteX32" fmla="*/ 3517203 w 4960797"/>
                <a:gd name="connsiteY32" fmla="*/ 1093998 h 3323054"/>
                <a:gd name="connsiteX33" fmla="*/ 3768823 w 4960797"/>
                <a:gd name="connsiteY33" fmla="*/ 1093998 h 3323054"/>
                <a:gd name="connsiteX34" fmla="*/ 3785233 w 4960797"/>
                <a:gd name="connsiteY34" fmla="*/ 1097417 h 3323054"/>
                <a:gd name="connsiteX35" fmla="*/ 3777028 w 4960797"/>
                <a:gd name="connsiteY35" fmla="*/ 1112459 h 3323054"/>
                <a:gd name="connsiteX36" fmla="*/ 3712072 w 4960797"/>
                <a:gd name="connsiteY36" fmla="*/ 1188356 h 3323054"/>
                <a:gd name="connsiteX37" fmla="*/ 3679935 w 4960797"/>
                <a:gd name="connsiteY37" fmla="*/ 1193825 h 3323054"/>
                <a:gd name="connsiteX38" fmla="*/ 3405752 w 4960797"/>
                <a:gd name="connsiteY38" fmla="*/ 1059127 h 3323054"/>
                <a:gd name="connsiteX39" fmla="*/ 3151398 w 4960797"/>
                <a:gd name="connsiteY39" fmla="*/ 869045 h 3323054"/>
                <a:gd name="connsiteX40" fmla="*/ 3144560 w 4960797"/>
                <a:gd name="connsiteY40" fmla="*/ 854002 h 3323054"/>
                <a:gd name="connsiteX41" fmla="*/ 3511733 w 4960797"/>
                <a:gd name="connsiteY41" fmla="*/ 854002 h 3323054"/>
                <a:gd name="connsiteX42" fmla="*/ 3502845 w 4960797"/>
                <a:gd name="connsiteY42" fmla="*/ 845797 h 3323054"/>
                <a:gd name="connsiteX43" fmla="*/ 3337377 w 4960797"/>
                <a:gd name="connsiteY43" fmla="*/ 765115 h 3323054"/>
                <a:gd name="connsiteX44" fmla="*/ 3015332 w 4960797"/>
                <a:gd name="connsiteY44" fmla="*/ 514863 h 3323054"/>
                <a:gd name="connsiteX45" fmla="*/ 3007127 w 4960797"/>
                <a:gd name="connsiteY45" fmla="*/ 499820 h 3323054"/>
                <a:gd name="connsiteX46" fmla="*/ 3023537 w 4960797"/>
                <a:gd name="connsiteY46" fmla="*/ 497085 h 3323054"/>
                <a:gd name="connsiteX47" fmla="*/ 3286096 w 4960797"/>
                <a:gd name="connsiteY47" fmla="*/ 497085 h 3323054"/>
                <a:gd name="connsiteX48" fmla="*/ 3305925 w 4960797"/>
                <a:gd name="connsiteY48" fmla="*/ 493667 h 3323054"/>
                <a:gd name="connsiteX49" fmla="*/ 3137723 w 4960797"/>
                <a:gd name="connsiteY49" fmla="*/ 410933 h 3323054"/>
                <a:gd name="connsiteX50" fmla="*/ 2993452 w 4960797"/>
                <a:gd name="connsiteY50" fmla="*/ 302217 h 3323054"/>
                <a:gd name="connsiteX51" fmla="*/ 2810891 w 4960797"/>
                <a:gd name="connsiteY51" fmla="*/ 17778 h 3323054"/>
                <a:gd name="connsiteX52" fmla="*/ 2799267 w 4960797"/>
                <a:gd name="connsiteY52" fmla="*/ 0 h 3323054"/>
                <a:gd name="connsiteX53" fmla="*/ 2791062 w 4960797"/>
                <a:gd name="connsiteY53" fmla="*/ 17094 h 3323054"/>
                <a:gd name="connsiteX54" fmla="*/ 2659782 w 4960797"/>
                <a:gd name="connsiteY54" fmla="*/ 239996 h 3323054"/>
                <a:gd name="connsiteX55" fmla="*/ 2476538 w 4960797"/>
                <a:gd name="connsiteY55" fmla="*/ 404096 h 3323054"/>
                <a:gd name="connsiteX56" fmla="*/ 2308336 w 4960797"/>
                <a:gd name="connsiteY56" fmla="*/ 486829 h 3323054"/>
                <a:gd name="connsiteX57" fmla="*/ 2296028 w 4960797"/>
                <a:gd name="connsiteY57" fmla="*/ 497769 h 3323054"/>
                <a:gd name="connsiteX58" fmla="*/ 2598245 w 4960797"/>
                <a:gd name="connsiteY58" fmla="*/ 497769 h 3323054"/>
                <a:gd name="connsiteX59" fmla="*/ 2348677 w 4960797"/>
                <a:gd name="connsiteY59" fmla="*/ 722039 h 3323054"/>
                <a:gd name="connsiteX60" fmla="*/ 2105262 w 4960797"/>
                <a:gd name="connsiteY60" fmla="*/ 841695 h 3323054"/>
                <a:gd name="connsiteX61" fmla="*/ 2087485 w 4960797"/>
                <a:gd name="connsiteY61" fmla="*/ 854686 h 3323054"/>
                <a:gd name="connsiteX62" fmla="*/ 2460128 w 4960797"/>
                <a:gd name="connsiteY62" fmla="*/ 854686 h 3323054"/>
                <a:gd name="connsiteX63" fmla="*/ 2455342 w 4960797"/>
                <a:gd name="connsiteY63" fmla="*/ 862891 h 3323054"/>
                <a:gd name="connsiteX64" fmla="*/ 2221499 w 4960797"/>
                <a:gd name="connsiteY64" fmla="*/ 1045452 h 3323054"/>
                <a:gd name="connsiteX65" fmla="*/ 1907659 w 4960797"/>
                <a:gd name="connsiteY65" fmla="*/ 1199979 h 3323054"/>
                <a:gd name="connsiteX66" fmla="*/ 1893300 w 4960797"/>
                <a:gd name="connsiteY66" fmla="*/ 1209552 h 3323054"/>
                <a:gd name="connsiteX67" fmla="*/ 1914496 w 4960797"/>
                <a:gd name="connsiteY67" fmla="*/ 1211603 h 3323054"/>
                <a:gd name="connsiteX68" fmla="*/ 2614655 w 4960797"/>
                <a:gd name="connsiteY68" fmla="*/ 1211603 h 3323054"/>
                <a:gd name="connsiteX69" fmla="*/ 2638586 w 4960797"/>
                <a:gd name="connsiteY69" fmla="*/ 1234167 h 3323054"/>
                <a:gd name="connsiteX70" fmla="*/ 2637903 w 4960797"/>
                <a:gd name="connsiteY70" fmla="*/ 1648518 h 3323054"/>
                <a:gd name="connsiteX71" fmla="*/ 2617390 w 4960797"/>
                <a:gd name="connsiteY71" fmla="*/ 1661510 h 3323054"/>
                <a:gd name="connsiteX72" fmla="*/ 2048511 w 4960797"/>
                <a:gd name="connsiteY72" fmla="*/ 1394848 h 3323054"/>
                <a:gd name="connsiteX73" fmla="*/ 1433137 w 4960797"/>
                <a:gd name="connsiteY73" fmla="*/ 1084426 h 3323054"/>
                <a:gd name="connsiteX74" fmla="*/ 1411941 w 4960797"/>
                <a:gd name="connsiteY74" fmla="*/ 1076221 h 3323054"/>
                <a:gd name="connsiteX75" fmla="*/ 1411257 w 4960797"/>
                <a:gd name="connsiteY75" fmla="*/ 1098784 h 3323054"/>
                <a:gd name="connsiteX76" fmla="*/ 1335361 w 4960797"/>
                <a:gd name="connsiteY76" fmla="*/ 1291601 h 3323054"/>
                <a:gd name="connsiteX77" fmla="*/ 963402 w 4960797"/>
                <a:gd name="connsiteY77" fmla="*/ 1956889 h 3323054"/>
                <a:gd name="connsiteX78" fmla="*/ 309738 w 4960797"/>
                <a:gd name="connsiteY78" fmla="*/ 2844395 h 3323054"/>
                <a:gd name="connsiteX79" fmla="*/ 0 w 4960797"/>
                <a:gd name="connsiteY79" fmla="*/ 3185586 h 3323054"/>
                <a:gd name="connsiteX80" fmla="*/ 4404026 w 4960797"/>
                <a:gd name="connsiteY80" fmla="*/ 3323019 h 3323054"/>
                <a:gd name="connsiteX81" fmla="*/ 3830360 w 4960797"/>
                <a:gd name="connsiteY81" fmla="*/ 2110049 h 3323054"/>
                <a:gd name="connsiteX82" fmla="*/ 3809848 w 4960797"/>
                <a:gd name="connsiteY82" fmla="*/ 2125091 h 3323054"/>
                <a:gd name="connsiteX83" fmla="*/ 2939436 w 4960797"/>
                <a:gd name="connsiteY83" fmla="*/ 1802362 h 3323054"/>
                <a:gd name="connsiteX84" fmla="*/ 2919607 w 4960797"/>
                <a:gd name="connsiteY84" fmla="*/ 1772277 h 3323054"/>
                <a:gd name="connsiteX85" fmla="*/ 2919607 w 4960797"/>
                <a:gd name="connsiteY85" fmla="*/ 1236218 h 3323054"/>
                <a:gd name="connsiteX86" fmla="*/ 2939436 w 4960797"/>
                <a:gd name="connsiteY86" fmla="*/ 1213654 h 3323054"/>
                <a:gd name="connsiteX87" fmla="*/ 3671731 w 4960797"/>
                <a:gd name="connsiteY87" fmla="*/ 1214338 h 3323054"/>
                <a:gd name="connsiteX88" fmla="*/ 3685406 w 4960797"/>
                <a:gd name="connsiteY88" fmla="*/ 1215022 h 3323054"/>
                <a:gd name="connsiteX89" fmla="*/ 3645748 w 4960797"/>
                <a:gd name="connsiteY89" fmla="*/ 1251944 h 3323054"/>
                <a:gd name="connsiteX90" fmla="*/ 3545237 w 4960797"/>
                <a:gd name="connsiteY90" fmla="*/ 1316216 h 3323054"/>
                <a:gd name="connsiteX91" fmla="*/ 3320967 w 4960797"/>
                <a:gd name="connsiteY91" fmla="*/ 1426300 h 3323054"/>
                <a:gd name="connsiteX92" fmla="*/ 3304558 w 4960797"/>
                <a:gd name="connsiteY92" fmla="*/ 1438607 h 3323054"/>
                <a:gd name="connsiteX93" fmla="*/ 3657372 w 4960797"/>
                <a:gd name="connsiteY93" fmla="*/ 1438607 h 3323054"/>
                <a:gd name="connsiteX94" fmla="*/ 3659423 w 4960797"/>
                <a:gd name="connsiteY94" fmla="*/ 1442710 h 3323054"/>
                <a:gd name="connsiteX95" fmla="*/ 3582843 w 4960797"/>
                <a:gd name="connsiteY95" fmla="*/ 1518606 h 3323054"/>
                <a:gd name="connsiteX96" fmla="*/ 3407804 w 4960797"/>
                <a:gd name="connsiteY96" fmla="*/ 1634160 h 3323054"/>
                <a:gd name="connsiteX97" fmla="*/ 3130202 w 4960797"/>
                <a:gd name="connsiteY97" fmla="*/ 1770226 h 3323054"/>
                <a:gd name="connsiteX98" fmla="*/ 3115159 w 4960797"/>
                <a:gd name="connsiteY98" fmla="*/ 1781849 h 3323054"/>
                <a:gd name="connsiteX99" fmla="*/ 3135672 w 4960797"/>
                <a:gd name="connsiteY99" fmla="*/ 1781849 h 3323054"/>
                <a:gd name="connsiteX100" fmla="*/ 3803694 w 4960797"/>
                <a:gd name="connsiteY100" fmla="*/ 1781849 h 3323054"/>
                <a:gd name="connsiteX101" fmla="*/ 3830360 w 4960797"/>
                <a:gd name="connsiteY101" fmla="*/ 1807832 h 3323054"/>
                <a:gd name="connsiteX102" fmla="*/ 3830360 w 4960797"/>
                <a:gd name="connsiteY102" fmla="*/ 2110049 h 3323054"/>
                <a:gd name="connsiteX0" fmla="*/ 4404026 w 4857351"/>
                <a:gd name="connsiteY0" fmla="*/ 3323019 h 3323054"/>
                <a:gd name="connsiteX1" fmla="*/ 4637184 w 4857351"/>
                <a:gd name="connsiteY1" fmla="*/ 3078921 h 3323054"/>
                <a:gd name="connsiteX2" fmla="*/ 4609834 w 4857351"/>
                <a:gd name="connsiteY2" fmla="*/ 3063878 h 3323054"/>
                <a:gd name="connsiteX3" fmla="*/ 4373257 w 4857351"/>
                <a:gd name="connsiteY3" fmla="*/ 2750721 h 3323054"/>
                <a:gd name="connsiteX4" fmla="*/ 4104544 w 4857351"/>
                <a:gd name="connsiteY4" fmla="*/ 2218765 h 3323054"/>
                <a:gd name="connsiteX5" fmla="*/ 4097022 w 4857351"/>
                <a:gd name="connsiteY5" fmla="*/ 2180475 h 3323054"/>
                <a:gd name="connsiteX6" fmla="*/ 4097022 w 4857351"/>
                <a:gd name="connsiteY6" fmla="*/ 1807148 h 3323054"/>
                <a:gd name="connsiteX7" fmla="*/ 4123689 w 4857351"/>
                <a:gd name="connsiteY7" fmla="*/ 1781166 h 3323054"/>
                <a:gd name="connsiteX8" fmla="*/ 4834104 w 4857351"/>
                <a:gd name="connsiteY8" fmla="*/ 1781166 h 3323054"/>
                <a:gd name="connsiteX9" fmla="*/ 4857351 w 4857351"/>
                <a:gd name="connsiteY9" fmla="*/ 1778431 h 3323054"/>
                <a:gd name="connsiteX10" fmla="*/ 4839574 w 4857351"/>
                <a:gd name="connsiteY10" fmla="*/ 1768858 h 3323054"/>
                <a:gd name="connsiteX11" fmla="*/ 4568809 w 4857351"/>
                <a:gd name="connsiteY11" fmla="*/ 1636211 h 3323054"/>
                <a:gd name="connsiteX12" fmla="*/ 4321292 w 4857351"/>
                <a:gd name="connsiteY12" fmla="*/ 1451599 h 3323054"/>
                <a:gd name="connsiteX13" fmla="*/ 4314455 w 4857351"/>
                <a:gd name="connsiteY13" fmla="*/ 1437240 h 3323054"/>
                <a:gd name="connsiteX14" fmla="*/ 4666585 w 4857351"/>
                <a:gd name="connsiteY14" fmla="*/ 1437240 h 3323054"/>
                <a:gd name="connsiteX15" fmla="*/ 4652226 w 4857351"/>
                <a:gd name="connsiteY15" fmla="*/ 1426300 h 3323054"/>
                <a:gd name="connsiteX16" fmla="*/ 4464195 w 4857351"/>
                <a:gd name="connsiteY16" fmla="*/ 1334678 h 3323054"/>
                <a:gd name="connsiteX17" fmla="*/ 4191380 w 4857351"/>
                <a:gd name="connsiteY17" fmla="*/ 1112459 h 3323054"/>
                <a:gd name="connsiteX18" fmla="*/ 4183175 w 4857351"/>
                <a:gd name="connsiteY18" fmla="*/ 1097417 h 3323054"/>
                <a:gd name="connsiteX19" fmla="*/ 4199585 w 4857351"/>
                <a:gd name="connsiteY19" fmla="*/ 1094682 h 3323054"/>
                <a:gd name="connsiteX20" fmla="*/ 4447786 w 4857351"/>
                <a:gd name="connsiteY20" fmla="*/ 1094682 h 3323054"/>
                <a:gd name="connsiteX21" fmla="*/ 4466247 w 4857351"/>
                <a:gd name="connsiteY21" fmla="*/ 1093998 h 3323054"/>
                <a:gd name="connsiteX22" fmla="*/ 4358214 w 4857351"/>
                <a:gd name="connsiteY22" fmla="*/ 1037247 h 3323054"/>
                <a:gd name="connsiteX23" fmla="*/ 4143518 w 4857351"/>
                <a:gd name="connsiteY23" fmla="*/ 878617 h 3323054"/>
                <a:gd name="connsiteX24" fmla="*/ 3994460 w 4857351"/>
                <a:gd name="connsiteY24" fmla="*/ 635886 h 3323054"/>
                <a:gd name="connsiteX25" fmla="*/ 3984204 w 4857351"/>
                <a:gd name="connsiteY25" fmla="*/ 619476 h 3323054"/>
                <a:gd name="connsiteX26" fmla="*/ 3973948 w 4857351"/>
                <a:gd name="connsiteY26" fmla="*/ 635886 h 3323054"/>
                <a:gd name="connsiteX27" fmla="*/ 3857710 w 4857351"/>
                <a:gd name="connsiteY27" fmla="*/ 836225 h 3323054"/>
                <a:gd name="connsiteX28" fmla="*/ 3634125 w 4857351"/>
                <a:gd name="connsiteY28" fmla="*/ 1024939 h 3323054"/>
                <a:gd name="connsiteX29" fmla="*/ 3512417 w 4857351"/>
                <a:gd name="connsiteY29" fmla="*/ 1084426 h 3323054"/>
                <a:gd name="connsiteX30" fmla="*/ 3502845 w 4857351"/>
                <a:gd name="connsiteY30" fmla="*/ 1093998 h 3323054"/>
                <a:gd name="connsiteX31" fmla="*/ 3517203 w 4857351"/>
                <a:gd name="connsiteY31" fmla="*/ 1093998 h 3323054"/>
                <a:gd name="connsiteX32" fmla="*/ 3768823 w 4857351"/>
                <a:gd name="connsiteY32" fmla="*/ 1093998 h 3323054"/>
                <a:gd name="connsiteX33" fmla="*/ 3785233 w 4857351"/>
                <a:gd name="connsiteY33" fmla="*/ 1097417 h 3323054"/>
                <a:gd name="connsiteX34" fmla="*/ 3777028 w 4857351"/>
                <a:gd name="connsiteY34" fmla="*/ 1112459 h 3323054"/>
                <a:gd name="connsiteX35" fmla="*/ 3712072 w 4857351"/>
                <a:gd name="connsiteY35" fmla="*/ 1188356 h 3323054"/>
                <a:gd name="connsiteX36" fmla="*/ 3679935 w 4857351"/>
                <a:gd name="connsiteY36" fmla="*/ 1193825 h 3323054"/>
                <a:gd name="connsiteX37" fmla="*/ 3405752 w 4857351"/>
                <a:gd name="connsiteY37" fmla="*/ 1059127 h 3323054"/>
                <a:gd name="connsiteX38" fmla="*/ 3151398 w 4857351"/>
                <a:gd name="connsiteY38" fmla="*/ 869045 h 3323054"/>
                <a:gd name="connsiteX39" fmla="*/ 3144560 w 4857351"/>
                <a:gd name="connsiteY39" fmla="*/ 854002 h 3323054"/>
                <a:gd name="connsiteX40" fmla="*/ 3511733 w 4857351"/>
                <a:gd name="connsiteY40" fmla="*/ 854002 h 3323054"/>
                <a:gd name="connsiteX41" fmla="*/ 3502845 w 4857351"/>
                <a:gd name="connsiteY41" fmla="*/ 845797 h 3323054"/>
                <a:gd name="connsiteX42" fmla="*/ 3337377 w 4857351"/>
                <a:gd name="connsiteY42" fmla="*/ 765115 h 3323054"/>
                <a:gd name="connsiteX43" fmla="*/ 3015332 w 4857351"/>
                <a:gd name="connsiteY43" fmla="*/ 514863 h 3323054"/>
                <a:gd name="connsiteX44" fmla="*/ 3007127 w 4857351"/>
                <a:gd name="connsiteY44" fmla="*/ 499820 h 3323054"/>
                <a:gd name="connsiteX45" fmla="*/ 3023537 w 4857351"/>
                <a:gd name="connsiteY45" fmla="*/ 497085 h 3323054"/>
                <a:gd name="connsiteX46" fmla="*/ 3286096 w 4857351"/>
                <a:gd name="connsiteY46" fmla="*/ 497085 h 3323054"/>
                <a:gd name="connsiteX47" fmla="*/ 3305925 w 4857351"/>
                <a:gd name="connsiteY47" fmla="*/ 493667 h 3323054"/>
                <a:gd name="connsiteX48" fmla="*/ 3137723 w 4857351"/>
                <a:gd name="connsiteY48" fmla="*/ 410933 h 3323054"/>
                <a:gd name="connsiteX49" fmla="*/ 2993452 w 4857351"/>
                <a:gd name="connsiteY49" fmla="*/ 302217 h 3323054"/>
                <a:gd name="connsiteX50" fmla="*/ 2810891 w 4857351"/>
                <a:gd name="connsiteY50" fmla="*/ 17778 h 3323054"/>
                <a:gd name="connsiteX51" fmla="*/ 2799267 w 4857351"/>
                <a:gd name="connsiteY51" fmla="*/ 0 h 3323054"/>
                <a:gd name="connsiteX52" fmla="*/ 2791062 w 4857351"/>
                <a:gd name="connsiteY52" fmla="*/ 17094 h 3323054"/>
                <a:gd name="connsiteX53" fmla="*/ 2659782 w 4857351"/>
                <a:gd name="connsiteY53" fmla="*/ 239996 h 3323054"/>
                <a:gd name="connsiteX54" fmla="*/ 2476538 w 4857351"/>
                <a:gd name="connsiteY54" fmla="*/ 404096 h 3323054"/>
                <a:gd name="connsiteX55" fmla="*/ 2308336 w 4857351"/>
                <a:gd name="connsiteY55" fmla="*/ 486829 h 3323054"/>
                <a:gd name="connsiteX56" fmla="*/ 2296028 w 4857351"/>
                <a:gd name="connsiteY56" fmla="*/ 497769 h 3323054"/>
                <a:gd name="connsiteX57" fmla="*/ 2598245 w 4857351"/>
                <a:gd name="connsiteY57" fmla="*/ 497769 h 3323054"/>
                <a:gd name="connsiteX58" fmla="*/ 2348677 w 4857351"/>
                <a:gd name="connsiteY58" fmla="*/ 722039 h 3323054"/>
                <a:gd name="connsiteX59" fmla="*/ 2105262 w 4857351"/>
                <a:gd name="connsiteY59" fmla="*/ 841695 h 3323054"/>
                <a:gd name="connsiteX60" fmla="*/ 2087485 w 4857351"/>
                <a:gd name="connsiteY60" fmla="*/ 854686 h 3323054"/>
                <a:gd name="connsiteX61" fmla="*/ 2460128 w 4857351"/>
                <a:gd name="connsiteY61" fmla="*/ 854686 h 3323054"/>
                <a:gd name="connsiteX62" fmla="*/ 2455342 w 4857351"/>
                <a:gd name="connsiteY62" fmla="*/ 862891 h 3323054"/>
                <a:gd name="connsiteX63" fmla="*/ 2221499 w 4857351"/>
                <a:gd name="connsiteY63" fmla="*/ 1045452 h 3323054"/>
                <a:gd name="connsiteX64" fmla="*/ 1907659 w 4857351"/>
                <a:gd name="connsiteY64" fmla="*/ 1199979 h 3323054"/>
                <a:gd name="connsiteX65" fmla="*/ 1893300 w 4857351"/>
                <a:gd name="connsiteY65" fmla="*/ 1209552 h 3323054"/>
                <a:gd name="connsiteX66" fmla="*/ 1914496 w 4857351"/>
                <a:gd name="connsiteY66" fmla="*/ 1211603 h 3323054"/>
                <a:gd name="connsiteX67" fmla="*/ 2614655 w 4857351"/>
                <a:gd name="connsiteY67" fmla="*/ 1211603 h 3323054"/>
                <a:gd name="connsiteX68" fmla="*/ 2638586 w 4857351"/>
                <a:gd name="connsiteY68" fmla="*/ 1234167 h 3323054"/>
                <a:gd name="connsiteX69" fmla="*/ 2637903 w 4857351"/>
                <a:gd name="connsiteY69" fmla="*/ 1648518 h 3323054"/>
                <a:gd name="connsiteX70" fmla="*/ 2617390 w 4857351"/>
                <a:gd name="connsiteY70" fmla="*/ 1661510 h 3323054"/>
                <a:gd name="connsiteX71" fmla="*/ 2048511 w 4857351"/>
                <a:gd name="connsiteY71" fmla="*/ 1394848 h 3323054"/>
                <a:gd name="connsiteX72" fmla="*/ 1433137 w 4857351"/>
                <a:gd name="connsiteY72" fmla="*/ 1084426 h 3323054"/>
                <a:gd name="connsiteX73" fmla="*/ 1411941 w 4857351"/>
                <a:gd name="connsiteY73" fmla="*/ 1076221 h 3323054"/>
                <a:gd name="connsiteX74" fmla="*/ 1411257 w 4857351"/>
                <a:gd name="connsiteY74" fmla="*/ 1098784 h 3323054"/>
                <a:gd name="connsiteX75" fmla="*/ 1335361 w 4857351"/>
                <a:gd name="connsiteY75" fmla="*/ 1291601 h 3323054"/>
                <a:gd name="connsiteX76" fmla="*/ 963402 w 4857351"/>
                <a:gd name="connsiteY76" fmla="*/ 1956889 h 3323054"/>
                <a:gd name="connsiteX77" fmla="*/ 309738 w 4857351"/>
                <a:gd name="connsiteY77" fmla="*/ 2844395 h 3323054"/>
                <a:gd name="connsiteX78" fmla="*/ 0 w 4857351"/>
                <a:gd name="connsiteY78" fmla="*/ 3185586 h 3323054"/>
                <a:gd name="connsiteX79" fmla="*/ 4404026 w 4857351"/>
                <a:gd name="connsiteY79" fmla="*/ 3323019 h 3323054"/>
                <a:gd name="connsiteX80" fmla="*/ 3830360 w 4857351"/>
                <a:gd name="connsiteY80" fmla="*/ 2110049 h 3323054"/>
                <a:gd name="connsiteX81" fmla="*/ 3809848 w 4857351"/>
                <a:gd name="connsiteY81" fmla="*/ 2125091 h 3323054"/>
                <a:gd name="connsiteX82" fmla="*/ 2939436 w 4857351"/>
                <a:gd name="connsiteY82" fmla="*/ 1802362 h 3323054"/>
                <a:gd name="connsiteX83" fmla="*/ 2919607 w 4857351"/>
                <a:gd name="connsiteY83" fmla="*/ 1772277 h 3323054"/>
                <a:gd name="connsiteX84" fmla="*/ 2919607 w 4857351"/>
                <a:gd name="connsiteY84" fmla="*/ 1236218 h 3323054"/>
                <a:gd name="connsiteX85" fmla="*/ 2939436 w 4857351"/>
                <a:gd name="connsiteY85" fmla="*/ 1213654 h 3323054"/>
                <a:gd name="connsiteX86" fmla="*/ 3671731 w 4857351"/>
                <a:gd name="connsiteY86" fmla="*/ 1214338 h 3323054"/>
                <a:gd name="connsiteX87" fmla="*/ 3685406 w 4857351"/>
                <a:gd name="connsiteY87" fmla="*/ 1215022 h 3323054"/>
                <a:gd name="connsiteX88" fmla="*/ 3645748 w 4857351"/>
                <a:gd name="connsiteY88" fmla="*/ 1251944 h 3323054"/>
                <a:gd name="connsiteX89" fmla="*/ 3545237 w 4857351"/>
                <a:gd name="connsiteY89" fmla="*/ 1316216 h 3323054"/>
                <a:gd name="connsiteX90" fmla="*/ 3320967 w 4857351"/>
                <a:gd name="connsiteY90" fmla="*/ 1426300 h 3323054"/>
                <a:gd name="connsiteX91" fmla="*/ 3304558 w 4857351"/>
                <a:gd name="connsiteY91" fmla="*/ 1438607 h 3323054"/>
                <a:gd name="connsiteX92" fmla="*/ 3657372 w 4857351"/>
                <a:gd name="connsiteY92" fmla="*/ 1438607 h 3323054"/>
                <a:gd name="connsiteX93" fmla="*/ 3659423 w 4857351"/>
                <a:gd name="connsiteY93" fmla="*/ 1442710 h 3323054"/>
                <a:gd name="connsiteX94" fmla="*/ 3582843 w 4857351"/>
                <a:gd name="connsiteY94" fmla="*/ 1518606 h 3323054"/>
                <a:gd name="connsiteX95" fmla="*/ 3407804 w 4857351"/>
                <a:gd name="connsiteY95" fmla="*/ 1634160 h 3323054"/>
                <a:gd name="connsiteX96" fmla="*/ 3130202 w 4857351"/>
                <a:gd name="connsiteY96" fmla="*/ 1770226 h 3323054"/>
                <a:gd name="connsiteX97" fmla="*/ 3115159 w 4857351"/>
                <a:gd name="connsiteY97" fmla="*/ 1781849 h 3323054"/>
                <a:gd name="connsiteX98" fmla="*/ 3135672 w 4857351"/>
                <a:gd name="connsiteY98" fmla="*/ 1781849 h 3323054"/>
                <a:gd name="connsiteX99" fmla="*/ 3803694 w 4857351"/>
                <a:gd name="connsiteY99" fmla="*/ 1781849 h 3323054"/>
                <a:gd name="connsiteX100" fmla="*/ 3830360 w 4857351"/>
                <a:gd name="connsiteY100" fmla="*/ 1807832 h 3323054"/>
                <a:gd name="connsiteX101" fmla="*/ 3830360 w 4857351"/>
                <a:gd name="connsiteY101" fmla="*/ 2110049 h 3323054"/>
                <a:gd name="connsiteX0" fmla="*/ 0 w 4857351"/>
                <a:gd name="connsiteY0" fmla="*/ 3185586 h 3193085"/>
                <a:gd name="connsiteX1" fmla="*/ 4637184 w 4857351"/>
                <a:gd name="connsiteY1" fmla="*/ 3078921 h 3193085"/>
                <a:gd name="connsiteX2" fmla="*/ 4609834 w 4857351"/>
                <a:gd name="connsiteY2" fmla="*/ 3063878 h 3193085"/>
                <a:gd name="connsiteX3" fmla="*/ 4373257 w 4857351"/>
                <a:gd name="connsiteY3" fmla="*/ 2750721 h 3193085"/>
                <a:gd name="connsiteX4" fmla="*/ 4104544 w 4857351"/>
                <a:gd name="connsiteY4" fmla="*/ 2218765 h 3193085"/>
                <a:gd name="connsiteX5" fmla="*/ 4097022 w 4857351"/>
                <a:gd name="connsiteY5" fmla="*/ 2180475 h 3193085"/>
                <a:gd name="connsiteX6" fmla="*/ 4097022 w 4857351"/>
                <a:gd name="connsiteY6" fmla="*/ 1807148 h 3193085"/>
                <a:gd name="connsiteX7" fmla="*/ 4123689 w 4857351"/>
                <a:gd name="connsiteY7" fmla="*/ 1781166 h 3193085"/>
                <a:gd name="connsiteX8" fmla="*/ 4834104 w 4857351"/>
                <a:gd name="connsiteY8" fmla="*/ 1781166 h 3193085"/>
                <a:gd name="connsiteX9" fmla="*/ 4857351 w 4857351"/>
                <a:gd name="connsiteY9" fmla="*/ 1778431 h 3193085"/>
                <a:gd name="connsiteX10" fmla="*/ 4839574 w 4857351"/>
                <a:gd name="connsiteY10" fmla="*/ 1768858 h 3193085"/>
                <a:gd name="connsiteX11" fmla="*/ 4568809 w 4857351"/>
                <a:gd name="connsiteY11" fmla="*/ 1636211 h 3193085"/>
                <a:gd name="connsiteX12" fmla="*/ 4321292 w 4857351"/>
                <a:gd name="connsiteY12" fmla="*/ 1451599 h 3193085"/>
                <a:gd name="connsiteX13" fmla="*/ 4314455 w 4857351"/>
                <a:gd name="connsiteY13" fmla="*/ 1437240 h 3193085"/>
                <a:gd name="connsiteX14" fmla="*/ 4666585 w 4857351"/>
                <a:gd name="connsiteY14" fmla="*/ 1437240 h 3193085"/>
                <a:gd name="connsiteX15" fmla="*/ 4652226 w 4857351"/>
                <a:gd name="connsiteY15" fmla="*/ 1426300 h 3193085"/>
                <a:gd name="connsiteX16" fmla="*/ 4464195 w 4857351"/>
                <a:gd name="connsiteY16" fmla="*/ 1334678 h 3193085"/>
                <a:gd name="connsiteX17" fmla="*/ 4191380 w 4857351"/>
                <a:gd name="connsiteY17" fmla="*/ 1112459 h 3193085"/>
                <a:gd name="connsiteX18" fmla="*/ 4183175 w 4857351"/>
                <a:gd name="connsiteY18" fmla="*/ 1097417 h 3193085"/>
                <a:gd name="connsiteX19" fmla="*/ 4199585 w 4857351"/>
                <a:gd name="connsiteY19" fmla="*/ 1094682 h 3193085"/>
                <a:gd name="connsiteX20" fmla="*/ 4447786 w 4857351"/>
                <a:gd name="connsiteY20" fmla="*/ 1094682 h 3193085"/>
                <a:gd name="connsiteX21" fmla="*/ 4466247 w 4857351"/>
                <a:gd name="connsiteY21" fmla="*/ 1093998 h 3193085"/>
                <a:gd name="connsiteX22" fmla="*/ 4358214 w 4857351"/>
                <a:gd name="connsiteY22" fmla="*/ 1037247 h 3193085"/>
                <a:gd name="connsiteX23" fmla="*/ 4143518 w 4857351"/>
                <a:gd name="connsiteY23" fmla="*/ 878617 h 3193085"/>
                <a:gd name="connsiteX24" fmla="*/ 3994460 w 4857351"/>
                <a:gd name="connsiteY24" fmla="*/ 635886 h 3193085"/>
                <a:gd name="connsiteX25" fmla="*/ 3984204 w 4857351"/>
                <a:gd name="connsiteY25" fmla="*/ 619476 h 3193085"/>
                <a:gd name="connsiteX26" fmla="*/ 3973948 w 4857351"/>
                <a:gd name="connsiteY26" fmla="*/ 635886 h 3193085"/>
                <a:gd name="connsiteX27" fmla="*/ 3857710 w 4857351"/>
                <a:gd name="connsiteY27" fmla="*/ 836225 h 3193085"/>
                <a:gd name="connsiteX28" fmla="*/ 3634125 w 4857351"/>
                <a:gd name="connsiteY28" fmla="*/ 1024939 h 3193085"/>
                <a:gd name="connsiteX29" fmla="*/ 3512417 w 4857351"/>
                <a:gd name="connsiteY29" fmla="*/ 1084426 h 3193085"/>
                <a:gd name="connsiteX30" fmla="*/ 3502845 w 4857351"/>
                <a:gd name="connsiteY30" fmla="*/ 1093998 h 3193085"/>
                <a:gd name="connsiteX31" fmla="*/ 3517203 w 4857351"/>
                <a:gd name="connsiteY31" fmla="*/ 1093998 h 3193085"/>
                <a:gd name="connsiteX32" fmla="*/ 3768823 w 4857351"/>
                <a:gd name="connsiteY32" fmla="*/ 1093998 h 3193085"/>
                <a:gd name="connsiteX33" fmla="*/ 3785233 w 4857351"/>
                <a:gd name="connsiteY33" fmla="*/ 1097417 h 3193085"/>
                <a:gd name="connsiteX34" fmla="*/ 3777028 w 4857351"/>
                <a:gd name="connsiteY34" fmla="*/ 1112459 h 3193085"/>
                <a:gd name="connsiteX35" fmla="*/ 3712072 w 4857351"/>
                <a:gd name="connsiteY35" fmla="*/ 1188356 h 3193085"/>
                <a:gd name="connsiteX36" fmla="*/ 3679935 w 4857351"/>
                <a:gd name="connsiteY36" fmla="*/ 1193825 h 3193085"/>
                <a:gd name="connsiteX37" fmla="*/ 3405752 w 4857351"/>
                <a:gd name="connsiteY37" fmla="*/ 1059127 h 3193085"/>
                <a:gd name="connsiteX38" fmla="*/ 3151398 w 4857351"/>
                <a:gd name="connsiteY38" fmla="*/ 869045 h 3193085"/>
                <a:gd name="connsiteX39" fmla="*/ 3144560 w 4857351"/>
                <a:gd name="connsiteY39" fmla="*/ 854002 h 3193085"/>
                <a:gd name="connsiteX40" fmla="*/ 3511733 w 4857351"/>
                <a:gd name="connsiteY40" fmla="*/ 854002 h 3193085"/>
                <a:gd name="connsiteX41" fmla="*/ 3502845 w 4857351"/>
                <a:gd name="connsiteY41" fmla="*/ 845797 h 3193085"/>
                <a:gd name="connsiteX42" fmla="*/ 3337377 w 4857351"/>
                <a:gd name="connsiteY42" fmla="*/ 765115 h 3193085"/>
                <a:gd name="connsiteX43" fmla="*/ 3015332 w 4857351"/>
                <a:gd name="connsiteY43" fmla="*/ 514863 h 3193085"/>
                <a:gd name="connsiteX44" fmla="*/ 3007127 w 4857351"/>
                <a:gd name="connsiteY44" fmla="*/ 499820 h 3193085"/>
                <a:gd name="connsiteX45" fmla="*/ 3023537 w 4857351"/>
                <a:gd name="connsiteY45" fmla="*/ 497085 h 3193085"/>
                <a:gd name="connsiteX46" fmla="*/ 3286096 w 4857351"/>
                <a:gd name="connsiteY46" fmla="*/ 497085 h 3193085"/>
                <a:gd name="connsiteX47" fmla="*/ 3305925 w 4857351"/>
                <a:gd name="connsiteY47" fmla="*/ 493667 h 3193085"/>
                <a:gd name="connsiteX48" fmla="*/ 3137723 w 4857351"/>
                <a:gd name="connsiteY48" fmla="*/ 410933 h 3193085"/>
                <a:gd name="connsiteX49" fmla="*/ 2993452 w 4857351"/>
                <a:gd name="connsiteY49" fmla="*/ 302217 h 3193085"/>
                <a:gd name="connsiteX50" fmla="*/ 2810891 w 4857351"/>
                <a:gd name="connsiteY50" fmla="*/ 17778 h 3193085"/>
                <a:gd name="connsiteX51" fmla="*/ 2799267 w 4857351"/>
                <a:gd name="connsiteY51" fmla="*/ 0 h 3193085"/>
                <a:gd name="connsiteX52" fmla="*/ 2791062 w 4857351"/>
                <a:gd name="connsiteY52" fmla="*/ 17094 h 3193085"/>
                <a:gd name="connsiteX53" fmla="*/ 2659782 w 4857351"/>
                <a:gd name="connsiteY53" fmla="*/ 239996 h 3193085"/>
                <a:gd name="connsiteX54" fmla="*/ 2476538 w 4857351"/>
                <a:gd name="connsiteY54" fmla="*/ 404096 h 3193085"/>
                <a:gd name="connsiteX55" fmla="*/ 2308336 w 4857351"/>
                <a:gd name="connsiteY55" fmla="*/ 486829 h 3193085"/>
                <a:gd name="connsiteX56" fmla="*/ 2296028 w 4857351"/>
                <a:gd name="connsiteY56" fmla="*/ 497769 h 3193085"/>
                <a:gd name="connsiteX57" fmla="*/ 2598245 w 4857351"/>
                <a:gd name="connsiteY57" fmla="*/ 497769 h 3193085"/>
                <a:gd name="connsiteX58" fmla="*/ 2348677 w 4857351"/>
                <a:gd name="connsiteY58" fmla="*/ 722039 h 3193085"/>
                <a:gd name="connsiteX59" fmla="*/ 2105262 w 4857351"/>
                <a:gd name="connsiteY59" fmla="*/ 841695 h 3193085"/>
                <a:gd name="connsiteX60" fmla="*/ 2087485 w 4857351"/>
                <a:gd name="connsiteY60" fmla="*/ 854686 h 3193085"/>
                <a:gd name="connsiteX61" fmla="*/ 2460128 w 4857351"/>
                <a:gd name="connsiteY61" fmla="*/ 854686 h 3193085"/>
                <a:gd name="connsiteX62" fmla="*/ 2455342 w 4857351"/>
                <a:gd name="connsiteY62" fmla="*/ 862891 h 3193085"/>
                <a:gd name="connsiteX63" fmla="*/ 2221499 w 4857351"/>
                <a:gd name="connsiteY63" fmla="*/ 1045452 h 3193085"/>
                <a:gd name="connsiteX64" fmla="*/ 1907659 w 4857351"/>
                <a:gd name="connsiteY64" fmla="*/ 1199979 h 3193085"/>
                <a:gd name="connsiteX65" fmla="*/ 1893300 w 4857351"/>
                <a:gd name="connsiteY65" fmla="*/ 1209552 h 3193085"/>
                <a:gd name="connsiteX66" fmla="*/ 1914496 w 4857351"/>
                <a:gd name="connsiteY66" fmla="*/ 1211603 h 3193085"/>
                <a:gd name="connsiteX67" fmla="*/ 2614655 w 4857351"/>
                <a:gd name="connsiteY67" fmla="*/ 1211603 h 3193085"/>
                <a:gd name="connsiteX68" fmla="*/ 2638586 w 4857351"/>
                <a:gd name="connsiteY68" fmla="*/ 1234167 h 3193085"/>
                <a:gd name="connsiteX69" fmla="*/ 2637903 w 4857351"/>
                <a:gd name="connsiteY69" fmla="*/ 1648518 h 3193085"/>
                <a:gd name="connsiteX70" fmla="*/ 2617390 w 4857351"/>
                <a:gd name="connsiteY70" fmla="*/ 1661510 h 3193085"/>
                <a:gd name="connsiteX71" fmla="*/ 2048511 w 4857351"/>
                <a:gd name="connsiteY71" fmla="*/ 1394848 h 3193085"/>
                <a:gd name="connsiteX72" fmla="*/ 1433137 w 4857351"/>
                <a:gd name="connsiteY72" fmla="*/ 1084426 h 3193085"/>
                <a:gd name="connsiteX73" fmla="*/ 1411941 w 4857351"/>
                <a:gd name="connsiteY73" fmla="*/ 1076221 h 3193085"/>
                <a:gd name="connsiteX74" fmla="*/ 1411257 w 4857351"/>
                <a:gd name="connsiteY74" fmla="*/ 1098784 h 3193085"/>
                <a:gd name="connsiteX75" fmla="*/ 1335361 w 4857351"/>
                <a:gd name="connsiteY75" fmla="*/ 1291601 h 3193085"/>
                <a:gd name="connsiteX76" fmla="*/ 963402 w 4857351"/>
                <a:gd name="connsiteY76" fmla="*/ 1956889 h 3193085"/>
                <a:gd name="connsiteX77" fmla="*/ 309738 w 4857351"/>
                <a:gd name="connsiteY77" fmla="*/ 2844395 h 3193085"/>
                <a:gd name="connsiteX78" fmla="*/ 0 w 4857351"/>
                <a:gd name="connsiteY78" fmla="*/ 3185586 h 3193085"/>
                <a:gd name="connsiteX79" fmla="*/ 3830360 w 4857351"/>
                <a:gd name="connsiteY79" fmla="*/ 2110049 h 3193085"/>
                <a:gd name="connsiteX80" fmla="*/ 3809848 w 4857351"/>
                <a:gd name="connsiteY80" fmla="*/ 2125091 h 3193085"/>
                <a:gd name="connsiteX81" fmla="*/ 2939436 w 4857351"/>
                <a:gd name="connsiteY81" fmla="*/ 1802362 h 3193085"/>
                <a:gd name="connsiteX82" fmla="*/ 2919607 w 4857351"/>
                <a:gd name="connsiteY82" fmla="*/ 1772277 h 3193085"/>
                <a:gd name="connsiteX83" fmla="*/ 2919607 w 4857351"/>
                <a:gd name="connsiteY83" fmla="*/ 1236218 h 3193085"/>
                <a:gd name="connsiteX84" fmla="*/ 2939436 w 4857351"/>
                <a:gd name="connsiteY84" fmla="*/ 1213654 h 3193085"/>
                <a:gd name="connsiteX85" fmla="*/ 3671731 w 4857351"/>
                <a:gd name="connsiteY85" fmla="*/ 1214338 h 3193085"/>
                <a:gd name="connsiteX86" fmla="*/ 3685406 w 4857351"/>
                <a:gd name="connsiteY86" fmla="*/ 1215022 h 3193085"/>
                <a:gd name="connsiteX87" fmla="*/ 3645748 w 4857351"/>
                <a:gd name="connsiteY87" fmla="*/ 1251944 h 3193085"/>
                <a:gd name="connsiteX88" fmla="*/ 3545237 w 4857351"/>
                <a:gd name="connsiteY88" fmla="*/ 1316216 h 3193085"/>
                <a:gd name="connsiteX89" fmla="*/ 3320967 w 4857351"/>
                <a:gd name="connsiteY89" fmla="*/ 1426300 h 3193085"/>
                <a:gd name="connsiteX90" fmla="*/ 3304558 w 4857351"/>
                <a:gd name="connsiteY90" fmla="*/ 1438607 h 3193085"/>
                <a:gd name="connsiteX91" fmla="*/ 3657372 w 4857351"/>
                <a:gd name="connsiteY91" fmla="*/ 1438607 h 3193085"/>
                <a:gd name="connsiteX92" fmla="*/ 3659423 w 4857351"/>
                <a:gd name="connsiteY92" fmla="*/ 1442710 h 3193085"/>
                <a:gd name="connsiteX93" fmla="*/ 3582843 w 4857351"/>
                <a:gd name="connsiteY93" fmla="*/ 1518606 h 3193085"/>
                <a:gd name="connsiteX94" fmla="*/ 3407804 w 4857351"/>
                <a:gd name="connsiteY94" fmla="*/ 1634160 h 3193085"/>
                <a:gd name="connsiteX95" fmla="*/ 3130202 w 4857351"/>
                <a:gd name="connsiteY95" fmla="*/ 1770226 h 3193085"/>
                <a:gd name="connsiteX96" fmla="*/ 3115159 w 4857351"/>
                <a:gd name="connsiteY96" fmla="*/ 1781849 h 3193085"/>
                <a:gd name="connsiteX97" fmla="*/ 3135672 w 4857351"/>
                <a:gd name="connsiteY97" fmla="*/ 1781849 h 3193085"/>
                <a:gd name="connsiteX98" fmla="*/ 3803694 w 4857351"/>
                <a:gd name="connsiteY98" fmla="*/ 1781849 h 3193085"/>
                <a:gd name="connsiteX99" fmla="*/ 3830360 w 4857351"/>
                <a:gd name="connsiteY99" fmla="*/ 1807832 h 3193085"/>
                <a:gd name="connsiteX100" fmla="*/ 3830360 w 4857351"/>
                <a:gd name="connsiteY100" fmla="*/ 2110049 h 3193085"/>
                <a:gd name="connsiteX0" fmla="*/ 0 w 4857351"/>
                <a:gd name="connsiteY0" fmla="*/ 3185586 h 3219167"/>
                <a:gd name="connsiteX1" fmla="*/ 4764779 w 4857351"/>
                <a:gd name="connsiteY1" fmla="*/ 3206514 h 3219167"/>
                <a:gd name="connsiteX2" fmla="*/ 4609834 w 4857351"/>
                <a:gd name="connsiteY2" fmla="*/ 3063878 h 3219167"/>
                <a:gd name="connsiteX3" fmla="*/ 4373257 w 4857351"/>
                <a:gd name="connsiteY3" fmla="*/ 2750721 h 3219167"/>
                <a:gd name="connsiteX4" fmla="*/ 4104544 w 4857351"/>
                <a:gd name="connsiteY4" fmla="*/ 2218765 h 3219167"/>
                <a:gd name="connsiteX5" fmla="*/ 4097022 w 4857351"/>
                <a:gd name="connsiteY5" fmla="*/ 2180475 h 3219167"/>
                <a:gd name="connsiteX6" fmla="*/ 4097022 w 4857351"/>
                <a:gd name="connsiteY6" fmla="*/ 1807148 h 3219167"/>
                <a:gd name="connsiteX7" fmla="*/ 4123689 w 4857351"/>
                <a:gd name="connsiteY7" fmla="*/ 1781166 h 3219167"/>
                <a:gd name="connsiteX8" fmla="*/ 4834104 w 4857351"/>
                <a:gd name="connsiteY8" fmla="*/ 1781166 h 3219167"/>
                <a:gd name="connsiteX9" fmla="*/ 4857351 w 4857351"/>
                <a:gd name="connsiteY9" fmla="*/ 1778431 h 3219167"/>
                <a:gd name="connsiteX10" fmla="*/ 4839574 w 4857351"/>
                <a:gd name="connsiteY10" fmla="*/ 1768858 h 3219167"/>
                <a:gd name="connsiteX11" fmla="*/ 4568809 w 4857351"/>
                <a:gd name="connsiteY11" fmla="*/ 1636211 h 3219167"/>
                <a:gd name="connsiteX12" fmla="*/ 4321292 w 4857351"/>
                <a:gd name="connsiteY12" fmla="*/ 1451599 h 3219167"/>
                <a:gd name="connsiteX13" fmla="*/ 4314455 w 4857351"/>
                <a:gd name="connsiteY13" fmla="*/ 1437240 h 3219167"/>
                <a:gd name="connsiteX14" fmla="*/ 4666585 w 4857351"/>
                <a:gd name="connsiteY14" fmla="*/ 1437240 h 3219167"/>
                <a:gd name="connsiteX15" fmla="*/ 4652226 w 4857351"/>
                <a:gd name="connsiteY15" fmla="*/ 1426300 h 3219167"/>
                <a:gd name="connsiteX16" fmla="*/ 4464195 w 4857351"/>
                <a:gd name="connsiteY16" fmla="*/ 1334678 h 3219167"/>
                <a:gd name="connsiteX17" fmla="*/ 4191380 w 4857351"/>
                <a:gd name="connsiteY17" fmla="*/ 1112459 h 3219167"/>
                <a:gd name="connsiteX18" fmla="*/ 4183175 w 4857351"/>
                <a:gd name="connsiteY18" fmla="*/ 1097417 h 3219167"/>
                <a:gd name="connsiteX19" fmla="*/ 4199585 w 4857351"/>
                <a:gd name="connsiteY19" fmla="*/ 1094682 h 3219167"/>
                <a:gd name="connsiteX20" fmla="*/ 4447786 w 4857351"/>
                <a:gd name="connsiteY20" fmla="*/ 1094682 h 3219167"/>
                <a:gd name="connsiteX21" fmla="*/ 4466247 w 4857351"/>
                <a:gd name="connsiteY21" fmla="*/ 1093998 h 3219167"/>
                <a:gd name="connsiteX22" fmla="*/ 4358214 w 4857351"/>
                <a:gd name="connsiteY22" fmla="*/ 1037247 h 3219167"/>
                <a:gd name="connsiteX23" fmla="*/ 4143518 w 4857351"/>
                <a:gd name="connsiteY23" fmla="*/ 878617 h 3219167"/>
                <a:gd name="connsiteX24" fmla="*/ 3994460 w 4857351"/>
                <a:gd name="connsiteY24" fmla="*/ 635886 h 3219167"/>
                <a:gd name="connsiteX25" fmla="*/ 3984204 w 4857351"/>
                <a:gd name="connsiteY25" fmla="*/ 619476 h 3219167"/>
                <a:gd name="connsiteX26" fmla="*/ 3973948 w 4857351"/>
                <a:gd name="connsiteY26" fmla="*/ 635886 h 3219167"/>
                <a:gd name="connsiteX27" fmla="*/ 3857710 w 4857351"/>
                <a:gd name="connsiteY27" fmla="*/ 836225 h 3219167"/>
                <a:gd name="connsiteX28" fmla="*/ 3634125 w 4857351"/>
                <a:gd name="connsiteY28" fmla="*/ 1024939 h 3219167"/>
                <a:gd name="connsiteX29" fmla="*/ 3512417 w 4857351"/>
                <a:gd name="connsiteY29" fmla="*/ 1084426 h 3219167"/>
                <a:gd name="connsiteX30" fmla="*/ 3502845 w 4857351"/>
                <a:gd name="connsiteY30" fmla="*/ 1093998 h 3219167"/>
                <a:gd name="connsiteX31" fmla="*/ 3517203 w 4857351"/>
                <a:gd name="connsiteY31" fmla="*/ 1093998 h 3219167"/>
                <a:gd name="connsiteX32" fmla="*/ 3768823 w 4857351"/>
                <a:gd name="connsiteY32" fmla="*/ 1093998 h 3219167"/>
                <a:gd name="connsiteX33" fmla="*/ 3785233 w 4857351"/>
                <a:gd name="connsiteY33" fmla="*/ 1097417 h 3219167"/>
                <a:gd name="connsiteX34" fmla="*/ 3777028 w 4857351"/>
                <a:gd name="connsiteY34" fmla="*/ 1112459 h 3219167"/>
                <a:gd name="connsiteX35" fmla="*/ 3712072 w 4857351"/>
                <a:gd name="connsiteY35" fmla="*/ 1188356 h 3219167"/>
                <a:gd name="connsiteX36" fmla="*/ 3679935 w 4857351"/>
                <a:gd name="connsiteY36" fmla="*/ 1193825 h 3219167"/>
                <a:gd name="connsiteX37" fmla="*/ 3405752 w 4857351"/>
                <a:gd name="connsiteY37" fmla="*/ 1059127 h 3219167"/>
                <a:gd name="connsiteX38" fmla="*/ 3151398 w 4857351"/>
                <a:gd name="connsiteY38" fmla="*/ 869045 h 3219167"/>
                <a:gd name="connsiteX39" fmla="*/ 3144560 w 4857351"/>
                <a:gd name="connsiteY39" fmla="*/ 854002 h 3219167"/>
                <a:gd name="connsiteX40" fmla="*/ 3511733 w 4857351"/>
                <a:gd name="connsiteY40" fmla="*/ 854002 h 3219167"/>
                <a:gd name="connsiteX41" fmla="*/ 3502845 w 4857351"/>
                <a:gd name="connsiteY41" fmla="*/ 845797 h 3219167"/>
                <a:gd name="connsiteX42" fmla="*/ 3337377 w 4857351"/>
                <a:gd name="connsiteY42" fmla="*/ 765115 h 3219167"/>
                <a:gd name="connsiteX43" fmla="*/ 3015332 w 4857351"/>
                <a:gd name="connsiteY43" fmla="*/ 514863 h 3219167"/>
                <a:gd name="connsiteX44" fmla="*/ 3007127 w 4857351"/>
                <a:gd name="connsiteY44" fmla="*/ 499820 h 3219167"/>
                <a:gd name="connsiteX45" fmla="*/ 3023537 w 4857351"/>
                <a:gd name="connsiteY45" fmla="*/ 497085 h 3219167"/>
                <a:gd name="connsiteX46" fmla="*/ 3286096 w 4857351"/>
                <a:gd name="connsiteY46" fmla="*/ 497085 h 3219167"/>
                <a:gd name="connsiteX47" fmla="*/ 3305925 w 4857351"/>
                <a:gd name="connsiteY47" fmla="*/ 493667 h 3219167"/>
                <a:gd name="connsiteX48" fmla="*/ 3137723 w 4857351"/>
                <a:gd name="connsiteY48" fmla="*/ 410933 h 3219167"/>
                <a:gd name="connsiteX49" fmla="*/ 2993452 w 4857351"/>
                <a:gd name="connsiteY49" fmla="*/ 302217 h 3219167"/>
                <a:gd name="connsiteX50" fmla="*/ 2810891 w 4857351"/>
                <a:gd name="connsiteY50" fmla="*/ 17778 h 3219167"/>
                <a:gd name="connsiteX51" fmla="*/ 2799267 w 4857351"/>
                <a:gd name="connsiteY51" fmla="*/ 0 h 3219167"/>
                <a:gd name="connsiteX52" fmla="*/ 2791062 w 4857351"/>
                <a:gd name="connsiteY52" fmla="*/ 17094 h 3219167"/>
                <a:gd name="connsiteX53" fmla="*/ 2659782 w 4857351"/>
                <a:gd name="connsiteY53" fmla="*/ 239996 h 3219167"/>
                <a:gd name="connsiteX54" fmla="*/ 2476538 w 4857351"/>
                <a:gd name="connsiteY54" fmla="*/ 404096 h 3219167"/>
                <a:gd name="connsiteX55" fmla="*/ 2308336 w 4857351"/>
                <a:gd name="connsiteY55" fmla="*/ 486829 h 3219167"/>
                <a:gd name="connsiteX56" fmla="*/ 2296028 w 4857351"/>
                <a:gd name="connsiteY56" fmla="*/ 497769 h 3219167"/>
                <a:gd name="connsiteX57" fmla="*/ 2598245 w 4857351"/>
                <a:gd name="connsiteY57" fmla="*/ 497769 h 3219167"/>
                <a:gd name="connsiteX58" fmla="*/ 2348677 w 4857351"/>
                <a:gd name="connsiteY58" fmla="*/ 722039 h 3219167"/>
                <a:gd name="connsiteX59" fmla="*/ 2105262 w 4857351"/>
                <a:gd name="connsiteY59" fmla="*/ 841695 h 3219167"/>
                <a:gd name="connsiteX60" fmla="*/ 2087485 w 4857351"/>
                <a:gd name="connsiteY60" fmla="*/ 854686 h 3219167"/>
                <a:gd name="connsiteX61" fmla="*/ 2460128 w 4857351"/>
                <a:gd name="connsiteY61" fmla="*/ 854686 h 3219167"/>
                <a:gd name="connsiteX62" fmla="*/ 2455342 w 4857351"/>
                <a:gd name="connsiteY62" fmla="*/ 862891 h 3219167"/>
                <a:gd name="connsiteX63" fmla="*/ 2221499 w 4857351"/>
                <a:gd name="connsiteY63" fmla="*/ 1045452 h 3219167"/>
                <a:gd name="connsiteX64" fmla="*/ 1907659 w 4857351"/>
                <a:gd name="connsiteY64" fmla="*/ 1199979 h 3219167"/>
                <a:gd name="connsiteX65" fmla="*/ 1893300 w 4857351"/>
                <a:gd name="connsiteY65" fmla="*/ 1209552 h 3219167"/>
                <a:gd name="connsiteX66" fmla="*/ 1914496 w 4857351"/>
                <a:gd name="connsiteY66" fmla="*/ 1211603 h 3219167"/>
                <a:gd name="connsiteX67" fmla="*/ 2614655 w 4857351"/>
                <a:gd name="connsiteY67" fmla="*/ 1211603 h 3219167"/>
                <a:gd name="connsiteX68" fmla="*/ 2638586 w 4857351"/>
                <a:gd name="connsiteY68" fmla="*/ 1234167 h 3219167"/>
                <a:gd name="connsiteX69" fmla="*/ 2637903 w 4857351"/>
                <a:gd name="connsiteY69" fmla="*/ 1648518 h 3219167"/>
                <a:gd name="connsiteX70" fmla="*/ 2617390 w 4857351"/>
                <a:gd name="connsiteY70" fmla="*/ 1661510 h 3219167"/>
                <a:gd name="connsiteX71" fmla="*/ 2048511 w 4857351"/>
                <a:gd name="connsiteY71" fmla="*/ 1394848 h 3219167"/>
                <a:gd name="connsiteX72" fmla="*/ 1433137 w 4857351"/>
                <a:gd name="connsiteY72" fmla="*/ 1084426 h 3219167"/>
                <a:gd name="connsiteX73" fmla="*/ 1411941 w 4857351"/>
                <a:gd name="connsiteY73" fmla="*/ 1076221 h 3219167"/>
                <a:gd name="connsiteX74" fmla="*/ 1411257 w 4857351"/>
                <a:gd name="connsiteY74" fmla="*/ 1098784 h 3219167"/>
                <a:gd name="connsiteX75" fmla="*/ 1335361 w 4857351"/>
                <a:gd name="connsiteY75" fmla="*/ 1291601 h 3219167"/>
                <a:gd name="connsiteX76" fmla="*/ 963402 w 4857351"/>
                <a:gd name="connsiteY76" fmla="*/ 1956889 h 3219167"/>
                <a:gd name="connsiteX77" fmla="*/ 309738 w 4857351"/>
                <a:gd name="connsiteY77" fmla="*/ 2844395 h 3219167"/>
                <a:gd name="connsiteX78" fmla="*/ 0 w 4857351"/>
                <a:gd name="connsiteY78" fmla="*/ 3185586 h 3219167"/>
                <a:gd name="connsiteX79" fmla="*/ 3830360 w 4857351"/>
                <a:gd name="connsiteY79" fmla="*/ 2110049 h 3219167"/>
                <a:gd name="connsiteX80" fmla="*/ 3809848 w 4857351"/>
                <a:gd name="connsiteY80" fmla="*/ 2125091 h 3219167"/>
                <a:gd name="connsiteX81" fmla="*/ 2939436 w 4857351"/>
                <a:gd name="connsiteY81" fmla="*/ 1802362 h 3219167"/>
                <a:gd name="connsiteX82" fmla="*/ 2919607 w 4857351"/>
                <a:gd name="connsiteY82" fmla="*/ 1772277 h 3219167"/>
                <a:gd name="connsiteX83" fmla="*/ 2919607 w 4857351"/>
                <a:gd name="connsiteY83" fmla="*/ 1236218 h 3219167"/>
                <a:gd name="connsiteX84" fmla="*/ 2939436 w 4857351"/>
                <a:gd name="connsiteY84" fmla="*/ 1213654 h 3219167"/>
                <a:gd name="connsiteX85" fmla="*/ 3671731 w 4857351"/>
                <a:gd name="connsiteY85" fmla="*/ 1214338 h 3219167"/>
                <a:gd name="connsiteX86" fmla="*/ 3685406 w 4857351"/>
                <a:gd name="connsiteY86" fmla="*/ 1215022 h 3219167"/>
                <a:gd name="connsiteX87" fmla="*/ 3645748 w 4857351"/>
                <a:gd name="connsiteY87" fmla="*/ 1251944 h 3219167"/>
                <a:gd name="connsiteX88" fmla="*/ 3545237 w 4857351"/>
                <a:gd name="connsiteY88" fmla="*/ 1316216 h 3219167"/>
                <a:gd name="connsiteX89" fmla="*/ 3320967 w 4857351"/>
                <a:gd name="connsiteY89" fmla="*/ 1426300 h 3219167"/>
                <a:gd name="connsiteX90" fmla="*/ 3304558 w 4857351"/>
                <a:gd name="connsiteY90" fmla="*/ 1438607 h 3219167"/>
                <a:gd name="connsiteX91" fmla="*/ 3657372 w 4857351"/>
                <a:gd name="connsiteY91" fmla="*/ 1438607 h 3219167"/>
                <a:gd name="connsiteX92" fmla="*/ 3659423 w 4857351"/>
                <a:gd name="connsiteY92" fmla="*/ 1442710 h 3219167"/>
                <a:gd name="connsiteX93" fmla="*/ 3582843 w 4857351"/>
                <a:gd name="connsiteY93" fmla="*/ 1518606 h 3219167"/>
                <a:gd name="connsiteX94" fmla="*/ 3407804 w 4857351"/>
                <a:gd name="connsiteY94" fmla="*/ 1634160 h 3219167"/>
                <a:gd name="connsiteX95" fmla="*/ 3130202 w 4857351"/>
                <a:gd name="connsiteY95" fmla="*/ 1770226 h 3219167"/>
                <a:gd name="connsiteX96" fmla="*/ 3115159 w 4857351"/>
                <a:gd name="connsiteY96" fmla="*/ 1781849 h 3219167"/>
                <a:gd name="connsiteX97" fmla="*/ 3135672 w 4857351"/>
                <a:gd name="connsiteY97" fmla="*/ 1781849 h 3219167"/>
                <a:gd name="connsiteX98" fmla="*/ 3803694 w 4857351"/>
                <a:gd name="connsiteY98" fmla="*/ 1781849 h 3219167"/>
                <a:gd name="connsiteX99" fmla="*/ 3830360 w 4857351"/>
                <a:gd name="connsiteY99" fmla="*/ 1807832 h 3219167"/>
                <a:gd name="connsiteX100" fmla="*/ 3830360 w 4857351"/>
                <a:gd name="connsiteY100" fmla="*/ 2110049 h 3219167"/>
                <a:gd name="connsiteX0" fmla="*/ 0 w 4857351"/>
                <a:gd name="connsiteY0" fmla="*/ 3185586 h 3211731"/>
                <a:gd name="connsiteX1" fmla="*/ 4764779 w 4857351"/>
                <a:gd name="connsiteY1" fmla="*/ 3193314 h 3211731"/>
                <a:gd name="connsiteX2" fmla="*/ 4609834 w 4857351"/>
                <a:gd name="connsiteY2" fmla="*/ 3063878 h 3211731"/>
                <a:gd name="connsiteX3" fmla="*/ 4373257 w 4857351"/>
                <a:gd name="connsiteY3" fmla="*/ 2750721 h 3211731"/>
                <a:gd name="connsiteX4" fmla="*/ 4104544 w 4857351"/>
                <a:gd name="connsiteY4" fmla="*/ 2218765 h 3211731"/>
                <a:gd name="connsiteX5" fmla="*/ 4097022 w 4857351"/>
                <a:gd name="connsiteY5" fmla="*/ 2180475 h 3211731"/>
                <a:gd name="connsiteX6" fmla="*/ 4097022 w 4857351"/>
                <a:gd name="connsiteY6" fmla="*/ 1807148 h 3211731"/>
                <a:gd name="connsiteX7" fmla="*/ 4123689 w 4857351"/>
                <a:gd name="connsiteY7" fmla="*/ 1781166 h 3211731"/>
                <a:gd name="connsiteX8" fmla="*/ 4834104 w 4857351"/>
                <a:gd name="connsiteY8" fmla="*/ 1781166 h 3211731"/>
                <a:gd name="connsiteX9" fmla="*/ 4857351 w 4857351"/>
                <a:gd name="connsiteY9" fmla="*/ 1778431 h 3211731"/>
                <a:gd name="connsiteX10" fmla="*/ 4839574 w 4857351"/>
                <a:gd name="connsiteY10" fmla="*/ 1768858 h 3211731"/>
                <a:gd name="connsiteX11" fmla="*/ 4568809 w 4857351"/>
                <a:gd name="connsiteY11" fmla="*/ 1636211 h 3211731"/>
                <a:gd name="connsiteX12" fmla="*/ 4321292 w 4857351"/>
                <a:gd name="connsiteY12" fmla="*/ 1451599 h 3211731"/>
                <a:gd name="connsiteX13" fmla="*/ 4314455 w 4857351"/>
                <a:gd name="connsiteY13" fmla="*/ 1437240 h 3211731"/>
                <a:gd name="connsiteX14" fmla="*/ 4666585 w 4857351"/>
                <a:gd name="connsiteY14" fmla="*/ 1437240 h 3211731"/>
                <a:gd name="connsiteX15" fmla="*/ 4652226 w 4857351"/>
                <a:gd name="connsiteY15" fmla="*/ 1426300 h 3211731"/>
                <a:gd name="connsiteX16" fmla="*/ 4464195 w 4857351"/>
                <a:gd name="connsiteY16" fmla="*/ 1334678 h 3211731"/>
                <a:gd name="connsiteX17" fmla="*/ 4191380 w 4857351"/>
                <a:gd name="connsiteY17" fmla="*/ 1112459 h 3211731"/>
                <a:gd name="connsiteX18" fmla="*/ 4183175 w 4857351"/>
                <a:gd name="connsiteY18" fmla="*/ 1097417 h 3211731"/>
                <a:gd name="connsiteX19" fmla="*/ 4199585 w 4857351"/>
                <a:gd name="connsiteY19" fmla="*/ 1094682 h 3211731"/>
                <a:gd name="connsiteX20" fmla="*/ 4447786 w 4857351"/>
                <a:gd name="connsiteY20" fmla="*/ 1094682 h 3211731"/>
                <a:gd name="connsiteX21" fmla="*/ 4466247 w 4857351"/>
                <a:gd name="connsiteY21" fmla="*/ 1093998 h 3211731"/>
                <a:gd name="connsiteX22" fmla="*/ 4358214 w 4857351"/>
                <a:gd name="connsiteY22" fmla="*/ 1037247 h 3211731"/>
                <a:gd name="connsiteX23" fmla="*/ 4143518 w 4857351"/>
                <a:gd name="connsiteY23" fmla="*/ 878617 h 3211731"/>
                <a:gd name="connsiteX24" fmla="*/ 3994460 w 4857351"/>
                <a:gd name="connsiteY24" fmla="*/ 635886 h 3211731"/>
                <a:gd name="connsiteX25" fmla="*/ 3984204 w 4857351"/>
                <a:gd name="connsiteY25" fmla="*/ 619476 h 3211731"/>
                <a:gd name="connsiteX26" fmla="*/ 3973948 w 4857351"/>
                <a:gd name="connsiteY26" fmla="*/ 635886 h 3211731"/>
                <a:gd name="connsiteX27" fmla="*/ 3857710 w 4857351"/>
                <a:gd name="connsiteY27" fmla="*/ 836225 h 3211731"/>
                <a:gd name="connsiteX28" fmla="*/ 3634125 w 4857351"/>
                <a:gd name="connsiteY28" fmla="*/ 1024939 h 3211731"/>
                <a:gd name="connsiteX29" fmla="*/ 3512417 w 4857351"/>
                <a:gd name="connsiteY29" fmla="*/ 1084426 h 3211731"/>
                <a:gd name="connsiteX30" fmla="*/ 3502845 w 4857351"/>
                <a:gd name="connsiteY30" fmla="*/ 1093998 h 3211731"/>
                <a:gd name="connsiteX31" fmla="*/ 3517203 w 4857351"/>
                <a:gd name="connsiteY31" fmla="*/ 1093998 h 3211731"/>
                <a:gd name="connsiteX32" fmla="*/ 3768823 w 4857351"/>
                <a:gd name="connsiteY32" fmla="*/ 1093998 h 3211731"/>
                <a:gd name="connsiteX33" fmla="*/ 3785233 w 4857351"/>
                <a:gd name="connsiteY33" fmla="*/ 1097417 h 3211731"/>
                <a:gd name="connsiteX34" fmla="*/ 3777028 w 4857351"/>
                <a:gd name="connsiteY34" fmla="*/ 1112459 h 3211731"/>
                <a:gd name="connsiteX35" fmla="*/ 3712072 w 4857351"/>
                <a:gd name="connsiteY35" fmla="*/ 1188356 h 3211731"/>
                <a:gd name="connsiteX36" fmla="*/ 3679935 w 4857351"/>
                <a:gd name="connsiteY36" fmla="*/ 1193825 h 3211731"/>
                <a:gd name="connsiteX37" fmla="*/ 3405752 w 4857351"/>
                <a:gd name="connsiteY37" fmla="*/ 1059127 h 3211731"/>
                <a:gd name="connsiteX38" fmla="*/ 3151398 w 4857351"/>
                <a:gd name="connsiteY38" fmla="*/ 869045 h 3211731"/>
                <a:gd name="connsiteX39" fmla="*/ 3144560 w 4857351"/>
                <a:gd name="connsiteY39" fmla="*/ 854002 h 3211731"/>
                <a:gd name="connsiteX40" fmla="*/ 3511733 w 4857351"/>
                <a:gd name="connsiteY40" fmla="*/ 854002 h 3211731"/>
                <a:gd name="connsiteX41" fmla="*/ 3502845 w 4857351"/>
                <a:gd name="connsiteY41" fmla="*/ 845797 h 3211731"/>
                <a:gd name="connsiteX42" fmla="*/ 3337377 w 4857351"/>
                <a:gd name="connsiteY42" fmla="*/ 765115 h 3211731"/>
                <a:gd name="connsiteX43" fmla="*/ 3015332 w 4857351"/>
                <a:gd name="connsiteY43" fmla="*/ 514863 h 3211731"/>
                <a:gd name="connsiteX44" fmla="*/ 3007127 w 4857351"/>
                <a:gd name="connsiteY44" fmla="*/ 499820 h 3211731"/>
                <a:gd name="connsiteX45" fmla="*/ 3023537 w 4857351"/>
                <a:gd name="connsiteY45" fmla="*/ 497085 h 3211731"/>
                <a:gd name="connsiteX46" fmla="*/ 3286096 w 4857351"/>
                <a:gd name="connsiteY46" fmla="*/ 497085 h 3211731"/>
                <a:gd name="connsiteX47" fmla="*/ 3305925 w 4857351"/>
                <a:gd name="connsiteY47" fmla="*/ 493667 h 3211731"/>
                <a:gd name="connsiteX48" fmla="*/ 3137723 w 4857351"/>
                <a:gd name="connsiteY48" fmla="*/ 410933 h 3211731"/>
                <a:gd name="connsiteX49" fmla="*/ 2993452 w 4857351"/>
                <a:gd name="connsiteY49" fmla="*/ 302217 h 3211731"/>
                <a:gd name="connsiteX50" fmla="*/ 2810891 w 4857351"/>
                <a:gd name="connsiteY50" fmla="*/ 17778 h 3211731"/>
                <a:gd name="connsiteX51" fmla="*/ 2799267 w 4857351"/>
                <a:gd name="connsiteY51" fmla="*/ 0 h 3211731"/>
                <a:gd name="connsiteX52" fmla="*/ 2791062 w 4857351"/>
                <a:gd name="connsiteY52" fmla="*/ 17094 h 3211731"/>
                <a:gd name="connsiteX53" fmla="*/ 2659782 w 4857351"/>
                <a:gd name="connsiteY53" fmla="*/ 239996 h 3211731"/>
                <a:gd name="connsiteX54" fmla="*/ 2476538 w 4857351"/>
                <a:gd name="connsiteY54" fmla="*/ 404096 h 3211731"/>
                <a:gd name="connsiteX55" fmla="*/ 2308336 w 4857351"/>
                <a:gd name="connsiteY55" fmla="*/ 486829 h 3211731"/>
                <a:gd name="connsiteX56" fmla="*/ 2296028 w 4857351"/>
                <a:gd name="connsiteY56" fmla="*/ 497769 h 3211731"/>
                <a:gd name="connsiteX57" fmla="*/ 2598245 w 4857351"/>
                <a:gd name="connsiteY57" fmla="*/ 497769 h 3211731"/>
                <a:gd name="connsiteX58" fmla="*/ 2348677 w 4857351"/>
                <a:gd name="connsiteY58" fmla="*/ 722039 h 3211731"/>
                <a:gd name="connsiteX59" fmla="*/ 2105262 w 4857351"/>
                <a:gd name="connsiteY59" fmla="*/ 841695 h 3211731"/>
                <a:gd name="connsiteX60" fmla="*/ 2087485 w 4857351"/>
                <a:gd name="connsiteY60" fmla="*/ 854686 h 3211731"/>
                <a:gd name="connsiteX61" fmla="*/ 2460128 w 4857351"/>
                <a:gd name="connsiteY61" fmla="*/ 854686 h 3211731"/>
                <a:gd name="connsiteX62" fmla="*/ 2455342 w 4857351"/>
                <a:gd name="connsiteY62" fmla="*/ 862891 h 3211731"/>
                <a:gd name="connsiteX63" fmla="*/ 2221499 w 4857351"/>
                <a:gd name="connsiteY63" fmla="*/ 1045452 h 3211731"/>
                <a:gd name="connsiteX64" fmla="*/ 1907659 w 4857351"/>
                <a:gd name="connsiteY64" fmla="*/ 1199979 h 3211731"/>
                <a:gd name="connsiteX65" fmla="*/ 1893300 w 4857351"/>
                <a:gd name="connsiteY65" fmla="*/ 1209552 h 3211731"/>
                <a:gd name="connsiteX66" fmla="*/ 1914496 w 4857351"/>
                <a:gd name="connsiteY66" fmla="*/ 1211603 h 3211731"/>
                <a:gd name="connsiteX67" fmla="*/ 2614655 w 4857351"/>
                <a:gd name="connsiteY67" fmla="*/ 1211603 h 3211731"/>
                <a:gd name="connsiteX68" fmla="*/ 2638586 w 4857351"/>
                <a:gd name="connsiteY68" fmla="*/ 1234167 h 3211731"/>
                <a:gd name="connsiteX69" fmla="*/ 2637903 w 4857351"/>
                <a:gd name="connsiteY69" fmla="*/ 1648518 h 3211731"/>
                <a:gd name="connsiteX70" fmla="*/ 2617390 w 4857351"/>
                <a:gd name="connsiteY70" fmla="*/ 1661510 h 3211731"/>
                <a:gd name="connsiteX71" fmla="*/ 2048511 w 4857351"/>
                <a:gd name="connsiteY71" fmla="*/ 1394848 h 3211731"/>
                <a:gd name="connsiteX72" fmla="*/ 1433137 w 4857351"/>
                <a:gd name="connsiteY72" fmla="*/ 1084426 h 3211731"/>
                <a:gd name="connsiteX73" fmla="*/ 1411941 w 4857351"/>
                <a:gd name="connsiteY73" fmla="*/ 1076221 h 3211731"/>
                <a:gd name="connsiteX74" fmla="*/ 1411257 w 4857351"/>
                <a:gd name="connsiteY74" fmla="*/ 1098784 h 3211731"/>
                <a:gd name="connsiteX75" fmla="*/ 1335361 w 4857351"/>
                <a:gd name="connsiteY75" fmla="*/ 1291601 h 3211731"/>
                <a:gd name="connsiteX76" fmla="*/ 963402 w 4857351"/>
                <a:gd name="connsiteY76" fmla="*/ 1956889 h 3211731"/>
                <a:gd name="connsiteX77" fmla="*/ 309738 w 4857351"/>
                <a:gd name="connsiteY77" fmla="*/ 2844395 h 3211731"/>
                <a:gd name="connsiteX78" fmla="*/ 0 w 4857351"/>
                <a:gd name="connsiteY78" fmla="*/ 3185586 h 3211731"/>
                <a:gd name="connsiteX79" fmla="*/ 3830360 w 4857351"/>
                <a:gd name="connsiteY79" fmla="*/ 2110049 h 3211731"/>
                <a:gd name="connsiteX80" fmla="*/ 3809848 w 4857351"/>
                <a:gd name="connsiteY80" fmla="*/ 2125091 h 3211731"/>
                <a:gd name="connsiteX81" fmla="*/ 2939436 w 4857351"/>
                <a:gd name="connsiteY81" fmla="*/ 1802362 h 3211731"/>
                <a:gd name="connsiteX82" fmla="*/ 2919607 w 4857351"/>
                <a:gd name="connsiteY82" fmla="*/ 1772277 h 3211731"/>
                <a:gd name="connsiteX83" fmla="*/ 2919607 w 4857351"/>
                <a:gd name="connsiteY83" fmla="*/ 1236218 h 3211731"/>
                <a:gd name="connsiteX84" fmla="*/ 2939436 w 4857351"/>
                <a:gd name="connsiteY84" fmla="*/ 1213654 h 3211731"/>
                <a:gd name="connsiteX85" fmla="*/ 3671731 w 4857351"/>
                <a:gd name="connsiteY85" fmla="*/ 1214338 h 3211731"/>
                <a:gd name="connsiteX86" fmla="*/ 3685406 w 4857351"/>
                <a:gd name="connsiteY86" fmla="*/ 1215022 h 3211731"/>
                <a:gd name="connsiteX87" fmla="*/ 3645748 w 4857351"/>
                <a:gd name="connsiteY87" fmla="*/ 1251944 h 3211731"/>
                <a:gd name="connsiteX88" fmla="*/ 3545237 w 4857351"/>
                <a:gd name="connsiteY88" fmla="*/ 1316216 h 3211731"/>
                <a:gd name="connsiteX89" fmla="*/ 3320967 w 4857351"/>
                <a:gd name="connsiteY89" fmla="*/ 1426300 h 3211731"/>
                <a:gd name="connsiteX90" fmla="*/ 3304558 w 4857351"/>
                <a:gd name="connsiteY90" fmla="*/ 1438607 h 3211731"/>
                <a:gd name="connsiteX91" fmla="*/ 3657372 w 4857351"/>
                <a:gd name="connsiteY91" fmla="*/ 1438607 h 3211731"/>
                <a:gd name="connsiteX92" fmla="*/ 3659423 w 4857351"/>
                <a:gd name="connsiteY92" fmla="*/ 1442710 h 3211731"/>
                <a:gd name="connsiteX93" fmla="*/ 3582843 w 4857351"/>
                <a:gd name="connsiteY93" fmla="*/ 1518606 h 3211731"/>
                <a:gd name="connsiteX94" fmla="*/ 3407804 w 4857351"/>
                <a:gd name="connsiteY94" fmla="*/ 1634160 h 3211731"/>
                <a:gd name="connsiteX95" fmla="*/ 3130202 w 4857351"/>
                <a:gd name="connsiteY95" fmla="*/ 1770226 h 3211731"/>
                <a:gd name="connsiteX96" fmla="*/ 3115159 w 4857351"/>
                <a:gd name="connsiteY96" fmla="*/ 1781849 h 3211731"/>
                <a:gd name="connsiteX97" fmla="*/ 3135672 w 4857351"/>
                <a:gd name="connsiteY97" fmla="*/ 1781849 h 3211731"/>
                <a:gd name="connsiteX98" fmla="*/ 3803694 w 4857351"/>
                <a:gd name="connsiteY98" fmla="*/ 1781849 h 3211731"/>
                <a:gd name="connsiteX99" fmla="*/ 3830360 w 4857351"/>
                <a:gd name="connsiteY99" fmla="*/ 1807832 h 3211731"/>
                <a:gd name="connsiteX100" fmla="*/ 3830360 w 4857351"/>
                <a:gd name="connsiteY100" fmla="*/ 2110049 h 3211731"/>
                <a:gd name="connsiteX0" fmla="*/ 0 w 4857351"/>
                <a:gd name="connsiteY0" fmla="*/ 3185586 h 3211732"/>
                <a:gd name="connsiteX1" fmla="*/ 4764779 w 4857351"/>
                <a:gd name="connsiteY1" fmla="*/ 3193314 h 3211732"/>
                <a:gd name="connsiteX2" fmla="*/ 4609834 w 4857351"/>
                <a:gd name="connsiteY2" fmla="*/ 3063878 h 3211732"/>
                <a:gd name="connsiteX3" fmla="*/ 4373257 w 4857351"/>
                <a:gd name="connsiteY3" fmla="*/ 2750721 h 3211732"/>
                <a:gd name="connsiteX4" fmla="*/ 4104544 w 4857351"/>
                <a:gd name="connsiteY4" fmla="*/ 2218765 h 3211732"/>
                <a:gd name="connsiteX5" fmla="*/ 4097022 w 4857351"/>
                <a:gd name="connsiteY5" fmla="*/ 2180475 h 3211732"/>
                <a:gd name="connsiteX6" fmla="*/ 4097022 w 4857351"/>
                <a:gd name="connsiteY6" fmla="*/ 1807148 h 3211732"/>
                <a:gd name="connsiteX7" fmla="*/ 4123689 w 4857351"/>
                <a:gd name="connsiteY7" fmla="*/ 1781166 h 3211732"/>
                <a:gd name="connsiteX8" fmla="*/ 4834104 w 4857351"/>
                <a:gd name="connsiteY8" fmla="*/ 1781166 h 3211732"/>
                <a:gd name="connsiteX9" fmla="*/ 4857351 w 4857351"/>
                <a:gd name="connsiteY9" fmla="*/ 1778431 h 3211732"/>
                <a:gd name="connsiteX10" fmla="*/ 4839574 w 4857351"/>
                <a:gd name="connsiteY10" fmla="*/ 1768858 h 3211732"/>
                <a:gd name="connsiteX11" fmla="*/ 4568809 w 4857351"/>
                <a:gd name="connsiteY11" fmla="*/ 1636211 h 3211732"/>
                <a:gd name="connsiteX12" fmla="*/ 4321292 w 4857351"/>
                <a:gd name="connsiteY12" fmla="*/ 1451599 h 3211732"/>
                <a:gd name="connsiteX13" fmla="*/ 4314455 w 4857351"/>
                <a:gd name="connsiteY13" fmla="*/ 1437240 h 3211732"/>
                <a:gd name="connsiteX14" fmla="*/ 4666585 w 4857351"/>
                <a:gd name="connsiteY14" fmla="*/ 1437240 h 3211732"/>
                <a:gd name="connsiteX15" fmla="*/ 4652226 w 4857351"/>
                <a:gd name="connsiteY15" fmla="*/ 1426300 h 3211732"/>
                <a:gd name="connsiteX16" fmla="*/ 4464195 w 4857351"/>
                <a:gd name="connsiteY16" fmla="*/ 1334678 h 3211732"/>
                <a:gd name="connsiteX17" fmla="*/ 4191380 w 4857351"/>
                <a:gd name="connsiteY17" fmla="*/ 1112459 h 3211732"/>
                <a:gd name="connsiteX18" fmla="*/ 4183175 w 4857351"/>
                <a:gd name="connsiteY18" fmla="*/ 1097417 h 3211732"/>
                <a:gd name="connsiteX19" fmla="*/ 4199585 w 4857351"/>
                <a:gd name="connsiteY19" fmla="*/ 1094682 h 3211732"/>
                <a:gd name="connsiteX20" fmla="*/ 4447786 w 4857351"/>
                <a:gd name="connsiteY20" fmla="*/ 1094682 h 3211732"/>
                <a:gd name="connsiteX21" fmla="*/ 4466247 w 4857351"/>
                <a:gd name="connsiteY21" fmla="*/ 1093998 h 3211732"/>
                <a:gd name="connsiteX22" fmla="*/ 4358214 w 4857351"/>
                <a:gd name="connsiteY22" fmla="*/ 1037247 h 3211732"/>
                <a:gd name="connsiteX23" fmla="*/ 4143518 w 4857351"/>
                <a:gd name="connsiteY23" fmla="*/ 878617 h 3211732"/>
                <a:gd name="connsiteX24" fmla="*/ 3994460 w 4857351"/>
                <a:gd name="connsiteY24" fmla="*/ 635886 h 3211732"/>
                <a:gd name="connsiteX25" fmla="*/ 3984204 w 4857351"/>
                <a:gd name="connsiteY25" fmla="*/ 619476 h 3211732"/>
                <a:gd name="connsiteX26" fmla="*/ 3973948 w 4857351"/>
                <a:gd name="connsiteY26" fmla="*/ 635886 h 3211732"/>
                <a:gd name="connsiteX27" fmla="*/ 3857710 w 4857351"/>
                <a:gd name="connsiteY27" fmla="*/ 836225 h 3211732"/>
                <a:gd name="connsiteX28" fmla="*/ 3634125 w 4857351"/>
                <a:gd name="connsiteY28" fmla="*/ 1024939 h 3211732"/>
                <a:gd name="connsiteX29" fmla="*/ 3512417 w 4857351"/>
                <a:gd name="connsiteY29" fmla="*/ 1084426 h 3211732"/>
                <a:gd name="connsiteX30" fmla="*/ 3502845 w 4857351"/>
                <a:gd name="connsiteY30" fmla="*/ 1093998 h 3211732"/>
                <a:gd name="connsiteX31" fmla="*/ 3517203 w 4857351"/>
                <a:gd name="connsiteY31" fmla="*/ 1093998 h 3211732"/>
                <a:gd name="connsiteX32" fmla="*/ 3768823 w 4857351"/>
                <a:gd name="connsiteY32" fmla="*/ 1093998 h 3211732"/>
                <a:gd name="connsiteX33" fmla="*/ 3785233 w 4857351"/>
                <a:gd name="connsiteY33" fmla="*/ 1097417 h 3211732"/>
                <a:gd name="connsiteX34" fmla="*/ 3777028 w 4857351"/>
                <a:gd name="connsiteY34" fmla="*/ 1112459 h 3211732"/>
                <a:gd name="connsiteX35" fmla="*/ 3712072 w 4857351"/>
                <a:gd name="connsiteY35" fmla="*/ 1188356 h 3211732"/>
                <a:gd name="connsiteX36" fmla="*/ 3679935 w 4857351"/>
                <a:gd name="connsiteY36" fmla="*/ 1193825 h 3211732"/>
                <a:gd name="connsiteX37" fmla="*/ 3405752 w 4857351"/>
                <a:gd name="connsiteY37" fmla="*/ 1059127 h 3211732"/>
                <a:gd name="connsiteX38" fmla="*/ 3151398 w 4857351"/>
                <a:gd name="connsiteY38" fmla="*/ 869045 h 3211732"/>
                <a:gd name="connsiteX39" fmla="*/ 3144560 w 4857351"/>
                <a:gd name="connsiteY39" fmla="*/ 854002 h 3211732"/>
                <a:gd name="connsiteX40" fmla="*/ 3511733 w 4857351"/>
                <a:gd name="connsiteY40" fmla="*/ 854002 h 3211732"/>
                <a:gd name="connsiteX41" fmla="*/ 3502845 w 4857351"/>
                <a:gd name="connsiteY41" fmla="*/ 845797 h 3211732"/>
                <a:gd name="connsiteX42" fmla="*/ 3337377 w 4857351"/>
                <a:gd name="connsiteY42" fmla="*/ 765115 h 3211732"/>
                <a:gd name="connsiteX43" fmla="*/ 3015332 w 4857351"/>
                <a:gd name="connsiteY43" fmla="*/ 514863 h 3211732"/>
                <a:gd name="connsiteX44" fmla="*/ 3007127 w 4857351"/>
                <a:gd name="connsiteY44" fmla="*/ 499820 h 3211732"/>
                <a:gd name="connsiteX45" fmla="*/ 3023537 w 4857351"/>
                <a:gd name="connsiteY45" fmla="*/ 497085 h 3211732"/>
                <a:gd name="connsiteX46" fmla="*/ 3286096 w 4857351"/>
                <a:gd name="connsiteY46" fmla="*/ 497085 h 3211732"/>
                <a:gd name="connsiteX47" fmla="*/ 3305925 w 4857351"/>
                <a:gd name="connsiteY47" fmla="*/ 493667 h 3211732"/>
                <a:gd name="connsiteX48" fmla="*/ 3137723 w 4857351"/>
                <a:gd name="connsiteY48" fmla="*/ 410933 h 3211732"/>
                <a:gd name="connsiteX49" fmla="*/ 2993452 w 4857351"/>
                <a:gd name="connsiteY49" fmla="*/ 302217 h 3211732"/>
                <a:gd name="connsiteX50" fmla="*/ 2810891 w 4857351"/>
                <a:gd name="connsiteY50" fmla="*/ 17778 h 3211732"/>
                <a:gd name="connsiteX51" fmla="*/ 2799267 w 4857351"/>
                <a:gd name="connsiteY51" fmla="*/ 0 h 3211732"/>
                <a:gd name="connsiteX52" fmla="*/ 2791062 w 4857351"/>
                <a:gd name="connsiteY52" fmla="*/ 17094 h 3211732"/>
                <a:gd name="connsiteX53" fmla="*/ 2659782 w 4857351"/>
                <a:gd name="connsiteY53" fmla="*/ 239996 h 3211732"/>
                <a:gd name="connsiteX54" fmla="*/ 2476538 w 4857351"/>
                <a:gd name="connsiteY54" fmla="*/ 404096 h 3211732"/>
                <a:gd name="connsiteX55" fmla="*/ 2308336 w 4857351"/>
                <a:gd name="connsiteY55" fmla="*/ 486829 h 3211732"/>
                <a:gd name="connsiteX56" fmla="*/ 2296028 w 4857351"/>
                <a:gd name="connsiteY56" fmla="*/ 497769 h 3211732"/>
                <a:gd name="connsiteX57" fmla="*/ 2598245 w 4857351"/>
                <a:gd name="connsiteY57" fmla="*/ 497769 h 3211732"/>
                <a:gd name="connsiteX58" fmla="*/ 2348677 w 4857351"/>
                <a:gd name="connsiteY58" fmla="*/ 722039 h 3211732"/>
                <a:gd name="connsiteX59" fmla="*/ 2105262 w 4857351"/>
                <a:gd name="connsiteY59" fmla="*/ 841695 h 3211732"/>
                <a:gd name="connsiteX60" fmla="*/ 2087485 w 4857351"/>
                <a:gd name="connsiteY60" fmla="*/ 854686 h 3211732"/>
                <a:gd name="connsiteX61" fmla="*/ 2460128 w 4857351"/>
                <a:gd name="connsiteY61" fmla="*/ 854686 h 3211732"/>
                <a:gd name="connsiteX62" fmla="*/ 2455342 w 4857351"/>
                <a:gd name="connsiteY62" fmla="*/ 862891 h 3211732"/>
                <a:gd name="connsiteX63" fmla="*/ 2221499 w 4857351"/>
                <a:gd name="connsiteY63" fmla="*/ 1045452 h 3211732"/>
                <a:gd name="connsiteX64" fmla="*/ 1907659 w 4857351"/>
                <a:gd name="connsiteY64" fmla="*/ 1199979 h 3211732"/>
                <a:gd name="connsiteX65" fmla="*/ 1893300 w 4857351"/>
                <a:gd name="connsiteY65" fmla="*/ 1209552 h 3211732"/>
                <a:gd name="connsiteX66" fmla="*/ 1914496 w 4857351"/>
                <a:gd name="connsiteY66" fmla="*/ 1211603 h 3211732"/>
                <a:gd name="connsiteX67" fmla="*/ 2614655 w 4857351"/>
                <a:gd name="connsiteY67" fmla="*/ 1211603 h 3211732"/>
                <a:gd name="connsiteX68" fmla="*/ 2638586 w 4857351"/>
                <a:gd name="connsiteY68" fmla="*/ 1234167 h 3211732"/>
                <a:gd name="connsiteX69" fmla="*/ 2637903 w 4857351"/>
                <a:gd name="connsiteY69" fmla="*/ 1648518 h 3211732"/>
                <a:gd name="connsiteX70" fmla="*/ 2617390 w 4857351"/>
                <a:gd name="connsiteY70" fmla="*/ 1661510 h 3211732"/>
                <a:gd name="connsiteX71" fmla="*/ 2048511 w 4857351"/>
                <a:gd name="connsiteY71" fmla="*/ 1394848 h 3211732"/>
                <a:gd name="connsiteX72" fmla="*/ 1433137 w 4857351"/>
                <a:gd name="connsiteY72" fmla="*/ 1084426 h 3211732"/>
                <a:gd name="connsiteX73" fmla="*/ 1411941 w 4857351"/>
                <a:gd name="connsiteY73" fmla="*/ 1076221 h 3211732"/>
                <a:gd name="connsiteX74" fmla="*/ 1411257 w 4857351"/>
                <a:gd name="connsiteY74" fmla="*/ 1098784 h 3211732"/>
                <a:gd name="connsiteX75" fmla="*/ 1335361 w 4857351"/>
                <a:gd name="connsiteY75" fmla="*/ 1291601 h 3211732"/>
                <a:gd name="connsiteX76" fmla="*/ 963402 w 4857351"/>
                <a:gd name="connsiteY76" fmla="*/ 1956889 h 3211732"/>
                <a:gd name="connsiteX77" fmla="*/ 309738 w 4857351"/>
                <a:gd name="connsiteY77" fmla="*/ 2844395 h 3211732"/>
                <a:gd name="connsiteX78" fmla="*/ 0 w 4857351"/>
                <a:gd name="connsiteY78" fmla="*/ 3185586 h 3211732"/>
                <a:gd name="connsiteX79" fmla="*/ 3830360 w 4857351"/>
                <a:gd name="connsiteY79" fmla="*/ 2110049 h 3211732"/>
                <a:gd name="connsiteX80" fmla="*/ 3809848 w 4857351"/>
                <a:gd name="connsiteY80" fmla="*/ 2125091 h 3211732"/>
                <a:gd name="connsiteX81" fmla="*/ 2939436 w 4857351"/>
                <a:gd name="connsiteY81" fmla="*/ 1802362 h 3211732"/>
                <a:gd name="connsiteX82" fmla="*/ 2919607 w 4857351"/>
                <a:gd name="connsiteY82" fmla="*/ 1772277 h 3211732"/>
                <a:gd name="connsiteX83" fmla="*/ 2919607 w 4857351"/>
                <a:gd name="connsiteY83" fmla="*/ 1236218 h 3211732"/>
                <a:gd name="connsiteX84" fmla="*/ 2939436 w 4857351"/>
                <a:gd name="connsiteY84" fmla="*/ 1213654 h 3211732"/>
                <a:gd name="connsiteX85" fmla="*/ 3671731 w 4857351"/>
                <a:gd name="connsiteY85" fmla="*/ 1214338 h 3211732"/>
                <a:gd name="connsiteX86" fmla="*/ 3685406 w 4857351"/>
                <a:gd name="connsiteY86" fmla="*/ 1215022 h 3211732"/>
                <a:gd name="connsiteX87" fmla="*/ 3645748 w 4857351"/>
                <a:gd name="connsiteY87" fmla="*/ 1251944 h 3211732"/>
                <a:gd name="connsiteX88" fmla="*/ 3545237 w 4857351"/>
                <a:gd name="connsiteY88" fmla="*/ 1316216 h 3211732"/>
                <a:gd name="connsiteX89" fmla="*/ 3320967 w 4857351"/>
                <a:gd name="connsiteY89" fmla="*/ 1426300 h 3211732"/>
                <a:gd name="connsiteX90" fmla="*/ 3304558 w 4857351"/>
                <a:gd name="connsiteY90" fmla="*/ 1438607 h 3211732"/>
                <a:gd name="connsiteX91" fmla="*/ 3657372 w 4857351"/>
                <a:gd name="connsiteY91" fmla="*/ 1438607 h 3211732"/>
                <a:gd name="connsiteX92" fmla="*/ 3659423 w 4857351"/>
                <a:gd name="connsiteY92" fmla="*/ 1442710 h 3211732"/>
                <a:gd name="connsiteX93" fmla="*/ 3582843 w 4857351"/>
                <a:gd name="connsiteY93" fmla="*/ 1518606 h 3211732"/>
                <a:gd name="connsiteX94" fmla="*/ 3407804 w 4857351"/>
                <a:gd name="connsiteY94" fmla="*/ 1634160 h 3211732"/>
                <a:gd name="connsiteX95" fmla="*/ 3130202 w 4857351"/>
                <a:gd name="connsiteY95" fmla="*/ 1770226 h 3211732"/>
                <a:gd name="connsiteX96" fmla="*/ 3115159 w 4857351"/>
                <a:gd name="connsiteY96" fmla="*/ 1781849 h 3211732"/>
                <a:gd name="connsiteX97" fmla="*/ 3135672 w 4857351"/>
                <a:gd name="connsiteY97" fmla="*/ 1781849 h 3211732"/>
                <a:gd name="connsiteX98" fmla="*/ 3803694 w 4857351"/>
                <a:gd name="connsiteY98" fmla="*/ 1781849 h 3211732"/>
                <a:gd name="connsiteX99" fmla="*/ 3830360 w 4857351"/>
                <a:gd name="connsiteY99" fmla="*/ 1807832 h 3211732"/>
                <a:gd name="connsiteX100" fmla="*/ 3830360 w 4857351"/>
                <a:gd name="connsiteY100" fmla="*/ 2110049 h 3211732"/>
                <a:gd name="connsiteX0" fmla="*/ 0 w 4857351"/>
                <a:gd name="connsiteY0" fmla="*/ 3185586 h 3213962"/>
                <a:gd name="connsiteX1" fmla="*/ 4760380 w 4857351"/>
                <a:gd name="connsiteY1" fmla="*/ 3197714 h 3213962"/>
                <a:gd name="connsiteX2" fmla="*/ 4609834 w 4857351"/>
                <a:gd name="connsiteY2" fmla="*/ 3063878 h 3213962"/>
                <a:gd name="connsiteX3" fmla="*/ 4373257 w 4857351"/>
                <a:gd name="connsiteY3" fmla="*/ 2750721 h 3213962"/>
                <a:gd name="connsiteX4" fmla="*/ 4104544 w 4857351"/>
                <a:gd name="connsiteY4" fmla="*/ 2218765 h 3213962"/>
                <a:gd name="connsiteX5" fmla="*/ 4097022 w 4857351"/>
                <a:gd name="connsiteY5" fmla="*/ 2180475 h 3213962"/>
                <a:gd name="connsiteX6" fmla="*/ 4097022 w 4857351"/>
                <a:gd name="connsiteY6" fmla="*/ 1807148 h 3213962"/>
                <a:gd name="connsiteX7" fmla="*/ 4123689 w 4857351"/>
                <a:gd name="connsiteY7" fmla="*/ 1781166 h 3213962"/>
                <a:gd name="connsiteX8" fmla="*/ 4834104 w 4857351"/>
                <a:gd name="connsiteY8" fmla="*/ 1781166 h 3213962"/>
                <a:gd name="connsiteX9" fmla="*/ 4857351 w 4857351"/>
                <a:gd name="connsiteY9" fmla="*/ 1778431 h 3213962"/>
                <a:gd name="connsiteX10" fmla="*/ 4839574 w 4857351"/>
                <a:gd name="connsiteY10" fmla="*/ 1768858 h 3213962"/>
                <a:gd name="connsiteX11" fmla="*/ 4568809 w 4857351"/>
                <a:gd name="connsiteY11" fmla="*/ 1636211 h 3213962"/>
                <a:gd name="connsiteX12" fmla="*/ 4321292 w 4857351"/>
                <a:gd name="connsiteY12" fmla="*/ 1451599 h 3213962"/>
                <a:gd name="connsiteX13" fmla="*/ 4314455 w 4857351"/>
                <a:gd name="connsiteY13" fmla="*/ 1437240 h 3213962"/>
                <a:gd name="connsiteX14" fmla="*/ 4666585 w 4857351"/>
                <a:gd name="connsiteY14" fmla="*/ 1437240 h 3213962"/>
                <a:gd name="connsiteX15" fmla="*/ 4652226 w 4857351"/>
                <a:gd name="connsiteY15" fmla="*/ 1426300 h 3213962"/>
                <a:gd name="connsiteX16" fmla="*/ 4464195 w 4857351"/>
                <a:gd name="connsiteY16" fmla="*/ 1334678 h 3213962"/>
                <a:gd name="connsiteX17" fmla="*/ 4191380 w 4857351"/>
                <a:gd name="connsiteY17" fmla="*/ 1112459 h 3213962"/>
                <a:gd name="connsiteX18" fmla="*/ 4183175 w 4857351"/>
                <a:gd name="connsiteY18" fmla="*/ 1097417 h 3213962"/>
                <a:gd name="connsiteX19" fmla="*/ 4199585 w 4857351"/>
                <a:gd name="connsiteY19" fmla="*/ 1094682 h 3213962"/>
                <a:gd name="connsiteX20" fmla="*/ 4447786 w 4857351"/>
                <a:gd name="connsiteY20" fmla="*/ 1094682 h 3213962"/>
                <a:gd name="connsiteX21" fmla="*/ 4466247 w 4857351"/>
                <a:gd name="connsiteY21" fmla="*/ 1093998 h 3213962"/>
                <a:gd name="connsiteX22" fmla="*/ 4358214 w 4857351"/>
                <a:gd name="connsiteY22" fmla="*/ 1037247 h 3213962"/>
                <a:gd name="connsiteX23" fmla="*/ 4143518 w 4857351"/>
                <a:gd name="connsiteY23" fmla="*/ 878617 h 3213962"/>
                <a:gd name="connsiteX24" fmla="*/ 3994460 w 4857351"/>
                <a:gd name="connsiteY24" fmla="*/ 635886 h 3213962"/>
                <a:gd name="connsiteX25" fmla="*/ 3984204 w 4857351"/>
                <a:gd name="connsiteY25" fmla="*/ 619476 h 3213962"/>
                <a:gd name="connsiteX26" fmla="*/ 3973948 w 4857351"/>
                <a:gd name="connsiteY26" fmla="*/ 635886 h 3213962"/>
                <a:gd name="connsiteX27" fmla="*/ 3857710 w 4857351"/>
                <a:gd name="connsiteY27" fmla="*/ 836225 h 3213962"/>
                <a:gd name="connsiteX28" fmla="*/ 3634125 w 4857351"/>
                <a:gd name="connsiteY28" fmla="*/ 1024939 h 3213962"/>
                <a:gd name="connsiteX29" fmla="*/ 3512417 w 4857351"/>
                <a:gd name="connsiteY29" fmla="*/ 1084426 h 3213962"/>
                <a:gd name="connsiteX30" fmla="*/ 3502845 w 4857351"/>
                <a:gd name="connsiteY30" fmla="*/ 1093998 h 3213962"/>
                <a:gd name="connsiteX31" fmla="*/ 3517203 w 4857351"/>
                <a:gd name="connsiteY31" fmla="*/ 1093998 h 3213962"/>
                <a:gd name="connsiteX32" fmla="*/ 3768823 w 4857351"/>
                <a:gd name="connsiteY32" fmla="*/ 1093998 h 3213962"/>
                <a:gd name="connsiteX33" fmla="*/ 3785233 w 4857351"/>
                <a:gd name="connsiteY33" fmla="*/ 1097417 h 3213962"/>
                <a:gd name="connsiteX34" fmla="*/ 3777028 w 4857351"/>
                <a:gd name="connsiteY34" fmla="*/ 1112459 h 3213962"/>
                <a:gd name="connsiteX35" fmla="*/ 3712072 w 4857351"/>
                <a:gd name="connsiteY35" fmla="*/ 1188356 h 3213962"/>
                <a:gd name="connsiteX36" fmla="*/ 3679935 w 4857351"/>
                <a:gd name="connsiteY36" fmla="*/ 1193825 h 3213962"/>
                <a:gd name="connsiteX37" fmla="*/ 3405752 w 4857351"/>
                <a:gd name="connsiteY37" fmla="*/ 1059127 h 3213962"/>
                <a:gd name="connsiteX38" fmla="*/ 3151398 w 4857351"/>
                <a:gd name="connsiteY38" fmla="*/ 869045 h 3213962"/>
                <a:gd name="connsiteX39" fmla="*/ 3144560 w 4857351"/>
                <a:gd name="connsiteY39" fmla="*/ 854002 h 3213962"/>
                <a:gd name="connsiteX40" fmla="*/ 3511733 w 4857351"/>
                <a:gd name="connsiteY40" fmla="*/ 854002 h 3213962"/>
                <a:gd name="connsiteX41" fmla="*/ 3502845 w 4857351"/>
                <a:gd name="connsiteY41" fmla="*/ 845797 h 3213962"/>
                <a:gd name="connsiteX42" fmla="*/ 3337377 w 4857351"/>
                <a:gd name="connsiteY42" fmla="*/ 765115 h 3213962"/>
                <a:gd name="connsiteX43" fmla="*/ 3015332 w 4857351"/>
                <a:gd name="connsiteY43" fmla="*/ 514863 h 3213962"/>
                <a:gd name="connsiteX44" fmla="*/ 3007127 w 4857351"/>
                <a:gd name="connsiteY44" fmla="*/ 499820 h 3213962"/>
                <a:gd name="connsiteX45" fmla="*/ 3023537 w 4857351"/>
                <a:gd name="connsiteY45" fmla="*/ 497085 h 3213962"/>
                <a:gd name="connsiteX46" fmla="*/ 3286096 w 4857351"/>
                <a:gd name="connsiteY46" fmla="*/ 497085 h 3213962"/>
                <a:gd name="connsiteX47" fmla="*/ 3305925 w 4857351"/>
                <a:gd name="connsiteY47" fmla="*/ 493667 h 3213962"/>
                <a:gd name="connsiteX48" fmla="*/ 3137723 w 4857351"/>
                <a:gd name="connsiteY48" fmla="*/ 410933 h 3213962"/>
                <a:gd name="connsiteX49" fmla="*/ 2993452 w 4857351"/>
                <a:gd name="connsiteY49" fmla="*/ 302217 h 3213962"/>
                <a:gd name="connsiteX50" fmla="*/ 2810891 w 4857351"/>
                <a:gd name="connsiteY50" fmla="*/ 17778 h 3213962"/>
                <a:gd name="connsiteX51" fmla="*/ 2799267 w 4857351"/>
                <a:gd name="connsiteY51" fmla="*/ 0 h 3213962"/>
                <a:gd name="connsiteX52" fmla="*/ 2791062 w 4857351"/>
                <a:gd name="connsiteY52" fmla="*/ 17094 h 3213962"/>
                <a:gd name="connsiteX53" fmla="*/ 2659782 w 4857351"/>
                <a:gd name="connsiteY53" fmla="*/ 239996 h 3213962"/>
                <a:gd name="connsiteX54" fmla="*/ 2476538 w 4857351"/>
                <a:gd name="connsiteY54" fmla="*/ 404096 h 3213962"/>
                <a:gd name="connsiteX55" fmla="*/ 2308336 w 4857351"/>
                <a:gd name="connsiteY55" fmla="*/ 486829 h 3213962"/>
                <a:gd name="connsiteX56" fmla="*/ 2296028 w 4857351"/>
                <a:gd name="connsiteY56" fmla="*/ 497769 h 3213962"/>
                <a:gd name="connsiteX57" fmla="*/ 2598245 w 4857351"/>
                <a:gd name="connsiteY57" fmla="*/ 497769 h 3213962"/>
                <a:gd name="connsiteX58" fmla="*/ 2348677 w 4857351"/>
                <a:gd name="connsiteY58" fmla="*/ 722039 h 3213962"/>
                <a:gd name="connsiteX59" fmla="*/ 2105262 w 4857351"/>
                <a:gd name="connsiteY59" fmla="*/ 841695 h 3213962"/>
                <a:gd name="connsiteX60" fmla="*/ 2087485 w 4857351"/>
                <a:gd name="connsiteY60" fmla="*/ 854686 h 3213962"/>
                <a:gd name="connsiteX61" fmla="*/ 2460128 w 4857351"/>
                <a:gd name="connsiteY61" fmla="*/ 854686 h 3213962"/>
                <a:gd name="connsiteX62" fmla="*/ 2455342 w 4857351"/>
                <a:gd name="connsiteY62" fmla="*/ 862891 h 3213962"/>
                <a:gd name="connsiteX63" fmla="*/ 2221499 w 4857351"/>
                <a:gd name="connsiteY63" fmla="*/ 1045452 h 3213962"/>
                <a:gd name="connsiteX64" fmla="*/ 1907659 w 4857351"/>
                <a:gd name="connsiteY64" fmla="*/ 1199979 h 3213962"/>
                <a:gd name="connsiteX65" fmla="*/ 1893300 w 4857351"/>
                <a:gd name="connsiteY65" fmla="*/ 1209552 h 3213962"/>
                <a:gd name="connsiteX66" fmla="*/ 1914496 w 4857351"/>
                <a:gd name="connsiteY66" fmla="*/ 1211603 h 3213962"/>
                <a:gd name="connsiteX67" fmla="*/ 2614655 w 4857351"/>
                <a:gd name="connsiteY67" fmla="*/ 1211603 h 3213962"/>
                <a:gd name="connsiteX68" fmla="*/ 2638586 w 4857351"/>
                <a:gd name="connsiteY68" fmla="*/ 1234167 h 3213962"/>
                <a:gd name="connsiteX69" fmla="*/ 2637903 w 4857351"/>
                <a:gd name="connsiteY69" fmla="*/ 1648518 h 3213962"/>
                <a:gd name="connsiteX70" fmla="*/ 2617390 w 4857351"/>
                <a:gd name="connsiteY70" fmla="*/ 1661510 h 3213962"/>
                <a:gd name="connsiteX71" fmla="*/ 2048511 w 4857351"/>
                <a:gd name="connsiteY71" fmla="*/ 1394848 h 3213962"/>
                <a:gd name="connsiteX72" fmla="*/ 1433137 w 4857351"/>
                <a:gd name="connsiteY72" fmla="*/ 1084426 h 3213962"/>
                <a:gd name="connsiteX73" fmla="*/ 1411941 w 4857351"/>
                <a:gd name="connsiteY73" fmla="*/ 1076221 h 3213962"/>
                <a:gd name="connsiteX74" fmla="*/ 1411257 w 4857351"/>
                <a:gd name="connsiteY74" fmla="*/ 1098784 h 3213962"/>
                <a:gd name="connsiteX75" fmla="*/ 1335361 w 4857351"/>
                <a:gd name="connsiteY75" fmla="*/ 1291601 h 3213962"/>
                <a:gd name="connsiteX76" fmla="*/ 963402 w 4857351"/>
                <a:gd name="connsiteY76" fmla="*/ 1956889 h 3213962"/>
                <a:gd name="connsiteX77" fmla="*/ 309738 w 4857351"/>
                <a:gd name="connsiteY77" fmla="*/ 2844395 h 3213962"/>
                <a:gd name="connsiteX78" fmla="*/ 0 w 4857351"/>
                <a:gd name="connsiteY78" fmla="*/ 3185586 h 3213962"/>
                <a:gd name="connsiteX79" fmla="*/ 3830360 w 4857351"/>
                <a:gd name="connsiteY79" fmla="*/ 2110049 h 3213962"/>
                <a:gd name="connsiteX80" fmla="*/ 3809848 w 4857351"/>
                <a:gd name="connsiteY80" fmla="*/ 2125091 h 3213962"/>
                <a:gd name="connsiteX81" fmla="*/ 2939436 w 4857351"/>
                <a:gd name="connsiteY81" fmla="*/ 1802362 h 3213962"/>
                <a:gd name="connsiteX82" fmla="*/ 2919607 w 4857351"/>
                <a:gd name="connsiteY82" fmla="*/ 1772277 h 3213962"/>
                <a:gd name="connsiteX83" fmla="*/ 2919607 w 4857351"/>
                <a:gd name="connsiteY83" fmla="*/ 1236218 h 3213962"/>
                <a:gd name="connsiteX84" fmla="*/ 2939436 w 4857351"/>
                <a:gd name="connsiteY84" fmla="*/ 1213654 h 3213962"/>
                <a:gd name="connsiteX85" fmla="*/ 3671731 w 4857351"/>
                <a:gd name="connsiteY85" fmla="*/ 1214338 h 3213962"/>
                <a:gd name="connsiteX86" fmla="*/ 3685406 w 4857351"/>
                <a:gd name="connsiteY86" fmla="*/ 1215022 h 3213962"/>
                <a:gd name="connsiteX87" fmla="*/ 3645748 w 4857351"/>
                <a:gd name="connsiteY87" fmla="*/ 1251944 h 3213962"/>
                <a:gd name="connsiteX88" fmla="*/ 3545237 w 4857351"/>
                <a:gd name="connsiteY88" fmla="*/ 1316216 h 3213962"/>
                <a:gd name="connsiteX89" fmla="*/ 3320967 w 4857351"/>
                <a:gd name="connsiteY89" fmla="*/ 1426300 h 3213962"/>
                <a:gd name="connsiteX90" fmla="*/ 3304558 w 4857351"/>
                <a:gd name="connsiteY90" fmla="*/ 1438607 h 3213962"/>
                <a:gd name="connsiteX91" fmla="*/ 3657372 w 4857351"/>
                <a:gd name="connsiteY91" fmla="*/ 1438607 h 3213962"/>
                <a:gd name="connsiteX92" fmla="*/ 3659423 w 4857351"/>
                <a:gd name="connsiteY92" fmla="*/ 1442710 h 3213962"/>
                <a:gd name="connsiteX93" fmla="*/ 3582843 w 4857351"/>
                <a:gd name="connsiteY93" fmla="*/ 1518606 h 3213962"/>
                <a:gd name="connsiteX94" fmla="*/ 3407804 w 4857351"/>
                <a:gd name="connsiteY94" fmla="*/ 1634160 h 3213962"/>
                <a:gd name="connsiteX95" fmla="*/ 3130202 w 4857351"/>
                <a:gd name="connsiteY95" fmla="*/ 1770226 h 3213962"/>
                <a:gd name="connsiteX96" fmla="*/ 3115159 w 4857351"/>
                <a:gd name="connsiteY96" fmla="*/ 1781849 h 3213962"/>
                <a:gd name="connsiteX97" fmla="*/ 3135672 w 4857351"/>
                <a:gd name="connsiteY97" fmla="*/ 1781849 h 3213962"/>
                <a:gd name="connsiteX98" fmla="*/ 3803694 w 4857351"/>
                <a:gd name="connsiteY98" fmla="*/ 1781849 h 3213962"/>
                <a:gd name="connsiteX99" fmla="*/ 3830360 w 4857351"/>
                <a:gd name="connsiteY99" fmla="*/ 1807832 h 3213962"/>
                <a:gd name="connsiteX100" fmla="*/ 3830360 w 4857351"/>
                <a:gd name="connsiteY100" fmla="*/ 2110049 h 3213962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609834 w 4857351"/>
                <a:gd name="connsiteY2" fmla="*/ 3063878 h 3219167"/>
                <a:gd name="connsiteX3" fmla="*/ 4373257 w 4857351"/>
                <a:gd name="connsiteY3" fmla="*/ 2750721 h 3219167"/>
                <a:gd name="connsiteX4" fmla="*/ 4104544 w 4857351"/>
                <a:gd name="connsiteY4" fmla="*/ 2218765 h 3219167"/>
                <a:gd name="connsiteX5" fmla="*/ 4097022 w 4857351"/>
                <a:gd name="connsiteY5" fmla="*/ 2180475 h 3219167"/>
                <a:gd name="connsiteX6" fmla="*/ 4097022 w 4857351"/>
                <a:gd name="connsiteY6" fmla="*/ 1807148 h 3219167"/>
                <a:gd name="connsiteX7" fmla="*/ 4123689 w 4857351"/>
                <a:gd name="connsiteY7" fmla="*/ 1781166 h 3219167"/>
                <a:gd name="connsiteX8" fmla="*/ 4834104 w 4857351"/>
                <a:gd name="connsiteY8" fmla="*/ 1781166 h 3219167"/>
                <a:gd name="connsiteX9" fmla="*/ 4857351 w 4857351"/>
                <a:gd name="connsiteY9" fmla="*/ 1778431 h 3219167"/>
                <a:gd name="connsiteX10" fmla="*/ 4839574 w 4857351"/>
                <a:gd name="connsiteY10" fmla="*/ 1768858 h 3219167"/>
                <a:gd name="connsiteX11" fmla="*/ 4568809 w 4857351"/>
                <a:gd name="connsiteY11" fmla="*/ 1636211 h 3219167"/>
                <a:gd name="connsiteX12" fmla="*/ 4321292 w 4857351"/>
                <a:gd name="connsiteY12" fmla="*/ 1451599 h 3219167"/>
                <a:gd name="connsiteX13" fmla="*/ 4314455 w 4857351"/>
                <a:gd name="connsiteY13" fmla="*/ 1437240 h 3219167"/>
                <a:gd name="connsiteX14" fmla="*/ 4666585 w 4857351"/>
                <a:gd name="connsiteY14" fmla="*/ 1437240 h 3219167"/>
                <a:gd name="connsiteX15" fmla="*/ 4652226 w 4857351"/>
                <a:gd name="connsiteY15" fmla="*/ 1426300 h 3219167"/>
                <a:gd name="connsiteX16" fmla="*/ 4464195 w 4857351"/>
                <a:gd name="connsiteY16" fmla="*/ 1334678 h 3219167"/>
                <a:gd name="connsiteX17" fmla="*/ 4191380 w 4857351"/>
                <a:gd name="connsiteY17" fmla="*/ 1112459 h 3219167"/>
                <a:gd name="connsiteX18" fmla="*/ 4183175 w 4857351"/>
                <a:gd name="connsiteY18" fmla="*/ 1097417 h 3219167"/>
                <a:gd name="connsiteX19" fmla="*/ 4199585 w 4857351"/>
                <a:gd name="connsiteY19" fmla="*/ 1094682 h 3219167"/>
                <a:gd name="connsiteX20" fmla="*/ 4447786 w 4857351"/>
                <a:gd name="connsiteY20" fmla="*/ 1094682 h 3219167"/>
                <a:gd name="connsiteX21" fmla="*/ 4466247 w 4857351"/>
                <a:gd name="connsiteY21" fmla="*/ 1093998 h 3219167"/>
                <a:gd name="connsiteX22" fmla="*/ 4358214 w 4857351"/>
                <a:gd name="connsiteY22" fmla="*/ 1037247 h 3219167"/>
                <a:gd name="connsiteX23" fmla="*/ 4143518 w 4857351"/>
                <a:gd name="connsiteY23" fmla="*/ 878617 h 3219167"/>
                <a:gd name="connsiteX24" fmla="*/ 3994460 w 4857351"/>
                <a:gd name="connsiteY24" fmla="*/ 635886 h 3219167"/>
                <a:gd name="connsiteX25" fmla="*/ 3984204 w 4857351"/>
                <a:gd name="connsiteY25" fmla="*/ 619476 h 3219167"/>
                <a:gd name="connsiteX26" fmla="*/ 3973948 w 4857351"/>
                <a:gd name="connsiteY26" fmla="*/ 635886 h 3219167"/>
                <a:gd name="connsiteX27" fmla="*/ 3857710 w 4857351"/>
                <a:gd name="connsiteY27" fmla="*/ 836225 h 3219167"/>
                <a:gd name="connsiteX28" fmla="*/ 3634125 w 4857351"/>
                <a:gd name="connsiteY28" fmla="*/ 1024939 h 3219167"/>
                <a:gd name="connsiteX29" fmla="*/ 3512417 w 4857351"/>
                <a:gd name="connsiteY29" fmla="*/ 1084426 h 3219167"/>
                <a:gd name="connsiteX30" fmla="*/ 3502845 w 4857351"/>
                <a:gd name="connsiteY30" fmla="*/ 1093998 h 3219167"/>
                <a:gd name="connsiteX31" fmla="*/ 3517203 w 4857351"/>
                <a:gd name="connsiteY31" fmla="*/ 1093998 h 3219167"/>
                <a:gd name="connsiteX32" fmla="*/ 3768823 w 4857351"/>
                <a:gd name="connsiteY32" fmla="*/ 1093998 h 3219167"/>
                <a:gd name="connsiteX33" fmla="*/ 3785233 w 4857351"/>
                <a:gd name="connsiteY33" fmla="*/ 1097417 h 3219167"/>
                <a:gd name="connsiteX34" fmla="*/ 3777028 w 4857351"/>
                <a:gd name="connsiteY34" fmla="*/ 1112459 h 3219167"/>
                <a:gd name="connsiteX35" fmla="*/ 3712072 w 4857351"/>
                <a:gd name="connsiteY35" fmla="*/ 1188356 h 3219167"/>
                <a:gd name="connsiteX36" fmla="*/ 3679935 w 4857351"/>
                <a:gd name="connsiteY36" fmla="*/ 1193825 h 3219167"/>
                <a:gd name="connsiteX37" fmla="*/ 3405752 w 4857351"/>
                <a:gd name="connsiteY37" fmla="*/ 1059127 h 3219167"/>
                <a:gd name="connsiteX38" fmla="*/ 3151398 w 4857351"/>
                <a:gd name="connsiteY38" fmla="*/ 869045 h 3219167"/>
                <a:gd name="connsiteX39" fmla="*/ 3144560 w 4857351"/>
                <a:gd name="connsiteY39" fmla="*/ 854002 h 3219167"/>
                <a:gd name="connsiteX40" fmla="*/ 3511733 w 4857351"/>
                <a:gd name="connsiteY40" fmla="*/ 854002 h 3219167"/>
                <a:gd name="connsiteX41" fmla="*/ 3502845 w 4857351"/>
                <a:gd name="connsiteY41" fmla="*/ 845797 h 3219167"/>
                <a:gd name="connsiteX42" fmla="*/ 3337377 w 4857351"/>
                <a:gd name="connsiteY42" fmla="*/ 765115 h 3219167"/>
                <a:gd name="connsiteX43" fmla="*/ 3015332 w 4857351"/>
                <a:gd name="connsiteY43" fmla="*/ 514863 h 3219167"/>
                <a:gd name="connsiteX44" fmla="*/ 3007127 w 4857351"/>
                <a:gd name="connsiteY44" fmla="*/ 499820 h 3219167"/>
                <a:gd name="connsiteX45" fmla="*/ 3023537 w 4857351"/>
                <a:gd name="connsiteY45" fmla="*/ 497085 h 3219167"/>
                <a:gd name="connsiteX46" fmla="*/ 3286096 w 4857351"/>
                <a:gd name="connsiteY46" fmla="*/ 497085 h 3219167"/>
                <a:gd name="connsiteX47" fmla="*/ 3305925 w 4857351"/>
                <a:gd name="connsiteY47" fmla="*/ 493667 h 3219167"/>
                <a:gd name="connsiteX48" fmla="*/ 3137723 w 4857351"/>
                <a:gd name="connsiteY48" fmla="*/ 410933 h 3219167"/>
                <a:gd name="connsiteX49" fmla="*/ 2993452 w 4857351"/>
                <a:gd name="connsiteY49" fmla="*/ 302217 h 3219167"/>
                <a:gd name="connsiteX50" fmla="*/ 2810891 w 4857351"/>
                <a:gd name="connsiteY50" fmla="*/ 17778 h 3219167"/>
                <a:gd name="connsiteX51" fmla="*/ 2799267 w 4857351"/>
                <a:gd name="connsiteY51" fmla="*/ 0 h 3219167"/>
                <a:gd name="connsiteX52" fmla="*/ 2791062 w 4857351"/>
                <a:gd name="connsiteY52" fmla="*/ 17094 h 3219167"/>
                <a:gd name="connsiteX53" fmla="*/ 2659782 w 4857351"/>
                <a:gd name="connsiteY53" fmla="*/ 239996 h 3219167"/>
                <a:gd name="connsiteX54" fmla="*/ 2476538 w 4857351"/>
                <a:gd name="connsiteY54" fmla="*/ 404096 h 3219167"/>
                <a:gd name="connsiteX55" fmla="*/ 2308336 w 4857351"/>
                <a:gd name="connsiteY55" fmla="*/ 486829 h 3219167"/>
                <a:gd name="connsiteX56" fmla="*/ 2296028 w 4857351"/>
                <a:gd name="connsiteY56" fmla="*/ 497769 h 3219167"/>
                <a:gd name="connsiteX57" fmla="*/ 2598245 w 4857351"/>
                <a:gd name="connsiteY57" fmla="*/ 497769 h 3219167"/>
                <a:gd name="connsiteX58" fmla="*/ 2348677 w 4857351"/>
                <a:gd name="connsiteY58" fmla="*/ 722039 h 3219167"/>
                <a:gd name="connsiteX59" fmla="*/ 2105262 w 4857351"/>
                <a:gd name="connsiteY59" fmla="*/ 841695 h 3219167"/>
                <a:gd name="connsiteX60" fmla="*/ 2087485 w 4857351"/>
                <a:gd name="connsiteY60" fmla="*/ 854686 h 3219167"/>
                <a:gd name="connsiteX61" fmla="*/ 2460128 w 4857351"/>
                <a:gd name="connsiteY61" fmla="*/ 854686 h 3219167"/>
                <a:gd name="connsiteX62" fmla="*/ 2455342 w 4857351"/>
                <a:gd name="connsiteY62" fmla="*/ 862891 h 3219167"/>
                <a:gd name="connsiteX63" fmla="*/ 2221499 w 4857351"/>
                <a:gd name="connsiteY63" fmla="*/ 1045452 h 3219167"/>
                <a:gd name="connsiteX64" fmla="*/ 1907659 w 4857351"/>
                <a:gd name="connsiteY64" fmla="*/ 1199979 h 3219167"/>
                <a:gd name="connsiteX65" fmla="*/ 1893300 w 4857351"/>
                <a:gd name="connsiteY65" fmla="*/ 1209552 h 3219167"/>
                <a:gd name="connsiteX66" fmla="*/ 1914496 w 4857351"/>
                <a:gd name="connsiteY66" fmla="*/ 1211603 h 3219167"/>
                <a:gd name="connsiteX67" fmla="*/ 2614655 w 4857351"/>
                <a:gd name="connsiteY67" fmla="*/ 1211603 h 3219167"/>
                <a:gd name="connsiteX68" fmla="*/ 2638586 w 4857351"/>
                <a:gd name="connsiteY68" fmla="*/ 1234167 h 3219167"/>
                <a:gd name="connsiteX69" fmla="*/ 2637903 w 4857351"/>
                <a:gd name="connsiteY69" fmla="*/ 1648518 h 3219167"/>
                <a:gd name="connsiteX70" fmla="*/ 2617390 w 4857351"/>
                <a:gd name="connsiteY70" fmla="*/ 1661510 h 3219167"/>
                <a:gd name="connsiteX71" fmla="*/ 2048511 w 4857351"/>
                <a:gd name="connsiteY71" fmla="*/ 1394848 h 3219167"/>
                <a:gd name="connsiteX72" fmla="*/ 1433137 w 4857351"/>
                <a:gd name="connsiteY72" fmla="*/ 1084426 h 3219167"/>
                <a:gd name="connsiteX73" fmla="*/ 1411941 w 4857351"/>
                <a:gd name="connsiteY73" fmla="*/ 1076221 h 3219167"/>
                <a:gd name="connsiteX74" fmla="*/ 1411257 w 4857351"/>
                <a:gd name="connsiteY74" fmla="*/ 1098784 h 3219167"/>
                <a:gd name="connsiteX75" fmla="*/ 1335361 w 4857351"/>
                <a:gd name="connsiteY75" fmla="*/ 1291601 h 3219167"/>
                <a:gd name="connsiteX76" fmla="*/ 963402 w 4857351"/>
                <a:gd name="connsiteY76" fmla="*/ 1956889 h 3219167"/>
                <a:gd name="connsiteX77" fmla="*/ 309738 w 4857351"/>
                <a:gd name="connsiteY77" fmla="*/ 2844395 h 3219167"/>
                <a:gd name="connsiteX78" fmla="*/ 0 w 4857351"/>
                <a:gd name="connsiteY78" fmla="*/ 3185586 h 3219167"/>
                <a:gd name="connsiteX79" fmla="*/ 3830360 w 4857351"/>
                <a:gd name="connsiteY79" fmla="*/ 2110049 h 3219167"/>
                <a:gd name="connsiteX80" fmla="*/ 3809848 w 4857351"/>
                <a:gd name="connsiteY80" fmla="*/ 2125091 h 3219167"/>
                <a:gd name="connsiteX81" fmla="*/ 2939436 w 4857351"/>
                <a:gd name="connsiteY81" fmla="*/ 1802362 h 3219167"/>
                <a:gd name="connsiteX82" fmla="*/ 2919607 w 4857351"/>
                <a:gd name="connsiteY82" fmla="*/ 1772277 h 3219167"/>
                <a:gd name="connsiteX83" fmla="*/ 2919607 w 4857351"/>
                <a:gd name="connsiteY83" fmla="*/ 1236218 h 3219167"/>
                <a:gd name="connsiteX84" fmla="*/ 2939436 w 4857351"/>
                <a:gd name="connsiteY84" fmla="*/ 1213654 h 3219167"/>
                <a:gd name="connsiteX85" fmla="*/ 3671731 w 4857351"/>
                <a:gd name="connsiteY85" fmla="*/ 1214338 h 3219167"/>
                <a:gd name="connsiteX86" fmla="*/ 3685406 w 4857351"/>
                <a:gd name="connsiteY86" fmla="*/ 1215022 h 3219167"/>
                <a:gd name="connsiteX87" fmla="*/ 3645748 w 4857351"/>
                <a:gd name="connsiteY87" fmla="*/ 1251944 h 3219167"/>
                <a:gd name="connsiteX88" fmla="*/ 3545237 w 4857351"/>
                <a:gd name="connsiteY88" fmla="*/ 1316216 h 3219167"/>
                <a:gd name="connsiteX89" fmla="*/ 3320967 w 4857351"/>
                <a:gd name="connsiteY89" fmla="*/ 1426300 h 3219167"/>
                <a:gd name="connsiteX90" fmla="*/ 3304558 w 4857351"/>
                <a:gd name="connsiteY90" fmla="*/ 1438607 h 3219167"/>
                <a:gd name="connsiteX91" fmla="*/ 3657372 w 4857351"/>
                <a:gd name="connsiteY91" fmla="*/ 1438607 h 3219167"/>
                <a:gd name="connsiteX92" fmla="*/ 3659423 w 4857351"/>
                <a:gd name="connsiteY92" fmla="*/ 1442710 h 3219167"/>
                <a:gd name="connsiteX93" fmla="*/ 3582843 w 4857351"/>
                <a:gd name="connsiteY93" fmla="*/ 1518606 h 3219167"/>
                <a:gd name="connsiteX94" fmla="*/ 3407804 w 4857351"/>
                <a:gd name="connsiteY94" fmla="*/ 1634160 h 3219167"/>
                <a:gd name="connsiteX95" fmla="*/ 3130202 w 4857351"/>
                <a:gd name="connsiteY95" fmla="*/ 1770226 h 3219167"/>
                <a:gd name="connsiteX96" fmla="*/ 3115159 w 4857351"/>
                <a:gd name="connsiteY96" fmla="*/ 1781849 h 3219167"/>
                <a:gd name="connsiteX97" fmla="*/ 3135672 w 4857351"/>
                <a:gd name="connsiteY97" fmla="*/ 1781849 h 3219167"/>
                <a:gd name="connsiteX98" fmla="*/ 3803694 w 4857351"/>
                <a:gd name="connsiteY98" fmla="*/ 1781849 h 3219167"/>
                <a:gd name="connsiteX99" fmla="*/ 3830360 w 4857351"/>
                <a:gd name="connsiteY99" fmla="*/ 1807832 h 3219167"/>
                <a:gd name="connsiteX100" fmla="*/ 3830360 w 4857351"/>
                <a:gd name="connsiteY100" fmla="*/ 2110049 h 3219167"/>
                <a:gd name="connsiteX0" fmla="*/ 0 w 5011943"/>
                <a:gd name="connsiteY0" fmla="*/ 3185586 h 3219167"/>
                <a:gd name="connsiteX1" fmla="*/ 4747180 w 5011943"/>
                <a:gd name="connsiteY1" fmla="*/ 3206513 h 3219167"/>
                <a:gd name="connsiteX2" fmla="*/ 4373257 w 5011943"/>
                <a:gd name="connsiteY2" fmla="*/ 2750721 h 3219167"/>
                <a:gd name="connsiteX3" fmla="*/ 4104544 w 5011943"/>
                <a:gd name="connsiteY3" fmla="*/ 2218765 h 3219167"/>
                <a:gd name="connsiteX4" fmla="*/ 4097022 w 5011943"/>
                <a:gd name="connsiteY4" fmla="*/ 2180475 h 3219167"/>
                <a:gd name="connsiteX5" fmla="*/ 4097022 w 5011943"/>
                <a:gd name="connsiteY5" fmla="*/ 1807148 h 3219167"/>
                <a:gd name="connsiteX6" fmla="*/ 4123689 w 5011943"/>
                <a:gd name="connsiteY6" fmla="*/ 1781166 h 3219167"/>
                <a:gd name="connsiteX7" fmla="*/ 4834104 w 5011943"/>
                <a:gd name="connsiteY7" fmla="*/ 1781166 h 3219167"/>
                <a:gd name="connsiteX8" fmla="*/ 4857351 w 5011943"/>
                <a:gd name="connsiteY8" fmla="*/ 1778431 h 3219167"/>
                <a:gd name="connsiteX9" fmla="*/ 4839574 w 5011943"/>
                <a:gd name="connsiteY9" fmla="*/ 1768858 h 3219167"/>
                <a:gd name="connsiteX10" fmla="*/ 4568809 w 5011943"/>
                <a:gd name="connsiteY10" fmla="*/ 1636211 h 3219167"/>
                <a:gd name="connsiteX11" fmla="*/ 4321292 w 5011943"/>
                <a:gd name="connsiteY11" fmla="*/ 1451599 h 3219167"/>
                <a:gd name="connsiteX12" fmla="*/ 4314455 w 5011943"/>
                <a:gd name="connsiteY12" fmla="*/ 1437240 h 3219167"/>
                <a:gd name="connsiteX13" fmla="*/ 4666585 w 5011943"/>
                <a:gd name="connsiteY13" fmla="*/ 1437240 h 3219167"/>
                <a:gd name="connsiteX14" fmla="*/ 4652226 w 5011943"/>
                <a:gd name="connsiteY14" fmla="*/ 1426300 h 3219167"/>
                <a:gd name="connsiteX15" fmla="*/ 4464195 w 5011943"/>
                <a:gd name="connsiteY15" fmla="*/ 1334678 h 3219167"/>
                <a:gd name="connsiteX16" fmla="*/ 4191380 w 5011943"/>
                <a:gd name="connsiteY16" fmla="*/ 1112459 h 3219167"/>
                <a:gd name="connsiteX17" fmla="*/ 4183175 w 5011943"/>
                <a:gd name="connsiteY17" fmla="*/ 1097417 h 3219167"/>
                <a:gd name="connsiteX18" fmla="*/ 4199585 w 5011943"/>
                <a:gd name="connsiteY18" fmla="*/ 1094682 h 3219167"/>
                <a:gd name="connsiteX19" fmla="*/ 4447786 w 5011943"/>
                <a:gd name="connsiteY19" fmla="*/ 1094682 h 3219167"/>
                <a:gd name="connsiteX20" fmla="*/ 4466247 w 5011943"/>
                <a:gd name="connsiteY20" fmla="*/ 1093998 h 3219167"/>
                <a:gd name="connsiteX21" fmla="*/ 4358214 w 5011943"/>
                <a:gd name="connsiteY21" fmla="*/ 1037247 h 3219167"/>
                <a:gd name="connsiteX22" fmla="*/ 4143518 w 5011943"/>
                <a:gd name="connsiteY22" fmla="*/ 878617 h 3219167"/>
                <a:gd name="connsiteX23" fmla="*/ 3994460 w 5011943"/>
                <a:gd name="connsiteY23" fmla="*/ 635886 h 3219167"/>
                <a:gd name="connsiteX24" fmla="*/ 3984204 w 5011943"/>
                <a:gd name="connsiteY24" fmla="*/ 619476 h 3219167"/>
                <a:gd name="connsiteX25" fmla="*/ 3973948 w 5011943"/>
                <a:gd name="connsiteY25" fmla="*/ 635886 h 3219167"/>
                <a:gd name="connsiteX26" fmla="*/ 3857710 w 5011943"/>
                <a:gd name="connsiteY26" fmla="*/ 836225 h 3219167"/>
                <a:gd name="connsiteX27" fmla="*/ 3634125 w 5011943"/>
                <a:gd name="connsiteY27" fmla="*/ 1024939 h 3219167"/>
                <a:gd name="connsiteX28" fmla="*/ 3512417 w 5011943"/>
                <a:gd name="connsiteY28" fmla="*/ 1084426 h 3219167"/>
                <a:gd name="connsiteX29" fmla="*/ 3502845 w 5011943"/>
                <a:gd name="connsiteY29" fmla="*/ 1093998 h 3219167"/>
                <a:gd name="connsiteX30" fmla="*/ 3517203 w 5011943"/>
                <a:gd name="connsiteY30" fmla="*/ 1093998 h 3219167"/>
                <a:gd name="connsiteX31" fmla="*/ 3768823 w 5011943"/>
                <a:gd name="connsiteY31" fmla="*/ 1093998 h 3219167"/>
                <a:gd name="connsiteX32" fmla="*/ 3785233 w 5011943"/>
                <a:gd name="connsiteY32" fmla="*/ 1097417 h 3219167"/>
                <a:gd name="connsiteX33" fmla="*/ 3777028 w 5011943"/>
                <a:gd name="connsiteY33" fmla="*/ 1112459 h 3219167"/>
                <a:gd name="connsiteX34" fmla="*/ 3712072 w 5011943"/>
                <a:gd name="connsiteY34" fmla="*/ 1188356 h 3219167"/>
                <a:gd name="connsiteX35" fmla="*/ 3679935 w 5011943"/>
                <a:gd name="connsiteY35" fmla="*/ 1193825 h 3219167"/>
                <a:gd name="connsiteX36" fmla="*/ 3405752 w 5011943"/>
                <a:gd name="connsiteY36" fmla="*/ 1059127 h 3219167"/>
                <a:gd name="connsiteX37" fmla="*/ 3151398 w 5011943"/>
                <a:gd name="connsiteY37" fmla="*/ 869045 h 3219167"/>
                <a:gd name="connsiteX38" fmla="*/ 3144560 w 5011943"/>
                <a:gd name="connsiteY38" fmla="*/ 854002 h 3219167"/>
                <a:gd name="connsiteX39" fmla="*/ 3511733 w 5011943"/>
                <a:gd name="connsiteY39" fmla="*/ 854002 h 3219167"/>
                <a:gd name="connsiteX40" fmla="*/ 3502845 w 5011943"/>
                <a:gd name="connsiteY40" fmla="*/ 845797 h 3219167"/>
                <a:gd name="connsiteX41" fmla="*/ 3337377 w 5011943"/>
                <a:gd name="connsiteY41" fmla="*/ 765115 h 3219167"/>
                <a:gd name="connsiteX42" fmla="*/ 3015332 w 5011943"/>
                <a:gd name="connsiteY42" fmla="*/ 514863 h 3219167"/>
                <a:gd name="connsiteX43" fmla="*/ 3007127 w 5011943"/>
                <a:gd name="connsiteY43" fmla="*/ 499820 h 3219167"/>
                <a:gd name="connsiteX44" fmla="*/ 3023537 w 5011943"/>
                <a:gd name="connsiteY44" fmla="*/ 497085 h 3219167"/>
                <a:gd name="connsiteX45" fmla="*/ 3286096 w 5011943"/>
                <a:gd name="connsiteY45" fmla="*/ 497085 h 3219167"/>
                <a:gd name="connsiteX46" fmla="*/ 3305925 w 5011943"/>
                <a:gd name="connsiteY46" fmla="*/ 493667 h 3219167"/>
                <a:gd name="connsiteX47" fmla="*/ 3137723 w 5011943"/>
                <a:gd name="connsiteY47" fmla="*/ 410933 h 3219167"/>
                <a:gd name="connsiteX48" fmla="*/ 2993452 w 5011943"/>
                <a:gd name="connsiteY48" fmla="*/ 302217 h 3219167"/>
                <a:gd name="connsiteX49" fmla="*/ 2810891 w 5011943"/>
                <a:gd name="connsiteY49" fmla="*/ 17778 h 3219167"/>
                <a:gd name="connsiteX50" fmla="*/ 2799267 w 5011943"/>
                <a:gd name="connsiteY50" fmla="*/ 0 h 3219167"/>
                <a:gd name="connsiteX51" fmla="*/ 2791062 w 5011943"/>
                <a:gd name="connsiteY51" fmla="*/ 17094 h 3219167"/>
                <a:gd name="connsiteX52" fmla="*/ 2659782 w 5011943"/>
                <a:gd name="connsiteY52" fmla="*/ 239996 h 3219167"/>
                <a:gd name="connsiteX53" fmla="*/ 2476538 w 5011943"/>
                <a:gd name="connsiteY53" fmla="*/ 404096 h 3219167"/>
                <a:gd name="connsiteX54" fmla="*/ 2308336 w 5011943"/>
                <a:gd name="connsiteY54" fmla="*/ 486829 h 3219167"/>
                <a:gd name="connsiteX55" fmla="*/ 2296028 w 5011943"/>
                <a:gd name="connsiteY55" fmla="*/ 497769 h 3219167"/>
                <a:gd name="connsiteX56" fmla="*/ 2598245 w 5011943"/>
                <a:gd name="connsiteY56" fmla="*/ 497769 h 3219167"/>
                <a:gd name="connsiteX57" fmla="*/ 2348677 w 5011943"/>
                <a:gd name="connsiteY57" fmla="*/ 722039 h 3219167"/>
                <a:gd name="connsiteX58" fmla="*/ 2105262 w 5011943"/>
                <a:gd name="connsiteY58" fmla="*/ 841695 h 3219167"/>
                <a:gd name="connsiteX59" fmla="*/ 2087485 w 5011943"/>
                <a:gd name="connsiteY59" fmla="*/ 854686 h 3219167"/>
                <a:gd name="connsiteX60" fmla="*/ 2460128 w 5011943"/>
                <a:gd name="connsiteY60" fmla="*/ 854686 h 3219167"/>
                <a:gd name="connsiteX61" fmla="*/ 2455342 w 5011943"/>
                <a:gd name="connsiteY61" fmla="*/ 862891 h 3219167"/>
                <a:gd name="connsiteX62" fmla="*/ 2221499 w 5011943"/>
                <a:gd name="connsiteY62" fmla="*/ 1045452 h 3219167"/>
                <a:gd name="connsiteX63" fmla="*/ 1907659 w 5011943"/>
                <a:gd name="connsiteY63" fmla="*/ 1199979 h 3219167"/>
                <a:gd name="connsiteX64" fmla="*/ 1893300 w 5011943"/>
                <a:gd name="connsiteY64" fmla="*/ 1209552 h 3219167"/>
                <a:gd name="connsiteX65" fmla="*/ 1914496 w 5011943"/>
                <a:gd name="connsiteY65" fmla="*/ 1211603 h 3219167"/>
                <a:gd name="connsiteX66" fmla="*/ 2614655 w 5011943"/>
                <a:gd name="connsiteY66" fmla="*/ 1211603 h 3219167"/>
                <a:gd name="connsiteX67" fmla="*/ 2638586 w 5011943"/>
                <a:gd name="connsiteY67" fmla="*/ 1234167 h 3219167"/>
                <a:gd name="connsiteX68" fmla="*/ 2637903 w 5011943"/>
                <a:gd name="connsiteY68" fmla="*/ 1648518 h 3219167"/>
                <a:gd name="connsiteX69" fmla="*/ 2617390 w 5011943"/>
                <a:gd name="connsiteY69" fmla="*/ 1661510 h 3219167"/>
                <a:gd name="connsiteX70" fmla="*/ 2048511 w 5011943"/>
                <a:gd name="connsiteY70" fmla="*/ 1394848 h 3219167"/>
                <a:gd name="connsiteX71" fmla="*/ 1433137 w 5011943"/>
                <a:gd name="connsiteY71" fmla="*/ 1084426 h 3219167"/>
                <a:gd name="connsiteX72" fmla="*/ 1411941 w 5011943"/>
                <a:gd name="connsiteY72" fmla="*/ 1076221 h 3219167"/>
                <a:gd name="connsiteX73" fmla="*/ 1411257 w 5011943"/>
                <a:gd name="connsiteY73" fmla="*/ 1098784 h 3219167"/>
                <a:gd name="connsiteX74" fmla="*/ 1335361 w 5011943"/>
                <a:gd name="connsiteY74" fmla="*/ 1291601 h 3219167"/>
                <a:gd name="connsiteX75" fmla="*/ 963402 w 5011943"/>
                <a:gd name="connsiteY75" fmla="*/ 1956889 h 3219167"/>
                <a:gd name="connsiteX76" fmla="*/ 309738 w 5011943"/>
                <a:gd name="connsiteY76" fmla="*/ 2844395 h 3219167"/>
                <a:gd name="connsiteX77" fmla="*/ 0 w 5011943"/>
                <a:gd name="connsiteY77" fmla="*/ 3185586 h 3219167"/>
                <a:gd name="connsiteX78" fmla="*/ 3830360 w 5011943"/>
                <a:gd name="connsiteY78" fmla="*/ 2110049 h 3219167"/>
                <a:gd name="connsiteX79" fmla="*/ 3809848 w 5011943"/>
                <a:gd name="connsiteY79" fmla="*/ 2125091 h 3219167"/>
                <a:gd name="connsiteX80" fmla="*/ 2939436 w 5011943"/>
                <a:gd name="connsiteY80" fmla="*/ 1802362 h 3219167"/>
                <a:gd name="connsiteX81" fmla="*/ 2919607 w 5011943"/>
                <a:gd name="connsiteY81" fmla="*/ 1772277 h 3219167"/>
                <a:gd name="connsiteX82" fmla="*/ 2919607 w 5011943"/>
                <a:gd name="connsiteY82" fmla="*/ 1236218 h 3219167"/>
                <a:gd name="connsiteX83" fmla="*/ 2939436 w 5011943"/>
                <a:gd name="connsiteY83" fmla="*/ 1213654 h 3219167"/>
                <a:gd name="connsiteX84" fmla="*/ 3671731 w 5011943"/>
                <a:gd name="connsiteY84" fmla="*/ 1214338 h 3219167"/>
                <a:gd name="connsiteX85" fmla="*/ 3685406 w 5011943"/>
                <a:gd name="connsiteY85" fmla="*/ 1215022 h 3219167"/>
                <a:gd name="connsiteX86" fmla="*/ 3645748 w 5011943"/>
                <a:gd name="connsiteY86" fmla="*/ 1251944 h 3219167"/>
                <a:gd name="connsiteX87" fmla="*/ 3545237 w 5011943"/>
                <a:gd name="connsiteY87" fmla="*/ 1316216 h 3219167"/>
                <a:gd name="connsiteX88" fmla="*/ 3320967 w 5011943"/>
                <a:gd name="connsiteY88" fmla="*/ 1426300 h 3219167"/>
                <a:gd name="connsiteX89" fmla="*/ 3304558 w 5011943"/>
                <a:gd name="connsiteY89" fmla="*/ 1438607 h 3219167"/>
                <a:gd name="connsiteX90" fmla="*/ 3657372 w 5011943"/>
                <a:gd name="connsiteY90" fmla="*/ 1438607 h 3219167"/>
                <a:gd name="connsiteX91" fmla="*/ 3659423 w 5011943"/>
                <a:gd name="connsiteY91" fmla="*/ 1442710 h 3219167"/>
                <a:gd name="connsiteX92" fmla="*/ 3582843 w 5011943"/>
                <a:gd name="connsiteY92" fmla="*/ 1518606 h 3219167"/>
                <a:gd name="connsiteX93" fmla="*/ 3407804 w 5011943"/>
                <a:gd name="connsiteY93" fmla="*/ 1634160 h 3219167"/>
                <a:gd name="connsiteX94" fmla="*/ 3130202 w 5011943"/>
                <a:gd name="connsiteY94" fmla="*/ 1770226 h 3219167"/>
                <a:gd name="connsiteX95" fmla="*/ 3115159 w 5011943"/>
                <a:gd name="connsiteY95" fmla="*/ 1781849 h 3219167"/>
                <a:gd name="connsiteX96" fmla="*/ 3135672 w 5011943"/>
                <a:gd name="connsiteY96" fmla="*/ 1781849 h 3219167"/>
                <a:gd name="connsiteX97" fmla="*/ 3803694 w 5011943"/>
                <a:gd name="connsiteY97" fmla="*/ 1781849 h 3219167"/>
                <a:gd name="connsiteX98" fmla="*/ 3830360 w 5011943"/>
                <a:gd name="connsiteY98" fmla="*/ 1807832 h 3219167"/>
                <a:gd name="connsiteX99" fmla="*/ 3830360 w 5011943"/>
                <a:gd name="connsiteY99" fmla="*/ 21100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30360 w 4857351"/>
                <a:gd name="connsiteY78" fmla="*/ 2110049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98" fmla="*/ 3830360 w 4857351"/>
                <a:gd name="connsiteY98" fmla="*/ 1807832 h 3219167"/>
                <a:gd name="connsiteX99" fmla="*/ 3830360 w 4857351"/>
                <a:gd name="connsiteY99" fmla="*/ 21100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30360 w 4857351"/>
                <a:gd name="connsiteY78" fmla="*/ 1807832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98" fmla="*/ 3830360 w 4857351"/>
                <a:gd name="connsiteY98" fmla="*/ 1807832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809848 w 4857351"/>
                <a:gd name="connsiteY79" fmla="*/ 2125091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772277 h 3219167"/>
                <a:gd name="connsiteX82" fmla="*/ 2919607 w 4857351"/>
                <a:gd name="connsiteY82" fmla="*/ 1236218 h 3219167"/>
                <a:gd name="connsiteX83" fmla="*/ 2939436 w 4857351"/>
                <a:gd name="connsiteY83" fmla="*/ 1213654 h 3219167"/>
                <a:gd name="connsiteX84" fmla="*/ 3671731 w 4857351"/>
                <a:gd name="connsiteY84" fmla="*/ 1214338 h 3219167"/>
                <a:gd name="connsiteX85" fmla="*/ 3685406 w 4857351"/>
                <a:gd name="connsiteY85" fmla="*/ 1215022 h 3219167"/>
                <a:gd name="connsiteX86" fmla="*/ 3645748 w 4857351"/>
                <a:gd name="connsiteY86" fmla="*/ 1251944 h 3219167"/>
                <a:gd name="connsiteX87" fmla="*/ 3545237 w 4857351"/>
                <a:gd name="connsiteY87" fmla="*/ 1316216 h 3219167"/>
                <a:gd name="connsiteX88" fmla="*/ 3320967 w 4857351"/>
                <a:gd name="connsiteY88" fmla="*/ 1426300 h 3219167"/>
                <a:gd name="connsiteX89" fmla="*/ 3304558 w 4857351"/>
                <a:gd name="connsiteY89" fmla="*/ 1438607 h 3219167"/>
                <a:gd name="connsiteX90" fmla="*/ 3657372 w 4857351"/>
                <a:gd name="connsiteY90" fmla="*/ 1438607 h 3219167"/>
                <a:gd name="connsiteX91" fmla="*/ 3659423 w 4857351"/>
                <a:gd name="connsiteY91" fmla="*/ 1442710 h 3219167"/>
                <a:gd name="connsiteX92" fmla="*/ 3582843 w 4857351"/>
                <a:gd name="connsiteY92" fmla="*/ 1518606 h 3219167"/>
                <a:gd name="connsiteX93" fmla="*/ 3407804 w 4857351"/>
                <a:gd name="connsiteY93" fmla="*/ 1634160 h 3219167"/>
                <a:gd name="connsiteX94" fmla="*/ 3130202 w 4857351"/>
                <a:gd name="connsiteY94" fmla="*/ 1770226 h 3219167"/>
                <a:gd name="connsiteX95" fmla="*/ 3115159 w 4857351"/>
                <a:gd name="connsiteY95" fmla="*/ 1781849 h 3219167"/>
                <a:gd name="connsiteX96" fmla="*/ 3135672 w 4857351"/>
                <a:gd name="connsiteY96" fmla="*/ 1781849 h 3219167"/>
                <a:gd name="connsiteX97" fmla="*/ 3803694 w 4857351"/>
                <a:gd name="connsiteY97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39436 w 4857351"/>
                <a:gd name="connsiteY80" fmla="*/ 18023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17437 w 4857351"/>
                <a:gd name="connsiteY80" fmla="*/ 17847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17437 w 4857351"/>
                <a:gd name="connsiteY80" fmla="*/ 17847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17437 w 4857351"/>
                <a:gd name="connsiteY80" fmla="*/ 17847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17437 w 4857351"/>
                <a:gd name="connsiteY80" fmla="*/ 1784762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37903 w 4857351"/>
                <a:gd name="connsiteY68" fmla="*/ 1648518 h 3219167"/>
                <a:gd name="connsiteX69" fmla="*/ 2617390 w 4857351"/>
                <a:gd name="connsiteY69" fmla="*/ 1661510 h 3219167"/>
                <a:gd name="connsiteX70" fmla="*/ 2048511 w 4857351"/>
                <a:gd name="connsiteY70" fmla="*/ 1394848 h 3219167"/>
                <a:gd name="connsiteX71" fmla="*/ 1433137 w 4857351"/>
                <a:gd name="connsiteY71" fmla="*/ 1084426 h 3219167"/>
                <a:gd name="connsiteX72" fmla="*/ 1411941 w 4857351"/>
                <a:gd name="connsiteY72" fmla="*/ 1076221 h 3219167"/>
                <a:gd name="connsiteX73" fmla="*/ 1411257 w 4857351"/>
                <a:gd name="connsiteY73" fmla="*/ 1098784 h 3219167"/>
                <a:gd name="connsiteX74" fmla="*/ 1335361 w 4857351"/>
                <a:gd name="connsiteY74" fmla="*/ 1291601 h 3219167"/>
                <a:gd name="connsiteX75" fmla="*/ 963402 w 4857351"/>
                <a:gd name="connsiteY75" fmla="*/ 1956889 h 3219167"/>
                <a:gd name="connsiteX76" fmla="*/ 309738 w 4857351"/>
                <a:gd name="connsiteY76" fmla="*/ 2844395 h 3219167"/>
                <a:gd name="connsiteX77" fmla="*/ 0 w 4857351"/>
                <a:gd name="connsiteY77" fmla="*/ 3185586 h 3219167"/>
                <a:gd name="connsiteX78" fmla="*/ 3803694 w 4857351"/>
                <a:gd name="connsiteY78" fmla="*/ 1781849 h 3219167"/>
                <a:gd name="connsiteX79" fmla="*/ 3792249 w 4857351"/>
                <a:gd name="connsiteY79" fmla="*/ 2116290 h 3219167"/>
                <a:gd name="connsiteX80" fmla="*/ 2908637 w 4857351"/>
                <a:gd name="connsiteY80" fmla="*/ 1780363 h 3219167"/>
                <a:gd name="connsiteX81" fmla="*/ 2919607 w 4857351"/>
                <a:gd name="connsiteY81" fmla="*/ 1236218 h 3219167"/>
                <a:gd name="connsiteX82" fmla="*/ 2939436 w 4857351"/>
                <a:gd name="connsiteY82" fmla="*/ 1213654 h 3219167"/>
                <a:gd name="connsiteX83" fmla="*/ 3671731 w 4857351"/>
                <a:gd name="connsiteY83" fmla="*/ 1214338 h 3219167"/>
                <a:gd name="connsiteX84" fmla="*/ 3685406 w 4857351"/>
                <a:gd name="connsiteY84" fmla="*/ 1215022 h 3219167"/>
                <a:gd name="connsiteX85" fmla="*/ 3645748 w 4857351"/>
                <a:gd name="connsiteY85" fmla="*/ 1251944 h 3219167"/>
                <a:gd name="connsiteX86" fmla="*/ 3545237 w 4857351"/>
                <a:gd name="connsiteY86" fmla="*/ 1316216 h 3219167"/>
                <a:gd name="connsiteX87" fmla="*/ 3320967 w 4857351"/>
                <a:gd name="connsiteY87" fmla="*/ 1426300 h 3219167"/>
                <a:gd name="connsiteX88" fmla="*/ 3304558 w 4857351"/>
                <a:gd name="connsiteY88" fmla="*/ 1438607 h 3219167"/>
                <a:gd name="connsiteX89" fmla="*/ 3657372 w 4857351"/>
                <a:gd name="connsiteY89" fmla="*/ 1438607 h 3219167"/>
                <a:gd name="connsiteX90" fmla="*/ 3659423 w 4857351"/>
                <a:gd name="connsiteY90" fmla="*/ 1442710 h 3219167"/>
                <a:gd name="connsiteX91" fmla="*/ 3582843 w 4857351"/>
                <a:gd name="connsiteY91" fmla="*/ 1518606 h 3219167"/>
                <a:gd name="connsiteX92" fmla="*/ 3407804 w 4857351"/>
                <a:gd name="connsiteY92" fmla="*/ 1634160 h 3219167"/>
                <a:gd name="connsiteX93" fmla="*/ 3130202 w 4857351"/>
                <a:gd name="connsiteY93" fmla="*/ 1770226 h 3219167"/>
                <a:gd name="connsiteX94" fmla="*/ 3115159 w 4857351"/>
                <a:gd name="connsiteY94" fmla="*/ 1781849 h 3219167"/>
                <a:gd name="connsiteX95" fmla="*/ 3135672 w 4857351"/>
                <a:gd name="connsiteY95" fmla="*/ 1781849 h 3219167"/>
                <a:gd name="connsiteX96" fmla="*/ 3803694 w 4857351"/>
                <a:gd name="connsiteY96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33137 w 4857351"/>
                <a:gd name="connsiteY70" fmla="*/ 1084426 h 3219167"/>
                <a:gd name="connsiteX71" fmla="*/ 1411941 w 4857351"/>
                <a:gd name="connsiteY71" fmla="*/ 1076221 h 3219167"/>
                <a:gd name="connsiteX72" fmla="*/ 1411257 w 4857351"/>
                <a:gd name="connsiteY72" fmla="*/ 1098784 h 3219167"/>
                <a:gd name="connsiteX73" fmla="*/ 1335361 w 4857351"/>
                <a:gd name="connsiteY73" fmla="*/ 1291601 h 3219167"/>
                <a:gd name="connsiteX74" fmla="*/ 963402 w 4857351"/>
                <a:gd name="connsiteY74" fmla="*/ 1956889 h 3219167"/>
                <a:gd name="connsiteX75" fmla="*/ 309738 w 4857351"/>
                <a:gd name="connsiteY75" fmla="*/ 2844395 h 3219167"/>
                <a:gd name="connsiteX76" fmla="*/ 0 w 4857351"/>
                <a:gd name="connsiteY76" fmla="*/ 3185586 h 3219167"/>
                <a:gd name="connsiteX77" fmla="*/ 3803694 w 4857351"/>
                <a:gd name="connsiteY77" fmla="*/ 1781849 h 3219167"/>
                <a:gd name="connsiteX78" fmla="*/ 3792249 w 4857351"/>
                <a:gd name="connsiteY78" fmla="*/ 2116290 h 3219167"/>
                <a:gd name="connsiteX79" fmla="*/ 2908637 w 4857351"/>
                <a:gd name="connsiteY79" fmla="*/ 1780363 h 3219167"/>
                <a:gd name="connsiteX80" fmla="*/ 2919607 w 4857351"/>
                <a:gd name="connsiteY80" fmla="*/ 1236218 h 3219167"/>
                <a:gd name="connsiteX81" fmla="*/ 2939436 w 4857351"/>
                <a:gd name="connsiteY81" fmla="*/ 1213654 h 3219167"/>
                <a:gd name="connsiteX82" fmla="*/ 3671731 w 4857351"/>
                <a:gd name="connsiteY82" fmla="*/ 1214338 h 3219167"/>
                <a:gd name="connsiteX83" fmla="*/ 3685406 w 4857351"/>
                <a:gd name="connsiteY83" fmla="*/ 1215022 h 3219167"/>
                <a:gd name="connsiteX84" fmla="*/ 3645748 w 4857351"/>
                <a:gd name="connsiteY84" fmla="*/ 1251944 h 3219167"/>
                <a:gd name="connsiteX85" fmla="*/ 3545237 w 4857351"/>
                <a:gd name="connsiteY85" fmla="*/ 1316216 h 3219167"/>
                <a:gd name="connsiteX86" fmla="*/ 3320967 w 4857351"/>
                <a:gd name="connsiteY86" fmla="*/ 1426300 h 3219167"/>
                <a:gd name="connsiteX87" fmla="*/ 3304558 w 4857351"/>
                <a:gd name="connsiteY87" fmla="*/ 1438607 h 3219167"/>
                <a:gd name="connsiteX88" fmla="*/ 3657372 w 4857351"/>
                <a:gd name="connsiteY88" fmla="*/ 1438607 h 3219167"/>
                <a:gd name="connsiteX89" fmla="*/ 3659423 w 4857351"/>
                <a:gd name="connsiteY89" fmla="*/ 1442710 h 3219167"/>
                <a:gd name="connsiteX90" fmla="*/ 3582843 w 4857351"/>
                <a:gd name="connsiteY90" fmla="*/ 1518606 h 3219167"/>
                <a:gd name="connsiteX91" fmla="*/ 3407804 w 4857351"/>
                <a:gd name="connsiteY91" fmla="*/ 1634160 h 3219167"/>
                <a:gd name="connsiteX92" fmla="*/ 3130202 w 4857351"/>
                <a:gd name="connsiteY92" fmla="*/ 1770226 h 3219167"/>
                <a:gd name="connsiteX93" fmla="*/ 3115159 w 4857351"/>
                <a:gd name="connsiteY93" fmla="*/ 1781849 h 3219167"/>
                <a:gd name="connsiteX94" fmla="*/ 3135672 w 4857351"/>
                <a:gd name="connsiteY94" fmla="*/ 1781849 h 3219167"/>
                <a:gd name="connsiteX95" fmla="*/ 3803694 w 4857351"/>
                <a:gd name="connsiteY95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33137 w 4857351"/>
                <a:gd name="connsiteY70" fmla="*/ 1084426 h 3219167"/>
                <a:gd name="connsiteX71" fmla="*/ 1411941 w 4857351"/>
                <a:gd name="connsiteY71" fmla="*/ 1076221 h 3219167"/>
                <a:gd name="connsiteX72" fmla="*/ 1411257 w 4857351"/>
                <a:gd name="connsiteY72" fmla="*/ 1098784 h 3219167"/>
                <a:gd name="connsiteX73" fmla="*/ 1335361 w 4857351"/>
                <a:gd name="connsiteY73" fmla="*/ 1291601 h 3219167"/>
                <a:gd name="connsiteX74" fmla="*/ 963402 w 4857351"/>
                <a:gd name="connsiteY74" fmla="*/ 1956889 h 3219167"/>
                <a:gd name="connsiteX75" fmla="*/ 309738 w 4857351"/>
                <a:gd name="connsiteY75" fmla="*/ 2844395 h 3219167"/>
                <a:gd name="connsiteX76" fmla="*/ 0 w 4857351"/>
                <a:gd name="connsiteY76" fmla="*/ 3185586 h 3219167"/>
                <a:gd name="connsiteX77" fmla="*/ 3803694 w 4857351"/>
                <a:gd name="connsiteY77" fmla="*/ 1781849 h 3219167"/>
                <a:gd name="connsiteX78" fmla="*/ 3792249 w 4857351"/>
                <a:gd name="connsiteY78" fmla="*/ 2116290 h 3219167"/>
                <a:gd name="connsiteX79" fmla="*/ 2908637 w 4857351"/>
                <a:gd name="connsiteY79" fmla="*/ 1780363 h 3219167"/>
                <a:gd name="connsiteX80" fmla="*/ 2919607 w 4857351"/>
                <a:gd name="connsiteY80" fmla="*/ 1236218 h 3219167"/>
                <a:gd name="connsiteX81" fmla="*/ 2939436 w 4857351"/>
                <a:gd name="connsiteY81" fmla="*/ 1213654 h 3219167"/>
                <a:gd name="connsiteX82" fmla="*/ 3671731 w 4857351"/>
                <a:gd name="connsiteY82" fmla="*/ 1214338 h 3219167"/>
                <a:gd name="connsiteX83" fmla="*/ 3685406 w 4857351"/>
                <a:gd name="connsiteY83" fmla="*/ 1215022 h 3219167"/>
                <a:gd name="connsiteX84" fmla="*/ 3645748 w 4857351"/>
                <a:gd name="connsiteY84" fmla="*/ 1251944 h 3219167"/>
                <a:gd name="connsiteX85" fmla="*/ 3545237 w 4857351"/>
                <a:gd name="connsiteY85" fmla="*/ 1316216 h 3219167"/>
                <a:gd name="connsiteX86" fmla="*/ 3320967 w 4857351"/>
                <a:gd name="connsiteY86" fmla="*/ 1426300 h 3219167"/>
                <a:gd name="connsiteX87" fmla="*/ 3304558 w 4857351"/>
                <a:gd name="connsiteY87" fmla="*/ 1438607 h 3219167"/>
                <a:gd name="connsiteX88" fmla="*/ 3657372 w 4857351"/>
                <a:gd name="connsiteY88" fmla="*/ 1438607 h 3219167"/>
                <a:gd name="connsiteX89" fmla="*/ 3659423 w 4857351"/>
                <a:gd name="connsiteY89" fmla="*/ 1442710 h 3219167"/>
                <a:gd name="connsiteX90" fmla="*/ 3582843 w 4857351"/>
                <a:gd name="connsiteY90" fmla="*/ 1518606 h 3219167"/>
                <a:gd name="connsiteX91" fmla="*/ 3407804 w 4857351"/>
                <a:gd name="connsiteY91" fmla="*/ 1634160 h 3219167"/>
                <a:gd name="connsiteX92" fmla="*/ 3130202 w 4857351"/>
                <a:gd name="connsiteY92" fmla="*/ 1770226 h 3219167"/>
                <a:gd name="connsiteX93" fmla="*/ 3115159 w 4857351"/>
                <a:gd name="connsiteY93" fmla="*/ 1781849 h 3219167"/>
                <a:gd name="connsiteX94" fmla="*/ 3135672 w 4857351"/>
                <a:gd name="connsiteY94" fmla="*/ 1781849 h 3219167"/>
                <a:gd name="connsiteX95" fmla="*/ 3803694 w 4857351"/>
                <a:gd name="connsiteY95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33137 w 4857351"/>
                <a:gd name="connsiteY70" fmla="*/ 1084426 h 3219167"/>
                <a:gd name="connsiteX71" fmla="*/ 1411941 w 4857351"/>
                <a:gd name="connsiteY71" fmla="*/ 1076221 h 3219167"/>
                <a:gd name="connsiteX72" fmla="*/ 1411257 w 4857351"/>
                <a:gd name="connsiteY72" fmla="*/ 1098784 h 3219167"/>
                <a:gd name="connsiteX73" fmla="*/ 1335361 w 4857351"/>
                <a:gd name="connsiteY73" fmla="*/ 1291601 h 3219167"/>
                <a:gd name="connsiteX74" fmla="*/ 963402 w 4857351"/>
                <a:gd name="connsiteY74" fmla="*/ 1956889 h 3219167"/>
                <a:gd name="connsiteX75" fmla="*/ 309738 w 4857351"/>
                <a:gd name="connsiteY75" fmla="*/ 2844395 h 3219167"/>
                <a:gd name="connsiteX76" fmla="*/ 0 w 4857351"/>
                <a:gd name="connsiteY76" fmla="*/ 3185586 h 3219167"/>
                <a:gd name="connsiteX77" fmla="*/ 3803694 w 4857351"/>
                <a:gd name="connsiteY77" fmla="*/ 1781849 h 3219167"/>
                <a:gd name="connsiteX78" fmla="*/ 3792249 w 4857351"/>
                <a:gd name="connsiteY78" fmla="*/ 2116290 h 3219167"/>
                <a:gd name="connsiteX79" fmla="*/ 2908637 w 4857351"/>
                <a:gd name="connsiteY79" fmla="*/ 1780363 h 3219167"/>
                <a:gd name="connsiteX80" fmla="*/ 2919607 w 4857351"/>
                <a:gd name="connsiteY80" fmla="*/ 1236218 h 3219167"/>
                <a:gd name="connsiteX81" fmla="*/ 2939436 w 4857351"/>
                <a:gd name="connsiteY81" fmla="*/ 1213654 h 3219167"/>
                <a:gd name="connsiteX82" fmla="*/ 3671731 w 4857351"/>
                <a:gd name="connsiteY82" fmla="*/ 1214338 h 3219167"/>
                <a:gd name="connsiteX83" fmla="*/ 3685406 w 4857351"/>
                <a:gd name="connsiteY83" fmla="*/ 1215022 h 3219167"/>
                <a:gd name="connsiteX84" fmla="*/ 3645748 w 4857351"/>
                <a:gd name="connsiteY84" fmla="*/ 1251944 h 3219167"/>
                <a:gd name="connsiteX85" fmla="*/ 3545237 w 4857351"/>
                <a:gd name="connsiteY85" fmla="*/ 1316216 h 3219167"/>
                <a:gd name="connsiteX86" fmla="*/ 3320967 w 4857351"/>
                <a:gd name="connsiteY86" fmla="*/ 1426300 h 3219167"/>
                <a:gd name="connsiteX87" fmla="*/ 3304558 w 4857351"/>
                <a:gd name="connsiteY87" fmla="*/ 1438607 h 3219167"/>
                <a:gd name="connsiteX88" fmla="*/ 3657372 w 4857351"/>
                <a:gd name="connsiteY88" fmla="*/ 1438607 h 3219167"/>
                <a:gd name="connsiteX89" fmla="*/ 3659423 w 4857351"/>
                <a:gd name="connsiteY89" fmla="*/ 1442710 h 3219167"/>
                <a:gd name="connsiteX90" fmla="*/ 3582843 w 4857351"/>
                <a:gd name="connsiteY90" fmla="*/ 1518606 h 3219167"/>
                <a:gd name="connsiteX91" fmla="*/ 3407804 w 4857351"/>
                <a:gd name="connsiteY91" fmla="*/ 1634160 h 3219167"/>
                <a:gd name="connsiteX92" fmla="*/ 3130202 w 4857351"/>
                <a:gd name="connsiteY92" fmla="*/ 1770226 h 3219167"/>
                <a:gd name="connsiteX93" fmla="*/ 3115159 w 4857351"/>
                <a:gd name="connsiteY93" fmla="*/ 1781849 h 3219167"/>
                <a:gd name="connsiteX94" fmla="*/ 3135672 w 4857351"/>
                <a:gd name="connsiteY94" fmla="*/ 1781849 h 3219167"/>
                <a:gd name="connsiteX95" fmla="*/ 3803694 w 4857351"/>
                <a:gd name="connsiteY95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33137 w 4857351"/>
                <a:gd name="connsiteY70" fmla="*/ 1084426 h 3219167"/>
                <a:gd name="connsiteX71" fmla="*/ 1411941 w 4857351"/>
                <a:gd name="connsiteY71" fmla="*/ 1076221 h 3219167"/>
                <a:gd name="connsiteX72" fmla="*/ 1335361 w 4857351"/>
                <a:gd name="connsiteY72" fmla="*/ 1291601 h 3219167"/>
                <a:gd name="connsiteX73" fmla="*/ 963402 w 4857351"/>
                <a:gd name="connsiteY73" fmla="*/ 1956889 h 3219167"/>
                <a:gd name="connsiteX74" fmla="*/ 309738 w 4857351"/>
                <a:gd name="connsiteY74" fmla="*/ 2844395 h 3219167"/>
                <a:gd name="connsiteX75" fmla="*/ 0 w 4857351"/>
                <a:gd name="connsiteY75" fmla="*/ 3185586 h 3219167"/>
                <a:gd name="connsiteX76" fmla="*/ 3803694 w 4857351"/>
                <a:gd name="connsiteY76" fmla="*/ 1781849 h 3219167"/>
                <a:gd name="connsiteX77" fmla="*/ 3792249 w 4857351"/>
                <a:gd name="connsiteY77" fmla="*/ 2116290 h 3219167"/>
                <a:gd name="connsiteX78" fmla="*/ 2908637 w 4857351"/>
                <a:gd name="connsiteY78" fmla="*/ 1780363 h 3219167"/>
                <a:gd name="connsiteX79" fmla="*/ 2919607 w 4857351"/>
                <a:gd name="connsiteY79" fmla="*/ 1236218 h 3219167"/>
                <a:gd name="connsiteX80" fmla="*/ 2939436 w 4857351"/>
                <a:gd name="connsiteY80" fmla="*/ 1213654 h 3219167"/>
                <a:gd name="connsiteX81" fmla="*/ 3671731 w 4857351"/>
                <a:gd name="connsiteY81" fmla="*/ 1214338 h 3219167"/>
                <a:gd name="connsiteX82" fmla="*/ 3685406 w 4857351"/>
                <a:gd name="connsiteY82" fmla="*/ 1215022 h 3219167"/>
                <a:gd name="connsiteX83" fmla="*/ 3645748 w 4857351"/>
                <a:gd name="connsiteY83" fmla="*/ 1251944 h 3219167"/>
                <a:gd name="connsiteX84" fmla="*/ 3545237 w 4857351"/>
                <a:gd name="connsiteY84" fmla="*/ 1316216 h 3219167"/>
                <a:gd name="connsiteX85" fmla="*/ 3320967 w 4857351"/>
                <a:gd name="connsiteY85" fmla="*/ 1426300 h 3219167"/>
                <a:gd name="connsiteX86" fmla="*/ 3304558 w 4857351"/>
                <a:gd name="connsiteY86" fmla="*/ 1438607 h 3219167"/>
                <a:gd name="connsiteX87" fmla="*/ 3657372 w 4857351"/>
                <a:gd name="connsiteY87" fmla="*/ 1438607 h 3219167"/>
                <a:gd name="connsiteX88" fmla="*/ 3659423 w 4857351"/>
                <a:gd name="connsiteY88" fmla="*/ 1442710 h 3219167"/>
                <a:gd name="connsiteX89" fmla="*/ 3582843 w 4857351"/>
                <a:gd name="connsiteY89" fmla="*/ 1518606 h 3219167"/>
                <a:gd name="connsiteX90" fmla="*/ 3407804 w 4857351"/>
                <a:gd name="connsiteY90" fmla="*/ 1634160 h 3219167"/>
                <a:gd name="connsiteX91" fmla="*/ 3130202 w 4857351"/>
                <a:gd name="connsiteY91" fmla="*/ 1770226 h 3219167"/>
                <a:gd name="connsiteX92" fmla="*/ 3115159 w 4857351"/>
                <a:gd name="connsiteY92" fmla="*/ 1781849 h 3219167"/>
                <a:gd name="connsiteX93" fmla="*/ 3135672 w 4857351"/>
                <a:gd name="connsiteY93" fmla="*/ 1781849 h 3219167"/>
                <a:gd name="connsiteX94" fmla="*/ 3803694 w 4857351"/>
                <a:gd name="connsiteY94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11941 w 4857351"/>
                <a:gd name="connsiteY70" fmla="*/ 1076221 h 3219167"/>
                <a:gd name="connsiteX71" fmla="*/ 1335361 w 4857351"/>
                <a:gd name="connsiteY71" fmla="*/ 1291601 h 3219167"/>
                <a:gd name="connsiteX72" fmla="*/ 963402 w 4857351"/>
                <a:gd name="connsiteY72" fmla="*/ 1956889 h 3219167"/>
                <a:gd name="connsiteX73" fmla="*/ 309738 w 4857351"/>
                <a:gd name="connsiteY73" fmla="*/ 2844395 h 3219167"/>
                <a:gd name="connsiteX74" fmla="*/ 0 w 4857351"/>
                <a:gd name="connsiteY74" fmla="*/ 3185586 h 3219167"/>
                <a:gd name="connsiteX75" fmla="*/ 3803694 w 4857351"/>
                <a:gd name="connsiteY75" fmla="*/ 1781849 h 3219167"/>
                <a:gd name="connsiteX76" fmla="*/ 3792249 w 4857351"/>
                <a:gd name="connsiteY76" fmla="*/ 2116290 h 3219167"/>
                <a:gd name="connsiteX77" fmla="*/ 2908637 w 4857351"/>
                <a:gd name="connsiteY77" fmla="*/ 1780363 h 3219167"/>
                <a:gd name="connsiteX78" fmla="*/ 2919607 w 4857351"/>
                <a:gd name="connsiteY78" fmla="*/ 1236218 h 3219167"/>
                <a:gd name="connsiteX79" fmla="*/ 2939436 w 4857351"/>
                <a:gd name="connsiteY79" fmla="*/ 1213654 h 3219167"/>
                <a:gd name="connsiteX80" fmla="*/ 3671731 w 4857351"/>
                <a:gd name="connsiteY80" fmla="*/ 1214338 h 3219167"/>
                <a:gd name="connsiteX81" fmla="*/ 3685406 w 4857351"/>
                <a:gd name="connsiteY81" fmla="*/ 1215022 h 3219167"/>
                <a:gd name="connsiteX82" fmla="*/ 3645748 w 4857351"/>
                <a:gd name="connsiteY82" fmla="*/ 1251944 h 3219167"/>
                <a:gd name="connsiteX83" fmla="*/ 3545237 w 4857351"/>
                <a:gd name="connsiteY83" fmla="*/ 1316216 h 3219167"/>
                <a:gd name="connsiteX84" fmla="*/ 3320967 w 4857351"/>
                <a:gd name="connsiteY84" fmla="*/ 1426300 h 3219167"/>
                <a:gd name="connsiteX85" fmla="*/ 3304558 w 4857351"/>
                <a:gd name="connsiteY85" fmla="*/ 1438607 h 3219167"/>
                <a:gd name="connsiteX86" fmla="*/ 3657372 w 4857351"/>
                <a:gd name="connsiteY86" fmla="*/ 1438607 h 3219167"/>
                <a:gd name="connsiteX87" fmla="*/ 3659423 w 4857351"/>
                <a:gd name="connsiteY87" fmla="*/ 1442710 h 3219167"/>
                <a:gd name="connsiteX88" fmla="*/ 3582843 w 4857351"/>
                <a:gd name="connsiteY88" fmla="*/ 1518606 h 3219167"/>
                <a:gd name="connsiteX89" fmla="*/ 3407804 w 4857351"/>
                <a:gd name="connsiteY89" fmla="*/ 1634160 h 3219167"/>
                <a:gd name="connsiteX90" fmla="*/ 3130202 w 4857351"/>
                <a:gd name="connsiteY90" fmla="*/ 1770226 h 3219167"/>
                <a:gd name="connsiteX91" fmla="*/ 3115159 w 4857351"/>
                <a:gd name="connsiteY91" fmla="*/ 1781849 h 3219167"/>
                <a:gd name="connsiteX92" fmla="*/ 3135672 w 4857351"/>
                <a:gd name="connsiteY92" fmla="*/ 1781849 h 3219167"/>
                <a:gd name="connsiteX93" fmla="*/ 3803694 w 4857351"/>
                <a:gd name="connsiteY93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11941 w 4857351"/>
                <a:gd name="connsiteY70" fmla="*/ 1076221 h 3219167"/>
                <a:gd name="connsiteX71" fmla="*/ 1335361 w 4857351"/>
                <a:gd name="connsiteY71" fmla="*/ 1291601 h 3219167"/>
                <a:gd name="connsiteX72" fmla="*/ 963402 w 4857351"/>
                <a:gd name="connsiteY72" fmla="*/ 1956889 h 3219167"/>
                <a:gd name="connsiteX73" fmla="*/ 309738 w 4857351"/>
                <a:gd name="connsiteY73" fmla="*/ 2844395 h 3219167"/>
                <a:gd name="connsiteX74" fmla="*/ 0 w 4857351"/>
                <a:gd name="connsiteY74" fmla="*/ 3185586 h 3219167"/>
                <a:gd name="connsiteX75" fmla="*/ 3803694 w 4857351"/>
                <a:gd name="connsiteY75" fmla="*/ 1781849 h 3219167"/>
                <a:gd name="connsiteX76" fmla="*/ 3792249 w 4857351"/>
                <a:gd name="connsiteY76" fmla="*/ 2116290 h 3219167"/>
                <a:gd name="connsiteX77" fmla="*/ 2908637 w 4857351"/>
                <a:gd name="connsiteY77" fmla="*/ 1780363 h 3219167"/>
                <a:gd name="connsiteX78" fmla="*/ 2919607 w 4857351"/>
                <a:gd name="connsiteY78" fmla="*/ 1236218 h 3219167"/>
                <a:gd name="connsiteX79" fmla="*/ 2939436 w 4857351"/>
                <a:gd name="connsiteY79" fmla="*/ 1213654 h 3219167"/>
                <a:gd name="connsiteX80" fmla="*/ 3671731 w 4857351"/>
                <a:gd name="connsiteY80" fmla="*/ 1214338 h 3219167"/>
                <a:gd name="connsiteX81" fmla="*/ 3685406 w 4857351"/>
                <a:gd name="connsiteY81" fmla="*/ 1215022 h 3219167"/>
                <a:gd name="connsiteX82" fmla="*/ 3645748 w 4857351"/>
                <a:gd name="connsiteY82" fmla="*/ 1251944 h 3219167"/>
                <a:gd name="connsiteX83" fmla="*/ 3545237 w 4857351"/>
                <a:gd name="connsiteY83" fmla="*/ 1316216 h 3219167"/>
                <a:gd name="connsiteX84" fmla="*/ 3320967 w 4857351"/>
                <a:gd name="connsiteY84" fmla="*/ 1426300 h 3219167"/>
                <a:gd name="connsiteX85" fmla="*/ 3304558 w 4857351"/>
                <a:gd name="connsiteY85" fmla="*/ 1438607 h 3219167"/>
                <a:gd name="connsiteX86" fmla="*/ 3657372 w 4857351"/>
                <a:gd name="connsiteY86" fmla="*/ 1438607 h 3219167"/>
                <a:gd name="connsiteX87" fmla="*/ 3659423 w 4857351"/>
                <a:gd name="connsiteY87" fmla="*/ 1442710 h 3219167"/>
                <a:gd name="connsiteX88" fmla="*/ 3582843 w 4857351"/>
                <a:gd name="connsiteY88" fmla="*/ 1518606 h 3219167"/>
                <a:gd name="connsiteX89" fmla="*/ 3407804 w 4857351"/>
                <a:gd name="connsiteY89" fmla="*/ 1634160 h 3219167"/>
                <a:gd name="connsiteX90" fmla="*/ 3130202 w 4857351"/>
                <a:gd name="connsiteY90" fmla="*/ 1770226 h 3219167"/>
                <a:gd name="connsiteX91" fmla="*/ 3115159 w 4857351"/>
                <a:gd name="connsiteY91" fmla="*/ 1781849 h 3219167"/>
                <a:gd name="connsiteX92" fmla="*/ 3135672 w 4857351"/>
                <a:gd name="connsiteY92" fmla="*/ 1781849 h 3219167"/>
                <a:gd name="connsiteX93" fmla="*/ 3803694 w 4857351"/>
                <a:gd name="connsiteY93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11941 w 4857351"/>
                <a:gd name="connsiteY70" fmla="*/ 1076221 h 3219167"/>
                <a:gd name="connsiteX71" fmla="*/ 1335361 w 4857351"/>
                <a:gd name="connsiteY71" fmla="*/ 1291601 h 3219167"/>
                <a:gd name="connsiteX72" fmla="*/ 963402 w 4857351"/>
                <a:gd name="connsiteY72" fmla="*/ 1956889 h 3219167"/>
                <a:gd name="connsiteX73" fmla="*/ 309738 w 4857351"/>
                <a:gd name="connsiteY73" fmla="*/ 2844395 h 3219167"/>
                <a:gd name="connsiteX74" fmla="*/ 0 w 4857351"/>
                <a:gd name="connsiteY74" fmla="*/ 3185586 h 3219167"/>
                <a:gd name="connsiteX75" fmla="*/ 3803694 w 4857351"/>
                <a:gd name="connsiteY75" fmla="*/ 1781849 h 3219167"/>
                <a:gd name="connsiteX76" fmla="*/ 3792249 w 4857351"/>
                <a:gd name="connsiteY76" fmla="*/ 2116290 h 3219167"/>
                <a:gd name="connsiteX77" fmla="*/ 2908637 w 4857351"/>
                <a:gd name="connsiteY77" fmla="*/ 1780363 h 3219167"/>
                <a:gd name="connsiteX78" fmla="*/ 2919607 w 4857351"/>
                <a:gd name="connsiteY78" fmla="*/ 1236218 h 3219167"/>
                <a:gd name="connsiteX79" fmla="*/ 2939436 w 4857351"/>
                <a:gd name="connsiteY79" fmla="*/ 1213654 h 3219167"/>
                <a:gd name="connsiteX80" fmla="*/ 3671731 w 4857351"/>
                <a:gd name="connsiteY80" fmla="*/ 1214338 h 3219167"/>
                <a:gd name="connsiteX81" fmla="*/ 3685406 w 4857351"/>
                <a:gd name="connsiteY81" fmla="*/ 1215022 h 3219167"/>
                <a:gd name="connsiteX82" fmla="*/ 3645748 w 4857351"/>
                <a:gd name="connsiteY82" fmla="*/ 1251944 h 3219167"/>
                <a:gd name="connsiteX83" fmla="*/ 3545237 w 4857351"/>
                <a:gd name="connsiteY83" fmla="*/ 1316216 h 3219167"/>
                <a:gd name="connsiteX84" fmla="*/ 3320967 w 4857351"/>
                <a:gd name="connsiteY84" fmla="*/ 1426300 h 3219167"/>
                <a:gd name="connsiteX85" fmla="*/ 3304558 w 4857351"/>
                <a:gd name="connsiteY85" fmla="*/ 1438607 h 3219167"/>
                <a:gd name="connsiteX86" fmla="*/ 3657372 w 4857351"/>
                <a:gd name="connsiteY86" fmla="*/ 1438607 h 3219167"/>
                <a:gd name="connsiteX87" fmla="*/ 3659423 w 4857351"/>
                <a:gd name="connsiteY87" fmla="*/ 1442710 h 3219167"/>
                <a:gd name="connsiteX88" fmla="*/ 3582843 w 4857351"/>
                <a:gd name="connsiteY88" fmla="*/ 1518606 h 3219167"/>
                <a:gd name="connsiteX89" fmla="*/ 3407804 w 4857351"/>
                <a:gd name="connsiteY89" fmla="*/ 1634160 h 3219167"/>
                <a:gd name="connsiteX90" fmla="*/ 3130202 w 4857351"/>
                <a:gd name="connsiteY90" fmla="*/ 1770226 h 3219167"/>
                <a:gd name="connsiteX91" fmla="*/ 3115159 w 4857351"/>
                <a:gd name="connsiteY91" fmla="*/ 1781849 h 3219167"/>
                <a:gd name="connsiteX92" fmla="*/ 3135672 w 4857351"/>
                <a:gd name="connsiteY92" fmla="*/ 1781849 h 3219167"/>
                <a:gd name="connsiteX93" fmla="*/ 3803694 w 4857351"/>
                <a:gd name="connsiteY93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104544 w 4857351"/>
                <a:gd name="connsiteY3" fmla="*/ 2218765 h 3219167"/>
                <a:gd name="connsiteX4" fmla="*/ 4097022 w 4857351"/>
                <a:gd name="connsiteY4" fmla="*/ 2180475 h 3219167"/>
                <a:gd name="connsiteX5" fmla="*/ 4097022 w 4857351"/>
                <a:gd name="connsiteY5" fmla="*/ 1807148 h 3219167"/>
                <a:gd name="connsiteX6" fmla="*/ 4123689 w 4857351"/>
                <a:gd name="connsiteY6" fmla="*/ 1781166 h 3219167"/>
                <a:gd name="connsiteX7" fmla="*/ 4834104 w 4857351"/>
                <a:gd name="connsiteY7" fmla="*/ 1781166 h 3219167"/>
                <a:gd name="connsiteX8" fmla="*/ 4857351 w 4857351"/>
                <a:gd name="connsiteY8" fmla="*/ 1778431 h 3219167"/>
                <a:gd name="connsiteX9" fmla="*/ 4839574 w 4857351"/>
                <a:gd name="connsiteY9" fmla="*/ 1768858 h 3219167"/>
                <a:gd name="connsiteX10" fmla="*/ 4568809 w 4857351"/>
                <a:gd name="connsiteY10" fmla="*/ 1636211 h 3219167"/>
                <a:gd name="connsiteX11" fmla="*/ 4321292 w 4857351"/>
                <a:gd name="connsiteY11" fmla="*/ 1451599 h 3219167"/>
                <a:gd name="connsiteX12" fmla="*/ 4314455 w 4857351"/>
                <a:gd name="connsiteY12" fmla="*/ 1437240 h 3219167"/>
                <a:gd name="connsiteX13" fmla="*/ 4666585 w 4857351"/>
                <a:gd name="connsiteY13" fmla="*/ 1437240 h 3219167"/>
                <a:gd name="connsiteX14" fmla="*/ 4652226 w 4857351"/>
                <a:gd name="connsiteY14" fmla="*/ 1426300 h 3219167"/>
                <a:gd name="connsiteX15" fmla="*/ 4464195 w 4857351"/>
                <a:gd name="connsiteY15" fmla="*/ 1334678 h 3219167"/>
                <a:gd name="connsiteX16" fmla="*/ 4191380 w 4857351"/>
                <a:gd name="connsiteY16" fmla="*/ 1112459 h 3219167"/>
                <a:gd name="connsiteX17" fmla="*/ 4183175 w 4857351"/>
                <a:gd name="connsiteY17" fmla="*/ 1097417 h 3219167"/>
                <a:gd name="connsiteX18" fmla="*/ 4199585 w 4857351"/>
                <a:gd name="connsiteY18" fmla="*/ 1094682 h 3219167"/>
                <a:gd name="connsiteX19" fmla="*/ 4447786 w 4857351"/>
                <a:gd name="connsiteY19" fmla="*/ 1094682 h 3219167"/>
                <a:gd name="connsiteX20" fmla="*/ 4466247 w 4857351"/>
                <a:gd name="connsiteY20" fmla="*/ 1093998 h 3219167"/>
                <a:gd name="connsiteX21" fmla="*/ 4358214 w 4857351"/>
                <a:gd name="connsiteY21" fmla="*/ 1037247 h 3219167"/>
                <a:gd name="connsiteX22" fmla="*/ 4143518 w 4857351"/>
                <a:gd name="connsiteY22" fmla="*/ 878617 h 3219167"/>
                <a:gd name="connsiteX23" fmla="*/ 3994460 w 4857351"/>
                <a:gd name="connsiteY23" fmla="*/ 635886 h 3219167"/>
                <a:gd name="connsiteX24" fmla="*/ 3984204 w 4857351"/>
                <a:gd name="connsiteY24" fmla="*/ 619476 h 3219167"/>
                <a:gd name="connsiteX25" fmla="*/ 3973948 w 4857351"/>
                <a:gd name="connsiteY25" fmla="*/ 635886 h 3219167"/>
                <a:gd name="connsiteX26" fmla="*/ 3857710 w 4857351"/>
                <a:gd name="connsiteY26" fmla="*/ 836225 h 3219167"/>
                <a:gd name="connsiteX27" fmla="*/ 3634125 w 4857351"/>
                <a:gd name="connsiteY27" fmla="*/ 1024939 h 3219167"/>
                <a:gd name="connsiteX28" fmla="*/ 3512417 w 4857351"/>
                <a:gd name="connsiteY28" fmla="*/ 1084426 h 3219167"/>
                <a:gd name="connsiteX29" fmla="*/ 3502845 w 4857351"/>
                <a:gd name="connsiteY29" fmla="*/ 1093998 h 3219167"/>
                <a:gd name="connsiteX30" fmla="*/ 3517203 w 4857351"/>
                <a:gd name="connsiteY30" fmla="*/ 1093998 h 3219167"/>
                <a:gd name="connsiteX31" fmla="*/ 3768823 w 4857351"/>
                <a:gd name="connsiteY31" fmla="*/ 1093998 h 3219167"/>
                <a:gd name="connsiteX32" fmla="*/ 3785233 w 4857351"/>
                <a:gd name="connsiteY32" fmla="*/ 1097417 h 3219167"/>
                <a:gd name="connsiteX33" fmla="*/ 3777028 w 4857351"/>
                <a:gd name="connsiteY33" fmla="*/ 1112459 h 3219167"/>
                <a:gd name="connsiteX34" fmla="*/ 3712072 w 4857351"/>
                <a:gd name="connsiteY34" fmla="*/ 1188356 h 3219167"/>
                <a:gd name="connsiteX35" fmla="*/ 3679935 w 4857351"/>
                <a:gd name="connsiteY35" fmla="*/ 1193825 h 3219167"/>
                <a:gd name="connsiteX36" fmla="*/ 3405752 w 4857351"/>
                <a:gd name="connsiteY36" fmla="*/ 1059127 h 3219167"/>
                <a:gd name="connsiteX37" fmla="*/ 3151398 w 4857351"/>
                <a:gd name="connsiteY37" fmla="*/ 869045 h 3219167"/>
                <a:gd name="connsiteX38" fmla="*/ 3144560 w 4857351"/>
                <a:gd name="connsiteY38" fmla="*/ 854002 h 3219167"/>
                <a:gd name="connsiteX39" fmla="*/ 3511733 w 4857351"/>
                <a:gd name="connsiteY39" fmla="*/ 854002 h 3219167"/>
                <a:gd name="connsiteX40" fmla="*/ 3502845 w 4857351"/>
                <a:gd name="connsiteY40" fmla="*/ 845797 h 3219167"/>
                <a:gd name="connsiteX41" fmla="*/ 3337377 w 4857351"/>
                <a:gd name="connsiteY41" fmla="*/ 765115 h 3219167"/>
                <a:gd name="connsiteX42" fmla="*/ 3015332 w 4857351"/>
                <a:gd name="connsiteY42" fmla="*/ 514863 h 3219167"/>
                <a:gd name="connsiteX43" fmla="*/ 3007127 w 4857351"/>
                <a:gd name="connsiteY43" fmla="*/ 499820 h 3219167"/>
                <a:gd name="connsiteX44" fmla="*/ 3023537 w 4857351"/>
                <a:gd name="connsiteY44" fmla="*/ 497085 h 3219167"/>
                <a:gd name="connsiteX45" fmla="*/ 3286096 w 4857351"/>
                <a:gd name="connsiteY45" fmla="*/ 497085 h 3219167"/>
                <a:gd name="connsiteX46" fmla="*/ 3305925 w 4857351"/>
                <a:gd name="connsiteY46" fmla="*/ 493667 h 3219167"/>
                <a:gd name="connsiteX47" fmla="*/ 3137723 w 4857351"/>
                <a:gd name="connsiteY47" fmla="*/ 410933 h 3219167"/>
                <a:gd name="connsiteX48" fmla="*/ 2993452 w 4857351"/>
                <a:gd name="connsiteY48" fmla="*/ 302217 h 3219167"/>
                <a:gd name="connsiteX49" fmla="*/ 2810891 w 4857351"/>
                <a:gd name="connsiteY49" fmla="*/ 17778 h 3219167"/>
                <a:gd name="connsiteX50" fmla="*/ 2799267 w 4857351"/>
                <a:gd name="connsiteY50" fmla="*/ 0 h 3219167"/>
                <a:gd name="connsiteX51" fmla="*/ 2791062 w 4857351"/>
                <a:gd name="connsiteY51" fmla="*/ 17094 h 3219167"/>
                <a:gd name="connsiteX52" fmla="*/ 2659782 w 4857351"/>
                <a:gd name="connsiteY52" fmla="*/ 239996 h 3219167"/>
                <a:gd name="connsiteX53" fmla="*/ 2476538 w 4857351"/>
                <a:gd name="connsiteY53" fmla="*/ 404096 h 3219167"/>
                <a:gd name="connsiteX54" fmla="*/ 2308336 w 4857351"/>
                <a:gd name="connsiteY54" fmla="*/ 486829 h 3219167"/>
                <a:gd name="connsiteX55" fmla="*/ 2296028 w 4857351"/>
                <a:gd name="connsiteY55" fmla="*/ 497769 h 3219167"/>
                <a:gd name="connsiteX56" fmla="*/ 2598245 w 4857351"/>
                <a:gd name="connsiteY56" fmla="*/ 497769 h 3219167"/>
                <a:gd name="connsiteX57" fmla="*/ 2348677 w 4857351"/>
                <a:gd name="connsiteY57" fmla="*/ 722039 h 3219167"/>
                <a:gd name="connsiteX58" fmla="*/ 2105262 w 4857351"/>
                <a:gd name="connsiteY58" fmla="*/ 841695 h 3219167"/>
                <a:gd name="connsiteX59" fmla="*/ 2087485 w 4857351"/>
                <a:gd name="connsiteY59" fmla="*/ 854686 h 3219167"/>
                <a:gd name="connsiteX60" fmla="*/ 2460128 w 4857351"/>
                <a:gd name="connsiteY60" fmla="*/ 854686 h 3219167"/>
                <a:gd name="connsiteX61" fmla="*/ 2455342 w 4857351"/>
                <a:gd name="connsiteY61" fmla="*/ 862891 h 3219167"/>
                <a:gd name="connsiteX62" fmla="*/ 2221499 w 4857351"/>
                <a:gd name="connsiteY62" fmla="*/ 1045452 h 3219167"/>
                <a:gd name="connsiteX63" fmla="*/ 1907659 w 4857351"/>
                <a:gd name="connsiteY63" fmla="*/ 1199979 h 3219167"/>
                <a:gd name="connsiteX64" fmla="*/ 1893300 w 4857351"/>
                <a:gd name="connsiteY64" fmla="*/ 1209552 h 3219167"/>
                <a:gd name="connsiteX65" fmla="*/ 1914496 w 4857351"/>
                <a:gd name="connsiteY65" fmla="*/ 1211603 h 3219167"/>
                <a:gd name="connsiteX66" fmla="*/ 2614655 w 4857351"/>
                <a:gd name="connsiteY66" fmla="*/ 1211603 h 3219167"/>
                <a:gd name="connsiteX67" fmla="*/ 2638586 w 4857351"/>
                <a:gd name="connsiteY67" fmla="*/ 1234167 h 3219167"/>
                <a:gd name="connsiteX68" fmla="*/ 2617390 w 4857351"/>
                <a:gd name="connsiteY68" fmla="*/ 1661510 h 3219167"/>
                <a:gd name="connsiteX69" fmla="*/ 2048511 w 4857351"/>
                <a:gd name="connsiteY69" fmla="*/ 1394848 h 3219167"/>
                <a:gd name="connsiteX70" fmla="*/ 1411941 w 4857351"/>
                <a:gd name="connsiteY70" fmla="*/ 1076221 h 3219167"/>
                <a:gd name="connsiteX71" fmla="*/ 1317762 w 4857351"/>
                <a:gd name="connsiteY71" fmla="*/ 1300400 h 3219167"/>
                <a:gd name="connsiteX72" fmla="*/ 963402 w 4857351"/>
                <a:gd name="connsiteY72" fmla="*/ 1956889 h 3219167"/>
                <a:gd name="connsiteX73" fmla="*/ 309738 w 4857351"/>
                <a:gd name="connsiteY73" fmla="*/ 2844395 h 3219167"/>
                <a:gd name="connsiteX74" fmla="*/ 0 w 4857351"/>
                <a:gd name="connsiteY74" fmla="*/ 3185586 h 3219167"/>
                <a:gd name="connsiteX75" fmla="*/ 3803694 w 4857351"/>
                <a:gd name="connsiteY75" fmla="*/ 1781849 h 3219167"/>
                <a:gd name="connsiteX76" fmla="*/ 3792249 w 4857351"/>
                <a:gd name="connsiteY76" fmla="*/ 2116290 h 3219167"/>
                <a:gd name="connsiteX77" fmla="*/ 2908637 w 4857351"/>
                <a:gd name="connsiteY77" fmla="*/ 1780363 h 3219167"/>
                <a:gd name="connsiteX78" fmla="*/ 2919607 w 4857351"/>
                <a:gd name="connsiteY78" fmla="*/ 1236218 h 3219167"/>
                <a:gd name="connsiteX79" fmla="*/ 2939436 w 4857351"/>
                <a:gd name="connsiteY79" fmla="*/ 1213654 h 3219167"/>
                <a:gd name="connsiteX80" fmla="*/ 3671731 w 4857351"/>
                <a:gd name="connsiteY80" fmla="*/ 1214338 h 3219167"/>
                <a:gd name="connsiteX81" fmla="*/ 3685406 w 4857351"/>
                <a:gd name="connsiteY81" fmla="*/ 1215022 h 3219167"/>
                <a:gd name="connsiteX82" fmla="*/ 3645748 w 4857351"/>
                <a:gd name="connsiteY82" fmla="*/ 1251944 h 3219167"/>
                <a:gd name="connsiteX83" fmla="*/ 3545237 w 4857351"/>
                <a:gd name="connsiteY83" fmla="*/ 1316216 h 3219167"/>
                <a:gd name="connsiteX84" fmla="*/ 3320967 w 4857351"/>
                <a:gd name="connsiteY84" fmla="*/ 1426300 h 3219167"/>
                <a:gd name="connsiteX85" fmla="*/ 3304558 w 4857351"/>
                <a:gd name="connsiteY85" fmla="*/ 1438607 h 3219167"/>
                <a:gd name="connsiteX86" fmla="*/ 3657372 w 4857351"/>
                <a:gd name="connsiteY86" fmla="*/ 1438607 h 3219167"/>
                <a:gd name="connsiteX87" fmla="*/ 3659423 w 4857351"/>
                <a:gd name="connsiteY87" fmla="*/ 1442710 h 3219167"/>
                <a:gd name="connsiteX88" fmla="*/ 3582843 w 4857351"/>
                <a:gd name="connsiteY88" fmla="*/ 1518606 h 3219167"/>
                <a:gd name="connsiteX89" fmla="*/ 3407804 w 4857351"/>
                <a:gd name="connsiteY89" fmla="*/ 1634160 h 3219167"/>
                <a:gd name="connsiteX90" fmla="*/ 3130202 w 4857351"/>
                <a:gd name="connsiteY90" fmla="*/ 1770226 h 3219167"/>
                <a:gd name="connsiteX91" fmla="*/ 3115159 w 4857351"/>
                <a:gd name="connsiteY91" fmla="*/ 1781849 h 3219167"/>
                <a:gd name="connsiteX92" fmla="*/ 3135672 w 4857351"/>
                <a:gd name="connsiteY92" fmla="*/ 1781849 h 3219167"/>
                <a:gd name="connsiteX93" fmla="*/ 3803694 w 4857351"/>
                <a:gd name="connsiteY93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097022 w 4857351"/>
                <a:gd name="connsiteY3" fmla="*/ 2180475 h 3219167"/>
                <a:gd name="connsiteX4" fmla="*/ 4097022 w 4857351"/>
                <a:gd name="connsiteY4" fmla="*/ 1807148 h 3219167"/>
                <a:gd name="connsiteX5" fmla="*/ 4123689 w 4857351"/>
                <a:gd name="connsiteY5" fmla="*/ 1781166 h 3219167"/>
                <a:gd name="connsiteX6" fmla="*/ 4834104 w 4857351"/>
                <a:gd name="connsiteY6" fmla="*/ 1781166 h 3219167"/>
                <a:gd name="connsiteX7" fmla="*/ 4857351 w 4857351"/>
                <a:gd name="connsiteY7" fmla="*/ 1778431 h 3219167"/>
                <a:gd name="connsiteX8" fmla="*/ 4839574 w 4857351"/>
                <a:gd name="connsiteY8" fmla="*/ 1768858 h 3219167"/>
                <a:gd name="connsiteX9" fmla="*/ 4568809 w 4857351"/>
                <a:gd name="connsiteY9" fmla="*/ 1636211 h 3219167"/>
                <a:gd name="connsiteX10" fmla="*/ 4321292 w 4857351"/>
                <a:gd name="connsiteY10" fmla="*/ 1451599 h 3219167"/>
                <a:gd name="connsiteX11" fmla="*/ 4314455 w 4857351"/>
                <a:gd name="connsiteY11" fmla="*/ 1437240 h 3219167"/>
                <a:gd name="connsiteX12" fmla="*/ 4666585 w 4857351"/>
                <a:gd name="connsiteY12" fmla="*/ 1437240 h 3219167"/>
                <a:gd name="connsiteX13" fmla="*/ 4652226 w 4857351"/>
                <a:gd name="connsiteY13" fmla="*/ 1426300 h 3219167"/>
                <a:gd name="connsiteX14" fmla="*/ 4464195 w 4857351"/>
                <a:gd name="connsiteY14" fmla="*/ 1334678 h 3219167"/>
                <a:gd name="connsiteX15" fmla="*/ 4191380 w 4857351"/>
                <a:gd name="connsiteY15" fmla="*/ 1112459 h 3219167"/>
                <a:gd name="connsiteX16" fmla="*/ 4183175 w 4857351"/>
                <a:gd name="connsiteY16" fmla="*/ 1097417 h 3219167"/>
                <a:gd name="connsiteX17" fmla="*/ 4199585 w 4857351"/>
                <a:gd name="connsiteY17" fmla="*/ 1094682 h 3219167"/>
                <a:gd name="connsiteX18" fmla="*/ 4447786 w 4857351"/>
                <a:gd name="connsiteY18" fmla="*/ 1094682 h 3219167"/>
                <a:gd name="connsiteX19" fmla="*/ 4466247 w 4857351"/>
                <a:gd name="connsiteY19" fmla="*/ 1093998 h 3219167"/>
                <a:gd name="connsiteX20" fmla="*/ 4358214 w 4857351"/>
                <a:gd name="connsiteY20" fmla="*/ 1037247 h 3219167"/>
                <a:gd name="connsiteX21" fmla="*/ 4143518 w 4857351"/>
                <a:gd name="connsiteY21" fmla="*/ 878617 h 3219167"/>
                <a:gd name="connsiteX22" fmla="*/ 3994460 w 4857351"/>
                <a:gd name="connsiteY22" fmla="*/ 635886 h 3219167"/>
                <a:gd name="connsiteX23" fmla="*/ 3984204 w 4857351"/>
                <a:gd name="connsiteY23" fmla="*/ 619476 h 3219167"/>
                <a:gd name="connsiteX24" fmla="*/ 3973948 w 4857351"/>
                <a:gd name="connsiteY24" fmla="*/ 635886 h 3219167"/>
                <a:gd name="connsiteX25" fmla="*/ 3857710 w 4857351"/>
                <a:gd name="connsiteY25" fmla="*/ 836225 h 3219167"/>
                <a:gd name="connsiteX26" fmla="*/ 3634125 w 4857351"/>
                <a:gd name="connsiteY26" fmla="*/ 1024939 h 3219167"/>
                <a:gd name="connsiteX27" fmla="*/ 3512417 w 4857351"/>
                <a:gd name="connsiteY27" fmla="*/ 1084426 h 3219167"/>
                <a:gd name="connsiteX28" fmla="*/ 3502845 w 4857351"/>
                <a:gd name="connsiteY28" fmla="*/ 1093998 h 3219167"/>
                <a:gd name="connsiteX29" fmla="*/ 3517203 w 4857351"/>
                <a:gd name="connsiteY29" fmla="*/ 1093998 h 3219167"/>
                <a:gd name="connsiteX30" fmla="*/ 3768823 w 4857351"/>
                <a:gd name="connsiteY30" fmla="*/ 1093998 h 3219167"/>
                <a:gd name="connsiteX31" fmla="*/ 3785233 w 4857351"/>
                <a:gd name="connsiteY31" fmla="*/ 1097417 h 3219167"/>
                <a:gd name="connsiteX32" fmla="*/ 3777028 w 4857351"/>
                <a:gd name="connsiteY32" fmla="*/ 1112459 h 3219167"/>
                <a:gd name="connsiteX33" fmla="*/ 3712072 w 4857351"/>
                <a:gd name="connsiteY33" fmla="*/ 1188356 h 3219167"/>
                <a:gd name="connsiteX34" fmla="*/ 3679935 w 4857351"/>
                <a:gd name="connsiteY34" fmla="*/ 1193825 h 3219167"/>
                <a:gd name="connsiteX35" fmla="*/ 3405752 w 4857351"/>
                <a:gd name="connsiteY35" fmla="*/ 1059127 h 3219167"/>
                <a:gd name="connsiteX36" fmla="*/ 3151398 w 4857351"/>
                <a:gd name="connsiteY36" fmla="*/ 869045 h 3219167"/>
                <a:gd name="connsiteX37" fmla="*/ 3144560 w 4857351"/>
                <a:gd name="connsiteY37" fmla="*/ 854002 h 3219167"/>
                <a:gd name="connsiteX38" fmla="*/ 3511733 w 4857351"/>
                <a:gd name="connsiteY38" fmla="*/ 854002 h 3219167"/>
                <a:gd name="connsiteX39" fmla="*/ 3502845 w 4857351"/>
                <a:gd name="connsiteY39" fmla="*/ 845797 h 3219167"/>
                <a:gd name="connsiteX40" fmla="*/ 3337377 w 4857351"/>
                <a:gd name="connsiteY40" fmla="*/ 765115 h 3219167"/>
                <a:gd name="connsiteX41" fmla="*/ 3015332 w 4857351"/>
                <a:gd name="connsiteY41" fmla="*/ 514863 h 3219167"/>
                <a:gd name="connsiteX42" fmla="*/ 3007127 w 4857351"/>
                <a:gd name="connsiteY42" fmla="*/ 499820 h 3219167"/>
                <a:gd name="connsiteX43" fmla="*/ 3023537 w 4857351"/>
                <a:gd name="connsiteY43" fmla="*/ 497085 h 3219167"/>
                <a:gd name="connsiteX44" fmla="*/ 3286096 w 4857351"/>
                <a:gd name="connsiteY44" fmla="*/ 497085 h 3219167"/>
                <a:gd name="connsiteX45" fmla="*/ 3305925 w 4857351"/>
                <a:gd name="connsiteY45" fmla="*/ 493667 h 3219167"/>
                <a:gd name="connsiteX46" fmla="*/ 3137723 w 4857351"/>
                <a:gd name="connsiteY46" fmla="*/ 410933 h 3219167"/>
                <a:gd name="connsiteX47" fmla="*/ 2993452 w 4857351"/>
                <a:gd name="connsiteY47" fmla="*/ 302217 h 3219167"/>
                <a:gd name="connsiteX48" fmla="*/ 2810891 w 4857351"/>
                <a:gd name="connsiteY48" fmla="*/ 17778 h 3219167"/>
                <a:gd name="connsiteX49" fmla="*/ 2799267 w 4857351"/>
                <a:gd name="connsiteY49" fmla="*/ 0 h 3219167"/>
                <a:gd name="connsiteX50" fmla="*/ 2791062 w 4857351"/>
                <a:gd name="connsiteY50" fmla="*/ 17094 h 3219167"/>
                <a:gd name="connsiteX51" fmla="*/ 2659782 w 4857351"/>
                <a:gd name="connsiteY51" fmla="*/ 239996 h 3219167"/>
                <a:gd name="connsiteX52" fmla="*/ 2476538 w 4857351"/>
                <a:gd name="connsiteY52" fmla="*/ 404096 h 3219167"/>
                <a:gd name="connsiteX53" fmla="*/ 2308336 w 4857351"/>
                <a:gd name="connsiteY53" fmla="*/ 486829 h 3219167"/>
                <a:gd name="connsiteX54" fmla="*/ 2296028 w 4857351"/>
                <a:gd name="connsiteY54" fmla="*/ 497769 h 3219167"/>
                <a:gd name="connsiteX55" fmla="*/ 2598245 w 4857351"/>
                <a:gd name="connsiteY55" fmla="*/ 497769 h 3219167"/>
                <a:gd name="connsiteX56" fmla="*/ 2348677 w 4857351"/>
                <a:gd name="connsiteY56" fmla="*/ 722039 h 3219167"/>
                <a:gd name="connsiteX57" fmla="*/ 2105262 w 4857351"/>
                <a:gd name="connsiteY57" fmla="*/ 841695 h 3219167"/>
                <a:gd name="connsiteX58" fmla="*/ 2087485 w 4857351"/>
                <a:gd name="connsiteY58" fmla="*/ 854686 h 3219167"/>
                <a:gd name="connsiteX59" fmla="*/ 2460128 w 4857351"/>
                <a:gd name="connsiteY59" fmla="*/ 854686 h 3219167"/>
                <a:gd name="connsiteX60" fmla="*/ 2455342 w 4857351"/>
                <a:gd name="connsiteY60" fmla="*/ 862891 h 3219167"/>
                <a:gd name="connsiteX61" fmla="*/ 2221499 w 4857351"/>
                <a:gd name="connsiteY61" fmla="*/ 1045452 h 3219167"/>
                <a:gd name="connsiteX62" fmla="*/ 1907659 w 4857351"/>
                <a:gd name="connsiteY62" fmla="*/ 1199979 h 3219167"/>
                <a:gd name="connsiteX63" fmla="*/ 1893300 w 4857351"/>
                <a:gd name="connsiteY63" fmla="*/ 1209552 h 3219167"/>
                <a:gd name="connsiteX64" fmla="*/ 1914496 w 4857351"/>
                <a:gd name="connsiteY64" fmla="*/ 1211603 h 3219167"/>
                <a:gd name="connsiteX65" fmla="*/ 2614655 w 4857351"/>
                <a:gd name="connsiteY65" fmla="*/ 1211603 h 3219167"/>
                <a:gd name="connsiteX66" fmla="*/ 2638586 w 4857351"/>
                <a:gd name="connsiteY66" fmla="*/ 1234167 h 3219167"/>
                <a:gd name="connsiteX67" fmla="*/ 2617390 w 4857351"/>
                <a:gd name="connsiteY67" fmla="*/ 1661510 h 3219167"/>
                <a:gd name="connsiteX68" fmla="*/ 2048511 w 4857351"/>
                <a:gd name="connsiteY68" fmla="*/ 1394848 h 3219167"/>
                <a:gd name="connsiteX69" fmla="*/ 1411941 w 4857351"/>
                <a:gd name="connsiteY69" fmla="*/ 1076221 h 3219167"/>
                <a:gd name="connsiteX70" fmla="*/ 1317762 w 4857351"/>
                <a:gd name="connsiteY70" fmla="*/ 1300400 h 3219167"/>
                <a:gd name="connsiteX71" fmla="*/ 963402 w 4857351"/>
                <a:gd name="connsiteY71" fmla="*/ 1956889 h 3219167"/>
                <a:gd name="connsiteX72" fmla="*/ 309738 w 4857351"/>
                <a:gd name="connsiteY72" fmla="*/ 2844395 h 3219167"/>
                <a:gd name="connsiteX73" fmla="*/ 0 w 4857351"/>
                <a:gd name="connsiteY73" fmla="*/ 3185586 h 3219167"/>
                <a:gd name="connsiteX74" fmla="*/ 3803694 w 4857351"/>
                <a:gd name="connsiteY74" fmla="*/ 1781849 h 3219167"/>
                <a:gd name="connsiteX75" fmla="*/ 3792249 w 4857351"/>
                <a:gd name="connsiteY75" fmla="*/ 2116290 h 3219167"/>
                <a:gd name="connsiteX76" fmla="*/ 2908637 w 4857351"/>
                <a:gd name="connsiteY76" fmla="*/ 1780363 h 3219167"/>
                <a:gd name="connsiteX77" fmla="*/ 2919607 w 4857351"/>
                <a:gd name="connsiteY77" fmla="*/ 1236218 h 3219167"/>
                <a:gd name="connsiteX78" fmla="*/ 2939436 w 4857351"/>
                <a:gd name="connsiteY78" fmla="*/ 1213654 h 3219167"/>
                <a:gd name="connsiteX79" fmla="*/ 3671731 w 4857351"/>
                <a:gd name="connsiteY79" fmla="*/ 1214338 h 3219167"/>
                <a:gd name="connsiteX80" fmla="*/ 3685406 w 4857351"/>
                <a:gd name="connsiteY80" fmla="*/ 1215022 h 3219167"/>
                <a:gd name="connsiteX81" fmla="*/ 3645748 w 4857351"/>
                <a:gd name="connsiteY81" fmla="*/ 1251944 h 3219167"/>
                <a:gd name="connsiteX82" fmla="*/ 3545237 w 4857351"/>
                <a:gd name="connsiteY82" fmla="*/ 1316216 h 3219167"/>
                <a:gd name="connsiteX83" fmla="*/ 3320967 w 4857351"/>
                <a:gd name="connsiteY83" fmla="*/ 1426300 h 3219167"/>
                <a:gd name="connsiteX84" fmla="*/ 3304558 w 4857351"/>
                <a:gd name="connsiteY84" fmla="*/ 1438607 h 3219167"/>
                <a:gd name="connsiteX85" fmla="*/ 3657372 w 4857351"/>
                <a:gd name="connsiteY85" fmla="*/ 1438607 h 3219167"/>
                <a:gd name="connsiteX86" fmla="*/ 3659423 w 4857351"/>
                <a:gd name="connsiteY86" fmla="*/ 1442710 h 3219167"/>
                <a:gd name="connsiteX87" fmla="*/ 3582843 w 4857351"/>
                <a:gd name="connsiteY87" fmla="*/ 1518606 h 3219167"/>
                <a:gd name="connsiteX88" fmla="*/ 3407804 w 4857351"/>
                <a:gd name="connsiteY88" fmla="*/ 1634160 h 3219167"/>
                <a:gd name="connsiteX89" fmla="*/ 3130202 w 4857351"/>
                <a:gd name="connsiteY89" fmla="*/ 1770226 h 3219167"/>
                <a:gd name="connsiteX90" fmla="*/ 3115159 w 4857351"/>
                <a:gd name="connsiteY90" fmla="*/ 1781849 h 3219167"/>
                <a:gd name="connsiteX91" fmla="*/ 3135672 w 4857351"/>
                <a:gd name="connsiteY91" fmla="*/ 1781849 h 3219167"/>
                <a:gd name="connsiteX92" fmla="*/ 3803694 w 4857351"/>
                <a:gd name="connsiteY92" fmla="*/ 1781849 h 3219167"/>
                <a:gd name="connsiteX0" fmla="*/ 0 w 4857351"/>
                <a:gd name="connsiteY0" fmla="*/ 3185586 h 3219167"/>
                <a:gd name="connsiteX1" fmla="*/ 4747180 w 4857351"/>
                <a:gd name="connsiteY1" fmla="*/ 3206513 h 3219167"/>
                <a:gd name="connsiteX2" fmla="*/ 4373257 w 4857351"/>
                <a:gd name="connsiteY2" fmla="*/ 2750721 h 3219167"/>
                <a:gd name="connsiteX3" fmla="*/ 4097022 w 4857351"/>
                <a:gd name="connsiteY3" fmla="*/ 2180475 h 3219167"/>
                <a:gd name="connsiteX4" fmla="*/ 4097022 w 4857351"/>
                <a:gd name="connsiteY4" fmla="*/ 1807148 h 3219167"/>
                <a:gd name="connsiteX5" fmla="*/ 4123689 w 4857351"/>
                <a:gd name="connsiteY5" fmla="*/ 1781166 h 3219167"/>
                <a:gd name="connsiteX6" fmla="*/ 4834104 w 4857351"/>
                <a:gd name="connsiteY6" fmla="*/ 1781166 h 3219167"/>
                <a:gd name="connsiteX7" fmla="*/ 4857351 w 4857351"/>
                <a:gd name="connsiteY7" fmla="*/ 1778431 h 3219167"/>
                <a:gd name="connsiteX8" fmla="*/ 4839574 w 4857351"/>
                <a:gd name="connsiteY8" fmla="*/ 1768858 h 3219167"/>
                <a:gd name="connsiteX9" fmla="*/ 4568809 w 4857351"/>
                <a:gd name="connsiteY9" fmla="*/ 1636211 h 3219167"/>
                <a:gd name="connsiteX10" fmla="*/ 4321292 w 4857351"/>
                <a:gd name="connsiteY10" fmla="*/ 1451599 h 3219167"/>
                <a:gd name="connsiteX11" fmla="*/ 4314455 w 4857351"/>
                <a:gd name="connsiteY11" fmla="*/ 1437240 h 3219167"/>
                <a:gd name="connsiteX12" fmla="*/ 4666585 w 4857351"/>
                <a:gd name="connsiteY12" fmla="*/ 1437240 h 3219167"/>
                <a:gd name="connsiteX13" fmla="*/ 4652226 w 4857351"/>
                <a:gd name="connsiteY13" fmla="*/ 1426300 h 3219167"/>
                <a:gd name="connsiteX14" fmla="*/ 4464195 w 4857351"/>
                <a:gd name="connsiteY14" fmla="*/ 1334678 h 3219167"/>
                <a:gd name="connsiteX15" fmla="*/ 4191380 w 4857351"/>
                <a:gd name="connsiteY15" fmla="*/ 1112459 h 3219167"/>
                <a:gd name="connsiteX16" fmla="*/ 4183175 w 4857351"/>
                <a:gd name="connsiteY16" fmla="*/ 1097417 h 3219167"/>
                <a:gd name="connsiteX17" fmla="*/ 4199585 w 4857351"/>
                <a:gd name="connsiteY17" fmla="*/ 1094682 h 3219167"/>
                <a:gd name="connsiteX18" fmla="*/ 4447786 w 4857351"/>
                <a:gd name="connsiteY18" fmla="*/ 1094682 h 3219167"/>
                <a:gd name="connsiteX19" fmla="*/ 4466247 w 4857351"/>
                <a:gd name="connsiteY19" fmla="*/ 1093998 h 3219167"/>
                <a:gd name="connsiteX20" fmla="*/ 4358214 w 4857351"/>
                <a:gd name="connsiteY20" fmla="*/ 1037247 h 3219167"/>
                <a:gd name="connsiteX21" fmla="*/ 4143518 w 4857351"/>
                <a:gd name="connsiteY21" fmla="*/ 878617 h 3219167"/>
                <a:gd name="connsiteX22" fmla="*/ 3994460 w 4857351"/>
                <a:gd name="connsiteY22" fmla="*/ 635886 h 3219167"/>
                <a:gd name="connsiteX23" fmla="*/ 3984204 w 4857351"/>
                <a:gd name="connsiteY23" fmla="*/ 619476 h 3219167"/>
                <a:gd name="connsiteX24" fmla="*/ 3973948 w 4857351"/>
                <a:gd name="connsiteY24" fmla="*/ 635886 h 3219167"/>
                <a:gd name="connsiteX25" fmla="*/ 3857710 w 4857351"/>
                <a:gd name="connsiteY25" fmla="*/ 836225 h 3219167"/>
                <a:gd name="connsiteX26" fmla="*/ 3634125 w 4857351"/>
                <a:gd name="connsiteY26" fmla="*/ 1024939 h 3219167"/>
                <a:gd name="connsiteX27" fmla="*/ 3512417 w 4857351"/>
                <a:gd name="connsiteY27" fmla="*/ 1084426 h 3219167"/>
                <a:gd name="connsiteX28" fmla="*/ 3502845 w 4857351"/>
                <a:gd name="connsiteY28" fmla="*/ 1093998 h 3219167"/>
                <a:gd name="connsiteX29" fmla="*/ 3517203 w 4857351"/>
                <a:gd name="connsiteY29" fmla="*/ 1093998 h 3219167"/>
                <a:gd name="connsiteX30" fmla="*/ 3768823 w 4857351"/>
                <a:gd name="connsiteY30" fmla="*/ 1093998 h 3219167"/>
                <a:gd name="connsiteX31" fmla="*/ 3785233 w 4857351"/>
                <a:gd name="connsiteY31" fmla="*/ 1097417 h 3219167"/>
                <a:gd name="connsiteX32" fmla="*/ 3777028 w 4857351"/>
                <a:gd name="connsiteY32" fmla="*/ 1112459 h 3219167"/>
                <a:gd name="connsiteX33" fmla="*/ 3712072 w 4857351"/>
                <a:gd name="connsiteY33" fmla="*/ 1188356 h 3219167"/>
                <a:gd name="connsiteX34" fmla="*/ 3679935 w 4857351"/>
                <a:gd name="connsiteY34" fmla="*/ 1193825 h 3219167"/>
                <a:gd name="connsiteX35" fmla="*/ 3405752 w 4857351"/>
                <a:gd name="connsiteY35" fmla="*/ 1059127 h 3219167"/>
                <a:gd name="connsiteX36" fmla="*/ 3151398 w 4857351"/>
                <a:gd name="connsiteY36" fmla="*/ 869045 h 3219167"/>
                <a:gd name="connsiteX37" fmla="*/ 3144560 w 4857351"/>
                <a:gd name="connsiteY37" fmla="*/ 854002 h 3219167"/>
                <a:gd name="connsiteX38" fmla="*/ 3511733 w 4857351"/>
                <a:gd name="connsiteY38" fmla="*/ 854002 h 3219167"/>
                <a:gd name="connsiteX39" fmla="*/ 3502845 w 4857351"/>
                <a:gd name="connsiteY39" fmla="*/ 845797 h 3219167"/>
                <a:gd name="connsiteX40" fmla="*/ 3337377 w 4857351"/>
                <a:gd name="connsiteY40" fmla="*/ 765115 h 3219167"/>
                <a:gd name="connsiteX41" fmla="*/ 3015332 w 4857351"/>
                <a:gd name="connsiteY41" fmla="*/ 514863 h 3219167"/>
                <a:gd name="connsiteX42" fmla="*/ 3007127 w 4857351"/>
                <a:gd name="connsiteY42" fmla="*/ 499820 h 3219167"/>
                <a:gd name="connsiteX43" fmla="*/ 3023537 w 4857351"/>
                <a:gd name="connsiteY43" fmla="*/ 497085 h 3219167"/>
                <a:gd name="connsiteX44" fmla="*/ 3286096 w 4857351"/>
                <a:gd name="connsiteY44" fmla="*/ 497085 h 3219167"/>
                <a:gd name="connsiteX45" fmla="*/ 3305925 w 4857351"/>
                <a:gd name="connsiteY45" fmla="*/ 493667 h 3219167"/>
                <a:gd name="connsiteX46" fmla="*/ 3137723 w 4857351"/>
                <a:gd name="connsiteY46" fmla="*/ 410933 h 3219167"/>
                <a:gd name="connsiteX47" fmla="*/ 2993452 w 4857351"/>
                <a:gd name="connsiteY47" fmla="*/ 302217 h 3219167"/>
                <a:gd name="connsiteX48" fmla="*/ 2810891 w 4857351"/>
                <a:gd name="connsiteY48" fmla="*/ 17778 h 3219167"/>
                <a:gd name="connsiteX49" fmla="*/ 2799267 w 4857351"/>
                <a:gd name="connsiteY49" fmla="*/ 0 h 3219167"/>
                <a:gd name="connsiteX50" fmla="*/ 2791062 w 4857351"/>
                <a:gd name="connsiteY50" fmla="*/ 17094 h 3219167"/>
                <a:gd name="connsiteX51" fmla="*/ 2659782 w 4857351"/>
                <a:gd name="connsiteY51" fmla="*/ 239996 h 3219167"/>
                <a:gd name="connsiteX52" fmla="*/ 2476538 w 4857351"/>
                <a:gd name="connsiteY52" fmla="*/ 404096 h 3219167"/>
                <a:gd name="connsiteX53" fmla="*/ 2308336 w 4857351"/>
                <a:gd name="connsiteY53" fmla="*/ 486829 h 3219167"/>
                <a:gd name="connsiteX54" fmla="*/ 2296028 w 4857351"/>
                <a:gd name="connsiteY54" fmla="*/ 497769 h 3219167"/>
                <a:gd name="connsiteX55" fmla="*/ 2598245 w 4857351"/>
                <a:gd name="connsiteY55" fmla="*/ 497769 h 3219167"/>
                <a:gd name="connsiteX56" fmla="*/ 2348677 w 4857351"/>
                <a:gd name="connsiteY56" fmla="*/ 722039 h 3219167"/>
                <a:gd name="connsiteX57" fmla="*/ 2105262 w 4857351"/>
                <a:gd name="connsiteY57" fmla="*/ 841695 h 3219167"/>
                <a:gd name="connsiteX58" fmla="*/ 2087485 w 4857351"/>
                <a:gd name="connsiteY58" fmla="*/ 854686 h 3219167"/>
                <a:gd name="connsiteX59" fmla="*/ 2460128 w 4857351"/>
                <a:gd name="connsiteY59" fmla="*/ 854686 h 3219167"/>
                <a:gd name="connsiteX60" fmla="*/ 2455342 w 4857351"/>
                <a:gd name="connsiteY60" fmla="*/ 862891 h 3219167"/>
                <a:gd name="connsiteX61" fmla="*/ 2221499 w 4857351"/>
                <a:gd name="connsiteY61" fmla="*/ 1045452 h 3219167"/>
                <a:gd name="connsiteX62" fmla="*/ 1907659 w 4857351"/>
                <a:gd name="connsiteY62" fmla="*/ 1199979 h 3219167"/>
                <a:gd name="connsiteX63" fmla="*/ 1893300 w 4857351"/>
                <a:gd name="connsiteY63" fmla="*/ 1209552 h 3219167"/>
                <a:gd name="connsiteX64" fmla="*/ 1914496 w 4857351"/>
                <a:gd name="connsiteY64" fmla="*/ 1211603 h 3219167"/>
                <a:gd name="connsiteX65" fmla="*/ 2614655 w 4857351"/>
                <a:gd name="connsiteY65" fmla="*/ 1211603 h 3219167"/>
                <a:gd name="connsiteX66" fmla="*/ 2638586 w 4857351"/>
                <a:gd name="connsiteY66" fmla="*/ 1234167 h 3219167"/>
                <a:gd name="connsiteX67" fmla="*/ 2617390 w 4857351"/>
                <a:gd name="connsiteY67" fmla="*/ 1661510 h 3219167"/>
                <a:gd name="connsiteX68" fmla="*/ 2048511 w 4857351"/>
                <a:gd name="connsiteY68" fmla="*/ 1394848 h 3219167"/>
                <a:gd name="connsiteX69" fmla="*/ 1411941 w 4857351"/>
                <a:gd name="connsiteY69" fmla="*/ 1076221 h 3219167"/>
                <a:gd name="connsiteX70" fmla="*/ 1317762 w 4857351"/>
                <a:gd name="connsiteY70" fmla="*/ 1300400 h 3219167"/>
                <a:gd name="connsiteX71" fmla="*/ 963402 w 4857351"/>
                <a:gd name="connsiteY71" fmla="*/ 1956889 h 3219167"/>
                <a:gd name="connsiteX72" fmla="*/ 309738 w 4857351"/>
                <a:gd name="connsiteY72" fmla="*/ 2844395 h 3219167"/>
                <a:gd name="connsiteX73" fmla="*/ 0 w 4857351"/>
                <a:gd name="connsiteY73" fmla="*/ 3185586 h 3219167"/>
                <a:gd name="connsiteX74" fmla="*/ 3803694 w 4857351"/>
                <a:gd name="connsiteY74" fmla="*/ 1781849 h 3219167"/>
                <a:gd name="connsiteX75" fmla="*/ 3792249 w 4857351"/>
                <a:gd name="connsiteY75" fmla="*/ 2116290 h 3219167"/>
                <a:gd name="connsiteX76" fmla="*/ 2908637 w 4857351"/>
                <a:gd name="connsiteY76" fmla="*/ 1780363 h 3219167"/>
                <a:gd name="connsiteX77" fmla="*/ 2919607 w 4857351"/>
                <a:gd name="connsiteY77" fmla="*/ 1236218 h 3219167"/>
                <a:gd name="connsiteX78" fmla="*/ 2939436 w 4857351"/>
                <a:gd name="connsiteY78" fmla="*/ 1213654 h 3219167"/>
                <a:gd name="connsiteX79" fmla="*/ 3671731 w 4857351"/>
                <a:gd name="connsiteY79" fmla="*/ 1214338 h 3219167"/>
                <a:gd name="connsiteX80" fmla="*/ 3685406 w 4857351"/>
                <a:gd name="connsiteY80" fmla="*/ 1215022 h 3219167"/>
                <a:gd name="connsiteX81" fmla="*/ 3645748 w 4857351"/>
                <a:gd name="connsiteY81" fmla="*/ 1251944 h 3219167"/>
                <a:gd name="connsiteX82" fmla="*/ 3545237 w 4857351"/>
                <a:gd name="connsiteY82" fmla="*/ 1316216 h 3219167"/>
                <a:gd name="connsiteX83" fmla="*/ 3320967 w 4857351"/>
                <a:gd name="connsiteY83" fmla="*/ 1426300 h 3219167"/>
                <a:gd name="connsiteX84" fmla="*/ 3304558 w 4857351"/>
                <a:gd name="connsiteY84" fmla="*/ 1438607 h 3219167"/>
                <a:gd name="connsiteX85" fmla="*/ 3657372 w 4857351"/>
                <a:gd name="connsiteY85" fmla="*/ 1438607 h 3219167"/>
                <a:gd name="connsiteX86" fmla="*/ 3659423 w 4857351"/>
                <a:gd name="connsiteY86" fmla="*/ 1442710 h 3219167"/>
                <a:gd name="connsiteX87" fmla="*/ 3582843 w 4857351"/>
                <a:gd name="connsiteY87" fmla="*/ 1518606 h 3219167"/>
                <a:gd name="connsiteX88" fmla="*/ 3407804 w 4857351"/>
                <a:gd name="connsiteY88" fmla="*/ 1634160 h 3219167"/>
                <a:gd name="connsiteX89" fmla="*/ 3130202 w 4857351"/>
                <a:gd name="connsiteY89" fmla="*/ 1770226 h 3219167"/>
                <a:gd name="connsiteX90" fmla="*/ 3115159 w 4857351"/>
                <a:gd name="connsiteY90" fmla="*/ 1781849 h 3219167"/>
                <a:gd name="connsiteX91" fmla="*/ 3135672 w 4857351"/>
                <a:gd name="connsiteY91" fmla="*/ 1781849 h 3219167"/>
                <a:gd name="connsiteX92" fmla="*/ 3803694 w 4857351"/>
                <a:gd name="connsiteY92" fmla="*/ 1781849 h 3219167"/>
                <a:gd name="connsiteX0" fmla="*/ 0 w 4857351"/>
                <a:gd name="connsiteY0" fmla="*/ 3185586 h 3213571"/>
                <a:gd name="connsiteX1" fmla="*/ 4747180 w 4857351"/>
                <a:gd name="connsiteY1" fmla="*/ 3206513 h 3213571"/>
                <a:gd name="connsiteX2" fmla="*/ 4373257 w 4857351"/>
                <a:gd name="connsiteY2" fmla="*/ 2750721 h 3213571"/>
                <a:gd name="connsiteX3" fmla="*/ 4097022 w 4857351"/>
                <a:gd name="connsiteY3" fmla="*/ 2180475 h 3213571"/>
                <a:gd name="connsiteX4" fmla="*/ 4097022 w 4857351"/>
                <a:gd name="connsiteY4" fmla="*/ 1807148 h 3213571"/>
                <a:gd name="connsiteX5" fmla="*/ 4123689 w 4857351"/>
                <a:gd name="connsiteY5" fmla="*/ 1781166 h 3213571"/>
                <a:gd name="connsiteX6" fmla="*/ 4834104 w 4857351"/>
                <a:gd name="connsiteY6" fmla="*/ 1781166 h 3213571"/>
                <a:gd name="connsiteX7" fmla="*/ 4857351 w 4857351"/>
                <a:gd name="connsiteY7" fmla="*/ 1778431 h 3213571"/>
                <a:gd name="connsiteX8" fmla="*/ 4839574 w 4857351"/>
                <a:gd name="connsiteY8" fmla="*/ 1768858 h 3213571"/>
                <a:gd name="connsiteX9" fmla="*/ 4568809 w 4857351"/>
                <a:gd name="connsiteY9" fmla="*/ 1636211 h 3213571"/>
                <a:gd name="connsiteX10" fmla="*/ 4321292 w 4857351"/>
                <a:gd name="connsiteY10" fmla="*/ 1451599 h 3213571"/>
                <a:gd name="connsiteX11" fmla="*/ 4314455 w 4857351"/>
                <a:gd name="connsiteY11" fmla="*/ 1437240 h 3213571"/>
                <a:gd name="connsiteX12" fmla="*/ 4666585 w 4857351"/>
                <a:gd name="connsiteY12" fmla="*/ 1437240 h 3213571"/>
                <a:gd name="connsiteX13" fmla="*/ 4652226 w 4857351"/>
                <a:gd name="connsiteY13" fmla="*/ 1426300 h 3213571"/>
                <a:gd name="connsiteX14" fmla="*/ 4464195 w 4857351"/>
                <a:gd name="connsiteY14" fmla="*/ 1334678 h 3213571"/>
                <a:gd name="connsiteX15" fmla="*/ 4191380 w 4857351"/>
                <a:gd name="connsiteY15" fmla="*/ 1112459 h 3213571"/>
                <a:gd name="connsiteX16" fmla="*/ 4183175 w 4857351"/>
                <a:gd name="connsiteY16" fmla="*/ 1097417 h 3213571"/>
                <a:gd name="connsiteX17" fmla="*/ 4199585 w 4857351"/>
                <a:gd name="connsiteY17" fmla="*/ 1094682 h 3213571"/>
                <a:gd name="connsiteX18" fmla="*/ 4447786 w 4857351"/>
                <a:gd name="connsiteY18" fmla="*/ 1094682 h 3213571"/>
                <a:gd name="connsiteX19" fmla="*/ 4466247 w 4857351"/>
                <a:gd name="connsiteY19" fmla="*/ 1093998 h 3213571"/>
                <a:gd name="connsiteX20" fmla="*/ 4358214 w 4857351"/>
                <a:gd name="connsiteY20" fmla="*/ 1037247 h 3213571"/>
                <a:gd name="connsiteX21" fmla="*/ 4143518 w 4857351"/>
                <a:gd name="connsiteY21" fmla="*/ 878617 h 3213571"/>
                <a:gd name="connsiteX22" fmla="*/ 3994460 w 4857351"/>
                <a:gd name="connsiteY22" fmla="*/ 635886 h 3213571"/>
                <a:gd name="connsiteX23" fmla="*/ 3984204 w 4857351"/>
                <a:gd name="connsiteY23" fmla="*/ 619476 h 3213571"/>
                <a:gd name="connsiteX24" fmla="*/ 3973948 w 4857351"/>
                <a:gd name="connsiteY24" fmla="*/ 635886 h 3213571"/>
                <a:gd name="connsiteX25" fmla="*/ 3857710 w 4857351"/>
                <a:gd name="connsiteY25" fmla="*/ 836225 h 3213571"/>
                <a:gd name="connsiteX26" fmla="*/ 3634125 w 4857351"/>
                <a:gd name="connsiteY26" fmla="*/ 1024939 h 3213571"/>
                <a:gd name="connsiteX27" fmla="*/ 3512417 w 4857351"/>
                <a:gd name="connsiteY27" fmla="*/ 1084426 h 3213571"/>
                <a:gd name="connsiteX28" fmla="*/ 3502845 w 4857351"/>
                <a:gd name="connsiteY28" fmla="*/ 1093998 h 3213571"/>
                <a:gd name="connsiteX29" fmla="*/ 3517203 w 4857351"/>
                <a:gd name="connsiteY29" fmla="*/ 1093998 h 3213571"/>
                <a:gd name="connsiteX30" fmla="*/ 3768823 w 4857351"/>
                <a:gd name="connsiteY30" fmla="*/ 1093998 h 3213571"/>
                <a:gd name="connsiteX31" fmla="*/ 3785233 w 4857351"/>
                <a:gd name="connsiteY31" fmla="*/ 1097417 h 3213571"/>
                <a:gd name="connsiteX32" fmla="*/ 3777028 w 4857351"/>
                <a:gd name="connsiteY32" fmla="*/ 1112459 h 3213571"/>
                <a:gd name="connsiteX33" fmla="*/ 3712072 w 4857351"/>
                <a:gd name="connsiteY33" fmla="*/ 1188356 h 3213571"/>
                <a:gd name="connsiteX34" fmla="*/ 3679935 w 4857351"/>
                <a:gd name="connsiteY34" fmla="*/ 1193825 h 3213571"/>
                <a:gd name="connsiteX35" fmla="*/ 3405752 w 4857351"/>
                <a:gd name="connsiteY35" fmla="*/ 1059127 h 3213571"/>
                <a:gd name="connsiteX36" fmla="*/ 3151398 w 4857351"/>
                <a:gd name="connsiteY36" fmla="*/ 869045 h 3213571"/>
                <a:gd name="connsiteX37" fmla="*/ 3144560 w 4857351"/>
                <a:gd name="connsiteY37" fmla="*/ 854002 h 3213571"/>
                <a:gd name="connsiteX38" fmla="*/ 3511733 w 4857351"/>
                <a:gd name="connsiteY38" fmla="*/ 854002 h 3213571"/>
                <a:gd name="connsiteX39" fmla="*/ 3502845 w 4857351"/>
                <a:gd name="connsiteY39" fmla="*/ 845797 h 3213571"/>
                <a:gd name="connsiteX40" fmla="*/ 3337377 w 4857351"/>
                <a:gd name="connsiteY40" fmla="*/ 765115 h 3213571"/>
                <a:gd name="connsiteX41" fmla="*/ 3015332 w 4857351"/>
                <a:gd name="connsiteY41" fmla="*/ 514863 h 3213571"/>
                <a:gd name="connsiteX42" fmla="*/ 3007127 w 4857351"/>
                <a:gd name="connsiteY42" fmla="*/ 499820 h 3213571"/>
                <a:gd name="connsiteX43" fmla="*/ 3023537 w 4857351"/>
                <a:gd name="connsiteY43" fmla="*/ 497085 h 3213571"/>
                <a:gd name="connsiteX44" fmla="*/ 3286096 w 4857351"/>
                <a:gd name="connsiteY44" fmla="*/ 497085 h 3213571"/>
                <a:gd name="connsiteX45" fmla="*/ 3305925 w 4857351"/>
                <a:gd name="connsiteY45" fmla="*/ 493667 h 3213571"/>
                <a:gd name="connsiteX46" fmla="*/ 3137723 w 4857351"/>
                <a:gd name="connsiteY46" fmla="*/ 410933 h 3213571"/>
                <a:gd name="connsiteX47" fmla="*/ 2993452 w 4857351"/>
                <a:gd name="connsiteY47" fmla="*/ 302217 h 3213571"/>
                <a:gd name="connsiteX48" fmla="*/ 2810891 w 4857351"/>
                <a:gd name="connsiteY48" fmla="*/ 17778 h 3213571"/>
                <a:gd name="connsiteX49" fmla="*/ 2799267 w 4857351"/>
                <a:gd name="connsiteY49" fmla="*/ 0 h 3213571"/>
                <a:gd name="connsiteX50" fmla="*/ 2791062 w 4857351"/>
                <a:gd name="connsiteY50" fmla="*/ 17094 h 3213571"/>
                <a:gd name="connsiteX51" fmla="*/ 2659782 w 4857351"/>
                <a:gd name="connsiteY51" fmla="*/ 239996 h 3213571"/>
                <a:gd name="connsiteX52" fmla="*/ 2476538 w 4857351"/>
                <a:gd name="connsiteY52" fmla="*/ 404096 h 3213571"/>
                <a:gd name="connsiteX53" fmla="*/ 2308336 w 4857351"/>
                <a:gd name="connsiteY53" fmla="*/ 486829 h 3213571"/>
                <a:gd name="connsiteX54" fmla="*/ 2296028 w 4857351"/>
                <a:gd name="connsiteY54" fmla="*/ 497769 h 3213571"/>
                <a:gd name="connsiteX55" fmla="*/ 2598245 w 4857351"/>
                <a:gd name="connsiteY55" fmla="*/ 497769 h 3213571"/>
                <a:gd name="connsiteX56" fmla="*/ 2348677 w 4857351"/>
                <a:gd name="connsiteY56" fmla="*/ 722039 h 3213571"/>
                <a:gd name="connsiteX57" fmla="*/ 2105262 w 4857351"/>
                <a:gd name="connsiteY57" fmla="*/ 841695 h 3213571"/>
                <a:gd name="connsiteX58" fmla="*/ 2087485 w 4857351"/>
                <a:gd name="connsiteY58" fmla="*/ 854686 h 3213571"/>
                <a:gd name="connsiteX59" fmla="*/ 2460128 w 4857351"/>
                <a:gd name="connsiteY59" fmla="*/ 854686 h 3213571"/>
                <a:gd name="connsiteX60" fmla="*/ 2455342 w 4857351"/>
                <a:gd name="connsiteY60" fmla="*/ 862891 h 3213571"/>
                <a:gd name="connsiteX61" fmla="*/ 2221499 w 4857351"/>
                <a:gd name="connsiteY61" fmla="*/ 1045452 h 3213571"/>
                <a:gd name="connsiteX62" fmla="*/ 1907659 w 4857351"/>
                <a:gd name="connsiteY62" fmla="*/ 1199979 h 3213571"/>
                <a:gd name="connsiteX63" fmla="*/ 1893300 w 4857351"/>
                <a:gd name="connsiteY63" fmla="*/ 1209552 h 3213571"/>
                <a:gd name="connsiteX64" fmla="*/ 1914496 w 4857351"/>
                <a:gd name="connsiteY64" fmla="*/ 1211603 h 3213571"/>
                <a:gd name="connsiteX65" fmla="*/ 2614655 w 4857351"/>
                <a:gd name="connsiteY65" fmla="*/ 1211603 h 3213571"/>
                <a:gd name="connsiteX66" fmla="*/ 2638586 w 4857351"/>
                <a:gd name="connsiteY66" fmla="*/ 1234167 h 3213571"/>
                <a:gd name="connsiteX67" fmla="*/ 2617390 w 4857351"/>
                <a:gd name="connsiteY67" fmla="*/ 1661510 h 3213571"/>
                <a:gd name="connsiteX68" fmla="*/ 2048511 w 4857351"/>
                <a:gd name="connsiteY68" fmla="*/ 1394848 h 3213571"/>
                <a:gd name="connsiteX69" fmla="*/ 1411941 w 4857351"/>
                <a:gd name="connsiteY69" fmla="*/ 1076221 h 3213571"/>
                <a:gd name="connsiteX70" fmla="*/ 1317762 w 4857351"/>
                <a:gd name="connsiteY70" fmla="*/ 1300400 h 3213571"/>
                <a:gd name="connsiteX71" fmla="*/ 963402 w 4857351"/>
                <a:gd name="connsiteY71" fmla="*/ 1956889 h 3213571"/>
                <a:gd name="connsiteX72" fmla="*/ 309738 w 4857351"/>
                <a:gd name="connsiteY72" fmla="*/ 2844395 h 3213571"/>
                <a:gd name="connsiteX73" fmla="*/ 0 w 4857351"/>
                <a:gd name="connsiteY73" fmla="*/ 3185586 h 3213571"/>
                <a:gd name="connsiteX74" fmla="*/ 3803694 w 4857351"/>
                <a:gd name="connsiteY74" fmla="*/ 1781849 h 3213571"/>
                <a:gd name="connsiteX75" fmla="*/ 3792249 w 4857351"/>
                <a:gd name="connsiteY75" fmla="*/ 2116290 h 3213571"/>
                <a:gd name="connsiteX76" fmla="*/ 2908637 w 4857351"/>
                <a:gd name="connsiteY76" fmla="*/ 1780363 h 3213571"/>
                <a:gd name="connsiteX77" fmla="*/ 2919607 w 4857351"/>
                <a:gd name="connsiteY77" fmla="*/ 1236218 h 3213571"/>
                <a:gd name="connsiteX78" fmla="*/ 2939436 w 4857351"/>
                <a:gd name="connsiteY78" fmla="*/ 1213654 h 3213571"/>
                <a:gd name="connsiteX79" fmla="*/ 3671731 w 4857351"/>
                <a:gd name="connsiteY79" fmla="*/ 1214338 h 3213571"/>
                <a:gd name="connsiteX80" fmla="*/ 3685406 w 4857351"/>
                <a:gd name="connsiteY80" fmla="*/ 1215022 h 3213571"/>
                <a:gd name="connsiteX81" fmla="*/ 3645748 w 4857351"/>
                <a:gd name="connsiteY81" fmla="*/ 1251944 h 3213571"/>
                <a:gd name="connsiteX82" fmla="*/ 3545237 w 4857351"/>
                <a:gd name="connsiteY82" fmla="*/ 1316216 h 3213571"/>
                <a:gd name="connsiteX83" fmla="*/ 3320967 w 4857351"/>
                <a:gd name="connsiteY83" fmla="*/ 1426300 h 3213571"/>
                <a:gd name="connsiteX84" fmla="*/ 3304558 w 4857351"/>
                <a:gd name="connsiteY84" fmla="*/ 1438607 h 3213571"/>
                <a:gd name="connsiteX85" fmla="*/ 3657372 w 4857351"/>
                <a:gd name="connsiteY85" fmla="*/ 1438607 h 3213571"/>
                <a:gd name="connsiteX86" fmla="*/ 3659423 w 4857351"/>
                <a:gd name="connsiteY86" fmla="*/ 1442710 h 3213571"/>
                <a:gd name="connsiteX87" fmla="*/ 3582843 w 4857351"/>
                <a:gd name="connsiteY87" fmla="*/ 1518606 h 3213571"/>
                <a:gd name="connsiteX88" fmla="*/ 3407804 w 4857351"/>
                <a:gd name="connsiteY88" fmla="*/ 1634160 h 3213571"/>
                <a:gd name="connsiteX89" fmla="*/ 3130202 w 4857351"/>
                <a:gd name="connsiteY89" fmla="*/ 1770226 h 3213571"/>
                <a:gd name="connsiteX90" fmla="*/ 3115159 w 4857351"/>
                <a:gd name="connsiteY90" fmla="*/ 1781849 h 3213571"/>
                <a:gd name="connsiteX91" fmla="*/ 3135672 w 4857351"/>
                <a:gd name="connsiteY91" fmla="*/ 1781849 h 3213571"/>
                <a:gd name="connsiteX92" fmla="*/ 3803694 w 4857351"/>
                <a:gd name="connsiteY92" fmla="*/ 1781849 h 3213571"/>
                <a:gd name="connsiteX0" fmla="*/ 0 w 4852952"/>
                <a:gd name="connsiteY0" fmla="*/ 3198786 h 3220473"/>
                <a:gd name="connsiteX1" fmla="*/ 4742781 w 4852952"/>
                <a:gd name="connsiteY1" fmla="*/ 3206513 h 3220473"/>
                <a:gd name="connsiteX2" fmla="*/ 4368858 w 4852952"/>
                <a:gd name="connsiteY2" fmla="*/ 2750721 h 3220473"/>
                <a:gd name="connsiteX3" fmla="*/ 4092623 w 4852952"/>
                <a:gd name="connsiteY3" fmla="*/ 2180475 h 3220473"/>
                <a:gd name="connsiteX4" fmla="*/ 4092623 w 4852952"/>
                <a:gd name="connsiteY4" fmla="*/ 1807148 h 3220473"/>
                <a:gd name="connsiteX5" fmla="*/ 4119290 w 4852952"/>
                <a:gd name="connsiteY5" fmla="*/ 1781166 h 3220473"/>
                <a:gd name="connsiteX6" fmla="*/ 4829705 w 4852952"/>
                <a:gd name="connsiteY6" fmla="*/ 1781166 h 3220473"/>
                <a:gd name="connsiteX7" fmla="*/ 4852952 w 4852952"/>
                <a:gd name="connsiteY7" fmla="*/ 1778431 h 3220473"/>
                <a:gd name="connsiteX8" fmla="*/ 4835175 w 4852952"/>
                <a:gd name="connsiteY8" fmla="*/ 1768858 h 3220473"/>
                <a:gd name="connsiteX9" fmla="*/ 4564410 w 4852952"/>
                <a:gd name="connsiteY9" fmla="*/ 1636211 h 3220473"/>
                <a:gd name="connsiteX10" fmla="*/ 4316893 w 4852952"/>
                <a:gd name="connsiteY10" fmla="*/ 1451599 h 3220473"/>
                <a:gd name="connsiteX11" fmla="*/ 4310056 w 4852952"/>
                <a:gd name="connsiteY11" fmla="*/ 1437240 h 3220473"/>
                <a:gd name="connsiteX12" fmla="*/ 4662186 w 4852952"/>
                <a:gd name="connsiteY12" fmla="*/ 1437240 h 3220473"/>
                <a:gd name="connsiteX13" fmla="*/ 4647827 w 4852952"/>
                <a:gd name="connsiteY13" fmla="*/ 1426300 h 3220473"/>
                <a:gd name="connsiteX14" fmla="*/ 4459796 w 4852952"/>
                <a:gd name="connsiteY14" fmla="*/ 1334678 h 3220473"/>
                <a:gd name="connsiteX15" fmla="*/ 4186981 w 4852952"/>
                <a:gd name="connsiteY15" fmla="*/ 1112459 h 3220473"/>
                <a:gd name="connsiteX16" fmla="*/ 4178776 w 4852952"/>
                <a:gd name="connsiteY16" fmla="*/ 1097417 h 3220473"/>
                <a:gd name="connsiteX17" fmla="*/ 4195186 w 4852952"/>
                <a:gd name="connsiteY17" fmla="*/ 1094682 h 3220473"/>
                <a:gd name="connsiteX18" fmla="*/ 4443387 w 4852952"/>
                <a:gd name="connsiteY18" fmla="*/ 1094682 h 3220473"/>
                <a:gd name="connsiteX19" fmla="*/ 4461848 w 4852952"/>
                <a:gd name="connsiteY19" fmla="*/ 1093998 h 3220473"/>
                <a:gd name="connsiteX20" fmla="*/ 4353815 w 4852952"/>
                <a:gd name="connsiteY20" fmla="*/ 1037247 h 3220473"/>
                <a:gd name="connsiteX21" fmla="*/ 4139119 w 4852952"/>
                <a:gd name="connsiteY21" fmla="*/ 878617 h 3220473"/>
                <a:gd name="connsiteX22" fmla="*/ 3990061 w 4852952"/>
                <a:gd name="connsiteY22" fmla="*/ 635886 h 3220473"/>
                <a:gd name="connsiteX23" fmla="*/ 3979805 w 4852952"/>
                <a:gd name="connsiteY23" fmla="*/ 619476 h 3220473"/>
                <a:gd name="connsiteX24" fmla="*/ 3969549 w 4852952"/>
                <a:gd name="connsiteY24" fmla="*/ 635886 h 3220473"/>
                <a:gd name="connsiteX25" fmla="*/ 3853311 w 4852952"/>
                <a:gd name="connsiteY25" fmla="*/ 836225 h 3220473"/>
                <a:gd name="connsiteX26" fmla="*/ 3629726 w 4852952"/>
                <a:gd name="connsiteY26" fmla="*/ 1024939 h 3220473"/>
                <a:gd name="connsiteX27" fmla="*/ 3508018 w 4852952"/>
                <a:gd name="connsiteY27" fmla="*/ 1084426 h 3220473"/>
                <a:gd name="connsiteX28" fmla="*/ 3498446 w 4852952"/>
                <a:gd name="connsiteY28" fmla="*/ 1093998 h 3220473"/>
                <a:gd name="connsiteX29" fmla="*/ 3512804 w 4852952"/>
                <a:gd name="connsiteY29" fmla="*/ 1093998 h 3220473"/>
                <a:gd name="connsiteX30" fmla="*/ 3764424 w 4852952"/>
                <a:gd name="connsiteY30" fmla="*/ 1093998 h 3220473"/>
                <a:gd name="connsiteX31" fmla="*/ 3780834 w 4852952"/>
                <a:gd name="connsiteY31" fmla="*/ 1097417 h 3220473"/>
                <a:gd name="connsiteX32" fmla="*/ 3772629 w 4852952"/>
                <a:gd name="connsiteY32" fmla="*/ 1112459 h 3220473"/>
                <a:gd name="connsiteX33" fmla="*/ 3707673 w 4852952"/>
                <a:gd name="connsiteY33" fmla="*/ 1188356 h 3220473"/>
                <a:gd name="connsiteX34" fmla="*/ 3675536 w 4852952"/>
                <a:gd name="connsiteY34" fmla="*/ 1193825 h 3220473"/>
                <a:gd name="connsiteX35" fmla="*/ 3401353 w 4852952"/>
                <a:gd name="connsiteY35" fmla="*/ 1059127 h 3220473"/>
                <a:gd name="connsiteX36" fmla="*/ 3146999 w 4852952"/>
                <a:gd name="connsiteY36" fmla="*/ 869045 h 3220473"/>
                <a:gd name="connsiteX37" fmla="*/ 3140161 w 4852952"/>
                <a:gd name="connsiteY37" fmla="*/ 854002 h 3220473"/>
                <a:gd name="connsiteX38" fmla="*/ 3507334 w 4852952"/>
                <a:gd name="connsiteY38" fmla="*/ 854002 h 3220473"/>
                <a:gd name="connsiteX39" fmla="*/ 3498446 w 4852952"/>
                <a:gd name="connsiteY39" fmla="*/ 845797 h 3220473"/>
                <a:gd name="connsiteX40" fmla="*/ 3332978 w 4852952"/>
                <a:gd name="connsiteY40" fmla="*/ 765115 h 3220473"/>
                <a:gd name="connsiteX41" fmla="*/ 3010933 w 4852952"/>
                <a:gd name="connsiteY41" fmla="*/ 514863 h 3220473"/>
                <a:gd name="connsiteX42" fmla="*/ 3002728 w 4852952"/>
                <a:gd name="connsiteY42" fmla="*/ 499820 h 3220473"/>
                <a:gd name="connsiteX43" fmla="*/ 3019138 w 4852952"/>
                <a:gd name="connsiteY43" fmla="*/ 497085 h 3220473"/>
                <a:gd name="connsiteX44" fmla="*/ 3281697 w 4852952"/>
                <a:gd name="connsiteY44" fmla="*/ 497085 h 3220473"/>
                <a:gd name="connsiteX45" fmla="*/ 3301526 w 4852952"/>
                <a:gd name="connsiteY45" fmla="*/ 493667 h 3220473"/>
                <a:gd name="connsiteX46" fmla="*/ 3133324 w 4852952"/>
                <a:gd name="connsiteY46" fmla="*/ 410933 h 3220473"/>
                <a:gd name="connsiteX47" fmla="*/ 2989053 w 4852952"/>
                <a:gd name="connsiteY47" fmla="*/ 302217 h 3220473"/>
                <a:gd name="connsiteX48" fmla="*/ 2806492 w 4852952"/>
                <a:gd name="connsiteY48" fmla="*/ 17778 h 3220473"/>
                <a:gd name="connsiteX49" fmla="*/ 2794868 w 4852952"/>
                <a:gd name="connsiteY49" fmla="*/ 0 h 3220473"/>
                <a:gd name="connsiteX50" fmla="*/ 2786663 w 4852952"/>
                <a:gd name="connsiteY50" fmla="*/ 17094 h 3220473"/>
                <a:gd name="connsiteX51" fmla="*/ 2655383 w 4852952"/>
                <a:gd name="connsiteY51" fmla="*/ 239996 h 3220473"/>
                <a:gd name="connsiteX52" fmla="*/ 2472139 w 4852952"/>
                <a:gd name="connsiteY52" fmla="*/ 404096 h 3220473"/>
                <a:gd name="connsiteX53" fmla="*/ 2303937 w 4852952"/>
                <a:gd name="connsiteY53" fmla="*/ 486829 h 3220473"/>
                <a:gd name="connsiteX54" fmla="*/ 2291629 w 4852952"/>
                <a:gd name="connsiteY54" fmla="*/ 497769 h 3220473"/>
                <a:gd name="connsiteX55" fmla="*/ 2593846 w 4852952"/>
                <a:gd name="connsiteY55" fmla="*/ 497769 h 3220473"/>
                <a:gd name="connsiteX56" fmla="*/ 2344278 w 4852952"/>
                <a:gd name="connsiteY56" fmla="*/ 722039 h 3220473"/>
                <a:gd name="connsiteX57" fmla="*/ 2100863 w 4852952"/>
                <a:gd name="connsiteY57" fmla="*/ 841695 h 3220473"/>
                <a:gd name="connsiteX58" fmla="*/ 2083086 w 4852952"/>
                <a:gd name="connsiteY58" fmla="*/ 854686 h 3220473"/>
                <a:gd name="connsiteX59" fmla="*/ 2455729 w 4852952"/>
                <a:gd name="connsiteY59" fmla="*/ 854686 h 3220473"/>
                <a:gd name="connsiteX60" fmla="*/ 2450943 w 4852952"/>
                <a:gd name="connsiteY60" fmla="*/ 862891 h 3220473"/>
                <a:gd name="connsiteX61" fmla="*/ 2217100 w 4852952"/>
                <a:gd name="connsiteY61" fmla="*/ 1045452 h 3220473"/>
                <a:gd name="connsiteX62" fmla="*/ 1903260 w 4852952"/>
                <a:gd name="connsiteY62" fmla="*/ 1199979 h 3220473"/>
                <a:gd name="connsiteX63" fmla="*/ 1888901 w 4852952"/>
                <a:gd name="connsiteY63" fmla="*/ 1209552 h 3220473"/>
                <a:gd name="connsiteX64" fmla="*/ 1910097 w 4852952"/>
                <a:gd name="connsiteY64" fmla="*/ 1211603 h 3220473"/>
                <a:gd name="connsiteX65" fmla="*/ 2610256 w 4852952"/>
                <a:gd name="connsiteY65" fmla="*/ 1211603 h 3220473"/>
                <a:gd name="connsiteX66" fmla="*/ 2634187 w 4852952"/>
                <a:gd name="connsiteY66" fmla="*/ 1234167 h 3220473"/>
                <a:gd name="connsiteX67" fmla="*/ 2612991 w 4852952"/>
                <a:gd name="connsiteY67" fmla="*/ 1661510 h 3220473"/>
                <a:gd name="connsiteX68" fmla="*/ 2044112 w 4852952"/>
                <a:gd name="connsiteY68" fmla="*/ 1394848 h 3220473"/>
                <a:gd name="connsiteX69" fmla="*/ 1407542 w 4852952"/>
                <a:gd name="connsiteY69" fmla="*/ 1076221 h 3220473"/>
                <a:gd name="connsiteX70" fmla="*/ 1313363 w 4852952"/>
                <a:gd name="connsiteY70" fmla="*/ 1300400 h 3220473"/>
                <a:gd name="connsiteX71" fmla="*/ 959003 w 4852952"/>
                <a:gd name="connsiteY71" fmla="*/ 1956889 h 3220473"/>
                <a:gd name="connsiteX72" fmla="*/ 305339 w 4852952"/>
                <a:gd name="connsiteY72" fmla="*/ 2844395 h 3220473"/>
                <a:gd name="connsiteX73" fmla="*/ 0 w 4852952"/>
                <a:gd name="connsiteY73" fmla="*/ 3198786 h 3220473"/>
                <a:gd name="connsiteX74" fmla="*/ 3799295 w 4852952"/>
                <a:gd name="connsiteY74" fmla="*/ 1781849 h 3220473"/>
                <a:gd name="connsiteX75" fmla="*/ 3787850 w 4852952"/>
                <a:gd name="connsiteY75" fmla="*/ 2116290 h 3220473"/>
                <a:gd name="connsiteX76" fmla="*/ 2904238 w 4852952"/>
                <a:gd name="connsiteY76" fmla="*/ 1780363 h 3220473"/>
                <a:gd name="connsiteX77" fmla="*/ 2915208 w 4852952"/>
                <a:gd name="connsiteY77" fmla="*/ 1236218 h 3220473"/>
                <a:gd name="connsiteX78" fmla="*/ 2935037 w 4852952"/>
                <a:gd name="connsiteY78" fmla="*/ 1213654 h 3220473"/>
                <a:gd name="connsiteX79" fmla="*/ 3667332 w 4852952"/>
                <a:gd name="connsiteY79" fmla="*/ 1214338 h 3220473"/>
                <a:gd name="connsiteX80" fmla="*/ 3681007 w 4852952"/>
                <a:gd name="connsiteY80" fmla="*/ 1215022 h 3220473"/>
                <a:gd name="connsiteX81" fmla="*/ 3641349 w 4852952"/>
                <a:gd name="connsiteY81" fmla="*/ 1251944 h 3220473"/>
                <a:gd name="connsiteX82" fmla="*/ 3540838 w 4852952"/>
                <a:gd name="connsiteY82" fmla="*/ 1316216 h 3220473"/>
                <a:gd name="connsiteX83" fmla="*/ 3316568 w 4852952"/>
                <a:gd name="connsiteY83" fmla="*/ 1426300 h 3220473"/>
                <a:gd name="connsiteX84" fmla="*/ 3300159 w 4852952"/>
                <a:gd name="connsiteY84" fmla="*/ 1438607 h 3220473"/>
                <a:gd name="connsiteX85" fmla="*/ 3652973 w 4852952"/>
                <a:gd name="connsiteY85" fmla="*/ 1438607 h 3220473"/>
                <a:gd name="connsiteX86" fmla="*/ 3655024 w 4852952"/>
                <a:gd name="connsiteY86" fmla="*/ 1442710 h 3220473"/>
                <a:gd name="connsiteX87" fmla="*/ 3578444 w 4852952"/>
                <a:gd name="connsiteY87" fmla="*/ 1518606 h 3220473"/>
                <a:gd name="connsiteX88" fmla="*/ 3403405 w 4852952"/>
                <a:gd name="connsiteY88" fmla="*/ 1634160 h 3220473"/>
                <a:gd name="connsiteX89" fmla="*/ 3125803 w 4852952"/>
                <a:gd name="connsiteY89" fmla="*/ 1770226 h 3220473"/>
                <a:gd name="connsiteX90" fmla="*/ 3110760 w 4852952"/>
                <a:gd name="connsiteY90" fmla="*/ 1781849 h 3220473"/>
                <a:gd name="connsiteX91" fmla="*/ 3131273 w 4852952"/>
                <a:gd name="connsiteY91" fmla="*/ 1781849 h 3220473"/>
                <a:gd name="connsiteX92" fmla="*/ 3799295 w 4852952"/>
                <a:gd name="connsiteY92" fmla="*/ 1781849 h 3220473"/>
                <a:gd name="connsiteX0" fmla="*/ 0 w 4852952"/>
                <a:gd name="connsiteY0" fmla="*/ 3198786 h 3220473"/>
                <a:gd name="connsiteX1" fmla="*/ 4742781 w 4852952"/>
                <a:gd name="connsiteY1" fmla="*/ 3206513 h 3220473"/>
                <a:gd name="connsiteX2" fmla="*/ 4368858 w 4852952"/>
                <a:gd name="connsiteY2" fmla="*/ 2750721 h 3220473"/>
                <a:gd name="connsiteX3" fmla="*/ 4092623 w 4852952"/>
                <a:gd name="connsiteY3" fmla="*/ 2180475 h 3220473"/>
                <a:gd name="connsiteX4" fmla="*/ 4092623 w 4852952"/>
                <a:gd name="connsiteY4" fmla="*/ 1807148 h 3220473"/>
                <a:gd name="connsiteX5" fmla="*/ 4119290 w 4852952"/>
                <a:gd name="connsiteY5" fmla="*/ 1781166 h 3220473"/>
                <a:gd name="connsiteX6" fmla="*/ 4829705 w 4852952"/>
                <a:gd name="connsiteY6" fmla="*/ 1781166 h 3220473"/>
                <a:gd name="connsiteX7" fmla="*/ 4852952 w 4852952"/>
                <a:gd name="connsiteY7" fmla="*/ 1778431 h 3220473"/>
                <a:gd name="connsiteX8" fmla="*/ 4835175 w 4852952"/>
                <a:gd name="connsiteY8" fmla="*/ 1768858 h 3220473"/>
                <a:gd name="connsiteX9" fmla="*/ 4564410 w 4852952"/>
                <a:gd name="connsiteY9" fmla="*/ 1636211 h 3220473"/>
                <a:gd name="connsiteX10" fmla="*/ 4316893 w 4852952"/>
                <a:gd name="connsiteY10" fmla="*/ 1451599 h 3220473"/>
                <a:gd name="connsiteX11" fmla="*/ 4310056 w 4852952"/>
                <a:gd name="connsiteY11" fmla="*/ 1437240 h 3220473"/>
                <a:gd name="connsiteX12" fmla="*/ 4662186 w 4852952"/>
                <a:gd name="connsiteY12" fmla="*/ 1437240 h 3220473"/>
                <a:gd name="connsiteX13" fmla="*/ 4647827 w 4852952"/>
                <a:gd name="connsiteY13" fmla="*/ 1426300 h 3220473"/>
                <a:gd name="connsiteX14" fmla="*/ 4459796 w 4852952"/>
                <a:gd name="connsiteY14" fmla="*/ 1334678 h 3220473"/>
                <a:gd name="connsiteX15" fmla="*/ 4186981 w 4852952"/>
                <a:gd name="connsiteY15" fmla="*/ 1112459 h 3220473"/>
                <a:gd name="connsiteX16" fmla="*/ 4178776 w 4852952"/>
                <a:gd name="connsiteY16" fmla="*/ 1097417 h 3220473"/>
                <a:gd name="connsiteX17" fmla="*/ 4195186 w 4852952"/>
                <a:gd name="connsiteY17" fmla="*/ 1094682 h 3220473"/>
                <a:gd name="connsiteX18" fmla="*/ 4443387 w 4852952"/>
                <a:gd name="connsiteY18" fmla="*/ 1094682 h 3220473"/>
                <a:gd name="connsiteX19" fmla="*/ 4461848 w 4852952"/>
                <a:gd name="connsiteY19" fmla="*/ 1093998 h 3220473"/>
                <a:gd name="connsiteX20" fmla="*/ 4353815 w 4852952"/>
                <a:gd name="connsiteY20" fmla="*/ 1037247 h 3220473"/>
                <a:gd name="connsiteX21" fmla="*/ 4139119 w 4852952"/>
                <a:gd name="connsiteY21" fmla="*/ 878617 h 3220473"/>
                <a:gd name="connsiteX22" fmla="*/ 3990061 w 4852952"/>
                <a:gd name="connsiteY22" fmla="*/ 635886 h 3220473"/>
                <a:gd name="connsiteX23" fmla="*/ 3979805 w 4852952"/>
                <a:gd name="connsiteY23" fmla="*/ 619476 h 3220473"/>
                <a:gd name="connsiteX24" fmla="*/ 3969549 w 4852952"/>
                <a:gd name="connsiteY24" fmla="*/ 635886 h 3220473"/>
                <a:gd name="connsiteX25" fmla="*/ 3853311 w 4852952"/>
                <a:gd name="connsiteY25" fmla="*/ 836225 h 3220473"/>
                <a:gd name="connsiteX26" fmla="*/ 3629726 w 4852952"/>
                <a:gd name="connsiteY26" fmla="*/ 1024939 h 3220473"/>
                <a:gd name="connsiteX27" fmla="*/ 3508018 w 4852952"/>
                <a:gd name="connsiteY27" fmla="*/ 1084426 h 3220473"/>
                <a:gd name="connsiteX28" fmla="*/ 3498446 w 4852952"/>
                <a:gd name="connsiteY28" fmla="*/ 1093998 h 3220473"/>
                <a:gd name="connsiteX29" fmla="*/ 3512804 w 4852952"/>
                <a:gd name="connsiteY29" fmla="*/ 1093998 h 3220473"/>
                <a:gd name="connsiteX30" fmla="*/ 3764424 w 4852952"/>
                <a:gd name="connsiteY30" fmla="*/ 1093998 h 3220473"/>
                <a:gd name="connsiteX31" fmla="*/ 3780834 w 4852952"/>
                <a:gd name="connsiteY31" fmla="*/ 1097417 h 3220473"/>
                <a:gd name="connsiteX32" fmla="*/ 3772629 w 4852952"/>
                <a:gd name="connsiteY32" fmla="*/ 1112459 h 3220473"/>
                <a:gd name="connsiteX33" fmla="*/ 3707673 w 4852952"/>
                <a:gd name="connsiteY33" fmla="*/ 1188356 h 3220473"/>
                <a:gd name="connsiteX34" fmla="*/ 3675536 w 4852952"/>
                <a:gd name="connsiteY34" fmla="*/ 1193825 h 3220473"/>
                <a:gd name="connsiteX35" fmla="*/ 3401353 w 4852952"/>
                <a:gd name="connsiteY35" fmla="*/ 1059127 h 3220473"/>
                <a:gd name="connsiteX36" fmla="*/ 3146999 w 4852952"/>
                <a:gd name="connsiteY36" fmla="*/ 869045 h 3220473"/>
                <a:gd name="connsiteX37" fmla="*/ 3140161 w 4852952"/>
                <a:gd name="connsiteY37" fmla="*/ 854002 h 3220473"/>
                <a:gd name="connsiteX38" fmla="*/ 3507334 w 4852952"/>
                <a:gd name="connsiteY38" fmla="*/ 854002 h 3220473"/>
                <a:gd name="connsiteX39" fmla="*/ 3498446 w 4852952"/>
                <a:gd name="connsiteY39" fmla="*/ 845797 h 3220473"/>
                <a:gd name="connsiteX40" fmla="*/ 3332978 w 4852952"/>
                <a:gd name="connsiteY40" fmla="*/ 765115 h 3220473"/>
                <a:gd name="connsiteX41" fmla="*/ 3010933 w 4852952"/>
                <a:gd name="connsiteY41" fmla="*/ 514863 h 3220473"/>
                <a:gd name="connsiteX42" fmla="*/ 3002728 w 4852952"/>
                <a:gd name="connsiteY42" fmla="*/ 499820 h 3220473"/>
                <a:gd name="connsiteX43" fmla="*/ 3019138 w 4852952"/>
                <a:gd name="connsiteY43" fmla="*/ 497085 h 3220473"/>
                <a:gd name="connsiteX44" fmla="*/ 3281697 w 4852952"/>
                <a:gd name="connsiteY44" fmla="*/ 497085 h 3220473"/>
                <a:gd name="connsiteX45" fmla="*/ 3301526 w 4852952"/>
                <a:gd name="connsiteY45" fmla="*/ 493667 h 3220473"/>
                <a:gd name="connsiteX46" fmla="*/ 3133324 w 4852952"/>
                <a:gd name="connsiteY46" fmla="*/ 410933 h 3220473"/>
                <a:gd name="connsiteX47" fmla="*/ 2989053 w 4852952"/>
                <a:gd name="connsiteY47" fmla="*/ 302217 h 3220473"/>
                <a:gd name="connsiteX48" fmla="*/ 2806492 w 4852952"/>
                <a:gd name="connsiteY48" fmla="*/ 17778 h 3220473"/>
                <a:gd name="connsiteX49" fmla="*/ 2794868 w 4852952"/>
                <a:gd name="connsiteY49" fmla="*/ 0 h 3220473"/>
                <a:gd name="connsiteX50" fmla="*/ 2786663 w 4852952"/>
                <a:gd name="connsiteY50" fmla="*/ 17094 h 3220473"/>
                <a:gd name="connsiteX51" fmla="*/ 2655383 w 4852952"/>
                <a:gd name="connsiteY51" fmla="*/ 239996 h 3220473"/>
                <a:gd name="connsiteX52" fmla="*/ 2472139 w 4852952"/>
                <a:gd name="connsiteY52" fmla="*/ 404096 h 3220473"/>
                <a:gd name="connsiteX53" fmla="*/ 2303937 w 4852952"/>
                <a:gd name="connsiteY53" fmla="*/ 486829 h 3220473"/>
                <a:gd name="connsiteX54" fmla="*/ 2291629 w 4852952"/>
                <a:gd name="connsiteY54" fmla="*/ 497769 h 3220473"/>
                <a:gd name="connsiteX55" fmla="*/ 2593846 w 4852952"/>
                <a:gd name="connsiteY55" fmla="*/ 497769 h 3220473"/>
                <a:gd name="connsiteX56" fmla="*/ 2344278 w 4852952"/>
                <a:gd name="connsiteY56" fmla="*/ 722039 h 3220473"/>
                <a:gd name="connsiteX57" fmla="*/ 2100863 w 4852952"/>
                <a:gd name="connsiteY57" fmla="*/ 841695 h 3220473"/>
                <a:gd name="connsiteX58" fmla="*/ 2083086 w 4852952"/>
                <a:gd name="connsiteY58" fmla="*/ 854686 h 3220473"/>
                <a:gd name="connsiteX59" fmla="*/ 2455729 w 4852952"/>
                <a:gd name="connsiteY59" fmla="*/ 854686 h 3220473"/>
                <a:gd name="connsiteX60" fmla="*/ 2450943 w 4852952"/>
                <a:gd name="connsiteY60" fmla="*/ 862891 h 3220473"/>
                <a:gd name="connsiteX61" fmla="*/ 2217100 w 4852952"/>
                <a:gd name="connsiteY61" fmla="*/ 1045452 h 3220473"/>
                <a:gd name="connsiteX62" fmla="*/ 1903260 w 4852952"/>
                <a:gd name="connsiteY62" fmla="*/ 1199979 h 3220473"/>
                <a:gd name="connsiteX63" fmla="*/ 1888901 w 4852952"/>
                <a:gd name="connsiteY63" fmla="*/ 1209552 h 3220473"/>
                <a:gd name="connsiteX64" fmla="*/ 1910097 w 4852952"/>
                <a:gd name="connsiteY64" fmla="*/ 1211603 h 3220473"/>
                <a:gd name="connsiteX65" fmla="*/ 2610256 w 4852952"/>
                <a:gd name="connsiteY65" fmla="*/ 1211603 h 3220473"/>
                <a:gd name="connsiteX66" fmla="*/ 2634187 w 4852952"/>
                <a:gd name="connsiteY66" fmla="*/ 1234167 h 3220473"/>
                <a:gd name="connsiteX67" fmla="*/ 2612991 w 4852952"/>
                <a:gd name="connsiteY67" fmla="*/ 1661510 h 3220473"/>
                <a:gd name="connsiteX68" fmla="*/ 2044112 w 4852952"/>
                <a:gd name="connsiteY68" fmla="*/ 1394848 h 3220473"/>
                <a:gd name="connsiteX69" fmla="*/ 1407542 w 4852952"/>
                <a:gd name="connsiteY69" fmla="*/ 1076221 h 3220473"/>
                <a:gd name="connsiteX70" fmla="*/ 959003 w 4852952"/>
                <a:gd name="connsiteY70" fmla="*/ 1956889 h 3220473"/>
                <a:gd name="connsiteX71" fmla="*/ 305339 w 4852952"/>
                <a:gd name="connsiteY71" fmla="*/ 2844395 h 3220473"/>
                <a:gd name="connsiteX72" fmla="*/ 0 w 4852952"/>
                <a:gd name="connsiteY72" fmla="*/ 3198786 h 3220473"/>
                <a:gd name="connsiteX73" fmla="*/ 3799295 w 4852952"/>
                <a:gd name="connsiteY73" fmla="*/ 1781849 h 3220473"/>
                <a:gd name="connsiteX74" fmla="*/ 3787850 w 4852952"/>
                <a:gd name="connsiteY74" fmla="*/ 2116290 h 3220473"/>
                <a:gd name="connsiteX75" fmla="*/ 2904238 w 4852952"/>
                <a:gd name="connsiteY75" fmla="*/ 1780363 h 3220473"/>
                <a:gd name="connsiteX76" fmla="*/ 2915208 w 4852952"/>
                <a:gd name="connsiteY76" fmla="*/ 1236218 h 3220473"/>
                <a:gd name="connsiteX77" fmla="*/ 2935037 w 4852952"/>
                <a:gd name="connsiteY77" fmla="*/ 1213654 h 3220473"/>
                <a:gd name="connsiteX78" fmla="*/ 3667332 w 4852952"/>
                <a:gd name="connsiteY78" fmla="*/ 1214338 h 3220473"/>
                <a:gd name="connsiteX79" fmla="*/ 3681007 w 4852952"/>
                <a:gd name="connsiteY79" fmla="*/ 1215022 h 3220473"/>
                <a:gd name="connsiteX80" fmla="*/ 3641349 w 4852952"/>
                <a:gd name="connsiteY80" fmla="*/ 1251944 h 3220473"/>
                <a:gd name="connsiteX81" fmla="*/ 3540838 w 4852952"/>
                <a:gd name="connsiteY81" fmla="*/ 1316216 h 3220473"/>
                <a:gd name="connsiteX82" fmla="*/ 3316568 w 4852952"/>
                <a:gd name="connsiteY82" fmla="*/ 1426300 h 3220473"/>
                <a:gd name="connsiteX83" fmla="*/ 3300159 w 4852952"/>
                <a:gd name="connsiteY83" fmla="*/ 1438607 h 3220473"/>
                <a:gd name="connsiteX84" fmla="*/ 3652973 w 4852952"/>
                <a:gd name="connsiteY84" fmla="*/ 1438607 h 3220473"/>
                <a:gd name="connsiteX85" fmla="*/ 3655024 w 4852952"/>
                <a:gd name="connsiteY85" fmla="*/ 1442710 h 3220473"/>
                <a:gd name="connsiteX86" fmla="*/ 3578444 w 4852952"/>
                <a:gd name="connsiteY86" fmla="*/ 1518606 h 3220473"/>
                <a:gd name="connsiteX87" fmla="*/ 3403405 w 4852952"/>
                <a:gd name="connsiteY87" fmla="*/ 1634160 h 3220473"/>
                <a:gd name="connsiteX88" fmla="*/ 3125803 w 4852952"/>
                <a:gd name="connsiteY88" fmla="*/ 1770226 h 3220473"/>
                <a:gd name="connsiteX89" fmla="*/ 3110760 w 4852952"/>
                <a:gd name="connsiteY89" fmla="*/ 1781849 h 3220473"/>
                <a:gd name="connsiteX90" fmla="*/ 3131273 w 4852952"/>
                <a:gd name="connsiteY90" fmla="*/ 1781849 h 3220473"/>
                <a:gd name="connsiteX91" fmla="*/ 3799295 w 4852952"/>
                <a:gd name="connsiteY91" fmla="*/ 1781849 h 3220473"/>
                <a:gd name="connsiteX0" fmla="*/ 0 w 4852952"/>
                <a:gd name="connsiteY0" fmla="*/ 3198786 h 3220473"/>
                <a:gd name="connsiteX1" fmla="*/ 4742781 w 4852952"/>
                <a:gd name="connsiteY1" fmla="*/ 3206513 h 3220473"/>
                <a:gd name="connsiteX2" fmla="*/ 4368858 w 4852952"/>
                <a:gd name="connsiteY2" fmla="*/ 2750721 h 3220473"/>
                <a:gd name="connsiteX3" fmla="*/ 4092623 w 4852952"/>
                <a:gd name="connsiteY3" fmla="*/ 2180475 h 3220473"/>
                <a:gd name="connsiteX4" fmla="*/ 4092623 w 4852952"/>
                <a:gd name="connsiteY4" fmla="*/ 1807148 h 3220473"/>
                <a:gd name="connsiteX5" fmla="*/ 4119290 w 4852952"/>
                <a:gd name="connsiteY5" fmla="*/ 1781166 h 3220473"/>
                <a:gd name="connsiteX6" fmla="*/ 4829705 w 4852952"/>
                <a:gd name="connsiteY6" fmla="*/ 1781166 h 3220473"/>
                <a:gd name="connsiteX7" fmla="*/ 4852952 w 4852952"/>
                <a:gd name="connsiteY7" fmla="*/ 1778431 h 3220473"/>
                <a:gd name="connsiteX8" fmla="*/ 4835175 w 4852952"/>
                <a:gd name="connsiteY8" fmla="*/ 1768858 h 3220473"/>
                <a:gd name="connsiteX9" fmla="*/ 4564410 w 4852952"/>
                <a:gd name="connsiteY9" fmla="*/ 1636211 h 3220473"/>
                <a:gd name="connsiteX10" fmla="*/ 4316893 w 4852952"/>
                <a:gd name="connsiteY10" fmla="*/ 1451599 h 3220473"/>
                <a:gd name="connsiteX11" fmla="*/ 4310056 w 4852952"/>
                <a:gd name="connsiteY11" fmla="*/ 1437240 h 3220473"/>
                <a:gd name="connsiteX12" fmla="*/ 4662186 w 4852952"/>
                <a:gd name="connsiteY12" fmla="*/ 1437240 h 3220473"/>
                <a:gd name="connsiteX13" fmla="*/ 4647827 w 4852952"/>
                <a:gd name="connsiteY13" fmla="*/ 1426300 h 3220473"/>
                <a:gd name="connsiteX14" fmla="*/ 4459796 w 4852952"/>
                <a:gd name="connsiteY14" fmla="*/ 1334678 h 3220473"/>
                <a:gd name="connsiteX15" fmla="*/ 4186981 w 4852952"/>
                <a:gd name="connsiteY15" fmla="*/ 1112459 h 3220473"/>
                <a:gd name="connsiteX16" fmla="*/ 4178776 w 4852952"/>
                <a:gd name="connsiteY16" fmla="*/ 1097417 h 3220473"/>
                <a:gd name="connsiteX17" fmla="*/ 4195186 w 4852952"/>
                <a:gd name="connsiteY17" fmla="*/ 1094682 h 3220473"/>
                <a:gd name="connsiteX18" fmla="*/ 4443387 w 4852952"/>
                <a:gd name="connsiteY18" fmla="*/ 1094682 h 3220473"/>
                <a:gd name="connsiteX19" fmla="*/ 4461848 w 4852952"/>
                <a:gd name="connsiteY19" fmla="*/ 1093998 h 3220473"/>
                <a:gd name="connsiteX20" fmla="*/ 4353815 w 4852952"/>
                <a:gd name="connsiteY20" fmla="*/ 1037247 h 3220473"/>
                <a:gd name="connsiteX21" fmla="*/ 4139119 w 4852952"/>
                <a:gd name="connsiteY21" fmla="*/ 878617 h 3220473"/>
                <a:gd name="connsiteX22" fmla="*/ 3990061 w 4852952"/>
                <a:gd name="connsiteY22" fmla="*/ 635886 h 3220473"/>
                <a:gd name="connsiteX23" fmla="*/ 3979805 w 4852952"/>
                <a:gd name="connsiteY23" fmla="*/ 619476 h 3220473"/>
                <a:gd name="connsiteX24" fmla="*/ 3969549 w 4852952"/>
                <a:gd name="connsiteY24" fmla="*/ 635886 h 3220473"/>
                <a:gd name="connsiteX25" fmla="*/ 3853311 w 4852952"/>
                <a:gd name="connsiteY25" fmla="*/ 836225 h 3220473"/>
                <a:gd name="connsiteX26" fmla="*/ 3629726 w 4852952"/>
                <a:gd name="connsiteY26" fmla="*/ 1024939 h 3220473"/>
                <a:gd name="connsiteX27" fmla="*/ 3508018 w 4852952"/>
                <a:gd name="connsiteY27" fmla="*/ 1084426 h 3220473"/>
                <a:gd name="connsiteX28" fmla="*/ 3498446 w 4852952"/>
                <a:gd name="connsiteY28" fmla="*/ 1093998 h 3220473"/>
                <a:gd name="connsiteX29" fmla="*/ 3512804 w 4852952"/>
                <a:gd name="connsiteY29" fmla="*/ 1093998 h 3220473"/>
                <a:gd name="connsiteX30" fmla="*/ 3764424 w 4852952"/>
                <a:gd name="connsiteY30" fmla="*/ 1093998 h 3220473"/>
                <a:gd name="connsiteX31" fmla="*/ 3780834 w 4852952"/>
                <a:gd name="connsiteY31" fmla="*/ 1097417 h 3220473"/>
                <a:gd name="connsiteX32" fmla="*/ 3772629 w 4852952"/>
                <a:gd name="connsiteY32" fmla="*/ 1112459 h 3220473"/>
                <a:gd name="connsiteX33" fmla="*/ 3707673 w 4852952"/>
                <a:gd name="connsiteY33" fmla="*/ 1188356 h 3220473"/>
                <a:gd name="connsiteX34" fmla="*/ 3675536 w 4852952"/>
                <a:gd name="connsiteY34" fmla="*/ 1193825 h 3220473"/>
                <a:gd name="connsiteX35" fmla="*/ 3401353 w 4852952"/>
                <a:gd name="connsiteY35" fmla="*/ 1059127 h 3220473"/>
                <a:gd name="connsiteX36" fmla="*/ 3146999 w 4852952"/>
                <a:gd name="connsiteY36" fmla="*/ 869045 h 3220473"/>
                <a:gd name="connsiteX37" fmla="*/ 3140161 w 4852952"/>
                <a:gd name="connsiteY37" fmla="*/ 854002 h 3220473"/>
                <a:gd name="connsiteX38" fmla="*/ 3507334 w 4852952"/>
                <a:gd name="connsiteY38" fmla="*/ 854002 h 3220473"/>
                <a:gd name="connsiteX39" fmla="*/ 3498446 w 4852952"/>
                <a:gd name="connsiteY39" fmla="*/ 845797 h 3220473"/>
                <a:gd name="connsiteX40" fmla="*/ 3332978 w 4852952"/>
                <a:gd name="connsiteY40" fmla="*/ 765115 h 3220473"/>
                <a:gd name="connsiteX41" fmla="*/ 3010933 w 4852952"/>
                <a:gd name="connsiteY41" fmla="*/ 514863 h 3220473"/>
                <a:gd name="connsiteX42" fmla="*/ 3002728 w 4852952"/>
                <a:gd name="connsiteY42" fmla="*/ 499820 h 3220473"/>
                <a:gd name="connsiteX43" fmla="*/ 3019138 w 4852952"/>
                <a:gd name="connsiteY43" fmla="*/ 497085 h 3220473"/>
                <a:gd name="connsiteX44" fmla="*/ 3281697 w 4852952"/>
                <a:gd name="connsiteY44" fmla="*/ 497085 h 3220473"/>
                <a:gd name="connsiteX45" fmla="*/ 3301526 w 4852952"/>
                <a:gd name="connsiteY45" fmla="*/ 493667 h 3220473"/>
                <a:gd name="connsiteX46" fmla="*/ 3133324 w 4852952"/>
                <a:gd name="connsiteY46" fmla="*/ 410933 h 3220473"/>
                <a:gd name="connsiteX47" fmla="*/ 2989053 w 4852952"/>
                <a:gd name="connsiteY47" fmla="*/ 302217 h 3220473"/>
                <a:gd name="connsiteX48" fmla="*/ 2806492 w 4852952"/>
                <a:gd name="connsiteY48" fmla="*/ 17778 h 3220473"/>
                <a:gd name="connsiteX49" fmla="*/ 2794868 w 4852952"/>
                <a:gd name="connsiteY49" fmla="*/ 0 h 3220473"/>
                <a:gd name="connsiteX50" fmla="*/ 2786663 w 4852952"/>
                <a:gd name="connsiteY50" fmla="*/ 17094 h 3220473"/>
                <a:gd name="connsiteX51" fmla="*/ 2655383 w 4852952"/>
                <a:gd name="connsiteY51" fmla="*/ 239996 h 3220473"/>
                <a:gd name="connsiteX52" fmla="*/ 2472139 w 4852952"/>
                <a:gd name="connsiteY52" fmla="*/ 404096 h 3220473"/>
                <a:gd name="connsiteX53" fmla="*/ 2303937 w 4852952"/>
                <a:gd name="connsiteY53" fmla="*/ 486829 h 3220473"/>
                <a:gd name="connsiteX54" fmla="*/ 2291629 w 4852952"/>
                <a:gd name="connsiteY54" fmla="*/ 497769 h 3220473"/>
                <a:gd name="connsiteX55" fmla="*/ 2593846 w 4852952"/>
                <a:gd name="connsiteY55" fmla="*/ 497769 h 3220473"/>
                <a:gd name="connsiteX56" fmla="*/ 2344278 w 4852952"/>
                <a:gd name="connsiteY56" fmla="*/ 722039 h 3220473"/>
                <a:gd name="connsiteX57" fmla="*/ 2100863 w 4852952"/>
                <a:gd name="connsiteY57" fmla="*/ 841695 h 3220473"/>
                <a:gd name="connsiteX58" fmla="*/ 2083086 w 4852952"/>
                <a:gd name="connsiteY58" fmla="*/ 854686 h 3220473"/>
                <a:gd name="connsiteX59" fmla="*/ 2455729 w 4852952"/>
                <a:gd name="connsiteY59" fmla="*/ 854686 h 3220473"/>
                <a:gd name="connsiteX60" fmla="*/ 2450943 w 4852952"/>
                <a:gd name="connsiteY60" fmla="*/ 862891 h 3220473"/>
                <a:gd name="connsiteX61" fmla="*/ 2217100 w 4852952"/>
                <a:gd name="connsiteY61" fmla="*/ 1045452 h 3220473"/>
                <a:gd name="connsiteX62" fmla="*/ 1903260 w 4852952"/>
                <a:gd name="connsiteY62" fmla="*/ 1199979 h 3220473"/>
                <a:gd name="connsiteX63" fmla="*/ 1888901 w 4852952"/>
                <a:gd name="connsiteY63" fmla="*/ 1209552 h 3220473"/>
                <a:gd name="connsiteX64" fmla="*/ 1910097 w 4852952"/>
                <a:gd name="connsiteY64" fmla="*/ 1211603 h 3220473"/>
                <a:gd name="connsiteX65" fmla="*/ 2610256 w 4852952"/>
                <a:gd name="connsiteY65" fmla="*/ 1211603 h 3220473"/>
                <a:gd name="connsiteX66" fmla="*/ 2634187 w 4852952"/>
                <a:gd name="connsiteY66" fmla="*/ 1234167 h 3220473"/>
                <a:gd name="connsiteX67" fmla="*/ 2612991 w 4852952"/>
                <a:gd name="connsiteY67" fmla="*/ 1661510 h 3220473"/>
                <a:gd name="connsiteX68" fmla="*/ 2044112 w 4852952"/>
                <a:gd name="connsiteY68" fmla="*/ 1394848 h 3220473"/>
                <a:gd name="connsiteX69" fmla="*/ 1407542 w 4852952"/>
                <a:gd name="connsiteY69" fmla="*/ 1076221 h 3220473"/>
                <a:gd name="connsiteX70" fmla="*/ 959003 w 4852952"/>
                <a:gd name="connsiteY70" fmla="*/ 1956889 h 3220473"/>
                <a:gd name="connsiteX71" fmla="*/ 305339 w 4852952"/>
                <a:gd name="connsiteY71" fmla="*/ 2844395 h 3220473"/>
                <a:gd name="connsiteX72" fmla="*/ 0 w 4852952"/>
                <a:gd name="connsiteY72" fmla="*/ 3198786 h 3220473"/>
                <a:gd name="connsiteX73" fmla="*/ 3799295 w 4852952"/>
                <a:gd name="connsiteY73" fmla="*/ 1781849 h 3220473"/>
                <a:gd name="connsiteX74" fmla="*/ 3787850 w 4852952"/>
                <a:gd name="connsiteY74" fmla="*/ 2116290 h 3220473"/>
                <a:gd name="connsiteX75" fmla="*/ 2904238 w 4852952"/>
                <a:gd name="connsiteY75" fmla="*/ 1780363 h 3220473"/>
                <a:gd name="connsiteX76" fmla="*/ 2915208 w 4852952"/>
                <a:gd name="connsiteY76" fmla="*/ 1236218 h 3220473"/>
                <a:gd name="connsiteX77" fmla="*/ 2935037 w 4852952"/>
                <a:gd name="connsiteY77" fmla="*/ 1213654 h 3220473"/>
                <a:gd name="connsiteX78" fmla="*/ 3667332 w 4852952"/>
                <a:gd name="connsiteY78" fmla="*/ 1214338 h 3220473"/>
                <a:gd name="connsiteX79" fmla="*/ 3681007 w 4852952"/>
                <a:gd name="connsiteY79" fmla="*/ 1215022 h 3220473"/>
                <a:gd name="connsiteX80" fmla="*/ 3641349 w 4852952"/>
                <a:gd name="connsiteY80" fmla="*/ 1251944 h 3220473"/>
                <a:gd name="connsiteX81" fmla="*/ 3540838 w 4852952"/>
                <a:gd name="connsiteY81" fmla="*/ 1316216 h 3220473"/>
                <a:gd name="connsiteX82" fmla="*/ 3316568 w 4852952"/>
                <a:gd name="connsiteY82" fmla="*/ 1426300 h 3220473"/>
                <a:gd name="connsiteX83" fmla="*/ 3300159 w 4852952"/>
                <a:gd name="connsiteY83" fmla="*/ 1438607 h 3220473"/>
                <a:gd name="connsiteX84" fmla="*/ 3652973 w 4852952"/>
                <a:gd name="connsiteY84" fmla="*/ 1438607 h 3220473"/>
                <a:gd name="connsiteX85" fmla="*/ 3655024 w 4852952"/>
                <a:gd name="connsiteY85" fmla="*/ 1442710 h 3220473"/>
                <a:gd name="connsiteX86" fmla="*/ 3578444 w 4852952"/>
                <a:gd name="connsiteY86" fmla="*/ 1518606 h 3220473"/>
                <a:gd name="connsiteX87" fmla="*/ 3403405 w 4852952"/>
                <a:gd name="connsiteY87" fmla="*/ 1634160 h 3220473"/>
                <a:gd name="connsiteX88" fmla="*/ 3125803 w 4852952"/>
                <a:gd name="connsiteY88" fmla="*/ 1770226 h 3220473"/>
                <a:gd name="connsiteX89" fmla="*/ 3110760 w 4852952"/>
                <a:gd name="connsiteY89" fmla="*/ 1781849 h 3220473"/>
                <a:gd name="connsiteX90" fmla="*/ 3131273 w 4852952"/>
                <a:gd name="connsiteY90" fmla="*/ 1781849 h 3220473"/>
                <a:gd name="connsiteX91" fmla="*/ 3799295 w 4852952"/>
                <a:gd name="connsiteY91" fmla="*/ 1781849 h 3220473"/>
                <a:gd name="connsiteX0" fmla="*/ 0 w 4852952"/>
                <a:gd name="connsiteY0" fmla="*/ 3198786 h 3220473"/>
                <a:gd name="connsiteX1" fmla="*/ 4742781 w 4852952"/>
                <a:gd name="connsiteY1" fmla="*/ 3206513 h 3220473"/>
                <a:gd name="connsiteX2" fmla="*/ 4368858 w 4852952"/>
                <a:gd name="connsiteY2" fmla="*/ 2750721 h 3220473"/>
                <a:gd name="connsiteX3" fmla="*/ 4092623 w 4852952"/>
                <a:gd name="connsiteY3" fmla="*/ 2180475 h 3220473"/>
                <a:gd name="connsiteX4" fmla="*/ 4092623 w 4852952"/>
                <a:gd name="connsiteY4" fmla="*/ 1807148 h 3220473"/>
                <a:gd name="connsiteX5" fmla="*/ 4119290 w 4852952"/>
                <a:gd name="connsiteY5" fmla="*/ 1781166 h 3220473"/>
                <a:gd name="connsiteX6" fmla="*/ 4829705 w 4852952"/>
                <a:gd name="connsiteY6" fmla="*/ 1781166 h 3220473"/>
                <a:gd name="connsiteX7" fmla="*/ 4852952 w 4852952"/>
                <a:gd name="connsiteY7" fmla="*/ 1778431 h 3220473"/>
                <a:gd name="connsiteX8" fmla="*/ 4835175 w 4852952"/>
                <a:gd name="connsiteY8" fmla="*/ 1768858 h 3220473"/>
                <a:gd name="connsiteX9" fmla="*/ 4564410 w 4852952"/>
                <a:gd name="connsiteY9" fmla="*/ 1636211 h 3220473"/>
                <a:gd name="connsiteX10" fmla="*/ 4316893 w 4852952"/>
                <a:gd name="connsiteY10" fmla="*/ 1451599 h 3220473"/>
                <a:gd name="connsiteX11" fmla="*/ 4310056 w 4852952"/>
                <a:gd name="connsiteY11" fmla="*/ 1437240 h 3220473"/>
                <a:gd name="connsiteX12" fmla="*/ 4662186 w 4852952"/>
                <a:gd name="connsiteY12" fmla="*/ 1437240 h 3220473"/>
                <a:gd name="connsiteX13" fmla="*/ 4647827 w 4852952"/>
                <a:gd name="connsiteY13" fmla="*/ 1426300 h 3220473"/>
                <a:gd name="connsiteX14" fmla="*/ 4459796 w 4852952"/>
                <a:gd name="connsiteY14" fmla="*/ 1334678 h 3220473"/>
                <a:gd name="connsiteX15" fmla="*/ 4186981 w 4852952"/>
                <a:gd name="connsiteY15" fmla="*/ 1112459 h 3220473"/>
                <a:gd name="connsiteX16" fmla="*/ 4178776 w 4852952"/>
                <a:gd name="connsiteY16" fmla="*/ 1097417 h 3220473"/>
                <a:gd name="connsiteX17" fmla="*/ 4195186 w 4852952"/>
                <a:gd name="connsiteY17" fmla="*/ 1094682 h 3220473"/>
                <a:gd name="connsiteX18" fmla="*/ 4443387 w 4852952"/>
                <a:gd name="connsiteY18" fmla="*/ 1094682 h 3220473"/>
                <a:gd name="connsiteX19" fmla="*/ 4461848 w 4852952"/>
                <a:gd name="connsiteY19" fmla="*/ 1093998 h 3220473"/>
                <a:gd name="connsiteX20" fmla="*/ 4353815 w 4852952"/>
                <a:gd name="connsiteY20" fmla="*/ 1037247 h 3220473"/>
                <a:gd name="connsiteX21" fmla="*/ 4139119 w 4852952"/>
                <a:gd name="connsiteY21" fmla="*/ 878617 h 3220473"/>
                <a:gd name="connsiteX22" fmla="*/ 3990061 w 4852952"/>
                <a:gd name="connsiteY22" fmla="*/ 635886 h 3220473"/>
                <a:gd name="connsiteX23" fmla="*/ 3979805 w 4852952"/>
                <a:gd name="connsiteY23" fmla="*/ 619476 h 3220473"/>
                <a:gd name="connsiteX24" fmla="*/ 3969549 w 4852952"/>
                <a:gd name="connsiteY24" fmla="*/ 635886 h 3220473"/>
                <a:gd name="connsiteX25" fmla="*/ 3853311 w 4852952"/>
                <a:gd name="connsiteY25" fmla="*/ 836225 h 3220473"/>
                <a:gd name="connsiteX26" fmla="*/ 3629726 w 4852952"/>
                <a:gd name="connsiteY26" fmla="*/ 1024939 h 3220473"/>
                <a:gd name="connsiteX27" fmla="*/ 3508018 w 4852952"/>
                <a:gd name="connsiteY27" fmla="*/ 1084426 h 3220473"/>
                <a:gd name="connsiteX28" fmla="*/ 3498446 w 4852952"/>
                <a:gd name="connsiteY28" fmla="*/ 1093998 h 3220473"/>
                <a:gd name="connsiteX29" fmla="*/ 3512804 w 4852952"/>
                <a:gd name="connsiteY29" fmla="*/ 1093998 h 3220473"/>
                <a:gd name="connsiteX30" fmla="*/ 3764424 w 4852952"/>
                <a:gd name="connsiteY30" fmla="*/ 1093998 h 3220473"/>
                <a:gd name="connsiteX31" fmla="*/ 3780834 w 4852952"/>
                <a:gd name="connsiteY31" fmla="*/ 1097417 h 3220473"/>
                <a:gd name="connsiteX32" fmla="*/ 3772629 w 4852952"/>
                <a:gd name="connsiteY32" fmla="*/ 1112459 h 3220473"/>
                <a:gd name="connsiteX33" fmla="*/ 3707673 w 4852952"/>
                <a:gd name="connsiteY33" fmla="*/ 1188356 h 3220473"/>
                <a:gd name="connsiteX34" fmla="*/ 3675536 w 4852952"/>
                <a:gd name="connsiteY34" fmla="*/ 1193825 h 3220473"/>
                <a:gd name="connsiteX35" fmla="*/ 3401353 w 4852952"/>
                <a:gd name="connsiteY35" fmla="*/ 1059127 h 3220473"/>
                <a:gd name="connsiteX36" fmla="*/ 3146999 w 4852952"/>
                <a:gd name="connsiteY36" fmla="*/ 869045 h 3220473"/>
                <a:gd name="connsiteX37" fmla="*/ 3140161 w 4852952"/>
                <a:gd name="connsiteY37" fmla="*/ 854002 h 3220473"/>
                <a:gd name="connsiteX38" fmla="*/ 3507334 w 4852952"/>
                <a:gd name="connsiteY38" fmla="*/ 854002 h 3220473"/>
                <a:gd name="connsiteX39" fmla="*/ 3498446 w 4852952"/>
                <a:gd name="connsiteY39" fmla="*/ 845797 h 3220473"/>
                <a:gd name="connsiteX40" fmla="*/ 3332978 w 4852952"/>
                <a:gd name="connsiteY40" fmla="*/ 765115 h 3220473"/>
                <a:gd name="connsiteX41" fmla="*/ 3010933 w 4852952"/>
                <a:gd name="connsiteY41" fmla="*/ 514863 h 3220473"/>
                <a:gd name="connsiteX42" fmla="*/ 3002728 w 4852952"/>
                <a:gd name="connsiteY42" fmla="*/ 499820 h 3220473"/>
                <a:gd name="connsiteX43" fmla="*/ 3019138 w 4852952"/>
                <a:gd name="connsiteY43" fmla="*/ 497085 h 3220473"/>
                <a:gd name="connsiteX44" fmla="*/ 3281697 w 4852952"/>
                <a:gd name="connsiteY44" fmla="*/ 497085 h 3220473"/>
                <a:gd name="connsiteX45" fmla="*/ 3301526 w 4852952"/>
                <a:gd name="connsiteY45" fmla="*/ 493667 h 3220473"/>
                <a:gd name="connsiteX46" fmla="*/ 3133324 w 4852952"/>
                <a:gd name="connsiteY46" fmla="*/ 410933 h 3220473"/>
                <a:gd name="connsiteX47" fmla="*/ 2989053 w 4852952"/>
                <a:gd name="connsiteY47" fmla="*/ 302217 h 3220473"/>
                <a:gd name="connsiteX48" fmla="*/ 2806492 w 4852952"/>
                <a:gd name="connsiteY48" fmla="*/ 17778 h 3220473"/>
                <a:gd name="connsiteX49" fmla="*/ 2794868 w 4852952"/>
                <a:gd name="connsiteY49" fmla="*/ 0 h 3220473"/>
                <a:gd name="connsiteX50" fmla="*/ 2786663 w 4852952"/>
                <a:gd name="connsiteY50" fmla="*/ 17094 h 3220473"/>
                <a:gd name="connsiteX51" fmla="*/ 2655383 w 4852952"/>
                <a:gd name="connsiteY51" fmla="*/ 239996 h 3220473"/>
                <a:gd name="connsiteX52" fmla="*/ 2472139 w 4852952"/>
                <a:gd name="connsiteY52" fmla="*/ 404096 h 3220473"/>
                <a:gd name="connsiteX53" fmla="*/ 2303937 w 4852952"/>
                <a:gd name="connsiteY53" fmla="*/ 486829 h 3220473"/>
                <a:gd name="connsiteX54" fmla="*/ 2291629 w 4852952"/>
                <a:gd name="connsiteY54" fmla="*/ 497769 h 3220473"/>
                <a:gd name="connsiteX55" fmla="*/ 2593846 w 4852952"/>
                <a:gd name="connsiteY55" fmla="*/ 497769 h 3220473"/>
                <a:gd name="connsiteX56" fmla="*/ 2344278 w 4852952"/>
                <a:gd name="connsiteY56" fmla="*/ 722039 h 3220473"/>
                <a:gd name="connsiteX57" fmla="*/ 2100863 w 4852952"/>
                <a:gd name="connsiteY57" fmla="*/ 841695 h 3220473"/>
                <a:gd name="connsiteX58" fmla="*/ 2083086 w 4852952"/>
                <a:gd name="connsiteY58" fmla="*/ 854686 h 3220473"/>
                <a:gd name="connsiteX59" fmla="*/ 2455729 w 4852952"/>
                <a:gd name="connsiteY59" fmla="*/ 854686 h 3220473"/>
                <a:gd name="connsiteX60" fmla="*/ 2450943 w 4852952"/>
                <a:gd name="connsiteY60" fmla="*/ 862891 h 3220473"/>
                <a:gd name="connsiteX61" fmla="*/ 2217100 w 4852952"/>
                <a:gd name="connsiteY61" fmla="*/ 1045452 h 3220473"/>
                <a:gd name="connsiteX62" fmla="*/ 1903260 w 4852952"/>
                <a:gd name="connsiteY62" fmla="*/ 1199979 h 3220473"/>
                <a:gd name="connsiteX63" fmla="*/ 1888901 w 4852952"/>
                <a:gd name="connsiteY63" fmla="*/ 1209552 h 3220473"/>
                <a:gd name="connsiteX64" fmla="*/ 1910097 w 4852952"/>
                <a:gd name="connsiteY64" fmla="*/ 1211603 h 3220473"/>
                <a:gd name="connsiteX65" fmla="*/ 2610256 w 4852952"/>
                <a:gd name="connsiteY65" fmla="*/ 1211603 h 3220473"/>
                <a:gd name="connsiteX66" fmla="*/ 2634187 w 4852952"/>
                <a:gd name="connsiteY66" fmla="*/ 1234167 h 3220473"/>
                <a:gd name="connsiteX67" fmla="*/ 2612991 w 4852952"/>
                <a:gd name="connsiteY67" fmla="*/ 1661510 h 3220473"/>
                <a:gd name="connsiteX68" fmla="*/ 2044112 w 4852952"/>
                <a:gd name="connsiteY68" fmla="*/ 1394848 h 3220473"/>
                <a:gd name="connsiteX69" fmla="*/ 1407542 w 4852952"/>
                <a:gd name="connsiteY69" fmla="*/ 1076221 h 3220473"/>
                <a:gd name="connsiteX70" fmla="*/ 959003 w 4852952"/>
                <a:gd name="connsiteY70" fmla="*/ 1956889 h 3220473"/>
                <a:gd name="connsiteX71" fmla="*/ 305339 w 4852952"/>
                <a:gd name="connsiteY71" fmla="*/ 2844395 h 3220473"/>
                <a:gd name="connsiteX72" fmla="*/ 0 w 4852952"/>
                <a:gd name="connsiteY72" fmla="*/ 3198786 h 3220473"/>
                <a:gd name="connsiteX73" fmla="*/ 3799295 w 4852952"/>
                <a:gd name="connsiteY73" fmla="*/ 1781849 h 3220473"/>
                <a:gd name="connsiteX74" fmla="*/ 3787850 w 4852952"/>
                <a:gd name="connsiteY74" fmla="*/ 2116290 h 3220473"/>
                <a:gd name="connsiteX75" fmla="*/ 2904238 w 4852952"/>
                <a:gd name="connsiteY75" fmla="*/ 1780363 h 3220473"/>
                <a:gd name="connsiteX76" fmla="*/ 2915208 w 4852952"/>
                <a:gd name="connsiteY76" fmla="*/ 1236218 h 3220473"/>
                <a:gd name="connsiteX77" fmla="*/ 2935037 w 4852952"/>
                <a:gd name="connsiteY77" fmla="*/ 1213654 h 3220473"/>
                <a:gd name="connsiteX78" fmla="*/ 3667332 w 4852952"/>
                <a:gd name="connsiteY78" fmla="*/ 1214338 h 3220473"/>
                <a:gd name="connsiteX79" fmla="*/ 3681007 w 4852952"/>
                <a:gd name="connsiteY79" fmla="*/ 1215022 h 3220473"/>
                <a:gd name="connsiteX80" fmla="*/ 3641349 w 4852952"/>
                <a:gd name="connsiteY80" fmla="*/ 1251944 h 3220473"/>
                <a:gd name="connsiteX81" fmla="*/ 3540838 w 4852952"/>
                <a:gd name="connsiteY81" fmla="*/ 1316216 h 3220473"/>
                <a:gd name="connsiteX82" fmla="*/ 3316568 w 4852952"/>
                <a:gd name="connsiteY82" fmla="*/ 1426300 h 3220473"/>
                <a:gd name="connsiteX83" fmla="*/ 3300159 w 4852952"/>
                <a:gd name="connsiteY83" fmla="*/ 1438607 h 3220473"/>
                <a:gd name="connsiteX84" fmla="*/ 3652973 w 4852952"/>
                <a:gd name="connsiteY84" fmla="*/ 1438607 h 3220473"/>
                <a:gd name="connsiteX85" fmla="*/ 3655024 w 4852952"/>
                <a:gd name="connsiteY85" fmla="*/ 1442710 h 3220473"/>
                <a:gd name="connsiteX86" fmla="*/ 3578444 w 4852952"/>
                <a:gd name="connsiteY86" fmla="*/ 1518606 h 3220473"/>
                <a:gd name="connsiteX87" fmla="*/ 3403405 w 4852952"/>
                <a:gd name="connsiteY87" fmla="*/ 1634160 h 3220473"/>
                <a:gd name="connsiteX88" fmla="*/ 3125803 w 4852952"/>
                <a:gd name="connsiteY88" fmla="*/ 1770226 h 3220473"/>
                <a:gd name="connsiteX89" fmla="*/ 3110760 w 4852952"/>
                <a:gd name="connsiteY89" fmla="*/ 1781849 h 3220473"/>
                <a:gd name="connsiteX90" fmla="*/ 3131273 w 4852952"/>
                <a:gd name="connsiteY90" fmla="*/ 1781849 h 3220473"/>
                <a:gd name="connsiteX91" fmla="*/ 3799295 w 4852952"/>
                <a:gd name="connsiteY91" fmla="*/ 1781849 h 3220473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180475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202473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202473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224474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  <a:gd name="connsiteX0" fmla="*/ 0 w 4857351"/>
                <a:gd name="connsiteY0" fmla="*/ 3211986 h 3229514"/>
                <a:gd name="connsiteX1" fmla="*/ 4747180 w 4857351"/>
                <a:gd name="connsiteY1" fmla="*/ 3206513 h 3229514"/>
                <a:gd name="connsiteX2" fmla="*/ 4373257 w 4857351"/>
                <a:gd name="connsiteY2" fmla="*/ 2750721 h 3229514"/>
                <a:gd name="connsiteX3" fmla="*/ 4097022 w 4857351"/>
                <a:gd name="connsiteY3" fmla="*/ 2224474 h 3229514"/>
                <a:gd name="connsiteX4" fmla="*/ 4097022 w 4857351"/>
                <a:gd name="connsiteY4" fmla="*/ 1807148 h 3229514"/>
                <a:gd name="connsiteX5" fmla="*/ 4123689 w 4857351"/>
                <a:gd name="connsiteY5" fmla="*/ 1781166 h 3229514"/>
                <a:gd name="connsiteX6" fmla="*/ 4834104 w 4857351"/>
                <a:gd name="connsiteY6" fmla="*/ 1781166 h 3229514"/>
                <a:gd name="connsiteX7" fmla="*/ 4857351 w 4857351"/>
                <a:gd name="connsiteY7" fmla="*/ 1778431 h 3229514"/>
                <a:gd name="connsiteX8" fmla="*/ 4839574 w 4857351"/>
                <a:gd name="connsiteY8" fmla="*/ 1768858 h 3229514"/>
                <a:gd name="connsiteX9" fmla="*/ 4568809 w 4857351"/>
                <a:gd name="connsiteY9" fmla="*/ 1636211 h 3229514"/>
                <a:gd name="connsiteX10" fmla="*/ 4321292 w 4857351"/>
                <a:gd name="connsiteY10" fmla="*/ 1451599 h 3229514"/>
                <a:gd name="connsiteX11" fmla="*/ 4314455 w 4857351"/>
                <a:gd name="connsiteY11" fmla="*/ 1437240 h 3229514"/>
                <a:gd name="connsiteX12" fmla="*/ 4666585 w 4857351"/>
                <a:gd name="connsiteY12" fmla="*/ 1437240 h 3229514"/>
                <a:gd name="connsiteX13" fmla="*/ 4652226 w 4857351"/>
                <a:gd name="connsiteY13" fmla="*/ 1426300 h 3229514"/>
                <a:gd name="connsiteX14" fmla="*/ 4464195 w 4857351"/>
                <a:gd name="connsiteY14" fmla="*/ 1334678 h 3229514"/>
                <a:gd name="connsiteX15" fmla="*/ 4191380 w 4857351"/>
                <a:gd name="connsiteY15" fmla="*/ 1112459 h 3229514"/>
                <a:gd name="connsiteX16" fmla="*/ 4183175 w 4857351"/>
                <a:gd name="connsiteY16" fmla="*/ 1097417 h 3229514"/>
                <a:gd name="connsiteX17" fmla="*/ 4199585 w 4857351"/>
                <a:gd name="connsiteY17" fmla="*/ 1094682 h 3229514"/>
                <a:gd name="connsiteX18" fmla="*/ 4447786 w 4857351"/>
                <a:gd name="connsiteY18" fmla="*/ 1094682 h 3229514"/>
                <a:gd name="connsiteX19" fmla="*/ 4466247 w 4857351"/>
                <a:gd name="connsiteY19" fmla="*/ 1093998 h 3229514"/>
                <a:gd name="connsiteX20" fmla="*/ 4358214 w 4857351"/>
                <a:gd name="connsiteY20" fmla="*/ 1037247 h 3229514"/>
                <a:gd name="connsiteX21" fmla="*/ 4143518 w 4857351"/>
                <a:gd name="connsiteY21" fmla="*/ 878617 h 3229514"/>
                <a:gd name="connsiteX22" fmla="*/ 3994460 w 4857351"/>
                <a:gd name="connsiteY22" fmla="*/ 635886 h 3229514"/>
                <a:gd name="connsiteX23" fmla="*/ 3984204 w 4857351"/>
                <a:gd name="connsiteY23" fmla="*/ 619476 h 3229514"/>
                <a:gd name="connsiteX24" fmla="*/ 3973948 w 4857351"/>
                <a:gd name="connsiteY24" fmla="*/ 635886 h 3229514"/>
                <a:gd name="connsiteX25" fmla="*/ 3857710 w 4857351"/>
                <a:gd name="connsiteY25" fmla="*/ 836225 h 3229514"/>
                <a:gd name="connsiteX26" fmla="*/ 3634125 w 4857351"/>
                <a:gd name="connsiteY26" fmla="*/ 1024939 h 3229514"/>
                <a:gd name="connsiteX27" fmla="*/ 3512417 w 4857351"/>
                <a:gd name="connsiteY27" fmla="*/ 1084426 h 3229514"/>
                <a:gd name="connsiteX28" fmla="*/ 3502845 w 4857351"/>
                <a:gd name="connsiteY28" fmla="*/ 1093998 h 3229514"/>
                <a:gd name="connsiteX29" fmla="*/ 3517203 w 4857351"/>
                <a:gd name="connsiteY29" fmla="*/ 1093998 h 3229514"/>
                <a:gd name="connsiteX30" fmla="*/ 3768823 w 4857351"/>
                <a:gd name="connsiteY30" fmla="*/ 1093998 h 3229514"/>
                <a:gd name="connsiteX31" fmla="*/ 3785233 w 4857351"/>
                <a:gd name="connsiteY31" fmla="*/ 1097417 h 3229514"/>
                <a:gd name="connsiteX32" fmla="*/ 3777028 w 4857351"/>
                <a:gd name="connsiteY32" fmla="*/ 1112459 h 3229514"/>
                <a:gd name="connsiteX33" fmla="*/ 3712072 w 4857351"/>
                <a:gd name="connsiteY33" fmla="*/ 1188356 h 3229514"/>
                <a:gd name="connsiteX34" fmla="*/ 3679935 w 4857351"/>
                <a:gd name="connsiteY34" fmla="*/ 1193825 h 3229514"/>
                <a:gd name="connsiteX35" fmla="*/ 3405752 w 4857351"/>
                <a:gd name="connsiteY35" fmla="*/ 1059127 h 3229514"/>
                <a:gd name="connsiteX36" fmla="*/ 3151398 w 4857351"/>
                <a:gd name="connsiteY36" fmla="*/ 869045 h 3229514"/>
                <a:gd name="connsiteX37" fmla="*/ 3144560 w 4857351"/>
                <a:gd name="connsiteY37" fmla="*/ 854002 h 3229514"/>
                <a:gd name="connsiteX38" fmla="*/ 3511733 w 4857351"/>
                <a:gd name="connsiteY38" fmla="*/ 854002 h 3229514"/>
                <a:gd name="connsiteX39" fmla="*/ 3502845 w 4857351"/>
                <a:gd name="connsiteY39" fmla="*/ 845797 h 3229514"/>
                <a:gd name="connsiteX40" fmla="*/ 3337377 w 4857351"/>
                <a:gd name="connsiteY40" fmla="*/ 765115 h 3229514"/>
                <a:gd name="connsiteX41" fmla="*/ 3015332 w 4857351"/>
                <a:gd name="connsiteY41" fmla="*/ 514863 h 3229514"/>
                <a:gd name="connsiteX42" fmla="*/ 3007127 w 4857351"/>
                <a:gd name="connsiteY42" fmla="*/ 499820 h 3229514"/>
                <a:gd name="connsiteX43" fmla="*/ 3023537 w 4857351"/>
                <a:gd name="connsiteY43" fmla="*/ 497085 h 3229514"/>
                <a:gd name="connsiteX44" fmla="*/ 3286096 w 4857351"/>
                <a:gd name="connsiteY44" fmla="*/ 497085 h 3229514"/>
                <a:gd name="connsiteX45" fmla="*/ 3305925 w 4857351"/>
                <a:gd name="connsiteY45" fmla="*/ 493667 h 3229514"/>
                <a:gd name="connsiteX46" fmla="*/ 3137723 w 4857351"/>
                <a:gd name="connsiteY46" fmla="*/ 410933 h 3229514"/>
                <a:gd name="connsiteX47" fmla="*/ 2993452 w 4857351"/>
                <a:gd name="connsiteY47" fmla="*/ 302217 h 3229514"/>
                <a:gd name="connsiteX48" fmla="*/ 2810891 w 4857351"/>
                <a:gd name="connsiteY48" fmla="*/ 17778 h 3229514"/>
                <a:gd name="connsiteX49" fmla="*/ 2799267 w 4857351"/>
                <a:gd name="connsiteY49" fmla="*/ 0 h 3229514"/>
                <a:gd name="connsiteX50" fmla="*/ 2791062 w 4857351"/>
                <a:gd name="connsiteY50" fmla="*/ 17094 h 3229514"/>
                <a:gd name="connsiteX51" fmla="*/ 2659782 w 4857351"/>
                <a:gd name="connsiteY51" fmla="*/ 239996 h 3229514"/>
                <a:gd name="connsiteX52" fmla="*/ 2476538 w 4857351"/>
                <a:gd name="connsiteY52" fmla="*/ 404096 h 3229514"/>
                <a:gd name="connsiteX53" fmla="*/ 2308336 w 4857351"/>
                <a:gd name="connsiteY53" fmla="*/ 486829 h 3229514"/>
                <a:gd name="connsiteX54" fmla="*/ 2296028 w 4857351"/>
                <a:gd name="connsiteY54" fmla="*/ 497769 h 3229514"/>
                <a:gd name="connsiteX55" fmla="*/ 2598245 w 4857351"/>
                <a:gd name="connsiteY55" fmla="*/ 497769 h 3229514"/>
                <a:gd name="connsiteX56" fmla="*/ 2348677 w 4857351"/>
                <a:gd name="connsiteY56" fmla="*/ 722039 h 3229514"/>
                <a:gd name="connsiteX57" fmla="*/ 2105262 w 4857351"/>
                <a:gd name="connsiteY57" fmla="*/ 841695 h 3229514"/>
                <a:gd name="connsiteX58" fmla="*/ 2087485 w 4857351"/>
                <a:gd name="connsiteY58" fmla="*/ 854686 h 3229514"/>
                <a:gd name="connsiteX59" fmla="*/ 2460128 w 4857351"/>
                <a:gd name="connsiteY59" fmla="*/ 854686 h 3229514"/>
                <a:gd name="connsiteX60" fmla="*/ 2455342 w 4857351"/>
                <a:gd name="connsiteY60" fmla="*/ 862891 h 3229514"/>
                <a:gd name="connsiteX61" fmla="*/ 2221499 w 4857351"/>
                <a:gd name="connsiteY61" fmla="*/ 1045452 h 3229514"/>
                <a:gd name="connsiteX62" fmla="*/ 1907659 w 4857351"/>
                <a:gd name="connsiteY62" fmla="*/ 1199979 h 3229514"/>
                <a:gd name="connsiteX63" fmla="*/ 1893300 w 4857351"/>
                <a:gd name="connsiteY63" fmla="*/ 1209552 h 3229514"/>
                <a:gd name="connsiteX64" fmla="*/ 1914496 w 4857351"/>
                <a:gd name="connsiteY64" fmla="*/ 1211603 h 3229514"/>
                <a:gd name="connsiteX65" fmla="*/ 2614655 w 4857351"/>
                <a:gd name="connsiteY65" fmla="*/ 1211603 h 3229514"/>
                <a:gd name="connsiteX66" fmla="*/ 2638586 w 4857351"/>
                <a:gd name="connsiteY66" fmla="*/ 1234167 h 3229514"/>
                <a:gd name="connsiteX67" fmla="*/ 2617390 w 4857351"/>
                <a:gd name="connsiteY67" fmla="*/ 1661510 h 3229514"/>
                <a:gd name="connsiteX68" fmla="*/ 2048511 w 4857351"/>
                <a:gd name="connsiteY68" fmla="*/ 1394848 h 3229514"/>
                <a:gd name="connsiteX69" fmla="*/ 1411941 w 4857351"/>
                <a:gd name="connsiteY69" fmla="*/ 1076221 h 3229514"/>
                <a:gd name="connsiteX70" fmla="*/ 963402 w 4857351"/>
                <a:gd name="connsiteY70" fmla="*/ 1956889 h 3229514"/>
                <a:gd name="connsiteX71" fmla="*/ 309738 w 4857351"/>
                <a:gd name="connsiteY71" fmla="*/ 2844395 h 3229514"/>
                <a:gd name="connsiteX72" fmla="*/ 0 w 4857351"/>
                <a:gd name="connsiteY72" fmla="*/ 3211986 h 3229514"/>
                <a:gd name="connsiteX73" fmla="*/ 3803694 w 4857351"/>
                <a:gd name="connsiteY73" fmla="*/ 1781849 h 3229514"/>
                <a:gd name="connsiteX74" fmla="*/ 3792249 w 4857351"/>
                <a:gd name="connsiteY74" fmla="*/ 2116290 h 3229514"/>
                <a:gd name="connsiteX75" fmla="*/ 2908637 w 4857351"/>
                <a:gd name="connsiteY75" fmla="*/ 1780363 h 3229514"/>
                <a:gd name="connsiteX76" fmla="*/ 2919607 w 4857351"/>
                <a:gd name="connsiteY76" fmla="*/ 1236218 h 3229514"/>
                <a:gd name="connsiteX77" fmla="*/ 2939436 w 4857351"/>
                <a:gd name="connsiteY77" fmla="*/ 1213654 h 3229514"/>
                <a:gd name="connsiteX78" fmla="*/ 3671731 w 4857351"/>
                <a:gd name="connsiteY78" fmla="*/ 1214338 h 3229514"/>
                <a:gd name="connsiteX79" fmla="*/ 3685406 w 4857351"/>
                <a:gd name="connsiteY79" fmla="*/ 1215022 h 3229514"/>
                <a:gd name="connsiteX80" fmla="*/ 3645748 w 4857351"/>
                <a:gd name="connsiteY80" fmla="*/ 1251944 h 3229514"/>
                <a:gd name="connsiteX81" fmla="*/ 3545237 w 4857351"/>
                <a:gd name="connsiteY81" fmla="*/ 1316216 h 3229514"/>
                <a:gd name="connsiteX82" fmla="*/ 3320967 w 4857351"/>
                <a:gd name="connsiteY82" fmla="*/ 1426300 h 3229514"/>
                <a:gd name="connsiteX83" fmla="*/ 3304558 w 4857351"/>
                <a:gd name="connsiteY83" fmla="*/ 1438607 h 3229514"/>
                <a:gd name="connsiteX84" fmla="*/ 3657372 w 4857351"/>
                <a:gd name="connsiteY84" fmla="*/ 1438607 h 3229514"/>
                <a:gd name="connsiteX85" fmla="*/ 3659423 w 4857351"/>
                <a:gd name="connsiteY85" fmla="*/ 1442710 h 3229514"/>
                <a:gd name="connsiteX86" fmla="*/ 3582843 w 4857351"/>
                <a:gd name="connsiteY86" fmla="*/ 1518606 h 3229514"/>
                <a:gd name="connsiteX87" fmla="*/ 3407804 w 4857351"/>
                <a:gd name="connsiteY87" fmla="*/ 1634160 h 3229514"/>
                <a:gd name="connsiteX88" fmla="*/ 3130202 w 4857351"/>
                <a:gd name="connsiteY88" fmla="*/ 1770226 h 3229514"/>
                <a:gd name="connsiteX89" fmla="*/ 3115159 w 4857351"/>
                <a:gd name="connsiteY89" fmla="*/ 1781849 h 3229514"/>
                <a:gd name="connsiteX90" fmla="*/ 3135672 w 4857351"/>
                <a:gd name="connsiteY90" fmla="*/ 1781849 h 3229514"/>
                <a:gd name="connsiteX91" fmla="*/ 3803694 w 4857351"/>
                <a:gd name="connsiteY91" fmla="*/ 1781849 h 3229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857351" h="3229514">
                  <a:moveTo>
                    <a:pt x="0" y="3211986"/>
                  </a:moveTo>
                  <a:cubicBezTo>
                    <a:pt x="721241" y="3251074"/>
                    <a:pt x="3930477" y="3213600"/>
                    <a:pt x="4747180" y="3206513"/>
                  </a:cubicBezTo>
                  <a:cubicBezTo>
                    <a:pt x="4613695" y="3050441"/>
                    <a:pt x="4481617" y="2914394"/>
                    <a:pt x="4373257" y="2750721"/>
                  </a:cubicBezTo>
                  <a:cubicBezTo>
                    <a:pt x="4264897" y="2587048"/>
                    <a:pt x="4187624" y="2413973"/>
                    <a:pt x="4097022" y="2224474"/>
                  </a:cubicBezTo>
                  <a:cubicBezTo>
                    <a:pt x="4081782" y="2067212"/>
                    <a:pt x="4092578" y="1881033"/>
                    <a:pt x="4097022" y="1807148"/>
                  </a:cubicBezTo>
                  <a:cubicBezTo>
                    <a:pt x="4101466" y="1733263"/>
                    <a:pt x="4097022" y="1781166"/>
                    <a:pt x="4123689" y="1781166"/>
                  </a:cubicBezTo>
                  <a:lnTo>
                    <a:pt x="4834104" y="1781166"/>
                  </a:lnTo>
                  <a:cubicBezTo>
                    <a:pt x="4840941" y="1781166"/>
                    <a:pt x="4848462" y="1782533"/>
                    <a:pt x="4857351" y="1778431"/>
                  </a:cubicBezTo>
                  <a:cubicBezTo>
                    <a:pt x="4850513" y="1775012"/>
                    <a:pt x="4845044" y="1771593"/>
                    <a:pt x="4839574" y="1768858"/>
                  </a:cubicBezTo>
                  <a:cubicBezTo>
                    <a:pt x="4749319" y="1724415"/>
                    <a:pt x="4659748" y="1678603"/>
                    <a:pt x="4568809" y="1636211"/>
                  </a:cubicBezTo>
                  <a:cubicBezTo>
                    <a:pt x="4473084" y="1591767"/>
                    <a:pt x="4392402" y="1528179"/>
                    <a:pt x="4321292" y="1451599"/>
                  </a:cubicBezTo>
                  <a:cubicBezTo>
                    <a:pt x="4317873" y="1448180"/>
                    <a:pt x="4311720" y="1445445"/>
                    <a:pt x="4314455" y="1437240"/>
                  </a:cubicBezTo>
                  <a:lnTo>
                    <a:pt x="4666585" y="1437240"/>
                  </a:lnTo>
                  <a:cubicBezTo>
                    <a:pt x="4662483" y="1431770"/>
                    <a:pt x="4657696" y="1428351"/>
                    <a:pt x="4652226" y="1426300"/>
                  </a:cubicBezTo>
                  <a:cubicBezTo>
                    <a:pt x="4590005" y="1395531"/>
                    <a:pt x="4528468" y="1362711"/>
                    <a:pt x="4464195" y="1334678"/>
                  </a:cubicBezTo>
                  <a:cubicBezTo>
                    <a:pt x="4352744" y="1285448"/>
                    <a:pt x="4265225" y="1208184"/>
                    <a:pt x="4191380" y="1112459"/>
                  </a:cubicBezTo>
                  <a:cubicBezTo>
                    <a:pt x="4187961" y="1107673"/>
                    <a:pt x="4180440" y="1103571"/>
                    <a:pt x="4183175" y="1097417"/>
                  </a:cubicBezTo>
                  <a:cubicBezTo>
                    <a:pt x="4185910" y="1091263"/>
                    <a:pt x="4194115" y="1094682"/>
                    <a:pt x="4199585" y="1094682"/>
                  </a:cubicBezTo>
                  <a:lnTo>
                    <a:pt x="4447786" y="1094682"/>
                  </a:lnTo>
                  <a:cubicBezTo>
                    <a:pt x="4453939" y="1094682"/>
                    <a:pt x="4460093" y="1093998"/>
                    <a:pt x="4466247" y="1093998"/>
                  </a:cubicBezTo>
                  <a:cubicBezTo>
                    <a:pt x="4430692" y="1072802"/>
                    <a:pt x="4395137" y="1053657"/>
                    <a:pt x="4358214" y="1037247"/>
                  </a:cubicBezTo>
                  <a:cubicBezTo>
                    <a:pt x="4274113" y="1001008"/>
                    <a:pt x="4200952" y="951095"/>
                    <a:pt x="4143518" y="878617"/>
                  </a:cubicBezTo>
                  <a:cubicBezTo>
                    <a:pt x="4084031" y="803405"/>
                    <a:pt x="4035485" y="722039"/>
                    <a:pt x="3994460" y="635886"/>
                  </a:cubicBezTo>
                  <a:cubicBezTo>
                    <a:pt x="3991725" y="630416"/>
                    <a:pt x="3991041" y="622895"/>
                    <a:pt x="3984204" y="619476"/>
                  </a:cubicBezTo>
                  <a:cubicBezTo>
                    <a:pt x="3978050" y="623579"/>
                    <a:pt x="3976683" y="630416"/>
                    <a:pt x="3973948" y="635886"/>
                  </a:cubicBezTo>
                  <a:cubicBezTo>
                    <a:pt x="3941128" y="706313"/>
                    <a:pt x="3902838" y="773320"/>
                    <a:pt x="3857710" y="836225"/>
                  </a:cubicBezTo>
                  <a:cubicBezTo>
                    <a:pt x="3798908" y="917591"/>
                    <a:pt x="3728482" y="985282"/>
                    <a:pt x="3634125" y="1024939"/>
                  </a:cubicBezTo>
                  <a:cubicBezTo>
                    <a:pt x="3592416" y="1042717"/>
                    <a:pt x="3552758" y="1064597"/>
                    <a:pt x="3512417" y="1084426"/>
                  </a:cubicBezTo>
                  <a:cubicBezTo>
                    <a:pt x="3508998" y="1086477"/>
                    <a:pt x="3502845" y="1085793"/>
                    <a:pt x="3502845" y="1093998"/>
                  </a:cubicBezTo>
                  <a:lnTo>
                    <a:pt x="3517203" y="1093998"/>
                  </a:lnTo>
                  <a:lnTo>
                    <a:pt x="3768823" y="1093998"/>
                  </a:lnTo>
                  <a:cubicBezTo>
                    <a:pt x="3774293" y="1093998"/>
                    <a:pt x="3782498" y="1091263"/>
                    <a:pt x="3785233" y="1097417"/>
                  </a:cubicBezTo>
                  <a:cubicBezTo>
                    <a:pt x="3787968" y="1103571"/>
                    <a:pt x="3781131" y="1107673"/>
                    <a:pt x="3777028" y="1112459"/>
                  </a:cubicBezTo>
                  <a:cubicBezTo>
                    <a:pt x="3756515" y="1138442"/>
                    <a:pt x="3734635" y="1163741"/>
                    <a:pt x="3712072" y="1188356"/>
                  </a:cubicBezTo>
                  <a:cubicBezTo>
                    <a:pt x="3701815" y="1199295"/>
                    <a:pt x="3693610" y="1201347"/>
                    <a:pt x="3679935" y="1193825"/>
                  </a:cubicBezTo>
                  <a:cubicBezTo>
                    <a:pt x="3588997" y="1148014"/>
                    <a:pt x="3498058" y="1102203"/>
                    <a:pt x="3405752" y="1059127"/>
                  </a:cubicBezTo>
                  <a:cubicBezTo>
                    <a:pt x="3307292" y="1013316"/>
                    <a:pt x="3224559" y="947676"/>
                    <a:pt x="3151398" y="869045"/>
                  </a:cubicBezTo>
                  <a:cubicBezTo>
                    <a:pt x="3147979" y="865626"/>
                    <a:pt x="3142509" y="862891"/>
                    <a:pt x="3144560" y="854002"/>
                  </a:cubicBezTo>
                  <a:lnTo>
                    <a:pt x="3511733" y="854002"/>
                  </a:lnTo>
                  <a:cubicBezTo>
                    <a:pt x="3508998" y="849216"/>
                    <a:pt x="3506263" y="847165"/>
                    <a:pt x="3502845" y="845797"/>
                  </a:cubicBezTo>
                  <a:cubicBezTo>
                    <a:pt x="3448145" y="818447"/>
                    <a:pt x="3394129" y="789046"/>
                    <a:pt x="3337377" y="765115"/>
                  </a:cubicBezTo>
                  <a:cubicBezTo>
                    <a:pt x="3207465" y="709731"/>
                    <a:pt x="3100117" y="627681"/>
                    <a:pt x="3015332" y="514863"/>
                  </a:cubicBezTo>
                  <a:cubicBezTo>
                    <a:pt x="3011913" y="510077"/>
                    <a:pt x="3004392" y="505974"/>
                    <a:pt x="3007127" y="499820"/>
                  </a:cubicBezTo>
                  <a:cubicBezTo>
                    <a:pt x="3009862" y="493667"/>
                    <a:pt x="3018067" y="497085"/>
                    <a:pt x="3023537" y="497085"/>
                  </a:cubicBezTo>
                  <a:lnTo>
                    <a:pt x="3286096" y="497085"/>
                  </a:lnTo>
                  <a:cubicBezTo>
                    <a:pt x="3292250" y="497085"/>
                    <a:pt x="3298404" y="498453"/>
                    <a:pt x="3305925" y="493667"/>
                  </a:cubicBezTo>
                  <a:lnTo>
                    <a:pt x="3137723" y="410933"/>
                  </a:lnTo>
                  <a:cubicBezTo>
                    <a:pt x="3081655" y="384267"/>
                    <a:pt x="3034477" y="347344"/>
                    <a:pt x="2993452" y="302217"/>
                  </a:cubicBezTo>
                  <a:cubicBezTo>
                    <a:pt x="2916188" y="218116"/>
                    <a:pt x="2859437" y="120340"/>
                    <a:pt x="2810891" y="17778"/>
                  </a:cubicBezTo>
                  <a:cubicBezTo>
                    <a:pt x="2808156" y="11624"/>
                    <a:pt x="2806788" y="4103"/>
                    <a:pt x="2799267" y="0"/>
                  </a:cubicBezTo>
                  <a:cubicBezTo>
                    <a:pt x="2796532" y="6154"/>
                    <a:pt x="2793797" y="11624"/>
                    <a:pt x="2791062" y="17094"/>
                  </a:cubicBezTo>
                  <a:cubicBezTo>
                    <a:pt x="2754140" y="95725"/>
                    <a:pt x="2712431" y="170937"/>
                    <a:pt x="2659782" y="239996"/>
                  </a:cubicBezTo>
                  <a:cubicBezTo>
                    <a:pt x="2609185" y="306319"/>
                    <a:pt x="2553118" y="366489"/>
                    <a:pt x="2476538" y="404096"/>
                  </a:cubicBezTo>
                  <a:lnTo>
                    <a:pt x="2308336" y="486829"/>
                  </a:lnTo>
                  <a:cubicBezTo>
                    <a:pt x="2304233" y="488880"/>
                    <a:pt x="2298763" y="488880"/>
                    <a:pt x="2296028" y="497769"/>
                  </a:cubicBezTo>
                  <a:lnTo>
                    <a:pt x="2598245" y="497769"/>
                  </a:lnTo>
                  <a:cubicBezTo>
                    <a:pt x="2526451" y="590075"/>
                    <a:pt x="2450555" y="670758"/>
                    <a:pt x="2348677" y="722039"/>
                  </a:cubicBezTo>
                  <a:lnTo>
                    <a:pt x="2105262" y="841695"/>
                  </a:lnTo>
                  <a:cubicBezTo>
                    <a:pt x="2099792" y="844430"/>
                    <a:pt x="2092955" y="845797"/>
                    <a:pt x="2087485" y="854686"/>
                  </a:cubicBezTo>
                  <a:lnTo>
                    <a:pt x="2460128" y="854686"/>
                  </a:lnTo>
                  <a:cubicBezTo>
                    <a:pt x="2457393" y="859472"/>
                    <a:pt x="2456709" y="861523"/>
                    <a:pt x="2455342" y="862891"/>
                  </a:cubicBezTo>
                  <a:cubicBezTo>
                    <a:pt x="2386967" y="936052"/>
                    <a:pt x="2312438" y="1001008"/>
                    <a:pt x="2221499" y="1045452"/>
                  </a:cubicBezTo>
                  <a:lnTo>
                    <a:pt x="1907659" y="1199979"/>
                  </a:lnTo>
                  <a:cubicBezTo>
                    <a:pt x="1902873" y="1202714"/>
                    <a:pt x="1896035" y="1203398"/>
                    <a:pt x="1893300" y="1209552"/>
                  </a:cubicBezTo>
                  <a:cubicBezTo>
                    <a:pt x="1900138" y="1212970"/>
                    <a:pt x="1907659" y="1211603"/>
                    <a:pt x="1914496" y="1211603"/>
                  </a:cubicBezTo>
                  <a:lnTo>
                    <a:pt x="2614655" y="1211603"/>
                  </a:lnTo>
                  <a:cubicBezTo>
                    <a:pt x="2631749" y="1211603"/>
                    <a:pt x="2638586" y="1215022"/>
                    <a:pt x="2638586" y="1234167"/>
                  </a:cubicBezTo>
                  <a:cubicBezTo>
                    <a:pt x="2639042" y="1309151"/>
                    <a:pt x="2625221" y="1555447"/>
                    <a:pt x="2617390" y="1661510"/>
                  </a:cubicBezTo>
                  <a:cubicBezTo>
                    <a:pt x="2497045" y="1617893"/>
                    <a:pt x="2235858" y="1488521"/>
                    <a:pt x="2048511" y="1394848"/>
                  </a:cubicBezTo>
                  <a:lnTo>
                    <a:pt x="1411941" y="1076221"/>
                  </a:lnTo>
                  <a:cubicBezTo>
                    <a:pt x="1279488" y="1416284"/>
                    <a:pt x="1147103" y="1662193"/>
                    <a:pt x="963402" y="1956889"/>
                  </a:cubicBezTo>
                  <a:cubicBezTo>
                    <a:pt x="779702" y="2251585"/>
                    <a:pt x="470305" y="2635212"/>
                    <a:pt x="309738" y="2844395"/>
                  </a:cubicBezTo>
                  <a:cubicBezTo>
                    <a:pt x="149171" y="3053578"/>
                    <a:pt x="226566" y="2989518"/>
                    <a:pt x="0" y="3211986"/>
                  </a:cubicBezTo>
                  <a:close/>
                  <a:moveTo>
                    <a:pt x="3803694" y="1781849"/>
                  </a:moveTo>
                  <a:cubicBezTo>
                    <a:pt x="3810462" y="1913851"/>
                    <a:pt x="3804298" y="1972078"/>
                    <a:pt x="3792249" y="2116290"/>
                  </a:cubicBezTo>
                  <a:cubicBezTo>
                    <a:pt x="3591008" y="2053711"/>
                    <a:pt x="3164071" y="1891844"/>
                    <a:pt x="2908637" y="1780363"/>
                  </a:cubicBezTo>
                  <a:cubicBezTo>
                    <a:pt x="2903991" y="1554490"/>
                    <a:pt x="2919607" y="1334336"/>
                    <a:pt x="2919607" y="1236218"/>
                  </a:cubicBezTo>
                  <a:cubicBezTo>
                    <a:pt x="2919607" y="1221859"/>
                    <a:pt x="2920974" y="1213654"/>
                    <a:pt x="2939436" y="1213654"/>
                  </a:cubicBezTo>
                  <a:lnTo>
                    <a:pt x="3671731" y="1214338"/>
                  </a:lnTo>
                  <a:cubicBezTo>
                    <a:pt x="3675150" y="1214338"/>
                    <a:pt x="3678568" y="1215022"/>
                    <a:pt x="3685406" y="1215022"/>
                  </a:cubicBezTo>
                  <a:cubicBezTo>
                    <a:pt x="3673098" y="1231432"/>
                    <a:pt x="3658739" y="1241004"/>
                    <a:pt x="3645748" y="1251944"/>
                  </a:cubicBezTo>
                  <a:cubicBezTo>
                    <a:pt x="3614979" y="1277243"/>
                    <a:pt x="3581476" y="1298439"/>
                    <a:pt x="3545237" y="1316216"/>
                  </a:cubicBezTo>
                  <a:lnTo>
                    <a:pt x="3320967" y="1426300"/>
                  </a:lnTo>
                  <a:cubicBezTo>
                    <a:pt x="3315497" y="1429035"/>
                    <a:pt x="3309344" y="1432454"/>
                    <a:pt x="3304558" y="1438607"/>
                  </a:cubicBezTo>
                  <a:lnTo>
                    <a:pt x="3657372" y="1438607"/>
                  </a:lnTo>
                  <a:lnTo>
                    <a:pt x="3659423" y="1442710"/>
                  </a:lnTo>
                  <a:cubicBezTo>
                    <a:pt x="3634808" y="1468693"/>
                    <a:pt x="3609509" y="1494675"/>
                    <a:pt x="3582843" y="1518606"/>
                  </a:cubicBezTo>
                  <a:cubicBezTo>
                    <a:pt x="3530195" y="1565785"/>
                    <a:pt x="3471392" y="1603391"/>
                    <a:pt x="3407804" y="1634160"/>
                  </a:cubicBezTo>
                  <a:cubicBezTo>
                    <a:pt x="3314814" y="1678603"/>
                    <a:pt x="3223191" y="1725098"/>
                    <a:pt x="3130202" y="1770226"/>
                  </a:cubicBezTo>
                  <a:cubicBezTo>
                    <a:pt x="3124732" y="1772961"/>
                    <a:pt x="3119945" y="1775696"/>
                    <a:pt x="3115159" y="1781849"/>
                  </a:cubicBezTo>
                  <a:lnTo>
                    <a:pt x="3135672" y="1781849"/>
                  </a:lnTo>
                  <a:lnTo>
                    <a:pt x="3803694" y="1781849"/>
                  </a:lnTo>
                  <a:close/>
                </a:path>
              </a:pathLst>
            </a:custGeom>
            <a:solidFill>
              <a:schemeClr val="accent2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C0A3CBF-F912-4466-9EB0-5E8F9908AFFF}"/>
                </a:ext>
              </a:extLst>
            </p:cNvPr>
            <p:cNvSpPr/>
            <p:nvPr/>
          </p:nvSpPr>
          <p:spPr>
            <a:xfrm>
              <a:off x="4559441" y="1083778"/>
              <a:ext cx="740401" cy="740401"/>
            </a:xfrm>
            <a:custGeom>
              <a:avLst/>
              <a:gdLst>
                <a:gd name="connsiteX0" fmla="*/ 554522 w 1100835"/>
                <a:gd name="connsiteY0" fmla="*/ 72 h 1100835"/>
                <a:gd name="connsiteX1" fmla="*/ 1105623 w 1100835"/>
                <a:gd name="connsiteY1" fmla="*/ 552541 h 1100835"/>
                <a:gd name="connsiteX2" fmla="*/ 549735 w 1100835"/>
                <a:gd name="connsiteY2" fmla="*/ 1103642 h 1100835"/>
                <a:gd name="connsiteX3" fmla="*/ 1 w 1100835"/>
                <a:gd name="connsiteY3" fmla="*/ 550490 h 1100835"/>
                <a:gd name="connsiteX4" fmla="*/ 554522 w 1100835"/>
                <a:gd name="connsiteY4" fmla="*/ 72 h 110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0835" h="1100835">
                  <a:moveTo>
                    <a:pt x="554522" y="72"/>
                  </a:moveTo>
                  <a:cubicBezTo>
                    <a:pt x="845799" y="-3347"/>
                    <a:pt x="1104939" y="235965"/>
                    <a:pt x="1105623" y="552541"/>
                  </a:cubicBezTo>
                  <a:cubicBezTo>
                    <a:pt x="1106307" y="856125"/>
                    <a:pt x="855371" y="1105694"/>
                    <a:pt x="549735" y="1103642"/>
                  </a:cubicBezTo>
                  <a:cubicBezTo>
                    <a:pt x="250253" y="1101591"/>
                    <a:pt x="-682" y="864330"/>
                    <a:pt x="1" y="550490"/>
                  </a:cubicBezTo>
                  <a:cubicBezTo>
                    <a:pt x="685" y="229812"/>
                    <a:pt x="263928" y="-4714"/>
                    <a:pt x="554522" y="72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02672D6A-B2A4-48BF-A585-FEB6DAC6EF4C}"/>
                </a:ext>
              </a:extLst>
            </p:cNvPr>
            <p:cNvSpPr/>
            <p:nvPr/>
          </p:nvSpPr>
          <p:spPr>
            <a:xfrm>
              <a:off x="5988150" y="1699527"/>
              <a:ext cx="326514" cy="303518"/>
            </a:xfrm>
            <a:custGeom>
              <a:avLst/>
              <a:gdLst>
                <a:gd name="connsiteX0" fmla="*/ 394523 w 485461"/>
                <a:gd name="connsiteY0" fmla="*/ 456238 h 451274"/>
                <a:gd name="connsiteX1" fmla="*/ 374694 w 485461"/>
                <a:gd name="connsiteY1" fmla="*/ 448717 h 451274"/>
                <a:gd name="connsiteX2" fmla="*/ 257773 w 485461"/>
                <a:gd name="connsiteY2" fmla="*/ 387180 h 451274"/>
                <a:gd name="connsiteX3" fmla="*/ 229740 w 485461"/>
                <a:gd name="connsiteY3" fmla="*/ 387180 h 451274"/>
                <a:gd name="connsiteX4" fmla="*/ 110084 w 485461"/>
                <a:gd name="connsiteY4" fmla="*/ 450768 h 451274"/>
                <a:gd name="connsiteX5" fmla="*/ 95725 w 485461"/>
                <a:gd name="connsiteY5" fmla="*/ 455555 h 451274"/>
                <a:gd name="connsiteX6" fmla="*/ 95041 w 485461"/>
                <a:gd name="connsiteY6" fmla="*/ 440512 h 451274"/>
                <a:gd name="connsiteX7" fmla="*/ 118289 w 485461"/>
                <a:gd name="connsiteY7" fmla="*/ 307181 h 451274"/>
                <a:gd name="connsiteX8" fmla="*/ 108032 w 485461"/>
                <a:gd name="connsiteY8" fmla="*/ 277780 h 451274"/>
                <a:gd name="connsiteX9" fmla="*/ 12991 w 485461"/>
                <a:gd name="connsiteY9" fmla="*/ 186158 h 451274"/>
                <a:gd name="connsiteX10" fmla="*/ 0 w 485461"/>
                <a:gd name="connsiteY10" fmla="*/ 171799 h 451274"/>
                <a:gd name="connsiteX11" fmla="*/ 99144 w 485461"/>
                <a:gd name="connsiteY11" fmla="*/ 156756 h 451274"/>
                <a:gd name="connsiteX12" fmla="*/ 116921 w 485461"/>
                <a:gd name="connsiteY12" fmla="*/ 154705 h 451274"/>
                <a:gd name="connsiteX13" fmla="*/ 192133 w 485461"/>
                <a:gd name="connsiteY13" fmla="*/ 99321 h 451274"/>
                <a:gd name="connsiteX14" fmla="*/ 235893 w 485461"/>
                <a:gd name="connsiteY14" fmla="*/ 9750 h 451274"/>
                <a:gd name="connsiteX15" fmla="*/ 244782 w 485461"/>
                <a:gd name="connsiteY15" fmla="*/ 178 h 451274"/>
                <a:gd name="connsiteX16" fmla="*/ 252303 w 485461"/>
                <a:gd name="connsiteY16" fmla="*/ 9750 h 451274"/>
                <a:gd name="connsiteX17" fmla="*/ 313157 w 485461"/>
                <a:gd name="connsiteY17" fmla="*/ 132825 h 451274"/>
                <a:gd name="connsiteX18" fmla="*/ 337088 w 485461"/>
                <a:gd name="connsiteY18" fmla="*/ 149919 h 451274"/>
                <a:gd name="connsiteX19" fmla="*/ 485462 w 485461"/>
                <a:gd name="connsiteY19" fmla="*/ 171115 h 451274"/>
                <a:gd name="connsiteX20" fmla="*/ 474522 w 485461"/>
                <a:gd name="connsiteY20" fmla="*/ 187525 h 451274"/>
                <a:gd name="connsiteX21" fmla="*/ 380848 w 485461"/>
                <a:gd name="connsiteY21" fmla="*/ 278464 h 451274"/>
                <a:gd name="connsiteX22" fmla="*/ 370592 w 485461"/>
                <a:gd name="connsiteY22" fmla="*/ 309916 h 451274"/>
                <a:gd name="connsiteX23" fmla="*/ 393156 w 485461"/>
                <a:gd name="connsiteY23" fmla="*/ 436410 h 451274"/>
                <a:gd name="connsiteX24" fmla="*/ 394523 w 485461"/>
                <a:gd name="connsiteY24" fmla="*/ 456238 h 45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461" h="451274">
                  <a:moveTo>
                    <a:pt x="394523" y="456238"/>
                  </a:moveTo>
                  <a:cubicBezTo>
                    <a:pt x="385634" y="456922"/>
                    <a:pt x="380164" y="452136"/>
                    <a:pt x="374694" y="448717"/>
                  </a:cubicBezTo>
                  <a:cubicBezTo>
                    <a:pt x="335721" y="428205"/>
                    <a:pt x="296747" y="407692"/>
                    <a:pt x="257773" y="387180"/>
                  </a:cubicBezTo>
                  <a:cubicBezTo>
                    <a:pt x="247517" y="381710"/>
                    <a:pt x="239996" y="381710"/>
                    <a:pt x="229740" y="387180"/>
                  </a:cubicBezTo>
                  <a:cubicBezTo>
                    <a:pt x="190082" y="409060"/>
                    <a:pt x="149741" y="429572"/>
                    <a:pt x="110084" y="450768"/>
                  </a:cubicBezTo>
                  <a:cubicBezTo>
                    <a:pt x="105297" y="453503"/>
                    <a:pt x="100511" y="458290"/>
                    <a:pt x="95725" y="455555"/>
                  </a:cubicBezTo>
                  <a:cubicBezTo>
                    <a:pt x="90939" y="452136"/>
                    <a:pt x="94357" y="445982"/>
                    <a:pt x="95041" y="440512"/>
                  </a:cubicBezTo>
                  <a:cubicBezTo>
                    <a:pt x="102562" y="396068"/>
                    <a:pt x="109400" y="350941"/>
                    <a:pt x="118289" y="307181"/>
                  </a:cubicBezTo>
                  <a:cubicBezTo>
                    <a:pt x="121024" y="294190"/>
                    <a:pt x="116921" y="285985"/>
                    <a:pt x="108032" y="277780"/>
                  </a:cubicBezTo>
                  <a:cubicBezTo>
                    <a:pt x="75896" y="247695"/>
                    <a:pt x="44444" y="216926"/>
                    <a:pt x="12991" y="186158"/>
                  </a:cubicBezTo>
                  <a:cubicBezTo>
                    <a:pt x="9572" y="182739"/>
                    <a:pt x="6154" y="178636"/>
                    <a:pt x="0" y="171799"/>
                  </a:cubicBezTo>
                  <a:cubicBezTo>
                    <a:pt x="35555" y="166329"/>
                    <a:pt x="67007" y="161543"/>
                    <a:pt x="99144" y="156756"/>
                  </a:cubicBezTo>
                  <a:cubicBezTo>
                    <a:pt x="105297" y="156073"/>
                    <a:pt x="110767" y="154021"/>
                    <a:pt x="116921" y="154705"/>
                  </a:cubicBezTo>
                  <a:cubicBezTo>
                    <a:pt x="157946" y="157440"/>
                    <a:pt x="178458" y="135560"/>
                    <a:pt x="192133" y="99321"/>
                  </a:cubicBezTo>
                  <a:cubicBezTo>
                    <a:pt x="203757" y="68553"/>
                    <a:pt x="220851" y="39152"/>
                    <a:pt x="235893" y="9750"/>
                  </a:cubicBezTo>
                  <a:cubicBezTo>
                    <a:pt x="237945" y="5648"/>
                    <a:pt x="238628" y="-1190"/>
                    <a:pt x="244782" y="178"/>
                  </a:cubicBezTo>
                  <a:cubicBezTo>
                    <a:pt x="247517" y="862"/>
                    <a:pt x="250252" y="6332"/>
                    <a:pt x="252303" y="9750"/>
                  </a:cubicBezTo>
                  <a:cubicBezTo>
                    <a:pt x="272816" y="50775"/>
                    <a:pt x="293328" y="91800"/>
                    <a:pt x="313157" y="132825"/>
                  </a:cubicBezTo>
                  <a:cubicBezTo>
                    <a:pt x="318627" y="143765"/>
                    <a:pt x="325464" y="148551"/>
                    <a:pt x="337088" y="149919"/>
                  </a:cubicBezTo>
                  <a:cubicBezTo>
                    <a:pt x="386318" y="156073"/>
                    <a:pt x="435548" y="163594"/>
                    <a:pt x="485462" y="171115"/>
                  </a:cubicBezTo>
                  <a:cubicBezTo>
                    <a:pt x="485462" y="180687"/>
                    <a:pt x="478624" y="183423"/>
                    <a:pt x="474522" y="187525"/>
                  </a:cubicBezTo>
                  <a:cubicBezTo>
                    <a:pt x="443753" y="217610"/>
                    <a:pt x="412300" y="248379"/>
                    <a:pt x="380848" y="278464"/>
                  </a:cubicBezTo>
                  <a:cubicBezTo>
                    <a:pt x="371276" y="287352"/>
                    <a:pt x="367857" y="296241"/>
                    <a:pt x="370592" y="309916"/>
                  </a:cubicBezTo>
                  <a:cubicBezTo>
                    <a:pt x="378797" y="351625"/>
                    <a:pt x="385634" y="394017"/>
                    <a:pt x="393156" y="436410"/>
                  </a:cubicBezTo>
                  <a:cubicBezTo>
                    <a:pt x="393156" y="441880"/>
                    <a:pt x="393839" y="448717"/>
                    <a:pt x="394523" y="456238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AE4FD458-2ED3-4AE3-9B70-4CEA847478C8}"/>
                </a:ext>
              </a:extLst>
            </p:cNvPr>
            <p:cNvSpPr/>
            <p:nvPr/>
          </p:nvSpPr>
          <p:spPr>
            <a:xfrm>
              <a:off x="5676433" y="2165384"/>
              <a:ext cx="188550" cy="188550"/>
            </a:xfrm>
            <a:custGeom>
              <a:avLst/>
              <a:gdLst>
                <a:gd name="connsiteX0" fmla="*/ 231791 w 280336"/>
                <a:gd name="connsiteY0" fmla="*/ 281021 h 280336"/>
                <a:gd name="connsiteX1" fmla="*/ 154527 w 280336"/>
                <a:gd name="connsiteY1" fmla="*/ 239996 h 280336"/>
                <a:gd name="connsiteX2" fmla="*/ 127861 w 280336"/>
                <a:gd name="connsiteY2" fmla="*/ 239996 h 280336"/>
                <a:gd name="connsiteX3" fmla="*/ 64956 w 280336"/>
                <a:gd name="connsiteY3" fmla="*/ 273500 h 280336"/>
                <a:gd name="connsiteX4" fmla="*/ 53332 w 280336"/>
                <a:gd name="connsiteY4" fmla="*/ 276235 h 280336"/>
                <a:gd name="connsiteX5" fmla="*/ 51965 w 280336"/>
                <a:gd name="connsiteY5" fmla="*/ 264611 h 280336"/>
                <a:gd name="connsiteX6" fmla="*/ 64272 w 280336"/>
                <a:gd name="connsiteY6" fmla="*/ 196236 h 280336"/>
                <a:gd name="connsiteX7" fmla="*/ 55384 w 280336"/>
                <a:gd name="connsiteY7" fmla="*/ 167518 h 280336"/>
                <a:gd name="connsiteX8" fmla="*/ 0 w 280336"/>
                <a:gd name="connsiteY8" fmla="*/ 106665 h 280336"/>
                <a:gd name="connsiteX9" fmla="*/ 64956 w 280336"/>
                <a:gd name="connsiteY9" fmla="*/ 97092 h 280336"/>
                <a:gd name="connsiteX10" fmla="*/ 108716 w 280336"/>
                <a:gd name="connsiteY10" fmla="*/ 65640 h 280336"/>
                <a:gd name="connsiteX11" fmla="*/ 140852 w 280336"/>
                <a:gd name="connsiteY11" fmla="*/ 0 h 280336"/>
                <a:gd name="connsiteX12" fmla="*/ 175040 w 280336"/>
                <a:gd name="connsiteY12" fmla="*/ 70426 h 280336"/>
                <a:gd name="connsiteX13" fmla="*/ 210595 w 280336"/>
                <a:gd name="connsiteY13" fmla="*/ 96409 h 280336"/>
                <a:gd name="connsiteX14" fmla="*/ 268713 w 280336"/>
                <a:gd name="connsiteY14" fmla="*/ 104614 h 280336"/>
                <a:gd name="connsiteX15" fmla="*/ 281704 w 280336"/>
                <a:gd name="connsiteY15" fmla="*/ 109400 h 280336"/>
                <a:gd name="connsiteX16" fmla="*/ 274867 w 280336"/>
                <a:gd name="connsiteY16" fmla="*/ 121024 h 280336"/>
                <a:gd name="connsiteX17" fmla="*/ 224953 w 280336"/>
                <a:gd name="connsiteY17" fmla="*/ 169570 h 280336"/>
                <a:gd name="connsiteX18" fmla="*/ 216748 w 280336"/>
                <a:gd name="connsiteY18" fmla="*/ 194869 h 280336"/>
                <a:gd name="connsiteX19" fmla="*/ 231791 w 280336"/>
                <a:gd name="connsiteY19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0336" h="280336">
                  <a:moveTo>
                    <a:pt x="231791" y="281021"/>
                  </a:moveTo>
                  <a:cubicBezTo>
                    <a:pt x="202390" y="265295"/>
                    <a:pt x="177775" y="252987"/>
                    <a:pt x="154527" y="239996"/>
                  </a:cubicBezTo>
                  <a:cubicBezTo>
                    <a:pt x="144955" y="234526"/>
                    <a:pt x="137434" y="234526"/>
                    <a:pt x="127861" y="239996"/>
                  </a:cubicBezTo>
                  <a:cubicBezTo>
                    <a:pt x="107349" y="251620"/>
                    <a:pt x="86152" y="262560"/>
                    <a:pt x="64956" y="273500"/>
                  </a:cubicBezTo>
                  <a:cubicBezTo>
                    <a:pt x="61537" y="275551"/>
                    <a:pt x="57435" y="278970"/>
                    <a:pt x="53332" y="276235"/>
                  </a:cubicBezTo>
                  <a:cubicBezTo>
                    <a:pt x="49230" y="273500"/>
                    <a:pt x="51281" y="268713"/>
                    <a:pt x="51965" y="264611"/>
                  </a:cubicBezTo>
                  <a:cubicBezTo>
                    <a:pt x="56067" y="242047"/>
                    <a:pt x="59486" y="218800"/>
                    <a:pt x="64272" y="196236"/>
                  </a:cubicBezTo>
                  <a:cubicBezTo>
                    <a:pt x="66324" y="184612"/>
                    <a:pt x="63589" y="176407"/>
                    <a:pt x="55384" y="167518"/>
                  </a:cubicBezTo>
                  <a:cubicBezTo>
                    <a:pt x="36239" y="148373"/>
                    <a:pt x="18461" y="127177"/>
                    <a:pt x="0" y="106665"/>
                  </a:cubicBezTo>
                  <a:cubicBezTo>
                    <a:pt x="19829" y="103930"/>
                    <a:pt x="42392" y="98460"/>
                    <a:pt x="64956" y="97092"/>
                  </a:cubicBezTo>
                  <a:cubicBezTo>
                    <a:pt x="87520" y="95725"/>
                    <a:pt x="100511" y="86836"/>
                    <a:pt x="108716" y="65640"/>
                  </a:cubicBezTo>
                  <a:cubicBezTo>
                    <a:pt x="116921" y="44444"/>
                    <a:pt x="128545" y="23931"/>
                    <a:pt x="140852" y="0"/>
                  </a:cubicBezTo>
                  <a:cubicBezTo>
                    <a:pt x="153843" y="25982"/>
                    <a:pt x="166151" y="47862"/>
                    <a:pt x="175040" y="70426"/>
                  </a:cubicBezTo>
                  <a:cubicBezTo>
                    <a:pt x="181877" y="87520"/>
                    <a:pt x="192817" y="95041"/>
                    <a:pt x="210595" y="96409"/>
                  </a:cubicBezTo>
                  <a:cubicBezTo>
                    <a:pt x="230423" y="97776"/>
                    <a:pt x="249568" y="101195"/>
                    <a:pt x="268713" y="104614"/>
                  </a:cubicBezTo>
                  <a:cubicBezTo>
                    <a:pt x="273500" y="105297"/>
                    <a:pt x="279653" y="105297"/>
                    <a:pt x="281704" y="109400"/>
                  </a:cubicBezTo>
                  <a:cubicBezTo>
                    <a:pt x="283756" y="114870"/>
                    <a:pt x="278286" y="117605"/>
                    <a:pt x="274867" y="121024"/>
                  </a:cubicBezTo>
                  <a:cubicBezTo>
                    <a:pt x="258457" y="137434"/>
                    <a:pt x="242047" y="153843"/>
                    <a:pt x="224953" y="169570"/>
                  </a:cubicBezTo>
                  <a:cubicBezTo>
                    <a:pt x="217432" y="177091"/>
                    <a:pt x="214697" y="183928"/>
                    <a:pt x="216748" y="194869"/>
                  </a:cubicBezTo>
                  <a:cubicBezTo>
                    <a:pt x="222902" y="221535"/>
                    <a:pt x="226321" y="248885"/>
                    <a:pt x="231791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CFA7CB62-E97A-49BB-84E3-A26586D2E5DD}"/>
                </a:ext>
              </a:extLst>
            </p:cNvPr>
            <p:cNvSpPr/>
            <p:nvPr/>
          </p:nvSpPr>
          <p:spPr>
            <a:xfrm>
              <a:off x="6059971" y="2530986"/>
              <a:ext cx="188550" cy="188550"/>
            </a:xfrm>
            <a:custGeom>
              <a:avLst/>
              <a:gdLst>
                <a:gd name="connsiteX0" fmla="*/ 50597 w 280336"/>
                <a:gd name="connsiteY0" fmla="*/ 281021 h 280336"/>
                <a:gd name="connsiteX1" fmla="*/ 64272 w 280336"/>
                <a:gd name="connsiteY1" fmla="*/ 203757 h 280336"/>
                <a:gd name="connsiteX2" fmla="*/ 51281 w 280336"/>
                <a:gd name="connsiteY2" fmla="*/ 161365 h 280336"/>
                <a:gd name="connsiteX3" fmla="*/ 0 w 280336"/>
                <a:gd name="connsiteY3" fmla="*/ 107348 h 280336"/>
                <a:gd name="connsiteX4" fmla="*/ 67007 w 280336"/>
                <a:gd name="connsiteY4" fmla="*/ 97092 h 280336"/>
                <a:gd name="connsiteX5" fmla="*/ 109400 w 280336"/>
                <a:gd name="connsiteY5" fmla="*/ 66324 h 280336"/>
                <a:gd name="connsiteX6" fmla="*/ 142220 w 280336"/>
                <a:gd name="connsiteY6" fmla="*/ 0 h 280336"/>
                <a:gd name="connsiteX7" fmla="*/ 169570 w 280336"/>
                <a:gd name="connsiteY7" fmla="*/ 56751 h 280336"/>
                <a:gd name="connsiteX8" fmla="*/ 225637 w 280336"/>
                <a:gd name="connsiteY8" fmla="*/ 98460 h 280336"/>
                <a:gd name="connsiteX9" fmla="*/ 270081 w 280336"/>
                <a:gd name="connsiteY9" fmla="*/ 104613 h 280336"/>
                <a:gd name="connsiteX10" fmla="*/ 283756 w 280336"/>
                <a:gd name="connsiteY10" fmla="*/ 110083 h 280336"/>
                <a:gd name="connsiteX11" fmla="*/ 276235 w 280336"/>
                <a:gd name="connsiteY11" fmla="*/ 121023 h 280336"/>
                <a:gd name="connsiteX12" fmla="*/ 226321 w 280336"/>
                <a:gd name="connsiteY12" fmla="*/ 169570 h 280336"/>
                <a:gd name="connsiteX13" fmla="*/ 218800 w 280336"/>
                <a:gd name="connsiteY13" fmla="*/ 192817 h 280336"/>
                <a:gd name="connsiteX14" fmla="*/ 233842 w 280336"/>
                <a:gd name="connsiteY14" fmla="*/ 280337 h 280336"/>
                <a:gd name="connsiteX15" fmla="*/ 158630 w 280336"/>
                <a:gd name="connsiteY15" fmla="*/ 240679 h 280336"/>
                <a:gd name="connsiteX16" fmla="*/ 125810 w 280336"/>
                <a:gd name="connsiteY16" fmla="*/ 240679 h 280336"/>
                <a:gd name="connsiteX17" fmla="*/ 50597 w 280336"/>
                <a:gd name="connsiteY17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0336" h="280336">
                  <a:moveTo>
                    <a:pt x="50597" y="281021"/>
                  </a:moveTo>
                  <a:cubicBezTo>
                    <a:pt x="55384" y="252303"/>
                    <a:pt x="58119" y="227688"/>
                    <a:pt x="64272" y="203757"/>
                  </a:cubicBezTo>
                  <a:cubicBezTo>
                    <a:pt x="68375" y="185980"/>
                    <a:pt x="64956" y="173672"/>
                    <a:pt x="51281" y="161365"/>
                  </a:cubicBezTo>
                  <a:cubicBezTo>
                    <a:pt x="33504" y="144955"/>
                    <a:pt x="17778" y="125810"/>
                    <a:pt x="0" y="107348"/>
                  </a:cubicBezTo>
                  <a:cubicBezTo>
                    <a:pt x="20512" y="100511"/>
                    <a:pt x="44444" y="98460"/>
                    <a:pt x="67007" y="97092"/>
                  </a:cubicBezTo>
                  <a:cubicBezTo>
                    <a:pt x="88887" y="95041"/>
                    <a:pt x="101195" y="86836"/>
                    <a:pt x="109400" y="66324"/>
                  </a:cubicBezTo>
                  <a:cubicBezTo>
                    <a:pt x="117605" y="45127"/>
                    <a:pt x="129229" y="24615"/>
                    <a:pt x="142220" y="0"/>
                  </a:cubicBezTo>
                  <a:cubicBezTo>
                    <a:pt x="152476" y="21196"/>
                    <a:pt x="162732" y="38290"/>
                    <a:pt x="169570" y="56751"/>
                  </a:cubicBezTo>
                  <a:cubicBezTo>
                    <a:pt x="179142" y="83417"/>
                    <a:pt x="195552" y="98460"/>
                    <a:pt x="225637" y="98460"/>
                  </a:cubicBezTo>
                  <a:cubicBezTo>
                    <a:pt x="239996" y="98460"/>
                    <a:pt x="255038" y="101879"/>
                    <a:pt x="270081" y="104613"/>
                  </a:cubicBezTo>
                  <a:cubicBezTo>
                    <a:pt x="274867" y="105297"/>
                    <a:pt x="282388" y="104613"/>
                    <a:pt x="283756" y="110083"/>
                  </a:cubicBezTo>
                  <a:cubicBezTo>
                    <a:pt x="285123" y="114870"/>
                    <a:pt x="279653" y="118288"/>
                    <a:pt x="276235" y="121023"/>
                  </a:cubicBezTo>
                  <a:cubicBezTo>
                    <a:pt x="259825" y="137433"/>
                    <a:pt x="243415" y="153843"/>
                    <a:pt x="226321" y="169570"/>
                  </a:cubicBezTo>
                  <a:cubicBezTo>
                    <a:pt x="218800" y="176407"/>
                    <a:pt x="216748" y="183245"/>
                    <a:pt x="218800" y="192817"/>
                  </a:cubicBezTo>
                  <a:cubicBezTo>
                    <a:pt x="224270" y="220851"/>
                    <a:pt x="228372" y="248885"/>
                    <a:pt x="233842" y="280337"/>
                  </a:cubicBezTo>
                  <a:cubicBezTo>
                    <a:pt x="206492" y="265978"/>
                    <a:pt x="182561" y="254354"/>
                    <a:pt x="158630" y="240679"/>
                  </a:cubicBezTo>
                  <a:cubicBezTo>
                    <a:pt x="147006" y="233842"/>
                    <a:pt x="137434" y="233842"/>
                    <a:pt x="125810" y="240679"/>
                  </a:cubicBezTo>
                  <a:cubicBezTo>
                    <a:pt x="102562" y="254354"/>
                    <a:pt x="78631" y="265978"/>
                    <a:pt x="50597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0421D39A-8574-416B-BD55-0D629FC0C3ED}"/>
                </a:ext>
              </a:extLst>
            </p:cNvPr>
            <p:cNvSpPr/>
            <p:nvPr/>
          </p:nvSpPr>
          <p:spPr>
            <a:xfrm>
              <a:off x="5515192" y="2765983"/>
              <a:ext cx="142561" cy="142561"/>
            </a:xfrm>
            <a:custGeom>
              <a:avLst/>
              <a:gdLst>
                <a:gd name="connsiteX0" fmla="*/ 38031 w 211962"/>
                <a:gd name="connsiteY0" fmla="*/ 211962 h 211962"/>
                <a:gd name="connsiteX1" fmla="*/ 48971 w 211962"/>
                <a:gd name="connsiteY1" fmla="*/ 147690 h 211962"/>
                <a:gd name="connsiteX2" fmla="*/ 40766 w 211962"/>
                <a:gd name="connsiteY2" fmla="*/ 122391 h 211962"/>
                <a:gd name="connsiteX3" fmla="*/ 5211 w 211962"/>
                <a:gd name="connsiteY3" fmla="*/ 87520 h 211962"/>
                <a:gd name="connsiteX4" fmla="*/ 9314 w 211962"/>
                <a:gd name="connsiteY4" fmla="*/ 74529 h 211962"/>
                <a:gd name="connsiteX5" fmla="*/ 57176 w 211962"/>
                <a:gd name="connsiteY5" fmla="*/ 67691 h 211962"/>
                <a:gd name="connsiteX6" fmla="*/ 81107 w 211962"/>
                <a:gd name="connsiteY6" fmla="*/ 50598 h 211962"/>
                <a:gd name="connsiteX7" fmla="*/ 101620 w 211962"/>
                <a:gd name="connsiteY7" fmla="*/ 8889 h 211962"/>
                <a:gd name="connsiteX8" fmla="*/ 109141 w 211962"/>
                <a:gd name="connsiteY8" fmla="*/ 0 h 211962"/>
                <a:gd name="connsiteX9" fmla="*/ 116662 w 211962"/>
                <a:gd name="connsiteY9" fmla="*/ 8889 h 211962"/>
                <a:gd name="connsiteX10" fmla="*/ 138542 w 211962"/>
                <a:gd name="connsiteY10" fmla="*/ 54016 h 211962"/>
                <a:gd name="connsiteX11" fmla="*/ 159055 w 211962"/>
                <a:gd name="connsiteY11" fmla="*/ 68375 h 211962"/>
                <a:gd name="connsiteX12" fmla="*/ 208285 w 211962"/>
                <a:gd name="connsiteY12" fmla="*/ 75212 h 211962"/>
                <a:gd name="connsiteX13" fmla="*/ 218541 w 211962"/>
                <a:gd name="connsiteY13" fmla="*/ 79999 h 211962"/>
                <a:gd name="connsiteX14" fmla="*/ 213071 w 211962"/>
                <a:gd name="connsiteY14" fmla="*/ 88204 h 211962"/>
                <a:gd name="connsiteX15" fmla="*/ 178200 w 211962"/>
                <a:gd name="connsiteY15" fmla="*/ 121024 h 211962"/>
                <a:gd name="connsiteX16" fmla="*/ 169311 w 211962"/>
                <a:gd name="connsiteY16" fmla="*/ 149741 h 211962"/>
                <a:gd name="connsiteX17" fmla="*/ 176832 w 211962"/>
                <a:gd name="connsiteY17" fmla="*/ 193501 h 211962"/>
                <a:gd name="connsiteX18" fmla="*/ 176832 w 211962"/>
                <a:gd name="connsiteY18" fmla="*/ 207176 h 211962"/>
                <a:gd name="connsiteX19" fmla="*/ 162473 w 211962"/>
                <a:gd name="connsiteY19" fmla="*/ 203073 h 211962"/>
                <a:gd name="connsiteX20" fmla="*/ 121448 w 211962"/>
                <a:gd name="connsiteY20" fmla="*/ 181193 h 211962"/>
                <a:gd name="connsiteX21" fmla="*/ 96834 w 211962"/>
                <a:gd name="connsiteY21" fmla="*/ 181193 h 211962"/>
                <a:gd name="connsiteX22" fmla="*/ 38031 w 211962"/>
                <a:gd name="connsiteY22" fmla="*/ 211962 h 211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1962" h="211962">
                  <a:moveTo>
                    <a:pt x="38031" y="211962"/>
                  </a:moveTo>
                  <a:cubicBezTo>
                    <a:pt x="42134" y="187347"/>
                    <a:pt x="44869" y="167518"/>
                    <a:pt x="48971" y="147690"/>
                  </a:cubicBezTo>
                  <a:cubicBezTo>
                    <a:pt x="51022" y="136750"/>
                    <a:pt x="48287" y="129912"/>
                    <a:pt x="40766" y="122391"/>
                  </a:cubicBezTo>
                  <a:cubicBezTo>
                    <a:pt x="28459" y="111451"/>
                    <a:pt x="16835" y="99144"/>
                    <a:pt x="5211" y="87520"/>
                  </a:cubicBezTo>
                  <a:cubicBezTo>
                    <a:pt x="-2310" y="80682"/>
                    <a:pt x="-2310" y="75896"/>
                    <a:pt x="9314" y="74529"/>
                  </a:cubicBezTo>
                  <a:cubicBezTo>
                    <a:pt x="25040" y="72477"/>
                    <a:pt x="40766" y="69059"/>
                    <a:pt x="57176" y="67691"/>
                  </a:cubicBezTo>
                  <a:cubicBezTo>
                    <a:pt x="69484" y="67008"/>
                    <a:pt x="76321" y="61537"/>
                    <a:pt x="81107" y="50598"/>
                  </a:cubicBezTo>
                  <a:cubicBezTo>
                    <a:pt x="87261" y="36239"/>
                    <a:pt x="94782" y="22564"/>
                    <a:pt x="101620" y="8889"/>
                  </a:cubicBezTo>
                  <a:cubicBezTo>
                    <a:pt x="103671" y="5470"/>
                    <a:pt x="104355" y="0"/>
                    <a:pt x="109141" y="0"/>
                  </a:cubicBezTo>
                  <a:cubicBezTo>
                    <a:pt x="113927" y="0"/>
                    <a:pt x="114611" y="5470"/>
                    <a:pt x="116662" y="8889"/>
                  </a:cubicBezTo>
                  <a:cubicBezTo>
                    <a:pt x="124183" y="23931"/>
                    <a:pt x="131705" y="38290"/>
                    <a:pt x="138542" y="54016"/>
                  </a:cubicBezTo>
                  <a:cubicBezTo>
                    <a:pt x="142645" y="62905"/>
                    <a:pt x="148798" y="67008"/>
                    <a:pt x="159055" y="68375"/>
                  </a:cubicBezTo>
                  <a:cubicBezTo>
                    <a:pt x="175465" y="69742"/>
                    <a:pt x="191875" y="73161"/>
                    <a:pt x="208285" y="75212"/>
                  </a:cubicBezTo>
                  <a:cubicBezTo>
                    <a:pt x="212387" y="75896"/>
                    <a:pt x="217857" y="74529"/>
                    <a:pt x="218541" y="79999"/>
                  </a:cubicBezTo>
                  <a:cubicBezTo>
                    <a:pt x="219225" y="82734"/>
                    <a:pt x="215122" y="86152"/>
                    <a:pt x="213071" y="88204"/>
                  </a:cubicBezTo>
                  <a:cubicBezTo>
                    <a:pt x="201447" y="99144"/>
                    <a:pt x="190507" y="110767"/>
                    <a:pt x="178200" y="121024"/>
                  </a:cubicBezTo>
                  <a:cubicBezTo>
                    <a:pt x="168627" y="129229"/>
                    <a:pt x="166576" y="138117"/>
                    <a:pt x="169311" y="149741"/>
                  </a:cubicBezTo>
                  <a:cubicBezTo>
                    <a:pt x="172046" y="164100"/>
                    <a:pt x="174781" y="179142"/>
                    <a:pt x="176832" y="193501"/>
                  </a:cubicBezTo>
                  <a:cubicBezTo>
                    <a:pt x="177516" y="198287"/>
                    <a:pt x="180935" y="203757"/>
                    <a:pt x="176832" y="207176"/>
                  </a:cubicBezTo>
                  <a:cubicBezTo>
                    <a:pt x="172046" y="210595"/>
                    <a:pt x="167260" y="205125"/>
                    <a:pt x="162473" y="203073"/>
                  </a:cubicBezTo>
                  <a:cubicBezTo>
                    <a:pt x="148798" y="196236"/>
                    <a:pt x="135123" y="189398"/>
                    <a:pt x="121448" y="181193"/>
                  </a:cubicBezTo>
                  <a:cubicBezTo>
                    <a:pt x="112560" y="176407"/>
                    <a:pt x="105722" y="176407"/>
                    <a:pt x="96834" y="181193"/>
                  </a:cubicBezTo>
                  <a:cubicBezTo>
                    <a:pt x="79056" y="191450"/>
                    <a:pt x="60595" y="200339"/>
                    <a:pt x="38031" y="211962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E16DC60-8594-4668-A644-86C7985F14BF}"/>
                </a:ext>
              </a:extLst>
            </p:cNvPr>
            <p:cNvSpPr/>
            <p:nvPr/>
          </p:nvSpPr>
          <p:spPr>
            <a:xfrm>
              <a:off x="5775607" y="3236897"/>
              <a:ext cx="87376" cy="87376"/>
            </a:xfrm>
            <a:custGeom>
              <a:avLst/>
              <a:gdLst>
                <a:gd name="connsiteX0" fmla="*/ 115109 w 129912"/>
                <a:gd name="connsiteY0" fmla="*/ 130596 h 129912"/>
                <a:gd name="connsiteX1" fmla="*/ 102802 w 129912"/>
                <a:gd name="connsiteY1" fmla="*/ 126494 h 129912"/>
                <a:gd name="connsiteX2" fmla="*/ 35111 w 129912"/>
                <a:gd name="connsiteY2" fmla="*/ 125126 h 129912"/>
                <a:gd name="connsiteX3" fmla="*/ 24854 w 129912"/>
                <a:gd name="connsiteY3" fmla="*/ 118288 h 129912"/>
                <a:gd name="connsiteX4" fmla="*/ 25538 w 129912"/>
                <a:gd name="connsiteY4" fmla="*/ 114870 h 129912"/>
                <a:gd name="connsiteX5" fmla="*/ 7077 w 129912"/>
                <a:gd name="connsiteY5" fmla="*/ 58802 h 129912"/>
                <a:gd name="connsiteX6" fmla="*/ 239 w 129912"/>
                <a:gd name="connsiteY6" fmla="*/ 49230 h 129912"/>
                <a:gd name="connsiteX7" fmla="*/ 12547 w 129912"/>
                <a:gd name="connsiteY7" fmla="*/ 43760 h 129912"/>
                <a:gd name="connsiteX8" fmla="*/ 61093 w 129912"/>
                <a:gd name="connsiteY8" fmla="*/ 8889 h 129912"/>
                <a:gd name="connsiteX9" fmla="*/ 68614 w 129912"/>
                <a:gd name="connsiteY9" fmla="*/ 0 h 129912"/>
                <a:gd name="connsiteX10" fmla="*/ 76136 w 129912"/>
                <a:gd name="connsiteY10" fmla="*/ 8889 h 129912"/>
                <a:gd name="connsiteX11" fmla="*/ 123998 w 129912"/>
                <a:gd name="connsiteY11" fmla="*/ 43760 h 129912"/>
                <a:gd name="connsiteX12" fmla="*/ 132203 w 129912"/>
                <a:gd name="connsiteY12" fmla="*/ 54016 h 129912"/>
                <a:gd name="connsiteX13" fmla="*/ 115109 w 129912"/>
                <a:gd name="connsiteY13" fmla="*/ 130596 h 12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9912" h="129912">
                  <a:moveTo>
                    <a:pt x="115109" y="130596"/>
                  </a:moveTo>
                  <a:cubicBezTo>
                    <a:pt x="107588" y="127861"/>
                    <a:pt x="104853" y="127861"/>
                    <a:pt x="102802" y="126494"/>
                  </a:cubicBezTo>
                  <a:cubicBezTo>
                    <a:pt x="80238" y="110083"/>
                    <a:pt x="58358" y="107348"/>
                    <a:pt x="35111" y="125126"/>
                  </a:cubicBezTo>
                  <a:cubicBezTo>
                    <a:pt x="26906" y="131280"/>
                    <a:pt x="23487" y="127861"/>
                    <a:pt x="24854" y="118288"/>
                  </a:cubicBezTo>
                  <a:cubicBezTo>
                    <a:pt x="24854" y="116921"/>
                    <a:pt x="25538" y="116237"/>
                    <a:pt x="25538" y="114870"/>
                  </a:cubicBezTo>
                  <a:cubicBezTo>
                    <a:pt x="34427" y="91622"/>
                    <a:pt x="28957" y="72477"/>
                    <a:pt x="7077" y="58802"/>
                  </a:cubicBezTo>
                  <a:cubicBezTo>
                    <a:pt x="3658" y="56751"/>
                    <a:pt x="-1128" y="54016"/>
                    <a:pt x="239" y="49230"/>
                  </a:cubicBezTo>
                  <a:cubicBezTo>
                    <a:pt x="1607" y="43760"/>
                    <a:pt x="7761" y="43760"/>
                    <a:pt x="12547" y="43760"/>
                  </a:cubicBezTo>
                  <a:cubicBezTo>
                    <a:pt x="37846" y="44444"/>
                    <a:pt x="53572" y="32820"/>
                    <a:pt x="61093" y="8889"/>
                  </a:cubicBezTo>
                  <a:cubicBezTo>
                    <a:pt x="62461" y="5470"/>
                    <a:pt x="63828" y="0"/>
                    <a:pt x="68614" y="0"/>
                  </a:cubicBezTo>
                  <a:cubicBezTo>
                    <a:pt x="73401" y="0"/>
                    <a:pt x="74768" y="5470"/>
                    <a:pt x="76136" y="8889"/>
                  </a:cubicBezTo>
                  <a:cubicBezTo>
                    <a:pt x="82973" y="33504"/>
                    <a:pt x="99383" y="44444"/>
                    <a:pt x="123998" y="43760"/>
                  </a:cubicBezTo>
                  <a:cubicBezTo>
                    <a:pt x="128784" y="43760"/>
                    <a:pt x="142459" y="45811"/>
                    <a:pt x="132203" y="54016"/>
                  </a:cubicBezTo>
                  <a:cubicBezTo>
                    <a:pt x="105537" y="73845"/>
                    <a:pt x="102118" y="98460"/>
                    <a:pt x="115109" y="130596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9B67ABAB-F521-4936-8706-643C5FBA2E4A}"/>
                </a:ext>
              </a:extLst>
            </p:cNvPr>
            <p:cNvSpPr/>
            <p:nvPr/>
          </p:nvSpPr>
          <p:spPr>
            <a:xfrm>
              <a:off x="6598787" y="2738692"/>
              <a:ext cx="1989907" cy="1202458"/>
            </a:xfrm>
            <a:custGeom>
              <a:avLst/>
              <a:gdLst>
                <a:gd name="connsiteX0" fmla="*/ 911 w 2734995"/>
                <a:gd name="connsiteY0" fmla="*/ 273 h 1668346"/>
                <a:gd name="connsiteX1" fmla="*/ 15953 w 2734995"/>
                <a:gd name="connsiteY1" fmla="*/ 5060 h 1668346"/>
                <a:gd name="connsiteX2" fmla="*/ 835084 w 2734995"/>
                <a:gd name="connsiteY2" fmla="*/ 410523 h 1668346"/>
                <a:gd name="connsiteX3" fmla="*/ 1941390 w 2734995"/>
                <a:gd name="connsiteY3" fmla="*/ 852908 h 1668346"/>
                <a:gd name="connsiteX4" fmla="*/ 2322238 w 2734995"/>
                <a:gd name="connsiteY4" fmla="*/ 962308 h 1668346"/>
                <a:gd name="connsiteX5" fmla="*/ 2348220 w 2734995"/>
                <a:gd name="connsiteY5" fmla="*/ 983504 h 1668346"/>
                <a:gd name="connsiteX6" fmla="*/ 2737957 w 2734995"/>
                <a:gd name="connsiteY6" fmla="*/ 1667253 h 1668346"/>
                <a:gd name="connsiteX7" fmla="*/ 2741376 w 2734995"/>
                <a:gd name="connsiteY7" fmla="*/ 1674091 h 1668346"/>
                <a:gd name="connsiteX8" fmla="*/ 2674368 w 2734995"/>
                <a:gd name="connsiteY8" fmla="*/ 1665201 h 1668346"/>
                <a:gd name="connsiteX9" fmla="*/ 2177283 w 2734995"/>
                <a:gd name="connsiteY9" fmla="*/ 1600929 h 1668346"/>
                <a:gd name="connsiteX10" fmla="*/ 1766350 w 2734995"/>
                <a:gd name="connsiteY10" fmla="*/ 1572212 h 1668346"/>
                <a:gd name="connsiteX11" fmla="*/ 1356101 w 2734995"/>
                <a:gd name="connsiteY11" fmla="*/ 1566742 h 1668346"/>
                <a:gd name="connsiteX12" fmla="*/ 926707 w 2734995"/>
                <a:gd name="connsiteY12" fmla="*/ 1587254 h 1668346"/>
                <a:gd name="connsiteX13" fmla="*/ 880895 w 2734995"/>
                <a:gd name="connsiteY13" fmla="*/ 1568110 h 1668346"/>
                <a:gd name="connsiteX14" fmla="*/ 541756 w 2734995"/>
                <a:gd name="connsiteY14" fmla="*/ 1151706 h 1668346"/>
                <a:gd name="connsiteX15" fmla="*/ 293555 w 2734995"/>
                <a:gd name="connsiteY15" fmla="*/ 768123 h 1668346"/>
                <a:gd name="connsiteX16" fmla="*/ 196463 w 2734995"/>
                <a:gd name="connsiteY16" fmla="*/ 543854 h 1668346"/>
                <a:gd name="connsiteX17" fmla="*/ 4329 w 2734995"/>
                <a:gd name="connsiteY17" fmla="*/ 15316 h 1668346"/>
                <a:gd name="connsiteX18" fmla="*/ 911 w 2734995"/>
                <a:gd name="connsiteY18" fmla="*/ 273 h 1668346"/>
                <a:gd name="connsiteX0" fmla="*/ 911 w 2741376"/>
                <a:gd name="connsiteY0" fmla="*/ 273 h 1674091"/>
                <a:gd name="connsiteX1" fmla="*/ 15953 w 2741376"/>
                <a:gd name="connsiteY1" fmla="*/ 5060 h 1674091"/>
                <a:gd name="connsiteX2" fmla="*/ 835084 w 2741376"/>
                <a:gd name="connsiteY2" fmla="*/ 410523 h 1674091"/>
                <a:gd name="connsiteX3" fmla="*/ 1941390 w 2741376"/>
                <a:gd name="connsiteY3" fmla="*/ 852908 h 1674091"/>
                <a:gd name="connsiteX4" fmla="*/ 2322238 w 2741376"/>
                <a:gd name="connsiteY4" fmla="*/ 962308 h 1674091"/>
                <a:gd name="connsiteX5" fmla="*/ 2348220 w 2741376"/>
                <a:gd name="connsiteY5" fmla="*/ 983504 h 1674091"/>
                <a:gd name="connsiteX6" fmla="*/ 2737957 w 2741376"/>
                <a:gd name="connsiteY6" fmla="*/ 1667253 h 1674091"/>
                <a:gd name="connsiteX7" fmla="*/ 2741376 w 2741376"/>
                <a:gd name="connsiteY7" fmla="*/ 1674091 h 1674091"/>
                <a:gd name="connsiteX8" fmla="*/ 2674368 w 2741376"/>
                <a:gd name="connsiteY8" fmla="*/ 1665201 h 1674091"/>
                <a:gd name="connsiteX9" fmla="*/ 2177283 w 2741376"/>
                <a:gd name="connsiteY9" fmla="*/ 1600929 h 1674091"/>
                <a:gd name="connsiteX10" fmla="*/ 1766350 w 2741376"/>
                <a:gd name="connsiteY10" fmla="*/ 1572212 h 1674091"/>
                <a:gd name="connsiteX11" fmla="*/ 926707 w 2741376"/>
                <a:gd name="connsiteY11" fmla="*/ 1587254 h 1674091"/>
                <a:gd name="connsiteX12" fmla="*/ 880895 w 2741376"/>
                <a:gd name="connsiteY12" fmla="*/ 1568110 h 1674091"/>
                <a:gd name="connsiteX13" fmla="*/ 541756 w 2741376"/>
                <a:gd name="connsiteY13" fmla="*/ 1151706 h 1674091"/>
                <a:gd name="connsiteX14" fmla="*/ 293555 w 2741376"/>
                <a:gd name="connsiteY14" fmla="*/ 768123 h 1674091"/>
                <a:gd name="connsiteX15" fmla="*/ 196463 w 2741376"/>
                <a:gd name="connsiteY15" fmla="*/ 543854 h 1674091"/>
                <a:gd name="connsiteX16" fmla="*/ 4329 w 2741376"/>
                <a:gd name="connsiteY16" fmla="*/ 15316 h 1674091"/>
                <a:gd name="connsiteX17" fmla="*/ 911 w 2741376"/>
                <a:gd name="connsiteY17" fmla="*/ 273 h 1674091"/>
                <a:gd name="connsiteX0" fmla="*/ 911 w 2741376"/>
                <a:gd name="connsiteY0" fmla="*/ 273 h 1674091"/>
                <a:gd name="connsiteX1" fmla="*/ 15953 w 2741376"/>
                <a:gd name="connsiteY1" fmla="*/ 5060 h 1674091"/>
                <a:gd name="connsiteX2" fmla="*/ 835084 w 2741376"/>
                <a:gd name="connsiteY2" fmla="*/ 410523 h 1674091"/>
                <a:gd name="connsiteX3" fmla="*/ 1941390 w 2741376"/>
                <a:gd name="connsiteY3" fmla="*/ 852908 h 1674091"/>
                <a:gd name="connsiteX4" fmla="*/ 2322238 w 2741376"/>
                <a:gd name="connsiteY4" fmla="*/ 962308 h 1674091"/>
                <a:gd name="connsiteX5" fmla="*/ 2348220 w 2741376"/>
                <a:gd name="connsiteY5" fmla="*/ 983504 h 1674091"/>
                <a:gd name="connsiteX6" fmla="*/ 2737957 w 2741376"/>
                <a:gd name="connsiteY6" fmla="*/ 1667253 h 1674091"/>
                <a:gd name="connsiteX7" fmla="*/ 2741376 w 2741376"/>
                <a:gd name="connsiteY7" fmla="*/ 1674091 h 1674091"/>
                <a:gd name="connsiteX8" fmla="*/ 2674368 w 2741376"/>
                <a:gd name="connsiteY8" fmla="*/ 1665201 h 1674091"/>
                <a:gd name="connsiteX9" fmla="*/ 2177283 w 2741376"/>
                <a:gd name="connsiteY9" fmla="*/ 1600929 h 1674091"/>
                <a:gd name="connsiteX10" fmla="*/ 926707 w 2741376"/>
                <a:gd name="connsiteY10" fmla="*/ 1587254 h 1674091"/>
                <a:gd name="connsiteX11" fmla="*/ 880895 w 2741376"/>
                <a:gd name="connsiteY11" fmla="*/ 1568110 h 1674091"/>
                <a:gd name="connsiteX12" fmla="*/ 541756 w 2741376"/>
                <a:gd name="connsiteY12" fmla="*/ 1151706 h 1674091"/>
                <a:gd name="connsiteX13" fmla="*/ 293555 w 2741376"/>
                <a:gd name="connsiteY13" fmla="*/ 768123 h 1674091"/>
                <a:gd name="connsiteX14" fmla="*/ 196463 w 2741376"/>
                <a:gd name="connsiteY14" fmla="*/ 543854 h 1674091"/>
                <a:gd name="connsiteX15" fmla="*/ 4329 w 2741376"/>
                <a:gd name="connsiteY15" fmla="*/ 15316 h 1674091"/>
                <a:gd name="connsiteX16" fmla="*/ 911 w 2741376"/>
                <a:gd name="connsiteY16" fmla="*/ 273 h 1674091"/>
                <a:gd name="connsiteX0" fmla="*/ 911 w 2822171"/>
                <a:gd name="connsiteY0" fmla="*/ 273 h 1675150"/>
                <a:gd name="connsiteX1" fmla="*/ 15953 w 2822171"/>
                <a:gd name="connsiteY1" fmla="*/ 5060 h 1675150"/>
                <a:gd name="connsiteX2" fmla="*/ 835084 w 2822171"/>
                <a:gd name="connsiteY2" fmla="*/ 410523 h 1675150"/>
                <a:gd name="connsiteX3" fmla="*/ 1941390 w 2822171"/>
                <a:gd name="connsiteY3" fmla="*/ 852908 h 1675150"/>
                <a:gd name="connsiteX4" fmla="*/ 2322238 w 2822171"/>
                <a:gd name="connsiteY4" fmla="*/ 962308 h 1675150"/>
                <a:gd name="connsiteX5" fmla="*/ 2348220 w 2822171"/>
                <a:gd name="connsiteY5" fmla="*/ 983504 h 1675150"/>
                <a:gd name="connsiteX6" fmla="*/ 2737957 w 2822171"/>
                <a:gd name="connsiteY6" fmla="*/ 1667253 h 1675150"/>
                <a:gd name="connsiteX7" fmla="*/ 2741376 w 2822171"/>
                <a:gd name="connsiteY7" fmla="*/ 1674091 h 1675150"/>
                <a:gd name="connsiteX8" fmla="*/ 2674368 w 2822171"/>
                <a:gd name="connsiteY8" fmla="*/ 1665201 h 1675150"/>
                <a:gd name="connsiteX9" fmla="*/ 926707 w 2822171"/>
                <a:gd name="connsiteY9" fmla="*/ 1587254 h 1675150"/>
                <a:gd name="connsiteX10" fmla="*/ 880895 w 2822171"/>
                <a:gd name="connsiteY10" fmla="*/ 1568110 h 1675150"/>
                <a:gd name="connsiteX11" fmla="*/ 541756 w 2822171"/>
                <a:gd name="connsiteY11" fmla="*/ 1151706 h 1675150"/>
                <a:gd name="connsiteX12" fmla="*/ 293555 w 2822171"/>
                <a:gd name="connsiteY12" fmla="*/ 768123 h 1675150"/>
                <a:gd name="connsiteX13" fmla="*/ 196463 w 2822171"/>
                <a:gd name="connsiteY13" fmla="*/ 543854 h 1675150"/>
                <a:gd name="connsiteX14" fmla="*/ 4329 w 2822171"/>
                <a:gd name="connsiteY14" fmla="*/ 15316 h 1675150"/>
                <a:gd name="connsiteX15" fmla="*/ 911 w 2822171"/>
                <a:gd name="connsiteY15" fmla="*/ 273 h 1675150"/>
                <a:gd name="connsiteX0" fmla="*/ 911 w 2741376"/>
                <a:gd name="connsiteY0" fmla="*/ 273 h 1674091"/>
                <a:gd name="connsiteX1" fmla="*/ 15953 w 2741376"/>
                <a:gd name="connsiteY1" fmla="*/ 5060 h 1674091"/>
                <a:gd name="connsiteX2" fmla="*/ 835084 w 2741376"/>
                <a:gd name="connsiteY2" fmla="*/ 410523 h 1674091"/>
                <a:gd name="connsiteX3" fmla="*/ 1941390 w 2741376"/>
                <a:gd name="connsiteY3" fmla="*/ 852908 h 1674091"/>
                <a:gd name="connsiteX4" fmla="*/ 2322238 w 2741376"/>
                <a:gd name="connsiteY4" fmla="*/ 962308 h 1674091"/>
                <a:gd name="connsiteX5" fmla="*/ 2348220 w 2741376"/>
                <a:gd name="connsiteY5" fmla="*/ 983504 h 1674091"/>
                <a:gd name="connsiteX6" fmla="*/ 2737957 w 2741376"/>
                <a:gd name="connsiteY6" fmla="*/ 1667253 h 1674091"/>
                <a:gd name="connsiteX7" fmla="*/ 2741376 w 2741376"/>
                <a:gd name="connsiteY7" fmla="*/ 1674091 h 1674091"/>
                <a:gd name="connsiteX8" fmla="*/ 926707 w 2741376"/>
                <a:gd name="connsiteY8" fmla="*/ 1587254 h 1674091"/>
                <a:gd name="connsiteX9" fmla="*/ 880895 w 2741376"/>
                <a:gd name="connsiteY9" fmla="*/ 1568110 h 1674091"/>
                <a:gd name="connsiteX10" fmla="*/ 541756 w 2741376"/>
                <a:gd name="connsiteY10" fmla="*/ 1151706 h 1674091"/>
                <a:gd name="connsiteX11" fmla="*/ 293555 w 2741376"/>
                <a:gd name="connsiteY11" fmla="*/ 768123 h 1674091"/>
                <a:gd name="connsiteX12" fmla="*/ 196463 w 2741376"/>
                <a:gd name="connsiteY12" fmla="*/ 543854 h 1674091"/>
                <a:gd name="connsiteX13" fmla="*/ 4329 w 2741376"/>
                <a:gd name="connsiteY13" fmla="*/ 15316 h 1674091"/>
                <a:gd name="connsiteX14" fmla="*/ 911 w 2741376"/>
                <a:gd name="connsiteY14" fmla="*/ 273 h 1674091"/>
                <a:gd name="connsiteX0" fmla="*/ 911 w 2741376"/>
                <a:gd name="connsiteY0" fmla="*/ 273 h 1674091"/>
                <a:gd name="connsiteX1" fmla="*/ 15953 w 2741376"/>
                <a:gd name="connsiteY1" fmla="*/ 5060 h 1674091"/>
                <a:gd name="connsiteX2" fmla="*/ 835084 w 2741376"/>
                <a:gd name="connsiteY2" fmla="*/ 410523 h 1674091"/>
                <a:gd name="connsiteX3" fmla="*/ 1941390 w 2741376"/>
                <a:gd name="connsiteY3" fmla="*/ 852908 h 1674091"/>
                <a:gd name="connsiteX4" fmla="*/ 2322238 w 2741376"/>
                <a:gd name="connsiteY4" fmla="*/ 962308 h 1674091"/>
                <a:gd name="connsiteX5" fmla="*/ 2348220 w 2741376"/>
                <a:gd name="connsiteY5" fmla="*/ 983504 h 1674091"/>
                <a:gd name="connsiteX6" fmla="*/ 2737957 w 2741376"/>
                <a:gd name="connsiteY6" fmla="*/ 1667253 h 1674091"/>
                <a:gd name="connsiteX7" fmla="*/ 2741376 w 2741376"/>
                <a:gd name="connsiteY7" fmla="*/ 1674091 h 1674091"/>
                <a:gd name="connsiteX8" fmla="*/ 944305 w 2741376"/>
                <a:gd name="connsiteY8" fmla="*/ 1626852 h 1674091"/>
                <a:gd name="connsiteX9" fmla="*/ 880895 w 2741376"/>
                <a:gd name="connsiteY9" fmla="*/ 1568110 h 1674091"/>
                <a:gd name="connsiteX10" fmla="*/ 541756 w 2741376"/>
                <a:gd name="connsiteY10" fmla="*/ 1151706 h 1674091"/>
                <a:gd name="connsiteX11" fmla="*/ 293555 w 2741376"/>
                <a:gd name="connsiteY11" fmla="*/ 768123 h 1674091"/>
                <a:gd name="connsiteX12" fmla="*/ 196463 w 2741376"/>
                <a:gd name="connsiteY12" fmla="*/ 543854 h 1674091"/>
                <a:gd name="connsiteX13" fmla="*/ 4329 w 2741376"/>
                <a:gd name="connsiteY13" fmla="*/ 15316 h 1674091"/>
                <a:gd name="connsiteX14" fmla="*/ 911 w 2741376"/>
                <a:gd name="connsiteY14" fmla="*/ 273 h 1674091"/>
                <a:gd name="connsiteX0" fmla="*/ 911 w 2794173"/>
                <a:gd name="connsiteY0" fmla="*/ 273 h 1696090"/>
                <a:gd name="connsiteX1" fmla="*/ 15953 w 2794173"/>
                <a:gd name="connsiteY1" fmla="*/ 5060 h 1696090"/>
                <a:gd name="connsiteX2" fmla="*/ 835084 w 2794173"/>
                <a:gd name="connsiteY2" fmla="*/ 410523 h 1696090"/>
                <a:gd name="connsiteX3" fmla="*/ 1941390 w 2794173"/>
                <a:gd name="connsiteY3" fmla="*/ 852908 h 1696090"/>
                <a:gd name="connsiteX4" fmla="*/ 2322238 w 2794173"/>
                <a:gd name="connsiteY4" fmla="*/ 962308 h 1696090"/>
                <a:gd name="connsiteX5" fmla="*/ 2348220 w 2794173"/>
                <a:gd name="connsiteY5" fmla="*/ 983504 h 1696090"/>
                <a:gd name="connsiteX6" fmla="*/ 2737957 w 2794173"/>
                <a:gd name="connsiteY6" fmla="*/ 1667253 h 1696090"/>
                <a:gd name="connsiteX7" fmla="*/ 2794173 w 2794173"/>
                <a:gd name="connsiteY7" fmla="*/ 1696090 h 1696090"/>
                <a:gd name="connsiteX8" fmla="*/ 944305 w 2794173"/>
                <a:gd name="connsiteY8" fmla="*/ 1626852 h 1696090"/>
                <a:gd name="connsiteX9" fmla="*/ 880895 w 2794173"/>
                <a:gd name="connsiteY9" fmla="*/ 1568110 h 1696090"/>
                <a:gd name="connsiteX10" fmla="*/ 541756 w 2794173"/>
                <a:gd name="connsiteY10" fmla="*/ 1151706 h 1696090"/>
                <a:gd name="connsiteX11" fmla="*/ 293555 w 2794173"/>
                <a:gd name="connsiteY11" fmla="*/ 768123 h 1696090"/>
                <a:gd name="connsiteX12" fmla="*/ 196463 w 2794173"/>
                <a:gd name="connsiteY12" fmla="*/ 543854 h 1696090"/>
                <a:gd name="connsiteX13" fmla="*/ 4329 w 2794173"/>
                <a:gd name="connsiteY13" fmla="*/ 15316 h 1696090"/>
                <a:gd name="connsiteX14" fmla="*/ 911 w 2794173"/>
                <a:gd name="connsiteY14" fmla="*/ 273 h 1696090"/>
                <a:gd name="connsiteX0" fmla="*/ 911 w 2794173"/>
                <a:gd name="connsiteY0" fmla="*/ 273 h 1696090"/>
                <a:gd name="connsiteX1" fmla="*/ 15953 w 2794173"/>
                <a:gd name="connsiteY1" fmla="*/ 5060 h 1696090"/>
                <a:gd name="connsiteX2" fmla="*/ 835084 w 2794173"/>
                <a:gd name="connsiteY2" fmla="*/ 410523 h 1696090"/>
                <a:gd name="connsiteX3" fmla="*/ 1941390 w 2794173"/>
                <a:gd name="connsiteY3" fmla="*/ 852908 h 1696090"/>
                <a:gd name="connsiteX4" fmla="*/ 2322238 w 2794173"/>
                <a:gd name="connsiteY4" fmla="*/ 962308 h 1696090"/>
                <a:gd name="connsiteX5" fmla="*/ 2348220 w 2794173"/>
                <a:gd name="connsiteY5" fmla="*/ 983504 h 1696090"/>
                <a:gd name="connsiteX6" fmla="*/ 2737957 w 2794173"/>
                <a:gd name="connsiteY6" fmla="*/ 1667253 h 1696090"/>
                <a:gd name="connsiteX7" fmla="*/ 2794173 w 2794173"/>
                <a:gd name="connsiteY7" fmla="*/ 1696090 h 1696090"/>
                <a:gd name="connsiteX8" fmla="*/ 1005902 w 2794173"/>
                <a:gd name="connsiteY8" fmla="*/ 1662051 h 1696090"/>
                <a:gd name="connsiteX9" fmla="*/ 880895 w 2794173"/>
                <a:gd name="connsiteY9" fmla="*/ 1568110 h 1696090"/>
                <a:gd name="connsiteX10" fmla="*/ 541756 w 2794173"/>
                <a:gd name="connsiteY10" fmla="*/ 1151706 h 1696090"/>
                <a:gd name="connsiteX11" fmla="*/ 293555 w 2794173"/>
                <a:gd name="connsiteY11" fmla="*/ 768123 h 1696090"/>
                <a:gd name="connsiteX12" fmla="*/ 196463 w 2794173"/>
                <a:gd name="connsiteY12" fmla="*/ 543854 h 1696090"/>
                <a:gd name="connsiteX13" fmla="*/ 4329 w 2794173"/>
                <a:gd name="connsiteY13" fmla="*/ 15316 h 1696090"/>
                <a:gd name="connsiteX14" fmla="*/ 911 w 2794173"/>
                <a:gd name="connsiteY14" fmla="*/ 273 h 1696090"/>
                <a:gd name="connsiteX0" fmla="*/ 911 w 2794173"/>
                <a:gd name="connsiteY0" fmla="*/ 273 h 1696090"/>
                <a:gd name="connsiteX1" fmla="*/ 15953 w 2794173"/>
                <a:gd name="connsiteY1" fmla="*/ 5060 h 1696090"/>
                <a:gd name="connsiteX2" fmla="*/ 835084 w 2794173"/>
                <a:gd name="connsiteY2" fmla="*/ 410523 h 1696090"/>
                <a:gd name="connsiteX3" fmla="*/ 1941390 w 2794173"/>
                <a:gd name="connsiteY3" fmla="*/ 852908 h 1696090"/>
                <a:gd name="connsiteX4" fmla="*/ 2322238 w 2794173"/>
                <a:gd name="connsiteY4" fmla="*/ 962308 h 1696090"/>
                <a:gd name="connsiteX5" fmla="*/ 2348220 w 2794173"/>
                <a:gd name="connsiteY5" fmla="*/ 983504 h 1696090"/>
                <a:gd name="connsiteX6" fmla="*/ 2737957 w 2794173"/>
                <a:gd name="connsiteY6" fmla="*/ 1667253 h 1696090"/>
                <a:gd name="connsiteX7" fmla="*/ 2794173 w 2794173"/>
                <a:gd name="connsiteY7" fmla="*/ 1696090 h 1696090"/>
                <a:gd name="connsiteX8" fmla="*/ 1010301 w 2794173"/>
                <a:gd name="connsiteY8" fmla="*/ 1675251 h 1696090"/>
                <a:gd name="connsiteX9" fmla="*/ 880895 w 2794173"/>
                <a:gd name="connsiteY9" fmla="*/ 1568110 h 1696090"/>
                <a:gd name="connsiteX10" fmla="*/ 541756 w 2794173"/>
                <a:gd name="connsiteY10" fmla="*/ 1151706 h 1696090"/>
                <a:gd name="connsiteX11" fmla="*/ 293555 w 2794173"/>
                <a:gd name="connsiteY11" fmla="*/ 768123 h 1696090"/>
                <a:gd name="connsiteX12" fmla="*/ 196463 w 2794173"/>
                <a:gd name="connsiteY12" fmla="*/ 543854 h 1696090"/>
                <a:gd name="connsiteX13" fmla="*/ 4329 w 2794173"/>
                <a:gd name="connsiteY13" fmla="*/ 15316 h 1696090"/>
                <a:gd name="connsiteX14" fmla="*/ 911 w 2794173"/>
                <a:gd name="connsiteY14" fmla="*/ 273 h 1696090"/>
                <a:gd name="connsiteX0" fmla="*/ 911 w 2829372"/>
                <a:gd name="connsiteY0" fmla="*/ 273 h 1744487"/>
                <a:gd name="connsiteX1" fmla="*/ 15953 w 2829372"/>
                <a:gd name="connsiteY1" fmla="*/ 5060 h 1744487"/>
                <a:gd name="connsiteX2" fmla="*/ 835084 w 2829372"/>
                <a:gd name="connsiteY2" fmla="*/ 410523 h 1744487"/>
                <a:gd name="connsiteX3" fmla="*/ 1941390 w 2829372"/>
                <a:gd name="connsiteY3" fmla="*/ 852908 h 1744487"/>
                <a:gd name="connsiteX4" fmla="*/ 2322238 w 2829372"/>
                <a:gd name="connsiteY4" fmla="*/ 962308 h 1744487"/>
                <a:gd name="connsiteX5" fmla="*/ 2348220 w 2829372"/>
                <a:gd name="connsiteY5" fmla="*/ 983504 h 1744487"/>
                <a:gd name="connsiteX6" fmla="*/ 2737957 w 2829372"/>
                <a:gd name="connsiteY6" fmla="*/ 1667253 h 1744487"/>
                <a:gd name="connsiteX7" fmla="*/ 2829372 w 2829372"/>
                <a:gd name="connsiteY7" fmla="*/ 1744487 h 1744487"/>
                <a:gd name="connsiteX8" fmla="*/ 1010301 w 2829372"/>
                <a:gd name="connsiteY8" fmla="*/ 1675251 h 1744487"/>
                <a:gd name="connsiteX9" fmla="*/ 880895 w 2829372"/>
                <a:gd name="connsiteY9" fmla="*/ 1568110 h 1744487"/>
                <a:gd name="connsiteX10" fmla="*/ 541756 w 2829372"/>
                <a:gd name="connsiteY10" fmla="*/ 1151706 h 1744487"/>
                <a:gd name="connsiteX11" fmla="*/ 293555 w 2829372"/>
                <a:gd name="connsiteY11" fmla="*/ 768123 h 1744487"/>
                <a:gd name="connsiteX12" fmla="*/ 196463 w 2829372"/>
                <a:gd name="connsiteY12" fmla="*/ 543854 h 1744487"/>
                <a:gd name="connsiteX13" fmla="*/ 4329 w 2829372"/>
                <a:gd name="connsiteY13" fmla="*/ 15316 h 1744487"/>
                <a:gd name="connsiteX14" fmla="*/ 911 w 2829372"/>
                <a:gd name="connsiteY14" fmla="*/ 273 h 1744487"/>
                <a:gd name="connsiteX0" fmla="*/ 911 w 2829372"/>
                <a:gd name="connsiteY0" fmla="*/ 273 h 1744487"/>
                <a:gd name="connsiteX1" fmla="*/ 15953 w 2829372"/>
                <a:gd name="connsiteY1" fmla="*/ 5060 h 1744487"/>
                <a:gd name="connsiteX2" fmla="*/ 835084 w 2829372"/>
                <a:gd name="connsiteY2" fmla="*/ 410523 h 1744487"/>
                <a:gd name="connsiteX3" fmla="*/ 1941390 w 2829372"/>
                <a:gd name="connsiteY3" fmla="*/ 852908 h 1744487"/>
                <a:gd name="connsiteX4" fmla="*/ 2322238 w 2829372"/>
                <a:gd name="connsiteY4" fmla="*/ 962308 h 1744487"/>
                <a:gd name="connsiteX5" fmla="*/ 2348220 w 2829372"/>
                <a:gd name="connsiteY5" fmla="*/ 983504 h 1744487"/>
                <a:gd name="connsiteX6" fmla="*/ 2737957 w 2829372"/>
                <a:gd name="connsiteY6" fmla="*/ 1667253 h 1744487"/>
                <a:gd name="connsiteX7" fmla="*/ 2829372 w 2829372"/>
                <a:gd name="connsiteY7" fmla="*/ 1744487 h 1744487"/>
                <a:gd name="connsiteX8" fmla="*/ 1098298 w 2829372"/>
                <a:gd name="connsiteY8" fmla="*/ 1723649 h 1744487"/>
                <a:gd name="connsiteX9" fmla="*/ 880895 w 2829372"/>
                <a:gd name="connsiteY9" fmla="*/ 1568110 h 1744487"/>
                <a:gd name="connsiteX10" fmla="*/ 541756 w 2829372"/>
                <a:gd name="connsiteY10" fmla="*/ 1151706 h 1744487"/>
                <a:gd name="connsiteX11" fmla="*/ 293555 w 2829372"/>
                <a:gd name="connsiteY11" fmla="*/ 768123 h 1744487"/>
                <a:gd name="connsiteX12" fmla="*/ 196463 w 2829372"/>
                <a:gd name="connsiteY12" fmla="*/ 543854 h 1744487"/>
                <a:gd name="connsiteX13" fmla="*/ 4329 w 2829372"/>
                <a:gd name="connsiteY13" fmla="*/ 15316 h 1744487"/>
                <a:gd name="connsiteX14" fmla="*/ 911 w 2829372"/>
                <a:gd name="connsiteY14" fmla="*/ 273 h 1744487"/>
                <a:gd name="connsiteX0" fmla="*/ 911 w 2829372"/>
                <a:gd name="connsiteY0" fmla="*/ 273 h 1744487"/>
                <a:gd name="connsiteX1" fmla="*/ 15953 w 2829372"/>
                <a:gd name="connsiteY1" fmla="*/ 5060 h 1744487"/>
                <a:gd name="connsiteX2" fmla="*/ 835084 w 2829372"/>
                <a:gd name="connsiteY2" fmla="*/ 410523 h 1744487"/>
                <a:gd name="connsiteX3" fmla="*/ 1941390 w 2829372"/>
                <a:gd name="connsiteY3" fmla="*/ 852908 h 1744487"/>
                <a:gd name="connsiteX4" fmla="*/ 2322238 w 2829372"/>
                <a:gd name="connsiteY4" fmla="*/ 962308 h 1744487"/>
                <a:gd name="connsiteX5" fmla="*/ 2348220 w 2829372"/>
                <a:gd name="connsiteY5" fmla="*/ 983504 h 1744487"/>
                <a:gd name="connsiteX6" fmla="*/ 2737957 w 2829372"/>
                <a:gd name="connsiteY6" fmla="*/ 1667253 h 1744487"/>
                <a:gd name="connsiteX7" fmla="*/ 2829372 w 2829372"/>
                <a:gd name="connsiteY7" fmla="*/ 1744487 h 1744487"/>
                <a:gd name="connsiteX8" fmla="*/ 1111498 w 2829372"/>
                <a:gd name="connsiteY8" fmla="*/ 1728050 h 1744487"/>
                <a:gd name="connsiteX9" fmla="*/ 880895 w 2829372"/>
                <a:gd name="connsiteY9" fmla="*/ 1568110 h 1744487"/>
                <a:gd name="connsiteX10" fmla="*/ 541756 w 2829372"/>
                <a:gd name="connsiteY10" fmla="*/ 1151706 h 1744487"/>
                <a:gd name="connsiteX11" fmla="*/ 293555 w 2829372"/>
                <a:gd name="connsiteY11" fmla="*/ 768123 h 1744487"/>
                <a:gd name="connsiteX12" fmla="*/ 196463 w 2829372"/>
                <a:gd name="connsiteY12" fmla="*/ 543854 h 1744487"/>
                <a:gd name="connsiteX13" fmla="*/ 4329 w 2829372"/>
                <a:gd name="connsiteY13" fmla="*/ 15316 h 1744487"/>
                <a:gd name="connsiteX14" fmla="*/ 911 w 2829372"/>
                <a:gd name="connsiteY14" fmla="*/ 273 h 1744487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1111498 w 2829372"/>
                <a:gd name="connsiteY8" fmla="*/ 1728050 h 1748886"/>
                <a:gd name="connsiteX9" fmla="*/ 880895 w 2829372"/>
                <a:gd name="connsiteY9" fmla="*/ 1568110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1027902 w 2829372"/>
                <a:gd name="connsiteY8" fmla="*/ 1723650 h 1748886"/>
                <a:gd name="connsiteX9" fmla="*/ 880895 w 2829372"/>
                <a:gd name="connsiteY9" fmla="*/ 1568110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57506 w 2829372"/>
                <a:gd name="connsiteY8" fmla="*/ 1723650 h 1748886"/>
                <a:gd name="connsiteX9" fmla="*/ 880895 w 2829372"/>
                <a:gd name="connsiteY9" fmla="*/ 1568110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57506 w 2829372"/>
                <a:gd name="connsiteY8" fmla="*/ 1723650 h 1748886"/>
                <a:gd name="connsiteX9" fmla="*/ 836896 w 2829372"/>
                <a:gd name="connsiteY9" fmla="*/ 1581308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53107 w 2829372"/>
                <a:gd name="connsiteY8" fmla="*/ 1732449 h 1748886"/>
                <a:gd name="connsiteX9" fmla="*/ 836896 w 2829372"/>
                <a:gd name="connsiteY9" fmla="*/ 1581308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39909 w 2829372"/>
                <a:gd name="connsiteY8" fmla="*/ 1732449 h 1748886"/>
                <a:gd name="connsiteX9" fmla="*/ 836896 w 2829372"/>
                <a:gd name="connsiteY9" fmla="*/ 1581308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39909 w 2829372"/>
                <a:gd name="connsiteY8" fmla="*/ 1732449 h 1748886"/>
                <a:gd name="connsiteX9" fmla="*/ 823697 w 2829372"/>
                <a:gd name="connsiteY9" fmla="*/ 1585707 h 1748886"/>
                <a:gd name="connsiteX10" fmla="*/ 541756 w 2829372"/>
                <a:gd name="connsiteY10" fmla="*/ 1151706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911 w 2829372"/>
                <a:gd name="connsiteY0" fmla="*/ 273 h 1748886"/>
                <a:gd name="connsiteX1" fmla="*/ 15953 w 2829372"/>
                <a:gd name="connsiteY1" fmla="*/ 5060 h 1748886"/>
                <a:gd name="connsiteX2" fmla="*/ 835084 w 2829372"/>
                <a:gd name="connsiteY2" fmla="*/ 410523 h 1748886"/>
                <a:gd name="connsiteX3" fmla="*/ 1941390 w 2829372"/>
                <a:gd name="connsiteY3" fmla="*/ 852908 h 1748886"/>
                <a:gd name="connsiteX4" fmla="*/ 2322238 w 2829372"/>
                <a:gd name="connsiteY4" fmla="*/ 962308 h 1748886"/>
                <a:gd name="connsiteX5" fmla="*/ 2348220 w 2829372"/>
                <a:gd name="connsiteY5" fmla="*/ 983504 h 1748886"/>
                <a:gd name="connsiteX6" fmla="*/ 2737957 w 2829372"/>
                <a:gd name="connsiteY6" fmla="*/ 1667253 h 1748886"/>
                <a:gd name="connsiteX7" fmla="*/ 2829372 w 2829372"/>
                <a:gd name="connsiteY7" fmla="*/ 1748886 h 1748886"/>
                <a:gd name="connsiteX8" fmla="*/ 939909 w 2829372"/>
                <a:gd name="connsiteY8" fmla="*/ 1732449 h 1748886"/>
                <a:gd name="connsiteX9" fmla="*/ 823697 w 2829372"/>
                <a:gd name="connsiteY9" fmla="*/ 1585707 h 1748886"/>
                <a:gd name="connsiteX10" fmla="*/ 550555 w 2829372"/>
                <a:gd name="connsiteY10" fmla="*/ 1186904 h 1748886"/>
                <a:gd name="connsiteX11" fmla="*/ 293555 w 2829372"/>
                <a:gd name="connsiteY11" fmla="*/ 768123 h 1748886"/>
                <a:gd name="connsiteX12" fmla="*/ 196463 w 2829372"/>
                <a:gd name="connsiteY12" fmla="*/ 543854 h 1748886"/>
                <a:gd name="connsiteX13" fmla="*/ 4329 w 2829372"/>
                <a:gd name="connsiteY13" fmla="*/ 15316 h 1748886"/>
                <a:gd name="connsiteX14" fmla="*/ 911 w 2829372"/>
                <a:gd name="connsiteY14" fmla="*/ 273 h 1748886"/>
                <a:gd name="connsiteX0" fmla="*/ 8287 w 2915944"/>
                <a:gd name="connsiteY0" fmla="*/ 3928 h 1800939"/>
                <a:gd name="connsiteX1" fmla="*/ 102525 w 2915944"/>
                <a:gd name="connsiteY1" fmla="*/ 57113 h 1800939"/>
                <a:gd name="connsiteX2" fmla="*/ 921656 w 2915944"/>
                <a:gd name="connsiteY2" fmla="*/ 462576 h 1800939"/>
                <a:gd name="connsiteX3" fmla="*/ 2027962 w 2915944"/>
                <a:gd name="connsiteY3" fmla="*/ 904961 h 1800939"/>
                <a:gd name="connsiteX4" fmla="*/ 2408810 w 2915944"/>
                <a:gd name="connsiteY4" fmla="*/ 1014361 h 1800939"/>
                <a:gd name="connsiteX5" fmla="*/ 2434792 w 2915944"/>
                <a:gd name="connsiteY5" fmla="*/ 1035557 h 1800939"/>
                <a:gd name="connsiteX6" fmla="*/ 2824529 w 2915944"/>
                <a:gd name="connsiteY6" fmla="*/ 1719306 h 1800939"/>
                <a:gd name="connsiteX7" fmla="*/ 2915944 w 2915944"/>
                <a:gd name="connsiteY7" fmla="*/ 1800939 h 1800939"/>
                <a:gd name="connsiteX8" fmla="*/ 1026481 w 2915944"/>
                <a:gd name="connsiteY8" fmla="*/ 1784502 h 1800939"/>
                <a:gd name="connsiteX9" fmla="*/ 910269 w 2915944"/>
                <a:gd name="connsiteY9" fmla="*/ 1637760 h 1800939"/>
                <a:gd name="connsiteX10" fmla="*/ 637127 w 2915944"/>
                <a:gd name="connsiteY10" fmla="*/ 1238957 h 1800939"/>
                <a:gd name="connsiteX11" fmla="*/ 380127 w 2915944"/>
                <a:gd name="connsiteY11" fmla="*/ 820176 h 1800939"/>
                <a:gd name="connsiteX12" fmla="*/ 283035 w 2915944"/>
                <a:gd name="connsiteY12" fmla="*/ 595907 h 1800939"/>
                <a:gd name="connsiteX13" fmla="*/ 90901 w 2915944"/>
                <a:gd name="connsiteY13" fmla="*/ 67369 h 1800939"/>
                <a:gd name="connsiteX14" fmla="*/ 8287 w 2915944"/>
                <a:gd name="connsiteY14" fmla="*/ 3928 h 1800939"/>
                <a:gd name="connsiteX0" fmla="*/ 60960 w 2886003"/>
                <a:gd name="connsiteY0" fmla="*/ 63511 h 1797081"/>
                <a:gd name="connsiteX1" fmla="*/ 72584 w 2886003"/>
                <a:gd name="connsiteY1" fmla="*/ 53255 h 1797081"/>
                <a:gd name="connsiteX2" fmla="*/ 891715 w 2886003"/>
                <a:gd name="connsiteY2" fmla="*/ 458718 h 1797081"/>
                <a:gd name="connsiteX3" fmla="*/ 1998021 w 2886003"/>
                <a:gd name="connsiteY3" fmla="*/ 901103 h 1797081"/>
                <a:gd name="connsiteX4" fmla="*/ 2378869 w 2886003"/>
                <a:gd name="connsiteY4" fmla="*/ 1010503 h 1797081"/>
                <a:gd name="connsiteX5" fmla="*/ 2404851 w 2886003"/>
                <a:gd name="connsiteY5" fmla="*/ 1031699 h 1797081"/>
                <a:gd name="connsiteX6" fmla="*/ 2794588 w 2886003"/>
                <a:gd name="connsiteY6" fmla="*/ 1715448 h 1797081"/>
                <a:gd name="connsiteX7" fmla="*/ 2886003 w 2886003"/>
                <a:gd name="connsiteY7" fmla="*/ 1797081 h 1797081"/>
                <a:gd name="connsiteX8" fmla="*/ 996540 w 2886003"/>
                <a:gd name="connsiteY8" fmla="*/ 1780644 h 1797081"/>
                <a:gd name="connsiteX9" fmla="*/ 880328 w 2886003"/>
                <a:gd name="connsiteY9" fmla="*/ 1633902 h 1797081"/>
                <a:gd name="connsiteX10" fmla="*/ 607186 w 2886003"/>
                <a:gd name="connsiteY10" fmla="*/ 1235099 h 1797081"/>
                <a:gd name="connsiteX11" fmla="*/ 350186 w 2886003"/>
                <a:gd name="connsiteY11" fmla="*/ 816318 h 1797081"/>
                <a:gd name="connsiteX12" fmla="*/ 253094 w 2886003"/>
                <a:gd name="connsiteY12" fmla="*/ 592049 h 1797081"/>
                <a:gd name="connsiteX13" fmla="*/ 60960 w 2886003"/>
                <a:gd name="connsiteY13" fmla="*/ 63511 h 1797081"/>
                <a:gd name="connsiteX0" fmla="*/ 207407 w 2840316"/>
                <a:gd name="connsiteY0" fmla="*/ 539974 h 1745006"/>
                <a:gd name="connsiteX1" fmla="*/ 26897 w 2840316"/>
                <a:gd name="connsiteY1" fmla="*/ 1180 h 1745006"/>
                <a:gd name="connsiteX2" fmla="*/ 846028 w 2840316"/>
                <a:gd name="connsiteY2" fmla="*/ 406643 h 1745006"/>
                <a:gd name="connsiteX3" fmla="*/ 1952334 w 2840316"/>
                <a:gd name="connsiteY3" fmla="*/ 849028 h 1745006"/>
                <a:gd name="connsiteX4" fmla="*/ 2333182 w 2840316"/>
                <a:gd name="connsiteY4" fmla="*/ 958428 h 1745006"/>
                <a:gd name="connsiteX5" fmla="*/ 2359164 w 2840316"/>
                <a:gd name="connsiteY5" fmla="*/ 979624 h 1745006"/>
                <a:gd name="connsiteX6" fmla="*/ 2748901 w 2840316"/>
                <a:gd name="connsiteY6" fmla="*/ 1663373 h 1745006"/>
                <a:gd name="connsiteX7" fmla="*/ 2840316 w 2840316"/>
                <a:gd name="connsiteY7" fmla="*/ 1745006 h 1745006"/>
                <a:gd name="connsiteX8" fmla="*/ 950853 w 2840316"/>
                <a:gd name="connsiteY8" fmla="*/ 1728569 h 1745006"/>
                <a:gd name="connsiteX9" fmla="*/ 834641 w 2840316"/>
                <a:gd name="connsiteY9" fmla="*/ 1581827 h 1745006"/>
                <a:gd name="connsiteX10" fmla="*/ 561499 w 2840316"/>
                <a:gd name="connsiteY10" fmla="*/ 1183024 h 1745006"/>
                <a:gd name="connsiteX11" fmla="*/ 304499 w 2840316"/>
                <a:gd name="connsiteY11" fmla="*/ 764243 h 1745006"/>
                <a:gd name="connsiteX12" fmla="*/ 207407 w 2840316"/>
                <a:gd name="connsiteY12" fmla="*/ 539974 h 1745006"/>
                <a:gd name="connsiteX0" fmla="*/ 181018 w 2813927"/>
                <a:gd name="connsiteY0" fmla="*/ 557425 h 1762457"/>
                <a:gd name="connsiteX1" fmla="*/ 508 w 2813927"/>
                <a:gd name="connsiteY1" fmla="*/ 18631 h 1762457"/>
                <a:gd name="connsiteX2" fmla="*/ 819639 w 2813927"/>
                <a:gd name="connsiteY2" fmla="*/ 424094 h 1762457"/>
                <a:gd name="connsiteX3" fmla="*/ 1925945 w 2813927"/>
                <a:gd name="connsiteY3" fmla="*/ 866479 h 1762457"/>
                <a:gd name="connsiteX4" fmla="*/ 2306793 w 2813927"/>
                <a:gd name="connsiteY4" fmla="*/ 975879 h 1762457"/>
                <a:gd name="connsiteX5" fmla="*/ 2332775 w 2813927"/>
                <a:gd name="connsiteY5" fmla="*/ 997075 h 1762457"/>
                <a:gd name="connsiteX6" fmla="*/ 2722512 w 2813927"/>
                <a:gd name="connsiteY6" fmla="*/ 1680824 h 1762457"/>
                <a:gd name="connsiteX7" fmla="*/ 2813927 w 2813927"/>
                <a:gd name="connsiteY7" fmla="*/ 1762457 h 1762457"/>
                <a:gd name="connsiteX8" fmla="*/ 924464 w 2813927"/>
                <a:gd name="connsiteY8" fmla="*/ 1746020 h 1762457"/>
                <a:gd name="connsiteX9" fmla="*/ 808252 w 2813927"/>
                <a:gd name="connsiteY9" fmla="*/ 1599278 h 1762457"/>
                <a:gd name="connsiteX10" fmla="*/ 535110 w 2813927"/>
                <a:gd name="connsiteY10" fmla="*/ 1200475 h 1762457"/>
                <a:gd name="connsiteX11" fmla="*/ 278110 w 2813927"/>
                <a:gd name="connsiteY11" fmla="*/ 781694 h 1762457"/>
                <a:gd name="connsiteX12" fmla="*/ 181018 w 2813927"/>
                <a:gd name="connsiteY12" fmla="*/ 557425 h 1762457"/>
                <a:gd name="connsiteX0" fmla="*/ 180510 w 2813419"/>
                <a:gd name="connsiteY0" fmla="*/ 538794 h 1743826"/>
                <a:gd name="connsiteX1" fmla="*/ 0 w 2813419"/>
                <a:gd name="connsiteY1" fmla="*/ 0 h 1743826"/>
                <a:gd name="connsiteX2" fmla="*/ 819131 w 2813419"/>
                <a:gd name="connsiteY2" fmla="*/ 405463 h 1743826"/>
                <a:gd name="connsiteX3" fmla="*/ 1925437 w 2813419"/>
                <a:gd name="connsiteY3" fmla="*/ 847848 h 1743826"/>
                <a:gd name="connsiteX4" fmla="*/ 2306285 w 2813419"/>
                <a:gd name="connsiteY4" fmla="*/ 957248 h 1743826"/>
                <a:gd name="connsiteX5" fmla="*/ 2332267 w 2813419"/>
                <a:gd name="connsiteY5" fmla="*/ 978444 h 1743826"/>
                <a:gd name="connsiteX6" fmla="*/ 2722004 w 2813419"/>
                <a:gd name="connsiteY6" fmla="*/ 1662193 h 1743826"/>
                <a:gd name="connsiteX7" fmla="*/ 2813419 w 2813419"/>
                <a:gd name="connsiteY7" fmla="*/ 1743826 h 1743826"/>
                <a:gd name="connsiteX8" fmla="*/ 923956 w 2813419"/>
                <a:gd name="connsiteY8" fmla="*/ 1727389 h 1743826"/>
                <a:gd name="connsiteX9" fmla="*/ 807744 w 2813419"/>
                <a:gd name="connsiteY9" fmla="*/ 1580647 h 1743826"/>
                <a:gd name="connsiteX10" fmla="*/ 534602 w 2813419"/>
                <a:gd name="connsiteY10" fmla="*/ 1181844 h 1743826"/>
                <a:gd name="connsiteX11" fmla="*/ 277602 w 2813419"/>
                <a:gd name="connsiteY11" fmla="*/ 763063 h 1743826"/>
                <a:gd name="connsiteX12" fmla="*/ 180510 w 2813419"/>
                <a:gd name="connsiteY12" fmla="*/ 538794 h 1743826"/>
                <a:gd name="connsiteX0" fmla="*/ 286105 w 2919014"/>
                <a:gd name="connsiteY0" fmla="*/ 578392 h 1783424"/>
                <a:gd name="connsiteX1" fmla="*/ 0 w 2919014"/>
                <a:gd name="connsiteY1" fmla="*/ 0 h 1783424"/>
                <a:gd name="connsiteX2" fmla="*/ 924726 w 2919014"/>
                <a:gd name="connsiteY2" fmla="*/ 445061 h 1783424"/>
                <a:gd name="connsiteX3" fmla="*/ 2031032 w 2919014"/>
                <a:gd name="connsiteY3" fmla="*/ 887446 h 1783424"/>
                <a:gd name="connsiteX4" fmla="*/ 2411880 w 2919014"/>
                <a:gd name="connsiteY4" fmla="*/ 996846 h 1783424"/>
                <a:gd name="connsiteX5" fmla="*/ 2437862 w 2919014"/>
                <a:gd name="connsiteY5" fmla="*/ 1018042 h 1783424"/>
                <a:gd name="connsiteX6" fmla="*/ 2827599 w 2919014"/>
                <a:gd name="connsiteY6" fmla="*/ 1701791 h 1783424"/>
                <a:gd name="connsiteX7" fmla="*/ 2919014 w 2919014"/>
                <a:gd name="connsiteY7" fmla="*/ 1783424 h 1783424"/>
                <a:gd name="connsiteX8" fmla="*/ 1029551 w 2919014"/>
                <a:gd name="connsiteY8" fmla="*/ 1766987 h 1783424"/>
                <a:gd name="connsiteX9" fmla="*/ 913339 w 2919014"/>
                <a:gd name="connsiteY9" fmla="*/ 1620245 h 1783424"/>
                <a:gd name="connsiteX10" fmla="*/ 640197 w 2919014"/>
                <a:gd name="connsiteY10" fmla="*/ 1221442 h 1783424"/>
                <a:gd name="connsiteX11" fmla="*/ 383197 w 2919014"/>
                <a:gd name="connsiteY11" fmla="*/ 802661 h 1783424"/>
                <a:gd name="connsiteX12" fmla="*/ 286105 w 2919014"/>
                <a:gd name="connsiteY12" fmla="*/ 578392 h 1783424"/>
                <a:gd name="connsiteX0" fmla="*/ 286105 w 2919014"/>
                <a:gd name="connsiteY0" fmla="*/ 578392 h 1783424"/>
                <a:gd name="connsiteX1" fmla="*/ 0 w 2919014"/>
                <a:gd name="connsiteY1" fmla="*/ 0 h 1783424"/>
                <a:gd name="connsiteX2" fmla="*/ 924726 w 2919014"/>
                <a:gd name="connsiteY2" fmla="*/ 445061 h 1783424"/>
                <a:gd name="connsiteX3" fmla="*/ 2031032 w 2919014"/>
                <a:gd name="connsiteY3" fmla="*/ 887446 h 1783424"/>
                <a:gd name="connsiteX4" fmla="*/ 2411880 w 2919014"/>
                <a:gd name="connsiteY4" fmla="*/ 996846 h 1783424"/>
                <a:gd name="connsiteX5" fmla="*/ 2437862 w 2919014"/>
                <a:gd name="connsiteY5" fmla="*/ 1018042 h 1783424"/>
                <a:gd name="connsiteX6" fmla="*/ 2827599 w 2919014"/>
                <a:gd name="connsiteY6" fmla="*/ 1701791 h 1783424"/>
                <a:gd name="connsiteX7" fmla="*/ 2919014 w 2919014"/>
                <a:gd name="connsiteY7" fmla="*/ 1783424 h 1783424"/>
                <a:gd name="connsiteX8" fmla="*/ 1029551 w 2919014"/>
                <a:gd name="connsiteY8" fmla="*/ 1766987 h 1783424"/>
                <a:gd name="connsiteX9" fmla="*/ 913339 w 2919014"/>
                <a:gd name="connsiteY9" fmla="*/ 1620245 h 1783424"/>
                <a:gd name="connsiteX10" fmla="*/ 640197 w 2919014"/>
                <a:gd name="connsiteY10" fmla="*/ 1221442 h 1783424"/>
                <a:gd name="connsiteX11" fmla="*/ 383197 w 2919014"/>
                <a:gd name="connsiteY11" fmla="*/ 802661 h 1783424"/>
                <a:gd name="connsiteX12" fmla="*/ 286105 w 2919014"/>
                <a:gd name="connsiteY12" fmla="*/ 578392 h 1783424"/>
                <a:gd name="connsiteX0" fmla="*/ 286105 w 2919014"/>
                <a:gd name="connsiteY0" fmla="*/ 578392 h 1783424"/>
                <a:gd name="connsiteX1" fmla="*/ 0 w 2919014"/>
                <a:gd name="connsiteY1" fmla="*/ 0 h 1783424"/>
                <a:gd name="connsiteX2" fmla="*/ 924726 w 2919014"/>
                <a:gd name="connsiteY2" fmla="*/ 445061 h 1783424"/>
                <a:gd name="connsiteX3" fmla="*/ 2031032 w 2919014"/>
                <a:gd name="connsiteY3" fmla="*/ 887446 h 1783424"/>
                <a:gd name="connsiteX4" fmla="*/ 2411880 w 2919014"/>
                <a:gd name="connsiteY4" fmla="*/ 996846 h 1783424"/>
                <a:gd name="connsiteX5" fmla="*/ 2437862 w 2919014"/>
                <a:gd name="connsiteY5" fmla="*/ 1018042 h 1783424"/>
                <a:gd name="connsiteX6" fmla="*/ 2827599 w 2919014"/>
                <a:gd name="connsiteY6" fmla="*/ 1701791 h 1783424"/>
                <a:gd name="connsiteX7" fmla="*/ 2919014 w 2919014"/>
                <a:gd name="connsiteY7" fmla="*/ 1783424 h 1783424"/>
                <a:gd name="connsiteX8" fmla="*/ 1029551 w 2919014"/>
                <a:gd name="connsiteY8" fmla="*/ 1766987 h 1783424"/>
                <a:gd name="connsiteX9" fmla="*/ 913339 w 2919014"/>
                <a:gd name="connsiteY9" fmla="*/ 1620245 h 1783424"/>
                <a:gd name="connsiteX10" fmla="*/ 640197 w 2919014"/>
                <a:gd name="connsiteY10" fmla="*/ 1221442 h 1783424"/>
                <a:gd name="connsiteX11" fmla="*/ 286105 w 2919014"/>
                <a:gd name="connsiteY11" fmla="*/ 578392 h 1783424"/>
                <a:gd name="connsiteX0" fmla="*/ 264106 w 2919014"/>
                <a:gd name="connsiteY0" fmla="*/ 604792 h 1783424"/>
                <a:gd name="connsiteX1" fmla="*/ 0 w 2919014"/>
                <a:gd name="connsiteY1" fmla="*/ 0 h 1783424"/>
                <a:gd name="connsiteX2" fmla="*/ 924726 w 2919014"/>
                <a:gd name="connsiteY2" fmla="*/ 445061 h 1783424"/>
                <a:gd name="connsiteX3" fmla="*/ 2031032 w 2919014"/>
                <a:gd name="connsiteY3" fmla="*/ 887446 h 1783424"/>
                <a:gd name="connsiteX4" fmla="*/ 2411880 w 2919014"/>
                <a:gd name="connsiteY4" fmla="*/ 996846 h 1783424"/>
                <a:gd name="connsiteX5" fmla="*/ 2437862 w 2919014"/>
                <a:gd name="connsiteY5" fmla="*/ 1018042 h 1783424"/>
                <a:gd name="connsiteX6" fmla="*/ 2827599 w 2919014"/>
                <a:gd name="connsiteY6" fmla="*/ 1701791 h 1783424"/>
                <a:gd name="connsiteX7" fmla="*/ 2919014 w 2919014"/>
                <a:gd name="connsiteY7" fmla="*/ 1783424 h 1783424"/>
                <a:gd name="connsiteX8" fmla="*/ 1029551 w 2919014"/>
                <a:gd name="connsiteY8" fmla="*/ 1766987 h 1783424"/>
                <a:gd name="connsiteX9" fmla="*/ 913339 w 2919014"/>
                <a:gd name="connsiteY9" fmla="*/ 1620245 h 1783424"/>
                <a:gd name="connsiteX10" fmla="*/ 640197 w 2919014"/>
                <a:gd name="connsiteY10" fmla="*/ 1221442 h 1783424"/>
                <a:gd name="connsiteX11" fmla="*/ 264106 w 2919014"/>
                <a:gd name="connsiteY11" fmla="*/ 604792 h 1783424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1478 w 2958612"/>
                <a:gd name="connsiteY4" fmla="*/ 1001245 h 1787823"/>
                <a:gd name="connsiteX5" fmla="*/ 2477460 w 2958612"/>
                <a:gd name="connsiteY5" fmla="*/ 1022441 h 1787823"/>
                <a:gd name="connsiteX6" fmla="*/ 2867197 w 2958612"/>
                <a:gd name="connsiteY6" fmla="*/ 1706190 h 1787823"/>
                <a:gd name="connsiteX7" fmla="*/ 2958612 w 2958612"/>
                <a:gd name="connsiteY7" fmla="*/ 1787823 h 1787823"/>
                <a:gd name="connsiteX8" fmla="*/ 1069149 w 2958612"/>
                <a:gd name="connsiteY8" fmla="*/ 1771386 h 1787823"/>
                <a:gd name="connsiteX9" fmla="*/ 952937 w 2958612"/>
                <a:gd name="connsiteY9" fmla="*/ 1624644 h 1787823"/>
                <a:gd name="connsiteX10" fmla="*/ 679795 w 2958612"/>
                <a:gd name="connsiteY10" fmla="*/ 1225841 h 1787823"/>
                <a:gd name="connsiteX11" fmla="*/ 303704 w 2958612"/>
                <a:gd name="connsiteY11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1478 w 2958612"/>
                <a:gd name="connsiteY4" fmla="*/ 1001245 h 1787823"/>
                <a:gd name="connsiteX5" fmla="*/ 2477460 w 2958612"/>
                <a:gd name="connsiteY5" fmla="*/ 1022441 h 1787823"/>
                <a:gd name="connsiteX6" fmla="*/ 2801199 w 2958612"/>
                <a:gd name="connsiteY6" fmla="*/ 1587395 h 1787823"/>
                <a:gd name="connsiteX7" fmla="*/ 2958612 w 2958612"/>
                <a:gd name="connsiteY7" fmla="*/ 1787823 h 1787823"/>
                <a:gd name="connsiteX8" fmla="*/ 1069149 w 2958612"/>
                <a:gd name="connsiteY8" fmla="*/ 1771386 h 1787823"/>
                <a:gd name="connsiteX9" fmla="*/ 952937 w 2958612"/>
                <a:gd name="connsiteY9" fmla="*/ 1624644 h 1787823"/>
                <a:gd name="connsiteX10" fmla="*/ 679795 w 2958612"/>
                <a:gd name="connsiteY10" fmla="*/ 1225841 h 1787823"/>
                <a:gd name="connsiteX11" fmla="*/ 303704 w 2958612"/>
                <a:gd name="connsiteY11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1478 w 2958612"/>
                <a:gd name="connsiteY4" fmla="*/ 1001245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5877 w 2958612"/>
                <a:gd name="connsiteY4" fmla="*/ 992447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5877 w 2958612"/>
                <a:gd name="connsiteY4" fmla="*/ 992447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5877 w 2958612"/>
                <a:gd name="connsiteY4" fmla="*/ 992447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  <a:gd name="connsiteX0" fmla="*/ 303704 w 2958612"/>
                <a:gd name="connsiteY0" fmla="*/ 609191 h 1787823"/>
                <a:gd name="connsiteX1" fmla="*/ 0 w 2958612"/>
                <a:gd name="connsiteY1" fmla="*/ 0 h 1787823"/>
                <a:gd name="connsiteX2" fmla="*/ 964324 w 2958612"/>
                <a:gd name="connsiteY2" fmla="*/ 449460 h 1787823"/>
                <a:gd name="connsiteX3" fmla="*/ 2070630 w 2958612"/>
                <a:gd name="connsiteY3" fmla="*/ 891845 h 1787823"/>
                <a:gd name="connsiteX4" fmla="*/ 2455877 w 2958612"/>
                <a:gd name="connsiteY4" fmla="*/ 992447 h 1787823"/>
                <a:gd name="connsiteX5" fmla="*/ 2801199 w 2958612"/>
                <a:gd name="connsiteY5" fmla="*/ 1587395 h 1787823"/>
                <a:gd name="connsiteX6" fmla="*/ 2958612 w 2958612"/>
                <a:gd name="connsiteY6" fmla="*/ 1787823 h 1787823"/>
                <a:gd name="connsiteX7" fmla="*/ 1069149 w 2958612"/>
                <a:gd name="connsiteY7" fmla="*/ 1771386 h 1787823"/>
                <a:gd name="connsiteX8" fmla="*/ 952937 w 2958612"/>
                <a:gd name="connsiteY8" fmla="*/ 1624644 h 1787823"/>
                <a:gd name="connsiteX9" fmla="*/ 679795 w 2958612"/>
                <a:gd name="connsiteY9" fmla="*/ 1225841 h 1787823"/>
                <a:gd name="connsiteX10" fmla="*/ 303704 w 2958612"/>
                <a:gd name="connsiteY10" fmla="*/ 609191 h 17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8612" h="1787823">
                  <a:moveTo>
                    <a:pt x="303704" y="609191"/>
                  </a:moveTo>
                  <a:cubicBezTo>
                    <a:pt x="257437" y="482014"/>
                    <a:pt x="117952" y="308208"/>
                    <a:pt x="0" y="0"/>
                  </a:cubicBezTo>
                  <a:cubicBezTo>
                    <a:pt x="305816" y="161467"/>
                    <a:pt x="619219" y="300819"/>
                    <a:pt x="964324" y="449460"/>
                  </a:cubicBezTo>
                  <a:cubicBezTo>
                    <a:pt x="1309429" y="598101"/>
                    <a:pt x="1822038" y="801347"/>
                    <a:pt x="2070630" y="891845"/>
                  </a:cubicBezTo>
                  <a:cubicBezTo>
                    <a:pt x="2319222" y="982343"/>
                    <a:pt x="2323617" y="955227"/>
                    <a:pt x="2455877" y="992447"/>
                  </a:cubicBezTo>
                  <a:cubicBezTo>
                    <a:pt x="2542439" y="1191969"/>
                    <a:pt x="2716677" y="1456299"/>
                    <a:pt x="2801199" y="1587395"/>
                  </a:cubicBezTo>
                  <a:cubicBezTo>
                    <a:pt x="2802566" y="1588762"/>
                    <a:pt x="2956560" y="1784404"/>
                    <a:pt x="2958612" y="1787823"/>
                  </a:cubicBezTo>
                  <a:lnTo>
                    <a:pt x="1069149" y="1771386"/>
                  </a:lnTo>
                  <a:cubicBezTo>
                    <a:pt x="1049320" y="1772754"/>
                    <a:pt x="1017829" y="1715568"/>
                    <a:pt x="952937" y="1624644"/>
                  </a:cubicBezTo>
                  <a:cubicBezTo>
                    <a:pt x="888045" y="1533720"/>
                    <a:pt x="788001" y="1395083"/>
                    <a:pt x="679795" y="1225841"/>
                  </a:cubicBezTo>
                  <a:cubicBezTo>
                    <a:pt x="571590" y="1056599"/>
                    <a:pt x="410404" y="812765"/>
                    <a:pt x="303704" y="60919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97334ADF-A1D0-43A3-8A2E-FDCF5E381A63}"/>
                </a:ext>
              </a:extLst>
            </p:cNvPr>
            <p:cNvSpPr/>
            <p:nvPr/>
          </p:nvSpPr>
          <p:spPr>
            <a:xfrm>
              <a:off x="6558306" y="2908544"/>
              <a:ext cx="605444" cy="1011151"/>
            </a:xfrm>
            <a:custGeom>
              <a:avLst/>
              <a:gdLst>
                <a:gd name="connsiteX0" fmla="*/ 414608 w 793148"/>
                <a:gd name="connsiteY0" fmla="*/ 1312798 h 1312797"/>
                <a:gd name="connsiteX1" fmla="*/ 100084 w 793148"/>
                <a:gd name="connsiteY1" fmla="*/ 1251944 h 1312797"/>
                <a:gd name="connsiteX2" fmla="*/ 80939 w 793148"/>
                <a:gd name="connsiteY2" fmla="*/ 1228696 h 1312797"/>
                <a:gd name="connsiteX3" fmla="*/ 13931 w 793148"/>
                <a:gd name="connsiteY3" fmla="*/ 814345 h 1312797"/>
                <a:gd name="connsiteX4" fmla="*/ 7778 w 793148"/>
                <a:gd name="connsiteY4" fmla="*/ 659134 h 1312797"/>
                <a:gd name="connsiteX5" fmla="*/ 9145 w 793148"/>
                <a:gd name="connsiteY5" fmla="*/ 611271 h 1312797"/>
                <a:gd name="connsiteX6" fmla="*/ 9145 w 793148"/>
                <a:gd name="connsiteY6" fmla="*/ 400677 h 1312797"/>
                <a:gd name="connsiteX7" fmla="*/ 7778 w 793148"/>
                <a:gd name="connsiteY7" fmla="*/ 381532 h 1312797"/>
                <a:gd name="connsiteX8" fmla="*/ 7094 w 793148"/>
                <a:gd name="connsiteY8" fmla="*/ 244098 h 1312797"/>
                <a:gd name="connsiteX9" fmla="*/ 256 w 793148"/>
                <a:gd name="connsiteY9" fmla="*/ 24615 h 1312797"/>
                <a:gd name="connsiteX10" fmla="*/ 2308 w 793148"/>
                <a:gd name="connsiteY10" fmla="*/ 0 h 1312797"/>
                <a:gd name="connsiteX11" fmla="*/ 29658 w 793148"/>
                <a:gd name="connsiteY11" fmla="*/ 64956 h 1312797"/>
                <a:gd name="connsiteX12" fmla="*/ 433753 w 793148"/>
                <a:gd name="connsiteY12" fmla="*/ 781525 h 1312797"/>
                <a:gd name="connsiteX13" fmla="*/ 785200 w 793148"/>
                <a:gd name="connsiteY13" fmla="*/ 1279978 h 1312797"/>
                <a:gd name="connsiteX14" fmla="*/ 797507 w 793148"/>
                <a:gd name="connsiteY14" fmla="*/ 1298439 h 1312797"/>
                <a:gd name="connsiteX15" fmla="*/ 634775 w 793148"/>
                <a:gd name="connsiteY15" fmla="*/ 1312798 h 1312797"/>
                <a:gd name="connsiteX16" fmla="*/ 502128 w 793148"/>
                <a:gd name="connsiteY16" fmla="*/ 1313481 h 1312797"/>
                <a:gd name="connsiteX17" fmla="*/ 414608 w 793148"/>
                <a:gd name="connsiteY17" fmla="*/ 1312798 h 131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93148" h="1312797">
                  <a:moveTo>
                    <a:pt x="414608" y="1312798"/>
                  </a:moveTo>
                  <a:cubicBezTo>
                    <a:pt x="306576" y="1308695"/>
                    <a:pt x="199911" y="1297071"/>
                    <a:pt x="100084" y="1251944"/>
                  </a:cubicBezTo>
                  <a:cubicBezTo>
                    <a:pt x="89827" y="1247158"/>
                    <a:pt x="83674" y="1241004"/>
                    <a:pt x="80939" y="1228696"/>
                  </a:cubicBezTo>
                  <a:cubicBezTo>
                    <a:pt x="45384" y="1092631"/>
                    <a:pt x="22820" y="954513"/>
                    <a:pt x="13931" y="814345"/>
                  </a:cubicBezTo>
                  <a:cubicBezTo>
                    <a:pt x="10513" y="763064"/>
                    <a:pt x="6410" y="711099"/>
                    <a:pt x="7778" y="659134"/>
                  </a:cubicBezTo>
                  <a:cubicBezTo>
                    <a:pt x="10513" y="643408"/>
                    <a:pt x="9145" y="626998"/>
                    <a:pt x="9145" y="611271"/>
                  </a:cubicBezTo>
                  <a:cubicBezTo>
                    <a:pt x="9145" y="540845"/>
                    <a:pt x="9145" y="471103"/>
                    <a:pt x="9145" y="400677"/>
                  </a:cubicBezTo>
                  <a:cubicBezTo>
                    <a:pt x="9145" y="394523"/>
                    <a:pt x="10513" y="387686"/>
                    <a:pt x="7778" y="381532"/>
                  </a:cubicBezTo>
                  <a:cubicBezTo>
                    <a:pt x="7778" y="335721"/>
                    <a:pt x="7094" y="289909"/>
                    <a:pt x="7094" y="244098"/>
                  </a:cubicBezTo>
                  <a:cubicBezTo>
                    <a:pt x="7094" y="170937"/>
                    <a:pt x="5043" y="97776"/>
                    <a:pt x="256" y="24615"/>
                  </a:cubicBezTo>
                  <a:cubicBezTo>
                    <a:pt x="-427" y="16410"/>
                    <a:pt x="256" y="8205"/>
                    <a:pt x="2308" y="0"/>
                  </a:cubicBezTo>
                  <a:cubicBezTo>
                    <a:pt x="11196" y="21880"/>
                    <a:pt x="20085" y="43076"/>
                    <a:pt x="29658" y="64956"/>
                  </a:cubicBezTo>
                  <a:cubicBezTo>
                    <a:pt x="137690" y="318627"/>
                    <a:pt x="279226" y="553837"/>
                    <a:pt x="433753" y="781525"/>
                  </a:cubicBezTo>
                  <a:cubicBezTo>
                    <a:pt x="548623" y="949727"/>
                    <a:pt x="668279" y="1113827"/>
                    <a:pt x="785200" y="1279978"/>
                  </a:cubicBezTo>
                  <a:cubicBezTo>
                    <a:pt x="788619" y="1285448"/>
                    <a:pt x="792038" y="1290918"/>
                    <a:pt x="797507" y="1298439"/>
                  </a:cubicBezTo>
                  <a:cubicBezTo>
                    <a:pt x="742124" y="1303225"/>
                    <a:pt x="689475" y="1314849"/>
                    <a:pt x="634775" y="1312798"/>
                  </a:cubicBezTo>
                  <a:cubicBezTo>
                    <a:pt x="590332" y="1308695"/>
                    <a:pt x="546572" y="1314849"/>
                    <a:pt x="502128" y="1313481"/>
                  </a:cubicBezTo>
                  <a:cubicBezTo>
                    <a:pt x="473411" y="1313481"/>
                    <a:pt x="444009" y="1309379"/>
                    <a:pt x="414608" y="1312798"/>
                  </a:cubicBezTo>
                  <a:close/>
                </a:path>
              </a:pathLst>
            </a:custGeom>
            <a:solidFill>
              <a:schemeClr val="bg1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8B75D543-BE87-4959-990F-EA9D0ADF8491}"/>
                </a:ext>
              </a:extLst>
            </p:cNvPr>
            <p:cNvSpPr/>
            <p:nvPr/>
          </p:nvSpPr>
          <p:spPr>
            <a:xfrm>
              <a:off x="5821701" y="2872185"/>
              <a:ext cx="688972" cy="1057813"/>
            </a:xfrm>
            <a:custGeom>
              <a:avLst/>
              <a:gdLst>
                <a:gd name="connsiteX0" fmla="*/ 1405104 w 1408522"/>
                <a:gd name="connsiteY0" fmla="*/ 0 h 1764071"/>
                <a:gd name="connsiteX1" fmla="*/ 1409206 w 1408522"/>
                <a:gd name="connsiteY1" fmla="*/ 317943 h 1764071"/>
                <a:gd name="connsiteX2" fmla="*/ 1407155 w 1408522"/>
                <a:gd name="connsiteY2" fmla="*/ 487513 h 1764071"/>
                <a:gd name="connsiteX3" fmla="*/ 1282029 w 1408522"/>
                <a:gd name="connsiteY3" fmla="*/ 825285 h 1764071"/>
                <a:gd name="connsiteX4" fmla="*/ 1084426 w 1408522"/>
                <a:gd name="connsiteY4" fmla="*/ 960667 h 1764071"/>
                <a:gd name="connsiteX5" fmla="*/ 740500 w 1408522"/>
                <a:gd name="connsiteY5" fmla="*/ 1052973 h 1764071"/>
                <a:gd name="connsiteX6" fmla="*/ 716569 w 1408522"/>
                <a:gd name="connsiteY6" fmla="*/ 1078956 h 1764071"/>
                <a:gd name="connsiteX7" fmla="*/ 570930 w 1408522"/>
                <a:gd name="connsiteY7" fmla="*/ 1398266 h 1764071"/>
                <a:gd name="connsiteX8" fmla="*/ 232475 w 1408522"/>
                <a:gd name="connsiteY8" fmla="*/ 1654672 h 1764071"/>
                <a:gd name="connsiteX9" fmla="*/ 8889 w 1408522"/>
                <a:gd name="connsiteY9" fmla="*/ 1766123 h 1764071"/>
                <a:gd name="connsiteX10" fmla="*/ 0 w 1408522"/>
                <a:gd name="connsiteY10" fmla="*/ 1769542 h 1764071"/>
                <a:gd name="connsiteX11" fmla="*/ 12307 w 1408522"/>
                <a:gd name="connsiteY11" fmla="*/ 1753816 h 1764071"/>
                <a:gd name="connsiteX12" fmla="*/ 422557 w 1408522"/>
                <a:gd name="connsiteY12" fmla="*/ 1331259 h 1764071"/>
                <a:gd name="connsiteX13" fmla="*/ 1005111 w 1408522"/>
                <a:gd name="connsiteY13" fmla="*/ 662553 h 1764071"/>
                <a:gd name="connsiteX14" fmla="*/ 1333310 w 1408522"/>
                <a:gd name="connsiteY14" fmla="*/ 164100 h 1764071"/>
                <a:gd name="connsiteX15" fmla="*/ 1405104 w 1408522"/>
                <a:gd name="connsiteY15" fmla="*/ 0 h 1764071"/>
                <a:gd name="connsiteX0" fmla="*/ 1434676 w 1440682"/>
                <a:gd name="connsiteY0" fmla="*/ 0 h 1794298"/>
                <a:gd name="connsiteX1" fmla="*/ 1438778 w 1440682"/>
                <a:gd name="connsiteY1" fmla="*/ 317943 h 1794298"/>
                <a:gd name="connsiteX2" fmla="*/ 1436727 w 1440682"/>
                <a:gd name="connsiteY2" fmla="*/ 487513 h 1794298"/>
                <a:gd name="connsiteX3" fmla="*/ 1311601 w 1440682"/>
                <a:gd name="connsiteY3" fmla="*/ 825285 h 1794298"/>
                <a:gd name="connsiteX4" fmla="*/ 1113998 w 1440682"/>
                <a:gd name="connsiteY4" fmla="*/ 960667 h 1794298"/>
                <a:gd name="connsiteX5" fmla="*/ 770072 w 1440682"/>
                <a:gd name="connsiteY5" fmla="*/ 1052973 h 1794298"/>
                <a:gd name="connsiteX6" fmla="*/ 746141 w 1440682"/>
                <a:gd name="connsiteY6" fmla="*/ 1078956 h 1794298"/>
                <a:gd name="connsiteX7" fmla="*/ 600502 w 1440682"/>
                <a:gd name="connsiteY7" fmla="*/ 1398266 h 1794298"/>
                <a:gd name="connsiteX8" fmla="*/ 262047 w 1440682"/>
                <a:gd name="connsiteY8" fmla="*/ 1654672 h 1794298"/>
                <a:gd name="connsiteX9" fmla="*/ 38461 w 1440682"/>
                <a:gd name="connsiteY9" fmla="*/ 1766123 h 1794298"/>
                <a:gd name="connsiteX10" fmla="*/ 41879 w 1440682"/>
                <a:gd name="connsiteY10" fmla="*/ 1753816 h 1794298"/>
                <a:gd name="connsiteX11" fmla="*/ 452129 w 1440682"/>
                <a:gd name="connsiteY11" fmla="*/ 1331259 h 1794298"/>
                <a:gd name="connsiteX12" fmla="*/ 1034683 w 1440682"/>
                <a:gd name="connsiteY12" fmla="*/ 662553 h 1794298"/>
                <a:gd name="connsiteX13" fmla="*/ 1362882 w 1440682"/>
                <a:gd name="connsiteY13" fmla="*/ 164100 h 1794298"/>
                <a:gd name="connsiteX14" fmla="*/ 1434676 w 1440682"/>
                <a:gd name="connsiteY14" fmla="*/ 0 h 1794298"/>
                <a:gd name="connsiteX0" fmla="*/ 1396215 w 1402222"/>
                <a:gd name="connsiteY0" fmla="*/ 0 h 1766123"/>
                <a:gd name="connsiteX1" fmla="*/ 1400317 w 1402222"/>
                <a:gd name="connsiteY1" fmla="*/ 317943 h 1766123"/>
                <a:gd name="connsiteX2" fmla="*/ 1398266 w 1402222"/>
                <a:gd name="connsiteY2" fmla="*/ 487513 h 1766123"/>
                <a:gd name="connsiteX3" fmla="*/ 1273140 w 1402222"/>
                <a:gd name="connsiteY3" fmla="*/ 825285 h 1766123"/>
                <a:gd name="connsiteX4" fmla="*/ 1075537 w 1402222"/>
                <a:gd name="connsiteY4" fmla="*/ 960667 h 1766123"/>
                <a:gd name="connsiteX5" fmla="*/ 731611 w 1402222"/>
                <a:gd name="connsiteY5" fmla="*/ 1052973 h 1766123"/>
                <a:gd name="connsiteX6" fmla="*/ 707680 w 1402222"/>
                <a:gd name="connsiteY6" fmla="*/ 1078956 h 1766123"/>
                <a:gd name="connsiteX7" fmla="*/ 562041 w 1402222"/>
                <a:gd name="connsiteY7" fmla="*/ 1398266 h 1766123"/>
                <a:gd name="connsiteX8" fmla="*/ 223586 w 1402222"/>
                <a:gd name="connsiteY8" fmla="*/ 1654672 h 1766123"/>
                <a:gd name="connsiteX9" fmla="*/ 0 w 1402222"/>
                <a:gd name="connsiteY9" fmla="*/ 1766123 h 1766123"/>
                <a:gd name="connsiteX10" fmla="*/ 413668 w 1402222"/>
                <a:gd name="connsiteY10" fmla="*/ 1331259 h 1766123"/>
                <a:gd name="connsiteX11" fmla="*/ 996222 w 1402222"/>
                <a:gd name="connsiteY11" fmla="*/ 662553 h 1766123"/>
                <a:gd name="connsiteX12" fmla="*/ 1324421 w 1402222"/>
                <a:gd name="connsiteY12" fmla="*/ 164100 h 1766123"/>
                <a:gd name="connsiteX13" fmla="*/ 1396215 w 1402222"/>
                <a:gd name="connsiteY13" fmla="*/ 0 h 1766123"/>
                <a:gd name="connsiteX0" fmla="*/ 1176870 w 1182877"/>
                <a:gd name="connsiteY0" fmla="*/ 0 h 1655232"/>
                <a:gd name="connsiteX1" fmla="*/ 1180972 w 1182877"/>
                <a:gd name="connsiteY1" fmla="*/ 317943 h 1655232"/>
                <a:gd name="connsiteX2" fmla="*/ 1178921 w 1182877"/>
                <a:gd name="connsiteY2" fmla="*/ 487513 h 1655232"/>
                <a:gd name="connsiteX3" fmla="*/ 1053795 w 1182877"/>
                <a:gd name="connsiteY3" fmla="*/ 825285 h 1655232"/>
                <a:gd name="connsiteX4" fmla="*/ 856192 w 1182877"/>
                <a:gd name="connsiteY4" fmla="*/ 960667 h 1655232"/>
                <a:gd name="connsiteX5" fmla="*/ 512266 w 1182877"/>
                <a:gd name="connsiteY5" fmla="*/ 1052973 h 1655232"/>
                <a:gd name="connsiteX6" fmla="*/ 488335 w 1182877"/>
                <a:gd name="connsiteY6" fmla="*/ 1078956 h 1655232"/>
                <a:gd name="connsiteX7" fmla="*/ 342696 w 1182877"/>
                <a:gd name="connsiteY7" fmla="*/ 1398266 h 1655232"/>
                <a:gd name="connsiteX8" fmla="*/ 4241 w 1182877"/>
                <a:gd name="connsiteY8" fmla="*/ 1654672 h 1655232"/>
                <a:gd name="connsiteX9" fmla="*/ 194323 w 1182877"/>
                <a:gd name="connsiteY9" fmla="*/ 1331259 h 1655232"/>
                <a:gd name="connsiteX10" fmla="*/ 776877 w 1182877"/>
                <a:gd name="connsiteY10" fmla="*/ 662553 h 1655232"/>
                <a:gd name="connsiteX11" fmla="*/ 1105076 w 1182877"/>
                <a:gd name="connsiteY11" fmla="*/ 164100 h 1655232"/>
                <a:gd name="connsiteX12" fmla="*/ 1176870 w 1182877"/>
                <a:gd name="connsiteY12" fmla="*/ 0 h 1655232"/>
                <a:gd name="connsiteX0" fmla="*/ 1183304 w 1189311"/>
                <a:gd name="connsiteY0" fmla="*/ 0 h 1685983"/>
                <a:gd name="connsiteX1" fmla="*/ 1187406 w 1189311"/>
                <a:gd name="connsiteY1" fmla="*/ 317943 h 1685983"/>
                <a:gd name="connsiteX2" fmla="*/ 1185355 w 1189311"/>
                <a:gd name="connsiteY2" fmla="*/ 487513 h 1685983"/>
                <a:gd name="connsiteX3" fmla="*/ 1060229 w 1189311"/>
                <a:gd name="connsiteY3" fmla="*/ 825285 h 1685983"/>
                <a:gd name="connsiteX4" fmla="*/ 862626 w 1189311"/>
                <a:gd name="connsiteY4" fmla="*/ 960667 h 1685983"/>
                <a:gd name="connsiteX5" fmla="*/ 518700 w 1189311"/>
                <a:gd name="connsiteY5" fmla="*/ 1052973 h 1685983"/>
                <a:gd name="connsiteX6" fmla="*/ 494769 w 1189311"/>
                <a:gd name="connsiteY6" fmla="*/ 1078956 h 1685983"/>
                <a:gd name="connsiteX7" fmla="*/ 349130 w 1189311"/>
                <a:gd name="connsiteY7" fmla="*/ 1398266 h 1685983"/>
                <a:gd name="connsiteX8" fmla="*/ 10675 w 1189311"/>
                <a:gd name="connsiteY8" fmla="*/ 1654672 h 1685983"/>
                <a:gd name="connsiteX9" fmla="*/ 783311 w 1189311"/>
                <a:gd name="connsiteY9" fmla="*/ 662553 h 1685983"/>
                <a:gd name="connsiteX10" fmla="*/ 1111510 w 1189311"/>
                <a:gd name="connsiteY10" fmla="*/ 164100 h 1685983"/>
                <a:gd name="connsiteX11" fmla="*/ 1183304 w 1189311"/>
                <a:gd name="connsiteY11" fmla="*/ 0 h 1685983"/>
                <a:gd name="connsiteX0" fmla="*/ 1172629 w 1178636"/>
                <a:gd name="connsiteY0" fmla="*/ 0 h 1654672"/>
                <a:gd name="connsiteX1" fmla="*/ 1176731 w 1178636"/>
                <a:gd name="connsiteY1" fmla="*/ 317943 h 1654672"/>
                <a:gd name="connsiteX2" fmla="*/ 1174680 w 1178636"/>
                <a:gd name="connsiteY2" fmla="*/ 487513 h 1654672"/>
                <a:gd name="connsiteX3" fmla="*/ 1049554 w 1178636"/>
                <a:gd name="connsiteY3" fmla="*/ 825285 h 1654672"/>
                <a:gd name="connsiteX4" fmla="*/ 851951 w 1178636"/>
                <a:gd name="connsiteY4" fmla="*/ 960667 h 1654672"/>
                <a:gd name="connsiteX5" fmla="*/ 508025 w 1178636"/>
                <a:gd name="connsiteY5" fmla="*/ 1052973 h 1654672"/>
                <a:gd name="connsiteX6" fmla="*/ 484094 w 1178636"/>
                <a:gd name="connsiteY6" fmla="*/ 1078956 h 1654672"/>
                <a:gd name="connsiteX7" fmla="*/ 338455 w 1178636"/>
                <a:gd name="connsiteY7" fmla="*/ 1398266 h 1654672"/>
                <a:gd name="connsiteX8" fmla="*/ 0 w 1178636"/>
                <a:gd name="connsiteY8" fmla="*/ 1654672 h 1654672"/>
                <a:gd name="connsiteX9" fmla="*/ 772636 w 1178636"/>
                <a:gd name="connsiteY9" fmla="*/ 662553 h 1654672"/>
                <a:gd name="connsiteX10" fmla="*/ 1100835 w 1178636"/>
                <a:gd name="connsiteY10" fmla="*/ 164100 h 1654672"/>
                <a:gd name="connsiteX11" fmla="*/ 1172629 w 1178636"/>
                <a:gd name="connsiteY11" fmla="*/ 0 h 1654672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778523 w 1105208"/>
                <a:gd name="connsiteY4" fmla="*/ 960667 h 1678901"/>
                <a:gd name="connsiteX5" fmla="*/ 434597 w 1105208"/>
                <a:gd name="connsiteY5" fmla="*/ 1052973 h 1678901"/>
                <a:gd name="connsiteX6" fmla="*/ 410666 w 1105208"/>
                <a:gd name="connsiteY6" fmla="*/ 1078956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778523 w 1105208"/>
                <a:gd name="connsiteY4" fmla="*/ 960667 h 1678901"/>
                <a:gd name="connsiteX5" fmla="*/ 489667 w 1105208"/>
                <a:gd name="connsiteY5" fmla="*/ 1086893 h 1678901"/>
                <a:gd name="connsiteX6" fmla="*/ 410666 w 1105208"/>
                <a:gd name="connsiteY6" fmla="*/ 1078956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806058 w 1105208"/>
                <a:gd name="connsiteY4" fmla="*/ 989743 h 1678901"/>
                <a:gd name="connsiteX5" fmla="*/ 489667 w 1105208"/>
                <a:gd name="connsiteY5" fmla="*/ 1086893 h 1678901"/>
                <a:gd name="connsiteX6" fmla="*/ 410666 w 1105208"/>
                <a:gd name="connsiteY6" fmla="*/ 1078956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806058 w 1105208"/>
                <a:gd name="connsiteY4" fmla="*/ 989743 h 1678901"/>
                <a:gd name="connsiteX5" fmla="*/ 489667 w 1105208"/>
                <a:gd name="connsiteY5" fmla="*/ 1086893 h 1678901"/>
                <a:gd name="connsiteX6" fmla="*/ 456558 w 1105208"/>
                <a:gd name="connsiteY6" fmla="*/ 1127414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806058 w 1105208"/>
                <a:gd name="connsiteY4" fmla="*/ 989743 h 1678901"/>
                <a:gd name="connsiteX5" fmla="*/ 489667 w 1105208"/>
                <a:gd name="connsiteY5" fmla="*/ 1086893 h 1678901"/>
                <a:gd name="connsiteX6" fmla="*/ 456558 w 1105208"/>
                <a:gd name="connsiteY6" fmla="*/ 1127414 h 1678901"/>
                <a:gd name="connsiteX7" fmla="*/ 265027 w 1105208"/>
                <a:gd name="connsiteY7" fmla="*/ 1398266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99201 w 1105208"/>
                <a:gd name="connsiteY0" fmla="*/ 0 h 1678901"/>
                <a:gd name="connsiteX1" fmla="*/ 1103303 w 1105208"/>
                <a:gd name="connsiteY1" fmla="*/ 317943 h 1678901"/>
                <a:gd name="connsiteX2" fmla="*/ 1101252 w 1105208"/>
                <a:gd name="connsiteY2" fmla="*/ 487513 h 1678901"/>
                <a:gd name="connsiteX3" fmla="*/ 976126 w 1105208"/>
                <a:gd name="connsiteY3" fmla="*/ 825285 h 1678901"/>
                <a:gd name="connsiteX4" fmla="*/ 806058 w 1105208"/>
                <a:gd name="connsiteY4" fmla="*/ 989743 h 1678901"/>
                <a:gd name="connsiteX5" fmla="*/ 489667 w 1105208"/>
                <a:gd name="connsiteY5" fmla="*/ 1086893 h 1678901"/>
                <a:gd name="connsiteX6" fmla="*/ 456558 w 1105208"/>
                <a:gd name="connsiteY6" fmla="*/ 1127414 h 1678901"/>
                <a:gd name="connsiteX7" fmla="*/ 324688 w 1105208"/>
                <a:gd name="connsiteY7" fmla="*/ 1441878 h 1678901"/>
                <a:gd name="connsiteX8" fmla="*/ 0 w 1105208"/>
                <a:gd name="connsiteY8" fmla="*/ 1678901 h 1678901"/>
                <a:gd name="connsiteX9" fmla="*/ 699208 w 1105208"/>
                <a:gd name="connsiteY9" fmla="*/ 662553 h 1678901"/>
                <a:gd name="connsiteX10" fmla="*/ 1027407 w 1105208"/>
                <a:gd name="connsiteY10" fmla="*/ 164100 h 1678901"/>
                <a:gd name="connsiteX11" fmla="*/ 1099201 w 1105208"/>
                <a:gd name="connsiteY11" fmla="*/ 0 h 1678901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287973 w 1068493"/>
                <a:gd name="connsiteY7" fmla="*/ 1441878 h 1732204"/>
                <a:gd name="connsiteX8" fmla="*/ 0 w 1068493"/>
                <a:gd name="connsiteY8" fmla="*/ 1732204 h 1732204"/>
                <a:gd name="connsiteX9" fmla="*/ 662493 w 1068493"/>
                <a:gd name="connsiteY9" fmla="*/ 662553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287973 w 1068493"/>
                <a:gd name="connsiteY7" fmla="*/ 1441878 h 1732204"/>
                <a:gd name="connsiteX8" fmla="*/ 0 w 1068493"/>
                <a:gd name="connsiteY8" fmla="*/ 1732204 h 1732204"/>
                <a:gd name="connsiteX9" fmla="*/ 685439 w 1068493"/>
                <a:gd name="connsiteY9" fmla="*/ 691629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287973 w 1068493"/>
                <a:gd name="connsiteY7" fmla="*/ 1441878 h 1732204"/>
                <a:gd name="connsiteX8" fmla="*/ 0 w 1068493"/>
                <a:gd name="connsiteY8" fmla="*/ 1732204 h 1732204"/>
                <a:gd name="connsiteX9" fmla="*/ 685439 w 1068493"/>
                <a:gd name="connsiteY9" fmla="*/ 691629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287973 w 1068493"/>
                <a:gd name="connsiteY7" fmla="*/ 1441878 h 1732204"/>
                <a:gd name="connsiteX8" fmla="*/ 0 w 1068493"/>
                <a:gd name="connsiteY8" fmla="*/ 1732204 h 1732204"/>
                <a:gd name="connsiteX9" fmla="*/ 437616 w 1068493"/>
                <a:gd name="connsiteY9" fmla="*/ 1064759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  <a:gd name="connsiteX0" fmla="*/ 1062486 w 1068493"/>
                <a:gd name="connsiteY0" fmla="*/ 0 h 1732204"/>
                <a:gd name="connsiteX1" fmla="*/ 1066588 w 1068493"/>
                <a:gd name="connsiteY1" fmla="*/ 317943 h 1732204"/>
                <a:gd name="connsiteX2" fmla="*/ 1064537 w 1068493"/>
                <a:gd name="connsiteY2" fmla="*/ 487513 h 1732204"/>
                <a:gd name="connsiteX3" fmla="*/ 939411 w 1068493"/>
                <a:gd name="connsiteY3" fmla="*/ 825285 h 1732204"/>
                <a:gd name="connsiteX4" fmla="*/ 769343 w 1068493"/>
                <a:gd name="connsiteY4" fmla="*/ 989743 h 1732204"/>
                <a:gd name="connsiteX5" fmla="*/ 452952 w 1068493"/>
                <a:gd name="connsiteY5" fmla="*/ 1086893 h 1732204"/>
                <a:gd name="connsiteX6" fmla="*/ 419843 w 1068493"/>
                <a:gd name="connsiteY6" fmla="*/ 1127414 h 1732204"/>
                <a:gd name="connsiteX7" fmla="*/ 333866 w 1068493"/>
                <a:gd name="connsiteY7" fmla="*/ 1451568 h 1732204"/>
                <a:gd name="connsiteX8" fmla="*/ 0 w 1068493"/>
                <a:gd name="connsiteY8" fmla="*/ 1732204 h 1732204"/>
                <a:gd name="connsiteX9" fmla="*/ 437616 w 1068493"/>
                <a:gd name="connsiteY9" fmla="*/ 1064759 h 1732204"/>
                <a:gd name="connsiteX10" fmla="*/ 990692 w 1068493"/>
                <a:gd name="connsiteY10" fmla="*/ 164100 h 1732204"/>
                <a:gd name="connsiteX11" fmla="*/ 1062486 w 1068493"/>
                <a:gd name="connsiteY11" fmla="*/ 0 h 173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8493" h="1732204">
                  <a:moveTo>
                    <a:pt x="1062486" y="0"/>
                  </a:moveTo>
                  <a:cubicBezTo>
                    <a:pt x="1070007" y="105981"/>
                    <a:pt x="1069323" y="211962"/>
                    <a:pt x="1066588" y="317943"/>
                  </a:cubicBezTo>
                  <a:cubicBezTo>
                    <a:pt x="1065221" y="374694"/>
                    <a:pt x="1067272" y="431446"/>
                    <a:pt x="1064537" y="487513"/>
                  </a:cubicBezTo>
                  <a:cubicBezTo>
                    <a:pt x="1058383" y="613323"/>
                    <a:pt x="988610" y="741580"/>
                    <a:pt x="939411" y="825285"/>
                  </a:cubicBezTo>
                  <a:cubicBezTo>
                    <a:pt x="890212" y="908990"/>
                    <a:pt x="850420" y="946142"/>
                    <a:pt x="769343" y="989743"/>
                  </a:cubicBezTo>
                  <a:cubicBezTo>
                    <a:pt x="688267" y="1033344"/>
                    <a:pt x="511202" y="1063948"/>
                    <a:pt x="452952" y="1086893"/>
                  </a:cubicBezTo>
                  <a:cubicBezTo>
                    <a:pt x="394702" y="1109838"/>
                    <a:pt x="421894" y="1110320"/>
                    <a:pt x="419843" y="1127414"/>
                  </a:cubicBezTo>
                  <a:cubicBezTo>
                    <a:pt x="408219" y="1250488"/>
                    <a:pt x="403840" y="1350770"/>
                    <a:pt x="333866" y="1451568"/>
                  </a:cubicBezTo>
                  <a:cubicBezTo>
                    <a:pt x="263892" y="1552366"/>
                    <a:pt x="161691" y="1631916"/>
                    <a:pt x="0" y="1732204"/>
                  </a:cubicBezTo>
                  <a:cubicBezTo>
                    <a:pt x="72364" y="1609585"/>
                    <a:pt x="254144" y="1313187"/>
                    <a:pt x="437616" y="1064759"/>
                  </a:cubicBezTo>
                  <a:cubicBezTo>
                    <a:pt x="561374" y="907497"/>
                    <a:pt x="897702" y="341191"/>
                    <a:pt x="990692" y="164100"/>
                  </a:cubicBezTo>
                  <a:cubicBezTo>
                    <a:pt x="1019409" y="110767"/>
                    <a:pt x="1041973" y="56067"/>
                    <a:pt x="106248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9EB9B24-5816-482C-AD5D-949FEFB411D3}"/>
                </a:ext>
              </a:extLst>
            </p:cNvPr>
            <p:cNvSpPr/>
            <p:nvPr/>
          </p:nvSpPr>
          <p:spPr>
            <a:xfrm rot="21318527">
              <a:off x="6045211" y="3446684"/>
              <a:ext cx="480537" cy="415853"/>
            </a:xfrm>
            <a:custGeom>
              <a:avLst/>
              <a:gdLst>
                <a:gd name="connsiteX0" fmla="*/ 0 w 622211"/>
                <a:gd name="connsiteY0" fmla="*/ 484778 h 478624"/>
                <a:gd name="connsiteX1" fmla="*/ 86152 w 622211"/>
                <a:gd name="connsiteY1" fmla="*/ 183928 h 478624"/>
                <a:gd name="connsiteX2" fmla="*/ 95041 w 622211"/>
                <a:gd name="connsiteY2" fmla="*/ 134698 h 478624"/>
                <a:gd name="connsiteX3" fmla="*/ 111451 w 622211"/>
                <a:gd name="connsiteY3" fmla="*/ 119656 h 478624"/>
                <a:gd name="connsiteX4" fmla="*/ 406147 w 622211"/>
                <a:gd name="connsiteY4" fmla="*/ 77947 h 478624"/>
                <a:gd name="connsiteX5" fmla="*/ 618109 w 622211"/>
                <a:gd name="connsiteY5" fmla="*/ 1367 h 478624"/>
                <a:gd name="connsiteX6" fmla="*/ 622211 w 622211"/>
                <a:gd name="connsiteY6" fmla="*/ 0 h 478624"/>
                <a:gd name="connsiteX7" fmla="*/ 0 w 622211"/>
                <a:gd name="connsiteY7" fmla="*/ 484778 h 478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211" h="478624">
                  <a:moveTo>
                    <a:pt x="0" y="484778"/>
                  </a:moveTo>
                  <a:cubicBezTo>
                    <a:pt x="49914" y="390420"/>
                    <a:pt x="69059" y="287858"/>
                    <a:pt x="86152" y="183928"/>
                  </a:cubicBezTo>
                  <a:cubicBezTo>
                    <a:pt x="88887" y="167518"/>
                    <a:pt x="92990" y="151108"/>
                    <a:pt x="95041" y="134698"/>
                  </a:cubicBezTo>
                  <a:cubicBezTo>
                    <a:pt x="96409" y="123758"/>
                    <a:pt x="100511" y="120340"/>
                    <a:pt x="111451" y="119656"/>
                  </a:cubicBezTo>
                  <a:cubicBezTo>
                    <a:pt x="210595" y="112135"/>
                    <a:pt x="309054" y="101195"/>
                    <a:pt x="406147" y="77947"/>
                  </a:cubicBezTo>
                  <a:cubicBezTo>
                    <a:pt x="479992" y="60170"/>
                    <a:pt x="551101" y="36922"/>
                    <a:pt x="618109" y="1367"/>
                  </a:cubicBezTo>
                  <a:cubicBezTo>
                    <a:pt x="619476" y="684"/>
                    <a:pt x="621528" y="684"/>
                    <a:pt x="622211" y="0"/>
                  </a:cubicBezTo>
                  <a:cubicBezTo>
                    <a:pt x="480675" y="244782"/>
                    <a:pt x="279653" y="414352"/>
                    <a:pt x="0" y="484778"/>
                  </a:cubicBezTo>
                  <a:close/>
                </a:path>
              </a:pathLst>
            </a:custGeom>
            <a:solidFill>
              <a:schemeClr val="bg1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10E32D0-E188-4C1B-8951-E42749A1C0A8}"/>
                </a:ext>
              </a:extLst>
            </p:cNvPr>
            <p:cNvSpPr/>
            <p:nvPr/>
          </p:nvSpPr>
          <p:spPr>
            <a:xfrm>
              <a:off x="6163772" y="3542261"/>
              <a:ext cx="335710" cy="360885"/>
            </a:xfrm>
            <a:custGeom>
              <a:avLst/>
              <a:gdLst>
                <a:gd name="connsiteX0" fmla="*/ 505290 w 499136"/>
                <a:gd name="connsiteY0" fmla="*/ 0 h 540161"/>
                <a:gd name="connsiteX1" fmla="*/ 499137 w 499136"/>
                <a:gd name="connsiteY1" fmla="*/ 131280 h 540161"/>
                <a:gd name="connsiteX2" fmla="*/ 468368 w 499136"/>
                <a:gd name="connsiteY2" fmla="*/ 469051 h 540161"/>
                <a:gd name="connsiteX3" fmla="*/ 453325 w 499136"/>
                <a:gd name="connsiteY3" fmla="*/ 486145 h 540161"/>
                <a:gd name="connsiteX4" fmla="*/ 0 w 499136"/>
                <a:gd name="connsiteY4" fmla="*/ 541529 h 540161"/>
                <a:gd name="connsiteX5" fmla="*/ 8205 w 499136"/>
                <a:gd name="connsiteY5" fmla="*/ 534008 h 540161"/>
                <a:gd name="connsiteX6" fmla="*/ 344609 w 499136"/>
                <a:gd name="connsiteY6" fmla="*/ 233842 h 540161"/>
                <a:gd name="connsiteX7" fmla="*/ 505290 w 499136"/>
                <a:gd name="connsiteY7" fmla="*/ 0 h 54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136" h="540161">
                  <a:moveTo>
                    <a:pt x="505290" y="0"/>
                  </a:moveTo>
                  <a:cubicBezTo>
                    <a:pt x="503239" y="43760"/>
                    <a:pt x="501872" y="87520"/>
                    <a:pt x="499137" y="131280"/>
                  </a:cubicBezTo>
                  <a:cubicBezTo>
                    <a:pt x="492299" y="244098"/>
                    <a:pt x="482727" y="356917"/>
                    <a:pt x="468368" y="469051"/>
                  </a:cubicBezTo>
                  <a:cubicBezTo>
                    <a:pt x="467000" y="478624"/>
                    <a:pt x="465633" y="484778"/>
                    <a:pt x="453325" y="486145"/>
                  </a:cubicBezTo>
                  <a:cubicBezTo>
                    <a:pt x="302217" y="503923"/>
                    <a:pt x="151109" y="523068"/>
                    <a:pt x="0" y="541529"/>
                  </a:cubicBezTo>
                  <a:cubicBezTo>
                    <a:pt x="0" y="535375"/>
                    <a:pt x="5470" y="535375"/>
                    <a:pt x="8205" y="534008"/>
                  </a:cubicBezTo>
                  <a:cubicBezTo>
                    <a:pt x="147006" y="464265"/>
                    <a:pt x="253671" y="357601"/>
                    <a:pt x="344609" y="233842"/>
                  </a:cubicBezTo>
                  <a:cubicBezTo>
                    <a:pt x="400677" y="157946"/>
                    <a:pt x="449907" y="77947"/>
                    <a:pt x="50529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96AFF62-EAB1-40BD-860E-12EC33A39255}"/>
                </a:ext>
              </a:extLst>
            </p:cNvPr>
            <p:cNvSpPr/>
            <p:nvPr/>
          </p:nvSpPr>
          <p:spPr>
            <a:xfrm>
              <a:off x="6562667" y="3234597"/>
              <a:ext cx="4598" cy="183950"/>
            </a:xfrm>
            <a:custGeom>
              <a:avLst/>
              <a:gdLst>
                <a:gd name="connsiteX0" fmla="*/ 1295 w 0"/>
                <a:gd name="connsiteY0" fmla="*/ 0 h 273499"/>
                <a:gd name="connsiteX1" fmla="*/ 4029 w 0"/>
                <a:gd name="connsiteY1" fmla="*/ 19145 h 273499"/>
                <a:gd name="connsiteX2" fmla="*/ 4029 w 0"/>
                <a:gd name="connsiteY2" fmla="*/ 259141 h 273499"/>
                <a:gd name="connsiteX3" fmla="*/ 1295 w 0"/>
                <a:gd name="connsiteY3" fmla="*/ 278286 h 273499"/>
                <a:gd name="connsiteX4" fmla="*/ 1295 w 0"/>
                <a:gd name="connsiteY4" fmla="*/ 0 h 2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273499">
                  <a:moveTo>
                    <a:pt x="1295" y="0"/>
                  </a:moveTo>
                  <a:cubicBezTo>
                    <a:pt x="4029" y="6154"/>
                    <a:pt x="4029" y="12307"/>
                    <a:pt x="4029" y="19145"/>
                  </a:cubicBezTo>
                  <a:cubicBezTo>
                    <a:pt x="4029" y="99144"/>
                    <a:pt x="4029" y="179142"/>
                    <a:pt x="4029" y="259141"/>
                  </a:cubicBezTo>
                  <a:cubicBezTo>
                    <a:pt x="4029" y="265978"/>
                    <a:pt x="4029" y="272132"/>
                    <a:pt x="1295" y="278286"/>
                  </a:cubicBezTo>
                  <a:cubicBezTo>
                    <a:pt x="-757" y="185296"/>
                    <a:pt x="-73" y="92990"/>
                    <a:pt x="1295" y="0"/>
                  </a:cubicBezTo>
                  <a:close/>
                </a:path>
              </a:pathLst>
            </a:custGeom>
            <a:solidFill>
              <a:srgbClr val="F7F7F7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13823D0B-44D3-432D-8B85-1ACDEEE5AB52}"/>
                </a:ext>
              </a:extLst>
            </p:cNvPr>
            <p:cNvSpPr/>
            <p:nvPr/>
          </p:nvSpPr>
          <p:spPr>
            <a:xfrm>
              <a:off x="6598787" y="1522552"/>
              <a:ext cx="188550" cy="188550"/>
            </a:xfrm>
            <a:custGeom>
              <a:avLst/>
              <a:gdLst>
                <a:gd name="connsiteX0" fmla="*/ 231791 w 280336"/>
                <a:gd name="connsiteY0" fmla="*/ 281021 h 280336"/>
                <a:gd name="connsiteX1" fmla="*/ 154527 w 280336"/>
                <a:gd name="connsiteY1" fmla="*/ 239996 h 280336"/>
                <a:gd name="connsiteX2" fmla="*/ 127861 w 280336"/>
                <a:gd name="connsiteY2" fmla="*/ 239996 h 280336"/>
                <a:gd name="connsiteX3" fmla="*/ 64956 w 280336"/>
                <a:gd name="connsiteY3" fmla="*/ 273500 h 280336"/>
                <a:gd name="connsiteX4" fmla="*/ 53332 w 280336"/>
                <a:gd name="connsiteY4" fmla="*/ 276235 h 280336"/>
                <a:gd name="connsiteX5" fmla="*/ 51965 w 280336"/>
                <a:gd name="connsiteY5" fmla="*/ 264611 h 280336"/>
                <a:gd name="connsiteX6" fmla="*/ 64272 w 280336"/>
                <a:gd name="connsiteY6" fmla="*/ 196236 h 280336"/>
                <a:gd name="connsiteX7" fmla="*/ 55384 w 280336"/>
                <a:gd name="connsiteY7" fmla="*/ 167518 h 280336"/>
                <a:gd name="connsiteX8" fmla="*/ 0 w 280336"/>
                <a:gd name="connsiteY8" fmla="*/ 106665 h 280336"/>
                <a:gd name="connsiteX9" fmla="*/ 64956 w 280336"/>
                <a:gd name="connsiteY9" fmla="*/ 97092 h 280336"/>
                <a:gd name="connsiteX10" fmla="*/ 108716 w 280336"/>
                <a:gd name="connsiteY10" fmla="*/ 65640 h 280336"/>
                <a:gd name="connsiteX11" fmla="*/ 140852 w 280336"/>
                <a:gd name="connsiteY11" fmla="*/ 0 h 280336"/>
                <a:gd name="connsiteX12" fmla="*/ 175040 w 280336"/>
                <a:gd name="connsiteY12" fmla="*/ 70426 h 280336"/>
                <a:gd name="connsiteX13" fmla="*/ 210595 w 280336"/>
                <a:gd name="connsiteY13" fmla="*/ 96409 h 280336"/>
                <a:gd name="connsiteX14" fmla="*/ 268713 w 280336"/>
                <a:gd name="connsiteY14" fmla="*/ 104614 h 280336"/>
                <a:gd name="connsiteX15" fmla="*/ 281704 w 280336"/>
                <a:gd name="connsiteY15" fmla="*/ 109400 h 280336"/>
                <a:gd name="connsiteX16" fmla="*/ 274867 w 280336"/>
                <a:gd name="connsiteY16" fmla="*/ 121024 h 280336"/>
                <a:gd name="connsiteX17" fmla="*/ 224953 w 280336"/>
                <a:gd name="connsiteY17" fmla="*/ 169570 h 280336"/>
                <a:gd name="connsiteX18" fmla="*/ 216748 w 280336"/>
                <a:gd name="connsiteY18" fmla="*/ 194869 h 280336"/>
                <a:gd name="connsiteX19" fmla="*/ 231791 w 280336"/>
                <a:gd name="connsiteY19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0336" h="280336">
                  <a:moveTo>
                    <a:pt x="231791" y="281021"/>
                  </a:moveTo>
                  <a:cubicBezTo>
                    <a:pt x="202390" y="265295"/>
                    <a:pt x="177775" y="252987"/>
                    <a:pt x="154527" y="239996"/>
                  </a:cubicBezTo>
                  <a:cubicBezTo>
                    <a:pt x="144955" y="234526"/>
                    <a:pt x="137434" y="234526"/>
                    <a:pt x="127861" y="239996"/>
                  </a:cubicBezTo>
                  <a:cubicBezTo>
                    <a:pt x="107349" y="251620"/>
                    <a:pt x="86152" y="262560"/>
                    <a:pt x="64956" y="273500"/>
                  </a:cubicBezTo>
                  <a:cubicBezTo>
                    <a:pt x="61537" y="275551"/>
                    <a:pt x="57435" y="278970"/>
                    <a:pt x="53332" y="276235"/>
                  </a:cubicBezTo>
                  <a:cubicBezTo>
                    <a:pt x="49230" y="273500"/>
                    <a:pt x="51281" y="268713"/>
                    <a:pt x="51965" y="264611"/>
                  </a:cubicBezTo>
                  <a:cubicBezTo>
                    <a:pt x="56067" y="242047"/>
                    <a:pt x="59486" y="218800"/>
                    <a:pt x="64272" y="196236"/>
                  </a:cubicBezTo>
                  <a:cubicBezTo>
                    <a:pt x="66324" y="184612"/>
                    <a:pt x="63589" y="176407"/>
                    <a:pt x="55384" y="167518"/>
                  </a:cubicBezTo>
                  <a:cubicBezTo>
                    <a:pt x="36239" y="148373"/>
                    <a:pt x="18461" y="127177"/>
                    <a:pt x="0" y="106665"/>
                  </a:cubicBezTo>
                  <a:cubicBezTo>
                    <a:pt x="19829" y="103930"/>
                    <a:pt x="42392" y="98460"/>
                    <a:pt x="64956" y="97092"/>
                  </a:cubicBezTo>
                  <a:cubicBezTo>
                    <a:pt x="87520" y="95725"/>
                    <a:pt x="100511" y="86836"/>
                    <a:pt x="108716" y="65640"/>
                  </a:cubicBezTo>
                  <a:cubicBezTo>
                    <a:pt x="116921" y="44444"/>
                    <a:pt x="128545" y="23931"/>
                    <a:pt x="140852" y="0"/>
                  </a:cubicBezTo>
                  <a:cubicBezTo>
                    <a:pt x="153843" y="25982"/>
                    <a:pt x="166151" y="47862"/>
                    <a:pt x="175040" y="70426"/>
                  </a:cubicBezTo>
                  <a:cubicBezTo>
                    <a:pt x="181877" y="87520"/>
                    <a:pt x="192817" y="95041"/>
                    <a:pt x="210595" y="96409"/>
                  </a:cubicBezTo>
                  <a:cubicBezTo>
                    <a:pt x="230423" y="97776"/>
                    <a:pt x="249568" y="101195"/>
                    <a:pt x="268713" y="104614"/>
                  </a:cubicBezTo>
                  <a:cubicBezTo>
                    <a:pt x="273500" y="105297"/>
                    <a:pt x="279653" y="105297"/>
                    <a:pt x="281704" y="109400"/>
                  </a:cubicBezTo>
                  <a:cubicBezTo>
                    <a:pt x="283756" y="114870"/>
                    <a:pt x="278286" y="117605"/>
                    <a:pt x="274867" y="121024"/>
                  </a:cubicBezTo>
                  <a:cubicBezTo>
                    <a:pt x="258457" y="137434"/>
                    <a:pt x="242047" y="153843"/>
                    <a:pt x="224953" y="169570"/>
                  </a:cubicBezTo>
                  <a:cubicBezTo>
                    <a:pt x="217432" y="177091"/>
                    <a:pt x="214697" y="183928"/>
                    <a:pt x="216748" y="194869"/>
                  </a:cubicBezTo>
                  <a:cubicBezTo>
                    <a:pt x="222902" y="221535"/>
                    <a:pt x="226321" y="248885"/>
                    <a:pt x="231791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D1E79DAD-517B-4E77-BDA7-D067BA52431B}"/>
                </a:ext>
              </a:extLst>
            </p:cNvPr>
            <p:cNvSpPr/>
            <p:nvPr/>
          </p:nvSpPr>
          <p:spPr>
            <a:xfrm>
              <a:off x="7084692" y="1819798"/>
              <a:ext cx="188550" cy="188550"/>
            </a:xfrm>
            <a:custGeom>
              <a:avLst/>
              <a:gdLst>
                <a:gd name="connsiteX0" fmla="*/ 50597 w 280336"/>
                <a:gd name="connsiteY0" fmla="*/ 281021 h 280336"/>
                <a:gd name="connsiteX1" fmla="*/ 64272 w 280336"/>
                <a:gd name="connsiteY1" fmla="*/ 203757 h 280336"/>
                <a:gd name="connsiteX2" fmla="*/ 51281 w 280336"/>
                <a:gd name="connsiteY2" fmla="*/ 161365 h 280336"/>
                <a:gd name="connsiteX3" fmla="*/ 0 w 280336"/>
                <a:gd name="connsiteY3" fmla="*/ 107348 h 280336"/>
                <a:gd name="connsiteX4" fmla="*/ 67007 w 280336"/>
                <a:gd name="connsiteY4" fmla="*/ 97092 h 280336"/>
                <a:gd name="connsiteX5" fmla="*/ 109400 w 280336"/>
                <a:gd name="connsiteY5" fmla="*/ 66324 h 280336"/>
                <a:gd name="connsiteX6" fmla="*/ 142220 w 280336"/>
                <a:gd name="connsiteY6" fmla="*/ 0 h 280336"/>
                <a:gd name="connsiteX7" fmla="*/ 169570 w 280336"/>
                <a:gd name="connsiteY7" fmla="*/ 56751 h 280336"/>
                <a:gd name="connsiteX8" fmla="*/ 225637 w 280336"/>
                <a:gd name="connsiteY8" fmla="*/ 98460 h 280336"/>
                <a:gd name="connsiteX9" fmla="*/ 270081 w 280336"/>
                <a:gd name="connsiteY9" fmla="*/ 104613 h 280336"/>
                <a:gd name="connsiteX10" fmla="*/ 283756 w 280336"/>
                <a:gd name="connsiteY10" fmla="*/ 110083 h 280336"/>
                <a:gd name="connsiteX11" fmla="*/ 276235 w 280336"/>
                <a:gd name="connsiteY11" fmla="*/ 121023 h 280336"/>
                <a:gd name="connsiteX12" fmla="*/ 226321 w 280336"/>
                <a:gd name="connsiteY12" fmla="*/ 169570 h 280336"/>
                <a:gd name="connsiteX13" fmla="*/ 218800 w 280336"/>
                <a:gd name="connsiteY13" fmla="*/ 192817 h 280336"/>
                <a:gd name="connsiteX14" fmla="*/ 233842 w 280336"/>
                <a:gd name="connsiteY14" fmla="*/ 280337 h 280336"/>
                <a:gd name="connsiteX15" fmla="*/ 158630 w 280336"/>
                <a:gd name="connsiteY15" fmla="*/ 240679 h 280336"/>
                <a:gd name="connsiteX16" fmla="*/ 125810 w 280336"/>
                <a:gd name="connsiteY16" fmla="*/ 240679 h 280336"/>
                <a:gd name="connsiteX17" fmla="*/ 50597 w 280336"/>
                <a:gd name="connsiteY17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0336" h="280336">
                  <a:moveTo>
                    <a:pt x="50597" y="281021"/>
                  </a:moveTo>
                  <a:cubicBezTo>
                    <a:pt x="55384" y="252303"/>
                    <a:pt x="58119" y="227688"/>
                    <a:pt x="64272" y="203757"/>
                  </a:cubicBezTo>
                  <a:cubicBezTo>
                    <a:pt x="68375" y="185980"/>
                    <a:pt x="64956" y="173672"/>
                    <a:pt x="51281" y="161365"/>
                  </a:cubicBezTo>
                  <a:cubicBezTo>
                    <a:pt x="33504" y="144955"/>
                    <a:pt x="17778" y="125810"/>
                    <a:pt x="0" y="107348"/>
                  </a:cubicBezTo>
                  <a:cubicBezTo>
                    <a:pt x="20512" y="100511"/>
                    <a:pt x="44444" y="98460"/>
                    <a:pt x="67007" y="97092"/>
                  </a:cubicBezTo>
                  <a:cubicBezTo>
                    <a:pt x="88887" y="95041"/>
                    <a:pt x="101195" y="86836"/>
                    <a:pt x="109400" y="66324"/>
                  </a:cubicBezTo>
                  <a:cubicBezTo>
                    <a:pt x="117605" y="45127"/>
                    <a:pt x="129229" y="24615"/>
                    <a:pt x="142220" y="0"/>
                  </a:cubicBezTo>
                  <a:cubicBezTo>
                    <a:pt x="152476" y="21196"/>
                    <a:pt x="162732" y="38290"/>
                    <a:pt x="169570" y="56751"/>
                  </a:cubicBezTo>
                  <a:cubicBezTo>
                    <a:pt x="179142" y="83417"/>
                    <a:pt x="195552" y="98460"/>
                    <a:pt x="225637" y="98460"/>
                  </a:cubicBezTo>
                  <a:cubicBezTo>
                    <a:pt x="239996" y="98460"/>
                    <a:pt x="255038" y="101879"/>
                    <a:pt x="270081" y="104613"/>
                  </a:cubicBezTo>
                  <a:cubicBezTo>
                    <a:pt x="274867" y="105297"/>
                    <a:pt x="282388" y="104613"/>
                    <a:pt x="283756" y="110083"/>
                  </a:cubicBezTo>
                  <a:cubicBezTo>
                    <a:pt x="285123" y="114870"/>
                    <a:pt x="279653" y="118288"/>
                    <a:pt x="276235" y="121023"/>
                  </a:cubicBezTo>
                  <a:cubicBezTo>
                    <a:pt x="259825" y="137433"/>
                    <a:pt x="243415" y="153843"/>
                    <a:pt x="226321" y="169570"/>
                  </a:cubicBezTo>
                  <a:cubicBezTo>
                    <a:pt x="218800" y="176407"/>
                    <a:pt x="216748" y="183245"/>
                    <a:pt x="218800" y="192817"/>
                  </a:cubicBezTo>
                  <a:cubicBezTo>
                    <a:pt x="224270" y="220851"/>
                    <a:pt x="228372" y="248885"/>
                    <a:pt x="233842" y="280337"/>
                  </a:cubicBezTo>
                  <a:cubicBezTo>
                    <a:pt x="206492" y="265978"/>
                    <a:pt x="182561" y="254354"/>
                    <a:pt x="158630" y="240679"/>
                  </a:cubicBezTo>
                  <a:cubicBezTo>
                    <a:pt x="147006" y="233842"/>
                    <a:pt x="137434" y="233842"/>
                    <a:pt x="125810" y="240679"/>
                  </a:cubicBezTo>
                  <a:cubicBezTo>
                    <a:pt x="102562" y="254354"/>
                    <a:pt x="78631" y="265978"/>
                    <a:pt x="50597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B543EE0A-CED5-415F-870D-028AAB22F30F}"/>
                </a:ext>
              </a:extLst>
            </p:cNvPr>
            <p:cNvSpPr/>
            <p:nvPr/>
          </p:nvSpPr>
          <p:spPr>
            <a:xfrm>
              <a:off x="6504512" y="2140803"/>
              <a:ext cx="188550" cy="188550"/>
            </a:xfrm>
            <a:custGeom>
              <a:avLst/>
              <a:gdLst>
                <a:gd name="connsiteX0" fmla="*/ 231791 w 280336"/>
                <a:gd name="connsiteY0" fmla="*/ 281021 h 280336"/>
                <a:gd name="connsiteX1" fmla="*/ 154527 w 280336"/>
                <a:gd name="connsiteY1" fmla="*/ 239996 h 280336"/>
                <a:gd name="connsiteX2" fmla="*/ 127861 w 280336"/>
                <a:gd name="connsiteY2" fmla="*/ 239996 h 280336"/>
                <a:gd name="connsiteX3" fmla="*/ 64956 w 280336"/>
                <a:gd name="connsiteY3" fmla="*/ 273500 h 280336"/>
                <a:gd name="connsiteX4" fmla="*/ 53332 w 280336"/>
                <a:gd name="connsiteY4" fmla="*/ 276235 h 280336"/>
                <a:gd name="connsiteX5" fmla="*/ 51965 w 280336"/>
                <a:gd name="connsiteY5" fmla="*/ 264611 h 280336"/>
                <a:gd name="connsiteX6" fmla="*/ 64272 w 280336"/>
                <a:gd name="connsiteY6" fmla="*/ 196236 h 280336"/>
                <a:gd name="connsiteX7" fmla="*/ 55384 w 280336"/>
                <a:gd name="connsiteY7" fmla="*/ 167518 h 280336"/>
                <a:gd name="connsiteX8" fmla="*/ 0 w 280336"/>
                <a:gd name="connsiteY8" fmla="*/ 106665 h 280336"/>
                <a:gd name="connsiteX9" fmla="*/ 64956 w 280336"/>
                <a:gd name="connsiteY9" fmla="*/ 97092 h 280336"/>
                <a:gd name="connsiteX10" fmla="*/ 108716 w 280336"/>
                <a:gd name="connsiteY10" fmla="*/ 65640 h 280336"/>
                <a:gd name="connsiteX11" fmla="*/ 140852 w 280336"/>
                <a:gd name="connsiteY11" fmla="*/ 0 h 280336"/>
                <a:gd name="connsiteX12" fmla="*/ 175040 w 280336"/>
                <a:gd name="connsiteY12" fmla="*/ 70426 h 280336"/>
                <a:gd name="connsiteX13" fmla="*/ 210595 w 280336"/>
                <a:gd name="connsiteY13" fmla="*/ 96409 h 280336"/>
                <a:gd name="connsiteX14" fmla="*/ 268713 w 280336"/>
                <a:gd name="connsiteY14" fmla="*/ 104614 h 280336"/>
                <a:gd name="connsiteX15" fmla="*/ 281704 w 280336"/>
                <a:gd name="connsiteY15" fmla="*/ 109400 h 280336"/>
                <a:gd name="connsiteX16" fmla="*/ 274867 w 280336"/>
                <a:gd name="connsiteY16" fmla="*/ 121024 h 280336"/>
                <a:gd name="connsiteX17" fmla="*/ 224953 w 280336"/>
                <a:gd name="connsiteY17" fmla="*/ 169570 h 280336"/>
                <a:gd name="connsiteX18" fmla="*/ 216748 w 280336"/>
                <a:gd name="connsiteY18" fmla="*/ 194869 h 280336"/>
                <a:gd name="connsiteX19" fmla="*/ 231791 w 280336"/>
                <a:gd name="connsiteY19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0336" h="280336">
                  <a:moveTo>
                    <a:pt x="231791" y="281021"/>
                  </a:moveTo>
                  <a:cubicBezTo>
                    <a:pt x="202390" y="265295"/>
                    <a:pt x="177775" y="252987"/>
                    <a:pt x="154527" y="239996"/>
                  </a:cubicBezTo>
                  <a:cubicBezTo>
                    <a:pt x="144955" y="234526"/>
                    <a:pt x="137434" y="234526"/>
                    <a:pt x="127861" y="239996"/>
                  </a:cubicBezTo>
                  <a:cubicBezTo>
                    <a:pt x="107349" y="251620"/>
                    <a:pt x="86152" y="262560"/>
                    <a:pt x="64956" y="273500"/>
                  </a:cubicBezTo>
                  <a:cubicBezTo>
                    <a:pt x="61537" y="275551"/>
                    <a:pt x="57435" y="278970"/>
                    <a:pt x="53332" y="276235"/>
                  </a:cubicBezTo>
                  <a:cubicBezTo>
                    <a:pt x="49230" y="273500"/>
                    <a:pt x="51281" y="268713"/>
                    <a:pt x="51965" y="264611"/>
                  </a:cubicBezTo>
                  <a:cubicBezTo>
                    <a:pt x="56067" y="242047"/>
                    <a:pt x="59486" y="218800"/>
                    <a:pt x="64272" y="196236"/>
                  </a:cubicBezTo>
                  <a:cubicBezTo>
                    <a:pt x="66324" y="184612"/>
                    <a:pt x="63589" y="176407"/>
                    <a:pt x="55384" y="167518"/>
                  </a:cubicBezTo>
                  <a:cubicBezTo>
                    <a:pt x="36239" y="148373"/>
                    <a:pt x="18461" y="127177"/>
                    <a:pt x="0" y="106665"/>
                  </a:cubicBezTo>
                  <a:cubicBezTo>
                    <a:pt x="19829" y="103930"/>
                    <a:pt x="42392" y="98460"/>
                    <a:pt x="64956" y="97092"/>
                  </a:cubicBezTo>
                  <a:cubicBezTo>
                    <a:pt x="87520" y="95725"/>
                    <a:pt x="100511" y="86836"/>
                    <a:pt x="108716" y="65640"/>
                  </a:cubicBezTo>
                  <a:cubicBezTo>
                    <a:pt x="116921" y="44444"/>
                    <a:pt x="128545" y="23931"/>
                    <a:pt x="140852" y="0"/>
                  </a:cubicBezTo>
                  <a:cubicBezTo>
                    <a:pt x="153843" y="25982"/>
                    <a:pt x="166151" y="47862"/>
                    <a:pt x="175040" y="70426"/>
                  </a:cubicBezTo>
                  <a:cubicBezTo>
                    <a:pt x="181877" y="87520"/>
                    <a:pt x="192817" y="95041"/>
                    <a:pt x="210595" y="96409"/>
                  </a:cubicBezTo>
                  <a:cubicBezTo>
                    <a:pt x="230423" y="97776"/>
                    <a:pt x="249568" y="101195"/>
                    <a:pt x="268713" y="104614"/>
                  </a:cubicBezTo>
                  <a:cubicBezTo>
                    <a:pt x="273500" y="105297"/>
                    <a:pt x="279653" y="105297"/>
                    <a:pt x="281704" y="109400"/>
                  </a:cubicBezTo>
                  <a:cubicBezTo>
                    <a:pt x="283756" y="114870"/>
                    <a:pt x="278286" y="117605"/>
                    <a:pt x="274867" y="121024"/>
                  </a:cubicBezTo>
                  <a:cubicBezTo>
                    <a:pt x="258457" y="137434"/>
                    <a:pt x="242047" y="153843"/>
                    <a:pt x="224953" y="169570"/>
                  </a:cubicBezTo>
                  <a:cubicBezTo>
                    <a:pt x="217432" y="177091"/>
                    <a:pt x="214697" y="183928"/>
                    <a:pt x="216748" y="194869"/>
                  </a:cubicBezTo>
                  <a:cubicBezTo>
                    <a:pt x="222902" y="221535"/>
                    <a:pt x="226321" y="248885"/>
                    <a:pt x="231791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B542F4BF-E3C7-4D2D-8EBD-7FA63B832863}"/>
                </a:ext>
              </a:extLst>
            </p:cNvPr>
            <p:cNvSpPr/>
            <p:nvPr/>
          </p:nvSpPr>
          <p:spPr>
            <a:xfrm>
              <a:off x="4907777" y="2595665"/>
              <a:ext cx="188550" cy="188550"/>
            </a:xfrm>
            <a:custGeom>
              <a:avLst/>
              <a:gdLst>
                <a:gd name="connsiteX0" fmla="*/ 50597 w 280336"/>
                <a:gd name="connsiteY0" fmla="*/ 281021 h 280336"/>
                <a:gd name="connsiteX1" fmla="*/ 64272 w 280336"/>
                <a:gd name="connsiteY1" fmla="*/ 203757 h 280336"/>
                <a:gd name="connsiteX2" fmla="*/ 51281 w 280336"/>
                <a:gd name="connsiteY2" fmla="*/ 161365 h 280336"/>
                <a:gd name="connsiteX3" fmla="*/ 0 w 280336"/>
                <a:gd name="connsiteY3" fmla="*/ 107348 h 280336"/>
                <a:gd name="connsiteX4" fmla="*/ 67007 w 280336"/>
                <a:gd name="connsiteY4" fmla="*/ 97092 h 280336"/>
                <a:gd name="connsiteX5" fmla="*/ 109400 w 280336"/>
                <a:gd name="connsiteY5" fmla="*/ 66324 h 280336"/>
                <a:gd name="connsiteX6" fmla="*/ 142220 w 280336"/>
                <a:gd name="connsiteY6" fmla="*/ 0 h 280336"/>
                <a:gd name="connsiteX7" fmla="*/ 169570 w 280336"/>
                <a:gd name="connsiteY7" fmla="*/ 56751 h 280336"/>
                <a:gd name="connsiteX8" fmla="*/ 225637 w 280336"/>
                <a:gd name="connsiteY8" fmla="*/ 98460 h 280336"/>
                <a:gd name="connsiteX9" fmla="*/ 270081 w 280336"/>
                <a:gd name="connsiteY9" fmla="*/ 104613 h 280336"/>
                <a:gd name="connsiteX10" fmla="*/ 283756 w 280336"/>
                <a:gd name="connsiteY10" fmla="*/ 110083 h 280336"/>
                <a:gd name="connsiteX11" fmla="*/ 276235 w 280336"/>
                <a:gd name="connsiteY11" fmla="*/ 121023 h 280336"/>
                <a:gd name="connsiteX12" fmla="*/ 226321 w 280336"/>
                <a:gd name="connsiteY12" fmla="*/ 169570 h 280336"/>
                <a:gd name="connsiteX13" fmla="*/ 218800 w 280336"/>
                <a:gd name="connsiteY13" fmla="*/ 192817 h 280336"/>
                <a:gd name="connsiteX14" fmla="*/ 233842 w 280336"/>
                <a:gd name="connsiteY14" fmla="*/ 280337 h 280336"/>
                <a:gd name="connsiteX15" fmla="*/ 158630 w 280336"/>
                <a:gd name="connsiteY15" fmla="*/ 240679 h 280336"/>
                <a:gd name="connsiteX16" fmla="*/ 125810 w 280336"/>
                <a:gd name="connsiteY16" fmla="*/ 240679 h 280336"/>
                <a:gd name="connsiteX17" fmla="*/ 50597 w 280336"/>
                <a:gd name="connsiteY17" fmla="*/ 281021 h 28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0336" h="280336">
                  <a:moveTo>
                    <a:pt x="50597" y="281021"/>
                  </a:moveTo>
                  <a:cubicBezTo>
                    <a:pt x="55384" y="252303"/>
                    <a:pt x="58119" y="227688"/>
                    <a:pt x="64272" y="203757"/>
                  </a:cubicBezTo>
                  <a:cubicBezTo>
                    <a:pt x="68375" y="185980"/>
                    <a:pt x="64956" y="173672"/>
                    <a:pt x="51281" y="161365"/>
                  </a:cubicBezTo>
                  <a:cubicBezTo>
                    <a:pt x="33504" y="144955"/>
                    <a:pt x="17778" y="125810"/>
                    <a:pt x="0" y="107348"/>
                  </a:cubicBezTo>
                  <a:cubicBezTo>
                    <a:pt x="20512" y="100511"/>
                    <a:pt x="44444" y="98460"/>
                    <a:pt x="67007" y="97092"/>
                  </a:cubicBezTo>
                  <a:cubicBezTo>
                    <a:pt x="88887" y="95041"/>
                    <a:pt x="101195" y="86836"/>
                    <a:pt x="109400" y="66324"/>
                  </a:cubicBezTo>
                  <a:cubicBezTo>
                    <a:pt x="117605" y="45127"/>
                    <a:pt x="129229" y="24615"/>
                    <a:pt x="142220" y="0"/>
                  </a:cubicBezTo>
                  <a:cubicBezTo>
                    <a:pt x="152476" y="21196"/>
                    <a:pt x="162732" y="38290"/>
                    <a:pt x="169570" y="56751"/>
                  </a:cubicBezTo>
                  <a:cubicBezTo>
                    <a:pt x="179142" y="83417"/>
                    <a:pt x="195552" y="98460"/>
                    <a:pt x="225637" y="98460"/>
                  </a:cubicBezTo>
                  <a:cubicBezTo>
                    <a:pt x="239996" y="98460"/>
                    <a:pt x="255038" y="101879"/>
                    <a:pt x="270081" y="104613"/>
                  </a:cubicBezTo>
                  <a:cubicBezTo>
                    <a:pt x="274867" y="105297"/>
                    <a:pt x="282388" y="104613"/>
                    <a:pt x="283756" y="110083"/>
                  </a:cubicBezTo>
                  <a:cubicBezTo>
                    <a:pt x="285123" y="114870"/>
                    <a:pt x="279653" y="118288"/>
                    <a:pt x="276235" y="121023"/>
                  </a:cubicBezTo>
                  <a:cubicBezTo>
                    <a:pt x="259825" y="137433"/>
                    <a:pt x="243415" y="153843"/>
                    <a:pt x="226321" y="169570"/>
                  </a:cubicBezTo>
                  <a:cubicBezTo>
                    <a:pt x="218800" y="176407"/>
                    <a:pt x="216748" y="183245"/>
                    <a:pt x="218800" y="192817"/>
                  </a:cubicBezTo>
                  <a:cubicBezTo>
                    <a:pt x="224270" y="220851"/>
                    <a:pt x="228372" y="248885"/>
                    <a:pt x="233842" y="280337"/>
                  </a:cubicBezTo>
                  <a:cubicBezTo>
                    <a:pt x="206492" y="265978"/>
                    <a:pt x="182561" y="254354"/>
                    <a:pt x="158630" y="240679"/>
                  </a:cubicBezTo>
                  <a:cubicBezTo>
                    <a:pt x="147006" y="233842"/>
                    <a:pt x="137434" y="233842"/>
                    <a:pt x="125810" y="240679"/>
                  </a:cubicBezTo>
                  <a:cubicBezTo>
                    <a:pt x="102562" y="254354"/>
                    <a:pt x="78631" y="265978"/>
                    <a:pt x="50597" y="281021"/>
                  </a:cubicBezTo>
                  <a:close/>
                </a:path>
              </a:pathLst>
            </a:custGeom>
            <a:solidFill>
              <a:schemeClr val="accent3"/>
            </a:solidFill>
            <a:ln w="68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429950" y="444957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29950" y="4903633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24743" y="444957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24743" y="4903633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18063" y="444957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18063" y="4903633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ed Rectangle 2">
            <a:extLst>
              <a:ext uri="{FF2B5EF4-FFF2-40B4-BE49-F238E27FC236}">
                <a16:creationId xmlns:a16="http://schemas.microsoft.com/office/drawing/2014/main" id="{5FA72801-61A6-4B60-BC4A-AFAECDF7A4EA}"/>
              </a:ext>
            </a:extLst>
          </p:cNvPr>
          <p:cNvSpPr/>
          <p:nvPr/>
        </p:nvSpPr>
        <p:spPr>
          <a:xfrm>
            <a:off x="1148204" y="488639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Rounded Rectangle 3">
            <a:extLst>
              <a:ext uri="{FF2B5EF4-FFF2-40B4-BE49-F238E27FC236}">
                <a16:creationId xmlns:a16="http://schemas.microsoft.com/office/drawing/2014/main" id="{9749D403-8538-4FB1-A229-3AC8DA0D4CC6}"/>
              </a:ext>
            </a:extLst>
          </p:cNvPr>
          <p:cNvSpPr/>
          <p:nvPr/>
        </p:nvSpPr>
        <p:spPr>
          <a:xfrm>
            <a:off x="1148204" y="4432340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ounded Rectangle 2">
            <a:extLst>
              <a:ext uri="{FF2B5EF4-FFF2-40B4-BE49-F238E27FC236}">
                <a16:creationId xmlns:a16="http://schemas.microsoft.com/office/drawing/2014/main" id="{C88F6A1E-794C-4EEC-8325-684FC4AF325C}"/>
              </a:ext>
            </a:extLst>
          </p:cNvPr>
          <p:cNvSpPr/>
          <p:nvPr/>
        </p:nvSpPr>
        <p:spPr>
          <a:xfrm>
            <a:off x="3650212" y="488639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Rounded Rectangle 3">
            <a:extLst>
              <a:ext uri="{FF2B5EF4-FFF2-40B4-BE49-F238E27FC236}">
                <a16:creationId xmlns:a16="http://schemas.microsoft.com/office/drawing/2014/main" id="{1F7F3040-CFFF-453B-97F3-9D3525A784BE}"/>
              </a:ext>
            </a:extLst>
          </p:cNvPr>
          <p:cNvSpPr/>
          <p:nvPr/>
        </p:nvSpPr>
        <p:spPr>
          <a:xfrm>
            <a:off x="3650212" y="4432340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Rounded Rectangle 2">
            <a:extLst>
              <a:ext uri="{FF2B5EF4-FFF2-40B4-BE49-F238E27FC236}">
                <a16:creationId xmlns:a16="http://schemas.microsoft.com/office/drawing/2014/main" id="{80AC0441-BB98-40ED-AB80-D5A839D427FA}"/>
              </a:ext>
            </a:extLst>
          </p:cNvPr>
          <p:cNvSpPr/>
          <p:nvPr/>
        </p:nvSpPr>
        <p:spPr>
          <a:xfrm>
            <a:off x="6132853" y="488639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Rounded Rectangle 3">
            <a:extLst>
              <a:ext uri="{FF2B5EF4-FFF2-40B4-BE49-F238E27FC236}">
                <a16:creationId xmlns:a16="http://schemas.microsoft.com/office/drawing/2014/main" id="{1877F606-3A5C-4F56-AE1B-2139B5D81A43}"/>
              </a:ext>
            </a:extLst>
          </p:cNvPr>
          <p:cNvSpPr/>
          <p:nvPr/>
        </p:nvSpPr>
        <p:spPr>
          <a:xfrm>
            <a:off x="6132853" y="4432340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02DA0923-E99D-4B77-B231-41B39CF078E3}"/>
              </a:ext>
            </a:extLst>
          </p:cNvPr>
          <p:cNvSpPr txBox="1">
            <a:spLocks/>
          </p:cNvSpPr>
          <p:nvPr/>
        </p:nvSpPr>
        <p:spPr>
          <a:xfrm>
            <a:off x="8547560" y="1913988"/>
            <a:ext cx="2880320" cy="1584177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OUR</a:t>
            </a:r>
          </a:p>
          <a:p>
            <a:r>
              <a:rPr lang="en-US" altLang="ko-KR" dirty="0"/>
              <a:t>TEAM</a:t>
            </a:r>
            <a:endParaRPr lang="ko-KR" altLang="en-US" dirty="0"/>
          </a:p>
        </p:txBody>
      </p:sp>
      <p:sp>
        <p:nvSpPr>
          <p:cNvPr id="43" name="Content Placeholder 1">
            <a:extLst>
              <a:ext uri="{FF2B5EF4-FFF2-40B4-BE49-F238E27FC236}">
                <a16:creationId xmlns:a16="http://schemas.microsoft.com/office/drawing/2014/main" id="{8C1AB841-B0CA-4868-BA74-1E8BDE8FD655}"/>
              </a:ext>
            </a:extLst>
          </p:cNvPr>
          <p:cNvSpPr txBox="1">
            <a:spLocks/>
          </p:cNvSpPr>
          <p:nvPr/>
        </p:nvSpPr>
        <p:spPr>
          <a:xfrm>
            <a:off x="1172810" y="3296264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</a:p>
        </p:txBody>
      </p:sp>
      <p:sp>
        <p:nvSpPr>
          <p:cNvPr id="44" name="Content Placeholder 4">
            <a:extLst>
              <a:ext uri="{FF2B5EF4-FFF2-40B4-BE49-F238E27FC236}">
                <a16:creationId xmlns:a16="http://schemas.microsoft.com/office/drawing/2014/main" id="{69679AF0-FCB3-4F19-8AFE-95EFE1FB655F}"/>
              </a:ext>
            </a:extLst>
          </p:cNvPr>
          <p:cNvSpPr txBox="1">
            <a:spLocks/>
          </p:cNvSpPr>
          <p:nvPr/>
        </p:nvSpPr>
        <p:spPr>
          <a:xfrm>
            <a:off x="1172810" y="3944336"/>
            <a:ext cx="1475978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  <a:endParaRPr lang="ko-KR" altLang="en-US" dirty="0"/>
          </a:p>
        </p:txBody>
      </p:sp>
      <p:sp>
        <p:nvSpPr>
          <p:cNvPr id="45" name="Content Placeholder 5">
            <a:extLst>
              <a:ext uri="{FF2B5EF4-FFF2-40B4-BE49-F238E27FC236}">
                <a16:creationId xmlns:a16="http://schemas.microsoft.com/office/drawing/2014/main" id="{294BC7D7-3AEB-4C2E-A640-143B5CA2929D}"/>
              </a:ext>
            </a:extLst>
          </p:cNvPr>
          <p:cNvSpPr txBox="1">
            <a:spLocks/>
          </p:cNvSpPr>
          <p:nvPr/>
        </p:nvSpPr>
        <p:spPr>
          <a:xfrm>
            <a:off x="3671910" y="3305789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/>
              <a:t>NAME</a:t>
            </a:r>
            <a:endParaRPr lang="ko-KR" altLang="en-US" dirty="0"/>
          </a:p>
        </p:txBody>
      </p:sp>
      <p:sp>
        <p:nvSpPr>
          <p:cNvPr id="47" name="Content Placeholder 11">
            <a:extLst>
              <a:ext uri="{FF2B5EF4-FFF2-40B4-BE49-F238E27FC236}">
                <a16:creationId xmlns:a16="http://schemas.microsoft.com/office/drawing/2014/main" id="{66501BC1-E874-43C7-BBCA-EAB14DEA3E95}"/>
              </a:ext>
            </a:extLst>
          </p:cNvPr>
          <p:cNvSpPr txBox="1">
            <a:spLocks/>
          </p:cNvSpPr>
          <p:nvPr/>
        </p:nvSpPr>
        <p:spPr>
          <a:xfrm>
            <a:off x="6171010" y="3315314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  <a:endParaRPr lang="ko-KR" altLang="en-US" dirty="0"/>
          </a:p>
        </p:txBody>
      </p:sp>
      <p:sp>
        <p:nvSpPr>
          <p:cNvPr id="64" name="Content Placeholder 4">
            <a:extLst>
              <a:ext uri="{FF2B5EF4-FFF2-40B4-BE49-F238E27FC236}">
                <a16:creationId xmlns:a16="http://schemas.microsoft.com/office/drawing/2014/main" id="{344AFC8F-AFE9-4A46-AB64-09F5DB739BDC}"/>
              </a:ext>
            </a:extLst>
          </p:cNvPr>
          <p:cNvSpPr txBox="1">
            <a:spLocks/>
          </p:cNvSpPr>
          <p:nvPr/>
        </p:nvSpPr>
        <p:spPr>
          <a:xfrm>
            <a:off x="3671910" y="3944336"/>
            <a:ext cx="1475978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DESIGNER</a:t>
            </a:r>
            <a:endParaRPr lang="ko-KR" altLang="en-US" dirty="0"/>
          </a:p>
        </p:txBody>
      </p:sp>
      <p:sp>
        <p:nvSpPr>
          <p:cNvPr id="65" name="Content Placeholder 4">
            <a:extLst>
              <a:ext uri="{FF2B5EF4-FFF2-40B4-BE49-F238E27FC236}">
                <a16:creationId xmlns:a16="http://schemas.microsoft.com/office/drawing/2014/main" id="{F0EDC44B-D43C-4BDB-A674-87BEDFB4C0E7}"/>
              </a:ext>
            </a:extLst>
          </p:cNvPr>
          <p:cNvSpPr txBox="1">
            <a:spLocks/>
          </p:cNvSpPr>
          <p:nvPr/>
        </p:nvSpPr>
        <p:spPr>
          <a:xfrm>
            <a:off x="6171010" y="3944336"/>
            <a:ext cx="1475978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PROGRAMMER</a:t>
            </a:r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BDB927-1E1E-493E-AB84-1FD975214606}"/>
              </a:ext>
            </a:extLst>
          </p:cNvPr>
          <p:cNvSpPr txBox="1"/>
          <p:nvPr/>
        </p:nvSpPr>
        <p:spPr>
          <a:xfrm>
            <a:off x="1134762" y="5307366"/>
            <a:ext cx="1552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BC785A-670B-4D10-B98B-C6A1349662B4}"/>
              </a:ext>
            </a:extLst>
          </p:cNvPr>
          <p:cNvSpPr txBox="1"/>
          <p:nvPr/>
        </p:nvSpPr>
        <p:spPr>
          <a:xfrm>
            <a:off x="3633862" y="5307366"/>
            <a:ext cx="1552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442A62-351E-4DFF-9680-86D2416E4A35}"/>
              </a:ext>
            </a:extLst>
          </p:cNvPr>
          <p:cNvSpPr txBox="1"/>
          <p:nvPr/>
        </p:nvSpPr>
        <p:spPr>
          <a:xfrm>
            <a:off x="6132962" y="5307364"/>
            <a:ext cx="1552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06EEF63-0A03-4B34-9CBA-E5813B8E5E8D}"/>
              </a:ext>
            </a:extLst>
          </p:cNvPr>
          <p:cNvSpPr/>
          <p:nvPr/>
        </p:nvSpPr>
        <p:spPr>
          <a:xfrm>
            <a:off x="8547561" y="3842995"/>
            <a:ext cx="33196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90F6B25-094D-48DC-B348-FECBEB7A5F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37976F-4441-4625-BA9A-67A7B88F23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5F89D87-1D0B-4ED6-BEDD-4BDB3739A56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F1E5E1-CB63-477E-AF05-E7C17C7511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408928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7EF04B96-E6F3-43B6-BD37-6FD70E075479}"/>
              </a:ext>
            </a:extLst>
          </p:cNvPr>
          <p:cNvGrpSpPr/>
          <p:nvPr/>
        </p:nvGrpSpPr>
        <p:grpSpPr>
          <a:xfrm>
            <a:off x="3583885" y="1621287"/>
            <a:ext cx="5186995" cy="2960786"/>
            <a:chOff x="85725" y="0"/>
            <a:chExt cx="12016740" cy="685927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EABFD10-8801-4E72-8B72-78B0C8A46D09}"/>
                </a:ext>
              </a:extLst>
            </p:cNvPr>
            <p:cNvSpPr/>
            <p:nvPr/>
          </p:nvSpPr>
          <p:spPr>
            <a:xfrm>
              <a:off x="144543" y="261104"/>
              <a:ext cx="11957050" cy="5829300"/>
            </a:xfrm>
            <a:custGeom>
              <a:avLst/>
              <a:gdLst>
                <a:gd name="connsiteX0" fmla="*/ 11943317 w 11957050"/>
                <a:gd name="connsiteY0" fmla="*/ 3431422 h 5829300"/>
                <a:gd name="connsiteX1" fmla="*/ 11938872 w 11957050"/>
                <a:gd name="connsiteY1" fmla="*/ 824111 h 5829300"/>
                <a:gd name="connsiteX2" fmla="*/ 11927442 w 11957050"/>
                <a:gd name="connsiteY2" fmla="*/ 787917 h 5829300"/>
                <a:gd name="connsiteX3" fmla="*/ 11922362 w 11957050"/>
                <a:gd name="connsiteY3" fmla="*/ 780297 h 5829300"/>
                <a:gd name="connsiteX4" fmla="*/ 11348322 w 11957050"/>
                <a:gd name="connsiteY4" fmla="*/ 330716 h 5829300"/>
                <a:gd name="connsiteX5" fmla="*/ 11044792 w 11957050"/>
                <a:gd name="connsiteY5" fmla="*/ 190381 h 5829300"/>
                <a:gd name="connsiteX6" fmla="*/ 10150712 w 11957050"/>
                <a:gd name="connsiteY6" fmla="*/ 61476 h 5829300"/>
                <a:gd name="connsiteX7" fmla="*/ 8470502 w 11957050"/>
                <a:gd name="connsiteY7" fmla="*/ 70367 h 5829300"/>
                <a:gd name="connsiteX8" fmla="*/ 6268957 w 11957050"/>
                <a:gd name="connsiteY8" fmla="*/ 83067 h 5829300"/>
                <a:gd name="connsiteX9" fmla="*/ 5799692 w 11957050"/>
                <a:gd name="connsiteY9" fmla="*/ 48776 h 5829300"/>
                <a:gd name="connsiteX10" fmla="*/ 4647167 w 11957050"/>
                <a:gd name="connsiteY10" fmla="*/ 17662 h 5829300"/>
                <a:gd name="connsiteX11" fmla="*/ 3344147 w 11957050"/>
                <a:gd name="connsiteY11" fmla="*/ 93226 h 5829300"/>
                <a:gd name="connsiteX12" fmla="*/ 2423397 w 11957050"/>
                <a:gd name="connsiteY12" fmla="*/ 258962 h 5829300"/>
                <a:gd name="connsiteX13" fmla="*/ 825737 w 11957050"/>
                <a:gd name="connsiteY13" fmla="*/ 585986 h 5829300"/>
                <a:gd name="connsiteX14" fmla="*/ 632697 w 11957050"/>
                <a:gd name="connsiteY14" fmla="*/ 746007 h 5829300"/>
                <a:gd name="connsiteX15" fmla="*/ 155177 w 11957050"/>
                <a:gd name="connsiteY15" fmla="*/ 1383547 h 5829300"/>
                <a:gd name="connsiteX16" fmla="*/ 141207 w 11957050"/>
                <a:gd name="connsiteY16" fmla="*/ 1427362 h 5829300"/>
                <a:gd name="connsiteX17" fmla="*/ 252967 w 11957050"/>
                <a:gd name="connsiteY17" fmla="*/ 2101097 h 5829300"/>
                <a:gd name="connsiteX18" fmla="*/ 750807 w 11957050"/>
                <a:gd name="connsiteY18" fmla="*/ 2219207 h 5829300"/>
                <a:gd name="connsiteX19" fmla="*/ 1113392 w 11957050"/>
                <a:gd name="connsiteY19" fmla="*/ 2284612 h 5829300"/>
                <a:gd name="connsiteX20" fmla="*/ 854947 w 11957050"/>
                <a:gd name="connsiteY20" fmla="*/ 2638307 h 5829300"/>
                <a:gd name="connsiteX21" fmla="*/ 120887 w 11957050"/>
                <a:gd name="connsiteY21" fmla="*/ 3693677 h 5829300"/>
                <a:gd name="connsiteX22" fmla="*/ 83422 w 11957050"/>
                <a:gd name="connsiteY22" fmla="*/ 5794257 h 5829300"/>
                <a:gd name="connsiteX23" fmla="*/ 1014967 w 11957050"/>
                <a:gd name="connsiteY23" fmla="*/ 5797432 h 5829300"/>
                <a:gd name="connsiteX24" fmla="*/ 1208007 w 11957050"/>
                <a:gd name="connsiteY24" fmla="*/ 5446912 h 5829300"/>
                <a:gd name="connsiteX25" fmla="*/ 1452482 w 11957050"/>
                <a:gd name="connsiteY25" fmla="*/ 5001777 h 5829300"/>
                <a:gd name="connsiteX26" fmla="*/ 1790937 w 11957050"/>
                <a:gd name="connsiteY26" fmla="*/ 4782702 h 5829300"/>
                <a:gd name="connsiteX27" fmla="*/ 2249407 w 11957050"/>
                <a:gd name="connsiteY27" fmla="*/ 4781432 h 5829300"/>
                <a:gd name="connsiteX28" fmla="*/ 2549127 w 11957050"/>
                <a:gd name="connsiteY28" fmla="*/ 4962407 h 5829300"/>
                <a:gd name="connsiteX29" fmla="*/ 2759312 w 11957050"/>
                <a:gd name="connsiteY29" fmla="*/ 5252602 h 5829300"/>
                <a:gd name="connsiteX30" fmla="*/ 3043792 w 11957050"/>
                <a:gd name="connsiteY30" fmla="*/ 5799972 h 5829300"/>
                <a:gd name="connsiteX31" fmla="*/ 3044427 w 11957050"/>
                <a:gd name="connsiteY31" fmla="*/ 5803782 h 5829300"/>
                <a:gd name="connsiteX32" fmla="*/ 11522312 w 11957050"/>
                <a:gd name="connsiteY32" fmla="*/ 5830452 h 5829300"/>
                <a:gd name="connsiteX33" fmla="*/ 11928712 w 11957050"/>
                <a:gd name="connsiteY33" fmla="*/ 5178307 h 5829300"/>
                <a:gd name="connsiteX34" fmla="*/ 11939507 w 11957050"/>
                <a:gd name="connsiteY34" fmla="*/ 5088772 h 5829300"/>
                <a:gd name="connsiteX35" fmla="*/ 11943317 w 11957050"/>
                <a:gd name="connsiteY35" fmla="*/ 3431422 h 5829300"/>
                <a:gd name="connsiteX36" fmla="*/ 385047 w 11957050"/>
                <a:gd name="connsiteY36" fmla="*/ 1927742 h 5829300"/>
                <a:gd name="connsiteX37" fmla="*/ 386317 w 11957050"/>
                <a:gd name="connsiteY37" fmla="*/ 1924567 h 5829300"/>
                <a:gd name="connsiteX38" fmla="*/ 388857 w 11957050"/>
                <a:gd name="connsiteY38" fmla="*/ 1924567 h 5829300"/>
                <a:gd name="connsiteX39" fmla="*/ 385047 w 11957050"/>
                <a:gd name="connsiteY39" fmla="*/ 1927742 h 5829300"/>
                <a:gd name="connsiteX40" fmla="*/ 605392 w 11957050"/>
                <a:gd name="connsiteY40" fmla="*/ 1233052 h 5829300"/>
                <a:gd name="connsiteX41" fmla="*/ 605392 w 11957050"/>
                <a:gd name="connsiteY41" fmla="*/ 1233052 h 5829300"/>
                <a:gd name="connsiteX42" fmla="*/ 605392 w 11957050"/>
                <a:gd name="connsiteY42" fmla="*/ 1233052 h 5829300"/>
                <a:gd name="connsiteX43" fmla="*/ 605392 w 11957050"/>
                <a:gd name="connsiteY43" fmla="*/ 1233052 h 5829300"/>
                <a:gd name="connsiteX44" fmla="*/ 617457 w 11957050"/>
                <a:gd name="connsiteY44" fmla="*/ 984767 h 5829300"/>
                <a:gd name="connsiteX45" fmla="*/ 617457 w 11957050"/>
                <a:gd name="connsiteY45" fmla="*/ 984767 h 5829300"/>
                <a:gd name="connsiteX46" fmla="*/ 617457 w 11957050"/>
                <a:gd name="connsiteY46" fmla="*/ 984767 h 5829300"/>
                <a:gd name="connsiteX47" fmla="*/ 617457 w 11957050"/>
                <a:gd name="connsiteY47" fmla="*/ 984767 h 5829300"/>
                <a:gd name="connsiteX48" fmla="*/ 617457 w 11957050"/>
                <a:gd name="connsiteY48" fmla="*/ 984767 h 5829300"/>
                <a:gd name="connsiteX49" fmla="*/ 617457 w 11957050"/>
                <a:gd name="connsiteY49" fmla="*/ 984767 h 5829300"/>
                <a:gd name="connsiteX50" fmla="*/ 700007 w 11957050"/>
                <a:gd name="connsiteY50" fmla="*/ 756167 h 5829300"/>
                <a:gd name="connsiteX51" fmla="*/ 700007 w 11957050"/>
                <a:gd name="connsiteY51" fmla="*/ 756167 h 5829300"/>
                <a:gd name="connsiteX52" fmla="*/ 700007 w 11957050"/>
                <a:gd name="connsiteY52" fmla="*/ 756167 h 5829300"/>
                <a:gd name="connsiteX53" fmla="*/ 700007 w 11957050"/>
                <a:gd name="connsiteY53" fmla="*/ 756167 h 5829300"/>
                <a:gd name="connsiteX54" fmla="*/ 26907 w 11957050"/>
                <a:gd name="connsiteY54" fmla="*/ 4989077 h 5829300"/>
                <a:gd name="connsiteX55" fmla="*/ 26907 w 11957050"/>
                <a:gd name="connsiteY55" fmla="*/ 4989077 h 5829300"/>
                <a:gd name="connsiteX56" fmla="*/ 26907 w 11957050"/>
                <a:gd name="connsiteY56" fmla="*/ 4989077 h 5829300"/>
                <a:gd name="connsiteX57" fmla="*/ 26907 w 11957050"/>
                <a:gd name="connsiteY57" fmla="*/ 4989077 h 5829300"/>
                <a:gd name="connsiteX58" fmla="*/ 134857 w 11957050"/>
                <a:gd name="connsiteY58" fmla="*/ 3874652 h 5829300"/>
                <a:gd name="connsiteX59" fmla="*/ 134857 w 11957050"/>
                <a:gd name="connsiteY59" fmla="*/ 3874652 h 5829300"/>
                <a:gd name="connsiteX60" fmla="*/ 134857 w 11957050"/>
                <a:gd name="connsiteY60" fmla="*/ 3874652 h 5829300"/>
                <a:gd name="connsiteX61" fmla="*/ 134857 w 11957050"/>
                <a:gd name="connsiteY61" fmla="*/ 3874652 h 5829300"/>
                <a:gd name="connsiteX62" fmla="*/ 1376917 w 11957050"/>
                <a:gd name="connsiteY62" fmla="*/ 3600331 h 5829300"/>
                <a:gd name="connsiteX63" fmla="*/ 1376917 w 11957050"/>
                <a:gd name="connsiteY63" fmla="*/ 3600331 h 5829300"/>
                <a:gd name="connsiteX64" fmla="*/ 1376917 w 11957050"/>
                <a:gd name="connsiteY64" fmla="*/ 3600331 h 5829300"/>
                <a:gd name="connsiteX65" fmla="*/ 1376917 w 11957050"/>
                <a:gd name="connsiteY65" fmla="*/ 3600331 h 5829300"/>
                <a:gd name="connsiteX66" fmla="*/ 1455657 w 11957050"/>
                <a:gd name="connsiteY66" fmla="*/ 2143642 h 5829300"/>
                <a:gd name="connsiteX67" fmla="*/ 1455022 w 11957050"/>
                <a:gd name="connsiteY67" fmla="*/ 2143642 h 5829300"/>
                <a:gd name="connsiteX68" fmla="*/ 1475342 w 11957050"/>
                <a:gd name="connsiteY68" fmla="*/ 2143642 h 5829300"/>
                <a:gd name="connsiteX69" fmla="*/ 1455657 w 11957050"/>
                <a:gd name="connsiteY69" fmla="*/ 2143642 h 5829300"/>
                <a:gd name="connsiteX70" fmla="*/ 1481057 w 11957050"/>
                <a:gd name="connsiteY70" fmla="*/ 2223017 h 5829300"/>
                <a:gd name="connsiteX71" fmla="*/ 1481057 w 11957050"/>
                <a:gd name="connsiteY71" fmla="*/ 2222382 h 5829300"/>
                <a:gd name="connsiteX72" fmla="*/ 1481692 w 11957050"/>
                <a:gd name="connsiteY72" fmla="*/ 2223017 h 5829300"/>
                <a:gd name="connsiteX73" fmla="*/ 1481057 w 11957050"/>
                <a:gd name="connsiteY73" fmla="*/ 2223017 h 5829300"/>
                <a:gd name="connsiteX74" fmla="*/ 1570592 w 11957050"/>
                <a:gd name="connsiteY74" fmla="*/ 3399672 h 5829300"/>
                <a:gd name="connsiteX75" fmla="*/ 1571862 w 11957050"/>
                <a:gd name="connsiteY75" fmla="*/ 3399672 h 5829300"/>
                <a:gd name="connsiteX76" fmla="*/ 1572497 w 11957050"/>
                <a:gd name="connsiteY76" fmla="*/ 3400942 h 5829300"/>
                <a:gd name="connsiteX77" fmla="*/ 1570592 w 11957050"/>
                <a:gd name="connsiteY77" fmla="*/ 3399672 h 5829300"/>
                <a:gd name="connsiteX78" fmla="*/ 2733277 w 11957050"/>
                <a:gd name="connsiteY78" fmla="*/ 3404117 h 5829300"/>
                <a:gd name="connsiteX79" fmla="*/ 2733277 w 11957050"/>
                <a:gd name="connsiteY79" fmla="*/ 3404117 h 5829300"/>
                <a:gd name="connsiteX80" fmla="*/ 2733912 w 11957050"/>
                <a:gd name="connsiteY80" fmla="*/ 3404117 h 5829300"/>
                <a:gd name="connsiteX81" fmla="*/ 2733277 w 11957050"/>
                <a:gd name="connsiteY81" fmla="*/ 3404117 h 5829300"/>
                <a:gd name="connsiteX82" fmla="*/ 9380457 w 11957050"/>
                <a:gd name="connsiteY82" fmla="*/ 3747652 h 5829300"/>
                <a:gd name="connsiteX83" fmla="*/ 9379822 w 11957050"/>
                <a:gd name="connsiteY83" fmla="*/ 3746381 h 5829300"/>
                <a:gd name="connsiteX84" fmla="*/ 9380457 w 11957050"/>
                <a:gd name="connsiteY84" fmla="*/ 3746381 h 5829300"/>
                <a:gd name="connsiteX85" fmla="*/ 9380457 w 11957050"/>
                <a:gd name="connsiteY85" fmla="*/ 3747652 h 5829300"/>
                <a:gd name="connsiteX86" fmla="*/ 9380457 w 11957050"/>
                <a:gd name="connsiteY86" fmla="*/ 3747652 h 5829300"/>
                <a:gd name="connsiteX87" fmla="*/ 11355307 w 11957050"/>
                <a:gd name="connsiteY87" fmla="*/ 669807 h 5829300"/>
                <a:gd name="connsiteX88" fmla="*/ 11355307 w 11957050"/>
                <a:gd name="connsiteY88" fmla="*/ 669807 h 5829300"/>
                <a:gd name="connsiteX89" fmla="*/ 11355307 w 11957050"/>
                <a:gd name="connsiteY89" fmla="*/ 669807 h 5829300"/>
                <a:gd name="connsiteX90" fmla="*/ 11368007 w 11957050"/>
                <a:gd name="connsiteY90" fmla="*/ 711717 h 5829300"/>
                <a:gd name="connsiteX91" fmla="*/ 11368007 w 11957050"/>
                <a:gd name="connsiteY91" fmla="*/ 711717 h 5829300"/>
                <a:gd name="connsiteX92" fmla="*/ 11368007 w 11957050"/>
                <a:gd name="connsiteY92" fmla="*/ 711717 h 5829300"/>
                <a:gd name="connsiteX93" fmla="*/ 11368007 w 11957050"/>
                <a:gd name="connsiteY93" fmla="*/ 711717 h 5829300"/>
                <a:gd name="connsiteX94" fmla="*/ 11392772 w 11957050"/>
                <a:gd name="connsiteY94" fmla="*/ 1062872 h 5829300"/>
                <a:gd name="connsiteX95" fmla="*/ 11390867 w 11957050"/>
                <a:gd name="connsiteY95" fmla="*/ 1062237 h 5829300"/>
                <a:gd name="connsiteX96" fmla="*/ 11392772 w 11957050"/>
                <a:gd name="connsiteY96" fmla="*/ 1062237 h 5829300"/>
                <a:gd name="connsiteX97" fmla="*/ 11392772 w 11957050"/>
                <a:gd name="connsiteY97" fmla="*/ 1062872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957050" h="5829300">
                  <a:moveTo>
                    <a:pt x="11943317" y="3431422"/>
                  </a:moveTo>
                  <a:cubicBezTo>
                    <a:pt x="11943317" y="2562107"/>
                    <a:pt x="11938872" y="1693426"/>
                    <a:pt x="11938872" y="824111"/>
                  </a:cubicBezTo>
                  <a:cubicBezTo>
                    <a:pt x="11938872" y="810777"/>
                    <a:pt x="11943952" y="796172"/>
                    <a:pt x="11927442" y="787917"/>
                  </a:cubicBezTo>
                  <a:cubicBezTo>
                    <a:pt x="11925537" y="785377"/>
                    <a:pt x="11924267" y="782202"/>
                    <a:pt x="11922362" y="780297"/>
                  </a:cubicBezTo>
                  <a:cubicBezTo>
                    <a:pt x="11731227" y="630436"/>
                    <a:pt x="11540092" y="480577"/>
                    <a:pt x="11348322" y="330716"/>
                  </a:cubicBezTo>
                  <a:cubicBezTo>
                    <a:pt x="11320382" y="309762"/>
                    <a:pt x="11167982" y="215781"/>
                    <a:pt x="11044792" y="190381"/>
                  </a:cubicBezTo>
                  <a:cubicBezTo>
                    <a:pt x="10743167" y="127517"/>
                    <a:pt x="10460592" y="59571"/>
                    <a:pt x="10150712" y="61476"/>
                  </a:cubicBezTo>
                  <a:cubicBezTo>
                    <a:pt x="9590642" y="64651"/>
                    <a:pt x="9030572" y="67192"/>
                    <a:pt x="8470502" y="70367"/>
                  </a:cubicBezTo>
                  <a:cubicBezTo>
                    <a:pt x="7736442" y="74176"/>
                    <a:pt x="7002382" y="77987"/>
                    <a:pt x="6268957" y="83067"/>
                  </a:cubicBezTo>
                  <a:cubicBezTo>
                    <a:pt x="6098777" y="84337"/>
                    <a:pt x="5959077" y="84972"/>
                    <a:pt x="5799692" y="48776"/>
                  </a:cubicBezTo>
                  <a:cubicBezTo>
                    <a:pt x="5442187" y="-31869"/>
                    <a:pt x="5012292" y="10042"/>
                    <a:pt x="4647167" y="17662"/>
                  </a:cubicBezTo>
                  <a:cubicBezTo>
                    <a:pt x="4211557" y="26551"/>
                    <a:pt x="3777852" y="69731"/>
                    <a:pt x="3344147" y="93226"/>
                  </a:cubicBezTo>
                  <a:cubicBezTo>
                    <a:pt x="3042522" y="109737"/>
                    <a:pt x="2722482" y="205622"/>
                    <a:pt x="2423397" y="258962"/>
                  </a:cubicBezTo>
                  <a:cubicBezTo>
                    <a:pt x="1891267" y="353577"/>
                    <a:pt x="1340722" y="415807"/>
                    <a:pt x="825737" y="585986"/>
                  </a:cubicBezTo>
                  <a:cubicBezTo>
                    <a:pt x="717787" y="621547"/>
                    <a:pt x="711437" y="667267"/>
                    <a:pt x="632697" y="746007"/>
                  </a:cubicBezTo>
                  <a:cubicBezTo>
                    <a:pt x="446642" y="932061"/>
                    <a:pt x="312657" y="1172727"/>
                    <a:pt x="155177" y="1383547"/>
                  </a:cubicBezTo>
                  <a:cubicBezTo>
                    <a:pt x="145017" y="1396882"/>
                    <a:pt x="141207" y="1410851"/>
                    <a:pt x="141207" y="1427362"/>
                  </a:cubicBezTo>
                  <a:cubicBezTo>
                    <a:pt x="141207" y="1607701"/>
                    <a:pt x="96122" y="2047122"/>
                    <a:pt x="252967" y="2101097"/>
                  </a:cubicBezTo>
                  <a:cubicBezTo>
                    <a:pt x="398382" y="2150627"/>
                    <a:pt x="599677" y="2198887"/>
                    <a:pt x="750807" y="2219207"/>
                  </a:cubicBezTo>
                  <a:cubicBezTo>
                    <a:pt x="788272" y="2224287"/>
                    <a:pt x="1101327" y="2302392"/>
                    <a:pt x="1113392" y="2284612"/>
                  </a:cubicBezTo>
                  <a:cubicBezTo>
                    <a:pt x="1032112" y="2405897"/>
                    <a:pt x="941307" y="2520832"/>
                    <a:pt x="854947" y="2638307"/>
                  </a:cubicBezTo>
                  <a:cubicBezTo>
                    <a:pt x="602217" y="2982477"/>
                    <a:pt x="291702" y="3296167"/>
                    <a:pt x="120887" y="3693677"/>
                  </a:cubicBezTo>
                  <a:cubicBezTo>
                    <a:pt x="-81043" y="4161037"/>
                    <a:pt x="16112" y="5728852"/>
                    <a:pt x="83422" y="5794257"/>
                  </a:cubicBezTo>
                  <a:lnTo>
                    <a:pt x="1014967" y="5797432"/>
                  </a:lnTo>
                  <a:cubicBezTo>
                    <a:pt x="1116567" y="5620902"/>
                    <a:pt x="1136887" y="5589152"/>
                    <a:pt x="1208007" y="5446912"/>
                  </a:cubicBezTo>
                  <a:cubicBezTo>
                    <a:pt x="1283572" y="5297052"/>
                    <a:pt x="1368027" y="5123697"/>
                    <a:pt x="1452482" y="5001777"/>
                  </a:cubicBezTo>
                  <a:cubicBezTo>
                    <a:pt x="1548367" y="4863347"/>
                    <a:pt x="1665842" y="4806197"/>
                    <a:pt x="1790937" y="4782702"/>
                  </a:cubicBezTo>
                  <a:cubicBezTo>
                    <a:pt x="1942067" y="4759842"/>
                    <a:pt x="2109072" y="4756667"/>
                    <a:pt x="2249407" y="4781432"/>
                  </a:cubicBezTo>
                  <a:cubicBezTo>
                    <a:pt x="2344022" y="4802387"/>
                    <a:pt x="2436097" y="4853187"/>
                    <a:pt x="2549127" y="4962407"/>
                  </a:cubicBezTo>
                  <a:cubicBezTo>
                    <a:pt x="2629772" y="5040512"/>
                    <a:pt x="2704067" y="5153542"/>
                    <a:pt x="2759312" y="5252602"/>
                  </a:cubicBezTo>
                  <a:cubicBezTo>
                    <a:pt x="2928857" y="5557402"/>
                    <a:pt x="2939017" y="5637412"/>
                    <a:pt x="3043792" y="5799972"/>
                  </a:cubicBezTo>
                  <a:lnTo>
                    <a:pt x="3044427" y="5803782"/>
                  </a:lnTo>
                  <a:lnTo>
                    <a:pt x="11522312" y="5830452"/>
                  </a:lnTo>
                  <a:cubicBezTo>
                    <a:pt x="11753452" y="5759967"/>
                    <a:pt x="11888072" y="5417067"/>
                    <a:pt x="11928712" y="5178307"/>
                  </a:cubicBezTo>
                  <a:cubicBezTo>
                    <a:pt x="11933792" y="5146557"/>
                    <a:pt x="11937602" y="5116077"/>
                    <a:pt x="11939507" y="5088772"/>
                  </a:cubicBezTo>
                  <a:cubicBezTo>
                    <a:pt x="11980782" y="4536957"/>
                    <a:pt x="11945222" y="3983237"/>
                    <a:pt x="11943317" y="3431422"/>
                  </a:cubicBezTo>
                  <a:close/>
                  <a:moveTo>
                    <a:pt x="385047" y="1927742"/>
                  </a:moveTo>
                  <a:cubicBezTo>
                    <a:pt x="385682" y="1926472"/>
                    <a:pt x="385682" y="1925837"/>
                    <a:pt x="386317" y="1924567"/>
                  </a:cubicBezTo>
                  <a:cubicBezTo>
                    <a:pt x="386952" y="1924567"/>
                    <a:pt x="388222" y="1924567"/>
                    <a:pt x="388857" y="1924567"/>
                  </a:cubicBezTo>
                  <a:cubicBezTo>
                    <a:pt x="387587" y="1925837"/>
                    <a:pt x="386317" y="1927107"/>
                    <a:pt x="385047" y="1927742"/>
                  </a:cubicBezTo>
                  <a:close/>
                  <a:moveTo>
                    <a:pt x="605392" y="1233052"/>
                  </a:move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lose/>
                  <a:moveTo>
                    <a:pt x="617457" y="984767"/>
                  </a:move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4767"/>
                    <a:pt x="617457" y="984767"/>
                    <a:pt x="617457" y="984767"/>
                  </a:cubicBezTo>
                  <a:lnTo>
                    <a:pt x="617457" y="984767"/>
                  </a:lnTo>
                  <a:lnTo>
                    <a:pt x="617457" y="984767"/>
                  </a:lnTo>
                  <a:close/>
                  <a:moveTo>
                    <a:pt x="700007" y="756167"/>
                  </a:move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lose/>
                  <a:moveTo>
                    <a:pt x="26907" y="4989077"/>
                  </a:move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lose/>
                  <a:moveTo>
                    <a:pt x="134857" y="3874652"/>
                  </a:move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lose/>
                  <a:moveTo>
                    <a:pt x="1376917" y="3600331"/>
                  </a:moveTo>
                  <a:cubicBezTo>
                    <a:pt x="1376917" y="3600331"/>
                    <a:pt x="1376917" y="3599697"/>
                    <a:pt x="1376917" y="3600331"/>
                  </a:cubicBezTo>
                  <a:cubicBezTo>
                    <a:pt x="1377552" y="3599697"/>
                    <a:pt x="1377552" y="3600331"/>
                    <a:pt x="1376917" y="3600331"/>
                  </a:cubicBezTo>
                  <a:cubicBezTo>
                    <a:pt x="1376917" y="3600331"/>
                    <a:pt x="1376917" y="3600331"/>
                    <a:pt x="1376917" y="3600331"/>
                  </a:cubicBezTo>
                  <a:close/>
                  <a:moveTo>
                    <a:pt x="1455657" y="2143642"/>
                  </a:moveTo>
                  <a:cubicBezTo>
                    <a:pt x="1455657" y="2143642"/>
                    <a:pt x="1455022" y="2143642"/>
                    <a:pt x="1455022" y="2143642"/>
                  </a:cubicBezTo>
                  <a:cubicBezTo>
                    <a:pt x="1462007" y="2143642"/>
                    <a:pt x="1468357" y="2143642"/>
                    <a:pt x="1475342" y="2143642"/>
                  </a:cubicBezTo>
                  <a:cubicBezTo>
                    <a:pt x="1468992" y="2143642"/>
                    <a:pt x="1462642" y="2143642"/>
                    <a:pt x="1455657" y="2143642"/>
                  </a:cubicBezTo>
                  <a:close/>
                  <a:moveTo>
                    <a:pt x="1481057" y="2223017"/>
                  </a:moveTo>
                  <a:cubicBezTo>
                    <a:pt x="1481057" y="2222382"/>
                    <a:pt x="1481057" y="2222382"/>
                    <a:pt x="1481057" y="2222382"/>
                  </a:cubicBezTo>
                  <a:cubicBezTo>
                    <a:pt x="1481057" y="2222382"/>
                    <a:pt x="1481692" y="2223017"/>
                    <a:pt x="1481692" y="2223017"/>
                  </a:cubicBezTo>
                  <a:cubicBezTo>
                    <a:pt x="1481692" y="2223017"/>
                    <a:pt x="1481692" y="2223017"/>
                    <a:pt x="1481057" y="2223017"/>
                  </a:cubicBezTo>
                  <a:close/>
                  <a:moveTo>
                    <a:pt x="1570592" y="3399672"/>
                  </a:moveTo>
                  <a:cubicBezTo>
                    <a:pt x="1571227" y="3399672"/>
                    <a:pt x="1571862" y="3399672"/>
                    <a:pt x="1571862" y="3399672"/>
                  </a:cubicBezTo>
                  <a:cubicBezTo>
                    <a:pt x="1571862" y="3400306"/>
                    <a:pt x="1571862" y="3400306"/>
                    <a:pt x="1572497" y="3400942"/>
                  </a:cubicBezTo>
                  <a:cubicBezTo>
                    <a:pt x="1571862" y="3400942"/>
                    <a:pt x="1571227" y="3400306"/>
                    <a:pt x="1570592" y="3399672"/>
                  </a:cubicBezTo>
                  <a:close/>
                  <a:moveTo>
                    <a:pt x="2733277" y="3404117"/>
                  </a:moveTo>
                  <a:cubicBezTo>
                    <a:pt x="2733277" y="3404117"/>
                    <a:pt x="2733277" y="3404117"/>
                    <a:pt x="2733277" y="3404117"/>
                  </a:cubicBezTo>
                  <a:cubicBezTo>
                    <a:pt x="2732642" y="3401577"/>
                    <a:pt x="2733912" y="3402847"/>
                    <a:pt x="2733912" y="3404117"/>
                  </a:cubicBezTo>
                  <a:cubicBezTo>
                    <a:pt x="2733912" y="3404117"/>
                    <a:pt x="2733912" y="3404117"/>
                    <a:pt x="2733277" y="3404117"/>
                  </a:cubicBezTo>
                  <a:close/>
                  <a:moveTo>
                    <a:pt x="9380457" y="3747652"/>
                  </a:moveTo>
                  <a:cubicBezTo>
                    <a:pt x="9380457" y="3747017"/>
                    <a:pt x="9379822" y="3747017"/>
                    <a:pt x="9379822" y="3746381"/>
                  </a:cubicBezTo>
                  <a:cubicBezTo>
                    <a:pt x="9379822" y="3746381"/>
                    <a:pt x="9379822" y="3746381"/>
                    <a:pt x="9380457" y="3746381"/>
                  </a:cubicBezTo>
                  <a:cubicBezTo>
                    <a:pt x="9380457" y="3746381"/>
                    <a:pt x="9380457" y="3747017"/>
                    <a:pt x="9380457" y="3747652"/>
                  </a:cubicBezTo>
                  <a:cubicBezTo>
                    <a:pt x="9380457" y="3747652"/>
                    <a:pt x="9380457" y="3747652"/>
                    <a:pt x="9380457" y="3747652"/>
                  </a:cubicBezTo>
                  <a:close/>
                  <a:moveTo>
                    <a:pt x="11355307" y="669807"/>
                  </a:moveTo>
                  <a:cubicBezTo>
                    <a:pt x="11354672" y="669807"/>
                    <a:pt x="11355307" y="669172"/>
                    <a:pt x="11355307" y="669807"/>
                  </a:cubicBezTo>
                  <a:cubicBezTo>
                    <a:pt x="11355307" y="669172"/>
                    <a:pt x="11355307" y="669172"/>
                    <a:pt x="11355307" y="669807"/>
                  </a:cubicBezTo>
                  <a:close/>
                  <a:moveTo>
                    <a:pt x="11368007" y="711717"/>
                  </a:move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lose/>
                  <a:moveTo>
                    <a:pt x="11392772" y="1062872"/>
                  </a:moveTo>
                  <a:cubicBezTo>
                    <a:pt x="11392137" y="1062872"/>
                    <a:pt x="11391502" y="1062237"/>
                    <a:pt x="11390867" y="1062237"/>
                  </a:cubicBezTo>
                  <a:cubicBezTo>
                    <a:pt x="11391502" y="1062237"/>
                    <a:pt x="11392137" y="1062237"/>
                    <a:pt x="11392772" y="1062237"/>
                  </a:cubicBezTo>
                  <a:cubicBezTo>
                    <a:pt x="11392772" y="1062872"/>
                    <a:pt x="11392772" y="1062872"/>
                    <a:pt x="11392772" y="106287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BBA8A01-E61E-409C-9F03-7F2C6C1FB171}"/>
                </a:ext>
              </a:extLst>
            </p:cNvPr>
            <p:cNvSpPr/>
            <p:nvPr/>
          </p:nvSpPr>
          <p:spPr>
            <a:xfrm>
              <a:off x="11169015" y="606995"/>
              <a:ext cx="933450" cy="5486400"/>
            </a:xfrm>
            <a:custGeom>
              <a:avLst/>
              <a:gdLst>
                <a:gd name="connsiteX0" fmla="*/ 904240 w 933450"/>
                <a:gd name="connsiteY0" fmla="*/ 4835590 h 5486400"/>
                <a:gd name="connsiteX1" fmla="*/ 927735 w 933450"/>
                <a:gd name="connsiteY1" fmla="*/ 485205 h 5486400"/>
                <a:gd name="connsiteX2" fmla="*/ 916305 w 933450"/>
                <a:gd name="connsiteY2" fmla="*/ 449010 h 5486400"/>
                <a:gd name="connsiteX3" fmla="*/ 916305 w 933450"/>
                <a:gd name="connsiteY3" fmla="*/ 449010 h 5486400"/>
                <a:gd name="connsiteX4" fmla="*/ 340995 w 933450"/>
                <a:gd name="connsiteY4" fmla="*/ 65 h 5486400"/>
                <a:gd name="connsiteX5" fmla="*/ 345440 w 933450"/>
                <a:gd name="connsiteY5" fmla="*/ 716345 h 5486400"/>
                <a:gd name="connsiteX6" fmla="*/ 691515 w 933450"/>
                <a:gd name="connsiteY6" fmla="*/ 726505 h 5486400"/>
                <a:gd name="connsiteX7" fmla="*/ 688975 w 933450"/>
                <a:gd name="connsiteY7" fmla="*/ 4474276 h 5486400"/>
                <a:gd name="connsiteX8" fmla="*/ 687070 w 933450"/>
                <a:gd name="connsiteY8" fmla="*/ 4476815 h 5486400"/>
                <a:gd name="connsiteX9" fmla="*/ 46990 w 933450"/>
                <a:gd name="connsiteY9" fmla="*/ 4473006 h 5486400"/>
                <a:gd name="connsiteX10" fmla="*/ 0 w 933450"/>
                <a:gd name="connsiteY10" fmla="*/ 4520631 h 5486400"/>
                <a:gd name="connsiteX11" fmla="*/ 6985 w 933450"/>
                <a:gd name="connsiteY11" fmla="*/ 5483290 h 5486400"/>
                <a:gd name="connsiteX12" fmla="*/ 295275 w 933450"/>
                <a:gd name="connsiteY12" fmla="*/ 5483926 h 5486400"/>
                <a:gd name="connsiteX13" fmla="*/ 523240 w 933450"/>
                <a:gd name="connsiteY13" fmla="*/ 5478211 h 5486400"/>
                <a:gd name="connsiteX14" fmla="*/ 819785 w 933450"/>
                <a:gd name="connsiteY14" fmla="*/ 5135311 h 5486400"/>
                <a:gd name="connsiteX15" fmla="*/ 904240 w 933450"/>
                <a:gd name="connsiteY15" fmla="*/ 4835590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5486400">
                  <a:moveTo>
                    <a:pt x="904240" y="4835590"/>
                  </a:moveTo>
                  <a:cubicBezTo>
                    <a:pt x="974725" y="4007551"/>
                    <a:pt x="901700" y="2603566"/>
                    <a:pt x="927735" y="485205"/>
                  </a:cubicBezTo>
                  <a:cubicBezTo>
                    <a:pt x="927735" y="471870"/>
                    <a:pt x="932815" y="457265"/>
                    <a:pt x="916305" y="449010"/>
                  </a:cubicBezTo>
                  <a:lnTo>
                    <a:pt x="916305" y="449010"/>
                  </a:lnTo>
                  <a:cubicBezTo>
                    <a:pt x="916305" y="449010"/>
                    <a:pt x="393065" y="33720"/>
                    <a:pt x="340995" y="65"/>
                  </a:cubicBezTo>
                  <a:cubicBezTo>
                    <a:pt x="328930" y="-7555"/>
                    <a:pt x="342900" y="653480"/>
                    <a:pt x="345440" y="716345"/>
                  </a:cubicBezTo>
                  <a:cubicBezTo>
                    <a:pt x="404495" y="716345"/>
                    <a:pt x="642620" y="723965"/>
                    <a:pt x="691515" y="726505"/>
                  </a:cubicBezTo>
                  <a:cubicBezTo>
                    <a:pt x="692785" y="729680"/>
                    <a:pt x="701675" y="4458401"/>
                    <a:pt x="688975" y="4474276"/>
                  </a:cubicBezTo>
                  <a:cubicBezTo>
                    <a:pt x="688340" y="4474911"/>
                    <a:pt x="687705" y="4475546"/>
                    <a:pt x="687070" y="4476815"/>
                  </a:cubicBezTo>
                  <a:cubicBezTo>
                    <a:pt x="677545" y="4471736"/>
                    <a:pt x="249555" y="4472371"/>
                    <a:pt x="46990" y="4473006"/>
                  </a:cubicBezTo>
                  <a:cubicBezTo>
                    <a:pt x="4445" y="4473006"/>
                    <a:pt x="0" y="4478086"/>
                    <a:pt x="0" y="4520631"/>
                  </a:cubicBezTo>
                  <a:cubicBezTo>
                    <a:pt x="0" y="4795586"/>
                    <a:pt x="2540" y="5480751"/>
                    <a:pt x="6985" y="5483290"/>
                  </a:cubicBezTo>
                  <a:cubicBezTo>
                    <a:pt x="102870" y="5483290"/>
                    <a:pt x="198755" y="5483926"/>
                    <a:pt x="295275" y="5483926"/>
                  </a:cubicBezTo>
                  <a:cubicBezTo>
                    <a:pt x="371475" y="5483926"/>
                    <a:pt x="471170" y="5496626"/>
                    <a:pt x="523240" y="5478211"/>
                  </a:cubicBezTo>
                  <a:cubicBezTo>
                    <a:pt x="725805" y="5385501"/>
                    <a:pt x="779145" y="5214686"/>
                    <a:pt x="819785" y="5135311"/>
                  </a:cubicBezTo>
                  <a:cubicBezTo>
                    <a:pt x="866140" y="5043236"/>
                    <a:pt x="901065" y="4872421"/>
                    <a:pt x="904240" y="483559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9EA4B45-B156-4A6F-9D4C-3B3734A75D8C}"/>
                </a:ext>
              </a:extLst>
            </p:cNvPr>
            <p:cNvSpPr/>
            <p:nvPr/>
          </p:nvSpPr>
          <p:spPr>
            <a:xfrm>
              <a:off x="1155700" y="5008691"/>
              <a:ext cx="2038350" cy="977900"/>
            </a:xfrm>
            <a:custGeom>
              <a:avLst/>
              <a:gdLst>
                <a:gd name="connsiteX0" fmla="*/ 2040255 w 2038350"/>
                <a:gd name="connsiteY0" fmla="*/ 979994 h 977900"/>
                <a:gd name="connsiteX1" fmla="*/ 0 w 2038350"/>
                <a:gd name="connsiteY1" fmla="*/ 979994 h 977900"/>
                <a:gd name="connsiteX2" fmla="*/ 202565 w 2038350"/>
                <a:gd name="connsiteY2" fmla="*/ 637094 h 977900"/>
                <a:gd name="connsiteX3" fmla="*/ 447040 w 2038350"/>
                <a:gd name="connsiteY3" fmla="*/ 221804 h 977900"/>
                <a:gd name="connsiteX4" fmla="*/ 785495 w 2038350"/>
                <a:gd name="connsiteY4" fmla="*/ 17334 h 977900"/>
                <a:gd name="connsiteX5" fmla="*/ 1243965 w 2038350"/>
                <a:gd name="connsiteY5" fmla="*/ 16064 h 977900"/>
                <a:gd name="connsiteX6" fmla="*/ 1543685 w 2038350"/>
                <a:gd name="connsiteY6" fmla="*/ 184975 h 977900"/>
                <a:gd name="connsiteX7" fmla="*/ 1753870 w 2038350"/>
                <a:gd name="connsiteY7" fmla="*/ 456119 h 977900"/>
                <a:gd name="connsiteX8" fmla="*/ 2038350 w 2038350"/>
                <a:gd name="connsiteY8" fmla="*/ 966659 h 977900"/>
                <a:gd name="connsiteX9" fmla="*/ 2040255 w 2038350"/>
                <a:gd name="connsiteY9" fmla="*/ 979994 h 97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350" h="977900">
                  <a:moveTo>
                    <a:pt x="2040255" y="979994"/>
                  </a:moveTo>
                  <a:cubicBezTo>
                    <a:pt x="2040255" y="979994"/>
                    <a:pt x="138430" y="979994"/>
                    <a:pt x="0" y="979994"/>
                  </a:cubicBezTo>
                  <a:cubicBezTo>
                    <a:pt x="109855" y="801559"/>
                    <a:pt x="128905" y="774254"/>
                    <a:pt x="202565" y="637094"/>
                  </a:cubicBezTo>
                  <a:cubicBezTo>
                    <a:pt x="278130" y="497394"/>
                    <a:pt x="362585" y="335469"/>
                    <a:pt x="447040" y="221804"/>
                  </a:cubicBezTo>
                  <a:cubicBezTo>
                    <a:pt x="542925" y="92899"/>
                    <a:pt x="660400" y="38924"/>
                    <a:pt x="785495" y="17334"/>
                  </a:cubicBezTo>
                  <a:cubicBezTo>
                    <a:pt x="936625" y="-4256"/>
                    <a:pt x="1103630" y="-6796"/>
                    <a:pt x="1243965" y="16064"/>
                  </a:cubicBezTo>
                  <a:cubicBezTo>
                    <a:pt x="1338580" y="35749"/>
                    <a:pt x="1430655" y="82739"/>
                    <a:pt x="1543685" y="184975"/>
                  </a:cubicBezTo>
                  <a:cubicBezTo>
                    <a:pt x="1624330" y="258000"/>
                    <a:pt x="1698625" y="363409"/>
                    <a:pt x="1753870" y="456119"/>
                  </a:cubicBezTo>
                  <a:cubicBezTo>
                    <a:pt x="1923415" y="740600"/>
                    <a:pt x="1933575" y="814894"/>
                    <a:pt x="2038350" y="966659"/>
                  </a:cubicBezTo>
                  <a:lnTo>
                    <a:pt x="2040255" y="979994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5049841-F9C6-4DC7-AF3C-02510EA73EAB}"/>
                </a:ext>
              </a:extLst>
            </p:cNvPr>
            <p:cNvSpPr/>
            <p:nvPr/>
          </p:nvSpPr>
          <p:spPr>
            <a:xfrm>
              <a:off x="1445895" y="5204460"/>
              <a:ext cx="1638300" cy="1631950"/>
            </a:xfrm>
            <a:custGeom>
              <a:avLst/>
              <a:gdLst>
                <a:gd name="connsiteX0" fmla="*/ 1638300 w 1638300"/>
                <a:gd name="connsiteY0" fmla="*/ 819150 h 1631950"/>
                <a:gd name="connsiteX1" fmla="*/ 819150 w 1638300"/>
                <a:gd name="connsiteY1" fmla="*/ 1638300 h 1631950"/>
                <a:gd name="connsiteX2" fmla="*/ 0 w 1638300"/>
                <a:gd name="connsiteY2" fmla="*/ 819150 h 1631950"/>
                <a:gd name="connsiteX3" fmla="*/ 819150 w 1638300"/>
                <a:gd name="connsiteY3" fmla="*/ 0 h 1631950"/>
                <a:gd name="connsiteX4" fmla="*/ 1638300 w 1638300"/>
                <a:gd name="connsiteY4" fmla="*/ 819150 h 163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195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E5FE8DF-3F13-464A-8E36-A17C02BD76C0}"/>
                </a:ext>
              </a:extLst>
            </p:cNvPr>
            <p:cNvSpPr/>
            <p:nvPr/>
          </p:nvSpPr>
          <p:spPr>
            <a:xfrm>
              <a:off x="1687195" y="5445760"/>
              <a:ext cx="1155700" cy="1149350"/>
            </a:xfrm>
            <a:custGeom>
              <a:avLst/>
              <a:gdLst>
                <a:gd name="connsiteX0" fmla="*/ 1155700 w 1155700"/>
                <a:gd name="connsiteY0" fmla="*/ 577850 h 1149350"/>
                <a:gd name="connsiteX1" fmla="*/ 577850 w 1155700"/>
                <a:gd name="connsiteY1" fmla="*/ 1155700 h 1149350"/>
                <a:gd name="connsiteX2" fmla="*/ 0 w 1155700"/>
                <a:gd name="connsiteY2" fmla="*/ 577850 h 1149350"/>
                <a:gd name="connsiteX3" fmla="*/ 577850 w 1155700"/>
                <a:gd name="connsiteY3" fmla="*/ 0 h 1149350"/>
                <a:gd name="connsiteX4" fmla="*/ 1155700 w 1155700"/>
                <a:gd name="connsiteY4" fmla="*/ 577850 h 114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4935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9BC3DBB-206F-4A8A-B583-69A7280C1A0C}"/>
                </a:ext>
              </a:extLst>
            </p:cNvPr>
            <p:cNvSpPr/>
            <p:nvPr/>
          </p:nvSpPr>
          <p:spPr>
            <a:xfrm>
              <a:off x="1889760" y="564832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04F2134-7EC6-495A-82C3-507216B5B7F2}"/>
                </a:ext>
              </a:extLst>
            </p:cNvPr>
            <p:cNvSpPr/>
            <p:nvPr/>
          </p:nvSpPr>
          <p:spPr>
            <a:xfrm>
              <a:off x="1998345" y="575691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4"/>
                    <a:pt x="413994" y="533400"/>
                    <a:pt x="266700" y="533400"/>
                  </a:cubicBezTo>
                  <a:cubicBezTo>
                    <a:pt x="119406" y="533400"/>
                    <a:pt x="0" y="413994"/>
                    <a:pt x="0" y="266700"/>
                  </a:cubicBezTo>
                  <a:cubicBezTo>
                    <a:pt x="0" y="119405"/>
                    <a:pt x="119406" y="0"/>
                    <a:pt x="266700" y="0"/>
                  </a:cubicBezTo>
                  <a:cubicBezTo>
                    <a:pt x="413994" y="0"/>
                    <a:pt x="533400" y="119405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E4B9093-CFCB-4C37-B140-5BB117497E03}"/>
                </a:ext>
              </a:extLst>
            </p:cNvPr>
            <p:cNvSpPr/>
            <p:nvPr/>
          </p:nvSpPr>
          <p:spPr>
            <a:xfrm>
              <a:off x="2204085" y="548703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13CA572-291C-4C6E-B9EA-32644B9344CD}"/>
                </a:ext>
              </a:extLst>
            </p:cNvPr>
            <p:cNvSpPr/>
            <p:nvPr/>
          </p:nvSpPr>
          <p:spPr>
            <a:xfrm>
              <a:off x="2204085" y="64382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5FFBE6E-9E04-4F6A-BA96-A4CD03D7C8BA}"/>
                </a:ext>
              </a:extLst>
            </p:cNvPr>
            <p:cNvSpPr/>
            <p:nvPr/>
          </p:nvSpPr>
          <p:spPr>
            <a:xfrm>
              <a:off x="267779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22508E-10BC-4852-B06F-2D483A8037B3}"/>
                </a:ext>
              </a:extLst>
            </p:cNvPr>
            <p:cNvSpPr/>
            <p:nvPr/>
          </p:nvSpPr>
          <p:spPr>
            <a:xfrm>
              <a:off x="172656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676053F-3572-4870-91C5-67D9B8BBCA21}"/>
                </a:ext>
              </a:extLst>
            </p:cNvPr>
            <p:cNvSpPr/>
            <p:nvPr/>
          </p:nvSpPr>
          <p:spPr>
            <a:xfrm>
              <a:off x="261810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FF1F8DC-72EB-4BA1-9005-D3B496697F32}"/>
                </a:ext>
              </a:extLst>
            </p:cNvPr>
            <p:cNvSpPr/>
            <p:nvPr/>
          </p:nvSpPr>
          <p:spPr>
            <a:xfrm>
              <a:off x="179006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0B0BF9-839E-4D8B-8437-4855ACE3FC73}"/>
                </a:ext>
              </a:extLst>
            </p:cNvPr>
            <p:cNvSpPr/>
            <p:nvPr/>
          </p:nvSpPr>
          <p:spPr>
            <a:xfrm>
              <a:off x="261810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EBED33E-1619-416A-B53B-C581381DB150}"/>
                </a:ext>
              </a:extLst>
            </p:cNvPr>
            <p:cNvSpPr/>
            <p:nvPr/>
          </p:nvSpPr>
          <p:spPr>
            <a:xfrm>
              <a:off x="179006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6182496-A311-4D8B-AC83-5EF68190F7DF}"/>
                </a:ext>
              </a:extLst>
            </p:cNvPr>
            <p:cNvSpPr/>
            <p:nvPr/>
          </p:nvSpPr>
          <p:spPr>
            <a:xfrm>
              <a:off x="243840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70E4EEB-B421-4E12-8FAC-652F058D7DB7}"/>
                </a:ext>
              </a:extLst>
            </p:cNvPr>
            <p:cNvSpPr/>
            <p:nvPr/>
          </p:nvSpPr>
          <p:spPr>
            <a:xfrm>
              <a:off x="195961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41F849-25D7-4721-B58A-C8968E555462}"/>
                </a:ext>
              </a:extLst>
            </p:cNvPr>
            <p:cNvSpPr/>
            <p:nvPr/>
          </p:nvSpPr>
          <p:spPr>
            <a:xfrm>
              <a:off x="243840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6227878-70BC-49F6-8D44-9202D58B40CA}"/>
                </a:ext>
              </a:extLst>
            </p:cNvPr>
            <p:cNvSpPr/>
            <p:nvPr/>
          </p:nvSpPr>
          <p:spPr>
            <a:xfrm>
              <a:off x="195961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5FF5C9D-F886-4B37-B979-6C81A9A01C3D}"/>
                </a:ext>
              </a:extLst>
            </p:cNvPr>
            <p:cNvSpPr/>
            <p:nvPr/>
          </p:nvSpPr>
          <p:spPr>
            <a:xfrm>
              <a:off x="7734935" y="5220970"/>
              <a:ext cx="1638300" cy="1638300"/>
            </a:xfrm>
            <a:custGeom>
              <a:avLst/>
              <a:gdLst>
                <a:gd name="connsiteX0" fmla="*/ 1638300 w 1638300"/>
                <a:gd name="connsiteY0" fmla="*/ 819150 h 1638300"/>
                <a:gd name="connsiteX1" fmla="*/ 819150 w 1638300"/>
                <a:gd name="connsiteY1" fmla="*/ 1638300 h 1638300"/>
                <a:gd name="connsiteX2" fmla="*/ 0 w 1638300"/>
                <a:gd name="connsiteY2" fmla="*/ 819150 h 1638300"/>
                <a:gd name="connsiteX3" fmla="*/ 819150 w 1638300"/>
                <a:gd name="connsiteY3" fmla="*/ 0 h 1638300"/>
                <a:gd name="connsiteX4" fmla="*/ 1638300 w 1638300"/>
                <a:gd name="connsiteY4" fmla="*/ 81915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830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7D1BC48-4B7A-43E8-9276-ACA4AE64C1A0}"/>
                </a:ext>
              </a:extLst>
            </p:cNvPr>
            <p:cNvSpPr/>
            <p:nvPr/>
          </p:nvSpPr>
          <p:spPr>
            <a:xfrm>
              <a:off x="7976235" y="5462270"/>
              <a:ext cx="1155700" cy="1155700"/>
            </a:xfrm>
            <a:custGeom>
              <a:avLst/>
              <a:gdLst>
                <a:gd name="connsiteX0" fmla="*/ 1155700 w 1155700"/>
                <a:gd name="connsiteY0" fmla="*/ 577850 h 1155700"/>
                <a:gd name="connsiteX1" fmla="*/ 577850 w 1155700"/>
                <a:gd name="connsiteY1" fmla="*/ 1155700 h 1155700"/>
                <a:gd name="connsiteX2" fmla="*/ 0 w 1155700"/>
                <a:gd name="connsiteY2" fmla="*/ 577850 h 1155700"/>
                <a:gd name="connsiteX3" fmla="*/ 577850 w 1155700"/>
                <a:gd name="connsiteY3" fmla="*/ 0 h 1155700"/>
                <a:gd name="connsiteX4" fmla="*/ 1155700 w 11557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5570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4BECD63-8AB6-4D99-B3F2-BA18067C7F71}"/>
                </a:ext>
              </a:extLst>
            </p:cNvPr>
            <p:cNvSpPr/>
            <p:nvPr/>
          </p:nvSpPr>
          <p:spPr>
            <a:xfrm>
              <a:off x="8178800" y="566483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D286F1B-C327-4DB1-85C0-E599D1285F91}"/>
                </a:ext>
              </a:extLst>
            </p:cNvPr>
            <p:cNvSpPr/>
            <p:nvPr/>
          </p:nvSpPr>
          <p:spPr>
            <a:xfrm>
              <a:off x="8287385" y="577342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5"/>
                    <a:pt x="413994" y="533400"/>
                    <a:pt x="266700" y="533400"/>
                  </a:cubicBezTo>
                  <a:cubicBezTo>
                    <a:pt x="119406" y="533400"/>
                    <a:pt x="0" y="413995"/>
                    <a:pt x="0" y="266700"/>
                  </a:cubicBezTo>
                  <a:cubicBezTo>
                    <a:pt x="0" y="119406"/>
                    <a:pt x="119406" y="0"/>
                    <a:pt x="266700" y="0"/>
                  </a:cubicBezTo>
                  <a:cubicBezTo>
                    <a:pt x="413994" y="0"/>
                    <a:pt x="533400" y="119406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F5BF79C-07E6-4297-BAEA-D5D0B2D8CBC3}"/>
                </a:ext>
              </a:extLst>
            </p:cNvPr>
            <p:cNvSpPr/>
            <p:nvPr/>
          </p:nvSpPr>
          <p:spPr>
            <a:xfrm>
              <a:off x="8493125" y="55035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8CCC99-A118-49F7-A8DE-BC962AEDB705}"/>
                </a:ext>
              </a:extLst>
            </p:cNvPr>
            <p:cNvSpPr/>
            <p:nvPr/>
          </p:nvSpPr>
          <p:spPr>
            <a:xfrm>
              <a:off x="8493125" y="64547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535BD0C-1208-40F7-B696-77B283BD038B}"/>
                </a:ext>
              </a:extLst>
            </p:cNvPr>
            <p:cNvSpPr/>
            <p:nvPr/>
          </p:nvSpPr>
          <p:spPr>
            <a:xfrm>
              <a:off x="896683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1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4" y="121920"/>
                    <a:pt x="1" y="94627"/>
                    <a:pt x="1" y="60960"/>
                  </a:cubicBezTo>
                  <a:cubicBezTo>
                    <a:pt x="1" y="27293"/>
                    <a:pt x="27294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2F0394-E3FA-493D-89A2-3C10DA05E060}"/>
                </a:ext>
              </a:extLst>
            </p:cNvPr>
            <p:cNvSpPr/>
            <p:nvPr/>
          </p:nvSpPr>
          <p:spPr>
            <a:xfrm>
              <a:off x="801560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1F126E-2EDA-4466-B8BA-B68CFA84298A}"/>
                </a:ext>
              </a:extLst>
            </p:cNvPr>
            <p:cNvSpPr/>
            <p:nvPr/>
          </p:nvSpPr>
          <p:spPr>
            <a:xfrm>
              <a:off x="890714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95FF9C7-57FF-4F51-8F34-54E2168DBBB4}"/>
                </a:ext>
              </a:extLst>
            </p:cNvPr>
            <p:cNvSpPr/>
            <p:nvPr/>
          </p:nvSpPr>
          <p:spPr>
            <a:xfrm>
              <a:off x="807910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8501AFF-BC85-4642-90F9-E4E9DE7D50F8}"/>
                </a:ext>
              </a:extLst>
            </p:cNvPr>
            <p:cNvSpPr/>
            <p:nvPr/>
          </p:nvSpPr>
          <p:spPr>
            <a:xfrm>
              <a:off x="890714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DE39403-B6CD-43D5-949A-92128128939E}"/>
                </a:ext>
              </a:extLst>
            </p:cNvPr>
            <p:cNvSpPr/>
            <p:nvPr/>
          </p:nvSpPr>
          <p:spPr>
            <a:xfrm>
              <a:off x="807910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6FBD76F-C6D2-4FE8-BCD5-6853947D83E1}"/>
                </a:ext>
              </a:extLst>
            </p:cNvPr>
            <p:cNvSpPr/>
            <p:nvPr/>
          </p:nvSpPr>
          <p:spPr>
            <a:xfrm>
              <a:off x="872744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3859E6C-C2D9-4729-9501-4D5FB152B685}"/>
                </a:ext>
              </a:extLst>
            </p:cNvPr>
            <p:cNvSpPr/>
            <p:nvPr/>
          </p:nvSpPr>
          <p:spPr>
            <a:xfrm>
              <a:off x="824865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ED63E56-70C9-44A7-80D2-2E38C33B72FF}"/>
                </a:ext>
              </a:extLst>
            </p:cNvPr>
            <p:cNvSpPr/>
            <p:nvPr/>
          </p:nvSpPr>
          <p:spPr>
            <a:xfrm>
              <a:off x="872744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EB74294-D81D-4AA2-A041-EBDB444D52FE}"/>
                </a:ext>
              </a:extLst>
            </p:cNvPr>
            <p:cNvSpPr/>
            <p:nvPr/>
          </p:nvSpPr>
          <p:spPr>
            <a:xfrm>
              <a:off x="824865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F8CB04C-A844-4A4B-B6A5-5BAFA16C8591}"/>
                </a:ext>
              </a:extLst>
            </p:cNvPr>
            <p:cNvSpPr/>
            <p:nvPr/>
          </p:nvSpPr>
          <p:spPr>
            <a:xfrm>
              <a:off x="728123" y="1174732"/>
              <a:ext cx="3606800" cy="1250950"/>
            </a:xfrm>
            <a:custGeom>
              <a:avLst/>
              <a:gdLst>
                <a:gd name="connsiteX0" fmla="*/ 3056477 w 3606800"/>
                <a:gd name="connsiteY0" fmla="*/ 3193 h 1250950"/>
                <a:gd name="connsiteX1" fmla="*/ 3055207 w 3606800"/>
                <a:gd name="connsiteY1" fmla="*/ 18 h 1250950"/>
                <a:gd name="connsiteX2" fmla="*/ 490442 w 3606800"/>
                <a:gd name="connsiteY2" fmla="*/ 260368 h 1250950"/>
                <a:gd name="connsiteX3" fmla="*/ 2762 w 3606800"/>
                <a:gd name="connsiteY3" fmla="*/ 397528 h 1250950"/>
                <a:gd name="connsiteX4" fmla="*/ 9112 w 3606800"/>
                <a:gd name="connsiteY4" fmla="*/ 436898 h 1250950"/>
                <a:gd name="connsiteX5" fmla="*/ 106267 w 3606800"/>
                <a:gd name="connsiteY5" fmla="*/ 651528 h 1250950"/>
                <a:gd name="connsiteX6" fmla="*/ 518382 w 3606800"/>
                <a:gd name="connsiteY6" fmla="*/ 969028 h 1250950"/>
                <a:gd name="connsiteX7" fmla="*/ 518382 w 3606800"/>
                <a:gd name="connsiteY7" fmla="*/ 969028 h 1250950"/>
                <a:gd name="connsiteX8" fmla="*/ 518382 w 3606800"/>
                <a:gd name="connsiteY8" fmla="*/ 969028 h 1250950"/>
                <a:gd name="connsiteX9" fmla="*/ 517747 w 3606800"/>
                <a:gd name="connsiteY9" fmla="*/ 975378 h 1250950"/>
                <a:gd name="connsiteX10" fmla="*/ 598392 w 3606800"/>
                <a:gd name="connsiteY10" fmla="*/ 998238 h 1250950"/>
                <a:gd name="connsiteX11" fmla="*/ 676497 w 3606800"/>
                <a:gd name="connsiteY11" fmla="*/ 1031258 h 1250950"/>
                <a:gd name="connsiteX12" fmla="*/ 699357 w 3606800"/>
                <a:gd name="connsiteY12" fmla="*/ 1034433 h 1250950"/>
                <a:gd name="connsiteX13" fmla="*/ 909542 w 3606800"/>
                <a:gd name="connsiteY13" fmla="*/ 1214138 h 1250950"/>
                <a:gd name="connsiteX14" fmla="*/ 943832 w 3606800"/>
                <a:gd name="connsiteY14" fmla="*/ 1246523 h 1250950"/>
                <a:gd name="connsiteX15" fmla="*/ 2271617 w 3606800"/>
                <a:gd name="connsiteY15" fmla="*/ 1247158 h 1250950"/>
                <a:gd name="connsiteX16" fmla="*/ 2314797 w 3606800"/>
                <a:gd name="connsiteY16" fmla="*/ 1252873 h 1250950"/>
                <a:gd name="connsiteX17" fmla="*/ 2333212 w 3606800"/>
                <a:gd name="connsiteY17" fmla="*/ 1242078 h 1250950"/>
                <a:gd name="connsiteX18" fmla="*/ 2538317 w 3606800"/>
                <a:gd name="connsiteY18" fmla="*/ 979823 h 1250950"/>
                <a:gd name="connsiteX19" fmla="*/ 2542127 w 3606800"/>
                <a:gd name="connsiteY19" fmla="*/ 972838 h 1250950"/>
                <a:gd name="connsiteX20" fmla="*/ 2824067 w 3606800"/>
                <a:gd name="connsiteY20" fmla="*/ 617238 h 1250950"/>
                <a:gd name="connsiteX21" fmla="*/ 3612737 w 3606800"/>
                <a:gd name="connsiteY21" fmla="*/ 151783 h 1250950"/>
                <a:gd name="connsiteX22" fmla="*/ 3056477 w 3606800"/>
                <a:gd name="connsiteY22" fmla="*/ 3193 h 125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6800" h="1250950">
                  <a:moveTo>
                    <a:pt x="3056477" y="3193"/>
                  </a:moveTo>
                  <a:cubicBezTo>
                    <a:pt x="3055842" y="1923"/>
                    <a:pt x="3055842" y="653"/>
                    <a:pt x="3055207" y="18"/>
                  </a:cubicBezTo>
                  <a:cubicBezTo>
                    <a:pt x="3053937" y="-2522"/>
                    <a:pt x="493617" y="262273"/>
                    <a:pt x="490442" y="260368"/>
                  </a:cubicBezTo>
                  <a:cubicBezTo>
                    <a:pt x="479647" y="256558"/>
                    <a:pt x="36417" y="373398"/>
                    <a:pt x="2762" y="397528"/>
                  </a:cubicBezTo>
                  <a:cubicBezTo>
                    <a:pt x="-4858" y="409593"/>
                    <a:pt x="5302" y="422928"/>
                    <a:pt x="9112" y="436898"/>
                  </a:cubicBezTo>
                  <a:cubicBezTo>
                    <a:pt x="30702" y="513098"/>
                    <a:pt x="62452" y="584853"/>
                    <a:pt x="106267" y="651528"/>
                  </a:cubicBezTo>
                  <a:cubicBezTo>
                    <a:pt x="206597" y="805198"/>
                    <a:pt x="345027" y="909973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70933"/>
                    <a:pt x="517747" y="973473"/>
                    <a:pt x="517747" y="975378"/>
                  </a:cubicBezTo>
                  <a:cubicBezTo>
                    <a:pt x="545052" y="981093"/>
                    <a:pt x="572357" y="985538"/>
                    <a:pt x="598392" y="998238"/>
                  </a:cubicBezTo>
                  <a:cubicBezTo>
                    <a:pt x="623792" y="1010938"/>
                    <a:pt x="650462" y="1020463"/>
                    <a:pt x="676497" y="1031258"/>
                  </a:cubicBezTo>
                  <a:cubicBezTo>
                    <a:pt x="685387" y="1024273"/>
                    <a:pt x="693007" y="1030623"/>
                    <a:pt x="699357" y="1034433"/>
                  </a:cubicBezTo>
                  <a:cubicBezTo>
                    <a:pt x="781272" y="1080153"/>
                    <a:pt x="857472" y="1133493"/>
                    <a:pt x="909542" y="1214138"/>
                  </a:cubicBezTo>
                  <a:cubicBezTo>
                    <a:pt x="918432" y="1227473"/>
                    <a:pt x="922877" y="1246523"/>
                    <a:pt x="943832" y="1246523"/>
                  </a:cubicBezTo>
                  <a:cubicBezTo>
                    <a:pt x="1386427" y="1247158"/>
                    <a:pt x="1829022" y="1246523"/>
                    <a:pt x="2271617" y="1247158"/>
                  </a:cubicBezTo>
                  <a:cubicBezTo>
                    <a:pt x="2286222" y="1247158"/>
                    <a:pt x="2301462" y="1242713"/>
                    <a:pt x="2314797" y="1252873"/>
                  </a:cubicBezTo>
                  <a:cubicBezTo>
                    <a:pt x="2323052" y="1253508"/>
                    <a:pt x="2328132" y="1248428"/>
                    <a:pt x="2333212" y="1242078"/>
                  </a:cubicBezTo>
                  <a:cubicBezTo>
                    <a:pt x="2401792" y="1154448"/>
                    <a:pt x="2469737" y="1067453"/>
                    <a:pt x="2538317" y="979823"/>
                  </a:cubicBezTo>
                  <a:cubicBezTo>
                    <a:pt x="2539587" y="977283"/>
                    <a:pt x="2540857" y="974743"/>
                    <a:pt x="2542127" y="972838"/>
                  </a:cubicBezTo>
                  <a:cubicBezTo>
                    <a:pt x="2636107" y="854093"/>
                    <a:pt x="2730087" y="735348"/>
                    <a:pt x="2824067" y="617238"/>
                  </a:cubicBezTo>
                  <a:cubicBezTo>
                    <a:pt x="2902172" y="518813"/>
                    <a:pt x="3238087" y="223538"/>
                    <a:pt x="3612737" y="151783"/>
                  </a:cubicBezTo>
                  <a:lnTo>
                    <a:pt x="3056477" y="319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118028B-8DFD-4F7D-90BD-A28BD7038422}"/>
                </a:ext>
              </a:extLst>
            </p:cNvPr>
            <p:cNvSpPr/>
            <p:nvPr/>
          </p:nvSpPr>
          <p:spPr>
            <a:xfrm>
              <a:off x="3299460" y="5070475"/>
              <a:ext cx="6318250" cy="1003300"/>
            </a:xfrm>
            <a:custGeom>
              <a:avLst/>
              <a:gdLst>
                <a:gd name="connsiteX0" fmla="*/ 0 w 6318250"/>
                <a:gd name="connsiteY0" fmla="*/ 0 h 1003300"/>
                <a:gd name="connsiteX1" fmla="*/ 6322696 w 6318250"/>
                <a:gd name="connsiteY1" fmla="*/ 0 h 1003300"/>
                <a:gd name="connsiteX2" fmla="*/ 6322696 w 6318250"/>
                <a:gd name="connsiteY2" fmla="*/ 1003935 h 1003300"/>
                <a:gd name="connsiteX3" fmla="*/ 0 w 6318250"/>
                <a:gd name="connsiteY3" fmla="*/ 1003935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8250" h="1003300">
                  <a:moveTo>
                    <a:pt x="0" y="0"/>
                  </a:moveTo>
                  <a:lnTo>
                    <a:pt x="6322696" y="0"/>
                  </a:lnTo>
                  <a:lnTo>
                    <a:pt x="6322696" y="1003935"/>
                  </a:lnTo>
                  <a:lnTo>
                    <a:pt x="0" y="1003935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E8106DD-C2AD-45FE-8880-C0636814FA2F}"/>
                </a:ext>
              </a:extLst>
            </p:cNvPr>
            <p:cNvSpPr/>
            <p:nvPr/>
          </p:nvSpPr>
          <p:spPr>
            <a:xfrm>
              <a:off x="5981700" y="0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930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3B0FFDF-3937-4D86-8359-D0641E69E690}"/>
                </a:ext>
              </a:extLst>
            </p:cNvPr>
            <p:cNvSpPr/>
            <p:nvPr/>
          </p:nvSpPr>
          <p:spPr>
            <a:xfrm>
              <a:off x="5981700" y="149225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295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122573E-E460-4A82-9156-A9727625A5A6}"/>
                </a:ext>
              </a:extLst>
            </p:cNvPr>
            <p:cNvSpPr/>
            <p:nvPr/>
          </p:nvSpPr>
          <p:spPr>
            <a:xfrm>
              <a:off x="650748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169CCF4-D25B-4C0C-98AB-C051B268FD4F}"/>
                </a:ext>
              </a:extLst>
            </p:cNvPr>
            <p:cNvSpPr/>
            <p:nvPr/>
          </p:nvSpPr>
          <p:spPr>
            <a:xfrm>
              <a:off x="964692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A5FB7C9-F044-473A-B8C8-CAB55B48D494}"/>
                </a:ext>
              </a:extLst>
            </p:cNvPr>
            <p:cNvSpPr/>
            <p:nvPr/>
          </p:nvSpPr>
          <p:spPr>
            <a:xfrm>
              <a:off x="1245235" y="2112804"/>
              <a:ext cx="2019300" cy="311150"/>
            </a:xfrm>
            <a:custGeom>
              <a:avLst/>
              <a:gdLst>
                <a:gd name="connsiteX0" fmla="*/ 2024380 w 2019300"/>
                <a:gd name="connsiteY0" fmla="*/ 34766 h 311150"/>
                <a:gd name="connsiteX1" fmla="*/ 2020570 w 2019300"/>
                <a:gd name="connsiteY1" fmla="*/ 41751 h 311150"/>
                <a:gd name="connsiteX2" fmla="*/ 1815465 w 2019300"/>
                <a:gd name="connsiteY2" fmla="*/ 304006 h 311150"/>
                <a:gd name="connsiteX3" fmla="*/ 1797050 w 2019300"/>
                <a:gd name="connsiteY3" fmla="*/ 314801 h 311150"/>
                <a:gd name="connsiteX4" fmla="*/ 1753870 w 2019300"/>
                <a:gd name="connsiteY4" fmla="*/ 309086 h 311150"/>
                <a:gd name="connsiteX5" fmla="*/ 426085 w 2019300"/>
                <a:gd name="connsiteY5" fmla="*/ 308451 h 311150"/>
                <a:gd name="connsiteX6" fmla="*/ 391795 w 2019300"/>
                <a:gd name="connsiteY6" fmla="*/ 276066 h 311150"/>
                <a:gd name="connsiteX7" fmla="*/ 181610 w 2019300"/>
                <a:gd name="connsiteY7" fmla="*/ 96361 h 311150"/>
                <a:gd name="connsiteX8" fmla="*/ 158750 w 2019300"/>
                <a:gd name="connsiteY8" fmla="*/ 93186 h 311150"/>
                <a:gd name="connsiteX9" fmla="*/ 80645 w 2019300"/>
                <a:gd name="connsiteY9" fmla="*/ 60166 h 311150"/>
                <a:gd name="connsiteX10" fmla="*/ 0 w 2019300"/>
                <a:gd name="connsiteY10" fmla="*/ 37306 h 311150"/>
                <a:gd name="connsiteX11" fmla="*/ 635 w 2019300"/>
                <a:gd name="connsiteY11" fmla="*/ 30956 h 311150"/>
                <a:gd name="connsiteX12" fmla="*/ 33020 w 2019300"/>
                <a:gd name="connsiteY12" fmla="*/ 22066 h 311150"/>
                <a:gd name="connsiteX13" fmla="*/ 416560 w 2019300"/>
                <a:gd name="connsiteY13" fmla="*/ 13176 h 311150"/>
                <a:gd name="connsiteX14" fmla="*/ 1104900 w 2019300"/>
                <a:gd name="connsiteY14" fmla="*/ 8096 h 311150"/>
                <a:gd name="connsiteX15" fmla="*/ 1130300 w 2019300"/>
                <a:gd name="connsiteY15" fmla="*/ 5556 h 311150"/>
                <a:gd name="connsiteX16" fmla="*/ 1142365 w 2019300"/>
                <a:gd name="connsiteY16" fmla="*/ 2381 h 311150"/>
                <a:gd name="connsiteX17" fmla="*/ 1272540 w 2019300"/>
                <a:gd name="connsiteY17" fmla="*/ 476 h 311150"/>
                <a:gd name="connsiteX18" fmla="*/ 1802765 w 2019300"/>
                <a:gd name="connsiteY18" fmla="*/ 1111 h 311150"/>
                <a:gd name="connsiteX19" fmla="*/ 1986280 w 2019300"/>
                <a:gd name="connsiteY19" fmla="*/ 14446 h 311150"/>
                <a:gd name="connsiteX20" fmla="*/ 2024380 w 2019300"/>
                <a:gd name="connsiteY20" fmla="*/ 34766 h 31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19300" h="311150">
                  <a:moveTo>
                    <a:pt x="2024380" y="34766"/>
                  </a:moveTo>
                  <a:cubicBezTo>
                    <a:pt x="2023110" y="37306"/>
                    <a:pt x="2021840" y="39846"/>
                    <a:pt x="2020570" y="41751"/>
                  </a:cubicBezTo>
                  <a:cubicBezTo>
                    <a:pt x="1951990" y="129381"/>
                    <a:pt x="1884045" y="216376"/>
                    <a:pt x="1815465" y="304006"/>
                  </a:cubicBezTo>
                  <a:cubicBezTo>
                    <a:pt x="1811020" y="310356"/>
                    <a:pt x="1805940" y="314801"/>
                    <a:pt x="1797050" y="314801"/>
                  </a:cubicBezTo>
                  <a:cubicBezTo>
                    <a:pt x="1783715" y="304641"/>
                    <a:pt x="1768475" y="309086"/>
                    <a:pt x="1753870" y="309086"/>
                  </a:cubicBezTo>
                  <a:cubicBezTo>
                    <a:pt x="1311275" y="308451"/>
                    <a:pt x="868680" y="309086"/>
                    <a:pt x="426085" y="308451"/>
                  </a:cubicBezTo>
                  <a:cubicBezTo>
                    <a:pt x="405130" y="307816"/>
                    <a:pt x="400685" y="289401"/>
                    <a:pt x="391795" y="276066"/>
                  </a:cubicBezTo>
                  <a:cubicBezTo>
                    <a:pt x="339725" y="194786"/>
                    <a:pt x="263525" y="142081"/>
                    <a:pt x="181610" y="96361"/>
                  </a:cubicBezTo>
                  <a:cubicBezTo>
                    <a:pt x="175260" y="92551"/>
                    <a:pt x="167005" y="86201"/>
                    <a:pt x="158750" y="93186"/>
                  </a:cubicBezTo>
                  <a:cubicBezTo>
                    <a:pt x="132715" y="82391"/>
                    <a:pt x="106045" y="72231"/>
                    <a:pt x="80645" y="60166"/>
                  </a:cubicBezTo>
                  <a:cubicBezTo>
                    <a:pt x="55245" y="47466"/>
                    <a:pt x="27305" y="43021"/>
                    <a:pt x="0" y="37306"/>
                  </a:cubicBezTo>
                  <a:cubicBezTo>
                    <a:pt x="0" y="35401"/>
                    <a:pt x="635" y="32861"/>
                    <a:pt x="635" y="30956"/>
                  </a:cubicBezTo>
                  <a:cubicBezTo>
                    <a:pt x="9525" y="20796"/>
                    <a:pt x="21590" y="22066"/>
                    <a:pt x="33020" y="22066"/>
                  </a:cubicBezTo>
                  <a:cubicBezTo>
                    <a:pt x="160655" y="20796"/>
                    <a:pt x="288925" y="18891"/>
                    <a:pt x="416560" y="13176"/>
                  </a:cubicBezTo>
                  <a:cubicBezTo>
                    <a:pt x="645795" y="3651"/>
                    <a:pt x="875665" y="10636"/>
                    <a:pt x="1104900" y="8096"/>
                  </a:cubicBezTo>
                  <a:cubicBezTo>
                    <a:pt x="1113155" y="8096"/>
                    <a:pt x="1122045" y="8096"/>
                    <a:pt x="1130300" y="5556"/>
                  </a:cubicBezTo>
                  <a:cubicBezTo>
                    <a:pt x="1134110" y="4286"/>
                    <a:pt x="1137920" y="3016"/>
                    <a:pt x="1142365" y="2381"/>
                  </a:cubicBezTo>
                  <a:cubicBezTo>
                    <a:pt x="1185545" y="-1429"/>
                    <a:pt x="1229360" y="476"/>
                    <a:pt x="1272540" y="476"/>
                  </a:cubicBezTo>
                  <a:cubicBezTo>
                    <a:pt x="1449070" y="476"/>
                    <a:pt x="1626235" y="-794"/>
                    <a:pt x="1802765" y="1111"/>
                  </a:cubicBezTo>
                  <a:cubicBezTo>
                    <a:pt x="1863725" y="1746"/>
                    <a:pt x="1925320" y="4921"/>
                    <a:pt x="1986280" y="14446"/>
                  </a:cubicBezTo>
                  <a:cubicBezTo>
                    <a:pt x="2000250" y="16351"/>
                    <a:pt x="2018665" y="14446"/>
                    <a:pt x="2024380" y="347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629E67B-A9E4-4B8B-A7FB-ADC9A1D7BA98}"/>
                </a:ext>
              </a:extLst>
            </p:cNvPr>
            <p:cNvSpPr/>
            <p:nvPr/>
          </p:nvSpPr>
          <p:spPr>
            <a:xfrm>
              <a:off x="287020" y="954392"/>
              <a:ext cx="1371600" cy="1600200"/>
            </a:xfrm>
            <a:custGeom>
              <a:avLst/>
              <a:gdLst>
                <a:gd name="connsiteX0" fmla="*/ 1372870 w 1371600"/>
                <a:gd name="connsiteY0" fmla="*/ 1451623 h 1600200"/>
                <a:gd name="connsiteX1" fmla="*/ 1259840 w 1371600"/>
                <a:gd name="connsiteY1" fmla="*/ 1318273 h 1600200"/>
                <a:gd name="connsiteX2" fmla="*/ 523875 w 1371600"/>
                <a:gd name="connsiteY2" fmla="*/ 775348 h 1600200"/>
                <a:gd name="connsiteX3" fmla="*/ 470535 w 1371600"/>
                <a:gd name="connsiteY3" fmla="*/ 581673 h 1600200"/>
                <a:gd name="connsiteX4" fmla="*/ 546100 w 1371600"/>
                <a:gd name="connsiteY4" fmla="*/ 13 h 1600200"/>
                <a:gd name="connsiteX5" fmla="*/ 492760 w 1371600"/>
                <a:gd name="connsiteY5" fmla="*/ 56528 h 1600200"/>
                <a:gd name="connsiteX6" fmla="*/ 13970 w 1371600"/>
                <a:gd name="connsiteY6" fmla="*/ 693433 h 1600200"/>
                <a:gd name="connsiteX7" fmla="*/ 0 w 1371600"/>
                <a:gd name="connsiteY7" fmla="*/ 737248 h 1600200"/>
                <a:gd name="connsiteX8" fmla="*/ 0 w 1371600"/>
                <a:gd name="connsiteY8" fmla="*/ 1304938 h 1600200"/>
                <a:gd name="connsiteX9" fmla="*/ 5715 w 1371600"/>
                <a:gd name="connsiteY9" fmla="*/ 1334148 h 1600200"/>
                <a:gd name="connsiteX10" fmla="*/ 120015 w 1371600"/>
                <a:gd name="connsiteY10" fmla="*/ 1435748 h 1600200"/>
                <a:gd name="connsiteX11" fmla="*/ 332740 w 1371600"/>
                <a:gd name="connsiteY11" fmla="*/ 1476388 h 1600200"/>
                <a:gd name="connsiteX12" fmla="*/ 739140 w 1371600"/>
                <a:gd name="connsiteY12" fmla="*/ 1549413 h 1600200"/>
                <a:gd name="connsiteX13" fmla="*/ 978535 w 1371600"/>
                <a:gd name="connsiteY13" fmla="*/ 1604023 h 1600200"/>
                <a:gd name="connsiteX14" fmla="*/ 1002665 w 1371600"/>
                <a:gd name="connsiteY14" fmla="*/ 1562748 h 1600200"/>
                <a:gd name="connsiteX15" fmla="*/ 1060450 w 1371600"/>
                <a:gd name="connsiteY15" fmla="*/ 1506868 h 1600200"/>
                <a:gd name="connsiteX16" fmla="*/ 1060450 w 1371600"/>
                <a:gd name="connsiteY16" fmla="*/ 1506868 h 1600200"/>
                <a:gd name="connsiteX17" fmla="*/ 1363345 w 1371600"/>
                <a:gd name="connsiteY17" fmla="*/ 1465593 h 1600200"/>
                <a:gd name="connsiteX18" fmla="*/ 1372870 w 1371600"/>
                <a:gd name="connsiteY18" fmla="*/ 1451623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1600" h="1600200">
                  <a:moveTo>
                    <a:pt x="1372870" y="1451623"/>
                  </a:moveTo>
                  <a:cubicBezTo>
                    <a:pt x="1357630" y="1423048"/>
                    <a:pt x="1278255" y="1336688"/>
                    <a:pt x="1259840" y="1318273"/>
                  </a:cubicBezTo>
                  <a:cubicBezTo>
                    <a:pt x="1218565" y="1283348"/>
                    <a:pt x="614680" y="963308"/>
                    <a:pt x="523875" y="775348"/>
                  </a:cubicBezTo>
                  <a:cubicBezTo>
                    <a:pt x="499745" y="725818"/>
                    <a:pt x="471805" y="661048"/>
                    <a:pt x="470535" y="581673"/>
                  </a:cubicBezTo>
                  <a:cubicBezTo>
                    <a:pt x="469265" y="561353"/>
                    <a:pt x="558800" y="-3162"/>
                    <a:pt x="546100" y="13"/>
                  </a:cubicBezTo>
                  <a:cubicBezTo>
                    <a:pt x="526415" y="13348"/>
                    <a:pt x="506095" y="38748"/>
                    <a:pt x="492760" y="56528"/>
                  </a:cubicBezTo>
                  <a:cubicBezTo>
                    <a:pt x="331470" y="267348"/>
                    <a:pt x="173355" y="480708"/>
                    <a:pt x="13970" y="693433"/>
                  </a:cubicBezTo>
                  <a:cubicBezTo>
                    <a:pt x="3810" y="706768"/>
                    <a:pt x="0" y="720738"/>
                    <a:pt x="0" y="737248"/>
                  </a:cubicBezTo>
                  <a:cubicBezTo>
                    <a:pt x="0" y="926478"/>
                    <a:pt x="0" y="1115708"/>
                    <a:pt x="0" y="1304938"/>
                  </a:cubicBezTo>
                  <a:cubicBezTo>
                    <a:pt x="0" y="1315098"/>
                    <a:pt x="0" y="1315098"/>
                    <a:pt x="5715" y="1334148"/>
                  </a:cubicBezTo>
                  <a:cubicBezTo>
                    <a:pt x="26670" y="1386853"/>
                    <a:pt x="69850" y="1415428"/>
                    <a:pt x="120015" y="1435748"/>
                  </a:cubicBezTo>
                  <a:cubicBezTo>
                    <a:pt x="187960" y="1463688"/>
                    <a:pt x="260985" y="1465593"/>
                    <a:pt x="332740" y="1476388"/>
                  </a:cubicBezTo>
                  <a:cubicBezTo>
                    <a:pt x="468630" y="1497343"/>
                    <a:pt x="603885" y="1525918"/>
                    <a:pt x="739140" y="1549413"/>
                  </a:cubicBezTo>
                  <a:cubicBezTo>
                    <a:pt x="796925" y="1559573"/>
                    <a:pt x="967740" y="1599578"/>
                    <a:pt x="978535" y="1604023"/>
                  </a:cubicBezTo>
                  <a:cubicBezTo>
                    <a:pt x="994410" y="1604658"/>
                    <a:pt x="990600" y="1577988"/>
                    <a:pt x="1002665" y="1562748"/>
                  </a:cubicBezTo>
                  <a:cubicBezTo>
                    <a:pt x="1012825" y="1545603"/>
                    <a:pt x="1036955" y="1517028"/>
                    <a:pt x="1060450" y="1506868"/>
                  </a:cubicBezTo>
                  <a:lnTo>
                    <a:pt x="1060450" y="1506868"/>
                  </a:lnTo>
                  <a:cubicBezTo>
                    <a:pt x="1097915" y="1492898"/>
                    <a:pt x="1301750" y="1464958"/>
                    <a:pt x="1363345" y="1465593"/>
                  </a:cubicBezTo>
                  <a:cubicBezTo>
                    <a:pt x="1374140" y="1466228"/>
                    <a:pt x="1374140" y="1459243"/>
                    <a:pt x="1372870" y="1451623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FFFE2F9-960A-4C04-BCC2-4D84EF7E837D}"/>
                </a:ext>
              </a:extLst>
            </p:cNvPr>
            <p:cNvSpPr/>
            <p:nvPr/>
          </p:nvSpPr>
          <p:spPr>
            <a:xfrm>
              <a:off x="1383030" y="808990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965" y="855980"/>
                    <a:pt x="856615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E2B7B5E-A389-4A7C-90A5-C51E6C18678E}"/>
                </a:ext>
              </a:extLst>
            </p:cNvPr>
            <p:cNvSpPr/>
            <p:nvPr/>
          </p:nvSpPr>
          <p:spPr>
            <a:xfrm>
              <a:off x="1477010" y="90360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2005" y="711835"/>
                    <a:pt x="713105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9E9DD4E-3F0C-47C7-A03C-C4800B0ED8EB}"/>
                </a:ext>
              </a:extLst>
            </p:cNvPr>
            <p:cNvSpPr/>
            <p:nvPr/>
          </p:nvSpPr>
          <p:spPr>
            <a:xfrm>
              <a:off x="2531745" y="808355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330" y="855980"/>
                    <a:pt x="855980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B49B3FF-5EC1-4861-A441-A66D852D4B4E}"/>
                </a:ext>
              </a:extLst>
            </p:cNvPr>
            <p:cNvSpPr/>
            <p:nvPr/>
          </p:nvSpPr>
          <p:spPr>
            <a:xfrm>
              <a:off x="2625725" y="90233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1370" y="712470"/>
                    <a:pt x="712470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D6BBF65-5567-4270-A427-E2E3C10224F1}"/>
                </a:ext>
              </a:extLst>
            </p:cNvPr>
            <p:cNvSpPr/>
            <p:nvPr/>
          </p:nvSpPr>
          <p:spPr>
            <a:xfrm>
              <a:off x="85725" y="5553710"/>
              <a:ext cx="622300" cy="546100"/>
            </a:xfrm>
            <a:custGeom>
              <a:avLst/>
              <a:gdLst>
                <a:gd name="connsiteX0" fmla="*/ 536575 w 622300"/>
                <a:gd name="connsiteY0" fmla="*/ 551180 h 546100"/>
                <a:gd name="connsiteX1" fmla="*/ 275590 w 622300"/>
                <a:gd name="connsiteY1" fmla="*/ 551180 h 546100"/>
                <a:gd name="connsiteX2" fmla="*/ 0 w 622300"/>
                <a:gd name="connsiteY2" fmla="*/ 275590 h 546100"/>
                <a:gd name="connsiteX3" fmla="*/ 0 w 622300"/>
                <a:gd name="connsiteY3" fmla="*/ 275590 h 546100"/>
                <a:gd name="connsiteX4" fmla="*/ 275590 w 622300"/>
                <a:gd name="connsiteY4" fmla="*/ 0 h 546100"/>
                <a:gd name="connsiteX5" fmla="*/ 536575 w 622300"/>
                <a:gd name="connsiteY5" fmla="*/ 0 h 546100"/>
                <a:gd name="connsiteX6" fmla="*/ 623570 w 622300"/>
                <a:gd name="connsiteY6" fmla="*/ 86995 h 546100"/>
                <a:gd name="connsiteX7" fmla="*/ 623570 w 622300"/>
                <a:gd name="connsiteY7" fmla="*/ 464820 h 546100"/>
                <a:gd name="connsiteX8" fmla="*/ 536575 w 622300"/>
                <a:gd name="connsiteY8" fmla="*/ 551180 h 54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2300" h="546100">
                  <a:moveTo>
                    <a:pt x="536575" y="551180"/>
                  </a:moveTo>
                  <a:lnTo>
                    <a:pt x="275590" y="551180"/>
                  </a:lnTo>
                  <a:cubicBezTo>
                    <a:pt x="123825" y="551180"/>
                    <a:pt x="0" y="427355"/>
                    <a:pt x="0" y="275590"/>
                  </a:cubicBezTo>
                  <a:lnTo>
                    <a:pt x="0" y="275590"/>
                  </a:lnTo>
                  <a:cubicBezTo>
                    <a:pt x="0" y="123825"/>
                    <a:pt x="123825" y="0"/>
                    <a:pt x="275590" y="0"/>
                  </a:cubicBezTo>
                  <a:lnTo>
                    <a:pt x="536575" y="0"/>
                  </a:lnTo>
                  <a:cubicBezTo>
                    <a:pt x="584200" y="0"/>
                    <a:pt x="623570" y="39370"/>
                    <a:pt x="623570" y="86995"/>
                  </a:cubicBezTo>
                  <a:lnTo>
                    <a:pt x="623570" y="464820"/>
                  </a:lnTo>
                  <a:cubicBezTo>
                    <a:pt x="623570" y="512445"/>
                    <a:pt x="584200" y="551180"/>
                    <a:pt x="536575" y="5511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132A6AE-6600-4807-9DA8-F65E5950788B}"/>
                </a:ext>
              </a:extLst>
            </p:cNvPr>
            <p:cNvSpPr/>
            <p:nvPr/>
          </p:nvSpPr>
          <p:spPr>
            <a:xfrm>
              <a:off x="2534285" y="3950335"/>
              <a:ext cx="342900" cy="107950"/>
            </a:xfrm>
            <a:custGeom>
              <a:avLst/>
              <a:gdLst>
                <a:gd name="connsiteX0" fmla="*/ 0 w 342900"/>
                <a:gd name="connsiteY0" fmla="*/ 0 h 107950"/>
                <a:gd name="connsiteX1" fmla="*/ 343535 w 342900"/>
                <a:gd name="connsiteY1" fmla="*/ 0 h 107950"/>
                <a:gd name="connsiteX2" fmla="*/ 343535 w 342900"/>
                <a:gd name="connsiteY2" fmla="*/ 113665 h 107950"/>
                <a:gd name="connsiteX3" fmla="*/ 0 w 342900"/>
                <a:gd name="connsiteY3" fmla="*/ 113665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107950">
                  <a:moveTo>
                    <a:pt x="0" y="0"/>
                  </a:moveTo>
                  <a:lnTo>
                    <a:pt x="343535" y="0"/>
                  </a:lnTo>
                  <a:lnTo>
                    <a:pt x="343535" y="113665"/>
                  </a:lnTo>
                  <a:lnTo>
                    <a:pt x="0" y="113665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A659CD4-D5BD-44B9-975F-83E452BD9B4A}"/>
                </a:ext>
              </a:extLst>
            </p:cNvPr>
            <p:cNvSpPr/>
            <p:nvPr/>
          </p:nvSpPr>
          <p:spPr>
            <a:xfrm>
              <a:off x="171450" y="4550410"/>
              <a:ext cx="222250" cy="438150"/>
            </a:xfrm>
            <a:custGeom>
              <a:avLst/>
              <a:gdLst>
                <a:gd name="connsiteX0" fmla="*/ 0 w 222250"/>
                <a:gd name="connsiteY0" fmla="*/ 0 h 438150"/>
                <a:gd name="connsiteX1" fmla="*/ 226060 w 222250"/>
                <a:gd name="connsiteY1" fmla="*/ 0 h 438150"/>
                <a:gd name="connsiteX2" fmla="*/ 226060 w 222250"/>
                <a:gd name="connsiteY2" fmla="*/ 443230 h 438150"/>
                <a:gd name="connsiteX3" fmla="*/ 0 w 222250"/>
                <a:gd name="connsiteY3" fmla="*/ 44323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50" h="438150">
                  <a:moveTo>
                    <a:pt x="0" y="0"/>
                  </a:moveTo>
                  <a:lnTo>
                    <a:pt x="226060" y="0"/>
                  </a:lnTo>
                  <a:lnTo>
                    <a:pt x="226060" y="443230"/>
                  </a:lnTo>
                  <a:lnTo>
                    <a:pt x="0" y="443230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4DF9B93-DB4F-45FC-8E77-39B807BF7D6B}"/>
                </a:ext>
              </a:extLst>
            </p:cNvPr>
            <p:cNvSpPr/>
            <p:nvPr/>
          </p:nvSpPr>
          <p:spPr>
            <a:xfrm>
              <a:off x="171052" y="5077922"/>
              <a:ext cx="400051" cy="400051"/>
            </a:xfrm>
            <a:custGeom>
              <a:avLst/>
              <a:gdLst>
                <a:gd name="connsiteX0" fmla="*/ 0 w 400050"/>
                <a:gd name="connsiteY0" fmla="*/ 0 h 400050"/>
                <a:gd name="connsiteX1" fmla="*/ 402590 w 400050"/>
                <a:gd name="connsiteY1" fmla="*/ 0 h 400050"/>
                <a:gd name="connsiteX2" fmla="*/ 402590 w 400050"/>
                <a:gd name="connsiteY2" fmla="*/ 402590 h 400050"/>
                <a:gd name="connsiteX3" fmla="*/ 0 w 400050"/>
                <a:gd name="connsiteY3" fmla="*/ 40259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0" h="400050">
                  <a:moveTo>
                    <a:pt x="0" y="0"/>
                  </a:moveTo>
                  <a:lnTo>
                    <a:pt x="402590" y="0"/>
                  </a:lnTo>
                  <a:lnTo>
                    <a:pt x="402590" y="402590"/>
                  </a:lnTo>
                  <a:lnTo>
                    <a:pt x="0" y="40259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CB09D76-C0F2-4516-A187-7ACA6F3B21CC}"/>
                </a:ext>
              </a:extLst>
            </p:cNvPr>
            <p:cNvSpPr/>
            <p:nvPr/>
          </p:nvSpPr>
          <p:spPr>
            <a:xfrm>
              <a:off x="2919730" y="2154220"/>
              <a:ext cx="374650" cy="2921000"/>
            </a:xfrm>
            <a:custGeom>
              <a:avLst/>
              <a:gdLst>
                <a:gd name="connsiteX0" fmla="*/ 379095 w 374650"/>
                <a:gd name="connsiteY0" fmla="*/ 260685 h 2921000"/>
                <a:gd name="connsiteX1" fmla="*/ 379095 w 374650"/>
                <a:gd name="connsiteY1" fmla="*/ 55580 h 2921000"/>
                <a:gd name="connsiteX2" fmla="*/ 374015 w 374650"/>
                <a:gd name="connsiteY2" fmla="*/ 8590 h 2921000"/>
                <a:gd name="connsiteX3" fmla="*/ 340995 w 374650"/>
                <a:gd name="connsiteY3" fmla="*/ 19385 h 2921000"/>
                <a:gd name="connsiteX4" fmla="*/ 161925 w 374650"/>
                <a:gd name="connsiteY4" fmla="*/ 244810 h 2921000"/>
                <a:gd name="connsiteX5" fmla="*/ 147320 w 374650"/>
                <a:gd name="connsiteY5" fmla="*/ 261320 h 2921000"/>
                <a:gd name="connsiteX6" fmla="*/ 0 w 374650"/>
                <a:gd name="connsiteY6" fmla="*/ 261320 h 2921000"/>
                <a:gd name="connsiteX7" fmla="*/ 0 w 374650"/>
                <a:gd name="connsiteY7" fmla="*/ 2925145 h 2921000"/>
                <a:gd name="connsiteX8" fmla="*/ 378460 w 374650"/>
                <a:gd name="connsiteY8" fmla="*/ 2925145 h 2921000"/>
                <a:gd name="connsiteX9" fmla="*/ 379095 w 374650"/>
                <a:gd name="connsiteY9" fmla="*/ 260685 h 2921000"/>
                <a:gd name="connsiteX10" fmla="*/ 379095 w 374650"/>
                <a:gd name="connsiteY10" fmla="*/ 260685 h 292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650" h="2921000">
                  <a:moveTo>
                    <a:pt x="379095" y="260685"/>
                  </a:moveTo>
                  <a:cubicBezTo>
                    <a:pt x="379095" y="192105"/>
                    <a:pt x="379095" y="124160"/>
                    <a:pt x="379095" y="55580"/>
                  </a:cubicBezTo>
                  <a:cubicBezTo>
                    <a:pt x="379095" y="39705"/>
                    <a:pt x="380365" y="23830"/>
                    <a:pt x="374015" y="8590"/>
                  </a:cubicBezTo>
                  <a:cubicBezTo>
                    <a:pt x="355600" y="-12365"/>
                    <a:pt x="348615" y="10495"/>
                    <a:pt x="340995" y="19385"/>
                  </a:cubicBezTo>
                  <a:cubicBezTo>
                    <a:pt x="278765" y="92410"/>
                    <a:pt x="222250" y="169880"/>
                    <a:pt x="161925" y="244810"/>
                  </a:cubicBezTo>
                  <a:cubicBezTo>
                    <a:pt x="157480" y="250525"/>
                    <a:pt x="153035" y="256875"/>
                    <a:pt x="147320" y="261320"/>
                  </a:cubicBezTo>
                  <a:lnTo>
                    <a:pt x="0" y="261320"/>
                  </a:lnTo>
                  <a:lnTo>
                    <a:pt x="0" y="2925145"/>
                  </a:lnTo>
                  <a:lnTo>
                    <a:pt x="378460" y="2925145"/>
                  </a:lnTo>
                  <a:lnTo>
                    <a:pt x="379095" y="260685"/>
                  </a:lnTo>
                  <a:lnTo>
                    <a:pt x="379095" y="26068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9D39F69-89CE-435E-AC27-C163D9BD3FD2}"/>
                </a:ext>
              </a:extLst>
            </p:cNvPr>
            <p:cNvSpPr/>
            <p:nvPr/>
          </p:nvSpPr>
          <p:spPr>
            <a:xfrm>
              <a:off x="699488" y="2520950"/>
              <a:ext cx="2381250" cy="1758950"/>
            </a:xfrm>
            <a:custGeom>
              <a:avLst/>
              <a:gdLst>
                <a:gd name="connsiteX0" fmla="*/ 2321842 w 2381250"/>
                <a:gd name="connsiteY0" fmla="*/ 0 h 1758950"/>
                <a:gd name="connsiteX1" fmla="*/ 2382802 w 2381250"/>
                <a:gd name="connsiteY1" fmla="*/ 60325 h 1758950"/>
                <a:gd name="connsiteX2" fmla="*/ 2381532 w 2381250"/>
                <a:gd name="connsiteY2" fmla="*/ 1096645 h 1758950"/>
                <a:gd name="connsiteX3" fmla="*/ 2287552 w 2381250"/>
                <a:gd name="connsiteY3" fmla="*/ 1156970 h 1758950"/>
                <a:gd name="connsiteX4" fmla="*/ 1075972 w 2381250"/>
                <a:gd name="connsiteY4" fmla="*/ 1151255 h 1758950"/>
                <a:gd name="connsiteX5" fmla="*/ 1023267 w 2381250"/>
                <a:gd name="connsiteY5" fmla="*/ 1164590 h 1758950"/>
                <a:gd name="connsiteX6" fmla="*/ 827687 w 2381250"/>
                <a:gd name="connsiteY6" fmla="*/ 1402080 h 1758950"/>
                <a:gd name="connsiteX7" fmla="*/ 671477 w 2381250"/>
                <a:gd name="connsiteY7" fmla="*/ 1665605 h 1758950"/>
                <a:gd name="connsiteX8" fmla="*/ 515267 w 2381250"/>
                <a:gd name="connsiteY8" fmla="*/ 1761490 h 1758950"/>
                <a:gd name="connsiteX9" fmla="*/ 133632 w 2381250"/>
                <a:gd name="connsiteY9" fmla="*/ 1758315 h 1758950"/>
                <a:gd name="connsiteX10" fmla="*/ 282 w 2381250"/>
                <a:gd name="connsiteY10" fmla="*/ 1605280 h 1758950"/>
                <a:gd name="connsiteX11" fmla="*/ 282 w 2381250"/>
                <a:gd name="connsiteY11" fmla="*/ 1144905 h 1758950"/>
                <a:gd name="connsiteX12" fmla="*/ 17427 w 2381250"/>
                <a:gd name="connsiteY12" fmla="*/ 1092200 h 1758950"/>
                <a:gd name="connsiteX13" fmla="*/ 161572 w 2381250"/>
                <a:gd name="connsiteY13" fmla="*/ 895350 h 1758950"/>
                <a:gd name="connsiteX14" fmla="*/ 617502 w 2381250"/>
                <a:gd name="connsiteY14" fmla="*/ 260350 h 1758950"/>
                <a:gd name="connsiteX15" fmla="*/ 848007 w 2381250"/>
                <a:gd name="connsiteY15" fmla="*/ 32385 h 1758950"/>
                <a:gd name="connsiteX16" fmla="*/ 973102 w 2381250"/>
                <a:gd name="connsiteY16" fmla="*/ 1905 h 1758950"/>
                <a:gd name="connsiteX17" fmla="*/ 2321842 w 2381250"/>
                <a:gd name="connsiteY17" fmla="*/ 0 h 175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81250" h="1758950">
                  <a:moveTo>
                    <a:pt x="2321842" y="0"/>
                  </a:moveTo>
                  <a:cubicBezTo>
                    <a:pt x="2359307" y="3175"/>
                    <a:pt x="2373912" y="28575"/>
                    <a:pt x="2382802" y="60325"/>
                  </a:cubicBezTo>
                  <a:cubicBezTo>
                    <a:pt x="2385342" y="123825"/>
                    <a:pt x="2385342" y="1078865"/>
                    <a:pt x="2381532" y="1096645"/>
                  </a:cubicBezTo>
                  <a:cubicBezTo>
                    <a:pt x="2361847" y="1147445"/>
                    <a:pt x="2347242" y="1158875"/>
                    <a:pt x="2287552" y="1156970"/>
                  </a:cubicBezTo>
                  <a:cubicBezTo>
                    <a:pt x="1883692" y="1144270"/>
                    <a:pt x="1479832" y="1155065"/>
                    <a:pt x="1075972" y="1151255"/>
                  </a:cubicBezTo>
                  <a:cubicBezTo>
                    <a:pt x="1064542" y="1151255"/>
                    <a:pt x="1030252" y="1162685"/>
                    <a:pt x="1023267" y="1164590"/>
                  </a:cubicBezTo>
                  <a:cubicBezTo>
                    <a:pt x="952782" y="1184275"/>
                    <a:pt x="835942" y="1388110"/>
                    <a:pt x="827687" y="1402080"/>
                  </a:cubicBezTo>
                  <a:cubicBezTo>
                    <a:pt x="776252" y="1490345"/>
                    <a:pt x="726087" y="1579245"/>
                    <a:pt x="671477" y="1665605"/>
                  </a:cubicBezTo>
                  <a:cubicBezTo>
                    <a:pt x="656872" y="1688465"/>
                    <a:pt x="608612" y="1761490"/>
                    <a:pt x="515267" y="1761490"/>
                  </a:cubicBezTo>
                  <a:cubicBezTo>
                    <a:pt x="392077" y="1761490"/>
                    <a:pt x="137442" y="1760855"/>
                    <a:pt x="133632" y="1758315"/>
                  </a:cubicBezTo>
                  <a:cubicBezTo>
                    <a:pt x="61877" y="1754505"/>
                    <a:pt x="282" y="1680210"/>
                    <a:pt x="282" y="1605280"/>
                  </a:cubicBezTo>
                  <a:cubicBezTo>
                    <a:pt x="-353" y="1451610"/>
                    <a:pt x="282" y="1298575"/>
                    <a:pt x="282" y="1144905"/>
                  </a:cubicBezTo>
                  <a:cubicBezTo>
                    <a:pt x="282" y="1125220"/>
                    <a:pt x="5997" y="1108075"/>
                    <a:pt x="17427" y="1092200"/>
                  </a:cubicBezTo>
                  <a:cubicBezTo>
                    <a:pt x="65687" y="1026795"/>
                    <a:pt x="114582" y="961390"/>
                    <a:pt x="161572" y="895350"/>
                  </a:cubicBezTo>
                  <a:cubicBezTo>
                    <a:pt x="198402" y="843915"/>
                    <a:pt x="565432" y="334645"/>
                    <a:pt x="617502" y="260350"/>
                  </a:cubicBezTo>
                  <a:cubicBezTo>
                    <a:pt x="682907" y="167640"/>
                    <a:pt x="750217" y="90170"/>
                    <a:pt x="848007" y="32385"/>
                  </a:cubicBezTo>
                  <a:cubicBezTo>
                    <a:pt x="889282" y="8255"/>
                    <a:pt x="952782" y="1905"/>
                    <a:pt x="973102" y="1905"/>
                  </a:cubicBezTo>
                  <a:cubicBezTo>
                    <a:pt x="1382042" y="1905"/>
                    <a:pt x="2254532" y="0"/>
                    <a:pt x="2321842" y="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349670A-C50A-440F-A83E-2120BEA4BF69}"/>
                </a:ext>
              </a:extLst>
            </p:cNvPr>
            <p:cNvSpPr/>
            <p:nvPr/>
          </p:nvSpPr>
          <p:spPr>
            <a:xfrm>
              <a:off x="766162" y="2576988"/>
              <a:ext cx="2216149" cy="1606550"/>
            </a:xfrm>
            <a:custGeom>
              <a:avLst/>
              <a:gdLst>
                <a:gd name="connsiteX0" fmla="*/ 2160552 w 2216150"/>
                <a:gd name="connsiteY0" fmla="*/ 0 h 1606550"/>
                <a:gd name="connsiteX1" fmla="*/ 2216432 w 2216150"/>
                <a:gd name="connsiteY1" fmla="*/ 53975 h 1606550"/>
                <a:gd name="connsiteX2" fmla="*/ 2215162 w 2216150"/>
                <a:gd name="connsiteY2" fmla="*/ 964565 h 1606550"/>
                <a:gd name="connsiteX3" fmla="*/ 2128802 w 2216150"/>
                <a:gd name="connsiteY3" fmla="*/ 1012190 h 1606550"/>
                <a:gd name="connsiteX4" fmla="*/ 1015012 w 2216150"/>
                <a:gd name="connsiteY4" fmla="*/ 1007110 h 1606550"/>
                <a:gd name="connsiteX5" fmla="*/ 887377 w 2216150"/>
                <a:gd name="connsiteY5" fmla="*/ 1047115 h 1606550"/>
                <a:gd name="connsiteX6" fmla="*/ 555907 w 2216150"/>
                <a:gd name="connsiteY6" fmla="*/ 1532255 h 1606550"/>
                <a:gd name="connsiteX7" fmla="*/ 463832 w 2216150"/>
                <a:gd name="connsiteY7" fmla="*/ 1610995 h 1606550"/>
                <a:gd name="connsiteX8" fmla="*/ 97437 w 2216150"/>
                <a:gd name="connsiteY8" fmla="*/ 1610995 h 1606550"/>
                <a:gd name="connsiteX9" fmla="*/ 282 w 2216150"/>
                <a:gd name="connsiteY9" fmla="*/ 1468120 h 1606550"/>
                <a:gd name="connsiteX10" fmla="*/ 282 w 2216150"/>
                <a:gd name="connsiteY10" fmla="*/ 1057910 h 1606550"/>
                <a:gd name="connsiteX11" fmla="*/ 769902 w 2216150"/>
                <a:gd name="connsiteY11" fmla="*/ 50800 h 1606550"/>
                <a:gd name="connsiteX12" fmla="*/ 928652 w 2216150"/>
                <a:gd name="connsiteY12" fmla="*/ 6350 h 1606550"/>
                <a:gd name="connsiteX13" fmla="*/ 2160552 w 2216150"/>
                <a:gd name="connsiteY13" fmla="*/ 0 h 160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6150" h="1606550">
                  <a:moveTo>
                    <a:pt x="2160552" y="0"/>
                  </a:moveTo>
                  <a:cubicBezTo>
                    <a:pt x="2194842" y="2540"/>
                    <a:pt x="2208812" y="25400"/>
                    <a:pt x="2216432" y="53975"/>
                  </a:cubicBezTo>
                  <a:cubicBezTo>
                    <a:pt x="2218972" y="110490"/>
                    <a:pt x="2218972" y="948690"/>
                    <a:pt x="2215162" y="964565"/>
                  </a:cubicBezTo>
                  <a:cubicBezTo>
                    <a:pt x="2197382" y="1009650"/>
                    <a:pt x="2183412" y="1013460"/>
                    <a:pt x="2128802" y="1012190"/>
                  </a:cubicBezTo>
                  <a:cubicBezTo>
                    <a:pt x="1757327" y="1000760"/>
                    <a:pt x="1386487" y="1010285"/>
                    <a:pt x="1015012" y="1007110"/>
                  </a:cubicBezTo>
                  <a:cubicBezTo>
                    <a:pt x="972467" y="1011555"/>
                    <a:pt x="954687" y="1007110"/>
                    <a:pt x="887377" y="1047115"/>
                  </a:cubicBezTo>
                  <a:cubicBezTo>
                    <a:pt x="803557" y="1090930"/>
                    <a:pt x="592102" y="1478280"/>
                    <a:pt x="555907" y="1532255"/>
                  </a:cubicBezTo>
                  <a:cubicBezTo>
                    <a:pt x="544477" y="1562735"/>
                    <a:pt x="520982" y="1610995"/>
                    <a:pt x="463832" y="1610995"/>
                  </a:cubicBezTo>
                  <a:cubicBezTo>
                    <a:pt x="350802" y="1610360"/>
                    <a:pt x="101247" y="1612900"/>
                    <a:pt x="97437" y="1610995"/>
                  </a:cubicBezTo>
                  <a:cubicBezTo>
                    <a:pt x="31397" y="1607820"/>
                    <a:pt x="282" y="1535430"/>
                    <a:pt x="282" y="1468120"/>
                  </a:cubicBezTo>
                  <a:cubicBezTo>
                    <a:pt x="-353" y="1331595"/>
                    <a:pt x="282" y="1194435"/>
                    <a:pt x="282" y="1057910"/>
                  </a:cubicBezTo>
                  <a:cubicBezTo>
                    <a:pt x="282" y="1040765"/>
                    <a:pt x="649887" y="156845"/>
                    <a:pt x="769902" y="50800"/>
                  </a:cubicBezTo>
                  <a:cubicBezTo>
                    <a:pt x="798477" y="25400"/>
                    <a:pt x="879757" y="6350"/>
                    <a:pt x="928652" y="6350"/>
                  </a:cubicBezTo>
                  <a:cubicBezTo>
                    <a:pt x="1305207" y="6985"/>
                    <a:pt x="2134517" y="2540"/>
                    <a:pt x="216055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65466E7-F851-4976-90EF-3BE51EF5B107}"/>
                </a:ext>
              </a:extLst>
            </p:cNvPr>
            <p:cNvSpPr/>
            <p:nvPr/>
          </p:nvSpPr>
          <p:spPr>
            <a:xfrm>
              <a:off x="4872990" y="5271135"/>
              <a:ext cx="2622550" cy="628650"/>
            </a:xfrm>
            <a:custGeom>
              <a:avLst/>
              <a:gdLst>
                <a:gd name="connsiteX0" fmla="*/ 2312670 w 2622550"/>
                <a:gd name="connsiteY0" fmla="*/ 628650 h 628650"/>
                <a:gd name="connsiteX1" fmla="*/ 314325 w 2622550"/>
                <a:gd name="connsiteY1" fmla="*/ 628650 h 628650"/>
                <a:gd name="connsiteX2" fmla="*/ 0 w 2622550"/>
                <a:gd name="connsiteY2" fmla="*/ 314325 h 628650"/>
                <a:gd name="connsiteX3" fmla="*/ 0 w 2622550"/>
                <a:gd name="connsiteY3" fmla="*/ 314325 h 628650"/>
                <a:gd name="connsiteX4" fmla="*/ 314325 w 2622550"/>
                <a:gd name="connsiteY4" fmla="*/ 0 h 628650"/>
                <a:gd name="connsiteX5" fmla="*/ 2312670 w 2622550"/>
                <a:gd name="connsiteY5" fmla="*/ 0 h 628650"/>
                <a:gd name="connsiteX6" fmla="*/ 2626995 w 2622550"/>
                <a:gd name="connsiteY6" fmla="*/ 314325 h 628650"/>
                <a:gd name="connsiteX7" fmla="*/ 2626995 w 2622550"/>
                <a:gd name="connsiteY7" fmla="*/ 314325 h 628650"/>
                <a:gd name="connsiteX8" fmla="*/ 2312670 w 2622550"/>
                <a:gd name="connsiteY8" fmla="*/ 628650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2550" h="628650">
                  <a:moveTo>
                    <a:pt x="2312670" y="628650"/>
                  </a:moveTo>
                  <a:lnTo>
                    <a:pt x="314325" y="628650"/>
                  </a:lnTo>
                  <a:cubicBezTo>
                    <a:pt x="140970" y="628650"/>
                    <a:pt x="0" y="487680"/>
                    <a:pt x="0" y="314325"/>
                  </a:cubicBezTo>
                  <a:lnTo>
                    <a:pt x="0" y="314325"/>
                  </a:lnTo>
                  <a:cubicBezTo>
                    <a:pt x="0" y="140970"/>
                    <a:pt x="140970" y="0"/>
                    <a:pt x="314325" y="0"/>
                  </a:cubicBezTo>
                  <a:lnTo>
                    <a:pt x="2312670" y="0"/>
                  </a:lnTo>
                  <a:cubicBezTo>
                    <a:pt x="2486025" y="0"/>
                    <a:pt x="2626995" y="140970"/>
                    <a:pt x="2626995" y="314325"/>
                  </a:cubicBezTo>
                  <a:lnTo>
                    <a:pt x="2626995" y="314325"/>
                  </a:lnTo>
                  <a:cubicBezTo>
                    <a:pt x="2626995" y="487680"/>
                    <a:pt x="2486025" y="628650"/>
                    <a:pt x="2312670" y="62865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DD55C86-9112-4D2D-99AC-AF58D39068D9}"/>
                </a:ext>
              </a:extLst>
            </p:cNvPr>
            <p:cNvSpPr/>
            <p:nvPr/>
          </p:nvSpPr>
          <p:spPr>
            <a:xfrm>
              <a:off x="4954270" y="5327650"/>
              <a:ext cx="2457450" cy="514350"/>
            </a:xfrm>
            <a:custGeom>
              <a:avLst/>
              <a:gdLst>
                <a:gd name="connsiteX0" fmla="*/ 2205990 w 2457450"/>
                <a:gd name="connsiteY0" fmla="*/ 515620 h 514350"/>
                <a:gd name="connsiteX1" fmla="*/ 257810 w 2457450"/>
                <a:gd name="connsiteY1" fmla="*/ 515620 h 514350"/>
                <a:gd name="connsiteX2" fmla="*/ 0 w 2457450"/>
                <a:gd name="connsiteY2" fmla="*/ 257810 h 514350"/>
                <a:gd name="connsiteX3" fmla="*/ 0 w 2457450"/>
                <a:gd name="connsiteY3" fmla="*/ 257810 h 514350"/>
                <a:gd name="connsiteX4" fmla="*/ 257810 w 2457450"/>
                <a:gd name="connsiteY4" fmla="*/ 0 h 514350"/>
                <a:gd name="connsiteX5" fmla="*/ 2205990 w 2457450"/>
                <a:gd name="connsiteY5" fmla="*/ 0 h 514350"/>
                <a:gd name="connsiteX6" fmla="*/ 2463800 w 2457450"/>
                <a:gd name="connsiteY6" fmla="*/ 257810 h 514350"/>
                <a:gd name="connsiteX7" fmla="*/ 2463800 w 2457450"/>
                <a:gd name="connsiteY7" fmla="*/ 257810 h 514350"/>
                <a:gd name="connsiteX8" fmla="*/ 2205990 w 2457450"/>
                <a:gd name="connsiteY8" fmla="*/ 51562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7450" h="514350">
                  <a:moveTo>
                    <a:pt x="2205990" y="515620"/>
                  </a:moveTo>
                  <a:lnTo>
                    <a:pt x="257810" y="515620"/>
                  </a:lnTo>
                  <a:cubicBezTo>
                    <a:pt x="115570" y="515620"/>
                    <a:pt x="0" y="400050"/>
                    <a:pt x="0" y="257810"/>
                  </a:cubicBezTo>
                  <a:lnTo>
                    <a:pt x="0" y="257810"/>
                  </a:lnTo>
                  <a:cubicBezTo>
                    <a:pt x="0" y="115570"/>
                    <a:pt x="115570" y="0"/>
                    <a:pt x="257810" y="0"/>
                  </a:cubicBezTo>
                  <a:lnTo>
                    <a:pt x="2205990" y="0"/>
                  </a:lnTo>
                  <a:cubicBezTo>
                    <a:pt x="2348230" y="0"/>
                    <a:pt x="2463800" y="115570"/>
                    <a:pt x="2463800" y="257810"/>
                  </a:cubicBezTo>
                  <a:lnTo>
                    <a:pt x="2463800" y="257810"/>
                  </a:lnTo>
                  <a:cubicBezTo>
                    <a:pt x="2463800" y="400050"/>
                    <a:pt x="2348230" y="515620"/>
                    <a:pt x="2205990" y="51562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D452498-116F-4D15-A818-7D7DACBB4699}"/>
                </a:ext>
              </a:extLst>
            </p:cNvPr>
            <p:cNvSpPr/>
            <p:nvPr/>
          </p:nvSpPr>
          <p:spPr>
            <a:xfrm>
              <a:off x="7536815" y="527431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CB433C-2AC7-430D-A302-85688A87C424}"/>
                </a:ext>
              </a:extLst>
            </p:cNvPr>
            <p:cNvSpPr/>
            <p:nvPr/>
          </p:nvSpPr>
          <p:spPr>
            <a:xfrm>
              <a:off x="7536815" y="546354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882D996-9597-4355-BC64-4652EF5613E1}"/>
                </a:ext>
              </a:extLst>
            </p:cNvPr>
            <p:cNvSpPr/>
            <p:nvPr/>
          </p:nvSpPr>
          <p:spPr>
            <a:xfrm>
              <a:off x="7536815" y="565340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265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1EDE61A-00BE-41B6-93CC-2535DA2162E9}"/>
                </a:ext>
              </a:extLst>
            </p:cNvPr>
            <p:cNvSpPr/>
            <p:nvPr/>
          </p:nvSpPr>
          <p:spPr>
            <a:xfrm>
              <a:off x="7536815" y="584263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16230D9-4486-4C52-9EE7-9291A2032361}"/>
                </a:ext>
              </a:extLst>
            </p:cNvPr>
            <p:cNvSpPr/>
            <p:nvPr/>
          </p:nvSpPr>
          <p:spPr>
            <a:xfrm>
              <a:off x="9629140" y="1489710"/>
              <a:ext cx="1612900" cy="4591050"/>
            </a:xfrm>
            <a:custGeom>
              <a:avLst/>
              <a:gdLst>
                <a:gd name="connsiteX0" fmla="*/ 1612900 w 1612900"/>
                <a:gd name="connsiteY0" fmla="*/ 4597400 h 4591050"/>
                <a:gd name="connsiteX1" fmla="*/ 0 w 1612900"/>
                <a:gd name="connsiteY1" fmla="*/ 4597400 h 4591050"/>
                <a:gd name="connsiteX2" fmla="*/ 0 w 1612900"/>
                <a:gd name="connsiteY2" fmla="*/ 327025 h 4591050"/>
                <a:gd name="connsiteX3" fmla="*/ 327025 w 1612900"/>
                <a:gd name="connsiteY3" fmla="*/ 0 h 4591050"/>
                <a:gd name="connsiteX4" fmla="*/ 1285240 w 1612900"/>
                <a:gd name="connsiteY4" fmla="*/ 0 h 4591050"/>
                <a:gd name="connsiteX5" fmla="*/ 1612265 w 1612900"/>
                <a:gd name="connsiteY5" fmla="*/ 327025 h 4591050"/>
                <a:gd name="connsiteX6" fmla="*/ 1612265 w 1612900"/>
                <a:gd name="connsiteY6" fmla="*/ 4597400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2900" h="4591050">
                  <a:moveTo>
                    <a:pt x="1612900" y="4597400"/>
                  </a:moveTo>
                  <a:lnTo>
                    <a:pt x="0" y="4597400"/>
                  </a:lnTo>
                  <a:lnTo>
                    <a:pt x="0" y="327025"/>
                  </a:lnTo>
                  <a:cubicBezTo>
                    <a:pt x="0" y="147320"/>
                    <a:pt x="147320" y="0"/>
                    <a:pt x="327025" y="0"/>
                  </a:cubicBezTo>
                  <a:lnTo>
                    <a:pt x="1285240" y="0"/>
                  </a:lnTo>
                  <a:cubicBezTo>
                    <a:pt x="1464945" y="0"/>
                    <a:pt x="1612265" y="147320"/>
                    <a:pt x="1612265" y="327025"/>
                  </a:cubicBezTo>
                  <a:lnTo>
                    <a:pt x="1612265" y="45974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1F04D68-17B2-4EBD-9AC5-51F01306D38F}"/>
                </a:ext>
              </a:extLst>
            </p:cNvPr>
            <p:cNvSpPr/>
            <p:nvPr/>
          </p:nvSpPr>
          <p:spPr>
            <a:xfrm>
              <a:off x="9752965" y="1604010"/>
              <a:ext cx="1358900" cy="4483100"/>
            </a:xfrm>
            <a:custGeom>
              <a:avLst/>
              <a:gdLst>
                <a:gd name="connsiteX0" fmla="*/ 1364615 w 1358900"/>
                <a:gd name="connsiteY0" fmla="*/ 4488180 h 4483100"/>
                <a:gd name="connsiteX1" fmla="*/ 0 w 1358900"/>
                <a:gd name="connsiteY1" fmla="*/ 4488180 h 4483100"/>
                <a:gd name="connsiteX2" fmla="*/ 0 w 1358900"/>
                <a:gd name="connsiteY2" fmla="*/ 266700 h 4483100"/>
                <a:gd name="connsiteX3" fmla="*/ 266700 w 1358900"/>
                <a:gd name="connsiteY3" fmla="*/ 0 h 4483100"/>
                <a:gd name="connsiteX4" fmla="*/ 1097915 w 1358900"/>
                <a:gd name="connsiteY4" fmla="*/ 0 h 4483100"/>
                <a:gd name="connsiteX5" fmla="*/ 1364615 w 1358900"/>
                <a:gd name="connsiteY5" fmla="*/ 266700 h 4483100"/>
                <a:gd name="connsiteX6" fmla="*/ 1364615 w 1358900"/>
                <a:gd name="connsiteY6" fmla="*/ 4488180 h 448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900" h="4483100">
                  <a:moveTo>
                    <a:pt x="1364615" y="4488180"/>
                  </a:moveTo>
                  <a:lnTo>
                    <a:pt x="0" y="4488180"/>
                  </a:lnTo>
                  <a:lnTo>
                    <a:pt x="0" y="266700"/>
                  </a:lnTo>
                  <a:cubicBezTo>
                    <a:pt x="0" y="120015"/>
                    <a:pt x="120015" y="0"/>
                    <a:pt x="266700" y="0"/>
                  </a:cubicBezTo>
                  <a:lnTo>
                    <a:pt x="1097915" y="0"/>
                  </a:lnTo>
                  <a:cubicBezTo>
                    <a:pt x="1244600" y="0"/>
                    <a:pt x="1364615" y="120015"/>
                    <a:pt x="1364615" y="266700"/>
                  </a:cubicBezTo>
                  <a:lnTo>
                    <a:pt x="1364615" y="448818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7DF9F9D-B930-47F5-9092-5BE239B34999}"/>
                </a:ext>
              </a:extLst>
            </p:cNvPr>
            <p:cNvSpPr/>
            <p:nvPr/>
          </p:nvSpPr>
          <p:spPr>
            <a:xfrm>
              <a:off x="8437245" y="3787775"/>
              <a:ext cx="1098550" cy="1200150"/>
            </a:xfrm>
            <a:custGeom>
              <a:avLst/>
              <a:gdLst>
                <a:gd name="connsiteX0" fmla="*/ 805180 w 1098550"/>
                <a:gd name="connsiteY0" fmla="*/ 1200150 h 1200150"/>
                <a:gd name="connsiteX1" fmla="*/ 295275 w 1098550"/>
                <a:gd name="connsiteY1" fmla="*/ 1200150 h 1200150"/>
                <a:gd name="connsiteX2" fmla="*/ 0 w 1098550"/>
                <a:gd name="connsiteY2" fmla="*/ 904875 h 1200150"/>
                <a:gd name="connsiteX3" fmla="*/ 0 w 1098550"/>
                <a:gd name="connsiteY3" fmla="*/ 295275 h 1200150"/>
                <a:gd name="connsiteX4" fmla="*/ 295275 w 1098550"/>
                <a:gd name="connsiteY4" fmla="*/ 0 h 1200150"/>
                <a:gd name="connsiteX5" fmla="*/ 805180 w 1098550"/>
                <a:gd name="connsiteY5" fmla="*/ 0 h 1200150"/>
                <a:gd name="connsiteX6" fmla="*/ 1100455 w 1098550"/>
                <a:gd name="connsiteY6" fmla="*/ 295275 h 1200150"/>
                <a:gd name="connsiteX7" fmla="*/ 1100455 w 1098550"/>
                <a:gd name="connsiteY7" fmla="*/ 904875 h 1200150"/>
                <a:gd name="connsiteX8" fmla="*/ 805180 w 1098550"/>
                <a:gd name="connsiteY8" fmla="*/ 120015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8550" h="1200150">
                  <a:moveTo>
                    <a:pt x="805180" y="1200150"/>
                  </a:moveTo>
                  <a:lnTo>
                    <a:pt x="295275" y="1200150"/>
                  </a:lnTo>
                  <a:cubicBezTo>
                    <a:pt x="132715" y="1200150"/>
                    <a:pt x="0" y="1067435"/>
                    <a:pt x="0" y="904875"/>
                  </a:cubicBezTo>
                  <a:lnTo>
                    <a:pt x="0" y="295275"/>
                  </a:lnTo>
                  <a:cubicBezTo>
                    <a:pt x="0" y="132715"/>
                    <a:pt x="132715" y="0"/>
                    <a:pt x="295275" y="0"/>
                  </a:cubicBezTo>
                  <a:lnTo>
                    <a:pt x="805180" y="0"/>
                  </a:lnTo>
                  <a:cubicBezTo>
                    <a:pt x="967740" y="0"/>
                    <a:pt x="1100455" y="132715"/>
                    <a:pt x="1100455" y="295275"/>
                  </a:cubicBezTo>
                  <a:lnTo>
                    <a:pt x="1100455" y="904875"/>
                  </a:lnTo>
                  <a:cubicBezTo>
                    <a:pt x="1100455" y="1067435"/>
                    <a:pt x="967740" y="1200150"/>
                    <a:pt x="805180" y="120015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4DC600E-1857-40DE-9F0F-8B8AD82E7AA8}"/>
                </a:ext>
              </a:extLst>
            </p:cNvPr>
            <p:cNvSpPr/>
            <p:nvPr/>
          </p:nvSpPr>
          <p:spPr>
            <a:xfrm>
              <a:off x="8521065" y="3879850"/>
              <a:ext cx="927100" cy="1016000"/>
            </a:xfrm>
            <a:custGeom>
              <a:avLst/>
              <a:gdLst>
                <a:gd name="connsiteX0" fmla="*/ 680720 w 927100"/>
                <a:gd name="connsiteY0" fmla="*/ 1016635 h 1016000"/>
                <a:gd name="connsiteX1" fmla="*/ 251460 w 927100"/>
                <a:gd name="connsiteY1" fmla="*/ 1016635 h 1016000"/>
                <a:gd name="connsiteX2" fmla="*/ 0 w 927100"/>
                <a:gd name="connsiteY2" fmla="*/ 765175 h 1016000"/>
                <a:gd name="connsiteX3" fmla="*/ 0 w 927100"/>
                <a:gd name="connsiteY3" fmla="*/ 251460 h 1016000"/>
                <a:gd name="connsiteX4" fmla="*/ 251460 w 927100"/>
                <a:gd name="connsiteY4" fmla="*/ 0 h 1016000"/>
                <a:gd name="connsiteX5" fmla="*/ 680720 w 927100"/>
                <a:gd name="connsiteY5" fmla="*/ 0 h 1016000"/>
                <a:gd name="connsiteX6" fmla="*/ 932180 w 927100"/>
                <a:gd name="connsiteY6" fmla="*/ 251460 h 1016000"/>
                <a:gd name="connsiteX7" fmla="*/ 932180 w 927100"/>
                <a:gd name="connsiteY7" fmla="*/ 765175 h 1016000"/>
                <a:gd name="connsiteX8" fmla="*/ 680720 w 927100"/>
                <a:gd name="connsiteY8" fmla="*/ 1016635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7100" h="1016000">
                  <a:moveTo>
                    <a:pt x="680720" y="1016635"/>
                  </a:moveTo>
                  <a:lnTo>
                    <a:pt x="251460" y="1016635"/>
                  </a:lnTo>
                  <a:cubicBezTo>
                    <a:pt x="113030" y="1016635"/>
                    <a:pt x="0" y="903605"/>
                    <a:pt x="0" y="765175"/>
                  </a:cubicBezTo>
                  <a:lnTo>
                    <a:pt x="0" y="251460"/>
                  </a:lnTo>
                  <a:cubicBezTo>
                    <a:pt x="0" y="113030"/>
                    <a:pt x="113030" y="0"/>
                    <a:pt x="251460" y="0"/>
                  </a:cubicBezTo>
                  <a:lnTo>
                    <a:pt x="680720" y="0"/>
                  </a:lnTo>
                  <a:cubicBezTo>
                    <a:pt x="819150" y="0"/>
                    <a:pt x="932180" y="113030"/>
                    <a:pt x="932180" y="251460"/>
                  </a:cubicBezTo>
                  <a:lnTo>
                    <a:pt x="932180" y="765175"/>
                  </a:lnTo>
                  <a:cubicBezTo>
                    <a:pt x="932815" y="903605"/>
                    <a:pt x="819150" y="1016635"/>
                    <a:pt x="680720" y="10166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5AAF890-6D5E-4B45-A9B3-5CF9C2C1333E}"/>
                </a:ext>
              </a:extLst>
            </p:cNvPr>
            <p:cNvSpPr/>
            <p:nvPr/>
          </p:nvSpPr>
          <p:spPr>
            <a:xfrm>
              <a:off x="9940925" y="1938020"/>
              <a:ext cx="946150" cy="946150"/>
            </a:xfrm>
            <a:custGeom>
              <a:avLst/>
              <a:gdLst>
                <a:gd name="connsiteX0" fmla="*/ 729615 w 946150"/>
                <a:gd name="connsiteY0" fmla="*/ 946785 h 946150"/>
                <a:gd name="connsiteX1" fmla="*/ 217170 w 946150"/>
                <a:gd name="connsiteY1" fmla="*/ 946785 h 946150"/>
                <a:gd name="connsiteX2" fmla="*/ 0 w 946150"/>
                <a:gd name="connsiteY2" fmla="*/ 729615 h 946150"/>
                <a:gd name="connsiteX3" fmla="*/ 0 w 946150"/>
                <a:gd name="connsiteY3" fmla="*/ 217170 h 946150"/>
                <a:gd name="connsiteX4" fmla="*/ 217170 w 946150"/>
                <a:gd name="connsiteY4" fmla="*/ 0 h 946150"/>
                <a:gd name="connsiteX5" fmla="*/ 729615 w 946150"/>
                <a:gd name="connsiteY5" fmla="*/ 0 h 946150"/>
                <a:gd name="connsiteX6" fmla="*/ 946785 w 946150"/>
                <a:gd name="connsiteY6" fmla="*/ 217170 h 946150"/>
                <a:gd name="connsiteX7" fmla="*/ 946785 w 946150"/>
                <a:gd name="connsiteY7" fmla="*/ 729615 h 946150"/>
                <a:gd name="connsiteX8" fmla="*/ 729615 w 946150"/>
                <a:gd name="connsiteY8" fmla="*/ 946785 h 94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6150" h="946150">
                  <a:moveTo>
                    <a:pt x="729615" y="946785"/>
                  </a:moveTo>
                  <a:lnTo>
                    <a:pt x="217170" y="946785"/>
                  </a:lnTo>
                  <a:cubicBezTo>
                    <a:pt x="97790" y="946785"/>
                    <a:pt x="0" y="848995"/>
                    <a:pt x="0" y="729615"/>
                  </a:cubicBezTo>
                  <a:lnTo>
                    <a:pt x="0" y="217170"/>
                  </a:lnTo>
                  <a:cubicBezTo>
                    <a:pt x="0" y="97790"/>
                    <a:pt x="97790" y="0"/>
                    <a:pt x="217170" y="0"/>
                  </a:cubicBezTo>
                  <a:lnTo>
                    <a:pt x="729615" y="0"/>
                  </a:lnTo>
                  <a:cubicBezTo>
                    <a:pt x="848995" y="0"/>
                    <a:pt x="946785" y="97790"/>
                    <a:pt x="946785" y="217170"/>
                  </a:cubicBezTo>
                  <a:lnTo>
                    <a:pt x="946785" y="729615"/>
                  </a:lnTo>
                  <a:cubicBezTo>
                    <a:pt x="946785" y="848995"/>
                    <a:pt x="849630" y="946785"/>
                    <a:pt x="729615" y="946785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5EF33C5-AAB2-4C31-83DD-1E07BE0CABA9}"/>
                </a:ext>
              </a:extLst>
            </p:cNvPr>
            <p:cNvSpPr/>
            <p:nvPr/>
          </p:nvSpPr>
          <p:spPr>
            <a:xfrm>
              <a:off x="10024745" y="2021205"/>
              <a:ext cx="774700" cy="774700"/>
            </a:xfrm>
            <a:custGeom>
              <a:avLst/>
              <a:gdLst>
                <a:gd name="connsiteX0" fmla="*/ 579755 w 774700"/>
                <a:gd name="connsiteY0" fmla="*/ 779780 h 774700"/>
                <a:gd name="connsiteX1" fmla="*/ 200025 w 774700"/>
                <a:gd name="connsiteY1" fmla="*/ 779780 h 774700"/>
                <a:gd name="connsiteX2" fmla="*/ 0 w 774700"/>
                <a:gd name="connsiteY2" fmla="*/ 579755 h 774700"/>
                <a:gd name="connsiteX3" fmla="*/ 0 w 774700"/>
                <a:gd name="connsiteY3" fmla="*/ 200025 h 774700"/>
                <a:gd name="connsiteX4" fmla="*/ 200025 w 774700"/>
                <a:gd name="connsiteY4" fmla="*/ 0 h 774700"/>
                <a:gd name="connsiteX5" fmla="*/ 579755 w 774700"/>
                <a:gd name="connsiteY5" fmla="*/ 0 h 774700"/>
                <a:gd name="connsiteX6" fmla="*/ 779780 w 774700"/>
                <a:gd name="connsiteY6" fmla="*/ 200025 h 774700"/>
                <a:gd name="connsiteX7" fmla="*/ 779780 w 774700"/>
                <a:gd name="connsiteY7" fmla="*/ 579755 h 774700"/>
                <a:gd name="connsiteX8" fmla="*/ 579755 w 774700"/>
                <a:gd name="connsiteY8" fmla="*/ 779780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4700" h="774700">
                  <a:moveTo>
                    <a:pt x="579755" y="779780"/>
                  </a:moveTo>
                  <a:lnTo>
                    <a:pt x="200025" y="779780"/>
                  </a:lnTo>
                  <a:cubicBezTo>
                    <a:pt x="90170" y="779780"/>
                    <a:pt x="0" y="689610"/>
                    <a:pt x="0" y="579755"/>
                  </a:cubicBezTo>
                  <a:lnTo>
                    <a:pt x="0" y="200025"/>
                  </a:lnTo>
                  <a:cubicBezTo>
                    <a:pt x="0" y="90170"/>
                    <a:pt x="90170" y="0"/>
                    <a:pt x="200025" y="0"/>
                  </a:cubicBezTo>
                  <a:lnTo>
                    <a:pt x="579755" y="0"/>
                  </a:lnTo>
                  <a:cubicBezTo>
                    <a:pt x="689611" y="0"/>
                    <a:pt x="779780" y="90170"/>
                    <a:pt x="779780" y="200025"/>
                  </a:cubicBezTo>
                  <a:lnTo>
                    <a:pt x="779780" y="579755"/>
                  </a:lnTo>
                  <a:cubicBezTo>
                    <a:pt x="779780" y="689610"/>
                    <a:pt x="689611" y="779780"/>
                    <a:pt x="579755" y="77978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0304580-42CB-4CBB-B913-863CDC1FB190}"/>
                </a:ext>
              </a:extLst>
            </p:cNvPr>
            <p:cNvSpPr/>
            <p:nvPr/>
          </p:nvSpPr>
          <p:spPr>
            <a:xfrm>
              <a:off x="10603865" y="3455035"/>
              <a:ext cx="393700" cy="558800"/>
            </a:xfrm>
            <a:custGeom>
              <a:avLst/>
              <a:gdLst>
                <a:gd name="connsiteX0" fmla="*/ 0 w 393700"/>
                <a:gd name="connsiteY0" fmla="*/ 0 h 558800"/>
                <a:gd name="connsiteX1" fmla="*/ 393700 w 393700"/>
                <a:gd name="connsiteY1" fmla="*/ 0 h 558800"/>
                <a:gd name="connsiteX2" fmla="*/ 393700 w 393700"/>
                <a:gd name="connsiteY2" fmla="*/ 561975 h 558800"/>
                <a:gd name="connsiteX3" fmla="*/ 0 w 393700"/>
                <a:gd name="connsiteY3" fmla="*/ 561975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3700" h="558800">
                  <a:moveTo>
                    <a:pt x="0" y="0"/>
                  </a:moveTo>
                  <a:lnTo>
                    <a:pt x="393700" y="0"/>
                  </a:lnTo>
                  <a:lnTo>
                    <a:pt x="393700" y="561975"/>
                  </a:lnTo>
                  <a:lnTo>
                    <a:pt x="0" y="561975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FE18798-7689-42D2-84FB-0F1B64906CA2}"/>
                </a:ext>
              </a:extLst>
            </p:cNvPr>
            <p:cNvSpPr/>
            <p:nvPr/>
          </p:nvSpPr>
          <p:spPr>
            <a:xfrm>
              <a:off x="3810635" y="1148715"/>
              <a:ext cx="7708900" cy="177800"/>
            </a:xfrm>
            <a:custGeom>
              <a:avLst/>
              <a:gdLst>
                <a:gd name="connsiteX0" fmla="*/ 7708900 w 7708900"/>
                <a:gd name="connsiteY0" fmla="*/ 0 h 177800"/>
                <a:gd name="connsiteX1" fmla="*/ 7708900 w 7708900"/>
                <a:gd name="connsiteY1" fmla="*/ 0 h 177800"/>
                <a:gd name="connsiteX2" fmla="*/ 6467475 w 7708900"/>
                <a:gd name="connsiteY2" fmla="*/ 0 h 177800"/>
                <a:gd name="connsiteX3" fmla="*/ 12700 w 7708900"/>
                <a:gd name="connsiteY3" fmla="*/ 0 h 177800"/>
                <a:gd name="connsiteX4" fmla="*/ 0 w 7708900"/>
                <a:gd name="connsiteY4" fmla="*/ 48260 h 177800"/>
                <a:gd name="connsiteX5" fmla="*/ 127000 w 7708900"/>
                <a:gd name="connsiteY5" fmla="*/ 175260 h 177800"/>
                <a:gd name="connsiteX6" fmla="*/ 139065 w 7708900"/>
                <a:gd name="connsiteY6" fmla="*/ 178435 h 177800"/>
                <a:gd name="connsiteX7" fmla="*/ 202565 w 7708900"/>
                <a:gd name="connsiteY7" fmla="*/ 177800 h 177800"/>
                <a:gd name="connsiteX8" fmla="*/ 7657465 w 7708900"/>
                <a:gd name="connsiteY8" fmla="*/ 177800 h 177800"/>
                <a:gd name="connsiteX9" fmla="*/ 7709535 w 7708900"/>
                <a:gd name="connsiteY9" fmla="*/ 177165 h 177800"/>
                <a:gd name="connsiteX10" fmla="*/ 7709535 w 7708900"/>
                <a:gd name="connsiteY10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900" h="177800">
                  <a:moveTo>
                    <a:pt x="7708900" y="0"/>
                  </a:moveTo>
                  <a:cubicBezTo>
                    <a:pt x="7708265" y="0"/>
                    <a:pt x="7708265" y="0"/>
                    <a:pt x="7708900" y="0"/>
                  </a:cubicBezTo>
                  <a:cubicBezTo>
                    <a:pt x="7294881" y="0"/>
                    <a:pt x="6880860" y="0"/>
                    <a:pt x="6467475" y="0"/>
                  </a:cubicBezTo>
                  <a:cubicBezTo>
                    <a:pt x="4316096" y="0"/>
                    <a:pt x="2164080" y="0"/>
                    <a:pt x="12700" y="0"/>
                  </a:cubicBezTo>
                  <a:cubicBezTo>
                    <a:pt x="-3175" y="12700"/>
                    <a:pt x="3810" y="31750"/>
                    <a:pt x="0" y="48260"/>
                  </a:cubicBezTo>
                  <a:cubicBezTo>
                    <a:pt x="7620" y="109220"/>
                    <a:pt x="66675" y="168275"/>
                    <a:pt x="127000" y="175260"/>
                  </a:cubicBezTo>
                  <a:cubicBezTo>
                    <a:pt x="130810" y="177165"/>
                    <a:pt x="134620" y="178435"/>
                    <a:pt x="139065" y="178435"/>
                  </a:cubicBezTo>
                  <a:cubicBezTo>
                    <a:pt x="160020" y="177165"/>
                    <a:pt x="181610" y="177800"/>
                    <a:pt x="202565" y="177800"/>
                  </a:cubicBezTo>
                  <a:cubicBezTo>
                    <a:pt x="2687320" y="177800"/>
                    <a:pt x="5172075" y="177800"/>
                    <a:pt x="7657465" y="177800"/>
                  </a:cubicBezTo>
                  <a:cubicBezTo>
                    <a:pt x="7674610" y="177800"/>
                    <a:pt x="7692390" y="179070"/>
                    <a:pt x="7709535" y="177165"/>
                  </a:cubicBezTo>
                  <a:lnTo>
                    <a:pt x="7709535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007BC05-A490-4307-8E9B-F62DC3ADB4C1}"/>
                </a:ext>
              </a:extLst>
            </p:cNvPr>
            <p:cNvSpPr/>
            <p:nvPr/>
          </p:nvSpPr>
          <p:spPr>
            <a:xfrm>
              <a:off x="4084320" y="1689100"/>
              <a:ext cx="4127500" cy="1638300"/>
            </a:xfrm>
            <a:custGeom>
              <a:avLst/>
              <a:gdLst>
                <a:gd name="connsiteX0" fmla="*/ 3729355 w 4127500"/>
                <a:gd name="connsiteY0" fmla="*/ 1639570 h 1638300"/>
                <a:gd name="connsiteX1" fmla="*/ 400050 w 4127500"/>
                <a:gd name="connsiteY1" fmla="*/ 1639570 h 1638300"/>
                <a:gd name="connsiteX2" fmla="*/ 0 w 4127500"/>
                <a:gd name="connsiteY2" fmla="*/ 1239520 h 1638300"/>
                <a:gd name="connsiteX3" fmla="*/ 0 w 4127500"/>
                <a:gd name="connsiteY3" fmla="*/ 400050 h 1638300"/>
                <a:gd name="connsiteX4" fmla="*/ 400050 w 4127500"/>
                <a:gd name="connsiteY4" fmla="*/ 0 h 1638300"/>
                <a:gd name="connsiteX5" fmla="*/ 3729355 w 4127500"/>
                <a:gd name="connsiteY5" fmla="*/ 0 h 1638300"/>
                <a:gd name="connsiteX6" fmla="*/ 4129405 w 4127500"/>
                <a:gd name="connsiteY6" fmla="*/ 400050 h 1638300"/>
                <a:gd name="connsiteX7" fmla="*/ 4129405 w 4127500"/>
                <a:gd name="connsiteY7" fmla="*/ 1238885 h 1638300"/>
                <a:gd name="connsiteX8" fmla="*/ 3729355 w 4127500"/>
                <a:gd name="connsiteY8" fmla="*/ 163957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7500" h="1638300">
                  <a:moveTo>
                    <a:pt x="3729355" y="1639570"/>
                  </a:moveTo>
                  <a:lnTo>
                    <a:pt x="400050" y="1639570"/>
                  </a:lnTo>
                  <a:cubicBezTo>
                    <a:pt x="179705" y="1639570"/>
                    <a:pt x="0" y="1459230"/>
                    <a:pt x="0" y="1239520"/>
                  </a:cubicBezTo>
                  <a:lnTo>
                    <a:pt x="0" y="400050"/>
                  </a:lnTo>
                  <a:cubicBezTo>
                    <a:pt x="0" y="179705"/>
                    <a:pt x="180340" y="0"/>
                    <a:pt x="400050" y="0"/>
                  </a:cubicBezTo>
                  <a:lnTo>
                    <a:pt x="3729355" y="0"/>
                  </a:lnTo>
                  <a:cubicBezTo>
                    <a:pt x="3949700" y="0"/>
                    <a:pt x="4129405" y="180340"/>
                    <a:pt x="4129405" y="400050"/>
                  </a:cubicBezTo>
                  <a:lnTo>
                    <a:pt x="4129405" y="1238885"/>
                  </a:lnTo>
                  <a:cubicBezTo>
                    <a:pt x="4129405" y="1459230"/>
                    <a:pt x="3949065" y="1639570"/>
                    <a:pt x="3729355" y="163957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408B6FD-DDE0-4A19-9BA9-C0C5787C392A}"/>
                </a:ext>
              </a:extLst>
            </p:cNvPr>
            <p:cNvSpPr/>
            <p:nvPr/>
          </p:nvSpPr>
          <p:spPr>
            <a:xfrm>
              <a:off x="4208145" y="1859280"/>
              <a:ext cx="3879850" cy="1295400"/>
            </a:xfrm>
            <a:custGeom>
              <a:avLst/>
              <a:gdLst>
                <a:gd name="connsiteX0" fmla="*/ 3616325 w 3879850"/>
                <a:gd name="connsiteY0" fmla="*/ 1299210 h 1295400"/>
                <a:gd name="connsiteX1" fmla="*/ 265430 w 3879850"/>
                <a:gd name="connsiteY1" fmla="*/ 1299210 h 1295400"/>
                <a:gd name="connsiteX2" fmla="*/ 0 w 3879850"/>
                <a:gd name="connsiteY2" fmla="*/ 1033780 h 1295400"/>
                <a:gd name="connsiteX3" fmla="*/ 0 w 3879850"/>
                <a:gd name="connsiteY3" fmla="*/ 265430 h 1295400"/>
                <a:gd name="connsiteX4" fmla="*/ 265430 w 3879850"/>
                <a:gd name="connsiteY4" fmla="*/ 0 h 1295400"/>
                <a:gd name="connsiteX5" fmla="*/ 3616325 w 3879850"/>
                <a:gd name="connsiteY5" fmla="*/ 0 h 1295400"/>
                <a:gd name="connsiteX6" fmla="*/ 3881755 w 3879850"/>
                <a:gd name="connsiteY6" fmla="*/ 265430 h 1295400"/>
                <a:gd name="connsiteX7" fmla="*/ 3881755 w 3879850"/>
                <a:gd name="connsiteY7" fmla="*/ 1033145 h 1295400"/>
                <a:gd name="connsiteX8" fmla="*/ 3616325 w 3879850"/>
                <a:gd name="connsiteY8" fmla="*/ 129921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9850" h="1295400">
                  <a:moveTo>
                    <a:pt x="3616325" y="1299210"/>
                  </a:moveTo>
                  <a:lnTo>
                    <a:pt x="265430" y="1299210"/>
                  </a:lnTo>
                  <a:cubicBezTo>
                    <a:pt x="119380" y="1299210"/>
                    <a:pt x="0" y="1179830"/>
                    <a:pt x="0" y="1033780"/>
                  </a:cubicBezTo>
                  <a:lnTo>
                    <a:pt x="0" y="265430"/>
                  </a:lnTo>
                  <a:cubicBezTo>
                    <a:pt x="0" y="119380"/>
                    <a:pt x="119380" y="0"/>
                    <a:pt x="265430" y="0"/>
                  </a:cubicBezTo>
                  <a:lnTo>
                    <a:pt x="3616325" y="0"/>
                  </a:lnTo>
                  <a:cubicBezTo>
                    <a:pt x="3762375" y="0"/>
                    <a:pt x="3881755" y="119380"/>
                    <a:pt x="3881755" y="265430"/>
                  </a:cubicBezTo>
                  <a:lnTo>
                    <a:pt x="3881755" y="1033145"/>
                  </a:lnTo>
                  <a:cubicBezTo>
                    <a:pt x="3881755" y="1179830"/>
                    <a:pt x="3762375" y="1299210"/>
                    <a:pt x="3616325" y="129921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1FD6EFF-A335-4C54-B071-2AB2C2CD8129}"/>
                </a:ext>
              </a:extLst>
            </p:cNvPr>
            <p:cNvSpPr/>
            <p:nvPr/>
          </p:nvSpPr>
          <p:spPr>
            <a:xfrm>
              <a:off x="475361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4A183D9-2248-4EC8-AF33-CE89946F69FE}"/>
                </a:ext>
              </a:extLst>
            </p:cNvPr>
            <p:cNvSpPr/>
            <p:nvPr/>
          </p:nvSpPr>
          <p:spPr>
            <a:xfrm>
              <a:off x="6028055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67D9EB6-CA3E-4354-941E-5B37EEDF728E}"/>
                </a:ext>
              </a:extLst>
            </p:cNvPr>
            <p:cNvSpPr/>
            <p:nvPr/>
          </p:nvSpPr>
          <p:spPr>
            <a:xfrm>
              <a:off x="730250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2EC9B3D-66E5-44FE-965F-BEEBEAB10327}"/>
                </a:ext>
              </a:extLst>
            </p:cNvPr>
            <p:cNvSpPr/>
            <p:nvPr/>
          </p:nvSpPr>
          <p:spPr>
            <a:xfrm>
              <a:off x="2487930" y="5073015"/>
              <a:ext cx="438150" cy="482600"/>
            </a:xfrm>
            <a:custGeom>
              <a:avLst/>
              <a:gdLst>
                <a:gd name="connsiteX0" fmla="*/ 206375 w 438150"/>
                <a:gd name="connsiteY0" fmla="*/ 149860 h 482600"/>
                <a:gd name="connsiteX1" fmla="*/ 416560 w 438150"/>
                <a:gd name="connsiteY1" fmla="*/ 440055 h 482600"/>
                <a:gd name="connsiteX2" fmla="*/ 441325 w 438150"/>
                <a:gd name="connsiteY2" fmla="*/ 485140 h 482600"/>
                <a:gd name="connsiteX3" fmla="*/ 441325 w 438150"/>
                <a:gd name="connsiteY3" fmla="*/ 0 h 482600"/>
                <a:gd name="connsiteX4" fmla="*/ 0 w 438150"/>
                <a:gd name="connsiteY4" fmla="*/ 0 h 482600"/>
                <a:gd name="connsiteX5" fmla="*/ 206375 w 438150"/>
                <a:gd name="connsiteY5" fmla="*/ 14986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8150" h="482600">
                  <a:moveTo>
                    <a:pt x="206375" y="149860"/>
                  </a:moveTo>
                  <a:cubicBezTo>
                    <a:pt x="287020" y="227965"/>
                    <a:pt x="361315" y="340995"/>
                    <a:pt x="416560" y="440055"/>
                  </a:cubicBezTo>
                  <a:cubicBezTo>
                    <a:pt x="425450" y="455930"/>
                    <a:pt x="433705" y="470535"/>
                    <a:pt x="441325" y="485140"/>
                  </a:cubicBezTo>
                  <a:lnTo>
                    <a:pt x="441325" y="0"/>
                  </a:lnTo>
                  <a:lnTo>
                    <a:pt x="0" y="0"/>
                  </a:lnTo>
                  <a:cubicBezTo>
                    <a:pt x="64135" y="29210"/>
                    <a:pt x="130810" y="76200"/>
                    <a:pt x="206375" y="14986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8F01B13-FD12-43C9-8AF5-C8ACC703D2EF}"/>
                </a:ext>
              </a:extLst>
            </p:cNvPr>
            <p:cNvSpPr/>
            <p:nvPr/>
          </p:nvSpPr>
          <p:spPr>
            <a:xfrm>
              <a:off x="2921635" y="5070475"/>
              <a:ext cx="374650" cy="1003300"/>
            </a:xfrm>
            <a:custGeom>
              <a:avLst/>
              <a:gdLst>
                <a:gd name="connsiteX0" fmla="*/ 0 w 374650"/>
                <a:gd name="connsiteY0" fmla="*/ 0 h 1003300"/>
                <a:gd name="connsiteX1" fmla="*/ 0 w 374650"/>
                <a:gd name="connsiteY1" fmla="*/ 473075 h 1003300"/>
                <a:gd name="connsiteX2" fmla="*/ 267335 w 374650"/>
                <a:gd name="connsiteY2" fmla="*/ 989330 h 1003300"/>
                <a:gd name="connsiteX3" fmla="*/ 268605 w 374650"/>
                <a:gd name="connsiteY3" fmla="*/ 1003300 h 1003300"/>
                <a:gd name="connsiteX4" fmla="*/ 375920 w 374650"/>
                <a:gd name="connsiteY4" fmla="*/ 1003300 h 1003300"/>
                <a:gd name="connsiteX5" fmla="*/ 375920 w 374650"/>
                <a:gd name="connsiteY5" fmla="*/ 0 h 1003300"/>
                <a:gd name="connsiteX6" fmla="*/ 0 w 374650"/>
                <a:gd name="connsiteY6" fmla="*/ 0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650" h="1003300">
                  <a:moveTo>
                    <a:pt x="0" y="0"/>
                  </a:moveTo>
                  <a:lnTo>
                    <a:pt x="0" y="473075"/>
                  </a:lnTo>
                  <a:cubicBezTo>
                    <a:pt x="153035" y="752475"/>
                    <a:pt x="166370" y="832485"/>
                    <a:pt x="267335" y="989330"/>
                  </a:cubicBezTo>
                  <a:lnTo>
                    <a:pt x="268605" y="1003300"/>
                  </a:lnTo>
                  <a:lnTo>
                    <a:pt x="375920" y="1003300"/>
                  </a:lnTo>
                  <a:lnTo>
                    <a:pt x="3759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D561AA4C-A5E1-405C-8F2F-DC473828BE1D}"/>
              </a:ext>
            </a:extLst>
          </p:cNvPr>
          <p:cNvSpPr txBox="1"/>
          <p:nvPr/>
        </p:nvSpPr>
        <p:spPr>
          <a:xfrm>
            <a:off x="4596098" y="4919149"/>
            <a:ext cx="3036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spc="300" dirty="0">
                <a:solidFill>
                  <a:schemeClr val="accent4"/>
                </a:solidFill>
                <a:cs typeface="Calibri" pitchFamily="34" charset="0"/>
              </a:rPr>
              <a:t>SUMMER</a:t>
            </a:r>
          </a:p>
          <a:p>
            <a:pPr algn="ctr"/>
            <a:r>
              <a:rPr lang="en-US" altLang="ko-KR" sz="4400" b="1" spc="300" dirty="0">
                <a:solidFill>
                  <a:schemeClr val="accent4"/>
                </a:solidFill>
                <a:cs typeface="Calibri" pitchFamily="34" charset="0"/>
              </a:rPr>
              <a:t>CAMP</a:t>
            </a:r>
            <a:endParaRPr lang="ko-KR" altLang="en-US" sz="4400" b="1" spc="300" dirty="0">
              <a:solidFill>
                <a:schemeClr val="accent4"/>
              </a:solidFill>
              <a:cs typeface="Calibri" pitchFamily="34" charset="0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4ED9904E-8D63-4A3D-A525-97B2A2DA6808}"/>
              </a:ext>
            </a:extLst>
          </p:cNvPr>
          <p:cNvCxnSpPr>
            <a:cxnSpLocks/>
          </p:cNvCxnSpPr>
          <p:nvPr/>
        </p:nvCxnSpPr>
        <p:spPr>
          <a:xfrm flipH="1">
            <a:off x="4365815" y="5162743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B1C05C1-0C90-42AD-A1D9-467F48529C7A}"/>
              </a:ext>
            </a:extLst>
          </p:cNvPr>
          <p:cNvCxnSpPr>
            <a:cxnSpLocks/>
          </p:cNvCxnSpPr>
          <p:nvPr/>
        </p:nvCxnSpPr>
        <p:spPr>
          <a:xfrm flipH="1">
            <a:off x="7835156" y="5162743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23261B9-F0ED-4A6A-AEF7-2BF8F4FC1BDF}"/>
              </a:ext>
            </a:extLst>
          </p:cNvPr>
          <p:cNvGrpSpPr/>
          <p:nvPr/>
        </p:nvGrpSpPr>
        <p:grpSpPr>
          <a:xfrm>
            <a:off x="474577" y="5043734"/>
            <a:ext cx="3453977" cy="1202131"/>
            <a:chOff x="4822352" y="1916832"/>
            <a:chExt cx="3422056" cy="1191037"/>
          </a:xfrm>
        </p:grpSpPr>
        <p:sp>
          <p:nvSpPr>
            <p:cNvPr id="84" name="Text Placeholder 10">
              <a:extLst>
                <a:ext uri="{FF2B5EF4-FFF2-40B4-BE49-F238E27FC236}">
                  <a16:creationId xmlns:a16="http://schemas.microsoft.com/office/drawing/2014/main" id="{F589664B-18A4-4228-9534-B8B8E5BE455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B981FDB-EC71-49E0-9E4B-CE0D4362F69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89CE24A-E3BC-44E4-B636-CD861CD95352}"/>
              </a:ext>
            </a:extLst>
          </p:cNvPr>
          <p:cNvGrpSpPr/>
          <p:nvPr/>
        </p:nvGrpSpPr>
        <p:grpSpPr>
          <a:xfrm>
            <a:off x="8304293" y="5043734"/>
            <a:ext cx="3453977" cy="1202131"/>
            <a:chOff x="4822352" y="1916832"/>
            <a:chExt cx="3422056" cy="1191037"/>
          </a:xfrm>
        </p:grpSpPr>
        <p:sp>
          <p:nvSpPr>
            <p:cNvPr id="87" name="Text Placeholder 10">
              <a:extLst>
                <a:ext uri="{FF2B5EF4-FFF2-40B4-BE49-F238E27FC236}">
                  <a16:creationId xmlns:a16="http://schemas.microsoft.com/office/drawing/2014/main" id="{25123115-0F52-4104-98B7-1E109B48FCA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64D1010-94B3-4A2B-AABF-78728558377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E1D1D65B-1DBF-4452-AF05-00A5EBED0DC8}"/>
              </a:ext>
            </a:extLst>
          </p:cNvPr>
          <p:cNvSpPr txBox="1"/>
          <p:nvPr/>
        </p:nvSpPr>
        <p:spPr>
          <a:xfrm>
            <a:off x="9011720" y="1738114"/>
            <a:ext cx="3126068" cy="18327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A8E6D4-FCC3-48FE-A224-8D065F1D69CD}"/>
              </a:ext>
            </a:extLst>
          </p:cNvPr>
          <p:cNvSpPr txBox="1"/>
          <p:nvPr/>
        </p:nvSpPr>
        <p:spPr>
          <a:xfrm>
            <a:off x="476615" y="2523306"/>
            <a:ext cx="29046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C27580-03D6-4CA3-8494-32B5C8C79160}"/>
              </a:ext>
            </a:extLst>
          </p:cNvPr>
          <p:cNvGrpSpPr/>
          <p:nvPr/>
        </p:nvGrpSpPr>
        <p:grpSpPr>
          <a:xfrm>
            <a:off x="1031421" y="2013627"/>
            <a:ext cx="11152874" cy="4586399"/>
            <a:chOff x="626799" y="1189366"/>
            <a:chExt cx="9748912" cy="3833049"/>
          </a:xfrm>
          <a:solidFill>
            <a:schemeClr val="bg1">
              <a:lumMod val="85000"/>
            </a:schemeClr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8D86060E-3CC7-45C1-B239-A69F2907D05B}"/>
                </a:ext>
              </a:extLst>
            </p:cNvPr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A4E13D98-A373-4B01-AC19-56E2BE721CF1}"/>
                </a:ext>
              </a:extLst>
            </p:cNvPr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1C73CB39-71A7-4611-A797-BB9B2451943F}"/>
                </a:ext>
              </a:extLst>
            </p:cNvPr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8A278925-7FB3-4DE0-94E2-5DE3E102D021}"/>
                </a:ext>
              </a:extLst>
            </p:cNvPr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89906100-AB24-4069-9649-58B7B54A1175}"/>
                </a:ext>
              </a:extLst>
            </p:cNvPr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C82E6EF8-BE98-459C-AFD0-C83BF46F604B}"/>
                </a:ext>
              </a:extLst>
            </p:cNvPr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91A40D1-F6AA-432C-A006-0212AD37EDD4}"/>
                </a:ext>
              </a:extLst>
            </p:cNvPr>
            <p:cNvSpPr/>
            <p:nvPr/>
          </p:nvSpPr>
          <p:spPr>
            <a:xfrm>
              <a:off x="626800" y="2752732"/>
              <a:ext cx="199411" cy="2269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DBC8CFEF-9C15-4EF7-B2B2-0BFA7AAB3B97}"/>
                </a:ext>
              </a:extLst>
            </p:cNvPr>
            <p:cNvSpPr/>
            <p:nvPr/>
          </p:nvSpPr>
          <p:spPr>
            <a:xfrm>
              <a:off x="9064875" y="1275606"/>
              <a:ext cx="202820" cy="1528170"/>
            </a:xfrm>
            <a:custGeom>
              <a:avLst/>
              <a:gdLst/>
              <a:ahLst/>
              <a:cxnLst/>
              <a:rect l="l" t="t" r="r" b="b"/>
              <a:pathLst>
                <a:path w="180000" h="152817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66189983-AE00-4F47-8168-C1E4C091BD76}"/>
                </a:ext>
              </a:extLst>
            </p:cNvPr>
            <p:cNvSpPr/>
            <p:nvPr/>
          </p:nvSpPr>
          <p:spPr>
            <a:xfrm rot="16200000">
              <a:off x="9640936" y="613302"/>
              <a:ext cx="158712" cy="1310839"/>
            </a:xfrm>
            <a:custGeom>
              <a:avLst/>
              <a:gdLst/>
              <a:ahLst/>
              <a:cxnLst/>
              <a:rect l="l" t="t" r="r" b="b"/>
              <a:pathLst>
                <a:path w="180000" h="579556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55157A98-37E9-41E0-AE98-4BF1DA95298B}"/>
              </a:ext>
            </a:extLst>
          </p:cNvPr>
          <p:cNvSpPr/>
          <p:nvPr/>
        </p:nvSpPr>
        <p:spPr>
          <a:xfrm>
            <a:off x="1500235" y="3419591"/>
            <a:ext cx="887479" cy="889200"/>
          </a:xfrm>
          <a:prstGeom prst="ellipse">
            <a:avLst/>
          </a:prstGeom>
          <a:solidFill>
            <a:schemeClr val="accent6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E6BFADF-18BE-4874-831E-DF5DCF1C420D}"/>
              </a:ext>
            </a:extLst>
          </p:cNvPr>
          <p:cNvSpPr/>
          <p:nvPr/>
        </p:nvSpPr>
        <p:spPr>
          <a:xfrm>
            <a:off x="3110936" y="3419591"/>
            <a:ext cx="887479" cy="8892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C550167-FEA9-4CCE-A5CA-38DEC49FEB41}"/>
              </a:ext>
            </a:extLst>
          </p:cNvPr>
          <p:cNvSpPr/>
          <p:nvPr/>
        </p:nvSpPr>
        <p:spPr>
          <a:xfrm>
            <a:off x="4721637" y="3419591"/>
            <a:ext cx="887479" cy="8892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6234063-E43E-41D7-9866-559B0E27C48D}"/>
              </a:ext>
            </a:extLst>
          </p:cNvPr>
          <p:cNvSpPr/>
          <p:nvPr/>
        </p:nvSpPr>
        <p:spPr>
          <a:xfrm>
            <a:off x="6332338" y="3419591"/>
            <a:ext cx="887479" cy="8892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D1BD405-DE31-42EF-87B3-0AA4DC95BB17}"/>
              </a:ext>
            </a:extLst>
          </p:cNvPr>
          <p:cNvSpPr/>
          <p:nvPr/>
        </p:nvSpPr>
        <p:spPr>
          <a:xfrm>
            <a:off x="7943039" y="3419591"/>
            <a:ext cx="887479" cy="8892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C2EA7EB-C88B-4436-A563-85D53F76FB16}"/>
              </a:ext>
            </a:extLst>
          </p:cNvPr>
          <p:cNvSpPr/>
          <p:nvPr/>
        </p:nvSpPr>
        <p:spPr>
          <a:xfrm>
            <a:off x="9553741" y="3419591"/>
            <a:ext cx="887479" cy="8892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CDABA67-79A6-48E9-BC44-78BCB2706F5D}"/>
              </a:ext>
            </a:extLst>
          </p:cNvPr>
          <p:cNvGrpSpPr/>
          <p:nvPr/>
        </p:nvGrpSpPr>
        <p:grpSpPr>
          <a:xfrm>
            <a:off x="1347184" y="4785133"/>
            <a:ext cx="1830680" cy="1097650"/>
            <a:chOff x="827584" y="4922584"/>
            <a:chExt cx="1830680" cy="10976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FEA119-81B0-4CAB-A189-4729B357DFD1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43362E3-390E-4829-9106-1C34B3DFC263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2E18A6C-5A33-475E-9506-D98E5BD32842}"/>
              </a:ext>
            </a:extLst>
          </p:cNvPr>
          <p:cNvGrpSpPr/>
          <p:nvPr/>
        </p:nvGrpSpPr>
        <p:grpSpPr>
          <a:xfrm>
            <a:off x="4404508" y="4782512"/>
            <a:ext cx="1830680" cy="1097650"/>
            <a:chOff x="3397012" y="4922584"/>
            <a:chExt cx="1830680" cy="10976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BC74DF-5E57-4D9D-9B4B-B3461343A163}"/>
                </a:ext>
              </a:extLst>
            </p:cNvPr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624333-BC4F-4AC3-ADA6-A81F0C280262}"/>
                </a:ext>
              </a:extLst>
            </p:cNvPr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6E04ED4-B0EA-4E32-B2ED-53FBFC7530F2}"/>
              </a:ext>
            </a:extLst>
          </p:cNvPr>
          <p:cNvGrpSpPr/>
          <p:nvPr/>
        </p:nvGrpSpPr>
        <p:grpSpPr>
          <a:xfrm>
            <a:off x="7698957" y="4785133"/>
            <a:ext cx="1830680" cy="1097650"/>
            <a:chOff x="5996920" y="4922584"/>
            <a:chExt cx="1830680" cy="109765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D829F1-9880-454B-A820-223CD2854CD2}"/>
                </a:ext>
              </a:extLst>
            </p:cNvPr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81EC8F8-3BDE-410A-A8EA-E89A0D8E0733}"/>
                </a:ext>
              </a:extLst>
            </p:cNvPr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C6284AC-61F8-4B01-8B79-889ABFBFD1D2}"/>
              </a:ext>
            </a:extLst>
          </p:cNvPr>
          <p:cNvGrpSpPr/>
          <p:nvPr/>
        </p:nvGrpSpPr>
        <p:grpSpPr>
          <a:xfrm>
            <a:off x="2653739" y="2116817"/>
            <a:ext cx="1830680" cy="1097650"/>
            <a:chOff x="1316400" y="1706227"/>
            <a:chExt cx="1830680" cy="109765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6587E17-04E0-42AE-81C4-8F04252386C9}"/>
                </a:ext>
              </a:extLst>
            </p:cNvPr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210C6F-B0CE-4EB2-BF8D-6CDADE9109EC}"/>
                </a:ext>
              </a:extLst>
            </p:cNvPr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48292FE-B990-4FBE-9FA1-0EFC7CD67F75}"/>
              </a:ext>
            </a:extLst>
          </p:cNvPr>
          <p:cNvGrpSpPr/>
          <p:nvPr/>
        </p:nvGrpSpPr>
        <p:grpSpPr>
          <a:xfrm>
            <a:off x="5712944" y="2116817"/>
            <a:ext cx="1830680" cy="1097650"/>
            <a:chOff x="3885828" y="1706227"/>
            <a:chExt cx="1830680" cy="109765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D41E505-BF64-4CC1-823A-CFD795089C18}"/>
                </a:ext>
              </a:extLst>
            </p:cNvPr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175B1F3-4EAE-4837-82F1-B573C0B8CAE7}"/>
                </a:ext>
              </a:extLst>
            </p:cNvPr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FD204A9-79FF-429B-B964-44352999FE98}"/>
              </a:ext>
            </a:extLst>
          </p:cNvPr>
          <p:cNvGrpSpPr/>
          <p:nvPr/>
        </p:nvGrpSpPr>
        <p:grpSpPr>
          <a:xfrm>
            <a:off x="8772149" y="2036995"/>
            <a:ext cx="1830680" cy="1097650"/>
            <a:chOff x="6485736" y="1706227"/>
            <a:chExt cx="1830680" cy="109765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76819AE-46BB-425E-91E2-9D1A033E3EE2}"/>
                </a:ext>
              </a:extLst>
            </p:cNvPr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F73DAD7-7163-405E-933C-6DEF35D7E575}"/>
                </a:ext>
              </a:extLst>
            </p:cNvPr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23">
            <a:extLst>
              <a:ext uri="{FF2B5EF4-FFF2-40B4-BE49-F238E27FC236}">
                <a16:creationId xmlns:a16="http://schemas.microsoft.com/office/drawing/2014/main" id="{389FE3AD-D6F3-4A92-B773-4055059740BC}"/>
              </a:ext>
            </a:extLst>
          </p:cNvPr>
          <p:cNvSpPr/>
          <p:nvPr/>
        </p:nvSpPr>
        <p:spPr>
          <a:xfrm>
            <a:off x="1722263" y="3712555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Oval 31">
            <a:extLst>
              <a:ext uri="{FF2B5EF4-FFF2-40B4-BE49-F238E27FC236}">
                <a16:creationId xmlns:a16="http://schemas.microsoft.com/office/drawing/2014/main" id="{663A30BC-83CE-470A-A2F9-A9B02B24A244}"/>
              </a:ext>
            </a:extLst>
          </p:cNvPr>
          <p:cNvSpPr/>
          <p:nvPr/>
        </p:nvSpPr>
        <p:spPr>
          <a:xfrm>
            <a:off x="9832378" y="368722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23">
            <a:extLst>
              <a:ext uri="{FF2B5EF4-FFF2-40B4-BE49-F238E27FC236}">
                <a16:creationId xmlns:a16="http://schemas.microsoft.com/office/drawing/2014/main" id="{5154110C-90B8-4EC6-89E2-3FCCB2549B10}"/>
              </a:ext>
            </a:extLst>
          </p:cNvPr>
          <p:cNvSpPr/>
          <p:nvPr/>
        </p:nvSpPr>
        <p:spPr>
          <a:xfrm>
            <a:off x="4915910" y="3673454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Oval 31">
            <a:extLst>
              <a:ext uri="{FF2B5EF4-FFF2-40B4-BE49-F238E27FC236}">
                <a16:creationId xmlns:a16="http://schemas.microsoft.com/office/drawing/2014/main" id="{D3330413-0055-41EE-B54A-34A1D7B51460}"/>
              </a:ext>
            </a:extLst>
          </p:cNvPr>
          <p:cNvSpPr/>
          <p:nvPr/>
        </p:nvSpPr>
        <p:spPr>
          <a:xfrm>
            <a:off x="6605885" y="3619934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Teardrop 17">
            <a:extLst>
              <a:ext uri="{FF2B5EF4-FFF2-40B4-BE49-F238E27FC236}">
                <a16:creationId xmlns:a16="http://schemas.microsoft.com/office/drawing/2014/main" id="{FB442CBB-54AF-40DF-B44D-0F7D17FF4DC8}"/>
              </a:ext>
            </a:extLst>
          </p:cNvPr>
          <p:cNvSpPr/>
          <p:nvPr/>
        </p:nvSpPr>
        <p:spPr>
          <a:xfrm rot="18900000">
            <a:off x="3362704" y="3715354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3D563F8A-3417-4943-9E09-91C94F8ED762}"/>
              </a:ext>
            </a:extLst>
          </p:cNvPr>
          <p:cNvSpPr/>
          <p:nvPr/>
        </p:nvSpPr>
        <p:spPr>
          <a:xfrm>
            <a:off x="8166023" y="3635701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8706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D9D1588-8F0B-4DF8-8ED0-7E96D2587FEA}"/>
              </a:ext>
            </a:extLst>
          </p:cNvPr>
          <p:cNvGrpSpPr/>
          <p:nvPr/>
        </p:nvGrpSpPr>
        <p:grpSpPr>
          <a:xfrm>
            <a:off x="1055579" y="2655758"/>
            <a:ext cx="3442031" cy="3511701"/>
            <a:chOff x="1774871" y="1545842"/>
            <a:chExt cx="3442031" cy="351170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B167DA1-3723-42EB-B5FD-6F059D99BE9A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자유형: 도형 14">
              <a:extLst>
                <a:ext uri="{FF2B5EF4-FFF2-40B4-BE49-F238E27FC236}">
                  <a16:creationId xmlns:a16="http://schemas.microsoft.com/office/drawing/2014/main" id="{6F31851A-1F99-474B-ADEE-D9B1EA51E38F}"/>
                </a:ext>
              </a:extLst>
            </p:cNvPr>
            <p:cNvSpPr/>
            <p:nvPr userDrawn="1"/>
          </p:nvSpPr>
          <p:spPr>
            <a:xfrm rot="10800000">
              <a:off x="4689450" y="4569723"/>
              <a:ext cx="527452" cy="487820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DD2FD59-34BF-420A-BE75-696866D48A25}"/>
                </a:ext>
              </a:extLst>
            </p:cNvPr>
            <p:cNvSpPr/>
            <p:nvPr userDrawn="1"/>
          </p:nvSpPr>
          <p:spPr>
            <a:xfrm>
              <a:off x="1774871" y="1545842"/>
              <a:ext cx="527452" cy="487820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1F53EB5-65FE-4A55-9B00-51C96ADBF3FE}"/>
              </a:ext>
            </a:extLst>
          </p:cNvPr>
          <p:cNvSpPr txBox="1"/>
          <p:nvPr/>
        </p:nvSpPr>
        <p:spPr>
          <a:xfrm>
            <a:off x="757609" y="409941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DA8A23-C9FD-4C80-AF9F-D1CD1A6CC16D}"/>
              </a:ext>
            </a:extLst>
          </p:cNvPr>
          <p:cNvSpPr txBox="1"/>
          <p:nvPr/>
        </p:nvSpPr>
        <p:spPr>
          <a:xfrm>
            <a:off x="1774480" y="1306028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ACC479-E179-436A-BB79-ECA44C4884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32140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30">
            <a:extLst>
              <a:ext uri="{FF2B5EF4-FFF2-40B4-BE49-F238E27FC236}">
                <a16:creationId xmlns:a16="http://schemas.microsoft.com/office/drawing/2014/main" id="{F0044B91-6112-48A9-BE7B-8BF1D46B440A}"/>
              </a:ext>
            </a:extLst>
          </p:cNvPr>
          <p:cNvSpPr/>
          <p:nvPr/>
        </p:nvSpPr>
        <p:spPr>
          <a:xfrm>
            <a:off x="3493447" y="2482814"/>
            <a:ext cx="6434324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ight Arrow 31">
            <a:extLst>
              <a:ext uri="{FF2B5EF4-FFF2-40B4-BE49-F238E27FC236}">
                <a16:creationId xmlns:a16="http://schemas.microsoft.com/office/drawing/2014/main" id="{F4FDCD1A-FF1D-4C2C-B8E6-A5635F0DBB3E}"/>
              </a:ext>
            </a:extLst>
          </p:cNvPr>
          <p:cNvSpPr/>
          <p:nvPr/>
        </p:nvSpPr>
        <p:spPr>
          <a:xfrm>
            <a:off x="3493447" y="3449554"/>
            <a:ext cx="6900579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accent3"/>
              </a:solidFill>
            </a:endParaRPr>
          </a:p>
        </p:txBody>
      </p:sp>
      <p:sp>
        <p:nvSpPr>
          <p:cNvPr id="5" name="Right Arrow 32">
            <a:extLst>
              <a:ext uri="{FF2B5EF4-FFF2-40B4-BE49-F238E27FC236}">
                <a16:creationId xmlns:a16="http://schemas.microsoft.com/office/drawing/2014/main" id="{9042F282-4132-466A-9F57-B90ED221ED13}"/>
              </a:ext>
            </a:extLst>
          </p:cNvPr>
          <p:cNvSpPr/>
          <p:nvPr/>
        </p:nvSpPr>
        <p:spPr>
          <a:xfrm>
            <a:off x="3493447" y="4416294"/>
            <a:ext cx="7366835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ight Arrow 33">
            <a:extLst>
              <a:ext uri="{FF2B5EF4-FFF2-40B4-BE49-F238E27FC236}">
                <a16:creationId xmlns:a16="http://schemas.microsoft.com/office/drawing/2014/main" id="{1990940C-A25B-466B-97C7-E230C810E1EC}"/>
              </a:ext>
            </a:extLst>
          </p:cNvPr>
          <p:cNvSpPr/>
          <p:nvPr/>
        </p:nvSpPr>
        <p:spPr>
          <a:xfrm>
            <a:off x="3493448" y="5383035"/>
            <a:ext cx="7833090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ight Arrow 50">
            <a:extLst>
              <a:ext uri="{FF2B5EF4-FFF2-40B4-BE49-F238E27FC236}">
                <a16:creationId xmlns:a16="http://schemas.microsoft.com/office/drawing/2014/main" id="{2323019E-D2CB-49B0-86E8-0B70389A7E9D}"/>
              </a:ext>
            </a:extLst>
          </p:cNvPr>
          <p:cNvSpPr/>
          <p:nvPr/>
        </p:nvSpPr>
        <p:spPr>
          <a:xfrm>
            <a:off x="3493447" y="1516074"/>
            <a:ext cx="5968069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FBF93E-4B4F-4A07-AF29-C2168CC07236}"/>
              </a:ext>
            </a:extLst>
          </p:cNvPr>
          <p:cNvSpPr/>
          <p:nvPr/>
        </p:nvSpPr>
        <p:spPr>
          <a:xfrm>
            <a:off x="1" y="0"/>
            <a:ext cx="3384771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FB41D6D-A8A2-4C88-BE46-25A545EF5E51}"/>
              </a:ext>
            </a:extLst>
          </p:cNvPr>
          <p:cNvSpPr txBox="1">
            <a:spLocks/>
          </p:cNvSpPr>
          <p:nvPr/>
        </p:nvSpPr>
        <p:spPr>
          <a:xfrm>
            <a:off x="4235117" y="307975"/>
            <a:ext cx="7956884" cy="8697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/>
              <a:t>Infographic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D76692-0F9F-4047-B8EE-54A0393ABDE3}"/>
              </a:ext>
            </a:extLst>
          </p:cNvPr>
          <p:cNvSpPr/>
          <p:nvPr/>
        </p:nvSpPr>
        <p:spPr>
          <a:xfrm>
            <a:off x="3456781" y="0"/>
            <a:ext cx="45719" cy="687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00F526-55AE-4BC9-A8B0-54B0AE85C0EF}"/>
              </a:ext>
            </a:extLst>
          </p:cNvPr>
          <p:cNvSpPr txBox="1"/>
          <p:nvPr/>
        </p:nvSpPr>
        <p:spPr>
          <a:xfrm>
            <a:off x="1880987" y="172503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A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F622A7-BFF8-4D0A-BCD6-B3952882ABE7}"/>
              </a:ext>
            </a:extLst>
          </p:cNvPr>
          <p:cNvSpPr txBox="1"/>
          <p:nvPr/>
        </p:nvSpPr>
        <p:spPr>
          <a:xfrm>
            <a:off x="1880987" y="269177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B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292CB6-85FF-4FBD-A754-8E8492B1F2A8}"/>
              </a:ext>
            </a:extLst>
          </p:cNvPr>
          <p:cNvSpPr txBox="1"/>
          <p:nvPr/>
        </p:nvSpPr>
        <p:spPr>
          <a:xfrm>
            <a:off x="1880987" y="365851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C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70F391-0330-4EAE-B388-B481726A6D60}"/>
              </a:ext>
            </a:extLst>
          </p:cNvPr>
          <p:cNvSpPr txBox="1"/>
          <p:nvPr/>
        </p:nvSpPr>
        <p:spPr>
          <a:xfrm>
            <a:off x="1880987" y="462525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85D478-732B-47CE-AD16-558E9A25D8B2}"/>
              </a:ext>
            </a:extLst>
          </p:cNvPr>
          <p:cNvSpPr txBox="1"/>
          <p:nvPr/>
        </p:nvSpPr>
        <p:spPr>
          <a:xfrm>
            <a:off x="1880987" y="5591997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E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6D4716-F9A6-4782-A88D-5A81B296EAE3}"/>
              </a:ext>
            </a:extLst>
          </p:cNvPr>
          <p:cNvGrpSpPr/>
          <p:nvPr/>
        </p:nvGrpSpPr>
        <p:grpSpPr>
          <a:xfrm>
            <a:off x="3769202" y="1729554"/>
            <a:ext cx="5143687" cy="530163"/>
            <a:chOff x="1985511" y="4307149"/>
            <a:chExt cx="7456448" cy="5301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2FBEA0-53CA-43CC-B4C8-60B29855CE05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B15FD6-7E1C-46A8-86DF-84CC9DCFE86A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7CD52E-70F9-4AC2-8169-1B2699714A65}"/>
              </a:ext>
            </a:extLst>
          </p:cNvPr>
          <p:cNvGrpSpPr/>
          <p:nvPr/>
        </p:nvGrpSpPr>
        <p:grpSpPr>
          <a:xfrm>
            <a:off x="3769202" y="2696856"/>
            <a:ext cx="5143687" cy="530163"/>
            <a:chOff x="1985511" y="4307149"/>
            <a:chExt cx="7456448" cy="5301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E666CC-5402-4664-95B9-BE0C0230FD8B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E0DDAE-0BE4-4AB2-9EE4-5E5D6355F6D7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F9C195E-2799-4F25-8A4E-49D8A23D3D5A}"/>
              </a:ext>
            </a:extLst>
          </p:cNvPr>
          <p:cNvGrpSpPr/>
          <p:nvPr/>
        </p:nvGrpSpPr>
        <p:grpSpPr>
          <a:xfrm>
            <a:off x="3769202" y="3664160"/>
            <a:ext cx="5143687" cy="530163"/>
            <a:chOff x="1985511" y="4307149"/>
            <a:chExt cx="7456448" cy="53016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36294B5-5143-45BF-9AA4-8C65407B748C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413FCC-066C-43CD-A846-A73C970C33C1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F07ED39-F62A-4779-BAC2-FF88CF082AC6}"/>
              </a:ext>
            </a:extLst>
          </p:cNvPr>
          <p:cNvGrpSpPr/>
          <p:nvPr/>
        </p:nvGrpSpPr>
        <p:grpSpPr>
          <a:xfrm>
            <a:off x="3769202" y="4631462"/>
            <a:ext cx="5143687" cy="530163"/>
            <a:chOff x="1985511" y="4307149"/>
            <a:chExt cx="7456448" cy="53016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DAD4E1-B699-46A0-BCDC-D0BC61A10B3B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E1FCFB-40AD-4BCD-8A74-51A399E31633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391E79B-BDC5-45F6-A117-5D18C1456E2C}"/>
              </a:ext>
            </a:extLst>
          </p:cNvPr>
          <p:cNvGrpSpPr/>
          <p:nvPr/>
        </p:nvGrpSpPr>
        <p:grpSpPr>
          <a:xfrm>
            <a:off x="3769202" y="5598766"/>
            <a:ext cx="5143687" cy="530163"/>
            <a:chOff x="1985511" y="4307149"/>
            <a:chExt cx="7456448" cy="5301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B16E0D-30CD-4C5E-BE9D-4E4E8AEE42CB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3C25959-3C9E-4E34-961A-126151D2F3D0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469939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3927</TotalTime>
  <Words>4369</Words>
  <Application>Microsoft Office PowerPoint</Application>
  <PresentationFormat>Widescreen</PresentationFormat>
  <Paragraphs>504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Cooper Std Black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120</cp:revision>
  <dcterms:created xsi:type="dcterms:W3CDTF">2019-01-14T06:35:35Z</dcterms:created>
  <dcterms:modified xsi:type="dcterms:W3CDTF">2019-10-25T04:28:44Z</dcterms:modified>
</cp:coreProperties>
</file>