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86" name="Freeform: Shape 1285">
            <a:extLst>
              <a:ext uri="{FF2B5EF4-FFF2-40B4-BE49-F238E27FC236}">
                <a16:creationId xmlns:a16="http://schemas.microsoft.com/office/drawing/2014/main" id="{80FBCDFA-69D9-4495-BA29-FED85B305C15}"/>
              </a:ext>
            </a:extLst>
          </p:cNvPr>
          <p:cNvSpPr/>
          <p:nvPr/>
        </p:nvSpPr>
        <p:spPr>
          <a:xfrm>
            <a:off x="5178407" y="1956621"/>
            <a:ext cx="1835186" cy="2209400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87" name="Graphic 93">
            <a:extLst>
              <a:ext uri="{FF2B5EF4-FFF2-40B4-BE49-F238E27FC236}">
                <a16:creationId xmlns:a16="http://schemas.microsoft.com/office/drawing/2014/main" id="{67DD3F1E-E37B-40CB-9855-2400AB17583A}"/>
              </a:ext>
            </a:extLst>
          </p:cNvPr>
          <p:cNvGrpSpPr/>
          <p:nvPr/>
        </p:nvGrpSpPr>
        <p:grpSpPr>
          <a:xfrm>
            <a:off x="1795880" y="2486363"/>
            <a:ext cx="2240353" cy="1149916"/>
            <a:chOff x="2867025" y="1771650"/>
            <a:chExt cx="6457950" cy="3314700"/>
          </a:xfrm>
          <a:solidFill>
            <a:schemeClr val="accent3"/>
          </a:solidFill>
        </p:grpSpPr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FFEDF4D8-5D96-47D9-BC13-B8F385213A8E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98584E0B-3ECF-4BA8-9DBC-6D270AEF4388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E0C51BFB-9EA7-464B-814D-0D068247D0A4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91" name="Freeform: Shape 1290">
            <a:extLst>
              <a:ext uri="{FF2B5EF4-FFF2-40B4-BE49-F238E27FC236}">
                <a16:creationId xmlns:a16="http://schemas.microsoft.com/office/drawing/2014/main" id="{CE32CDB6-246C-41E2-B58E-8AAC4F39E4D6}"/>
              </a:ext>
            </a:extLst>
          </p:cNvPr>
          <p:cNvSpPr/>
          <p:nvPr/>
        </p:nvSpPr>
        <p:spPr>
          <a:xfrm>
            <a:off x="8514664" y="2256516"/>
            <a:ext cx="970472" cy="1609611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92" name="Group 1291">
            <a:extLst>
              <a:ext uri="{FF2B5EF4-FFF2-40B4-BE49-F238E27FC236}">
                <a16:creationId xmlns:a16="http://schemas.microsoft.com/office/drawing/2014/main" id="{04E43B44-21E3-4078-A5DE-27957136FF9C}"/>
              </a:ext>
            </a:extLst>
          </p:cNvPr>
          <p:cNvGrpSpPr/>
          <p:nvPr/>
        </p:nvGrpSpPr>
        <p:grpSpPr>
          <a:xfrm>
            <a:off x="577971" y="4227576"/>
            <a:ext cx="3744012" cy="1723549"/>
            <a:chOff x="894662" y="4257675"/>
            <a:chExt cx="3744012" cy="1723549"/>
          </a:xfrm>
        </p:grpSpPr>
        <p:sp>
          <p:nvSpPr>
            <p:cNvPr id="1293" name="TextBox 1292">
              <a:extLst>
                <a:ext uri="{FF2B5EF4-FFF2-40B4-BE49-F238E27FC236}">
                  <a16:creationId xmlns:a16="http://schemas.microsoft.com/office/drawing/2014/main" id="{8830FCD3-2D00-4889-85A5-22BCF684AB21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</a:rPr>
                <a:t>01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1294" name="TextBox 1293">
              <a:extLst>
                <a:ext uri="{FF2B5EF4-FFF2-40B4-BE49-F238E27FC236}">
                  <a16:creationId xmlns:a16="http://schemas.microsoft.com/office/drawing/2014/main" id="{EC81732A-A597-4055-BA56-7D2D6C02D89F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1295" name="TextBox 1294">
              <a:extLst>
                <a:ext uri="{FF2B5EF4-FFF2-40B4-BE49-F238E27FC236}">
                  <a16:creationId xmlns:a16="http://schemas.microsoft.com/office/drawing/2014/main" id="{4F3D178F-5049-40F1-B075-E48B25EA03BC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96" name="Group 1295">
            <a:extLst>
              <a:ext uri="{FF2B5EF4-FFF2-40B4-BE49-F238E27FC236}">
                <a16:creationId xmlns:a16="http://schemas.microsoft.com/office/drawing/2014/main" id="{9E47E54E-F3D2-465B-ADB0-0CFECB8620CA}"/>
              </a:ext>
            </a:extLst>
          </p:cNvPr>
          <p:cNvGrpSpPr/>
          <p:nvPr/>
        </p:nvGrpSpPr>
        <p:grpSpPr>
          <a:xfrm>
            <a:off x="4236755" y="4227576"/>
            <a:ext cx="3744012" cy="1723549"/>
            <a:chOff x="894662" y="4257675"/>
            <a:chExt cx="3744012" cy="1723549"/>
          </a:xfrm>
        </p:grpSpPr>
        <p:sp>
          <p:nvSpPr>
            <p:cNvPr id="1297" name="TextBox 1296">
              <a:extLst>
                <a:ext uri="{FF2B5EF4-FFF2-40B4-BE49-F238E27FC236}">
                  <a16:creationId xmlns:a16="http://schemas.microsoft.com/office/drawing/2014/main" id="{CAB39B9B-5B9C-4E54-A225-ED6E2675A029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1298" name="TextBox 1297">
              <a:extLst>
                <a:ext uri="{FF2B5EF4-FFF2-40B4-BE49-F238E27FC236}">
                  <a16:creationId xmlns:a16="http://schemas.microsoft.com/office/drawing/2014/main" id="{DA627E1F-B9A5-481F-B7B6-F71903CEA1CE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1299" name="TextBox 1298">
              <a:extLst>
                <a:ext uri="{FF2B5EF4-FFF2-40B4-BE49-F238E27FC236}">
                  <a16:creationId xmlns:a16="http://schemas.microsoft.com/office/drawing/2014/main" id="{0CBF658B-5449-45CE-9A10-135372535571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0" name="Group 1299">
            <a:extLst>
              <a:ext uri="{FF2B5EF4-FFF2-40B4-BE49-F238E27FC236}">
                <a16:creationId xmlns:a16="http://schemas.microsoft.com/office/drawing/2014/main" id="{E6298AEB-35E3-4994-A959-E2C55E49D90F}"/>
              </a:ext>
            </a:extLst>
          </p:cNvPr>
          <p:cNvGrpSpPr/>
          <p:nvPr/>
        </p:nvGrpSpPr>
        <p:grpSpPr>
          <a:xfrm>
            <a:off x="7895539" y="4227576"/>
            <a:ext cx="3744012" cy="1723549"/>
            <a:chOff x="894662" y="4257675"/>
            <a:chExt cx="3744012" cy="1723549"/>
          </a:xfrm>
        </p:grpSpPr>
        <p:sp>
          <p:nvSpPr>
            <p:cNvPr id="1301" name="TextBox 1300">
              <a:extLst>
                <a:ext uri="{FF2B5EF4-FFF2-40B4-BE49-F238E27FC236}">
                  <a16:creationId xmlns:a16="http://schemas.microsoft.com/office/drawing/2014/main" id="{DFD6D07F-2374-4999-9A6A-80578281812F}"/>
                </a:ext>
              </a:extLst>
            </p:cNvPr>
            <p:cNvSpPr txBox="1"/>
            <p:nvPr/>
          </p:nvSpPr>
          <p:spPr>
            <a:xfrm>
              <a:off x="894662" y="4257675"/>
              <a:ext cx="651359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1302" name="TextBox 1301">
              <a:extLst>
                <a:ext uri="{FF2B5EF4-FFF2-40B4-BE49-F238E27FC236}">
                  <a16:creationId xmlns:a16="http://schemas.microsoft.com/office/drawing/2014/main" id="{4445BA88-1D07-43F5-8D65-1A208EB6B574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1303" name="TextBox 1302">
              <a:extLst>
                <a:ext uri="{FF2B5EF4-FFF2-40B4-BE49-F238E27FC236}">
                  <a16:creationId xmlns:a16="http://schemas.microsoft.com/office/drawing/2014/main" id="{56B98D78-3142-4851-A551-15D5C3B0144B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155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43</cp:revision>
  <dcterms:created xsi:type="dcterms:W3CDTF">2018-02-18T19:39:47Z</dcterms:created>
  <dcterms:modified xsi:type="dcterms:W3CDTF">2019-04-24T06:45:15Z</dcterms:modified>
</cp:coreProperties>
</file>