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22" name="Isosceles Triangle 521">
            <a:extLst>
              <a:ext uri="{FF2B5EF4-FFF2-40B4-BE49-F238E27FC236}">
                <a16:creationId xmlns:a16="http://schemas.microsoft.com/office/drawing/2014/main" id="{E47F5B58-ABC0-4C01-B4A1-44F76A581D5F}"/>
              </a:ext>
            </a:extLst>
          </p:cNvPr>
          <p:cNvSpPr/>
          <p:nvPr/>
        </p:nvSpPr>
        <p:spPr>
          <a:xfrm rot="13175373" flipH="1">
            <a:off x="7869437" y="3375246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3" name="Isosceles Triangle 522">
            <a:extLst>
              <a:ext uri="{FF2B5EF4-FFF2-40B4-BE49-F238E27FC236}">
                <a16:creationId xmlns:a16="http://schemas.microsoft.com/office/drawing/2014/main" id="{60C34904-1E33-4CA8-8E63-BCD01A70452C}"/>
              </a:ext>
            </a:extLst>
          </p:cNvPr>
          <p:cNvSpPr/>
          <p:nvPr/>
        </p:nvSpPr>
        <p:spPr>
          <a:xfrm rot="13999348" flipH="1">
            <a:off x="7738390" y="1749563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4" name="Isosceles Triangle 523">
            <a:extLst>
              <a:ext uri="{FF2B5EF4-FFF2-40B4-BE49-F238E27FC236}">
                <a16:creationId xmlns:a16="http://schemas.microsoft.com/office/drawing/2014/main" id="{266E0FF6-9FD3-4707-9866-74DDFA686A2E}"/>
              </a:ext>
            </a:extLst>
          </p:cNvPr>
          <p:cNvSpPr/>
          <p:nvPr/>
        </p:nvSpPr>
        <p:spPr>
          <a:xfrm rot="8392489">
            <a:off x="3989842" y="3556107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5" name="Isosceles Triangle 524">
            <a:extLst>
              <a:ext uri="{FF2B5EF4-FFF2-40B4-BE49-F238E27FC236}">
                <a16:creationId xmlns:a16="http://schemas.microsoft.com/office/drawing/2014/main" id="{79E0C53D-5278-4E44-8403-1859AA59E433}"/>
              </a:ext>
            </a:extLst>
          </p:cNvPr>
          <p:cNvSpPr/>
          <p:nvPr/>
        </p:nvSpPr>
        <p:spPr>
          <a:xfrm rot="7600652">
            <a:off x="4104303" y="1947283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E21AD31E-F39B-4FE4-8CD2-33CEB20580FB}"/>
              </a:ext>
            </a:extLst>
          </p:cNvPr>
          <p:cNvSpPr txBox="1"/>
          <p:nvPr/>
        </p:nvSpPr>
        <p:spPr>
          <a:xfrm>
            <a:off x="919879" y="2088476"/>
            <a:ext cx="2916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41C0E898-78EA-4D57-85E5-A1B3C890D5F0}"/>
              </a:ext>
            </a:extLst>
          </p:cNvPr>
          <p:cNvSpPr txBox="1"/>
          <p:nvPr/>
        </p:nvSpPr>
        <p:spPr>
          <a:xfrm>
            <a:off x="919879" y="2404605"/>
            <a:ext cx="2915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F512202A-192A-449F-89AE-761569498A22}"/>
              </a:ext>
            </a:extLst>
          </p:cNvPr>
          <p:cNvSpPr txBox="1"/>
          <p:nvPr/>
        </p:nvSpPr>
        <p:spPr>
          <a:xfrm>
            <a:off x="928037" y="3610168"/>
            <a:ext cx="29160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4E143ABB-320C-4435-8213-46222D097DBE}"/>
              </a:ext>
            </a:extLst>
          </p:cNvPr>
          <p:cNvSpPr txBox="1"/>
          <p:nvPr/>
        </p:nvSpPr>
        <p:spPr>
          <a:xfrm>
            <a:off x="919884" y="3926297"/>
            <a:ext cx="291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30" name="TextBox 529">
            <a:extLst>
              <a:ext uri="{FF2B5EF4-FFF2-40B4-BE49-F238E27FC236}">
                <a16:creationId xmlns:a16="http://schemas.microsoft.com/office/drawing/2014/main" id="{B27510E8-4935-4E00-8B48-342F6AD8B357}"/>
              </a:ext>
            </a:extLst>
          </p:cNvPr>
          <p:cNvSpPr txBox="1"/>
          <p:nvPr/>
        </p:nvSpPr>
        <p:spPr>
          <a:xfrm>
            <a:off x="8341320" y="1885914"/>
            <a:ext cx="2916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219DC33F-06E7-413A-AE50-913A1FB46C04}"/>
              </a:ext>
            </a:extLst>
          </p:cNvPr>
          <p:cNvSpPr txBox="1"/>
          <p:nvPr/>
        </p:nvSpPr>
        <p:spPr>
          <a:xfrm>
            <a:off x="8341320" y="2202043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32" name="TextBox 531">
            <a:extLst>
              <a:ext uri="{FF2B5EF4-FFF2-40B4-BE49-F238E27FC236}">
                <a16:creationId xmlns:a16="http://schemas.microsoft.com/office/drawing/2014/main" id="{0B29080C-62C4-42F2-B6A3-930AEC6B1CCF}"/>
              </a:ext>
            </a:extLst>
          </p:cNvPr>
          <p:cNvSpPr txBox="1"/>
          <p:nvPr/>
        </p:nvSpPr>
        <p:spPr>
          <a:xfrm>
            <a:off x="8341320" y="3407606"/>
            <a:ext cx="2916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9F072F1A-2EC7-4B13-9B01-A0BBA8B069A5}"/>
              </a:ext>
            </a:extLst>
          </p:cNvPr>
          <p:cNvSpPr txBox="1"/>
          <p:nvPr/>
        </p:nvSpPr>
        <p:spPr>
          <a:xfrm>
            <a:off x="8341320" y="3723735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534" name="Graphic 44">
            <a:extLst>
              <a:ext uri="{FF2B5EF4-FFF2-40B4-BE49-F238E27FC236}">
                <a16:creationId xmlns:a16="http://schemas.microsoft.com/office/drawing/2014/main" id="{33789310-85A8-4759-B541-B9A40F811AC9}"/>
              </a:ext>
            </a:extLst>
          </p:cNvPr>
          <p:cNvGrpSpPr/>
          <p:nvPr/>
        </p:nvGrpSpPr>
        <p:grpSpPr>
          <a:xfrm>
            <a:off x="4596326" y="1749117"/>
            <a:ext cx="2626867" cy="4595566"/>
            <a:chOff x="2557186" y="895310"/>
            <a:chExt cx="1309202" cy="2290380"/>
          </a:xfrm>
          <a:solidFill>
            <a:schemeClr val="accent1"/>
          </a:solidFill>
        </p:grpSpPr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B82ECFB4-B69A-4D5E-B0A0-D07FD924E924}"/>
                </a:ext>
              </a:extLst>
            </p:cNvPr>
            <p:cNvSpPr/>
            <p:nvPr/>
          </p:nvSpPr>
          <p:spPr>
            <a:xfrm>
              <a:off x="3132393" y="1972860"/>
              <a:ext cx="641825" cy="1212830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solidFill>
              <a:schemeClr val="accent4"/>
            </a:solidFill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2ACB38FA-41C5-423B-8E11-17BF49D7B790}"/>
                </a:ext>
              </a:extLst>
            </p:cNvPr>
            <p:cNvSpPr/>
            <p:nvPr/>
          </p:nvSpPr>
          <p:spPr>
            <a:xfrm>
              <a:off x="2557186" y="895310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34D7BEB1-72AA-4D1F-A85C-E02BEE973D72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solidFill>
              <a:schemeClr val="accent2"/>
            </a:solidFill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DD30F101-BF1D-4B85-BD81-EBCCD90763DC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1E192BAE-443A-4C91-9E0C-2CC1C4FE29A7}"/>
                </a:ext>
              </a:extLst>
            </p:cNvPr>
            <p:cNvSpPr/>
            <p:nvPr/>
          </p:nvSpPr>
          <p:spPr>
            <a:xfrm>
              <a:off x="3445872" y="2391059"/>
              <a:ext cx="420516" cy="794631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solidFill>
              <a:schemeClr val="accent3"/>
            </a:solidFill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2020-08-31T06:18:29Z</dcterms:modified>
</cp:coreProperties>
</file>