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7FFF"/>
    <a:srgbClr val="F7E289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7080" y="3276295"/>
            <a:ext cx="7772400" cy="12216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1443835"/>
            <a:ext cx="6400800" cy="106893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157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680310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157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5" y="1749245"/>
            <a:ext cx="655808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680310"/>
            <a:ext cx="7016195" cy="68488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157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90195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758950"/>
            <a:ext cx="8229600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157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0605" y="1749245"/>
            <a:ext cx="351221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0605" y="2379108"/>
            <a:ext cx="351221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35525" y="1749245"/>
            <a:ext cx="351221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5525" y="2379108"/>
            <a:ext cx="351221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55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27</cp:revision>
  <dcterms:created xsi:type="dcterms:W3CDTF">2013-08-21T19:17:07Z</dcterms:created>
  <dcterms:modified xsi:type="dcterms:W3CDTF">2013-11-18T18:06:05Z</dcterms:modified>
</cp:coreProperties>
</file>