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6" name="자유형: 도형 445">
            <a:extLst>
              <a:ext uri="{FF2B5EF4-FFF2-40B4-BE49-F238E27FC236}">
                <a16:creationId xmlns:a16="http://schemas.microsoft.com/office/drawing/2014/main" id="{F6A983D0-4A9E-4DFF-80A9-143C6EF26909}"/>
              </a:ext>
            </a:extLst>
          </p:cNvPr>
          <p:cNvSpPr/>
          <p:nvPr/>
        </p:nvSpPr>
        <p:spPr>
          <a:xfrm>
            <a:off x="3466204" y="2779113"/>
            <a:ext cx="5007024" cy="3851516"/>
          </a:xfrm>
          <a:custGeom>
            <a:avLst/>
            <a:gdLst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71982 w 5575945"/>
              <a:gd name="connsiteY9" fmla="*/ 177371 h 3851516"/>
              <a:gd name="connsiteX10" fmla="*/ 4357023 w 5575945"/>
              <a:gd name="connsiteY10" fmla="*/ 180672 h 3851516"/>
              <a:gd name="connsiteX11" fmla="*/ 4624476 w 5575945"/>
              <a:gd name="connsiteY11" fmla="*/ 293721 h 3851516"/>
              <a:gd name="connsiteX12" fmla="*/ 4701135 w 5575945"/>
              <a:gd name="connsiteY12" fmla="*/ 348096 h 3851516"/>
              <a:gd name="connsiteX13" fmla="*/ 4733287 w 5575945"/>
              <a:gd name="connsiteY13" fmla="*/ 432866 h 3851516"/>
              <a:gd name="connsiteX14" fmla="*/ 4708521 w 5575945"/>
              <a:gd name="connsiteY14" fmla="*/ 613975 h 3851516"/>
              <a:gd name="connsiteX15" fmla="*/ 4678186 w 5575945"/>
              <a:gd name="connsiteY15" fmla="*/ 702318 h 3851516"/>
              <a:gd name="connsiteX16" fmla="*/ 4726687 w 5575945"/>
              <a:gd name="connsiteY16" fmla="*/ 706497 h 3851516"/>
              <a:gd name="connsiteX17" fmla="*/ 5078548 w 5575945"/>
              <a:gd name="connsiteY17" fmla="*/ 742949 h 3851516"/>
              <a:gd name="connsiteX18" fmla="*/ 5422478 w 5575945"/>
              <a:gd name="connsiteY18" fmla="*/ 819000 h 3851516"/>
              <a:gd name="connsiteX19" fmla="*/ 5530684 w 5575945"/>
              <a:gd name="connsiteY19" fmla="*/ 871982 h 3851516"/>
              <a:gd name="connsiteX20" fmla="*/ 5574340 w 5575945"/>
              <a:gd name="connsiteY20" fmla="*/ 977644 h 3851516"/>
              <a:gd name="connsiteX21" fmla="*/ 5436163 w 5575945"/>
              <a:gd name="connsiteY21" fmla="*/ 1412036 h 3851516"/>
              <a:gd name="connsiteX22" fmla="*/ 5186875 w 5575945"/>
              <a:gd name="connsiteY22" fmla="*/ 1850245 h 3851516"/>
              <a:gd name="connsiteX23" fmla="*/ 5178700 w 5575945"/>
              <a:gd name="connsiteY23" fmla="*/ 1875070 h 3851516"/>
              <a:gd name="connsiteX24" fmla="*/ 5169981 w 5575945"/>
              <a:gd name="connsiteY24" fmla="*/ 2173647 h 3851516"/>
              <a:gd name="connsiteX25" fmla="*/ 5159990 w 5575945"/>
              <a:gd name="connsiteY25" fmla="*/ 2830142 h 3851516"/>
              <a:gd name="connsiteX26" fmla="*/ 5160717 w 5575945"/>
              <a:gd name="connsiteY26" fmla="*/ 3280642 h 3851516"/>
              <a:gd name="connsiteX27" fmla="*/ 5173493 w 5575945"/>
              <a:gd name="connsiteY27" fmla="*/ 3458662 h 3851516"/>
              <a:gd name="connsiteX28" fmla="*/ 5202314 w 5575945"/>
              <a:gd name="connsiteY28" fmla="*/ 3575586 h 3851516"/>
              <a:gd name="connsiteX29" fmla="*/ 5226899 w 5575945"/>
              <a:gd name="connsiteY29" fmla="*/ 3747247 h 3851516"/>
              <a:gd name="connsiteX30" fmla="*/ 5236163 w 5575945"/>
              <a:gd name="connsiteY30" fmla="*/ 3838619 h 3851516"/>
              <a:gd name="connsiteX31" fmla="*/ 5137949 w 5575945"/>
              <a:gd name="connsiteY31" fmla="*/ 3847580 h 3851516"/>
              <a:gd name="connsiteX32" fmla="*/ 4893747 w 5575945"/>
              <a:gd name="connsiteY32" fmla="*/ 3850487 h 3851516"/>
              <a:gd name="connsiteX33" fmla="*/ 4521056 w 5575945"/>
              <a:gd name="connsiteY33" fmla="*/ 3777825 h 3851516"/>
              <a:gd name="connsiteX34" fmla="*/ 4357083 w 5575945"/>
              <a:gd name="connsiteY34" fmla="*/ 3643766 h 3851516"/>
              <a:gd name="connsiteX35" fmla="*/ 4338192 w 5575945"/>
              <a:gd name="connsiteY35" fmla="*/ 3601985 h 3851516"/>
              <a:gd name="connsiteX36" fmla="*/ 4368226 w 5575945"/>
              <a:gd name="connsiteY36" fmla="*/ 3535501 h 3851516"/>
              <a:gd name="connsiteX37" fmla="*/ 4473099 w 5575945"/>
              <a:gd name="connsiteY37" fmla="*/ 3520666 h 3851516"/>
              <a:gd name="connsiteX38" fmla="*/ 4777247 w 5575945"/>
              <a:gd name="connsiteY38" fmla="*/ 3561961 h 3851516"/>
              <a:gd name="connsiteX39" fmla="*/ 4888358 w 5575945"/>
              <a:gd name="connsiteY39" fmla="*/ 3581882 h 3851516"/>
              <a:gd name="connsiteX40" fmla="*/ 4978883 w 5575945"/>
              <a:gd name="connsiteY40" fmla="*/ 3551486 h 3851516"/>
              <a:gd name="connsiteX41" fmla="*/ 4982152 w 5575945"/>
              <a:gd name="connsiteY41" fmla="*/ 3493478 h 3851516"/>
              <a:gd name="connsiteX42" fmla="*/ 4928322 w 5575945"/>
              <a:gd name="connsiteY42" fmla="*/ 3452728 h 3851516"/>
              <a:gd name="connsiteX43" fmla="*/ 4751452 w 5575945"/>
              <a:gd name="connsiteY43" fmla="*/ 3391389 h 3851516"/>
              <a:gd name="connsiteX44" fmla="*/ 4416545 w 5575945"/>
              <a:gd name="connsiteY44" fmla="*/ 3297716 h 3851516"/>
              <a:gd name="connsiteX45" fmla="*/ 4242218 w 5575945"/>
              <a:gd name="connsiteY45" fmla="*/ 3211008 h 3851516"/>
              <a:gd name="connsiteX46" fmla="*/ 4215636 w 5575945"/>
              <a:gd name="connsiteY46" fmla="*/ 3185818 h 3851516"/>
              <a:gd name="connsiteX47" fmla="*/ 4190448 w 5575945"/>
              <a:gd name="connsiteY47" fmla="*/ 3177887 h 3851516"/>
              <a:gd name="connsiteX48" fmla="*/ 4003708 w 5575945"/>
              <a:gd name="connsiteY48" fmla="*/ 3199079 h 3851516"/>
              <a:gd name="connsiteX49" fmla="*/ 3890599 w 5575945"/>
              <a:gd name="connsiteY49" fmla="*/ 3205559 h 3851516"/>
              <a:gd name="connsiteX50" fmla="*/ 3761261 w 5575945"/>
              <a:gd name="connsiteY50" fmla="*/ 3148096 h 3851516"/>
              <a:gd name="connsiteX51" fmla="*/ 3688116 w 5575945"/>
              <a:gd name="connsiteY51" fmla="*/ 3117880 h 3851516"/>
              <a:gd name="connsiteX52" fmla="*/ 3362351 w 5575945"/>
              <a:gd name="connsiteY52" fmla="*/ 3119515 h 3851516"/>
              <a:gd name="connsiteX53" fmla="*/ 3215030 w 5575945"/>
              <a:gd name="connsiteY53" fmla="*/ 3105710 h 3851516"/>
              <a:gd name="connsiteX54" fmla="*/ 3142793 w 5575945"/>
              <a:gd name="connsiteY54" fmla="*/ 3077735 h 3851516"/>
              <a:gd name="connsiteX55" fmla="*/ 2824175 w 5575945"/>
              <a:gd name="connsiteY55" fmla="*/ 2904619 h 3851516"/>
              <a:gd name="connsiteX56" fmla="*/ 2747214 w 5575945"/>
              <a:gd name="connsiteY56" fmla="*/ 2835773 h 3851516"/>
              <a:gd name="connsiteX57" fmla="*/ 2746668 w 5575945"/>
              <a:gd name="connsiteY57" fmla="*/ 2750639 h 3851516"/>
              <a:gd name="connsiteX58" fmla="*/ 2886724 w 5575945"/>
              <a:gd name="connsiteY58" fmla="*/ 2633109 h 3851516"/>
              <a:gd name="connsiteX59" fmla="*/ 3307614 w 5575945"/>
              <a:gd name="connsiteY59" fmla="*/ 2437408 h 3851516"/>
              <a:gd name="connsiteX60" fmla="*/ 3473220 w 5575945"/>
              <a:gd name="connsiteY60" fmla="*/ 2419969 h 3851516"/>
              <a:gd name="connsiteX61" fmla="*/ 3542430 w 5575945"/>
              <a:gd name="connsiteY61" fmla="*/ 2430263 h 3851516"/>
              <a:gd name="connsiteX62" fmla="*/ 3594928 w 5575945"/>
              <a:gd name="connsiteY62" fmla="*/ 2431716 h 3851516"/>
              <a:gd name="connsiteX63" fmla="*/ 3618119 w 5575945"/>
              <a:gd name="connsiteY63" fmla="*/ 2419242 h 3851516"/>
              <a:gd name="connsiteX64" fmla="*/ 3608612 w 5575945"/>
              <a:gd name="connsiteY64" fmla="*/ 2394841 h 3851516"/>
              <a:gd name="connsiteX65" fmla="*/ 3499802 w 5575945"/>
              <a:gd name="connsiteY65" fmla="*/ 2333623 h 3851516"/>
              <a:gd name="connsiteX66" fmla="*/ 3282545 w 5575945"/>
              <a:gd name="connsiteY66" fmla="*/ 2288815 h 3851516"/>
              <a:gd name="connsiteX67" fmla="*/ 3111973 w 5575945"/>
              <a:gd name="connsiteY67" fmla="*/ 2285971 h 3851516"/>
              <a:gd name="connsiteX68" fmla="*/ 3023568 w 5575945"/>
              <a:gd name="connsiteY68" fmla="*/ 2296809 h 3851516"/>
              <a:gd name="connsiteX69" fmla="*/ 2980880 w 5575945"/>
              <a:gd name="connsiteY69" fmla="*/ 2291237 h 3851516"/>
              <a:gd name="connsiteX70" fmla="*/ 2919482 w 5575945"/>
              <a:gd name="connsiteY70" fmla="*/ 2276343 h 3851516"/>
              <a:gd name="connsiteX71" fmla="*/ 2618543 w 5575945"/>
              <a:gd name="connsiteY71" fmla="*/ 2243523 h 3851516"/>
              <a:gd name="connsiteX72" fmla="*/ 2493808 w 5575945"/>
              <a:gd name="connsiteY72" fmla="*/ 2227236 h 3851516"/>
              <a:gd name="connsiteX73" fmla="*/ 2360111 w 5575945"/>
              <a:gd name="connsiteY73" fmla="*/ 2126539 h 3851516"/>
              <a:gd name="connsiteX74" fmla="*/ 2477884 w 5575945"/>
              <a:gd name="connsiteY74" fmla="*/ 2115458 h 3851516"/>
              <a:gd name="connsiteX75" fmla="*/ 2655479 w 5575945"/>
              <a:gd name="connsiteY75" fmla="*/ 2097353 h 3851516"/>
              <a:gd name="connsiteX76" fmla="*/ 2799531 w 5575945"/>
              <a:gd name="connsiteY76" fmla="*/ 2080763 h 3851516"/>
              <a:gd name="connsiteX77" fmla="*/ 2999954 w 5575945"/>
              <a:gd name="connsiteY77" fmla="*/ 2054180 h 3851516"/>
              <a:gd name="connsiteX78" fmla="*/ 3212003 w 5575945"/>
              <a:gd name="connsiteY78" fmla="*/ 2012461 h 3851516"/>
              <a:gd name="connsiteX79" fmla="*/ 3320511 w 5575945"/>
              <a:gd name="connsiteY79" fmla="*/ 1972619 h 3851516"/>
              <a:gd name="connsiteX80" fmla="*/ 3517786 w 5575945"/>
              <a:gd name="connsiteY80" fmla="*/ 1930898 h 3851516"/>
              <a:gd name="connsiteX81" fmla="*/ 3732924 w 5575945"/>
              <a:gd name="connsiteY81" fmla="*/ 1905648 h 3851516"/>
              <a:gd name="connsiteX82" fmla="*/ 3978398 w 5575945"/>
              <a:gd name="connsiteY82" fmla="*/ 1893175 h 3851516"/>
              <a:gd name="connsiteX83" fmla="*/ 3923963 w 5575945"/>
              <a:gd name="connsiteY83" fmla="*/ 1847883 h 3851516"/>
              <a:gd name="connsiteX84" fmla="*/ 3552239 w 5575945"/>
              <a:gd name="connsiteY84" fmla="*/ 1680822 h 3851516"/>
              <a:gd name="connsiteX85" fmla="*/ 3183182 w 5575945"/>
              <a:gd name="connsiteY85" fmla="*/ 1649579 h 3851516"/>
              <a:gd name="connsiteX86" fmla="*/ 3157931 w 5575945"/>
              <a:gd name="connsiteY86" fmla="*/ 1630747 h 3851516"/>
              <a:gd name="connsiteX87" fmla="*/ 3182455 w 5575945"/>
              <a:gd name="connsiteY87" fmla="*/ 1575464 h 3851516"/>
              <a:gd name="connsiteX88" fmla="*/ 3258203 w 5575945"/>
              <a:gd name="connsiteY88" fmla="*/ 1560387 h 3851516"/>
              <a:gd name="connsiteX89" fmla="*/ 3379487 w 5575945"/>
              <a:gd name="connsiteY89" fmla="*/ 1559357 h 3851516"/>
              <a:gd name="connsiteX90" fmla="*/ 3498955 w 5575945"/>
              <a:gd name="connsiteY90" fmla="*/ 1552455 h 3851516"/>
              <a:gd name="connsiteX91" fmla="*/ 3601225 w 5575945"/>
              <a:gd name="connsiteY91" fmla="*/ 1577038 h 3851516"/>
              <a:gd name="connsiteX92" fmla="*/ 3614728 w 5575945"/>
              <a:gd name="connsiteY92" fmla="*/ 1579037 h 3851516"/>
              <a:gd name="connsiteX93" fmla="*/ 3814668 w 5575945"/>
              <a:gd name="connsiteY93" fmla="*/ 1569107 h 3851516"/>
              <a:gd name="connsiteX94" fmla="*/ 3814668 w 5575945"/>
              <a:gd name="connsiteY94" fmla="*/ 1548701 h 3851516"/>
              <a:gd name="connsiteX95" fmla="*/ 3855357 w 5575945"/>
              <a:gd name="connsiteY95" fmla="*/ 1508313 h 3851516"/>
              <a:gd name="connsiteX96" fmla="*/ 3993354 w 5575945"/>
              <a:gd name="connsiteY96" fmla="*/ 1529506 h 3851516"/>
              <a:gd name="connsiteX97" fmla="*/ 4106887 w 5575945"/>
              <a:gd name="connsiteY97" fmla="*/ 1569834 h 3851516"/>
              <a:gd name="connsiteX98" fmla="*/ 4136557 w 5575945"/>
              <a:gd name="connsiteY98" fmla="*/ 1588846 h 3851516"/>
              <a:gd name="connsiteX99" fmla="*/ 4260868 w 5575945"/>
              <a:gd name="connsiteY99" fmla="*/ 1502379 h 3851516"/>
              <a:gd name="connsiteX100" fmla="*/ 4458324 w 5575945"/>
              <a:gd name="connsiteY100" fmla="*/ 1498867 h 3851516"/>
              <a:gd name="connsiteX101" fmla="*/ 4412427 w 5575945"/>
              <a:gd name="connsiteY101" fmla="*/ 1474768 h 3851516"/>
              <a:gd name="connsiteX102" fmla="*/ 3932379 w 5575945"/>
              <a:gd name="connsiteY102" fmla="*/ 1317214 h 3851516"/>
              <a:gd name="connsiteX103" fmla="*/ 3643066 w 5575945"/>
              <a:gd name="connsiteY103" fmla="*/ 1296748 h 3851516"/>
              <a:gd name="connsiteX104" fmla="*/ 3086844 w 5575945"/>
              <a:gd name="connsiteY104" fmla="*/ 1181761 h 3851516"/>
              <a:gd name="connsiteX105" fmla="*/ 3008370 w 5575945"/>
              <a:gd name="connsiteY105" fmla="*/ 1136712 h 3851516"/>
              <a:gd name="connsiteX106" fmla="*/ 2984574 w 5575945"/>
              <a:gd name="connsiteY106" fmla="*/ 1094992 h 3851516"/>
              <a:gd name="connsiteX107" fmla="*/ 3023508 w 5575945"/>
              <a:gd name="connsiteY107" fmla="*/ 1073436 h 3851516"/>
              <a:gd name="connsiteX108" fmla="*/ 3118694 w 5575945"/>
              <a:gd name="connsiteY108" fmla="*/ 1065141 h 3851516"/>
              <a:gd name="connsiteX109" fmla="*/ 3402981 w 5575945"/>
              <a:gd name="connsiteY109" fmla="*/ 1069984 h 3851516"/>
              <a:gd name="connsiteX110" fmla="*/ 3634287 w 5575945"/>
              <a:gd name="connsiteY110" fmla="*/ 1080459 h 3851516"/>
              <a:gd name="connsiteX111" fmla="*/ 3868437 w 5575945"/>
              <a:gd name="connsiteY111" fmla="*/ 1095295 h 3851516"/>
              <a:gd name="connsiteX112" fmla="*/ 4038888 w 5575945"/>
              <a:gd name="connsiteY112" fmla="*/ 1105891 h 3851516"/>
              <a:gd name="connsiteX113" fmla="*/ 4210853 w 5575945"/>
              <a:gd name="connsiteY113" fmla="*/ 1117335 h 3851516"/>
              <a:gd name="connsiteX114" fmla="*/ 4338494 w 5575945"/>
              <a:gd name="connsiteY114" fmla="*/ 1120786 h 3851516"/>
              <a:gd name="connsiteX115" fmla="*/ 4595473 w 5575945"/>
              <a:gd name="connsiteY115" fmla="*/ 1111825 h 3851516"/>
              <a:gd name="connsiteX116" fmla="*/ 4840825 w 5575945"/>
              <a:gd name="connsiteY116" fmla="*/ 1096566 h 3851516"/>
              <a:gd name="connsiteX117" fmla="*/ 5061533 w 5575945"/>
              <a:gd name="connsiteY117" fmla="*/ 1076705 h 3851516"/>
              <a:gd name="connsiteX118" fmla="*/ 5464683 w 5575945"/>
              <a:gd name="connsiteY118" fmla="*/ 996899 h 3851516"/>
              <a:gd name="connsiteX119" fmla="*/ 5545700 w 5575945"/>
              <a:gd name="connsiteY119" fmla="*/ 956754 h 3851516"/>
              <a:gd name="connsiteX120" fmla="*/ 5554117 w 5575945"/>
              <a:gd name="connsiteY120" fmla="*/ 915761 h 3851516"/>
              <a:gd name="connsiteX121" fmla="*/ 5511974 w 5575945"/>
              <a:gd name="connsiteY121" fmla="*/ 875495 h 3851516"/>
              <a:gd name="connsiteX122" fmla="*/ 5347455 w 5575945"/>
              <a:gd name="connsiteY122" fmla="*/ 809191 h 3851516"/>
              <a:gd name="connsiteX123" fmla="*/ 5058749 w 5575945"/>
              <a:gd name="connsiteY123" fmla="*/ 754271 h 3851516"/>
              <a:gd name="connsiteX124" fmla="*/ 4771979 w 5575945"/>
              <a:gd name="connsiteY124" fmla="*/ 723270 h 3851516"/>
              <a:gd name="connsiteX125" fmla="*/ 4580820 w 5575945"/>
              <a:gd name="connsiteY125" fmla="*/ 712673 h 3851516"/>
              <a:gd name="connsiteX126" fmla="*/ 4381606 w 5575945"/>
              <a:gd name="connsiteY126" fmla="*/ 700927 h 3851516"/>
              <a:gd name="connsiteX127" fmla="*/ 4206372 w 5575945"/>
              <a:gd name="connsiteY127" fmla="*/ 690208 h 3851516"/>
              <a:gd name="connsiteX128" fmla="*/ 3957023 w 5575945"/>
              <a:gd name="connsiteY128" fmla="*/ 668713 h 3851516"/>
              <a:gd name="connsiteX129" fmla="*/ 3790507 w 5575945"/>
              <a:gd name="connsiteY129" fmla="*/ 651820 h 3851516"/>
              <a:gd name="connsiteX130" fmla="*/ 3608673 w 5575945"/>
              <a:gd name="connsiteY130" fmla="*/ 629839 h 3851516"/>
              <a:gd name="connsiteX131" fmla="*/ 3420057 w 5575945"/>
              <a:gd name="connsiteY131" fmla="*/ 600412 h 3851516"/>
              <a:gd name="connsiteX132" fmla="*/ 3338918 w 5575945"/>
              <a:gd name="connsiteY132" fmla="*/ 578673 h 3851516"/>
              <a:gd name="connsiteX133" fmla="*/ 3321903 w 5575945"/>
              <a:gd name="connsiteY133" fmla="*/ 570136 h 3851516"/>
              <a:gd name="connsiteX134" fmla="*/ 3322024 w 5575945"/>
              <a:gd name="connsiteY134" fmla="*/ 547187 h 3851516"/>
              <a:gd name="connsiteX135" fmla="*/ 3390811 w 5575945"/>
              <a:gd name="connsiteY135" fmla="*/ 518849 h 3851516"/>
              <a:gd name="connsiteX136" fmla="*/ 3635437 w 5575945"/>
              <a:gd name="connsiteY136" fmla="*/ 470469 h 3851516"/>
              <a:gd name="connsiteX137" fmla="*/ 3834467 w 5575945"/>
              <a:gd name="connsiteY137" fmla="*/ 445583 h 3851516"/>
              <a:gd name="connsiteX138" fmla="*/ 4033681 w 5575945"/>
              <a:gd name="connsiteY138" fmla="*/ 435046 h 3851516"/>
              <a:gd name="connsiteX139" fmla="*/ 4380093 w 5575945"/>
              <a:gd name="connsiteY139" fmla="*/ 422876 h 3851516"/>
              <a:gd name="connsiteX140" fmla="*/ 4602012 w 5575945"/>
              <a:gd name="connsiteY140" fmla="*/ 415670 h 3851516"/>
              <a:gd name="connsiteX141" fmla="*/ 4704163 w 5575945"/>
              <a:gd name="connsiteY141" fmla="*/ 412280 h 3851516"/>
              <a:gd name="connsiteX142" fmla="*/ 4717180 w 5575945"/>
              <a:gd name="connsiteY142" fmla="*/ 392116 h 3851516"/>
              <a:gd name="connsiteX143" fmla="*/ 4686965 w 5575945"/>
              <a:gd name="connsiteY143" fmla="*/ 353909 h 3851516"/>
              <a:gd name="connsiteX144" fmla="*/ 4407522 w 5575945"/>
              <a:gd name="connsiteY144" fmla="*/ 206466 h 3851516"/>
              <a:gd name="connsiteX145" fmla="*/ 4244035 w 5575945"/>
              <a:gd name="connsiteY145" fmla="*/ 182609 h 3851516"/>
              <a:gd name="connsiteX146" fmla="*/ 4013274 w 5575945"/>
              <a:gd name="connsiteY146" fmla="*/ 150094 h 3851516"/>
              <a:gd name="connsiteX147" fmla="*/ 3977126 w 5575945"/>
              <a:gd name="connsiteY147" fmla="*/ 133926 h 3851516"/>
              <a:gd name="connsiteX148" fmla="*/ 3972524 w 5575945"/>
              <a:gd name="connsiteY148" fmla="*/ 101108 h 3851516"/>
              <a:gd name="connsiteX149" fmla="*/ 4016787 w 5575945"/>
              <a:gd name="connsiteY149" fmla="*/ 68046 h 3851516"/>
              <a:gd name="connsiteX150" fmla="*/ 4156659 w 5575945"/>
              <a:gd name="connsiteY150" fmla="*/ 17123 h 3851516"/>
              <a:gd name="connsiteX151" fmla="*/ 4139705 w 5575945"/>
              <a:gd name="connsiteY151" fmla="*/ 593 h 3851516"/>
              <a:gd name="connsiteX152" fmla="*/ 4150120 w 5575945"/>
              <a:gd name="connsiteY152" fmla="*/ 7314 h 3851516"/>
              <a:gd name="connsiteX153" fmla="*/ 4139705 w 5575945"/>
              <a:gd name="connsiteY153" fmla="*/ 13854 h 3851516"/>
              <a:gd name="connsiteX154" fmla="*/ 4032712 w 5575945"/>
              <a:gd name="connsiteY154" fmla="*/ 29476 h 3851516"/>
              <a:gd name="connsiteX155" fmla="*/ 3822236 w 5575945"/>
              <a:gd name="connsiteY155" fmla="*/ 83972 h 3851516"/>
              <a:gd name="connsiteX156" fmla="*/ 3756599 w 5575945"/>
              <a:gd name="connsiteY156" fmla="*/ 121453 h 3851516"/>
              <a:gd name="connsiteX157" fmla="*/ 3738252 w 5575945"/>
              <a:gd name="connsiteY157" fmla="*/ 165171 h 3851516"/>
              <a:gd name="connsiteX158" fmla="*/ 3753208 w 5575945"/>
              <a:gd name="connsiteY158" fmla="*/ 179158 h 3851516"/>
              <a:gd name="connsiteX159" fmla="*/ 4003527 w 5575945"/>
              <a:gd name="connsiteY159" fmla="*/ 233412 h 3851516"/>
              <a:gd name="connsiteX160" fmla="*/ 4212851 w 5575945"/>
              <a:gd name="connsiteY160" fmla="*/ 284941 h 3851516"/>
              <a:gd name="connsiteX161" fmla="*/ 4291325 w 5575945"/>
              <a:gd name="connsiteY161" fmla="*/ 297777 h 3851516"/>
              <a:gd name="connsiteX162" fmla="*/ 4304767 w 5575945"/>
              <a:gd name="connsiteY162" fmla="*/ 324056 h 3851516"/>
              <a:gd name="connsiteX163" fmla="*/ 4248273 w 5575945"/>
              <a:gd name="connsiteY163" fmla="*/ 354574 h 3851516"/>
              <a:gd name="connsiteX164" fmla="*/ 4125294 w 5575945"/>
              <a:gd name="connsiteY164" fmla="*/ 357663 h 3851516"/>
              <a:gd name="connsiteX165" fmla="*/ 3842581 w 5575945"/>
              <a:gd name="connsiteY165" fmla="*/ 362082 h 3851516"/>
              <a:gd name="connsiteX166" fmla="*/ 3703133 w 5575945"/>
              <a:gd name="connsiteY166" fmla="*/ 375283 h 3851516"/>
              <a:gd name="connsiteX167" fmla="*/ 3483029 w 5575945"/>
              <a:gd name="connsiteY167" fmla="*/ 409675 h 3851516"/>
              <a:gd name="connsiteX168" fmla="*/ 3078186 w 5575945"/>
              <a:gd name="connsiteY168" fmla="*/ 521514 h 3851516"/>
              <a:gd name="connsiteX169" fmla="*/ 2970526 w 5575945"/>
              <a:gd name="connsiteY169" fmla="*/ 593933 h 3851516"/>
              <a:gd name="connsiteX170" fmla="*/ 2944368 w 5575945"/>
              <a:gd name="connsiteY170" fmla="*/ 637772 h 3851516"/>
              <a:gd name="connsiteX171" fmla="*/ 3062927 w 5575945"/>
              <a:gd name="connsiteY171" fmla="*/ 652303 h 3851516"/>
              <a:gd name="connsiteX172" fmla="*/ 3231985 w 5575945"/>
              <a:gd name="connsiteY172" fmla="*/ 673497 h 3851516"/>
              <a:gd name="connsiteX173" fmla="*/ 3397955 w 5575945"/>
              <a:gd name="connsiteY173" fmla="*/ 693842 h 3851516"/>
              <a:gd name="connsiteX174" fmla="*/ 3567074 w 5575945"/>
              <a:gd name="connsiteY174" fmla="*/ 714732 h 3851516"/>
              <a:gd name="connsiteX175" fmla="*/ 3741098 w 5575945"/>
              <a:gd name="connsiteY175" fmla="*/ 735259 h 3851516"/>
              <a:gd name="connsiteX176" fmla="*/ 3905857 w 5575945"/>
              <a:gd name="connsiteY176" fmla="*/ 752999 h 3851516"/>
              <a:gd name="connsiteX177" fmla="*/ 4014123 w 5575945"/>
              <a:gd name="connsiteY177" fmla="*/ 760871 h 3851516"/>
              <a:gd name="connsiteX178" fmla="*/ 4209703 w 5575945"/>
              <a:gd name="connsiteY178" fmla="*/ 776131 h 3851516"/>
              <a:gd name="connsiteX179" fmla="*/ 4366954 w 5575945"/>
              <a:gd name="connsiteY179" fmla="*/ 789876 h 3851516"/>
              <a:gd name="connsiteX180" fmla="*/ 4550725 w 5575945"/>
              <a:gd name="connsiteY180" fmla="*/ 810039 h 3851516"/>
              <a:gd name="connsiteX181" fmla="*/ 4747759 w 5575945"/>
              <a:gd name="connsiteY181" fmla="*/ 837831 h 3851516"/>
              <a:gd name="connsiteX182" fmla="*/ 5017877 w 5575945"/>
              <a:gd name="connsiteY182" fmla="*/ 901773 h 3851516"/>
              <a:gd name="connsiteX183" fmla="*/ 5062624 w 5575945"/>
              <a:gd name="connsiteY183" fmla="*/ 925691 h 3851516"/>
              <a:gd name="connsiteX184" fmla="*/ 5080730 w 5575945"/>
              <a:gd name="connsiteY184" fmla="*/ 935682 h 3851516"/>
              <a:gd name="connsiteX185" fmla="*/ 5075158 w 5575945"/>
              <a:gd name="connsiteY185" fmla="*/ 942645 h 3851516"/>
              <a:gd name="connsiteX186" fmla="*/ 4948969 w 5575945"/>
              <a:gd name="connsiteY186" fmla="*/ 955542 h 3851516"/>
              <a:gd name="connsiteX187" fmla="*/ 4750120 w 5575945"/>
              <a:gd name="connsiteY187" fmla="*/ 970620 h 3851516"/>
              <a:gd name="connsiteX188" fmla="*/ 4477156 w 5575945"/>
              <a:gd name="connsiteY188" fmla="*/ 975404 h 3851516"/>
              <a:gd name="connsiteX189" fmla="*/ 4060263 w 5575945"/>
              <a:gd name="connsiteY189" fmla="*/ 968258 h 3851516"/>
              <a:gd name="connsiteX190" fmla="*/ 3662685 w 5575945"/>
              <a:gd name="connsiteY190" fmla="*/ 956512 h 3851516"/>
              <a:gd name="connsiteX191" fmla="*/ 3429624 w 5575945"/>
              <a:gd name="connsiteY191" fmla="*/ 949125 h 3851516"/>
              <a:gd name="connsiteX192" fmla="*/ 3118634 w 5575945"/>
              <a:gd name="connsiteY192" fmla="*/ 934048 h 3851516"/>
              <a:gd name="connsiteX193" fmla="*/ 2587602 w 5575945"/>
              <a:gd name="connsiteY193" fmla="*/ 912249 h 3851516"/>
              <a:gd name="connsiteX194" fmla="*/ 2439977 w 5575945"/>
              <a:gd name="connsiteY194" fmla="*/ 923996 h 3851516"/>
              <a:gd name="connsiteX195" fmla="*/ 2422418 w 5575945"/>
              <a:gd name="connsiteY195" fmla="*/ 930838 h 3851516"/>
              <a:gd name="connsiteX196" fmla="*/ 2231198 w 5575945"/>
              <a:gd name="connsiteY196" fmla="*/ 1018940 h 3851516"/>
              <a:gd name="connsiteX197" fmla="*/ 1966227 w 5575945"/>
              <a:gd name="connsiteY197" fmla="*/ 1077796 h 3851516"/>
              <a:gd name="connsiteX198" fmla="*/ 1863109 w 5575945"/>
              <a:gd name="connsiteY198" fmla="*/ 1103409 h 3851516"/>
              <a:gd name="connsiteX199" fmla="*/ 1838040 w 5575945"/>
              <a:gd name="connsiteY199" fmla="*/ 1119576 h 3851516"/>
              <a:gd name="connsiteX200" fmla="*/ 1836224 w 5575945"/>
              <a:gd name="connsiteY200" fmla="*/ 1136106 h 3851516"/>
              <a:gd name="connsiteX201" fmla="*/ 1850454 w 5575945"/>
              <a:gd name="connsiteY201" fmla="*/ 1145370 h 3851516"/>
              <a:gd name="connsiteX202" fmla="*/ 2017938 w 5575945"/>
              <a:gd name="connsiteY202" fmla="*/ 1174556 h 3851516"/>
              <a:gd name="connsiteX203" fmla="*/ 2207401 w 5575945"/>
              <a:gd name="connsiteY203" fmla="*/ 1220636 h 3851516"/>
              <a:gd name="connsiteX204" fmla="*/ 2424234 w 5575945"/>
              <a:gd name="connsiteY204" fmla="*/ 1245582 h 3851516"/>
              <a:gd name="connsiteX205" fmla="*/ 2612004 w 5575945"/>
              <a:gd name="connsiteY205" fmla="*/ 1259449 h 3851516"/>
              <a:gd name="connsiteX206" fmla="*/ 2818907 w 5575945"/>
              <a:gd name="connsiteY206" fmla="*/ 1274405 h 3851516"/>
              <a:gd name="connsiteX207" fmla="*/ 2958901 w 5575945"/>
              <a:gd name="connsiteY207" fmla="*/ 1285122 h 3851516"/>
              <a:gd name="connsiteX208" fmla="*/ 3315667 w 5575945"/>
              <a:gd name="connsiteY208" fmla="*/ 1358813 h 3851516"/>
              <a:gd name="connsiteX209" fmla="*/ 3402315 w 5575945"/>
              <a:gd name="connsiteY209" fmla="*/ 1424208 h 3851516"/>
              <a:gd name="connsiteX210" fmla="*/ 3407341 w 5575945"/>
              <a:gd name="connsiteY210" fmla="*/ 1434441 h 3851516"/>
              <a:gd name="connsiteX211" fmla="*/ 3345034 w 5575945"/>
              <a:gd name="connsiteY211" fmla="*/ 1438195 h 3851516"/>
              <a:gd name="connsiteX212" fmla="*/ 3102830 w 5575945"/>
              <a:gd name="connsiteY212" fmla="*/ 1452121 h 3851516"/>
              <a:gd name="connsiteX213" fmla="*/ 2791961 w 5575945"/>
              <a:gd name="connsiteY213" fmla="*/ 1483124 h 3851516"/>
              <a:gd name="connsiteX214" fmla="*/ 2474734 w 5575945"/>
              <a:gd name="connsiteY214" fmla="*/ 1541132 h 3851516"/>
              <a:gd name="connsiteX215" fmla="*/ 2354480 w 5575945"/>
              <a:gd name="connsiteY215" fmla="*/ 1586364 h 3851516"/>
              <a:gd name="connsiteX216" fmla="*/ 2299379 w 5575945"/>
              <a:gd name="connsiteY216" fmla="*/ 1638134 h 3851516"/>
              <a:gd name="connsiteX217" fmla="*/ 2341340 w 5575945"/>
              <a:gd name="connsiteY217" fmla="*/ 1645825 h 3851516"/>
              <a:gd name="connsiteX218" fmla="*/ 2623872 w 5575945"/>
              <a:gd name="connsiteY218" fmla="*/ 1656240 h 3851516"/>
              <a:gd name="connsiteX219" fmla="*/ 3031137 w 5575945"/>
              <a:gd name="connsiteY219" fmla="*/ 1697837 h 3851516"/>
              <a:gd name="connsiteX220" fmla="*/ 3142551 w 5575945"/>
              <a:gd name="connsiteY220" fmla="*/ 1729142 h 3851516"/>
              <a:gd name="connsiteX221" fmla="*/ 3174704 w 5575945"/>
              <a:gd name="connsiteY221" fmla="*/ 1749064 h 3851516"/>
              <a:gd name="connsiteX222" fmla="*/ 3177731 w 5575945"/>
              <a:gd name="connsiteY222" fmla="*/ 1789815 h 3851516"/>
              <a:gd name="connsiteX223" fmla="*/ 3151816 w 5575945"/>
              <a:gd name="connsiteY223" fmla="*/ 1813066 h 3851516"/>
              <a:gd name="connsiteX224" fmla="*/ 2967196 w 5575945"/>
              <a:gd name="connsiteY224" fmla="*/ 1882276 h 3851516"/>
              <a:gd name="connsiteX225" fmla="*/ 2716152 w 5575945"/>
              <a:gd name="connsiteY225" fmla="*/ 1901835 h 3851516"/>
              <a:gd name="connsiteX226" fmla="*/ 2385725 w 5575945"/>
              <a:gd name="connsiteY226" fmla="*/ 1912491 h 3851516"/>
              <a:gd name="connsiteX227" fmla="*/ 2051362 w 5575945"/>
              <a:gd name="connsiteY227" fmla="*/ 1946824 h 3851516"/>
              <a:gd name="connsiteX228" fmla="*/ 2038645 w 5575945"/>
              <a:gd name="connsiteY228" fmla="*/ 1952516 h 3851516"/>
              <a:gd name="connsiteX229" fmla="*/ 1857477 w 5575945"/>
              <a:gd name="connsiteY229" fmla="*/ 2035652 h 3851516"/>
              <a:gd name="connsiteX230" fmla="*/ 1483877 w 5575945"/>
              <a:gd name="connsiteY230" fmla="*/ 2056723 h 3851516"/>
              <a:gd name="connsiteX231" fmla="*/ 1134196 w 5575945"/>
              <a:gd name="connsiteY231" fmla="*/ 2049579 h 3851516"/>
              <a:gd name="connsiteX232" fmla="*/ 952118 w 5575945"/>
              <a:gd name="connsiteY232" fmla="*/ 2102621 h 3851516"/>
              <a:gd name="connsiteX233" fmla="*/ 888722 w 5575945"/>
              <a:gd name="connsiteY233" fmla="*/ 2213126 h 3851516"/>
              <a:gd name="connsiteX234" fmla="*/ 966893 w 5575945"/>
              <a:gd name="connsiteY234" fmla="*/ 2224329 h 3851516"/>
              <a:gd name="connsiteX235" fmla="*/ 1190447 w 5575945"/>
              <a:gd name="connsiteY235" fmla="*/ 2257631 h 3851516"/>
              <a:gd name="connsiteX236" fmla="*/ 1491991 w 5575945"/>
              <a:gd name="connsiteY236" fmla="*/ 2314307 h 3851516"/>
              <a:gd name="connsiteX237" fmla="*/ 1807764 w 5575945"/>
              <a:gd name="connsiteY237" fmla="*/ 2404226 h 3851516"/>
              <a:gd name="connsiteX238" fmla="*/ 1887874 w 5575945"/>
              <a:gd name="connsiteY238" fmla="*/ 2449458 h 3851516"/>
              <a:gd name="connsiteX239" fmla="*/ 1898653 w 5575945"/>
              <a:gd name="connsiteY239" fmla="*/ 2525147 h 3851516"/>
              <a:gd name="connsiteX240" fmla="*/ 1804919 w 5575945"/>
              <a:gd name="connsiteY240" fmla="*/ 2603379 h 3851516"/>
              <a:gd name="connsiteX241" fmla="*/ 1472918 w 5575945"/>
              <a:gd name="connsiteY241" fmla="*/ 2751607 h 3851516"/>
              <a:gd name="connsiteX242" fmla="*/ 1106524 w 5575945"/>
              <a:gd name="connsiteY242" fmla="*/ 2849700 h 3851516"/>
              <a:gd name="connsiteX243" fmla="*/ 933650 w 5575945"/>
              <a:gd name="connsiteY243" fmla="*/ 2864474 h 3851516"/>
              <a:gd name="connsiteX244" fmla="*/ 861413 w 5575945"/>
              <a:gd name="connsiteY244" fmla="*/ 2873254 h 3851516"/>
              <a:gd name="connsiteX245" fmla="*/ 703556 w 5575945"/>
              <a:gd name="connsiteY245" fmla="*/ 2874768 h 3851516"/>
              <a:gd name="connsiteX246" fmla="*/ 615819 w 5575945"/>
              <a:gd name="connsiteY246" fmla="*/ 2873557 h 3851516"/>
              <a:gd name="connsiteX247" fmla="*/ 568043 w 5575945"/>
              <a:gd name="connsiteY247" fmla="*/ 2929142 h 3851516"/>
              <a:gd name="connsiteX248" fmla="*/ 582515 w 5575945"/>
              <a:gd name="connsiteY248" fmla="*/ 2946884 h 3851516"/>
              <a:gd name="connsiteX249" fmla="*/ 647184 w 5575945"/>
              <a:gd name="connsiteY249" fmla="*/ 2968804 h 3851516"/>
              <a:gd name="connsiteX250" fmla="*/ 672010 w 5575945"/>
              <a:gd name="connsiteY250" fmla="*/ 3002833 h 3851516"/>
              <a:gd name="connsiteX251" fmla="*/ 656691 w 5575945"/>
              <a:gd name="connsiteY251" fmla="*/ 3023723 h 3851516"/>
              <a:gd name="connsiteX252" fmla="*/ 604859 w 5575945"/>
              <a:gd name="connsiteY252" fmla="*/ 3028870 h 3851516"/>
              <a:gd name="connsiteX253" fmla="*/ 307856 w 5575945"/>
              <a:gd name="connsiteY253" fmla="*/ 3131928 h 3851516"/>
              <a:gd name="connsiteX254" fmla="*/ 276066 w 5575945"/>
              <a:gd name="connsiteY254" fmla="*/ 3161053 h 3851516"/>
              <a:gd name="connsiteX255" fmla="*/ 270617 w 5575945"/>
              <a:gd name="connsiteY255" fmla="*/ 3167108 h 3851516"/>
              <a:gd name="connsiteX256" fmla="*/ 305615 w 5575945"/>
              <a:gd name="connsiteY256" fmla="*/ 3174192 h 3851516"/>
              <a:gd name="connsiteX257" fmla="*/ 337526 w 5575945"/>
              <a:gd name="connsiteY257" fmla="*/ 3204468 h 3851516"/>
              <a:gd name="connsiteX258" fmla="*/ 296956 w 5575945"/>
              <a:gd name="connsiteY258" fmla="*/ 3240799 h 3851516"/>
              <a:gd name="connsiteX259" fmla="*/ 230774 w 5575945"/>
              <a:gd name="connsiteY259" fmla="*/ 3246491 h 3851516"/>
              <a:gd name="connsiteX260" fmla="*/ 65894 w 5575945"/>
              <a:gd name="connsiteY260" fmla="*/ 3372376 h 3851516"/>
              <a:gd name="connsiteX261" fmla="*/ 18482 w 5575945"/>
              <a:gd name="connsiteY261" fmla="*/ 3450365 h 3851516"/>
              <a:gd name="connsiteX262" fmla="*/ 608855 w 5575945"/>
              <a:gd name="connsiteY262" fmla="*/ 3726599 h 3851516"/>
              <a:gd name="connsiteX263" fmla="*/ 607220 w 5575945"/>
              <a:gd name="connsiteY263" fmla="*/ 3731746 h 3851516"/>
              <a:gd name="connsiteX264" fmla="*/ 469829 w 5575945"/>
              <a:gd name="connsiteY264" fmla="*/ 3793630 h 3851516"/>
              <a:gd name="connsiteX265" fmla="*/ 412185 w 5575945"/>
              <a:gd name="connsiteY265" fmla="*/ 3820454 h 3851516"/>
              <a:gd name="connsiteX266" fmla="*/ 331531 w 5575945"/>
              <a:gd name="connsiteY266" fmla="*/ 3838861 h 3851516"/>
              <a:gd name="connsiteX267" fmla="*/ 131773 w 5575945"/>
              <a:gd name="connsiteY267" fmla="*/ 3838498 h 3851516"/>
              <a:gd name="connsiteX268" fmla="*/ 114335 w 5575945"/>
              <a:gd name="connsiteY268" fmla="*/ 3829052 h 3851516"/>
              <a:gd name="connsiteX269" fmla="*/ 10611 w 5575945"/>
              <a:gd name="connsiteY269" fmla="*/ 3542826 h 3851516"/>
              <a:gd name="connsiteX270" fmla="*/ 378 w 5575945"/>
              <a:gd name="connsiteY270" fmla="*/ 3468834 h 3851516"/>
              <a:gd name="connsiteX271" fmla="*/ 12912 w 5575945"/>
              <a:gd name="connsiteY271" fmla="*/ 3433412 h 3851516"/>
              <a:gd name="connsiteX272" fmla="*/ 135285 w 5575945"/>
              <a:gd name="connsiteY272" fmla="*/ 3278340 h 3851516"/>
              <a:gd name="connsiteX273" fmla="*/ 250816 w 5575945"/>
              <a:gd name="connsiteY273" fmla="*/ 3226872 h 3851516"/>
              <a:gd name="connsiteX274" fmla="*/ 251120 w 5575945"/>
              <a:gd name="connsiteY274" fmla="*/ 3179521 h 3851516"/>
              <a:gd name="connsiteX275" fmla="*/ 258264 w 5575945"/>
              <a:gd name="connsiteY275" fmla="*/ 3159660 h 3851516"/>
              <a:gd name="connsiteX276" fmla="*/ 501437 w 5575945"/>
              <a:gd name="connsiteY276" fmla="*/ 3016154 h 3851516"/>
              <a:gd name="connsiteX277" fmla="*/ 547940 w 5575945"/>
              <a:gd name="connsiteY277" fmla="*/ 3009191 h 3851516"/>
              <a:gd name="connsiteX278" fmla="*/ 554540 w 5575945"/>
              <a:gd name="connsiteY278" fmla="*/ 2939740 h 3851516"/>
              <a:gd name="connsiteX279" fmla="*/ 631137 w 5575945"/>
              <a:gd name="connsiteY279" fmla="*/ 2857995 h 3851516"/>
              <a:gd name="connsiteX280" fmla="*/ 728443 w 5575945"/>
              <a:gd name="connsiteY280" fmla="*/ 2861871 h 3851516"/>
              <a:gd name="connsiteX281" fmla="*/ 876491 w 5575945"/>
              <a:gd name="connsiteY281" fmla="*/ 2857390 h 3851516"/>
              <a:gd name="connsiteX282" fmla="*/ 878852 w 5575945"/>
              <a:gd name="connsiteY282" fmla="*/ 2856542 h 3851516"/>
              <a:gd name="connsiteX283" fmla="*/ 878792 w 5575945"/>
              <a:gd name="connsiteY283" fmla="*/ 2783154 h 3851516"/>
              <a:gd name="connsiteX284" fmla="*/ 873463 w 5575945"/>
              <a:gd name="connsiteY284" fmla="*/ 2337439 h 3851516"/>
              <a:gd name="connsiteX285" fmla="*/ 871525 w 5575945"/>
              <a:gd name="connsiteY285" fmla="*/ 2244795 h 3851516"/>
              <a:gd name="connsiteX286" fmla="*/ 983423 w 5575945"/>
              <a:gd name="connsiteY286" fmla="*/ 2068047 h 3851516"/>
              <a:gd name="connsiteX287" fmla="*/ 1118876 w 5575945"/>
              <a:gd name="connsiteY287" fmla="*/ 2036742 h 3851516"/>
              <a:gd name="connsiteX288" fmla="*/ 1431744 w 5575945"/>
              <a:gd name="connsiteY288" fmla="*/ 2041404 h 3851516"/>
              <a:gd name="connsiteX289" fmla="*/ 1735104 w 5575945"/>
              <a:gd name="connsiteY289" fmla="*/ 2038256 h 3851516"/>
              <a:gd name="connsiteX290" fmla="*/ 1954783 w 5575945"/>
              <a:gd name="connsiteY290" fmla="*/ 1991086 h 3851516"/>
              <a:gd name="connsiteX291" fmla="*/ 2006917 w 5575945"/>
              <a:gd name="connsiteY291" fmla="*/ 1960689 h 3851516"/>
              <a:gd name="connsiteX292" fmla="*/ 2013578 w 5575945"/>
              <a:gd name="connsiteY292" fmla="*/ 1944280 h 3851516"/>
              <a:gd name="connsiteX293" fmla="*/ 1893626 w 5575945"/>
              <a:gd name="connsiteY293" fmla="*/ 1370318 h 3851516"/>
              <a:gd name="connsiteX294" fmla="*/ 1845671 w 5575945"/>
              <a:gd name="connsiteY294" fmla="*/ 1189269 h 3851516"/>
              <a:gd name="connsiteX295" fmla="*/ 1824719 w 5575945"/>
              <a:gd name="connsiteY295" fmla="*/ 1146885 h 3851516"/>
              <a:gd name="connsiteX296" fmla="*/ 1829745 w 5575945"/>
              <a:gd name="connsiteY296" fmla="*/ 1108676 h 3851516"/>
              <a:gd name="connsiteX297" fmla="*/ 1896896 w 5575945"/>
              <a:gd name="connsiteY297" fmla="*/ 1078219 h 3851516"/>
              <a:gd name="connsiteX298" fmla="*/ 2073462 w 5575945"/>
              <a:gd name="connsiteY298" fmla="*/ 1045159 h 3851516"/>
              <a:gd name="connsiteX299" fmla="*/ 2382575 w 5575945"/>
              <a:gd name="connsiteY299" fmla="*/ 941011 h 3851516"/>
              <a:gd name="connsiteX300" fmla="*/ 2446881 w 5575945"/>
              <a:gd name="connsiteY300" fmla="*/ 907949 h 3851516"/>
              <a:gd name="connsiteX301" fmla="*/ 2556418 w 5575945"/>
              <a:gd name="connsiteY301" fmla="*/ 899110 h 3851516"/>
              <a:gd name="connsiteX302" fmla="*/ 2890175 w 5575945"/>
              <a:gd name="connsiteY302" fmla="*/ 905407 h 3851516"/>
              <a:gd name="connsiteX303" fmla="*/ 2996381 w 5575945"/>
              <a:gd name="connsiteY303" fmla="*/ 911825 h 3851516"/>
              <a:gd name="connsiteX304" fmla="*/ 2993717 w 5575945"/>
              <a:gd name="connsiteY304" fmla="*/ 750094 h 3851516"/>
              <a:gd name="connsiteX305" fmla="*/ 2959688 w 5575945"/>
              <a:gd name="connsiteY305" fmla="*/ 689725 h 3851516"/>
              <a:gd name="connsiteX306" fmla="*/ 2936678 w 5575945"/>
              <a:gd name="connsiteY306" fmla="*/ 642494 h 3851516"/>
              <a:gd name="connsiteX307" fmla="*/ 2973432 w 5575945"/>
              <a:gd name="connsiteY307" fmla="*/ 570317 h 3851516"/>
              <a:gd name="connsiteX308" fmla="*/ 3118634 w 5575945"/>
              <a:gd name="connsiteY308" fmla="*/ 489239 h 3851516"/>
              <a:gd name="connsiteX309" fmla="*/ 3423326 w 5575945"/>
              <a:gd name="connsiteY309" fmla="*/ 406648 h 3851516"/>
              <a:gd name="connsiteX310" fmla="*/ 3669648 w 5575945"/>
              <a:gd name="connsiteY310" fmla="*/ 365534 h 3851516"/>
              <a:gd name="connsiteX311" fmla="*/ 3752845 w 5575945"/>
              <a:gd name="connsiteY311" fmla="*/ 354817 h 3851516"/>
              <a:gd name="connsiteX312" fmla="*/ 3739524 w 5575945"/>
              <a:gd name="connsiteY312" fmla="*/ 238316 h 3851516"/>
              <a:gd name="connsiteX313" fmla="*/ 3726565 w 5575945"/>
              <a:gd name="connsiteY313" fmla="*/ 182731 h 3851516"/>
              <a:gd name="connsiteX314" fmla="*/ 3763683 w 5575945"/>
              <a:gd name="connsiteY314" fmla="*/ 96809 h 3851516"/>
              <a:gd name="connsiteX315" fmla="*/ 3814607 w 5575945"/>
              <a:gd name="connsiteY315" fmla="*/ 71075 h 3851516"/>
              <a:gd name="connsiteX316" fmla="*/ 3869103 w 5575945"/>
              <a:gd name="connsiteY316" fmla="*/ 52667 h 3851516"/>
              <a:gd name="connsiteX317" fmla="*/ 3863608 w 5575945"/>
              <a:gd name="connsiteY317" fmla="*/ 48164 h 3851516"/>
              <a:gd name="connsiteX318" fmla="*/ 3906397 w 5575945"/>
              <a:gd name="connsiteY318" fmla="*/ 38132 h 3851516"/>
              <a:gd name="connsiteX319" fmla="*/ 3906705 w 5575945"/>
              <a:gd name="connsiteY319" fmla="*/ 38271 h 3851516"/>
              <a:gd name="connsiteX320" fmla="*/ 3934861 w 5575945"/>
              <a:gd name="connsiteY320" fmla="*/ 36560 h 3851516"/>
              <a:gd name="connsiteX321" fmla="*/ 4122206 w 5575945"/>
              <a:gd name="connsiteY321" fmla="*/ 1016 h 3851516"/>
              <a:gd name="connsiteX322" fmla="*/ 4139705 w 5575945"/>
              <a:gd name="connsiteY322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863608 w 5575945"/>
              <a:gd name="connsiteY316" fmla="*/ 48164 h 3851516"/>
              <a:gd name="connsiteX317" fmla="*/ 3906397 w 5575945"/>
              <a:gd name="connsiteY317" fmla="*/ 38132 h 3851516"/>
              <a:gd name="connsiteX318" fmla="*/ 3906705 w 5575945"/>
              <a:gd name="connsiteY318" fmla="*/ 38271 h 3851516"/>
              <a:gd name="connsiteX319" fmla="*/ 3934861 w 5575945"/>
              <a:gd name="connsiteY319" fmla="*/ 36560 h 3851516"/>
              <a:gd name="connsiteX320" fmla="*/ 4122206 w 5575945"/>
              <a:gd name="connsiteY320" fmla="*/ 1016 h 3851516"/>
              <a:gd name="connsiteX321" fmla="*/ 4139705 w 5575945"/>
              <a:gd name="connsiteY321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06705 w 5575945"/>
              <a:gd name="connsiteY317" fmla="*/ 38271 h 3851516"/>
              <a:gd name="connsiteX318" fmla="*/ 3934861 w 5575945"/>
              <a:gd name="connsiteY318" fmla="*/ 36560 h 3851516"/>
              <a:gd name="connsiteX319" fmla="*/ 4122206 w 5575945"/>
              <a:gd name="connsiteY319" fmla="*/ 1016 h 3851516"/>
              <a:gd name="connsiteX320" fmla="*/ 4139705 w 5575945"/>
              <a:gd name="connsiteY320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06397 w 5575945"/>
              <a:gd name="connsiteY316" fmla="*/ 38132 h 3851516"/>
              <a:gd name="connsiteX317" fmla="*/ 3934861 w 5575945"/>
              <a:gd name="connsiteY317" fmla="*/ 36560 h 3851516"/>
              <a:gd name="connsiteX318" fmla="*/ 4122206 w 5575945"/>
              <a:gd name="connsiteY318" fmla="*/ 1016 h 3851516"/>
              <a:gd name="connsiteX319" fmla="*/ 4139705 w 5575945"/>
              <a:gd name="connsiteY319" fmla="*/ 593 h 3851516"/>
              <a:gd name="connsiteX0" fmla="*/ 4156659 w 5575945"/>
              <a:gd name="connsiteY0" fmla="*/ 17123 h 3851516"/>
              <a:gd name="connsiteX1" fmla="*/ 4175492 w 5575945"/>
              <a:gd name="connsiteY1" fmla="*/ 94629 h 3851516"/>
              <a:gd name="connsiteX2" fmla="*/ 4178882 w 5575945"/>
              <a:gd name="connsiteY2" fmla="*/ 135863 h 3851516"/>
              <a:gd name="connsiteX3" fmla="*/ 4182182 w 5575945"/>
              <a:gd name="connsiteY3" fmla="*/ 146453 h 3851516"/>
              <a:gd name="connsiteX4" fmla="*/ 4188020 w 5575945"/>
              <a:gd name="connsiteY4" fmla="*/ 148434 h 3851516"/>
              <a:gd name="connsiteX5" fmla="*/ 4187939 w 5575945"/>
              <a:gd name="connsiteY5" fmla="*/ 148957 h 3851516"/>
              <a:gd name="connsiteX6" fmla="*/ 4190917 w 5575945"/>
              <a:gd name="connsiteY6" fmla="*/ 149417 h 3851516"/>
              <a:gd name="connsiteX7" fmla="*/ 4191839 w 5575945"/>
              <a:gd name="connsiteY7" fmla="*/ 149730 h 3851516"/>
              <a:gd name="connsiteX8" fmla="*/ 4193374 w 5575945"/>
              <a:gd name="connsiteY8" fmla="*/ 149797 h 3851516"/>
              <a:gd name="connsiteX9" fmla="*/ 4357023 w 5575945"/>
              <a:gd name="connsiteY9" fmla="*/ 180672 h 3851516"/>
              <a:gd name="connsiteX10" fmla="*/ 4624476 w 5575945"/>
              <a:gd name="connsiteY10" fmla="*/ 293721 h 3851516"/>
              <a:gd name="connsiteX11" fmla="*/ 4701135 w 5575945"/>
              <a:gd name="connsiteY11" fmla="*/ 348096 h 3851516"/>
              <a:gd name="connsiteX12" fmla="*/ 4733287 w 5575945"/>
              <a:gd name="connsiteY12" fmla="*/ 432866 h 3851516"/>
              <a:gd name="connsiteX13" fmla="*/ 4708521 w 5575945"/>
              <a:gd name="connsiteY13" fmla="*/ 613975 h 3851516"/>
              <a:gd name="connsiteX14" fmla="*/ 4678186 w 5575945"/>
              <a:gd name="connsiteY14" fmla="*/ 702318 h 3851516"/>
              <a:gd name="connsiteX15" fmla="*/ 4726687 w 5575945"/>
              <a:gd name="connsiteY15" fmla="*/ 706497 h 3851516"/>
              <a:gd name="connsiteX16" fmla="*/ 5078548 w 5575945"/>
              <a:gd name="connsiteY16" fmla="*/ 742949 h 3851516"/>
              <a:gd name="connsiteX17" fmla="*/ 5422478 w 5575945"/>
              <a:gd name="connsiteY17" fmla="*/ 819000 h 3851516"/>
              <a:gd name="connsiteX18" fmla="*/ 5530684 w 5575945"/>
              <a:gd name="connsiteY18" fmla="*/ 871982 h 3851516"/>
              <a:gd name="connsiteX19" fmla="*/ 5574340 w 5575945"/>
              <a:gd name="connsiteY19" fmla="*/ 977644 h 3851516"/>
              <a:gd name="connsiteX20" fmla="*/ 5436163 w 5575945"/>
              <a:gd name="connsiteY20" fmla="*/ 1412036 h 3851516"/>
              <a:gd name="connsiteX21" fmla="*/ 5186875 w 5575945"/>
              <a:gd name="connsiteY21" fmla="*/ 1850245 h 3851516"/>
              <a:gd name="connsiteX22" fmla="*/ 5178700 w 5575945"/>
              <a:gd name="connsiteY22" fmla="*/ 1875070 h 3851516"/>
              <a:gd name="connsiteX23" fmla="*/ 5169981 w 5575945"/>
              <a:gd name="connsiteY23" fmla="*/ 2173647 h 3851516"/>
              <a:gd name="connsiteX24" fmla="*/ 5159990 w 5575945"/>
              <a:gd name="connsiteY24" fmla="*/ 2830142 h 3851516"/>
              <a:gd name="connsiteX25" fmla="*/ 5160717 w 5575945"/>
              <a:gd name="connsiteY25" fmla="*/ 3280642 h 3851516"/>
              <a:gd name="connsiteX26" fmla="*/ 5173493 w 5575945"/>
              <a:gd name="connsiteY26" fmla="*/ 3458662 h 3851516"/>
              <a:gd name="connsiteX27" fmla="*/ 5202314 w 5575945"/>
              <a:gd name="connsiteY27" fmla="*/ 3575586 h 3851516"/>
              <a:gd name="connsiteX28" fmla="*/ 5226899 w 5575945"/>
              <a:gd name="connsiteY28" fmla="*/ 3747247 h 3851516"/>
              <a:gd name="connsiteX29" fmla="*/ 5236163 w 5575945"/>
              <a:gd name="connsiteY29" fmla="*/ 3838619 h 3851516"/>
              <a:gd name="connsiteX30" fmla="*/ 5137949 w 5575945"/>
              <a:gd name="connsiteY30" fmla="*/ 3847580 h 3851516"/>
              <a:gd name="connsiteX31" fmla="*/ 4893747 w 5575945"/>
              <a:gd name="connsiteY31" fmla="*/ 3850487 h 3851516"/>
              <a:gd name="connsiteX32" fmla="*/ 4521056 w 5575945"/>
              <a:gd name="connsiteY32" fmla="*/ 3777825 h 3851516"/>
              <a:gd name="connsiteX33" fmla="*/ 4357083 w 5575945"/>
              <a:gd name="connsiteY33" fmla="*/ 3643766 h 3851516"/>
              <a:gd name="connsiteX34" fmla="*/ 4338192 w 5575945"/>
              <a:gd name="connsiteY34" fmla="*/ 3601985 h 3851516"/>
              <a:gd name="connsiteX35" fmla="*/ 4368226 w 5575945"/>
              <a:gd name="connsiteY35" fmla="*/ 3535501 h 3851516"/>
              <a:gd name="connsiteX36" fmla="*/ 4473099 w 5575945"/>
              <a:gd name="connsiteY36" fmla="*/ 3520666 h 3851516"/>
              <a:gd name="connsiteX37" fmla="*/ 4777247 w 5575945"/>
              <a:gd name="connsiteY37" fmla="*/ 3561961 h 3851516"/>
              <a:gd name="connsiteX38" fmla="*/ 4888358 w 5575945"/>
              <a:gd name="connsiteY38" fmla="*/ 3581882 h 3851516"/>
              <a:gd name="connsiteX39" fmla="*/ 4978883 w 5575945"/>
              <a:gd name="connsiteY39" fmla="*/ 3551486 h 3851516"/>
              <a:gd name="connsiteX40" fmla="*/ 4982152 w 5575945"/>
              <a:gd name="connsiteY40" fmla="*/ 3493478 h 3851516"/>
              <a:gd name="connsiteX41" fmla="*/ 4928322 w 5575945"/>
              <a:gd name="connsiteY41" fmla="*/ 3452728 h 3851516"/>
              <a:gd name="connsiteX42" fmla="*/ 4751452 w 5575945"/>
              <a:gd name="connsiteY42" fmla="*/ 3391389 h 3851516"/>
              <a:gd name="connsiteX43" fmla="*/ 4416545 w 5575945"/>
              <a:gd name="connsiteY43" fmla="*/ 3297716 h 3851516"/>
              <a:gd name="connsiteX44" fmla="*/ 4242218 w 5575945"/>
              <a:gd name="connsiteY44" fmla="*/ 3211008 h 3851516"/>
              <a:gd name="connsiteX45" fmla="*/ 4215636 w 5575945"/>
              <a:gd name="connsiteY45" fmla="*/ 3185818 h 3851516"/>
              <a:gd name="connsiteX46" fmla="*/ 4190448 w 5575945"/>
              <a:gd name="connsiteY46" fmla="*/ 3177887 h 3851516"/>
              <a:gd name="connsiteX47" fmla="*/ 4003708 w 5575945"/>
              <a:gd name="connsiteY47" fmla="*/ 3199079 h 3851516"/>
              <a:gd name="connsiteX48" fmla="*/ 3890599 w 5575945"/>
              <a:gd name="connsiteY48" fmla="*/ 3205559 h 3851516"/>
              <a:gd name="connsiteX49" fmla="*/ 3761261 w 5575945"/>
              <a:gd name="connsiteY49" fmla="*/ 3148096 h 3851516"/>
              <a:gd name="connsiteX50" fmla="*/ 3688116 w 5575945"/>
              <a:gd name="connsiteY50" fmla="*/ 3117880 h 3851516"/>
              <a:gd name="connsiteX51" fmla="*/ 3362351 w 5575945"/>
              <a:gd name="connsiteY51" fmla="*/ 3119515 h 3851516"/>
              <a:gd name="connsiteX52" fmla="*/ 3215030 w 5575945"/>
              <a:gd name="connsiteY52" fmla="*/ 3105710 h 3851516"/>
              <a:gd name="connsiteX53" fmla="*/ 3142793 w 5575945"/>
              <a:gd name="connsiteY53" fmla="*/ 3077735 h 3851516"/>
              <a:gd name="connsiteX54" fmla="*/ 2824175 w 5575945"/>
              <a:gd name="connsiteY54" fmla="*/ 2904619 h 3851516"/>
              <a:gd name="connsiteX55" fmla="*/ 2747214 w 5575945"/>
              <a:gd name="connsiteY55" fmla="*/ 2835773 h 3851516"/>
              <a:gd name="connsiteX56" fmla="*/ 2746668 w 5575945"/>
              <a:gd name="connsiteY56" fmla="*/ 2750639 h 3851516"/>
              <a:gd name="connsiteX57" fmla="*/ 2886724 w 5575945"/>
              <a:gd name="connsiteY57" fmla="*/ 2633109 h 3851516"/>
              <a:gd name="connsiteX58" fmla="*/ 3307614 w 5575945"/>
              <a:gd name="connsiteY58" fmla="*/ 2437408 h 3851516"/>
              <a:gd name="connsiteX59" fmla="*/ 3473220 w 5575945"/>
              <a:gd name="connsiteY59" fmla="*/ 2419969 h 3851516"/>
              <a:gd name="connsiteX60" fmla="*/ 3542430 w 5575945"/>
              <a:gd name="connsiteY60" fmla="*/ 2430263 h 3851516"/>
              <a:gd name="connsiteX61" fmla="*/ 3594928 w 5575945"/>
              <a:gd name="connsiteY61" fmla="*/ 2431716 h 3851516"/>
              <a:gd name="connsiteX62" fmla="*/ 3618119 w 5575945"/>
              <a:gd name="connsiteY62" fmla="*/ 2419242 h 3851516"/>
              <a:gd name="connsiteX63" fmla="*/ 3608612 w 5575945"/>
              <a:gd name="connsiteY63" fmla="*/ 2394841 h 3851516"/>
              <a:gd name="connsiteX64" fmla="*/ 3499802 w 5575945"/>
              <a:gd name="connsiteY64" fmla="*/ 2333623 h 3851516"/>
              <a:gd name="connsiteX65" fmla="*/ 3282545 w 5575945"/>
              <a:gd name="connsiteY65" fmla="*/ 2288815 h 3851516"/>
              <a:gd name="connsiteX66" fmla="*/ 3111973 w 5575945"/>
              <a:gd name="connsiteY66" fmla="*/ 2285971 h 3851516"/>
              <a:gd name="connsiteX67" fmla="*/ 3023568 w 5575945"/>
              <a:gd name="connsiteY67" fmla="*/ 2296809 h 3851516"/>
              <a:gd name="connsiteX68" fmla="*/ 2980880 w 5575945"/>
              <a:gd name="connsiteY68" fmla="*/ 2291237 h 3851516"/>
              <a:gd name="connsiteX69" fmla="*/ 2919482 w 5575945"/>
              <a:gd name="connsiteY69" fmla="*/ 2276343 h 3851516"/>
              <a:gd name="connsiteX70" fmla="*/ 2618543 w 5575945"/>
              <a:gd name="connsiteY70" fmla="*/ 2243523 h 3851516"/>
              <a:gd name="connsiteX71" fmla="*/ 2493808 w 5575945"/>
              <a:gd name="connsiteY71" fmla="*/ 2227236 h 3851516"/>
              <a:gd name="connsiteX72" fmla="*/ 2360111 w 5575945"/>
              <a:gd name="connsiteY72" fmla="*/ 2126539 h 3851516"/>
              <a:gd name="connsiteX73" fmla="*/ 2477884 w 5575945"/>
              <a:gd name="connsiteY73" fmla="*/ 2115458 h 3851516"/>
              <a:gd name="connsiteX74" fmla="*/ 2655479 w 5575945"/>
              <a:gd name="connsiteY74" fmla="*/ 2097353 h 3851516"/>
              <a:gd name="connsiteX75" fmla="*/ 2799531 w 5575945"/>
              <a:gd name="connsiteY75" fmla="*/ 2080763 h 3851516"/>
              <a:gd name="connsiteX76" fmla="*/ 2999954 w 5575945"/>
              <a:gd name="connsiteY76" fmla="*/ 2054180 h 3851516"/>
              <a:gd name="connsiteX77" fmla="*/ 3212003 w 5575945"/>
              <a:gd name="connsiteY77" fmla="*/ 2012461 h 3851516"/>
              <a:gd name="connsiteX78" fmla="*/ 3320511 w 5575945"/>
              <a:gd name="connsiteY78" fmla="*/ 1972619 h 3851516"/>
              <a:gd name="connsiteX79" fmla="*/ 3517786 w 5575945"/>
              <a:gd name="connsiteY79" fmla="*/ 1930898 h 3851516"/>
              <a:gd name="connsiteX80" fmla="*/ 3732924 w 5575945"/>
              <a:gd name="connsiteY80" fmla="*/ 1905648 h 3851516"/>
              <a:gd name="connsiteX81" fmla="*/ 3978398 w 5575945"/>
              <a:gd name="connsiteY81" fmla="*/ 1893175 h 3851516"/>
              <a:gd name="connsiteX82" fmla="*/ 3923963 w 5575945"/>
              <a:gd name="connsiteY82" fmla="*/ 1847883 h 3851516"/>
              <a:gd name="connsiteX83" fmla="*/ 3552239 w 5575945"/>
              <a:gd name="connsiteY83" fmla="*/ 1680822 h 3851516"/>
              <a:gd name="connsiteX84" fmla="*/ 3183182 w 5575945"/>
              <a:gd name="connsiteY84" fmla="*/ 1649579 h 3851516"/>
              <a:gd name="connsiteX85" fmla="*/ 3157931 w 5575945"/>
              <a:gd name="connsiteY85" fmla="*/ 1630747 h 3851516"/>
              <a:gd name="connsiteX86" fmla="*/ 3182455 w 5575945"/>
              <a:gd name="connsiteY86" fmla="*/ 1575464 h 3851516"/>
              <a:gd name="connsiteX87" fmla="*/ 3258203 w 5575945"/>
              <a:gd name="connsiteY87" fmla="*/ 1560387 h 3851516"/>
              <a:gd name="connsiteX88" fmla="*/ 3379487 w 5575945"/>
              <a:gd name="connsiteY88" fmla="*/ 1559357 h 3851516"/>
              <a:gd name="connsiteX89" fmla="*/ 3498955 w 5575945"/>
              <a:gd name="connsiteY89" fmla="*/ 1552455 h 3851516"/>
              <a:gd name="connsiteX90" fmla="*/ 3601225 w 5575945"/>
              <a:gd name="connsiteY90" fmla="*/ 1577038 h 3851516"/>
              <a:gd name="connsiteX91" fmla="*/ 3614728 w 5575945"/>
              <a:gd name="connsiteY91" fmla="*/ 1579037 h 3851516"/>
              <a:gd name="connsiteX92" fmla="*/ 3814668 w 5575945"/>
              <a:gd name="connsiteY92" fmla="*/ 1569107 h 3851516"/>
              <a:gd name="connsiteX93" fmla="*/ 3814668 w 5575945"/>
              <a:gd name="connsiteY93" fmla="*/ 1548701 h 3851516"/>
              <a:gd name="connsiteX94" fmla="*/ 3855357 w 5575945"/>
              <a:gd name="connsiteY94" fmla="*/ 1508313 h 3851516"/>
              <a:gd name="connsiteX95" fmla="*/ 3993354 w 5575945"/>
              <a:gd name="connsiteY95" fmla="*/ 1529506 h 3851516"/>
              <a:gd name="connsiteX96" fmla="*/ 4106887 w 5575945"/>
              <a:gd name="connsiteY96" fmla="*/ 1569834 h 3851516"/>
              <a:gd name="connsiteX97" fmla="*/ 4136557 w 5575945"/>
              <a:gd name="connsiteY97" fmla="*/ 1588846 h 3851516"/>
              <a:gd name="connsiteX98" fmla="*/ 4260868 w 5575945"/>
              <a:gd name="connsiteY98" fmla="*/ 1502379 h 3851516"/>
              <a:gd name="connsiteX99" fmla="*/ 4458324 w 5575945"/>
              <a:gd name="connsiteY99" fmla="*/ 1498867 h 3851516"/>
              <a:gd name="connsiteX100" fmla="*/ 4412427 w 5575945"/>
              <a:gd name="connsiteY100" fmla="*/ 1474768 h 3851516"/>
              <a:gd name="connsiteX101" fmla="*/ 3932379 w 5575945"/>
              <a:gd name="connsiteY101" fmla="*/ 1317214 h 3851516"/>
              <a:gd name="connsiteX102" fmla="*/ 3643066 w 5575945"/>
              <a:gd name="connsiteY102" fmla="*/ 1296748 h 3851516"/>
              <a:gd name="connsiteX103" fmla="*/ 3086844 w 5575945"/>
              <a:gd name="connsiteY103" fmla="*/ 1181761 h 3851516"/>
              <a:gd name="connsiteX104" fmla="*/ 3008370 w 5575945"/>
              <a:gd name="connsiteY104" fmla="*/ 1136712 h 3851516"/>
              <a:gd name="connsiteX105" fmla="*/ 2984574 w 5575945"/>
              <a:gd name="connsiteY105" fmla="*/ 1094992 h 3851516"/>
              <a:gd name="connsiteX106" fmla="*/ 3023508 w 5575945"/>
              <a:gd name="connsiteY106" fmla="*/ 1073436 h 3851516"/>
              <a:gd name="connsiteX107" fmla="*/ 3118694 w 5575945"/>
              <a:gd name="connsiteY107" fmla="*/ 1065141 h 3851516"/>
              <a:gd name="connsiteX108" fmla="*/ 3402981 w 5575945"/>
              <a:gd name="connsiteY108" fmla="*/ 1069984 h 3851516"/>
              <a:gd name="connsiteX109" fmla="*/ 3634287 w 5575945"/>
              <a:gd name="connsiteY109" fmla="*/ 1080459 h 3851516"/>
              <a:gd name="connsiteX110" fmla="*/ 3868437 w 5575945"/>
              <a:gd name="connsiteY110" fmla="*/ 1095295 h 3851516"/>
              <a:gd name="connsiteX111" fmla="*/ 4038888 w 5575945"/>
              <a:gd name="connsiteY111" fmla="*/ 1105891 h 3851516"/>
              <a:gd name="connsiteX112" fmla="*/ 4210853 w 5575945"/>
              <a:gd name="connsiteY112" fmla="*/ 1117335 h 3851516"/>
              <a:gd name="connsiteX113" fmla="*/ 4338494 w 5575945"/>
              <a:gd name="connsiteY113" fmla="*/ 1120786 h 3851516"/>
              <a:gd name="connsiteX114" fmla="*/ 4595473 w 5575945"/>
              <a:gd name="connsiteY114" fmla="*/ 1111825 h 3851516"/>
              <a:gd name="connsiteX115" fmla="*/ 4840825 w 5575945"/>
              <a:gd name="connsiteY115" fmla="*/ 1096566 h 3851516"/>
              <a:gd name="connsiteX116" fmla="*/ 5061533 w 5575945"/>
              <a:gd name="connsiteY116" fmla="*/ 1076705 h 3851516"/>
              <a:gd name="connsiteX117" fmla="*/ 5464683 w 5575945"/>
              <a:gd name="connsiteY117" fmla="*/ 996899 h 3851516"/>
              <a:gd name="connsiteX118" fmla="*/ 5545700 w 5575945"/>
              <a:gd name="connsiteY118" fmla="*/ 956754 h 3851516"/>
              <a:gd name="connsiteX119" fmla="*/ 5554117 w 5575945"/>
              <a:gd name="connsiteY119" fmla="*/ 915761 h 3851516"/>
              <a:gd name="connsiteX120" fmla="*/ 5511974 w 5575945"/>
              <a:gd name="connsiteY120" fmla="*/ 875495 h 3851516"/>
              <a:gd name="connsiteX121" fmla="*/ 5347455 w 5575945"/>
              <a:gd name="connsiteY121" fmla="*/ 809191 h 3851516"/>
              <a:gd name="connsiteX122" fmla="*/ 5058749 w 5575945"/>
              <a:gd name="connsiteY122" fmla="*/ 754271 h 3851516"/>
              <a:gd name="connsiteX123" fmla="*/ 4771979 w 5575945"/>
              <a:gd name="connsiteY123" fmla="*/ 723270 h 3851516"/>
              <a:gd name="connsiteX124" fmla="*/ 4580820 w 5575945"/>
              <a:gd name="connsiteY124" fmla="*/ 712673 h 3851516"/>
              <a:gd name="connsiteX125" fmla="*/ 4381606 w 5575945"/>
              <a:gd name="connsiteY125" fmla="*/ 700927 h 3851516"/>
              <a:gd name="connsiteX126" fmla="*/ 4206372 w 5575945"/>
              <a:gd name="connsiteY126" fmla="*/ 690208 h 3851516"/>
              <a:gd name="connsiteX127" fmla="*/ 3957023 w 5575945"/>
              <a:gd name="connsiteY127" fmla="*/ 668713 h 3851516"/>
              <a:gd name="connsiteX128" fmla="*/ 3790507 w 5575945"/>
              <a:gd name="connsiteY128" fmla="*/ 651820 h 3851516"/>
              <a:gd name="connsiteX129" fmla="*/ 3608673 w 5575945"/>
              <a:gd name="connsiteY129" fmla="*/ 629839 h 3851516"/>
              <a:gd name="connsiteX130" fmla="*/ 3420057 w 5575945"/>
              <a:gd name="connsiteY130" fmla="*/ 600412 h 3851516"/>
              <a:gd name="connsiteX131" fmla="*/ 3338918 w 5575945"/>
              <a:gd name="connsiteY131" fmla="*/ 578673 h 3851516"/>
              <a:gd name="connsiteX132" fmla="*/ 3321903 w 5575945"/>
              <a:gd name="connsiteY132" fmla="*/ 570136 h 3851516"/>
              <a:gd name="connsiteX133" fmla="*/ 3322024 w 5575945"/>
              <a:gd name="connsiteY133" fmla="*/ 547187 h 3851516"/>
              <a:gd name="connsiteX134" fmla="*/ 3390811 w 5575945"/>
              <a:gd name="connsiteY134" fmla="*/ 518849 h 3851516"/>
              <a:gd name="connsiteX135" fmla="*/ 3635437 w 5575945"/>
              <a:gd name="connsiteY135" fmla="*/ 470469 h 3851516"/>
              <a:gd name="connsiteX136" fmla="*/ 3834467 w 5575945"/>
              <a:gd name="connsiteY136" fmla="*/ 445583 h 3851516"/>
              <a:gd name="connsiteX137" fmla="*/ 4033681 w 5575945"/>
              <a:gd name="connsiteY137" fmla="*/ 435046 h 3851516"/>
              <a:gd name="connsiteX138" fmla="*/ 4380093 w 5575945"/>
              <a:gd name="connsiteY138" fmla="*/ 422876 h 3851516"/>
              <a:gd name="connsiteX139" fmla="*/ 4602012 w 5575945"/>
              <a:gd name="connsiteY139" fmla="*/ 415670 h 3851516"/>
              <a:gd name="connsiteX140" fmla="*/ 4704163 w 5575945"/>
              <a:gd name="connsiteY140" fmla="*/ 412280 h 3851516"/>
              <a:gd name="connsiteX141" fmla="*/ 4717180 w 5575945"/>
              <a:gd name="connsiteY141" fmla="*/ 392116 h 3851516"/>
              <a:gd name="connsiteX142" fmla="*/ 4686965 w 5575945"/>
              <a:gd name="connsiteY142" fmla="*/ 353909 h 3851516"/>
              <a:gd name="connsiteX143" fmla="*/ 4407522 w 5575945"/>
              <a:gd name="connsiteY143" fmla="*/ 206466 h 3851516"/>
              <a:gd name="connsiteX144" fmla="*/ 4244035 w 5575945"/>
              <a:gd name="connsiteY144" fmla="*/ 182609 h 3851516"/>
              <a:gd name="connsiteX145" fmla="*/ 4013274 w 5575945"/>
              <a:gd name="connsiteY145" fmla="*/ 150094 h 3851516"/>
              <a:gd name="connsiteX146" fmla="*/ 3977126 w 5575945"/>
              <a:gd name="connsiteY146" fmla="*/ 133926 h 3851516"/>
              <a:gd name="connsiteX147" fmla="*/ 3972524 w 5575945"/>
              <a:gd name="connsiteY147" fmla="*/ 101108 h 3851516"/>
              <a:gd name="connsiteX148" fmla="*/ 4016787 w 5575945"/>
              <a:gd name="connsiteY148" fmla="*/ 68046 h 3851516"/>
              <a:gd name="connsiteX149" fmla="*/ 4156659 w 5575945"/>
              <a:gd name="connsiteY149" fmla="*/ 17123 h 3851516"/>
              <a:gd name="connsiteX150" fmla="*/ 4139705 w 5575945"/>
              <a:gd name="connsiteY150" fmla="*/ 593 h 3851516"/>
              <a:gd name="connsiteX151" fmla="*/ 4150120 w 5575945"/>
              <a:gd name="connsiteY151" fmla="*/ 7314 h 3851516"/>
              <a:gd name="connsiteX152" fmla="*/ 4139705 w 5575945"/>
              <a:gd name="connsiteY152" fmla="*/ 13854 h 3851516"/>
              <a:gd name="connsiteX153" fmla="*/ 4032712 w 5575945"/>
              <a:gd name="connsiteY153" fmla="*/ 29476 h 3851516"/>
              <a:gd name="connsiteX154" fmla="*/ 3822236 w 5575945"/>
              <a:gd name="connsiteY154" fmla="*/ 83972 h 3851516"/>
              <a:gd name="connsiteX155" fmla="*/ 3756599 w 5575945"/>
              <a:gd name="connsiteY155" fmla="*/ 121453 h 3851516"/>
              <a:gd name="connsiteX156" fmla="*/ 3738252 w 5575945"/>
              <a:gd name="connsiteY156" fmla="*/ 165171 h 3851516"/>
              <a:gd name="connsiteX157" fmla="*/ 3753208 w 5575945"/>
              <a:gd name="connsiteY157" fmla="*/ 179158 h 3851516"/>
              <a:gd name="connsiteX158" fmla="*/ 4003527 w 5575945"/>
              <a:gd name="connsiteY158" fmla="*/ 233412 h 3851516"/>
              <a:gd name="connsiteX159" fmla="*/ 4212851 w 5575945"/>
              <a:gd name="connsiteY159" fmla="*/ 284941 h 3851516"/>
              <a:gd name="connsiteX160" fmla="*/ 4291325 w 5575945"/>
              <a:gd name="connsiteY160" fmla="*/ 297777 h 3851516"/>
              <a:gd name="connsiteX161" fmla="*/ 4304767 w 5575945"/>
              <a:gd name="connsiteY161" fmla="*/ 324056 h 3851516"/>
              <a:gd name="connsiteX162" fmla="*/ 4248273 w 5575945"/>
              <a:gd name="connsiteY162" fmla="*/ 354574 h 3851516"/>
              <a:gd name="connsiteX163" fmla="*/ 4125294 w 5575945"/>
              <a:gd name="connsiteY163" fmla="*/ 357663 h 3851516"/>
              <a:gd name="connsiteX164" fmla="*/ 3842581 w 5575945"/>
              <a:gd name="connsiteY164" fmla="*/ 362082 h 3851516"/>
              <a:gd name="connsiteX165" fmla="*/ 3703133 w 5575945"/>
              <a:gd name="connsiteY165" fmla="*/ 375283 h 3851516"/>
              <a:gd name="connsiteX166" fmla="*/ 3483029 w 5575945"/>
              <a:gd name="connsiteY166" fmla="*/ 409675 h 3851516"/>
              <a:gd name="connsiteX167" fmla="*/ 3078186 w 5575945"/>
              <a:gd name="connsiteY167" fmla="*/ 521514 h 3851516"/>
              <a:gd name="connsiteX168" fmla="*/ 2970526 w 5575945"/>
              <a:gd name="connsiteY168" fmla="*/ 593933 h 3851516"/>
              <a:gd name="connsiteX169" fmla="*/ 2944368 w 5575945"/>
              <a:gd name="connsiteY169" fmla="*/ 637772 h 3851516"/>
              <a:gd name="connsiteX170" fmla="*/ 3062927 w 5575945"/>
              <a:gd name="connsiteY170" fmla="*/ 652303 h 3851516"/>
              <a:gd name="connsiteX171" fmla="*/ 3231985 w 5575945"/>
              <a:gd name="connsiteY171" fmla="*/ 673497 h 3851516"/>
              <a:gd name="connsiteX172" fmla="*/ 3397955 w 5575945"/>
              <a:gd name="connsiteY172" fmla="*/ 693842 h 3851516"/>
              <a:gd name="connsiteX173" fmla="*/ 3567074 w 5575945"/>
              <a:gd name="connsiteY173" fmla="*/ 714732 h 3851516"/>
              <a:gd name="connsiteX174" fmla="*/ 3741098 w 5575945"/>
              <a:gd name="connsiteY174" fmla="*/ 735259 h 3851516"/>
              <a:gd name="connsiteX175" fmla="*/ 3905857 w 5575945"/>
              <a:gd name="connsiteY175" fmla="*/ 752999 h 3851516"/>
              <a:gd name="connsiteX176" fmla="*/ 4014123 w 5575945"/>
              <a:gd name="connsiteY176" fmla="*/ 760871 h 3851516"/>
              <a:gd name="connsiteX177" fmla="*/ 4209703 w 5575945"/>
              <a:gd name="connsiteY177" fmla="*/ 776131 h 3851516"/>
              <a:gd name="connsiteX178" fmla="*/ 4366954 w 5575945"/>
              <a:gd name="connsiteY178" fmla="*/ 789876 h 3851516"/>
              <a:gd name="connsiteX179" fmla="*/ 4550725 w 5575945"/>
              <a:gd name="connsiteY179" fmla="*/ 810039 h 3851516"/>
              <a:gd name="connsiteX180" fmla="*/ 4747759 w 5575945"/>
              <a:gd name="connsiteY180" fmla="*/ 837831 h 3851516"/>
              <a:gd name="connsiteX181" fmla="*/ 5017877 w 5575945"/>
              <a:gd name="connsiteY181" fmla="*/ 901773 h 3851516"/>
              <a:gd name="connsiteX182" fmla="*/ 5062624 w 5575945"/>
              <a:gd name="connsiteY182" fmla="*/ 925691 h 3851516"/>
              <a:gd name="connsiteX183" fmla="*/ 5080730 w 5575945"/>
              <a:gd name="connsiteY183" fmla="*/ 935682 h 3851516"/>
              <a:gd name="connsiteX184" fmla="*/ 5075158 w 5575945"/>
              <a:gd name="connsiteY184" fmla="*/ 942645 h 3851516"/>
              <a:gd name="connsiteX185" fmla="*/ 4948969 w 5575945"/>
              <a:gd name="connsiteY185" fmla="*/ 955542 h 3851516"/>
              <a:gd name="connsiteX186" fmla="*/ 4750120 w 5575945"/>
              <a:gd name="connsiteY186" fmla="*/ 970620 h 3851516"/>
              <a:gd name="connsiteX187" fmla="*/ 4477156 w 5575945"/>
              <a:gd name="connsiteY187" fmla="*/ 975404 h 3851516"/>
              <a:gd name="connsiteX188" fmla="*/ 4060263 w 5575945"/>
              <a:gd name="connsiteY188" fmla="*/ 968258 h 3851516"/>
              <a:gd name="connsiteX189" fmla="*/ 3662685 w 5575945"/>
              <a:gd name="connsiteY189" fmla="*/ 956512 h 3851516"/>
              <a:gd name="connsiteX190" fmla="*/ 3429624 w 5575945"/>
              <a:gd name="connsiteY190" fmla="*/ 949125 h 3851516"/>
              <a:gd name="connsiteX191" fmla="*/ 3118634 w 5575945"/>
              <a:gd name="connsiteY191" fmla="*/ 934048 h 3851516"/>
              <a:gd name="connsiteX192" fmla="*/ 2587602 w 5575945"/>
              <a:gd name="connsiteY192" fmla="*/ 912249 h 3851516"/>
              <a:gd name="connsiteX193" fmla="*/ 2439977 w 5575945"/>
              <a:gd name="connsiteY193" fmla="*/ 923996 h 3851516"/>
              <a:gd name="connsiteX194" fmla="*/ 2422418 w 5575945"/>
              <a:gd name="connsiteY194" fmla="*/ 930838 h 3851516"/>
              <a:gd name="connsiteX195" fmla="*/ 2231198 w 5575945"/>
              <a:gd name="connsiteY195" fmla="*/ 1018940 h 3851516"/>
              <a:gd name="connsiteX196" fmla="*/ 1966227 w 5575945"/>
              <a:gd name="connsiteY196" fmla="*/ 1077796 h 3851516"/>
              <a:gd name="connsiteX197" fmla="*/ 1863109 w 5575945"/>
              <a:gd name="connsiteY197" fmla="*/ 1103409 h 3851516"/>
              <a:gd name="connsiteX198" fmla="*/ 1838040 w 5575945"/>
              <a:gd name="connsiteY198" fmla="*/ 1119576 h 3851516"/>
              <a:gd name="connsiteX199" fmla="*/ 1836224 w 5575945"/>
              <a:gd name="connsiteY199" fmla="*/ 1136106 h 3851516"/>
              <a:gd name="connsiteX200" fmla="*/ 1850454 w 5575945"/>
              <a:gd name="connsiteY200" fmla="*/ 1145370 h 3851516"/>
              <a:gd name="connsiteX201" fmla="*/ 2017938 w 5575945"/>
              <a:gd name="connsiteY201" fmla="*/ 1174556 h 3851516"/>
              <a:gd name="connsiteX202" fmla="*/ 2207401 w 5575945"/>
              <a:gd name="connsiteY202" fmla="*/ 1220636 h 3851516"/>
              <a:gd name="connsiteX203" fmla="*/ 2424234 w 5575945"/>
              <a:gd name="connsiteY203" fmla="*/ 1245582 h 3851516"/>
              <a:gd name="connsiteX204" fmla="*/ 2612004 w 5575945"/>
              <a:gd name="connsiteY204" fmla="*/ 1259449 h 3851516"/>
              <a:gd name="connsiteX205" fmla="*/ 2818907 w 5575945"/>
              <a:gd name="connsiteY205" fmla="*/ 1274405 h 3851516"/>
              <a:gd name="connsiteX206" fmla="*/ 2958901 w 5575945"/>
              <a:gd name="connsiteY206" fmla="*/ 1285122 h 3851516"/>
              <a:gd name="connsiteX207" fmla="*/ 3315667 w 5575945"/>
              <a:gd name="connsiteY207" fmla="*/ 1358813 h 3851516"/>
              <a:gd name="connsiteX208" fmla="*/ 3402315 w 5575945"/>
              <a:gd name="connsiteY208" fmla="*/ 1424208 h 3851516"/>
              <a:gd name="connsiteX209" fmla="*/ 3407341 w 5575945"/>
              <a:gd name="connsiteY209" fmla="*/ 1434441 h 3851516"/>
              <a:gd name="connsiteX210" fmla="*/ 3345034 w 5575945"/>
              <a:gd name="connsiteY210" fmla="*/ 1438195 h 3851516"/>
              <a:gd name="connsiteX211" fmla="*/ 3102830 w 5575945"/>
              <a:gd name="connsiteY211" fmla="*/ 1452121 h 3851516"/>
              <a:gd name="connsiteX212" fmla="*/ 2791961 w 5575945"/>
              <a:gd name="connsiteY212" fmla="*/ 1483124 h 3851516"/>
              <a:gd name="connsiteX213" fmla="*/ 2474734 w 5575945"/>
              <a:gd name="connsiteY213" fmla="*/ 1541132 h 3851516"/>
              <a:gd name="connsiteX214" fmla="*/ 2354480 w 5575945"/>
              <a:gd name="connsiteY214" fmla="*/ 1586364 h 3851516"/>
              <a:gd name="connsiteX215" fmla="*/ 2299379 w 5575945"/>
              <a:gd name="connsiteY215" fmla="*/ 1638134 h 3851516"/>
              <a:gd name="connsiteX216" fmla="*/ 2341340 w 5575945"/>
              <a:gd name="connsiteY216" fmla="*/ 1645825 h 3851516"/>
              <a:gd name="connsiteX217" fmla="*/ 2623872 w 5575945"/>
              <a:gd name="connsiteY217" fmla="*/ 1656240 h 3851516"/>
              <a:gd name="connsiteX218" fmla="*/ 3031137 w 5575945"/>
              <a:gd name="connsiteY218" fmla="*/ 1697837 h 3851516"/>
              <a:gd name="connsiteX219" fmla="*/ 3142551 w 5575945"/>
              <a:gd name="connsiteY219" fmla="*/ 1729142 h 3851516"/>
              <a:gd name="connsiteX220" fmla="*/ 3174704 w 5575945"/>
              <a:gd name="connsiteY220" fmla="*/ 1749064 h 3851516"/>
              <a:gd name="connsiteX221" fmla="*/ 3177731 w 5575945"/>
              <a:gd name="connsiteY221" fmla="*/ 1789815 h 3851516"/>
              <a:gd name="connsiteX222" fmla="*/ 3151816 w 5575945"/>
              <a:gd name="connsiteY222" fmla="*/ 1813066 h 3851516"/>
              <a:gd name="connsiteX223" fmla="*/ 2967196 w 5575945"/>
              <a:gd name="connsiteY223" fmla="*/ 1882276 h 3851516"/>
              <a:gd name="connsiteX224" fmla="*/ 2716152 w 5575945"/>
              <a:gd name="connsiteY224" fmla="*/ 1901835 h 3851516"/>
              <a:gd name="connsiteX225" fmla="*/ 2385725 w 5575945"/>
              <a:gd name="connsiteY225" fmla="*/ 1912491 h 3851516"/>
              <a:gd name="connsiteX226" fmla="*/ 2051362 w 5575945"/>
              <a:gd name="connsiteY226" fmla="*/ 1946824 h 3851516"/>
              <a:gd name="connsiteX227" fmla="*/ 2038645 w 5575945"/>
              <a:gd name="connsiteY227" fmla="*/ 1952516 h 3851516"/>
              <a:gd name="connsiteX228" fmla="*/ 1857477 w 5575945"/>
              <a:gd name="connsiteY228" fmla="*/ 2035652 h 3851516"/>
              <a:gd name="connsiteX229" fmla="*/ 1483877 w 5575945"/>
              <a:gd name="connsiteY229" fmla="*/ 2056723 h 3851516"/>
              <a:gd name="connsiteX230" fmla="*/ 1134196 w 5575945"/>
              <a:gd name="connsiteY230" fmla="*/ 2049579 h 3851516"/>
              <a:gd name="connsiteX231" fmla="*/ 952118 w 5575945"/>
              <a:gd name="connsiteY231" fmla="*/ 2102621 h 3851516"/>
              <a:gd name="connsiteX232" fmla="*/ 888722 w 5575945"/>
              <a:gd name="connsiteY232" fmla="*/ 2213126 h 3851516"/>
              <a:gd name="connsiteX233" fmla="*/ 966893 w 5575945"/>
              <a:gd name="connsiteY233" fmla="*/ 2224329 h 3851516"/>
              <a:gd name="connsiteX234" fmla="*/ 1190447 w 5575945"/>
              <a:gd name="connsiteY234" fmla="*/ 2257631 h 3851516"/>
              <a:gd name="connsiteX235" fmla="*/ 1491991 w 5575945"/>
              <a:gd name="connsiteY235" fmla="*/ 2314307 h 3851516"/>
              <a:gd name="connsiteX236" fmla="*/ 1807764 w 5575945"/>
              <a:gd name="connsiteY236" fmla="*/ 2404226 h 3851516"/>
              <a:gd name="connsiteX237" fmla="*/ 1887874 w 5575945"/>
              <a:gd name="connsiteY237" fmla="*/ 2449458 h 3851516"/>
              <a:gd name="connsiteX238" fmla="*/ 1898653 w 5575945"/>
              <a:gd name="connsiteY238" fmla="*/ 2525147 h 3851516"/>
              <a:gd name="connsiteX239" fmla="*/ 1804919 w 5575945"/>
              <a:gd name="connsiteY239" fmla="*/ 2603379 h 3851516"/>
              <a:gd name="connsiteX240" fmla="*/ 1472918 w 5575945"/>
              <a:gd name="connsiteY240" fmla="*/ 2751607 h 3851516"/>
              <a:gd name="connsiteX241" fmla="*/ 1106524 w 5575945"/>
              <a:gd name="connsiteY241" fmla="*/ 2849700 h 3851516"/>
              <a:gd name="connsiteX242" fmla="*/ 933650 w 5575945"/>
              <a:gd name="connsiteY242" fmla="*/ 2864474 h 3851516"/>
              <a:gd name="connsiteX243" fmla="*/ 861413 w 5575945"/>
              <a:gd name="connsiteY243" fmla="*/ 2873254 h 3851516"/>
              <a:gd name="connsiteX244" fmla="*/ 703556 w 5575945"/>
              <a:gd name="connsiteY244" fmla="*/ 2874768 h 3851516"/>
              <a:gd name="connsiteX245" fmla="*/ 615819 w 5575945"/>
              <a:gd name="connsiteY245" fmla="*/ 2873557 h 3851516"/>
              <a:gd name="connsiteX246" fmla="*/ 568043 w 5575945"/>
              <a:gd name="connsiteY246" fmla="*/ 2929142 h 3851516"/>
              <a:gd name="connsiteX247" fmla="*/ 582515 w 5575945"/>
              <a:gd name="connsiteY247" fmla="*/ 2946884 h 3851516"/>
              <a:gd name="connsiteX248" fmla="*/ 647184 w 5575945"/>
              <a:gd name="connsiteY248" fmla="*/ 2968804 h 3851516"/>
              <a:gd name="connsiteX249" fmla="*/ 672010 w 5575945"/>
              <a:gd name="connsiteY249" fmla="*/ 3002833 h 3851516"/>
              <a:gd name="connsiteX250" fmla="*/ 656691 w 5575945"/>
              <a:gd name="connsiteY250" fmla="*/ 3023723 h 3851516"/>
              <a:gd name="connsiteX251" fmla="*/ 604859 w 5575945"/>
              <a:gd name="connsiteY251" fmla="*/ 3028870 h 3851516"/>
              <a:gd name="connsiteX252" fmla="*/ 307856 w 5575945"/>
              <a:gd name="connsiteY252" fmla="*/ 3131928 h 3851516"/>
              <a:gd name="connsiteX253" fmla="*/ 276066 w 5575945"/>
              <a:gd name="connsiteY253" fmla="*/ 3161053 h 3851516"/>
              <a:gd name="connsiteX254" fmla="*/ 270617 w 5575945"/>
              <a:gd name="connsiteY254" fmla="*/ 3167108 h 3851516"/>
              <a:gd name="connsiteX255" fmla="*/ 305615 w 5575945"/>
              <a:gd name="connsiteY255" fmla="*/ 3174192 h 3851516"/>
              <a:gd name="connsiteX256" fmla="*/ 337526 w 5575945"/>
              <a:gd name="connsiteY256" fmla="*/ 3204468 h 3851516"/>
              <a:gd name="connsiteX257" fmla="*/ 296956 w 5575945"/>
              <a:gd name="connsiteY257" fmla="*/ 3240799 h 3851516"/>
              <a:gd name="connsiteX258" fmla="*/ 230774 w 5575945"/>
              <a:gd name="connsiteY258" fmla="*/ 3246491 h 3851516"/>
              <a:gd name="connsiteX259" fmla="*/ 65894 w 5575945"/>
              <a:gd name="connsiteY259" fmla="*/ 3372376 h 3851516"/>
              <a:gd name="connsiteX260" fmla="*/ 18482 w 5575945"/>
              <a:gd name="connsiteY260" fmla="*/ 3450365 h 3851516"/>
              <a:gd name="connsiteX261" fmla="*/ 608855 w 5575945"/>
              <a:gd name="connsiteY261" fmla="*/ 3726599 h 3851516"/>
              <a:gd name="connsiteX262" fmla="*/ 607220 w 5575945"/>
              <a:gd name="connsiteY262" fmla="*/ 3731746 h 3851516"/>
              <a:gd name="connsiteX263" fmla="*/ 469829 w 5575945"/>
              <a:gd name="connsiteY263" fmla="*/ 3793630 h 3851516"/>
              <a:gd name="connsiteX264" fmla="*/ 412185 w 5575945"/>
              <a:gd name="connsiteY264" fmla="*/ 3820454 h 3851516"/>
              <a:gd name="connsiteX265" fmla="*/ 331531 w 5575945"/>
              <a:gd name="connsiteY265" fmla="*/ 3838861 h 3851516"/>
              <a:gd name="connsiteX266" fmla="*/ 131773 w 5575945"/>
              <a:gd name="connsiteY266" fmla="*/ 3838498 h 3851516"/>
              <a:gd name="connsiteX267" fmla="*/ 114335 w 5575945"/>
              <a:gd name="connsiteY267" fmla="*/ 3829052 h 3851516"/>
              <a:gd name="connsiteX268" fmla="*/ 10611 w 5575945"/>
              <a:gd name="connsiteY268" fmla="*/ 3542826 h 3851516"/>
              <a:gd name="connsiteX269" fmla="*/ 378 w 5575945"/>
              <a:gd name="connsiteY269" fmla="*/ 3468834 h 3851516"/>
              <a:gd name="connsiteX270" fmla="*/ 12912 w 5575945"/>
              <a:gd name="connsiteY270" fmla="*/ 3433412 h 3851516"/>
              <a:gd name="connsiteX271" fmla="*/ 135285 w 5575945"/>
              <a:gd name="connsiteY271" fmla="*/ 3278340 h 3851516"/>
              <a:gd name="connsiteX272" fmla="*/ 250816 w 5575945"/>
              <a:gd name="connsiteY272" fmla="*/ 3226872 h 3851516"/>
              <a:gd name="connsiteX273" fmla="*/ 251120 w 5575945"/>
              <a:gd name="connsiteY273" fmla="*/ 3179521 h 3851516"/>
              <a:gd name="connsiteX274" fmla="*/ 258264 w 5575945"/>
              <a:gd name="connsiteY274" fmla="*/ 3159660 h 3851516"/>
              <a:gd name="connsiteX275" fmla="*/ 501437 w 5575945"/>
              <a:gd name="connsiteY275" fmla="*/ 3016154 h 3851516"/>
              <a:gd name="connsiteX276" fmla="*/ 547940 w 5575945"/>
              <a:gd name="connsiteY276" fmla="*/ 3009191 h 3851516"/>
              <a:gd name="connsiteX277" fmla="*/ 554540 w 5575945"/>
              <a:gd name="connsiteY277" fmla="*/ 2939740 h 3851516"/>
              <a:gd name="connsiteX278" fmla="*/ 631137 w 5575945"/>
              <a:gd name="connsiteY278" fmla="*/ 2857995 h 3851516"/>
              <a:gd name="connsiteX279" fmla="*/ 728443 w 5575945"/>
              <a:gd name="connsiteY279" fmla="*/ 2861871 h 3851516"/>
              <a:gd name="connsiteX280" fmla="*/ 876491 w 5575945"/>
              <a:gd name="connsiteY280" fmla="*/ 2857390 h 3851516"/>
              <a:gd name="connsiteX281" fmla="*/ 878852 w 5575945"/>
              <a:gd name="connsiteY281" fmla="*/ 2856542 h 3851516"/>
              <a:gd name="connsiteX282" fmla="*/ 878792 w 5575945"/>
              <a:gd name="connsiteY282" fmla="*/ 2783154 h 3851516"/>
              <a:gd name="connsiteX283" fmla="*/ 873463 w 5575945"/>
              <a:gd name="connsiteY283" fmla="*/ 2337439 h 3851516"/>
              <a:gd name="connsiteX284" fmla="*/ 871525 w 5575945"/>
              <a:gd name="connsiteY284" fmla="*/ 2244795 h 3851516"/>
              <a:gd name="connsiteX285" fmla="*/ 983423 w 5575945"/>
              <a:gd name="connsiteY285" fmla="*/ 2068047 h 3851516"/>
              <a:gd name="connsiteX286" fmla="*/ 1118876 w 5575945"/>
              <a:gd name="connsiteY286" fmla="*/ 2036742 h 3851516"/>
              <a:gd name="connsiteX287" fmla="*/ 1431744 w 5575945"/>
              <a:gd name="connsiteY287" fmla="*/ 2041404 h 3851516"/>
              <a:gd name="connsiteX288" fmla="*/ 1735104 w 5575945"/>
              <a:gd name="connsiteY288" fmla="*/ 2038256 h 3851516"/>
              <a:gd name="connsiteX289" fmla="*/ 1954783 w 5575945"/>
              <a:gd name="connsiteY289" fmla="*/ 1991086 h 3851516"/>
              <a:gd name="connsiteX290" fmla="*/ 2006917 w 5575945"/>
              <a:gd name="connsiteY290" fmla="*/ 1960689 h 3851516"/>
              <a:gd name="connsiteX291" fmla="*/ 2013578 w 5575945"/>
              <a:gd name="connsiteY291" fmla="*/ 1944280 h 3851516"/>
              <a:gd name="connsiteX292" fmla="*/ 1893626 w 5575945"/>
              <a:gd name="connsiteY292" fmla="*/ 1370318 h 3851516"/>
              <a:gd name="connsiteX293" fmla="*/ 1845671 w 5575945"/>
              <a:gd name="connsiteY293" fmla="*/ 1189269 h 3851516"/>
              <a:gd name="connsiteX294" fmla="*/ 1824719 w 5575945"/>
              <a:gd name="connsiteY294" fmla="*/ 1146885 h 3851516"/>
              <a:gd name="connsiteX295" fmla="*/ 1829745 w 5575945"/>
              <a:gd name="connsiteY295" fmla="*/ 1108676 h 3851516"/>
              <a:gd name="connsiteX296" fmla="*/ 1896896 w 5575945"/>
              <a:gd name="connsiteY296" fmla="*/ 1078219 h 3851516"/>
              <a:gd name="connsiteX297" fmla="*/ 2073462 w 5575945"/>
              <a:gd name="connsiteY297" fmla="*/ 1045159 h 3851516"/>
              <a:gd name="connsiteX298" fmla="*/ 2382575 w 5575945"/>
              <a:gd name="connsiteY298" fmla="*/ 941011 h 3851516"/>
              <a:gd name="connsiteX299" fmla="*/ 2446881 w 5575945"/>
              <a:gd name="connsiteY299" fmla="*/ 907949 h 3851516"/>
              <a:gd name="connsiteX300" fmla="*/ 2556418 w 5575945"/>
              <a:gd name="connsiteY300" fmla="*/ 899110 h 3851516"/>
              <a:gd name="connsiteX301" fmla="*/ 2890175 w 5575945"/>
              <a:gd name="connsiteY301" fmla="*/ 905407 h 3851516"/>
              <a:gd name="connsiteX302" fmla="*/ 2996381 w 5575945"/>
              <a:gd name="connsiteY302" fmla="*/ 911825 h 3851516"/>
              <a:gd name="connsiteX303" fmla="*/ 2993717 w 5575945"/>
              <a:gd name="connsiteY303" fmla="*/ 750094 h 3851516"/>
              <a:gd name="connsiteX304" fmla="*/ 2959688 w 5575945"/>
              <a:gd name="connsiteY304" fmla="*/ 689725 h 3851516"/>
              <a:gd name="connsiteX305" fmla="*/ 2936678 w 5575945"/>
              <a:gd name="connsiteY305" fmla="*/ 642494 h 3851516"/>
              <a:gd name="connsiteX306" fmla="*/ 2973432 w 5575945"/>
              <a:gd name="connsiteY306" fmla="*/ 570317 h 3851516"/>
              <a:gd name="connsiteX307" fmla="*/ 3118634 w 5575945"/>
              <a:gd name="connsiteY307" fmla="*/ 489239 h 3851516"/>
              <a:gd name="connsiteX308" fmla="*/ 3423326 w 5575945"/>
              <a:gd name="connsiteY308" fmla="*/ 406648 h 3851516"/>
              <a:gd name="connsiteX309" fmla="*/ 3669648 w 5575945"/>
              <a:gd name="connsiteY309" fmla="*/ 365534 h 3851516"/>
              <a:gd name="connsiteX310" fmla="*/ 3752845 w 5575945"/>
              <a:gd name="connsiteY310" fmla="*/ 354817 h 3851516"/>
              <a:gd name="connsiteX311" fmla="*/ 3739524 w 5575945"/>
              <a:gd name="connsiteY311" fmla="*/ 238316 h 3851516"/>
              <a:gd name="connsiteX312" fmla="*/ 3726565 w 5575945"/>
              <a:gd name="connsiteY312" fmla="*/ 182731 h 3851516"/>
              <a:gd name="connsiteX313" fmla="*/ 3763683 w 5575945"/>
              <a:gd name="connsiteY313" fmla="*/ 96809 h 3851516"/>
              <a:gd name="connsiteX314" fmla="*/ 3814607 w 5575945"/>
              <a:gd name="connsiteY314" fmla="*/ 71075 h 3851516"/>
              <a:gd name="connsiteX315" fmla="*/ 3869103 w 5575945"/>
              <a:gd name="connsiteY315" fmla="*/ 52667 h 3851516"/>
              <a:gd name="connsiteX316" fmla="*/ 3934861 w 5575945"/>
              <a:gd name="connsiteY316" fmla="*/ 36560 h 3851516"/>
              <a:gd name="connsiteX317" fmla="*/ 4122206 w 5575945"/>
              <a:gd name="connsiteY317" fmla="*/ 1016 h 3851516"/>
              <a:gd name="connsiteX318" fmla="*/ 4139705 w 5575945"/>
              <a:gd name="connsiteY318" fmla="*/ 593 h 38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</a:cxnLst>
            <a:rect l="l" t="t" r="r" b="b"/>
            <a:pathLst>
              <a:path w="5575945" h="3851516">
                <a:moveTo>
                  <a:pt x="4156659" y="17123"/>
                </a:moveTo>
                <a:cubicBezTo>
                  <a:pt x="4163805" y="46067"/>
                  <a:pt x="4170526" y="70166"/>
                  <a:pt x="4175492" y="94629"/>
                </a:cubicBezTo>
                <a:cubicBezTo>
                  <a:pt x="4178216" y="108071"/>
                  <a:pt x="4179003" y="122119"/>
                  <a:pt x="4178882" y="135863"/>
                </a:cubicBezTo>
                <a:cubicBezTo>
                  <a:pt x="4178852" y="140859"/>
                  <a:pt x="4179987" y="144265"/>
                  <a:pt x="4182182" y="146453"/>
                </a:cubicBezTo>
                <a:lnTo>
                  <a:pt x="4188020" y="148434"/>
                </a:lnTo>
                <a:cubicBezTo>
                  <a:pt x="4187993" y="148608"/>
                  <a:pt x="4187966" y="148783"/>
                  <a:pt x="4187939" y="148957"/>
                </a:cubicBezTo>
                <a:lnTo>
                  <a:pt x="4190917" y="149417"/>
                </a:lnTo>
                <a:lnTo>
                  <a:pt x="4191839" y="149730"/>
                </a:lnTo>
                <a:lnTo>
                  <a:pt x="4193374" y="149797"/>
                </a:lnTo>
                <a:lnTo>
                  <a:pt x="4357023" y="180672"/>
                </a:lnTo>
                <a:cubicBezTo>
                  <a:pt x="4455721" y="196838"/>
                  <a:pt x="4544429" y="234986"/>
                  <a:pt x="4624476" y="293721"/>
                </a:cubicBezTo>
                <a:cubicBezTo>
                  <a:pt x="4649726" y="312250"/>
                  <a:pt x="4676067" y="329324"/>
                  <a:pt x="4701135" y="348096"/>
                </a:cubicBezTo>
                <a:cubicBezTo>
                  <a:pt x="4729411" y="369288"/>
                  <a:pt x="4737587" y="399079"/>
                  <a:pt x="4733287" y="432866"/>
                </a:cubicBezTo>
                <a:cubicBezTo>
                  <a:pt x="4725536" y="493297"/>
                  <a:pt x="4719421" y="554090"/>
                  <a:pt x="4708521" y="613975"/>
                </a:cubicBezTo>
                <a:cubicBezTo>
                  <a:pt x="4703072" y="644068"/>
                  <a:pt x="4688722" y="672527"/>
                  <a:pt x="4678186" y="702318"/>
                </a:cubicBezTo>
                <a:lnTo>
                  <a:pt x="4726687" y="706497"/>
                </a:lnTo>
                <a:cubicBezTo>
                  <a:pt x="4844034" y="718365"/>
                  <a:pt x="4961685" y="727871"/>
                  <a:pt x="5078548" y="742949"/>
                </a:cubicBezTo>
                <a:cubicBezTo>
                  <a:pt x="5195231" y="758025"/>
                  <a:pt x="5311488" y="778128"/>
                  <a:pt x="5422478" y="819000"/>
                </a:cubicBezTo>
                <a:cubicBezTo>
                  <a:pt x="5460020" y="832805"/>
                  <a:pt x="5496109" y="851637"/>
                  <a:pt x="5530684" y="871982"/>
                </a:cubicBezTo>
                <a:cubicBezTo>
                  <a:pt x="5570344" y="895294"/>
                  <a:pt x="5580335" y="932352"/>
                  <a:pt x="5574340" y="977644"/>
                </a:cubicBezTo>
                <a:cubicBezTo>
                  <a:pt x="5554056" y="1130778"/>
                  <a:pt x="5500287" y="1273012"/>
                  <a:pt x="5436163" y="1412036"/>
                </a:cubicBezTo>
                <a:cubicBezTo>
                  <a:pt x="5365500" y="1565170"/>
                  <a:pt x="5279638" y="1709645"/>
                  <a:pt x="5186875" y="1850245"/>
                </a:cubicBezTo>
                <a:cubicBezTo>
                  <a:pt x="5182213" y="1857329"/>
                  <a:pt x="5178942" y="1866654"/>
                  <a:pt x="5178700" y="1875070"/>
                </a:cubicBezTo>
                <a:cubicBezTo>
                  <a:pt x="5175309" y="1974556"/>
                  <a:pt x="5171798" y="2074102"/>
                  <a:pt x="5169981" y="2173647"/>
                </a:cubicBezTo>
                <a:cubicBezTo>
                  <a:pt x="5166045" y="2392480"/>
                  <a:pt x="5162110" y="2611310"/>
                  <a:pt x="5159990" y="2830142"/>
                </a:cubicBezTo>
                <a:cubicBezTo>
                  <a:pt x="5158537" y="2980308"/>
                  <a:pt x="5158900" y="3130475"/>
                  <a:pt x="5160717" y="3280642"/>
                </a:cubicBezTo>
                <a:cubicBezTo>
                  <a:pt x="5161443" y="3340042"/>
                  <a:pt x="5165743" y="3399746"/>
                  <a:pt x="5173493" y="3458662"/>
                </a:cubicBezTo>
                <a:cubicBezTo>
                  <a:pt x="5178700" y="3498201"/>
                  <a:pt x="5195170" y="3536105"/>
                  <a:pt x="5202314" y="3575586"/>
                </a:cubicBezTo>
                <a:cubicBezTo>
                  <a:pt x="5212608" y="3632443"/>
                  <a:pt x="5219391" y="3689966"/>
                  <a:pt x="5226899" y="3747247"/>
                </a:cubicBezTo>
                <a:cubicBezTo>
                  <a:pt x="5230774" y="3776736"/>
                  <a:pt x="5232954" y="3806467"/>
                  <a:pt x="5236163" y="3838619"/>
                </a:cubicBezTo>
                <a:cubicBezTo>
                  <a:pt x="5203163" y="3841768"/>
                  <a:pt x="5170586" y="3846733"/>
                  <a:pt x="5137949" y="3847580"/>
                </a:cubicBezTo>
                <a:cubicBezTo>
                  <a:pt x="5056569" y="3849760"/>
                  <a:pt x="4975006" y="3853273"/>
                  <a:pt x="4893747" y="3850487"/>
                </a:cubicBezTo>
                <a:cubicBezTo>
                  <a:pt x="4765985" y="3846188"/>
                  <a:pt x="4639857" y="3829537"/>
                  <a:pt x="4521056" y="3777825"/>
                </a:cubicBezTo>
                <a:cubicBezTo>
                  <a:pt x="4453966" y="3748580"/>
                  <a:pt x="4395715" y="3707828"/>
                  <a:pt x="4357083" y="3643766"/>
                </a:cubicBezTo>
                <a:cubicBezTo>
                  <a:pt x="4349212" y="3630748"/>
                  <a:pt x="4342733" y="3616518"/>
                  <a:pt x="4338192" y="3601985"/>
                </a:cubicBezTo>
                <a:cubicBezTo>
                  <a:pt x="4328503" y="3571286"/>
                  <a:pt x="4339100" y="3548519"/>
                  <a:pt x="4368226" y="3535501"/>
                </a:cubicBezTo>
                <a:cubicBezTo>
                  <a:pt x="4401649" y="3520545"/>
                  <a:pt x="4437495" y="3520000"/>
                  <a:pt x="4473099" y="3520666"/>
                </a:cubicBezTo>
                <a:cubicBezTo>
                  <a:pt x="4576037" y="3522725"/>
                  <a:pt x="4676550" y="3543009"/>
                  <a:pt x="4777247" y="3561961"/>
                </a:cubicBezTo>
                <a:cubicBezTo>
                  <a:pt x="4814243" y="3568925"/>
                  <a:pt x="4851059" y="3577039"/>
                  <a:pt x="4888358" y="3581882"/>
                </a:cubicBezTo>
                <a:cubicBezTo>
                  <a:pt x="4922630" y="3586363"/>
                  <a:pt x="4953693" y="3575828"/>
                  <a:pt x="4978883" y="3551486"/>
                </a:cubicBezTo>
                <a:cubicBezTo>
                  <a:pt x="4997410" y="3533623"/>
                  <a:pt x="4999893" y="3511886"/>
                  <a:pt x="4982152" y="3493478"/>
                </a:cubicBezTo>
                <a:cubicBezTo>
                  <a:pt x="4966651" y="3477372"/>
                  <a:pt x="4948607" y="3460720"/>
                  <a:pt x="4928322" y="3452728"/>
                </a:cubicBezTo>
                <a:cubicBezTo>
                  <a:pt x="4870314" y="3429839"/>
                  <a:pt x="4811338" y="3408949"/>
                  <a:pt x="4751452" y="3391389"/>
                </a:cubicBezTo>
                <a:cubicBezTo>
                  <a:pt x="4640221" y="3358812"/>
                  <a:pt x="4527717" y="3330536"/>
                  <a:pt x="4416545" y="3297716"/>
                </a:cubicBezTo>
                <a:cubicBezTo>
                  <a:pt x="4353814" y="3279189"/>
                  <a:pt x="4293990" y="3252486"/>
                  <a:pt x="4242218" y="3211008"/>
                </a:cubicBezTo>
                <a:cubicBezTo>
                  <a:pt x="4232711" y="3203378"/>
                  <a:pt x="4223206" y="3195265"/>
                  <a:pt x="4215636" y="3185818"/>
                </a:cubicBezTo>
                <a:cubicBezTo>
                  <a:pt x="4208371" y="3176736"/>
                  <a:pt x="4200498" y="3176675"/>
                  <a:pt x="4190448" y="3177887"/>
                </a:cubicBezTo>
                <a:lnTo>
                  <a:pt x="4003708" y="3199079"/>
                </a:lnTo>
                <a:cubicBezTo>
                  <a:pt x="3966166" y="3202712"/>
                  <a:pt x="3928321" y="3203560"/>
                  <a:pt x="3890599" y="3205559"/>
                </a:cubicBezTo>
                <a:cubicBezTo>
                  <a:pt x="3837738" y="3208405"/>
                  <a:pt x="3793474" y="3192418"/>
                  <a:pt x="3761261" y="3148096"/>
                </a:cubicBezTo>
                <a:cubicBezTo>
                  <a:pt x="3743338" y="3123451"/>
                  <a:pt x="3720329" y="3116790"/>
                  <a:pt x="3688116" y="3117880"/>
                </a:cubicBezTo>
                <a:cubicBezTo>
                  <a:pt x="3579608" y="3121574"/>
                  <a:pt x="3470919" y="3121210"/>
                  <a:pt x="3362351" y="3119515"/>
                </a:cubicBezTo>
                <a:cubicBezTo>
                  <a:pt x="3313123" y="3118728"/>
                  <a:pt x="3263654" y="3113521"/>
                  <a:pt x="3215030" y="3105710"/>
                </a:cubicBezTo>
                <a:cubicBezTo>
                  <a:pt x="3190084" y="3101713"/>
                  <a:pt x="3166287" y="3088514"/>
                  <a:pt x="3142793" y="3077735"/>
                </a:cubicBezTo>
                <a:cubicBezTo>
                  <a:pt x="3032773" y="3027054"/>
                  <a:pt x="2923236" y="2975222"/>
                  <a:pt x="2824175" y="2904619"/>
                </a:cubicBezTo>
                <a:cubicBezTo>
                  <a:pt x="2796260" y="2884759"/>
                  <a:pt x="2770527" y="2860962"/>
                  <a:pt x="2747214" y="2835773"/>
                </a:cubicBezTo>
                <a:cubicBezTo>
                  <a:pt x="2719906" y="2806284"/>
                  <a:pt x="2721237" y="2782125"/>
                  <a:pt x="2746668" y="2750639"/>
                </a:cubicBezTo>
                <a:cubicBezTo>
                  <a:pt x="2785664" y="2702379"/>
                  <a:pt x="2835679" y="2666896"/>
                  <a:pt x="2886724" y="2633109"/>
                </a:cubicBezTo>
                <a:cubicBezTo>
                  <a:pt x="3017151" y="2546824"/>
                  <a:pt x="3155631" y="2477553"/>
                  <a:pt x="3307614" y="2437408"/>
                </a:cubicBezTo>
                <a:cubicBezTo>
                  <a:pt x="3361928" y="2423058"/>
                  <a:pt x="3417029" y="2415367"/>
                  <a:pt x="3473220" y="2419969"/>
                </a:cubicBezTo>
                <a:cubicBezTo>
                  <a:pt x="3496411" y="2421847"/>
                  <a:pt x="3519300" y="2427659"/>
                  <a:pt x="3542430" y="2430263"/>
                </a:cubicBezTo>
                <a:cubicBezTo>
                  <a:pt x="3559809" y="2432201"/>
                  <a:pt x="3577551" y="2433169"/>
                  <a:pt x="3594928" y="2431716"/>
                </a:cubicBezTo>
                <a:cubicBezTo>
                  <a:pt x="3603344" y="2431050"/>
                  <a:pt x="3615696" y="2425601"/>
                  <a:pt x="3618119" y="2419242"/>
                </a:cubicBezTo>
                <a:cubicBezTo>
                  <a:pt x="3620480" y="2413006"/>
                  <a:pt x="3614547" y="2400713"/>
                  <a:pt x="3608612" y="2394841"/>
                </a:cubicBezTo>
                <a:cubicBezTo>
                  <a:pt x="3578155" y="2364565"/>
                  <a:pt x="3539100" y="2348337"/>
                  <a:pt x="3499802" y="2333623"/>
                </a:cubicBezTo>
                <a:cubicBezTo>
                  <a:pt x="3429805" y="2307465"/>
                  <a:pt x="3357083" y="2292449"/>
                  <a:pt x="3282545" y="2288815"/>
                </a:cubicBezTo>
                <a:cubicBezTo>
                  <a:pt x="3225749" y="2286031"/>
                  <a:pt x="3168830" y="2285001"/>
                  <a:pt x="3111973" y="2285971"/>
                </a:cubicBezTo>
                <a:cubicBezTo>
                  <a:pt x="3082424" y="2286454"/>
                  <a:pt x="3053057" y="2293054"/>
                  <a:pt x="3023568" y="2296809"/>
                </a:cubicBezTo>
                <a:cubicBezTo>
                  <a:pt x="3008916" y="2298685"/>
                  <a:pt x="2995776" y="2298322"/>
                  <a:pt x="2980880" y="2291237"/>
                </a:cubicBezTo>
                <a:cubicBezTo>
                  <a:pt x="2962231" y="2282398"/>
                  <a:pt x="2940372" y="2278765"/>
                  <a:pt x="2919482" y="2276343"/>
                </a:cubicBezTo>
                <a:lnTo>
                  <a:pt x="2618543" y="2243523"/>
                </a:lnTo>
                <a:cubicBezTo>
                  <a:pt x="2576883" y="2238861"/>
                  <a:pt x="2535103" y="2234320"/>
                  <a:pt x="2493808" y="2227236"/>
                </a:cubicBezTo>
                <a:cubicBezTo>
                  <a:pt x="2433862" y="2216276"/>
                  <a:pt x="2391901" y="2179885"/>
                  <a:pt x="2360111" y="2126539"/>
                </a:cubicBezTo>
                <a:lnTo>
                  <a:pt x="2477884" y="2115458"/>
                </a:lnTo>
                <a:lnTo>
                  <a:pt x="2655479" y="2097353"/>
                </a:lnTo>
                <a:lnTo>
                  <a:pt x="2799531" y="2080763"/>
                </a:lnTo>
                <a:cubicBezTo>
                  <a:pt x="2866438" y="2072407"/>
                  <a:pt x="2933468" y="2065140"/>
                  <a:pt x="2999954" y="2054180"/>
                </a:cubicBezTo>
                <a:cubicBezTo>
                  <a:pt x="3071041" y="2042494"/>
                  <a:pt x="3142006" y="2029234"/>
                  <a:pt x="3212003" y="2012461"/>
                </a:cubicBezTo>
                <a:cubicBezTo>
                  <a:pt x="3249242" y="2003499"/>
                  <a:pt x="3283393" y="1982124"/>
                  <a:pt x="3320511" y="1972619"/>
                </a:cubicBezTo>
                <a:cubicBezTo>
                  <a:pt x="3385542" y="1955967"/>
                  <a:pt x="3451483" y="1941556"/>
                  <a:pt x="3517786" y="1930898"/>
                </a:cubicBezTo>
                <a:cubicBezTo>
                  <a:pt x="3589055" y="1919454"/>
                  <a:pt x="3660990" y="1911280"/>
                  <a:pt x="3732924" y="1905648"/>
                </a:cubicBezTo>
                <a:cubicBezTo>
                  <a:pt x="3814485" y="1899230"/>
                  <a:pt x="3896350" y="1897172"/>
                  <a:pt x="3978398" y="1893175"/>
                </a:cubicBezTo>
                <a:cubicBezTo>
                  <a:pt x="3961746" y="1879248"/>
                  <a:pt x="3943581" y="1862597"/>
                  <a:pt x="3923963" y="1847883"/>
                </a:cubicBezTo>
                <a:cubicBezTo>
                  <a:pt x="3812609" y="1764384"/>
                  <a:pt x="3686905" y="1712612"/>
                  <a:pt x="3552239" y="1680822"/>
                </a:cubicBezTo>
                <a:cubicBezTo>
                  <a:pt x="3430714" y="1652122"/>
                  <a:pt x="3307432" y="1645038"/>
                  <a:pt x="3183182" y="1649579"/>
                </a:cubicBezTo>
                <a:cubicBezTo>
                  <a:pt x="3167318" y="1650185"/>
                  <a:pt x="3161565" y="1643947"/>
                  <a:pt x="3157931" y="1630747"/>
                </a:cubicBezTo>
                <a:cubicBezTo>
                  <a:pt x="3151150" y="1605921"/>
                  <a:pt x="3158174" y="1584063"/>
                  <a:pt x="3182455" y="1575464"/>
                </a:cubicBezTo>
                <a:cubicBezTo>
                  <a:pt x="3206554" y="1566927"/>
                  <a:pt x="3232651" y="1561901"/>
                  <a:pt x="3258203" y="1560387"/>
                </a:cubicBezTo>
                <a:cubicBezTo>
                  <a:pt x="3298531" y="1557964"/>
                  <a:pt x="3339100" y="1560569"/>
                  <a:pt x="3379487" y="1559357"/>
                </a:cubicBezTo>
                <a:cubicBezTo>
                  <a:pt x="3419330" y="1558147"/>
                  <a:pt x="3459112" y="1554453"/>
                  <a:pt x="3498955" y="1552455"/>
                </a:cubicBezTo>
                <a:cubicBezTo>
                  <a:pt x="3535346" y="1550639"/>
                  <a:pt x="3571615" y="1549669"/>
                  <a:pt x="3601225" y="1577038"/>
                </a:cubicBezTo>
                <a:cubicBezTo>
                  <a:pt x="3604011" y="1579582"/>
                  <a:pt x="3610187" y="1579279"/>
                  <a:pt x="3614728" y="1579037"/>
                </a:cubicBezTo>
                <a:lnTo>
                  <a:pt x="3814668" y="1569107"/>
                </a:lnTo>
                <a:lnTo>
                  <a:pt x="3814668" y="1548701"/>
                </a:lnTo>
                <a:cubicBezTo>
                  <a:pt x="3814728" y="1522967"/>
                  <a:pt x="3828716" y="1509040"/>
                  <a:pt x="3855357" y="1508313"/>
                </a:cubicBezTo>
                <a:cubicBezTo>
                  <a:pt x="3902648" y="1506981"/>
                  <a:pt x="3948486" y="1516730"/>
                  <a:pt x="3993354" y="1529506"/>
                </a:cubicBezTo>
                <a:cubicBezTo>
                  <a:pt x="4031925" y="1540466"/>
                  <a:pt x="4069406" y="1555422"/>
                  <a:pt x="4106887" y="1569834"/>
                </a:cubicBezTo>
                <a:cubicBezTo>
                  <a:pt x="4117484" y="1573890"/>
                  <a:pt x="4126506" y="1582246"/>
                  <a:pt x="4136557" y="1588846"/>
                </a:cubicBezTo>
                <a:cubicBezTo>
                  <a:pt x="4154661" y="1527569"/>
                  <a:pt x="4206736" y="1512430"/>
                  <a:pt x="4260868" y="1502379"/>
                </a:cubicBezTo>
                <a:cubicBezTo>
                  <a:pt x="4326021" y="1490269"/>
                  <a:pt x="4391779" y="1494690"/>
                  <a:pt x="4458324" y="1498867"/>
                </a:cubicBezTo>
                <a:cubicBezTo>
                  <a:pt x="4443006" y="1490815"/>
                  <a:pt x="4427867" y="1482458"/>
                  <a:pt x="4412427" y="1474768"/>
                </a:cubicBezTo>
                <a:cubicBezTo>
                  <a:pt x="4260081" y="1398898"/>
                  <a:pt x="4100165" y="1345976"/>
                  <a:pt x="3932379" y="1317214"/>
                </a:cubicBezTo>
                <a:cubicBezTo>
                  <a:pt x="3836647" y="1300805"/>
                  <a:pt x="3739826" y="1300502"/>
                  <a:pt x="3643066" y="1296748"/>
                </a:cubicBezTo>
                <a:cubicBezTo>
                  <a:pt x="3451543" y="1289300"/>
                  <a:pt x="3264320" y="1257692"/>
                  <a:pt x="3086844" y="1181761"/>
                </a:cubicBezTo>
                <a:cubicBezTo>
                  <a:pt x="3059293" y="1169955"/>
                  <a:pt x="3033560" y="1153302"/>
                  <a:pt x="3008370" y="1136712"/>
                </a:cubicBezTo>
                <a:cubicBezTo>
                  <a:pt x="2994443" y="1127507"/>
                  <a:pt x="2979669" y="1114610"/>
                  <a:pt x="2984574" y="1094992"/>
                </a:cubicBezTo>
                <a:cubicBezTo>
                  <a:pt x="2989297" y="1075979"/>
                  <a:pt x="3008008" y="1075252"/>
                  <a:pt x="3023508" y="1073436"/>
                </a:cubicBezTo>
                <a:cubicBezTo>
                  <a:pt x="3055177" y="1069803"/>
                  <a:pt x="3086965" y="1064958"/>
                  <a:pt x="3118694" y="1065141"/>
                </a:cubicBezTo>
                <a:cubicBezTo>
                  <a:pt x="3213456" y="1065503"/>
                  <a:pt x="3308219" y="1067259"/>
                  <a:pt x="3402981" y="1069984"/>
                </a:cubicBezTo>
                <a:cubicBezTo>
                  <a:pt x="3480124" y="1072225"/>
                  <a:pt x="3557205" y="1076222"/>
                  <a:pt x="3634287" y="1080459"/>
                </a:cubicBezTo>
                <a:lnTo>
                  <a:pt x="3868437" y="1095295"/>
                </a:lnTo>
                <a:lnTo>
                  <a:pt x="4038888" y="1105891"/>
                </a:lnTo>
                <a:lnTo>
                  <a:pt x="4210853" y="1117335"/>
                </a:lnTo>
                <a:cubicBezTo>
                  <a:pt x="4253360" y="1119576"/>
                  <a:pt x="4295987" y="1121635"/>
                  <a:pt x="4338494" y="1120786"/>
                </a:cubicBezTo>
                <a:cubicBezTo>
                  <a:pt x="4424175" y="1118970"/>
                  <a:pt x="4509854" y="1116003"/>
                  <a:pt x="4595473" y="1111825"/>
                </a:cubicBezTo>
                <a:cubicBezTo>
                  <a:pt x="4677337" y="1107889"/>
                  <a:pt x="4759081" y="1102621"/>
                  <a:pt x="4840825" y="1096566"/>
                </a:cubicBezTo>
                <a:cubicBezTo>
                  <a:pt x="4914516" y="1091057"/>
                  <a:pt x="4988207" y="1085244"/>
                  <a:pt x="5061533" y="1076705"/>
                </a:cubicBezTo>
                <a:cubicBezTo>
                  <a:pt x="5197956" y="1060841"/>
                  <a:pt x="5334437" y="1043826"/>
                  <a:pt x="5464683" y="996899"/>
                </a:cubicBezTo>
                <a:cubicBezTo>
                  <a:pt x="5492900" y="986726"/>
                  <a:pt x="5519603" y="971770"/>
                  <a:pt x="5545700" y="956754"/>
                </a:cubicBezTo>
                <a:cubicBezTo>
                  <a:pt x="5564714" y="945854"/>
                  <a:pt x="5567498" y="933442"/>
                  <a:pt x="5554117" y="915761"/>
                </a:cubicBezTo>
                <a:cubicBezTo>
                  <a:pt x="5542490" y="900381"/>
                  <a:pt x="5527959" y="886091"/>
                  <a:pt x="5511974" y="875495"/>
                </a:cubicBezTo>
                <a:cubicBezTo>
                  <a:pt x="5461837" y="842252"/>
                  <a:pt x="5404798" y="824753"/>
                  <a:pt x="5347455" y="809191"/>
                </a:cubicBezTo>
                <a:cubicBezTo>
                  <a:pt x="5252693" y="783457"/>
                  <a:pt x="5156176" y="765897"/>
                  <a:pt x="5058749" y="754271"/>
                </a:cubicBezTo>
                <a:cubicBezTo>
                  <a:pt x="4963260" y="742888"/>
                  <a:pt x="4867710" y="731928"/>
                  <a:pt x="4771979" y="723270"/>
                </a:cubicBezTo>
                <a:cubicBezTo>
                  <a:pt x="4708461" y="717517"/>
                  <a:pt x="4644520" y="716245"/>
                  <a:pt x="4580820" y="712673"/>
                </a:cubicBezTo>
                <a:lnTo>
                  <a:pt x="4381606" y="700927"/>
                </a:lnTo>
                <a:lnTo>
                  <a:pt x="4206372" y="690208"/>
                </a:lnTo>
                <a:lnTo>
                  <a:pt x="3957023" y="668713"/>
                </a:lnTo>
                <a:lnTo>
                  <a:pt x="3790507" y="651820"/>
                </a:lnTo>
                <a:lnTo>
                  <a:pt x="3608673" y="629839"/>
                </a:lnTo>
                <a:cubicBezTo>
                  <a:pt x="3545640" y="621120"/>
                  <a:pt x="3482727" y="611492"/>
                  <a:pt x="3420057" y="600412"/>
                </a:cubicBezTo>
                <a:cubicBezTo>
                  <a:pt x="3392567" y="595567"/>
                  <a:pt x="3365803" y="586364"/>
                  <a:pt x="3338918" y="578673"/>
                </a:cubicBezTo>
                <a:cubicBezTo>
                  <a:pt x="3332924" y="576978"/>
                  <a:pt x="3327111" y="573709"/>
                  <a:pt x="3321903" y="570136"/>
                </a:cubicBezTo>
                <a:cubicBezTo>
                  <a:pt x="3310035" y="562022"/>
                  <a:pt x="3309309" y="553423"/>
                  <a:pt x="3322024" y="547187"/>
                </a:cubicBezTo>
                <a:cubicBezTo>
                  <a:pt x="3344247" y="536227"/>
                  <a:pt x="3366954" y="524117"/>
                  <a:pt x="3390811" y="518849"/>
                </a:cubicBezTo>
                <a:cubicBezTo>
                  <a:pt x="3472010" y="501047"/>
                  <a:pt x="3553511" y="484215"/>
                  <a:pt x="3635437" y="470469"/>
                </a:cubicBezTo>
                <a:cubicBezTo>
                  <a:pt x="3701317" y="459388"/>
                  <a:pt x="3767922" y="451395"/>
                  <a:pt x="3834467" y="445583"/>
                </a:cubicBezTo>
                <a:cubicBezTo>
                  <a:pt x="3900650" y="439770"/>
                  <a:pt x="3967256" y="437650"/>
                  <a:pt x="4033681" y="435046"/>
                </a:cubicBezTo>
                <a:lnTo>
                  <a:pt x="4380093" y="422876"/>
                </a:lnTo>
                <a:lnTo>
                  <a:pt x="4602012" y="415670"/>
                </a:lnTo>
                <a:lnTo>
                  <a:pt x="4704163" y="412280"/>
                </a:lnTo>
                <a:cubicBezTo>
                  <a:pt x="4718996" y="411795"/>
                  <a:pt x="4724447" y="405195"/>
                  <a:pt x="4717180" y="392116"/>
                </a:cubicBezTo>
                <a:cubicBezTo>
                  <a:pt x="4709370" y="378008"/>
                  <a:pt x="4699742" y="362991"/>
                  <a:pt x="4686965" y="353909"/>
                </a:cubicBezTo>
                <a:cubicBezTo>
                  <a:pt x="4600438" y="292449"/>
                  <a:pt x="4514819" y="227962"/>
                  <a:pt x="4407522" y="206466"/>
                </a:cubicBezTo>
                <a:cubicBezTo>
                  <a:pt x="4353572" y="195689"/>
                  <a:pt x="4298773" y="188241"/>
                  <a:pt x="4244035" y="182609"/>
                </a:cubicBezTo>
                <a:cubicBezTo>
                  <a:pt x="4166651" y="174678"/>
                  <a:pt x="4088358" y="173768"/>
                  <a:pt x="4013274" y="150094"/>
                </a:cubicBezTo>
                <a:cubicBezTo>
                  <a:pt x="4000741" y="146157"/>
                  <a:pt x="3988328" y="140708"/>
                  <a:pt x="3977126" y="133926"/>
                </a:cubicBezTo>
                <a:cubicBezTo>
                  <a:pt x="3962291" y="124904"/>
                  <a:pt x="3960172" y="113036"/>
                  <a:pt x="3972524" y="101108"/>
                </a:cubicBezTo>
                <a:cubicBezTo>
                  <a:pt x="3985725" y="88332"/>
                  <a:pt x="4000256" y="74889"/>
                  <a:pt x="4016787" y="68046"/>
                </a:cubicBezTo>
                <a:cubicBezTo>
                  <a:pt x="4061171" y="49821"/>
                  <a:pt x="4106887" y="34986"/>
                  <a:pt x="4156659" y="17123"/>
                </a:cubicBezTo>
                <a:close/>
                <a:moveTo>
                  <a:pt x="4139705" y="593"/>
                </a:moveTo>
                <a:cubicBezTo>
                  <a:pt x="4143459" y="1259"/>
                  <a:pt x="4146669" y="4953"/>
                  <a:pt x="4150120" y="7314"/>
                </a:cubicBezTo>
                <a:cubicBezTo>
                  <a:pt x="4146669" y="9555"/>
                  <a:pt x="4143399" y="13248"/>
                  <a:pt x="4139705" y="13854"/>
                </a:cubicBezTo>
                <a:cubicBezTo>
                  <a:pt x="4104040" y="19182"/>
                  <a:pt x="4067710" y="21423"/>
                  <a:pt x="4032712" y="29476"/>
                </a:cubicBezTo>
                <a:cubicBezTo>
                  <a:pt x="3962109" y="45703"/>
                  <a:pt x="3891688" y="63445"/>
                  <a:pt x="3822236" y="83972"/>
                </a:cubicBezTo>
                <a:cubicBezTo>
                  <a:pt x="3798682" y="90935"/>
                  <a:pt x="3777127" y="106921"/>
                  <a:pt x="3756599" y="121453"/>
                </a:cubicBezTo>
                <a:cubicBezTo>
                  <a:pt x="3742854" y="131201"/>
                  <a:pt x="3736497" y="147369"/>
                  <a:pt x="3738252" y="165171"/>
                </a:cubicBezTo>
                <a:cubicBezTo>
                  <a:pt x="3739160" y="173890"/>
                  <a:pt x="3742430" y="179036"/>
                  <a:pt x="3753208" y="179158"/>
                </a:cubicBezTo>
                <a:cubicBezTo>
                  <a:pt x="3840280" y="180127"/>
                  <a:pt x="3923296" y="200109"/>
                  <a:pt x="4003527" y="233412"/>
                </a:cubicBezTo>
                <a:cubicBezTo>
                  <a:pt x="4070617" y="261205"/>
                  <a:pt x="4141279" y="274889"/>
                  <a:pt x="4212851" y="284941"/>
                </a:cubicBezTo>
                <a:cubicBezTo>
                  <a:pt x="4239130" y="288634"/>
                  <a:pt x="4265349" y="292751"/>
                  <a:pt x="4291325" y="297777"/>
                </a:cubicBezTo>
                <a:cubicBezTo>
                  <a:pt x="4305555" y="300563"/>
                  <a:pt x="4310096" y="310372"/>
                  <a:pt x="4304767" y="324056"/>
                </a:cubicBezTo>
                <a:cubicBezTo>
                  <a:pt x="4294656" y="350033"/>
                  <a:pt x="4271283" y="353424"/>
                  <a:pt x="4248273" y="354574"/>
                </a:cubicBezTo>
                <a:cubicBezTo>
                  <a:pt x="4207341" y="356572"/>
                  <a:pt x="4166287" y="356997"/>
                  <a:pt x="4125294" y="357663"/>
                </a:cubicBezTo>
                <a:lnTo>
                  <a:pt x="3842581" y="362082"/>
                </a:lnTo>
                <a:cubicBezTo>
                  <a:pt x="3796018" y="363535"/>
                  <a:pt x="3749393" y="368865"/>
                  <a:pt x="3703133" y="375283"/>
                </a:cubicBezTo>
                <a:cubicBezTo>
                  <a:pt x="3629563" y="385395"/>
                  <a:pt x="3556115" y="396476"/>
                  <a:pt x="3483029" y="409675"/>
                </a:cubicBezTo>
                <a:cubicBezTo>
                  <a:pt x="3344732" y="434683"/>
                  <a:pt x="3207401" y="463808"/>
                  <a:pt x="3078186" y="521514"/>
                </a:cubicBezTo>
                <a:cubicBezTo>
                  <a:pt x="3038282" y="539315"/>
                  <a:pt x="2999409" y="559842"/>
                  <a:pt x="2970526" y="593933"/>
                </a:cubicBezTo>
                <a:cubicBezTo>
                  <a:pt x="2960353" y="605982"/>
                  <a:pt x="2954056" y="621240"/>
                  <a:pt x="2944368" y="637772"/>
                </a:cubicBezTo>
                <a:lnTo>
                  <a:pt x="3062927" y="652303"/>
                </a:lnTo>
                <a:lnTo>
                  <a:pt x="3231985" y="673497"/>
                </a:lnTo>
                <a:lnTo>
                  <a:pt x="3397955" y="693842"/>
                </a:lnTo>
                <a:lnTo>
                  <a:pt x="3567074" y="714732"/>
                </a:lnTo>
                <a:lnTo>
                  <a:pt x="3741098" y="735259"/>
                </a:lnTo>
                <a:lnTo>
                  <a:pt x="3905857" y="752999"/>
                </a:lnTo>
                <a:cubicBezTo>
                  <a:pt x="3941825" y="756451"/>
                  <a:pt x="3978034" y="758146"/>
                  <a:pt x="4014123" y="760871"/>
                </a:cubicBezTo>
                <a:lnTo>
                  <a:pt x="4209703" y="776131"/>
                </a:lnTo>
                <a:lnTo>
                  <a:pt x="4366954" y="789876"/>
                </a:lnTo>
                <a:cubicBezTo>
                  <a:pt x="4428292" y="795991"/>
                  <a:pt x="4489569" y="802349"/>
                  <a:pt x="4550725" y="810039"/>
                </a:cubicBezTo>
                <a:cubicBezTo>
                  <a:pt x="4616545" y="818334"/>
                  <a:pt x="4682303" y="827296"/>
                  <a:pt x="4747759" y="837831"/>
                </a:cubicBezTo>
                <a:cubicBezTo>
                  <a:pt x="4839312" y="852546"/>
                  <a:pt x="4930925" y="867743"/>
                  <a:pt x="5017877" y="901773"/>
                </a:cubicBezTo>
                <a:cubicBezTo>
                  <a:pt x="5033499" y="907889"/>
                  <a:pt x="5047729" y="917637"/>
                  <a:pt x="5062624" y="925691"/>
                </a:cubicBezTo>
                <a:cubicBezTo>
                  <a:pt x="5068679" y="928961"/>
                  <a:pt x="5074674" y="932352"/>
                  <a:pt x="5080730" y="935682"/>
                </a:cubicBezTo>
                <a:cubicBezTo>
                  <a:pt x="5078852" y="937983"/>
                  <a:pt x="5077035" y="940284"/>
                  <a:pt x="5075158" y="942645"/>
                </a:cubicBezTo>
                <a:lnTo>
                  <a:pt x="4948969" y="955542"/>
                </a:lnTo>
                <a:cubicBezTo>
                  <a:pt x="4882728" y="961235"/>
                  <a:pt x="4816485" y="968016"/>
                  <a:pt x="4750120" y="970620"/>
                </a:cubicBezTo>
                <a:cubicBezTo>
                  <a:pt x="4659172" y="974192"/>
                  <a:pt x="4568104" y="975949"/>
                  <a:pt x="4477156" y="975404"/>
                </a:cubicBezTo>
                <a:cubicBezTo>
                  <a:pt x="4338192" y="974496"/>
                  <a:pt x="4199166" y="971529"/>
                  <a:pt x="4060263" y="968258"/>
                </a:cubicBezTo>
                <a:lnTo>
                  <a:pt x="3662685" y="956512"/>
                </a:lnTo>
                <a:lnTo>
                  <a:pt x="3429624" y="949125"/>
                </a:lnTo>
                <a:lnTo>
                  <a:pt x="3118634" y="934048"/>
                </a:lnTo>
                <a:cubicBezTo>
                  <a:pt x="2941765" y="923148"/>
                  <a:pt x="2764955" y="909464"/>
                  <a:pt x="2587602" y="912249"/>
                </a:cubicBezTo>
                <a:cubicBezTo>
                  <a:pt x="2538374" y="913036"/>
                  <a:pt x="2489146" y="919575"/>
                  <a:pt x="2439977" y="923996"/>
                </a:cubicBezTo>
                <a:cubicBezTo>
                  <a:pt x="2433922" y="924541"/>
                  <a:pt x="2427262" y="927144"/>
                  <a:pt x="2422418" y="930838"/>
                </a:cubicBezTo>
                <a:cubicBezTo>
                  <a:pt x="2365318" y="974677"/>
                  <a:pt x="2298167" y="997020"/>
                  <a:pt x="2231198" y="1018940"/>
                </a:cubicBezTo>
                <a:cubicBezTo>
                  <a:pt x="2144913" y="1047218"/>
                  <a:pt x="2055964" y="1064292"/>
                  <a:pt x="1966227" y="1077796"/>
                </a:cubicBezTo>
                <a:cubicBezTo>
                  <a:pt x="1931349" y="1083064"/>
                  <a:pt x="1897199" y="1093781"/>
                  <a:pt x="1863109" y="1103409"/>
                </a:cubicBezTo>
                <a:cubicBezTo>
                  <a:pt x="1853844" y="1106013"/>
                  <a:pt x="1845065" y="1112734"/>
                  <a:pt x="1838040" y="1119576"/>
                </a:cubicBezTo>
                <a:cubicBezTo>
                  <a:pt x="1834831" y="1122724"/>
                  <a:pt x="1834105" y="1131746"/>
                  <a:pt x="1836224" y="1136106"/>
                </a:cubicBezTo>
                <a:cubicBezTo>
                  <a:pt x="1838404" y="1140587"/>
                  <a:pt x="1845912" y="1145976"/>
                  <a:pt x="1850454" y="1145370"/>
                </a:cubicBezTo>
                <a:cubicBezTo>
                  <a:pt x="1909370" y="1138044"/>
                  <a:pt x="1964652" y="1152213"/>
                  <a:pt x="2017938" y="1174556"/>
                </a:cubicBezTo>
                <a:cubicBezTo>
                  <a:pt x="2078792" y="1200048"/>
                  <a:pt x="2142793" y="1211795"/>
                  <a:pt x="2207401" y="1220636"/>
                </a:cubicBezTo>
                <a:cubicBezTo>
                  <a:pt x="2279457" y="1230505"/>
                  <a:pt x="2351816" y="1238619"/>
                  <a:pt x="2424234" y="1245582"/>
                </a:cubicBezTo>
                <a:cubicBezTo>
                  <a:pt x="2486663" y="1251577"/>
                  <a:pt x="2549393" y="1254968"/>
                  <a:pt x="2612004" y="1259449"/>
                </a:cubicBezTo>
                <a:lnTo>
                  <a:pt x="2818907" y="1274405"/>
                </a:lnTo>
                <a:cubicBezTo>
                  <a:pt x="2865591" y="1277856"/>
                  <a:pt x="2912337" y="1280460"/>
                  <a:pt x="2958901" y="1285122"/>
                </a:cubicBezTo>
                <a:cubicBezTo>
                  <a:pt x="3080366" y="1297232"/>
                  <a:pt x="3201831" y="1309949"/>
                  <a:pt x="3315667" y="1358813"/>
                </a:cubicBezTo>
                <a:cubicBezTo>
                  <a:pt x="3349636" y="1373406"/>
                  <a:pt x="3380880" y="1392601"/>
                  <a:pt x="3402315" y="1424208"/>
                </a:cubicBezTo>
                <a:cubicBezTo>
                  <a:pt x="3404071" y="1426751"/>
                  <a:pt x="3405101" y="1429778"/>
                  <a:pt x="3407341" y="1434441"/>
                </a:cubicBezTo>
                <a:lnTo>
                  <a:pt x="3345034" y="1438195"/>
                </a:lnTo>
                <a:cubicBezTo>
                  <a:pt x="3264258" y="1442737"/>
                  <a:pt x="3183363" y="1445462"/>
                  <a:pt x="3102830" y="1452121"/>
                </a:cubicBezTo>
                <a:cubicBezTo>
                  <a:pt x="2999045" y="1460720"/>
                  <a:pt x="2895443" y="1471620"/>
                  <a:pt x="2791961" y="1483124"/>
                </a:cubicBezTo>
                <a:cubicBezTo>
                  <a:pt x="2684906" y="1494992"/>
                  <a:pt x="2578519" y="1511765"/>
                  <a:pt x="2474734" y="1541132"/>
                </a:cubicBezTo>
                <a:cubicBezTo>
                  <a:pt x="2433681" y="1552758"/>
                  <a:pt x="2393839" y="1569470"/>
                  <a:pt x="2354480" y="1586364"/>
                </a:cubicBezTo>
                <a:cubicBezTo>
                  <a:pt x="2332075" y="1595991"/>
                  <a:pt x="2312276" y="1611129"/>
                  <a:pt x="2299379" y="1638134"/>
                </a:cubicBezTo>
                <a:cubicBezTo>
                  <a:pt x="2314214" y="1640980"/>
                  <a:pt x="2327717" y="1645280"/>
                  <a:pt x="2341340" y="1645825"/>
                </a:cubicBezTo>
                <a:lnTo>
                  <a:pt x="2623872" y="1656240"/>
                </a:lnTo>
                <a:cubicBezTo>
                  <a:pt x="2760233" y="1663567"/>
                  <a:pt x="2896654" y="1672164"/>
                  <a:pt x="3031137" y="1697837"/>
                </a:cubicBezTo>
                <a:cubicBezTo>
                  <a:pt x="3068921" y="1705043"/>
                  <a:pt x="3105797" y="1717457"/>
                  <a:pt x="3142551" y="1729142"/>
                </a:cubicBezTo>
                <a:cubicBezTo>
                  <a:pt x="3154238" y="1732896"/>
                  <a:pt x="3165258" y="1740889"/>
                  <a:pt x="3174704" y="1749064"/>
                </a:cubicBezTo>
                <a:cubicBezTo>
                  <a:pt x="3188873" y="1761356"/>
                  <a:pt x="3189782" y="1775040"/>
                  <a:pt x="3177731" y="1789815"/>
                </a:cubicBezTo>
                <a:cubicBezTo>
                  <a:pt x="3170466" y="1798716"/>
                  <a:pt x="3161262" y="1806466"/>
                  <a:pt x="3151816" y="1813066"/>
                </a:cubicBezTo>
                <a:cubicBezTo>
                  <a:pt x="3096290" y="1852000"/>
                  <a:pt x="3033015" y="1870953"/>
                  <a:pt x="2967196" y="1882276"/>
                </a:cubicBezTo>
                <a:cubicBezTo>
                  <a:pt x="2884180" y="1896566"/>
                  <a:pt x="2800196" y="1899715"/>
                  <a:pt x="2716152" y="1901835"/>
                </a:cubicBezTo>
                <a:cubicBezTo>
                  <a:pt x="2605948" y="1904619"/>
                  <a:pt x="2495564" y="1905044"/>
                  <a:pt x="2385725" y="1912491"/>
                </a:cubicBezTo>
                <a:cubicBezTo>
                  <a:pt x="2274008" y="1920060"/>
                  <a:pt x="2162775" y="1934895"/>
                  <a:pt x="2051362" y="1946824"/>
                </a:cubicBezTo>
                <a:cubicBezTo>
                  <a:pt x="2046942" y="1947307"/>
                  <a:pt x="2041795" y="1949427"/>
                  <a:pt x="2038645" y="1952516"/>
                </a:cubicBezTo>
                <a:cubicBezTo>
                  <a:pt x="1987964" y="2001501"/>
                  <a:pt x="1924144" y="2022330"/>
                  <a:pt x="1857477" y="2035652"/>
                </a:cubicBezTo>
                <a:cubicBezTo>
                  <a:pt x="1734075" y="2060356"/>
                  <a:pt x="1609037" y="2059812"/>
                  <a:pt x="1483877" y="2056723"/>
                </a:cubicBezTo>
                <a:cubicBezTo>
                  <a:pt x="1367317" y="2053818"/>
                  <a:pt x="1250756" y="2049275"/>
                  <a:pt x="1134196" y="2049579"/>
                </a:cubicBezTo>
                <a:cubicBezTo>
                  <a:pt x="1069587" y="2049760"/>
                  <a:pt x="1006372" y="2062840"/>
                  <a:pt x="952118" y="2102621"/>
                </a:cubicBezTo>
                <a:cubicBezTo>
                  <a:pt x="915364" y="2129566"/>
                  <a:pt x="893142" y="2168077"/>
                  <a:pt x="888722" y="2213126"/>
                </a:cubicBezTo>
                <a:lnTo>
                  <a:pt x="966893" y="2224329"/>
                </a:lnTo>
                <a:cubicBezTo>
                  <a:pt x="1041431" y="2235288"/>
                  <a:pt x="1116212" y="2244795"/>
                  <a:pt x="1190447" y="2257631"/>
                </a:cubicBezTo>
                <a:cubicBezTo>
                  <a:pt x="1291205" y="2275071"/>
                  <a:pt x="1391840" y="2293721"/>
                  <a:pt x="1491991" y="2314307"/>
                </a:cubicBezTo>
                <a:cubicBezTo>
                  <a:pt x="1599409" y="2336348"/>
                  <a:pt x="1706221" y="2361779"/>
                  <a:pt x="1807764" y="2404226"/>
                </a:cubicBezTo>
                <a:cubicBezTo>
                  <a:pt x="1835921" y="2415973"/>
                  <a:pt x="1862926" y="2431776"/>
                  <a:pt x="1887874" y="2449458"/>
                </a:cubicBezTo>
                <a:cubicBezTo>
                  <a:pt x="1917484" y="2470408"/>
                  <a:pt x="1919845" y="2495718"/>
                  <a:pt x="1898653" y="2525147"/>
                </a:cubicBezTo>
                <a:cubicBezTo>
                  <a:pt x="1874129" y="2559115"/>
                  <a:pt x="1839978" y="2582064"/>
                  <a:pt x="1804919" y="2603379"/>
                </a:cubicBezTo>
                <a:cubicBezTo>
                  <a:pt x="1700589" y="2666836"/>
                  <a:pt x="1587723" y="2711583"/>
                  <a:pt x="1472918" y="2751607"/>
                </a:cubicBezTo>
                <a:cubicBezTo>
                  <a:pt x="1353269" y="2793387"/>
                  <a:pt x="1231379" y="2827417"/>
                  <a:pt x="1106524" y="2849700"/>
                </a:cubicBezTo>
                <a:cubicBezTo>
                  <a:pt x="1049424" y="2859872"/>
                  <a:pt x="991961" y="2865625"/>
                  <a:pt x="933650" y="2864474"/>
                </a:cubicBezTo>
                <a:cubicBezTo>
                  <a:pt x="909672" y="2863990"/>
                  <a:pt x="885573" y="2872406"/>
                  <a:pt x="861413" y="2873254"/>
                </a:cubicBezTo>
                <a:cubicBezTo>
                  <a:pt x="808855" y="2875009"/>
                  <a:pt x="756175" y="2874768"/>
                  <a:pt x="703556" y="2874768"/>
                </a:cubicBezTo>
                <a:cubicBezTo>
                  <a:pt x="674310" y="2874768"/>
                  <a:pt x="645004" y="2872285"/>
                  <a:pt x="615819" y="2873557"/>
                </a:cubicBezTo>
                <a:cubicBezTo>
                  <a:pt x="584210" y="2874888"/>
                  <a:pt x="564653" y="2899291"/>
                  <a:pt x="568043" y="2929142"/>
                </a:cubicBezTo>
                <a:cubicBezTo>
                  <a:pt x="569073" y="2938347"/>
                  <a:pt x="572646" y="2943977"/>
                  <a:pt x="582515" y="2946884"/>
                </a:cubicBezTo>
                <a:cubicBezTo>
                  <a:pt x="604313" y="2953424"/>
                  <a:pt x="625507" y="2961780"/>
                  <a:pt x="647184" y="2968804"/>
                </a:cubicBezTo>
                <a:cubicBezTo>
                  <a:pt x="664017" y="2974253"/>
                  <a:pt x="669284" y="2987998"/>
                  <a:pt x="672010" y="3002833"/>
                </a:cubicBezTo>
                <a:cubicBezTo>
                  <a:pt x="674008" y="3013793"/>
                  <a:pt x="667106" y="3021907"/>
                  <a:pt x="656691" y="3023723"/>
                </a:cubicBezTo>
                <a:cubicBezTo>
                  <a:pt x="639554" y="3026690"/>
                  <a:pt x="621510" y="3031534"/>
                  <a:pt x="604859" y="3028870"/>
                </a:cubicBezTo>
                <a:cubicBezTo>
                  <a:pt x="487087" y="3010160"/>
                  <a:pt x="394202" y="3061265"/>
                  <a:pt x="307856" y="3131928"/>
                </a:cubicBezTo>
                <a:cubicBezTo>
                  <a:pt x="296775" y="3141011"/>
                  <a:pt x="286602" y="3151305"/>
                  <a:pt x="276066" y="3161053"/>
                </a:cubicBezTo>
                <a:cubicBezTo>
                  <a:pt x="274553" y="3162446"/>
                  <a:pt x="273282" y="3164141"/>
                  <a:pt x="270617" y="3167108"/>
                </a:cubicBezTo>
                <a:cubicBezTo>
                  <a:pt x="283212" y="3169592"/>
                  <a:pt x="294595" y="3171287"/>
                  <a:pt x="305615" y="3174192"/>
                </a:cubicBezTo>
                <a:cubicBezTo>
                  <a:pt x="327111" y="3179884"/>
                  <a:pt x="338434" y="3191026"/>
                  <a:pt x="337526" y="3204468"/>
                </a:cubicBezTo>
                <a:cubicBezTo>
                  <a:pt x="336315" y="3222634"/>
                  <a:pt x="317846" y="3239164"/>
                  <a:pt x="296956" y="3240799"/>
                </a:cubicBezTo>
                <a:cubicBezTo>
                  <a:pt x="274856" y="3242494"/>
                  <a:pt x="251907" y="3241101"/>
                  <a:pt x="230774" y="3246491"/>
                </a:cubicBezTo>
                <a:cubicBezTo>
                  <a:pt x="158416" y="3264898"/>
                  <a:pt x="107372" y="3313157"/>
                  <a:pt x="65894" y="3372376"/>
                </a:cubicBezTo>
                <a:cubicBezTo>
                  <a:pt x="48698" y="3396900"/>
                  <a:pt x="34589" y="3423603"/>
                  <a:pt x="18482" y="3450365"/>
                </a:cubicBezTo>
                <a:cubicBezTo>
                  <a:pt x="219694" y="3538285"/>
                  <a:pt x="423266" y="3613672"/>
                  <a:pt x="608855" y="3726599"/>
                </a:cubicBezTo>
                <a:cubicBezTo>
                  <a:pt x="608309" y="3728295"/>
                  <a:pt x="607765" y="3730051"/>
                  <a:pt x="607220" y="3731746"/>
                </a:cubicBezTo>
                <a:lnTo>
                  <a:pt x="469829" y="3793630"/>
                </a:lnTo>
                <a:cubicBezTo>
                  <a:pt x="450513" y="3802349"/>
                  <a:pt x="430532" y="3809979"/>
                  <a:pt x="412185" y="3820454"/>
                </a:cubicBezTo>
                <a:cubicBezTo>
                  <a:pt x="386814" y="3834865"/>
                  <a:pt x="360596" y="3839467"/>
                  <a:pt x="331531" y="3838861"/>
                </a:cubicBezTo>
                <a:cubicBezTo>
                  <a:pt x="264985" y="3837408"/>
                  <a:pt x="198380" y="3838317"/>
                  <a:pt x="131773" y="3838498"/>
                </a:cubicBezTo>
                <a:cubicBezTo>
                  <a:pt x="123841" y="3838498"/>
                  <a:pt x="118210" y="3837711"/>
                  <a:pt x="114335" y="3829052"/>
                </a:cubicBezTo>
                <a:cubicBezTo>
                  <a:pt x="72434" y="3736227"/>
                  <a:pt x="32651" y="3642676"/>
                  <a:pt x="10611" y="3542826"/>
                </a:cubicBezTo>
                <a:cubicBezTo>
                  <a:pt x="5283" y="3518607"/>
                  <a:pt x="4313" y="3493417"/>
                  <a:pt x="378" y="3468834"/>
                </a:cubicBezTo>
                <a:cubicBezTo>
                  <a:pt x="-1985" y="3454242"/>
                  <a:pt x="7280" y="3444735"/>
                  <a:pt x="12912" y="3433412"/>
                </a:cubicBezTo>
                <a:cubicBezTo>
                  <a:pt x="42885" y="3373164"/>
                  <a:pt x="81516" y="3319818"/>
                  <a:pt x="135285" y="3278340"/>
                </a:cubicBezTo>
                <a:cubicBezTo>
                  <a:pt x="169134" y="3252243"/>
                  <a:pt x="206977" y="3235289"/>
                  <a:pt x="250816" y="3226872"/>
                </a:cubicBezTo>
                <a:cubicBezTo>
                  <a:pt x="250816" y="3211129"/>
                  <a:pt x="250090" y="3195265"/>
                  <a:pt x="251120" y="3179521"/>
                </a:cubicBezTo>
                <a:cubicBezTo>
                  <a:pt x="251543" y="3172680"/>
                  <a:pt x="253723" y="3164262"/>
                  <a:pt x="258264" y="3159660"/>
                </a:cubicBezTo>
                <a:cubicBezTo>
                  <a:pt x="326626" y="3090451"/>
                  <a:pt x="404011" y="3036136"/>
                  <a:pt x="501437" y="3016154"/>
                </a:cubicBezTo>
                <a:cubicBezTo>
                  <a:pt x="515969" y="3013187"/>
                  <a:pt x="530804" y="3011734"/>
                  <a:pt x="547940" y="3009191"/>
                </a:cubicBezTo>
                <a:cubicBezTo>
                  <a:pt x="550301" y="2986727"/>
                  <a:pt x="556418" y="2962870"/>
                  <a:pt x="554540" y="2939740"/>
                </a:cubicBezTo>
                <a:cubicBezTo>
                  <a:pt x="549454" y="2876826"/>
                  <a:pt x="585241" y="2858964"/>
                  <a:pt x="631137" y="2857995"/>
                </a:cubicBezTo>
                <a:cubicBezTo>
                  <a:pt x="663533" y="2857329"/>
                  <a:pt x="695988" y="2862052"/>
                  <a:pt x="728443" y="2861871"/>
                </a:cubicBezTo>
                <a:cubicBezTo>
                  <a:pt x="777792" y="2861567"/>
                  <a:pt x="827141" y="2859024"/>
                  <a:pt x="876491" y="2857390"/>
                </a:cubicBezTo>
                <a:cubicBezTo>
                  <a:pt x="877459" y="2857329"/>
                  <a:pt x="878428" y="2856724"/>
                  <a:pt x="878852" y="2856542"/>
                </a:cubicBezTo>
                <a:cubicBezTo>
                  <a:pt x="878852" y="2831959"/>
                  <a:pt x="879094" y="2807556"/>
                  <a:pt x="878792" y="2783154"/>
                </a:cubicBezTo>
                <a:cubicBezTo>
                  <a:pt x="877095" y="2634561"/>
                  <a:pt x="875340" y="2486030"/>
                  <a:pt x="873463" y="2337439"/>
                </a:cubicBezTo>
                <a:cubicBezTo>
                  <a:pt x="873099" y="2306557"/>
                  <a:pt x="872131" y="2275677"/>
                  <a:pt x="871525" y="2244795"/>
                </a:cubicBezTo>
                <a:cubicBezTo>
                  <a:pt x="869890" y="2161235"/>
                  <a:pt x="909793" y="2103772"/>
                  <a:pt x="983423" y="2068047"/>
                </a:cubicBezTo>
                <a:cubicBezTo>
                  <a:pt x="1026052" y="2047399"/>
                  <a:pt x="1072070" y="2036803"/>
                  <a:pt x="1118876" y="2036742"/>
                </a:cubicBezTo>
                <a:cubicBezTo>
                  <a:pt x="1223145" y="2036682"/>
                  <a:pt x="1327413" y="2040920"/>
                  <a:pt x="1431744" y="2041404"/>
                </a:cubicBezTo>
                <a:lnTo>
                  <a:pt x="1735104" y="2038256"/>
                </a:lnTo>
                <a:cubicBezTo>
                  <a:pt x="1810429" y="2035227"/>
                  <a:pt x="1885028" y="2022330"/>
                  <a:pt x="1954783" y="1991086"/>
                </a:cubicBezTo>
                <a:cubicBezTo>
                  <a:pt x="1973070" y="1982912"/>
                  <a:pt x="1990206" y="1971832"/>
                  <a:pt x="2006917" y="1960689"/>
                </a:cubicBezTo>
                <a:cubicBezTo>
                  <a:pt x="2011096" y="1957905"/>
                  <a:pt x="2014607" y="1949245"/>
                  <a:pt x="2013578" y="1944280"/>
                </a:cubicBezTo>
                <a:cubicBezTo>
                  <a:pt x="1974099" y="1752878"/>
                  <a:pt x="1934801" y="1561416"/>
                  <a:pt x="1893626" y="1370318"/>
                </a:cubicBezTo>
                <a:cubicBezTo>
                  <a:pt x="1880487" y="1309343"/>
                  <a:pt x="1862685" y="1249336"/>
                  <a:pt x="1845671" y="1189269"/>
                </a:cubicBezTo>
                <a:cubicBezTo>
                  <a:pt x="1841432" y="1174313"/>
                  <a:pt x="1832712" y="1160448"/>
                  <a:pt x="1824719" y="1146885"/>
                </a:cubicBezTo>
                <a:cubicBezTo>
                  <a:pt x="1816605" y="1132958"/>
                  <a:pt x="1815697" y="1117275"/>
                  <a:pt x="1829745" y="1108676"/>
                </a:cubicBezTo>
                <a:cubicBezTo>
                  <a:pt x="1850635" y="1095900"/>
                  <a:pt x="1873341" y="1083487"/>
                  <a:pt x="1896896" y="1078219"/>
                </a:cubicBezTo>
                <a:cubicBezTo>
                  <a:pt x="1955268" y="1065080"/>
                  <a:pt x="2014788" y="1057269"/>
                  <a:pt x="2073462" y="1045159"/>
                </a:cubicBezTo>
                <a:cubicBezTo>
                  <a:pt x="2180638" y="1023057"/>
                  <a:pt x="2285694" y="994114"/>
                  <a:pt x="2382575" y="941011"/>
                </a:cubicBezTo>
                <a:cubicBezTo>
                  <a:pt x="2403708" y="929445"/>
                  <a:pt x="2420601" y="909887"/>
                  <a:pt x="2446881" y="907949"/>
                </a:cubicBezTo>
                <a:cubicBezTo>
                  <a:pt x="2483454" y="905165"/>
                  <a:pt x="2519966" y="898867"/>
                  <a:pt x="2556418" y="899110"/>
                </a:cubicBezTo>
                <a:cubicBezTo>
                  <a:pt x="2667710" y="899836"/>
                  <a:pt x="2778943" y="902683"/>
                  <a:pt x="2890175" y="905407"/>
                </a:cubicBezTo>
                <a:cubicBezTo>
                  <a:pt x="2925113" y="906254"/>
                  <a:pt x="2960051" y="909525"/>
                  <a:pt x="2996381" y="911825"/>
                </a:cubicBezTo>
                <a:cubicBezTo>
                  <a:pt x="3001165" y="856664"/>
                  <a:pt x="3004737" y="803439"/>
                  <a:pt x="2993717" y="750094"/>
                </a:cubicBezTo>
                <a:cubicBezTo>
                  <a:pt x="2988692" y="725994"/>
                  <a:pt x="2972402" y="709160"/>
                  <a:pt x="2959688" y="689725"/>
                </a:cubicBezTo>
                <a:cubicBezTo>
                  <a:pt x="2950060" y="675071"/>
                  <a:pt x="2939100" y="659085"/>
                  <a:pt x="2936678" y="642494"/>
                </a:cubicBezTo>
                <a:cubicBezTo>
                  <a:pt x="2932136" y="611735"/>
                  <a:pt x="2952180" y="589573"/>
                  <a:pt x="2973432" y="570317"/>
                </a:cubicBezTo>
                <a:cubicBezTo>
                  <a:pt x="3015516" y="532171"/>
                  <a:pt x="3066499" y="509524"/>
                  <a:pt x="3118634" y="489239"/>
                </a:cubicBezTo>
                <a:cubicBezTo>
                  <a:pt x="3217272" y="450911"/>
                  <a:pt x="3319724" y="426207"/>
                  <a:pt x="3423326" y="406648"/>
                </a:cubicBezTo>
                <a:cubicBezTo>
                  <a:pt x="3505131" y="391208"/>
                  <a:pt x="3587480" y="378795"/>
                  <a:pt x="3669648" y="365534"/>
                </a:cubicBezTo>
                <a:cubicBezTo>
                  <a:pt x="3696230" y="361235"/>
                  <a:pt x="3723115" y="358571"/>
                  <a:pt x="3752845" y="354817"/>
                </a:cubicBezTo>
                <a:cubicBezTo>
                  <a:pt x="3748425" y="315034"/>
                  <a:pt x="3744852" y="276585"/>
                  <a:pt x="3739524" y="238316"/>
                </a:cubicBezTo>
                <a:cubicBezTo>
                  <a:pt x="3736921" y="219546"/>
                  <a:pt x="3731289" y="201138"/>
                  <a:pt x="3726565" y="182731"/>
                </a:cubicBezTo>
                <a:cubicBezTo>
                  <a:pt x="3718089" y="149367"/>
                  <a:pt x="3730381" y="118486"/>
                  <a:pt x="3763683" y="96809"/>
                </a:cubicBezTo>
                <a:cubicBezTo>
                  <a:pt x="3779548" y="86454"/>
                  <a:pt x="3797107" y="78401"/>
                  <a:pt x="3814607" y="71075"/>
                </a:cubicBezTo>
                <a:cubicBezTo>
                  <a:pt x="3831683" y="63990"/>
                  <a:pt x="3849666" y="59145"/>
                  <a:pt x="3869103" y="52667"/>
                </a:cubicBezTo>
                <a:lnTo>
                  <a:pt x="3934861" y="36560"/>
                </a:lnTo>
                <a:cubicBezTo>
                  <a:pt x="3996806" y="22452"/>
                  <a:pt x="4059657" y="12461"/>
                  <a:pt x="4122206" y="1016"/>
                </a:cubicBezTo>
                <a:cubicBezTo>
                  <a:pt x="4127897" y="-13"/>
                  <a:pt x="4134074" y="-437"/>
                  <a:pt x="4139705" y="59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464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447" name="그룹 446">
            <a:extLst>
              <a:ext uri="{FF2B5EF4-FFF2-40B4-BE49-F238E27FC236}">
                <a16:creationId xmlns:a16="http://schemas.microsoft.com/office/drawing/2014/main" id="{470B1D90-3057-4190-9C7F-2CC0934D25AF}"/>
              </a:ext>
            </a:extLst>
          </p:cNvPr>
          <p:cNvGrpSpPr/>
          <p:nvPr/>
        </p:nvGrpSpPr>
        <p:grpSpPr>
          <a:xfrm>
            <a:off x="921508" y="3289099"/>
            <a:ext cx="2907701" cy="2680742"/>
            <a:chOff x="857250" y="1586552"/>
            <a:chExt cx="2907701" cy="2680742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4694196A-CEC9-41CD-B452-5353F4899C73}"/>
                </a:ext>
              </a:extLst>
            </p:cNvPr>
            <p:cNvSpPr txBox="1"/>
            <p:nvPr/>
          </p:nvSpPr>
          <p:spPr>
            <a:xfrm>
              <a:off x="857250" y="1586552"/>
              <a:ext cx="1512168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b="1" dirty="0">
                  <a:solidFill>
                    <a:schemeClr val="accent3"/>
                  </a:solidFill>
                </a:rPr>
                <a:t>UP</a:t>
              </a:r>
            </a:p>
          </p:txBody>
        </p:sp>
        <p:grpSp>
          <p:nvGrpSpPr>
            <p:cNvPr id="449" name="Group 73">
              <a:extLst>
                <a:ext uri="{FF2B5EF4-FFF2-40B4-BE49-F238E27FC236}">
                  <a16:creationId xmlns:a16="http://schemas.microsoft.com/office/drawing/2014/main" id="{BC08AF33-F6A9-4D5F-9182-0798528CAA67}"/>
                </a:ext>
              </a:extLst>
            </p:cNvPr>
            <p:cNvGrpSpPr/>
            <p:nvPr/>
          </p:nvGrpSpPr>
          <p:grpSpPr>
            <a:xfrm>
              <a:off x="857251" y="2429310"/>
              <a:ext cx="2907700" cy="1837984"/>
              <a:chOff x="215742" y="3160676"/>
              <a:chExt cx="2353994" cy="1837984"/>
            </a:xfrm>
          </p:grpSpPr>
          <p:sp>
            <p:nvSpPr>
              <p:cNvPr id="450" name="TextBox 449">
                <a:extLst>
                  <a:ext uri="{FF2B5EF4-FFF2-40B4-BE49-F238E27FC236}">
                    <a16:creationId xmlns:a16="http://schemas.microsoft.com/office/drawing/2014/main" id="{B51FA0BB-463B-4683-85A4-7647308819D8}"/>
                  </a:ext>
                </a:extLst>
              </p:cNvPr>
              <p:cNvSpPr txBox="1"/>
              <p:nvPr/>
            </p:nvSpPr>
            <p:spPr>
              <a:xfrm>
                <a:off x="223644" y="3160676"/>
                <a:ext cx="23460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A 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1" name="TextBox 450">
                <a:extLst>
                  <a:ext uri="{FF2B5EF4-FFF2-40B4-BE49-F238E27FC236}">
                    <a16:creationId xmlns:a16="http://schemas.microsoft.com/office/drawing/2014/main" id="{69CA9167-5D06-40F6-AAA6-A2DD853E9F75}"/>
                  </a:ext>
                </a:extLst>
              </p:cNvPr>
              <p:cNvSpPr txBox="1"/>
              <p:nvPr/>
            </p:nvSpPr>
            <p:spPr>
              <a:xfrm>
                <a:off x="215742" y="3429000"/>
                <a:ext cx="2352467" cy="15696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I believe that this Template will your Time.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believe that this Template will your Time.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A5C84C7F-744E-4C4F-8515-486FA5AC0B04}"/>
              </a:ext>
            </a:extLst>
          </p:cNvPr>
          <p:cNvGrpSpPr/>
          <p:nvPr/>
        </p:nvGrpSpPr>
        <p:grpSpPr>
          <a:xfrm>
            <a:off x="8725228" y="2089543"/>
            <a:ext cx="2952023" cy="2630599"/>
            <a:chOff x="8782050" y="1562510"/>
            <a:chExt cx="2952023" cy="2630599"/>
          </a:xfrm>
        </p:grpSpPr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6D6DFF74-A2A4-4CE0-855F-B784CD306A85}"/>
                </a:ext>
              </a:extLst>
            </p:cNvPr>
            <p:cNvSpPr txBox="1"/>
            <p:nvPr/>
          </p:nvSpPr>
          <p:spPr>
            <a:xfrm>
              <a:off x="9213793" y="3269779"/>
              <a:ext cx="252028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accent2"/>
                  </a:solidFill>
                </a:rPr>
                <a:t>DOWN</a:t>
              </a:r>
            </a:p>
          </p:txBody>
        </p:sp>
        <p:grpSp>
          <p:nvGrpSpPr>
            <p:cNvPr id="454" name="Group 74">
              <a:extLst>
                <a:ext uri="{FF2B5EF4-FFF2-40B4-BE49-F238E27FC236}">
                  <a16:creationId xmlns:a16="http://schemas.microsoft.com/office/drawing/2014/main" id="{84940E31-A37D-47D9-83D0-6DFEDEFE505D}"/>
                </a:ext>
              </a:extLst>
            </p:cNvPr>
            <p:cNvGrpSpPr/>
            <p:nvPr/>
          </p:nvGrpSpPr>
          <p:grpSpPr>
            <a:xfrm>
              <a:off x="8782050" y="1562510"/>
              <a:ext cx="2952023" cy="1837984"/>
              <a:chOff x="771551" y="2947505"/>
              <a:chExt cx="2389877" cy="1837984"/>
            </a:xfrm>
          </p:grpSpPr>
          <p:sp>
            <p:nvSpPr>
              <p:cNvPr id="455" name="TextBox 454">
                <a:extLst>
                  <a:ext uri="{FF2B5EF4-FFF2-40B4-BE49-F238E27FC236}">
                    <a16:creationId xmlns:a16="http://schemas.microsoft.com/office/drawing/2014/main" id="{1FFCC4AF-B415-475C-B32C-BFD507C3BCAF}"/>
                  </a:ext>
                </a:extLst>
              </p:cNvPr>
              <p:cNvSpPr txBox="1"/>
              <p:nvPr/>
            </p:nvSpPr>
            <p:spPr>
              <a:xfrm>
                <a:off x="777964" y="2947505"/>
                <a:ext cx="23834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B 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6" name="TextBox 455">
                <a:extLst>
                  <a:ext uri="{FF2B5EF4-FFF2-40B4-BE49-F238E27FC236}">
                    <a16:creationId xmlns:a16="http://schemas.microsoft.com/office/drawing/2014/main" id="{6B9EC1C0-3A7E-48CA-A668-7ED4C5495FD3}"/>
                  </a:ext>
                </a:extLst>
              </p:cNvPr>
              <p:cNvSpPr txBox="1"/>
              <p:nvPr/>
            </p:nvSpPr>
            <p:spPr>
              <a:xfrm>
                <a:off x="771551" y="3215829"/>
                <a:ext cx="2389876" cy="15696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I believe that this Template will your Time.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believe that this Template will your Time.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57" name="Group 42">
            <a:extLst>
              <a:ext uri="{FF2B5EF4-FFF2-40B4-BE49-F238E27FC236}">
                <a16:creationId xmlns:a16="http://schemas.microsoft.com/office/drawing/2014/main" id="{9AA863AF-5DB9-4D65-BCD8-F12211E6A8F9}"/>
              </a:ext>
            </a:extLst>
          </p:cNvPr>
          <p:cNvGrpSpPr/>
          <p:nvPr/>
        </p:nvGrpSpPr>
        <p:grpSpPr>
          <a:xfrm>
            <a:off x="1030812" y="2048672"/>
            <a:ext cx="2671264" cy="579492"/>
            <a:chOff x="661588" y="5061430"/>
            <a:chExt cx="2671264" cy="579492"/>
          </a:xfrm>
        </p:grpSpPr>
        <p:sp>
          <p:nvSpPr>
            <p:cNvPr id="458" name="Chevron 43">
              <a:extLst>
                <a:ext uri="{FF2B5EF4-FFF2-40B4-BE49-F238E27FC236}">
                  <a16:creationId xmlns:a16="http://schemas.microsoft.com/office/drawing/2014/main" id="{E075C5A0-C85E-4517-826B-172AA89FD65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877DFD14-3C68-462F-A034-B8F5F5A83AD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" name="Chevron 45">
              <a:extLst>
                <a:ext uri="{FF2B5EF4-FFF2-40B4-BE49-F238E27FC236}">
                  <a16:creationId xmlns:a16="http://schemas.microsoft.com/office/drawing/2014/main" id="{FA716531-F8E2-4AFE-833E-8436EDFF8C46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25D7A507-B287-4F17-A7FE-D27D8787CE2C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2" name="Group 47">
            <a:extLst>
              <a:ext uri="{FF2B5EF4-FFF2-40B4-BE49-F238E27FC236}">
                <a16:creationId xmlns:a16="http://schemas.microsoft.com/office/drawing/2014/main" id="{63EA6DBE-EA81-4E3E-BA3A-264DE3A9B8E4}"/>
              </a:ext>
            </a:extLst>
          </p:cNvPr>
          <p:cNvGrpSpPr/>
          <p:nvPr/>
        </p:nvGrpSpPr>
        <p:grpSpPr>
          <a:xfrm>
            <a:off x="8599228" y="5431424"/>
            <a:ext cx="2671264" cy="579492"/>
            <a:chOff x="661588" y="5061430"/>
            <a:chExt cx="2671264" cy="579492"/>
          </a:xfrm>
        </p:grpSpPr>
        <p:sp>
          <p:nvSpPr>
            <p:cNvPr id="463" name="Chevron 48">
              <a:extLst>
                <a:ext uri="{FF2B5EF4-FFF2-40B4-BE49-F238E27FC236}">
                  <a16:creationId xmlns:a16="http://schemas.microsoft.com/office/drawing/2014/main" id="{B75418F5-F9BC-45A9-8099-2BC28238DB4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8447BBBA-A63E-4786-A68D-166EBBF35AC9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" name="Chevron 50">
              <a:extLst>
                <a:ext uri="{FF2B5EF4-FFF2-40B4-BE49-F238E27FC236}">
                  <a16:creationId xmlns:a16="http://schemas.microsoft.com/office/drawing/2014/main" id="{5DEF594D-0E1D-4B5C-A97C-669D69605C3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7B44C2B8-F571-49DE-8942-009B1495F1C7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11257</TotalTime>
  <Words>120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2022-10-24T03:48:29Z</dcterms:modified>
</cp:coreProperties>
</file>