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7454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094001" y="4569054"/>
            <a:ext cx="955998" cy="234944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TextBox 13"/>
          <p:cNvSpPr txBox="1"/>
          <p:nvPr/>
        </p:nvSpPr>
        <p:spPr>
          <a:xfrm>
            <a:off x="0" y="4088663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0" y="354395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26</cp:revision>
  <dcterms:created xsi:type="dcterms:W3CDTF">2014-04-01T16:27:38Z</dcterms:created>
  <dcterms:modified xsi:type="dcterms:W3CDTF">2016-01-25T07:50:24Z</dcterms:modified>
</cp:coreProperties>
</file>