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97408"/>
            <a:ext cx="8172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39177" y="34646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219822"/>
            <a:ext cx="9144000" cy="1584176"/>
          </a:xfrm>
          <a:prstGeom prst="rect">
            <a:avLst/>
          </a:prstGeom>
          <a:solidFill>
            <a:schemeClr val="accent6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384376" y="4283110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384376" y="3291830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68287" y="3219822"/>
            <a:ext cx="375712" cy="15841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8375551" y="3219822"/>
            <a:ext cx="392791" cy="1584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2016-01-25T09:22:04Z</dcterms:modified>
</cp:coreProperties>
</file>