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cxnSp>
        <p:nvCxnSpPr>
          <p:cNvPr id="432" name="Straight Connector 1">
            <a:extLst>
              <a:ext uri="{FF2B5EF4-FFF2-40B4-BE49-F238E27FC236}">
                <a16:creationId xmlns:a16="http://schemas.microsoft.com/office/drawing/2014/main" id="{704F4F69-E6A1-4AD3-9B1E-03CBDB540BED}"/>
              </a:ext>
            </a:extLst>
          </p:cNvPr>
          <p:cNvCxnSpPr/>
          <p:nvPr/>
        </p:nvCxnSpPr>
        <p:spPr>
          <a:xfrm flipV="1">
            <a:off x="7451037" y="2771198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Connector 2">
            <a:extLst>
              <a:ext uri="{FF2B5EF4-FFF2-40B4-BE49-F238E27FC236}">
                <a16:creationId xmlns:a16="http://schemas.microsoft.com/office/drawing/2014/main" id="{6B5803E9-6CAC-4307-A3FF-7372D559F97B}"/>
              </a:ext>
            </a:extLst>
          </p:cNvPr>
          <p:cNvCxnSpPr/>
          <p:nvPr/>
        </p:nvCxnSpPr>
        <p:spPr>
          <a:xfrm>
            <a:off x="7451037" y="3985448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Straight Connector 3">
            <a:extLst>
              <a:ext uri="{FF2B5EF4-FFF2-40B4-BE49-F238E27FC236}">
                <a16:creationId xmlns:a16="http://schemas.microsoft.com/office/drawing/2014/main" id="{7EC71DA8-0F1B-4C66-AD98-BA550EC3CE91}"/>
              </a:ext>
            </a:extLst>
          </p:cNvPr>
          <p:cNvCxnSpPr/>
          <p:nvPr/>
        </p:nvCxnSpPr>
        <p:spPr>
          <a:xfrm>
            <a:off x="7451037" y="4590652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Straight Connector 4">
            <a:extLst>
              <a:ext uri="{FF2B5EF4-FFF2-40B4-BE49-F238E27FC236}">
                <a16:creationId xmlns:a16="http://schemas.microsoft.com/office/drawing/2014/main" id="{38C7D60C-B198-4BBF-906F-0E0A37C407D3}"/>
              </a:ext>
            </a:extLst>
          </p:cNvPr>
          <p:cNvCxnSpPr/>
          <p:nvPr/>
        </p:nvCxnSpPr>
        <p:spPr>
          <a:xfrm flipH="1" flipV="1">
            <a:off x="4128964" y="2771198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Straight Connector 5">
            <a:extLst>
              <a:ext uri="{FF2B5EF4-FFF2-40B4-BE49-F238E27FC236}">
                <a16:creationId xmlns:a16="http://schemas.microsoft.com/office/drawing/2014/main" id="{DDDAB1F8-D30D-4D1F-A5BC-4C11947BD44F}"/>
              </a:ext>
            </a:extLst>
          </p:cNvPr>
          <p:cNvCxnSpPr/>
          <p:nvPr/>
        </p:nvCxnSpPr>
        <p:spPr>
          <a:xfrm flipH="1" flipV="1">
            <a:off x="4128964" y="3968264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Connector 6">
            <a:extLst>
              <a:ext uri="{FF2B5EF4-FFF2-40B4-BE49-F238E27FC236}">
                <a16:creationId xmlns:a16="http://schemas.microsoft.com/office/drawing/2014/main" id="{1D046ED6-D0DA-4508-BA2A-4DB318F81419}"/>
              </a:ext>
            </a:extLst>
          </p:cNvPr>
          <p:cNvCxnSpPr/>
          <p:nvPr/>
        </p:nvCxnSpPr>
        <p:spPr>
          <a:xfrm flipH="1">
            <a:off x="4128964" y="4590652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8" name="Group 7">
            <a:extLst>
              <a:ext uri="{FF2B5EF4-FFF2-40B4-BE49-F238E27FC236}">
                <a16:creationId xmlns:a16="http://schemas.microsoft.com/office/drawing/2014/main" id="{A74BE9FA-BCF6-4E3E-AD38-02EFDFE242AB}"/>
              </a:ext>
            </a:extLst>
          </p:cNvPr>
          <p:cNvGrpSpPr/>
          <p:nvPr/>
        </p:nvGrpSpPr>
        <p:grpSpPr>
          <a:xfrm>
            <a:off x="8162069" y="1851568"/>
            <a:ext cx="3096000" cy="1037971"/>
            <a:chOff x="910640" y="3014284"/>
            <a:chExt cx="1527408" cy="2596135"/>
          </a:xfrm>
        </p:grpSpPr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BE0C4563-8974-43D0-B39C-BB3405A8C3D5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1CF4F21B-68D8-4EA5-B73E-E77C58B6D08A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1" name="Group 10">
            <a:extLst>
              <a:ext uri="{FF2B5EF4-FFF2-40B4-BE49-F238E27FC236}">
                <a16:creationId xmlns:a16="http://schemas.microsoft.com/office/drawing/2014/main" id="{DD65B49F-AF9C-4078-B02E-CED947314A39}"/>
              </a:ext>
            </a:extLst>
          </p:cNvPr>
          <p:cNvGrpSpPr/>
          <p:nvPr/>
        </p:nvGrpSpPr>
        <p:grpSpPr>
          <a:xfrm>
            <a:off x="8162069" y="3506302"/>
            <a:ext cx="3096000" cy="1037971"/>
            <a:chOff x="910640" y="3014284"/>
            <a:chExt cx="1527408" cy="2596135"/>
          </a:xfrm>
        </p:grpSpPr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C3906E24-6B1B-413F-86FF-3EB248F925D5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70E4BA37-0C2C-4554-BD25-42AE8DC92F4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4" name="Group 13">
            <a:extLst>
              <a:ext uri="{FF2B5EF4-FFF2-40B4-BE49-F238E27FC236}">
                <a16:creationId xmlns:a16="http://schemas.microsoft.com/office/drawing/2014/main" id="{3A39166D-BD07-4BCD-9D68-A5FD9FBF4C9B}"/>
              </a:ext>
            </a:extLst>
          </p:cNvPr>
          <p:cNvGrpSpPr/>
          <p:nvPr/>
        </p:nvGrpSpPr>
        <p:grpSpPr>
          <a:xfrm>
            <a:off x="8162069" y="5176427"/>
            <a:ext cx="3096000" cy="1037971"/>
            <a:chOff x="910640" y="3014284"/>
            <a:chExt cx="1527408" cy="2596137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2870636F-21A3-4D99-8060-3D1DCD45CEC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60AB6E2D-9528-451F-9658-CCFC1B98629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" name="Group 16">
            <a:extLst>
              <a:ext uri="{FF2B5EF4-FFF2-40B4-BE49-F238E27FC236}">
                <a16:creationId xmlns:a16="http://schemas.microsoft.com/office/drawing/2014/main" id="{DD3D0401-38B3-4A52-9F02-8381CCE814AE}"/>
              </a:ext>
            </a:extLst>
          </p:cNvPr>
          <p:cNvGrpSpPr/>
          <p:nvPr/>
        </p:nvGrpSpPr>
        <p:grpSpPr>
          <a:xfrm>
            <a:off x="908422" y="1851568"/>
            <a:ext cx="3096000" cy="1037971"/>
            <a:chOff x="910640" y="3014284"/>
            <a:chExt cx="1527408" cy="2596135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424640F9-09E5-4712-BE6D-FD5D6A9C3565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D6A3EBA8-032F-4C48-9946-5EBF429AE8BE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0" name="Group 19">
            <a:extLst>
              <a:ext uri="{FF2B5EF4-FFF2-40B4-BE49-F238E27FC236}">
                <a16:creationId xmlns:a16="http://schemas.microsoft.com/office/drawing/2014/main" id="{0FD2AEAB-912F-489C-9830-540C2A4A4B05}"/>
              </a:ext>
            </a:extLst>
          </p:cNvPr>
          <p:cNvGrpSpPr/>
          <p:nvPr/>
        </p:nvGrpSpPr>
        <p:grpSpPr>
          <a:xfrm>
            <a:off x="908422" y="3513998"/>
            <a:ext cx="3096000" cy="1037971"/>
            <a:chOff x="910640" y="3014284"/>
            <a:chExt cx="1527408" cy="2596135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7DFD3B49-1BEE-4E94-A42B-22574E10F2B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3680106C-F6FB-495F-BFFF-BCF39AAA346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3" name="Group 22">
            <a:extLst>
              <a:ext uri="{FF2B5EF4-FFF2-40B4-BE49-F238E27FC236}">
                <a16:creationId xmlns:a16="http://schemas.microsoft.com/office/drawing/2014/main" id="{78359BA0-B9CF-4FE1-BA94-A07AC4FC6135}"/>
              </a:ext>
            </a:extLst>
          </p:cNvPr>
          <p:cNvGrpSpPr/>
          <p:nvPr/>
        </p:nvGrpSpPr>
        <p:grpSpPr>
          <a:xfrm>
            <a:off x="908422" y="5176426"/>
            <a:ext cx="3096000" cy="1037971"/>
            <a:chOff x="910640" y="3014284"/>
            <a:chExt cx="1527408" cy="2596135"/>
          </a:xfrm>
        </p:grpSpPr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AEE9BD4A-D64F-4C7A-9B15-B2DF2715B1C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1EBC6E0B-105E-4EFB-90D6-918959E5AE2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6" name="Freeform: Shape 25">
            <a:extLst>
              <a:ext uri="{FF2B5EF4-FFF2-40B4-BE49-F238E27FC236}">
                <a16:creationId xmlns:a16="http://schemas.microsoft.com/office/drawing/2014/main" id="{1051CD5F-E004-45CD-BB44-418302D39237}"/>
              </a:ext>
            </a:extLst>
          </p:cNvPr>
          <p:cNvSpPr/>
          <p:nvPr/>
        </p:nvSpPr>
        <p:spPr>
          <a:xfrm>
            <a:off x="5134491" y="1990067"/>
            <a:ext cx="1752691" cy="4296658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2022-10-24T06:46:35Z</dcterms:modified>
</cp:coreProperties>
</file>