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504" y="112633"/>
            <a:ext cx="8893621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43" y="1543478"/>
            <a:ext cx="1944216" cy="4807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214217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63815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347864" y="2694746"/>
            <a:ext cx="24147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Your Slogan</a:t>
            </a:r>
            <a:endParaRPr lang="en-US" altLang="ko-KR" sz="20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9" y="4435498"/>
            <a:ext cx="648072" cy="16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274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2015-02-03T13:29:56Z</dcterms:modified>
</cp:coreProperties>
</file>