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42" name="Rectangle 3241">
            <a:extLst>
              <a:ext uri="{FF2B5EF4-FFF2-40B4-BE49-F238E27FC236}">
                <a16:creationId xmlns:a16="http://schemas.microsoft.com/office/drawing/2014/main" id="{AC02CFF6-3FD8-413E-9786-544366880A03}"/>
              </a:ext>
            </a:extLst>
          </p:cNvPr>
          <p:cNvSpPr/>
          <p:nvPr/>
        </p:nvSpPr>
        <p:spPr>
          <a:xfrm>
            <a:off x="746666" y="3244334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43" name="Rectangle 3242">
            <a:extLst>
              <a:ext uri="{FF2B5EF4-FFF2-40B4-BE49-F238E27FC236}">
                <a16:creationId xmlns:a16="http://schemas.microsoft.com/office/drawing/2014/main" id="{8866F45F-77EE-4C67-95E2-C17507EAB535}"/>
              </a:ext>
            </a:extLst>
          </p:cNvPr>
          <p:cNvSpPr/>
          <p:nvPr/>
        </p:nvSpPr>
        <p:spPr>
          <a:xfrm>
            <a:off x="746666" y="4349235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44" name="Rectangle 3243">
            <a:extLst>
              <a:ext uri="{FF2B5EF4-FFF2-40B4-BE49-F238E27FC236}">
                <a16:creationId xmlns:a16="http://schemas.microsoft.com/office/drawing/2014/main" id="{9D060824-E940-4816-8544-997C35EABE14}"/>
              </a:ext>
            </a:extLst>
          </p:cNvPr>
          <p:cNvSpPr/>
          <p:nvPr/>
        </p:nvSpPr>
        <p:spPr>
          <a:xfrm>
            <a:off x="746666" y="5454136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45" name="직사각형 22">
            <a:extLst>
              <a:ext uri="{FF2B5EF4-FFF2-40B4-BE49-F238E27FC236}">
                <a16:creationId xmlns:a16="http://schemas.microsoft.com/office/drawing/2014/main" id="{5DC30716-7D03-431F-BD43-2AA927E1E2AE}"/>
              </a:ext>
            </a:extLst>
          </p:cNvPr>
          <p:cNvSpPr/>
          <p:nvPr/>
        </p:nvSpPr>
        <p:spPr>
          <a:xfrm>
            <a:off x="1105177" y="3657069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246" name="직사각형 22">
            <a:extLst>
              <a:ext uri="{FF2B5EF4-FFF2-40B4-BE49-F238E27FC236}">
                <a16:creationId xmlns:a16="http://schemas.microsoft.com/office/drawing/2014/main" id="{CBA19D0C-AA8E-4E69-80B6-6E0A9CA3D2EF}"/>
              </a:ext>
            </a:extLst>
          </p:cNvPr>
          <p:cNvSpPr/>
          <p:nvPr/>
        </p:nvSpPr>
        <p:spPr>
          <a:xfrm>
            <a:off x="1105177" y="4773319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247" name="직사각형 22">
            <a:extLst>
              <a:ext uri="{FF2B5EF4-FFF2-40B4-BE49-F238E27FC236}">
                <a16:creationId xmlns:a16="http://schemas.microsoft.com/office/drawing/2014/main" id="{3B783E4B-B4A3-4E0B-BAD9-F831ED023512}"/>
              </a:ext>
            </a:extLst>
          </p:cNvPr>
          <p:cNvSpPr/>
          <p:nvPr/>
        </p:nvSpPr>
        <p:spPr>
          <a:xfrm>
            <a:off x="1105177" y="5889570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248" name="TextBox 3247">
            <a:extLst>
              <a:ext uri="{FF2B5EF4-FFF2-40B4-BE49-F238E27FC236}">
                <a16:creationId xmlns:a16="http://schemas.microsoft.com/office/drawing/2014/main" id="{1B84CA55-2C17-4C5D-B1E9-034BA05AD74F}"/>
              </a:ext>
            </a:extLst>
          </p:cNvPr>
          <p:cNvSpPr txBox="1"/>
          <p:nvPr/>
        </p:nvSpPr>
        <p:spPr>
          <a:xfrm>
            <a:off x="638784" y="1643045"/>
            <a:ext cx="5697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49" name="Text Placeholder 20">
            <a:extLst>
              <a:ext uri="{FF2B5EF4-FFF2-40B4-BE49-F238E27FC236}">
                <a16:creationId xmlns:a16="http://schemas.microsoft.com/office/drawing/2014/main" id="{6B07BD17-3C68-4324-920F-CE820DE23856}"/>
              </a:ext>
            </a:extLst>
          </p:cNvPr>
          <p:cNvSpPr txBox="1">
            <a:spLocks/>
          </p:cNvSpPr>
          <p:nvPr/>
        </p:nvSpPr>
        <p:spPr>
          <a:xfrm>
            <a:off x="764574" y="2385171"/>
            <a:ext cx="5697771" cy="64001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grpSp>
        <p:nvGrpSpPr>
          <p:cNvPr id="3253" name="Group 3252">
            <a:extLst>
              <a:ext uri="{FF2B5EF4-FFF2-40B4-BE49-F238E27FC236}">
                <a16:creationId xmlns:a16="http://schemas.microsoft.com/office/drawing/2014/main" id="{2CE37D93-C3C8-492D-B6BC-C04CBE3649E6}"/>
              </a:ext>
            </a:extLst>
          </p:cNvPr>
          <p:cNvGrpSpPr/>
          <p:nvPr/>
        </p:nvGrpSpPr>
        <p:grpSpPr>
          <a:xfrm>
            <a:off x="5851591" y="1656954"/>
            <a:ext cx="6340409" cy="4933796"/>
            <a:chOff x="5108332" y="1349497"/>
            <a:chExt cx="7078962" cy="5508502"/>
          </a:xfrm>
        </p:grpSpPr>
        <p:grpSp>
          <p:nvGrpSpPr>
            <p:cNvPr id="3217" name="Group 3216">
              <a:extLst>
                <a:ext uri="{FF2B5EF4-FFF2-40B4-BE49-F238E27FC236}">
                  <a16:creationId xmlns:a16="http://schemas.microsoft.com/office/drawing/2014/main" id="{6D2744C4-E532-47F1-80F4-68C30266FD66}"/>
                </a:ext>
              </a:extLst>
            </p:cNvPr>
            <p:cNvGrpSpPr/>
            <p:nvPr/>
          </p:nvGrpSpPr>
          <p:grpSpPr>
            <a:xfrm>
              <a:off x="5108332" y="1349497"/>
              <a:ext cx="7078962" cy="5508502"/>
              <a:chOff x="6899798" y="2743529"/>
              <a:chExt cx="5287495" cy="4114470"/>
            </a:xfrm>
          </p:grpSpPr>
          <p:sp>
            <p:nvSpPr>
              <p:cNvPr id="3218" name="Freeform: Shape 3217">
                <a:extLst>
                  <a:ext uri="{FF2B5EF4-FFF2-40B4-BE49-F238E27FC236}">
                    <a16:creationId xmlns:a16="http://schemas.microsoft.com/office/drawing/2014/main" id="{B8D45546-131E-4C27-B11C-C6B7E1354B68}"/>
                  </a:ext>
                </a:extLst>
              </p:cNvPr>
              <p:cNvSpPr/>
              <p:nvPr/>
            </p:nvSpPr>
            <p:spPr>
              <a:xfrm>
                <a:off x="9567310" y="4092732"/>
                <a:ext cx="2619983" cy="2765267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619983" h="2765267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79545" y="1248056"/>
                      <a:pt x="2593831" y="1389777"/>
                    </a:cubicBezTo>
                    <a:cubicBezTo>
                      <a:pt x="2610975" y="1559499"/>
                      <a:pt x="2622404" y="2631547"/>
                      <a:pt x="2619547" y="2749838"/>
                    </a:cubicBezTo>
                    <a:cubicBezTo>
                      <a:pt x="2619547" y="2758410"/>
                      <a:pt x="2612689" y="2765267"/>
                      <a:pt x="2604118" y="2765267"/>
                    </a:cubicBezTo>
                    <a:cubicBezTo>
                      <a:pt x="2600689" y="2765267"/>
                      <a:pt x="2597260" y="2764696"/>
                      <a:pt x="2594403" y="2764696"/>
                    </a:cubicBezTo>
                    <a:cubicBezTo>
                      <a:pt x="1746936" y="2764696"/>
                      <a:pt x="899469" y="2765267"/>
                      <a:pt x="52002" y="2764696"/>
                    </a:cubicBezTo>
                    <a:cubicBezTo>
                      <a:pt x="48002" y="2764696"/>
                      <a:pt x="52574" y="2764696"/>
                      <a:pt x="49145" y="2764696"/>
                    </a:cubicBezTo>
                    <a:cubicBezTo>
                      <a:pt x="32573" y="2753267"/>
                      <a:pt x="57717" y="2512685"/>
                      <a:pt x="66289" y="2446396"/>
                    </a:cubicBezTo>
                    <a:cubicBezTo>
                      <a:pt x="82861" y="2313819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cubicBezTo>
                      <a:pt x="748605" y="2181813"/>
                      <a:pt x="749748" y="2181813"/>
                      <a:pt x="750891" y="2181813"/>
                    </a:cubicBez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cubicBezTo>
                      <a:pt x="1459494" y="0"/>
                      <a:pt x="1460066" y="0"/>
                      <a:pt x="1460637" y="0"/>
                    </a:cubicBez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5000"/>
                    </a:schemeClr>
                  </a:gs>
                  <a:gs pos="72000">
                    <a:schemeClr val="accent4">
                      <a:lumMod val="50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19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9" name="Freeform: Shape 3218">
                <a:extLst>
                  <a:ext uri="{FF2B5EF4-FFF2-40B4-BE49-F238E27FC236}">
                    <a16:creationId xmlns:a16="http://schemas.microsoft.com/office/drawing/2014/main" id="{350AF1F4-27B6-43A0-9A10-FA9F4280258E}"/>
                  </a:ext>
                </a:extLst>
              </p:cNvPr>
              <p:cNvSpPr/>
              <p:nvPr/>
            </p:nvSpPr>
            <p:spPr>
              <a:xfrm>
                <a:off x="10311778" y="4114959"/>
                <a:ext cx="737155" cy="1514985"/>
              </a:xfrm>
              <a:custGeom>
                <a:avLst/>
                <a:gdLst>
                  <a:gd name="connsiteX0" fmla="*/ 300151 w 737155"/>
                  <a:gd name="connsiteY0" fmla="*/ 966960 h 1514985"/>
                  <a:gd name="connsiteX1" fmla="*/ 419585 w 737155"/>
                  <a:gd name="connsiteY1" fmla="*/ 780095 h 1514985"/>
                  <a:gd name="connsiteX2" fmla="*/ 424156 w 737155"/>
                  <a:gd name="connsiteY2" fmla="*/ 760094 h 1514985"/>
                  <a:gd name="connsiteX3" fmla="*/ 276149 w 737155"/>
                  <a:gd name="connsiteY3" fmla="*/ 687519 h 1514985"/>
                  <a:gd name="connsiteX4" fmla="*/ 253291 w 737155"/>
                  <a:gd name="connsiteY4" fmla="*/ 682948 h 1514985"/>
                  <a:gd name="connsiteX5" fmla="*/ 233290 w 737155"/>
                  <a:gd name="connsiteY5" fmla="*/ 651518 h 1514985"/>
                  <a:gd name="connsiteX6" fmla="*/ 231576 w 737155"/>
                  <a:gd name="connsiteY6" fmla="*/ 627516 h 1514985"/>
                  <a:gd name="connsiteX7" fmla="*/ 205289 w 737155"/>
                  <a:gd name="connsiteY7" fmla="*/ 620088 h 1514985"/>
                  <a:gd name="connsiteX8" fmla="*/ 164716 w 737155"/>
                  <a:gd name="connsiteY8" fmla="*/ 670947 h 1514985"/>
                  <a:gd name="connsiteX9" fmla="*/ 117285 w 737155"/>
                  <a:gd name="connsiteY9" fmla="*/ 926387 h 1514985"/>
                  <a:gd name="connsiteX10" fmla="*/ 61283 w 737155"/>
                  <a:gd name="connsiteY10" fmla="*/ 1217829 h 1514985"/>
                  <a:gd name="connsiteX11" fmla="*/ 30996 w 737155"/>
                  <a:gd name="connsiteY11" fmla="*/ 1514985 h 1514985"/>
                  <a:gd name="connsiteX12" fmla="*/ 25281 w 737155"/>
                  <a:gd name="connsiteY12" fmla="*/ 1468697 h 1514985"/>
                  <a:gd name="connsiteX13" fmla="*/ 30424 w 737155"/>
                  <a:gd name="connsiteY13" fmla="*/ 1346406 h 1514985"/>
                  <a:gd name="connsiteX14" fmla="*/ 14995 w 737155"/>
                  <a:gd name="connsiteY14" fmla="*/ 1180113 h 1514985"/>
                  <a:gd name="connsiteX15" fmla="*/ 17852 w 737155"/>
                  <a:gd name="connsiteY15" fmla="*/ 1001248 h 1514985"/>
                  <a:gd name="connsiteX16" fmla="*/ 107570 w 737155"/>
                  <a:gd name="connsiteY16" fmla="*/ 772094 h 1514985"/>
                  <a:gd name="connsiteX17" fmla="*/ 133858 w 737155"/>
                  <a:gd name="connsiteY17" fmla="*/ 481224 h 1514985"/>
                  <a:gd name="connsiteX18" fmla="*/ 228719 w 737155"/>
                  <a:gd name="connsiteY18" fmla="*/ 593229 h 1514985"/>
                  <a:gd name="connsiteX19" fmla="*/ 261863 w 737155"/>
                  <a:gd name="connsiteY19" fmla="*/ 596658 h 1514985"/>
                  <a:gd name="connsiteX20" fmla="*/ 464158 w 737155"/>
                  <a:gd name="connsiteY20" fmla="*/ 356647 h 1514985"/>
                  <a:gd name="connsiteX21" fmla="*/ 544733 w 737155"/>
                  <a:gd name="connsiteY21" fmla="*/ 274929 h 1514985"/>
                  <a:gd name="connsiteX22" fmla="*/ 705883 w 737155"/>
                  <a:gd name="connsiteY22" fmla="*/ 60634 h 1514985"/>
                  <a:gd name="connsiteX23" fmla="*/ 713312 w 737155"/>
                  <a:gd name="connsiteY23" fmla="*/ 60 h 1514985"/>
                  <a:gd name="connsiteX24" fmla="*/ 733313 w 737155"/>
                  <a:gd name="connsiteY24" fmla="*/ 34347 h 1514985"/>
                  <a:gd name="connsiteX25" fmla="*/ 638452 w 737155"/>
                  <a:gd name="connsiteY25" fmla="*/ 264072 h 1514985"/>
                  <a:gd name="connsiteX26" fmla="*/ 276721 w 737155"/>
                  <a:gd name="connsiteY26" fmla="*/ 1244687 h 1514985"/>
                  <a:gd name="connsiteX27" fmla="*/ 282436 w 737155"/>
                  <a:gd name="connsiteY27" fmla="*/ 1140683 h 1514985"/>
                  <a:gd name="connsiteX28" fmla="*/ 301294 w 737155"/>
                  <a:gd name="connsiteY28" fmla="*/ 1050393 h 1514985"/>
                  <a:gd name="connsiteX29" fmla="*/ 300151 w 737155"/>
                  <a:gd name="connsiteY29" fmla="*/ 966960 h 1514985"/>
                  <a:gd name="connsiteX30" fmla="*/ 300151 w 737155"/>
                  <a:gd name="connsiteY30" fmla="*/ 966960 h 151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37155" h="1514985">
                    <a:moveTo>
                      <a:pt x="300151" y="966960"/>
                    </a:moveTo>
                    <a:cubicBezTo>
                      <a:pt x="328152" y="897243"/>
                      <a:pt x="353296" y="825240"/>
                      <a:pt x="419585" y="780095"/>
                    </a:cubicBezTo>
                    <a:cubicBezTo>
                      <a:pt x="426442" y="775523"/>
                      <a:pt x="440728" y="768094"/>
                      <a:pt x="424156" y="760094"/>
                    </a:cubicBezTo>
                    <a:cubicBezTo>
                      <a:pt x="374440" y="736093"/>
                      <a:pt x="328152" y="706377"/>
                      <a:pt x="276149" y="687519"/>
                    </a:cubicBezTo>
                    <a:cubicBezTo>
                      <a:pt x="269292" y="684662"/>
                      <a:pt x="261292" y="682948"/>
                      <a:pt x="253291" y="682948"/>
                    </a:cubicBezTo>
                    <a:cubicBezTo>
                      <a:pt x="227576" y="683519"/>
                      <a:pt x="215004" y="677804"/>
                      <a:pt x="233290" y="651518"/>
                    </a:cubicBezTo>
                    <a:cubicBezTo>
                      <a:pt x="238434" y="644089"/>
                      <a:pt x="239005" y="634945"/>
                      <a:pt x="231576" y="627516"/>
                    </a:cubicBezTo>
                    <a:cubicBezTo>
                      <a:pt x="224719" y="620659"/>
                      <a:pt x="215575" y="617230"/>
                      <a:pt x="205289" y="620088"/>
                    </a:cubicBezTo>
                    <a:cubicBezTo>
                      <a:pt x="179002" y="626945"/>
                      <a:pt x="168716" y="646375"/>
                      <a:pt x="164716" y="670947"/>
                    </a:cubicBezTo>
                    <a:cubicBezTo>
                      <a:pt x="148715" y="756094"/>
                      <a:pt x="116142" y="838954"/>
                      <a:pt x="117285" y="926387"/>
                    </a:cubicBezTo>
                    <a:cubicBezTo>
                      <a:pt x="118428" y="1028106"/>
                      <a:pt x="81284" y="1121253"/>
                      <a:pt x="61283" y="1217829"/>
                    </a:cubicBezTo>
                    <a:cubicBezTo>
                      <a:pt x="41282" y="1315548"/>
                      <a:pt x="34996" y="1414981"/>
                      <a:pt x="30996" y="1514985"/>
                    </a:cubicBezTo>
                    <a:cubicBezTo>
                      <a:pt x="16138" y="1501270"/>
                      <a:pt x="25281" y="1484127"/>
                      <a:pt x="25281" y="1468697"/>
                    </a:cubicBezTo>
                    <a:cubicBezTo>
                      <a:pt x="26424" y="1428124"/>
                      <a:pt x="26424" y="1387551"/>
                      <a:pt x="30424" y="1346406"/>
                    </a:cubicBezTo>
                    <a:cubicBezTo>
                      <a:pt x="35567" y="1290403"/>
                      <a:pt x="35567" y="1234401"/>
                      <a:pt x="14995" y="1180113"/>
                    </a:cubicBezTo>
                    <a:cubicBezTo>
                      <a:pt x="-7863" y="1120110"/>
                      <a:pt x="-2720" y="1060679"/>
                      <a:pt x="17852" y="1001248"/>
                    </a:cubicBezTo>
                    <a:cubicBezTo>
                      <a:pt x="44139" y="923530"/>
                      <a:pt x="74997" y="846955"/>
                      <a:pt x="107570" y="772094"/>
                    </a:cubicBezTo>
                    <a:cubicBezTo>
                      <a:pt x="147001" y="681805"/>
                      <a:pt x="153858" y="581229"/>
                      <a:pt x="133858" y="481224"/>
                    </a:cubicBezTo>
                    <a:cubicBezTo>
                      <a:pt x="159001" y="515511"/>
                      <a:pt x="204146" y="558371"/>
                      <a:pt x="228719" y="593229"/>
                    </a:cubicBezTo>
                    <a:cubicBezTo>
                      <a:pt x="239577" y="608087"/>
                      <a:pt x="247577" y="618373"/>
                      <a:pt x="261863" y="596658"/>
                    </a:cubicBezTo>
                    <a:cubicBezTo>
                      <a:pt x="319580" y="508654"/>
                      <a:pt x="393869" y="434365"/>
                      <a:pt x="464158" y="356647"/>
                    </a:cubicBezTo>
                    <a:cubicBezTo>
                      <a:pt x="497302" y="335503"/>
                      <a:pt x="521303" y="304073"/>
                      <a:pt x="544733" y="274929"/>
                    </a:cubicBezTo>
                    <a:cubicBezTo>
                      <a:pt x="600735" y="206926"/>
                      <a:pt x="656167" y="133208"/>
                      <a:pt x="705883" y="60634"/>
                    </a:cubicBezTo>
                    <a:cubicBezTo>
                      <a:pt x="722455" y="36633"/>
                      <a:pt x="716741" y="22918"/>
                      <a:pt x="713312" y="60"/>
                    </a:cubicBezTo>
                    <a:cubicBezTo>
                      <a:pt x="741313" y="-1083"/>
                      <a:pt x="739599" y="14346"/>
                      <a:pt x="733313" y="34347"/>
                    </a:cubicBezTo>
                    <a:cubicBezTo>
                      <a:pt x="705883" y="112636"/>
                      <a:pt x="669310" y="187497"/>
                      <a:pt x="638452" y="264072"/>
                    </a:cubicBezTo>
                    <a:cubicBezTo>
                      <a:pt x="511017" y="576657"/>
                      <a:pt x="276721" y="1241258"/>
                      <a:pt x="276721" y="1244687"/>
                    </a:cubicBezTo>
                    <a:cubicBezTo>
                      <a:pt x="279007" y="1200685"/>
                      <a:pt x="277292" y="1161255"/>
                      <a:pt x="282436" y="1140683"/>
                    </a:cubicBezTo>
                    <a:cubicBezTo>
                      <a:pt x="289864" y="1110967"/>
                      <a:pt x="295579" y="1080680"/>
                      <a:pt x="301294" y="1050393"/>
                    </a:cubicBezTo>
                    <a:cubicBezTo>
                      <a:pt x="305865" y="1021249"/>
                      <a:pt x="308722" y="993819"/>
                      <a:pt x="300151" y="966960"/>
                    </a:cubicBezTo>
                    <a:lnTo>
                      <a:pt x="300151" y="966960"/>
                    </a:lnTo>
                    <a:close/>
                  </a:path>
                </a:pathLst>
              </a:custGeom>
              <a:solidFill>
                <a:srgbClr val="FEFEFD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0" name="Freeform: Shape 3219">
                <a:extLst>
                  <a:ext uri="{FF2B5EF4-FFF2-40B4-BE49-F238E27FC236}">
                    <a16:creationId xmlns:a16="http://schemas.microsoft.com/office/drawing/2014/main" id="{4844D3D9-609C-4BE7-9631-3916F798996B}"/>
                  </a:ext>
                </a:extLst>
              </p:cNvPr>
              <p:cNvSpPr/>
              <p:nvPr/>
            </p:nvSpPr>
            <p:spPr>
              <a:xfrm>
                <a:off x="10333630" y="4725909"/>
                <a:ext cx="412844" cy="1583313"/>
              </a:xfrm>
              <a:custGeom>
                <a:avLst/>
                <a:gdLst>
                  <a:gd name="connsiteX0" fmla="*/ 233725 w 412844"/>
                  <a:gd name="connsiteY0" fmla="*/ 725742 h 1583313"/>
                  <a:gd name="connsiteX1" fmla="*/ 186294 w 412844"/>
                  <a:gd name="connsiteY1" fmla="*/ 1021755 h 1583313"/>
                  <a:gd name="connsiteX2" fmla="*/ 161150 w 412844"/>
                  <a:gd name="connsiteY2" fmla="*/ 1522921 h 1583313"/>
                  <a:gd name="connsiteX3" fmla="*/ 127434 w 412844"/>
                  <a:gd name="connsiteY3" fmla="*/ 1579495 h 1583313"/>
                  <a:gd name="connsiteX4" fmla="*/ 64003 w 412844"/>
                  <a:gd name="connsiteY4" fmla="*/ 1550922 h 1583313"/>
                  <a:gd name="connsiteX5" fmla="*/ 0 w 412844"/>
                  <a:gd name="connsiteY5" fmla="*/ 907464 h 1583313"/>
                  <a:gd name="connsiteX6" fmla="*/ 53145 w 412844"/>
                  <a:gd name="connsiteY6" fmla="*/ 500017 h 1583313"/>
                  <a:gd name="connsiteX7" fmla="*/ 84575 w 412844"/>
                  <a:gd name="connsiteY7" fmla="*/ 290865 h 1583313"/>
                  <a:gd name="connsiteX8" fmla="*/ 120577 w 412844"/>
                  <a:gd name="connsiteY8" fmla="*/ 111428 h 1583313"/>
                  <a:gd name="connsiteX9" fmla="*/ 132006 w 412844"/>
                  <a:gd name="connsiteY9" fmla="*/ 51426 h 1583313"/>
                  <a:gd name="connsiteX10" fmla="*/ 163436 w 412844"/>
                  <a:gd name="connsiteY10" fmla="*/ 7424 h 1583313"/>
                  <a:gd name="connsiteX11" fmla="*/ 217153 w 412844"/>
                  <a:gd name="connsiteY11" fmla="*/ 36568 h 1583313"/>
                  <a:gd name="connsiteX12" fmla="*/ 238297 w 412844"/>
                  <a:gd name="connsiteY12" fmla="*/ 63426 h 1583313"/>
                  <a:gd name="connsiteX13" fmla="*/ 397161 w 412844"/>
                  <a:gd name="connsiteY13" fmla="*/ 136572 h 1583313"/>
                  <a:gd name="connsiteX14" fmla="*/ 404590 w 412844"/>
                  <a:gd name="connsiteY14" fmla="*/ 171431 h 1583313"/>
                  <a:gd name="connsiteX15" fmla="*/ 281727 w 412844"/>
                  <a:gd name="connsiteY15" fmla="*/ 356582 h 1583313"/>
                  <a:gd name="connsiteX16" fmla="*/ 233725 w 412844"/>
                  <a:gd name="connsiteY16" fmla="*/ 725742 h 1583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12844" h="1583313">
                    <a:moveTo>
                      <a:pt x="233725" y="725742"/>
                    </a:moveTo>
                    <a:cubicBezTo>
                      <a:pt x="202866" y="821175"/>
                      <a:pt x="197723" y="922322"/>
                      <a:pt x="186294" y="1021755"/>
                    </a:cubicBezTo>
                    <a:cubicBezTo>
                      <a:pt x="168579" y="1178334"/>
                      <a:pt x="159436" y="1512634"/>
                      <a:pt x="161150" y="1522921"/>
                    </a:cubicBezTo>
                    <a:cubicBezTo>
                      <a:pt x="166865" y="1556636"/>
                      <a:pt x="160007" y="1568637"/>
                      <a:pt x="127434" y="1579495"/>
                    </a:cubicBezTo>
                    <a:cubicBezTo>
                      <a:pt x="97147" y="1589209"/>
                      <a:pt x="76575" y="1580638"/>
                      <a:pt x="64003" y="1550922"/>
                    </a:cubicBezTo>
                    <a:cubicBezTo>
                      <a:pt x="47431" y="1512634"/>
                      <a:pt x="0" y="1093187"/>
                      <a:pt x="0" y="907464"/>
                    </a:cubicBezTo>
                    <a:cubicBezTo>
                      <a:pt x="0" y="769744"/>
                      <a:pt x="8572" y="632595"/>
                      <a:pt x="53145" y="500017"/>
                    </a:cubicBezTo>
                    <a:cubicBezTo>
                      <a:pt x="76003" y="432586"/>
                      <a:pt x="78861" y="361726"/>
                      <a:pt x="84575" y="290865"/>
                    </a:cubicBezTo>
                    <a:cubicBezTo>
                      <a:pt x="89147" y="230291"/>
                      <a:pt x="97147" y="169145"/>
                      <a:pt x="120577" y="111428"/>
                    </a:cubicBezTo>
                    <a:cubicBezTo>
                      <a:pt x="128006" y="92570"/>
                      <a:pt x="126292" y="71427"/>
                      <a:pt x="132006" y="51426"/>
                    </a:cubicBezTo>
                    <a:cubicBezTo>
                      <a:pt x="137721" y="32568"/>
                      <a:pt x="146293" y="17138"/>
                      <a:pt x="163436" y="7424"/>
                    </a:cubicBezTo>
                    <a:cubicBezTo>
                      <a:pt x="191437" y="-9720"/>
                      <a:pt x="218296" y="3995"/>
                      <a:pt x="217153" y="36568"/>
                    </a:cubicBezTo>
                    <a:cubicBezTo>
                      <a:pt x="216581" y="54283"/>
                      <a:pt x="221724" y="59998"/>
                      <a:pt x="238297" y="63426"/>
                    </a:cubicBezTo>
                    <a:cubicBezTo>
                      <a:pt x="296013" y="76570"/>
                      <a:pt x="345159" y="109714"/>
                      <a:pt x="397161" y="136572"/>
                    </a:cubicBezTo>
                    <a:cubicBezTo>
                      <a:pt x="412590" y="144573"/>
                      <a:pt x="419448" y="160002"/>
                      <a:pt x="404590" y="171431"/>
                    </a:cubicBezTo>
                    <a:cubicBezTo>
                      <a:pt x="341730" y="219433"/>
                      <a:pt x="316014" y="290294"/>
                      <a:pt x="281727" y="356582"/>
                    </a:cubicBezTo>
                    <a:cubicBezTo>
                      <a:pt x="253726" y="409156"/>
                      <a:pt x="289156" y="552020"/>
                      <a:pt x="233725" y="72574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1" name="Freeform: Shape 3220">
                <a:extLst>
                  <a:ext uri="{FF2B5EF4-FFF2-40B4-BE49-F238E27FC236}">
                    <a16:creationId xmlns:a16="http://schemas.microsoft.com/office/drawing/2014/main" id="{D90F3D86-744C-4524-9F04-2C534C0555DC}"/>
                  </a:ext>
                </a:extLst>
              </p:cNvPr>
              <p:cNvSpPr/>
              <p:nvPr/>
            </p:nvSpPr>
            <p:spPr>
              <a:xfrm>
                <a:off x="10448451" y="4840067"/>
                <a:ext cx="182538" cy="994457"/>
              </a:xfrm>
              <a:custGeom>
                <a:avLst/>
                <a:gdLst>
                  <a:gd name="connsiteX0" fmla="*/ 160049 w 182538"/>
                  <a:gd name="connsiteY0" fmla="*/ 241852 h 994457"/>
                  <a:gd name="connsiteX1" fmla="*/ 176049 w 182538"/>
                  <a:gd name="connsiteY1" fmla="*/ 281283 h 994457"/>
                  <a:gd name="connsiteX2" fmla="*/ 64616 w 182538"/>
                  <a:gd name="connsiteY2" fmla="*/ 756161 h 994457"/>
                  <a:gd name="connsiteX3" fmla="*/ 18328 w 182538"/>
                  <a:gd name="connsiteY3" fmla="*/ 994458 h 994457"/>
                  <a:gd name="connsiteX4" fmla="*/ 41 w 182538"/>
                  <a:gd name="connsiteY4" fmla="*/ 499007 h 994457"/>
                  <a:gd name="connsiteX5" fmla="*/ 28042 w 182538"/>
                  <a:gd name="connsiteY5" fmla="*/ 216708 h 994457"/>
                  <a:gd name="connsiteX6" fmla="*/ 129761 w 182538"/>
                  <a:gd name="connsiteY6" fmla="*/ 12699 h 994457"/>
                  <a:gd name="connsiteX7" fmla="*/ 165763 w 182538"/>
                  <a:gd name="connsiteY7" fmla="*/ 2413 h 994457"/>
                  <a:gd name="connsiteX8" fmla="*/ 182335 w 182538"/>
                  <a:gd name="connsiteY8" fmla="*/ 32700 h 994457"/>
                  <a:gd name="connsiteX9" fmla="*/ 149191 w 182538"/>
                  <a:gd name="connsiteY9" fmla="*/ 124704 h 994457"/>
                  <a:gd name="connsiteX10" fmla="*/ 120047 w 182538"/>
                  <a:gd name="connsiteY10" fmla="*/ 181278 h 994457"/>
                  <a:gd name="connsiteX11" fmla="*/ 114332 w 182538"/>
                  <a:gd name="connsiteY11" fmla="*/ 197279 h 994457"/>
                  <a:gd name="connsiteX12" fmla="*/ 85760 w 182538"/>
                  <a:gd name="connsiteY12" fmla="*/ 243567 h 994457"/>
                  <a:gd name="connsiteX13" fmla="*/ 77188 w 182538"/>
                  <a:gd name="connsiteY13" fmla="*/ 256139 h 994457"/>
                  <a:gd name="connsiteX14" fmla="*/ 160049 w 182538"/>
                  <a:gd name="connsiteY14" fmla="*/ 241852 h 994457"/>
                  <a:gd name="connsiteX15" fmla="*/ 160049 w 182538"/>
                  <a:gd name="connsiteY15" fmla="*/ 241852 h 994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538" h="994457">
                    <a:moveTo>
                      <a:pt x="160049" y="241852"/>
                    </a:moveTo>
                    <a:cubicBezTo>
                      <a:pt x="176621" y="250424"/>
                      <a:pt x="180050" y="266425"/>
                      <a:pt x="176049" y="281283"/>
                    </a:cubicBezTo>
                    <a:cubicBezTo>
                      <a:pt x="160620" y="341857"/>
                      <a:pt x="108046" y="563581"/>
                      <a:pt x="64616" y="756161"/>
                    </a:cubicBezTo>
                    <a:cubicBezTo>
                      <a:pt x="36043" y="883024"/>
                      <a:pt x="21757" y="992743"/>
                      <a:pt x="18328" y="994458"/>
                    </a:cubicBezTo>
                    <a:cubicBezTo>
                      <a:pt x="9756" y="936741"/>
                      <a:pt x="613" y="607012"/>
                      <a:pt x="41" y="499007"/>
                    </a:cubicBezTo>
                    <a:cubicBezTo>
                      <a:pt x="-530" y="403574"/>
                      <a:pt x="4613" y="309284"/>
                      <a:pt x="28042" y="216708"/>
                    </a:cubicBezTo>
                    <a:cubicBezTo>
                      <a:pt x="46900" y="141276"/>
                      <a:pt x="90331" y="77845"/>
                      <a:pt x="129761" y="12699"/>
                    </a:cubicBezTo>
                    <a:cubicBezTo>
                      <a:pt x="137762" y="-1016"/>
                      <a:pt x="152619" y="-2159"/>
                      <a:pt x="165763" y="2413"/>
                    </a:cubicBezTo>
                    <a:cubicBezTo>
                      <a:pt x="180050" y="6984"/>
                      <a:pt x="183478" y="18985"/>
                      <a:pt x="182335" y="32700"/>
                    </a:cubicBezTo>
                    <a:cubicBezTo>
                      <a:pt x="180621" y="66987"/>
                      <a:pt x="164049" y="95560"/>
                      <a:pt x="149191" y="124704"/>
                    </a:cubicBezTo>
                    <a:cubicBezTo>
                      <a:pt x="139476" y="143562"/>
                      <a:pt x="129190" y="162420"/>
                      <a:pt x="120047" y="181278"/>
                    </a:cubicBezTo>
                    <a:cubicBezTo>
                      <a:pt x="117190" y="186421"/>
                      <a:pt x="112618" y="194421"/>
                      <a:pt x="114332" y="197279"/>
                    </a:cubicBezTo>
                    <a:cubicBezTo>
                      <a:pt x="137762" y="234423"/>
                      <a:pt x="98903" y="230423"/>
                      <a:pt x="85760" y="243567"/>
                    </a:cubicBezTo>
                    <a:cubicBezTo>
                      <a:pt x="82902" y="246995"/>
                      <a:pt x="76616" y="246995"/>
                      <a:pt x="77188" y="256139"/>
                    </a:cubicBezTo>
                    <a:cubicBezTo>
                      <a:pt x="105760" y="254996"/>
                      <a:pt x="133190" y="252138"/>
                      <a:pt x="160049" y="241852"/>
                    </a:cubicBezTo>
                    <a:lnTo>
                      <a:pt x="160049" y="241852"/>
                    </a:lnTo>
                    <a:close/>
                  </a:path>
                </a:pathLst>
              </a:custGeom>
              <a:solidFill>
                <a:schemeClr val="accent1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2" name="Freeform: Shape 3221">
                <a:extLst>
                  <a:ext uri="{FF2B5EF4-FFF2-40B4-BE49-F238E27FC236}">
                    <a16:creationId xmlns:a16="http://schemas.microsoft.com/office/drawing/2014/main" id="{611C97FE-6279-490E-AD98-1666B10AB2B1}"/>
                  </a:ext>
                </a:extLst>
              </p:cNvPr>
              <p:cNvSpPr/>
              <p:nvPr/>
            </p:nvSpPr>
            <p:spPr>
              <a:xfrm>
                <a:off x="9774159" y="2910043"/>
                <a:ext cx="1258931" cy="1821577"/>
              </a:xfrm>
              <a:custGeom>
                <a:avLst/>
                <a:gdLst>
                  <a:gd name="connsiteX0" fmla="*/ 1145212 w 1258931"/>
                  <a:gd name="connsiteY0" fmla="*/ 913534 h 1821577"/>
                  <a:gd name="connsiteX1" fmla="*/ 1142355 w 1258931"/>
                  <a:gd name="connsiteY1" fmla="*/ 914677 h 1821577"/>
                  <a:gd name="connsiteX2" fmla="*/ 1142926 w 1258931"/>
                  <a:gd name="connsiteY2" fmla="*/ 911248 h 1821577"/>
                  <a:gd name="connsiteX3" fmla="*/ 1146926 w 1258931"/>
                  <a:gd name="connsiteY3" fmla="*/ 910677 h 1821577"/>
                  <a:gd name="connsiteX4" fmla="*/ 1174927 w 1258931"/>
                  <a:gd name="connsiteY4" fmla="*/ 867246 h 1821577"/>
                  <a:gd name="connsiteX5" fmla="*/ 1205786 w 1258931"/>
                  <a:gd name="connsiteY5" fmla="*/ 770099 h 1821577"/>
                  <a:gd name="connsiteX6" fmla="*/ 1157213 w 1258931"/>
                  <a:gd name="connsiteY6" fmla="*/ 527231 h 1821577"/>
                  <a:gd name="connsiteX7" fmla="*/ 1094353 w 1258931"/>
                  <a:gd name="connsiteY7" fmla="*/ 473514 h 1821577"/>
                  <a:gd name="connsiteX8" fmla="*/ 1046350 w 1258931"/>
                  <a:gd name="connsiteY8" fmla="*/ 511802 h 1821577"/>
                  <a:gd name="connsiteX9" fmla="*/ 983490 w 1258931"/>
                  <a:gd name="connsiteY9" fmla="*/ 212931 h 1821577"/>
                  <a:gd name="connsiteX10" fmla="*/ 789196 w 1258931"/>
                  <a:gd name="connsiteY10" fmla="*/ 41495 h 1821577"/>
                  <a:gd name="connsiteX11" fmla="*/ 393178 w 1258931"/>
                  <a:gd name="connsiteY11" fmla="*/ 37495 h 1821577"/>
                  <a:gd name="connsiteX12" fmla="*/ 77164 w 1258931"/>
                  <a:gd name="connsiteY12" fmla="*/ 250647 h 1821577"/>
                  <a:gd name="connsiteX13" fmla="*/ 589 w 1258931"/>
                  <a:gd name="connsiteY13" fmla="*/ 544375 h 1821577"/>
                  <a:gd name="connsiteX14" fmla="*/ 17 w 1258931"/>
                  <a:gd name="connsiteY14" fmla="*/ 587805 h 1821577"/>
                  <a:gd name="connsiteX15" fmla="*/ 23447 w 1258931"/>
                  <a:gd name="connsiteY15" fmla="*/ 779814 h 1821577"/>
                  <a:gd name="connsiteX16" fmla="*/ 161167 w 1258931"/>
                  <a:gd name="connsiteY16" fmla="*/ 1154688 h 1821577"/>
                  <a:gd name="connsiteX17" fmla="*/ 417179 w 1258931"/>
                  <a:gd name="connsiteY17" fmla="*/ 1515847 h 1821577"/>
                  <a:gd name="connsiteX18" fmla="*/ 456609 w 1258931"/>
                  <a:gd name="connsiteY18" fmla="*/ 1575850 h 1821577"/>
                  <a:gd name="connsiteX19" fmla="*/ 550328 w 1258931"/>
                  <a:gd name="connsiteY19" fmla="*/ 1638710 h 1821577"/>
                  <a:gd name="connsiteX20" fmla="*/ 634903 w 1258931"/>
                  <a:gd name="connsiteY20" fmla="*/ 1634709 h 1821577"/>
                  <a:gd name="connsiteX21" fmla="*/ 634332 w 1258931"/>
                  <a:gd name="connsiteY21" fmla="*/ 1638710 h 1821577"/>
                  <a:gd name="connsiteX22" fmla="*/ 755480 w 1258931"/>
                  <a:gd name="connsiteY22" fmla="*/ 1801574 h 1821577"/>
                  <a:gd name="connsiteX23" fmla="*/ 804053 w 1258931"/>
                  <a:gd name="connsiteY23" fmla="*/ 1802145 h 1821577"/>
                  <a:gd name="connsiteX24" fmla="*/ 888057 w 1258931"/>
                  <a:gd name="connsiteY24" fmla="*/ 1694141 h 1821577"/>
                  <a:gd name="connsiteX25" fmla="*/ 1258931 w 1258931"/>
                  <a:gd name="connsiteY25" fmla="*/ 1231263 h 1821577"/>
                  <a:gd name="connsiteX26" fmla="*/ 1145212 w 1258931"/>
                  <a:gd name="connsiteY26" fmla="*/ 913534 h 1821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58931" h="1821577">
                    <a:moveTo>
                      <a:pt x="1145212" y="913534"/>
                    </a:moveTo>
                    <a:cubicBezTo>
                      <a:pt x="1144069" y="914106"/>
                      <a:pt x="1143497" y="914106"/>
                      <a:pt x="1142355" y="914677"/>
                    </a:cubicBezTo>
                    <a:cubicBezTo>
                      <a:pt x="1142355" y="913534"/>
                      <a:pt x="1142926" y="912391"/>
                      <a:pt x="1142926" y="911248"/>
                    </a:cubicBezTo>
                    <a:cubicBezTo>
                      <a:pt x="1144069" y="911248"/>
                      <a:pt x="1145783" y="910677"/>
                      <a:pt x="1146926" y="910677"/>
                    </a:cubicBezTo>
                    <a:cubicBezTo>
                      <a:pt x="1156070" y="895819"/>
                      <a:pt x="1165784" y="881533"/>
                      <a:pt x="1174927" y="867246"/>
                    </a:cubicBezTo>
                    <a:cubicBezTo>
                      <a:pt x="1192642" y="836959"/>
                      <a:pt x="1206357" y="807815"/>
                      <a:pt x="1205786" y="770099"/>
                    </a:cubicBezTo>
                    <a:cubicBezTo>
                      <a:pt x="1205214" y="685524"/>
                      <a:pt x="1180071" y="606663"/>
                      <a:pt x="1157213" y="527231"/>
                    </a:cubicBezTo>
                    <a:cubicBezTo>
                      <a:pt x="1148069" y="495801"/>
                      <a:pt x="1126925" y="477514"/>
                      <a:pt x="1094353" y="473514"/>
                    </a:cubicBezTo>
                    <a:cubicBezTo>
                      <a:pt x="1070351" y="475800"/>
                      <a:pt x="1059494" y="494658"/>
                      <a:pt x="1046350" y="511802"/>
                    </a:cubicBezTo>
                    <a:cubicBezTo>
                      <a:pt x="1027492" y="544946"/>
                      <a:pt x="1040636" y="292935"/>
                      <a:pt x="983490" y="212931"/>
                    </a:cubicBezTo>
                    <a:cubicBezTo>
                      <a:pt x="983490" y="212931"/>
                      <a:pt x="916630" y="92926"/>
                      <a:pt x="789196" y="41495"/>
                    </a:cubicBezTo>
                    <a:cubicBezTo>
                      <a:pt x="670905" y="-5936"/>
                      <a:pt x="530327" y="-19651"/>
                      <a:pt x="393178" y="37495"/>
                    </a:cubicBezTo>
                    <a:cubicBezTo>
                      <a:pt x="273173" y="87211"/>
                      <a:pt x="134881" y="174644"/>
                      <a:pt x="77164" y="250647"/>
                    </a:cubicBezTo>
                    <a:cubicBezTo>
                      <a:pt x="23447" y="321507"/>
                      <a:pt x="6875" y="455799"/>
                      <a:pt x="589" y="544375"/>
                    </a:cubicBezTo>
                    <a:cubicBezTo>
                      <a:pt x="17" y="559232"/>
                      <a:pt x="17" y="573519"/>
                      <a:pt x="17" y="587805"/>
                    </a:cubicBezTo>
                    <a:cubicBezTo>
                      <a:pt x="-554" y="652951"/>
                      <a:pt x="13161" y="716382"/>
                      <a:pt x="23447" y="779814"/>
                    </a:cubicBezTo>
                    <a:cubicBezTo>
                      <a:pt x="32590" y="795814"/>
                      <a:pt x="155453" y="1141544"/>
                      <a:pt x="161167" y="1154688"/>
                    </a:cubicBezTo>
                    <a:cubicBezTo>
                      <a:pt x="227456" y="1288980"/>
                      <a:pt x="304603" y="1414128"/>
                      <a:pt x="417179" y="1515847"/>
                    </a:cubicBezTo>
                    <a:cubicBezTo>
                      <a:pt x="434894" y="1531276"/>
                      <a:pt x="446894" y="1554134"/>
                      <a:pt x="456609" y="1575850"/>
                    </a:cubicBezTo>
                    <a:cubicBezTo>
                      <a:pt x="475467" y="1616994"/>
                      <a:pt x="505755" y="1638138"/>
                      <a:pt x="550328" y="1638710"/>
                    </a:cubicBezTo>
                    <a:cubicBezTo>
                      <a:pt x="553757" y="1642710"/>
                      <a:pt x="608045" y="1629566"/>
                      <a:pt x="634903" y="1634709"/>
                    </a:cubicBezTo>
                    <a:cubicBezTo>
                      <a:pt x="634332" y="1635852"/>
                      <a:pt x="634332" y="1637567"/>
                      <a:pt x="634332" y="1638710"/>
                    </a:cubicBezTo>
                    <a:cubicBezTo>
                      <a:pt x="651475" y="1657568"/>
                      <a:pt x="731479" y="1766715"/>
                      <a:pt x="755480" y="1801574"/>
                    </a:cubicBezTo>
                    <a:cubicBezTo>
                      <a:pt x="773195" y="1827861"/>
                      <a:pt x="784624" y="1828432"/>
                      <a:pt x="804053" y="1802145"/>
                    </a:cubicBezTo>
                    <a:cubicBezTo>
                      <a:pt x="830912" y="1765001"/>
                      <a:pt x="858342" y="1728999"/>
                      <a:pt x="888057" y="1694141"/>
                    </a:cubicBezTo>
                    <a:cubicBezTo>
                      <a:pt x="927488" y="1648424"/>
                      <a:pt x="1221215" y="1344411"/>
                      <a:pt x="1258931" y="1231263"/>
                    </a:cubicBezTo>
                    <a:cubicBezTo>
                      <a:pt x="1199500" y="1020967"/>
                      <a:pt x="1158927" y="1049540"/>
                      <a:pt x="1145212" y="913534"/>
                    </a:cubicBezTo>
                    <a:close/>
                  </a:path>
                </a:pathLst>
              </a:custGeom>
              <a:solidFill>
                <a:srgbClr val="F5D4B7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3" name="Freeform: Shape 3222">
                <a:extLst>
                  <a:ext uri="{FF2B5EF4-FFF2-40B4-BE49-F238E27FC236}">
                    <a16:creationId xmlns:a16="http://schemas.microsoft.com/office/drawing/2014/main" id="{BBF84420-17E6-4562-95C5-D639567E3F2F}"/>
                  </a:ext>
                </a:extLst>
              </p:cNvPr>
              <p:cNvSpPr/>
              <p:nvPr/>
            </p:nvSpPr>
            <p:spPr>
              <a:xfrm>
                <a:off x="6899798" y="4652701"/>
                <a:ext cx="2983072" cy="1983048"/>
              </a:xfrm>
              <a:custGeom>
                <a:avLst/>
                <a:gdLst>
                  <a:gd name="connsiteX0" fmla="*/ 2977241 w 2983072"/>
                  <a:gd name="connsiteY0" fmla="*/ 1404120 h 1983048"/>
                  <a:gd name="connsiteX1" fmla="*/ 1664038 w 2983072"/>
                  <a:gd name="connsiteY1" fmla="*/ 1312116 h 1983048"/>
                  <a:gd name="connsiteX2" fmla="*/ 1634323 w 2983072"/>
                  <a:gd name="connsiteY2" fmla="*/ 1288114 h 1983048"/>
                  <a:gd name="connsiteX3" fmla="*/ 1230305 w 2983072"/>
                  <a:gd name="connsiteY3" fmla="*/ 69774 h 1983048"/>
                  <a:gd name="connsiteX4" fmla="*/ 1130872 w 2983072"/>
                  <a:gd name="connsiteY4" fmla="*/ 56 h 1983048"/>
                  <a:gd name="connsiteX5" fmla="*/ 68538 w 2983072"/>
                  <a:gd name="connsiteY5" fmla="*/ 15486 h 1983048"/>
                  <a:gd name="connsiteX6" fmla="*/ 1678 w 2983072"/>
                  <a:gd name="connsiteY6" fmla="*/ 98918 h 1983048"/>
                  <a:gd name="connsiteX7" fmla="*/ 437126 w 2983072"/>
                  <a:gd name="connsiteY7" fmla="*/ 1469265 h 1983048"/>
                  <a:gd name="connsiteX8" fmla="*/ 531416 w 2983072"/>
                  <a:gd name="connsiteY8" fmla="*/ 1703562 h 1983048"/>
                  <a:gd name="connsiteX9" fmla="*/ 478271 w 2983072"/>
                  <a:gd name="connsiteY9" fmla="*/ 1825853 h 1983048"/>
                  <a:gd name="connsiteX10" fmla="*/ 554274 w 2983072"/>
                  <a:gd name="connsiteY10" fmla="*/ 1888141 h 1983048"/>
                  <a:gd name="connsiteX11" fmla="*/ 2109201 w 2983072"/>
                  <a:gd name="connsiteY11" fmla="*/ 1983003 h 1983048"/>
                  <a:gd name="connsiteX12" fmla="*/ 2322354 w 2983072"/>
                  <a:gd name="connsiteY12" fmla="*/ 1912714 h 1983048"/>
                  <a:gd name="connsiteX13" fmla="*/ 2959525 w 2983072"/>
                  <a:gd name="connsiteY13" fmla="*/ 1470408 h 1983048"/>
                  <a:gd name="connsiteX14" fmla="*/ 2977241 w 2983072"/>
                  <a:gd name="connsiteY14" fmla="*/ 1404120 h 1983048"/>
                  <a:gd name="connsiteX15" fmla="*/ 2977241 w 2983072"/>
                  <a:gd name="connsiteY15" fmla="*/ 1404120 h 198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83072" h="1983048">
                    <a:moveTo>
                      <a:pt x="2977241" y="1404120"/>
                    </a:moveTo>
                    <a:cubicBezTo>
                      <a:pt x="2934953" y="1378976"/>
                      <a:pt x="1826903" y="1330402"/>
                      <a:pt x="1664038" y="1312116"/>
                    </a:cubicBezTo>
                    <a:cubicBezTo>
                      <a:pt x="1645752" y="1310401"/>
                      <a:pt x="1638895" y="1303544"/>
                      <a:pt x="1634323" y="1288114"/>
                    </a:cubicBezTo>
                    <a:cubicBezTo>
                      <a:pt x="1595464" y="1168680"/>
                      <a:pt x="1325737" y="356644"/>
                      <a:pt x="1230305" y="69774"/>
                    </a:cubicBezTo>
                    <a:cubicBezTo>
                      <a:pt x="1212018" y="14914"/>
                      <a:pt x="1189160" y="-1087"/>
                      <a:pt x="1130872" y="56"/>
                    </a:cubicBezTo>
                    <a:cubicBezTo>
                      <a:pt x="1060011" y="1199"/>
                      <a:pt x="140541" y="14914"/>
                      <a:pt x="68538" y="15486"/>
                    </a:cubicBezTo>
                    <a:cubicBezTo>
                      <a:pt x="17678" y="16057"/>
                      <a:pt x="-6894" y="48059"/>
                      <a:pt x="1678" y="98918"/>
                    </a:cubicBezTo>
                    <a:cubicBezTo>
                      <a:pt x="6249" y="125776"/>
                      <a:pt x="422840" y="1433835"/>
                      <a:pt x="437126" y="1469265"/>
                    </a:cubicBezTo>
                    <a:cubicBezTo>
                      <a:pt x="467413" y="1548126"/>
                      <a:pt x="471413" y="1637273"/>
                      <a:pt x="531416" y="1703562"/>
                    </a:cubicBezTo>
                    <a:cubicBezTo>
                      <a:pt x="458270" y="1744707"/>
                      <a:pt x="455413" y="1751564"/>
                      <a:pt x="478271" y="1825853"/>
                    </a:cubicBezTo>
                    <a:cubicBezTo>
                      <a:pt x="489700" y="1863569"/>
                      <a:pt x="514272" y="1885284"/>
                      <a:pt x="554274" y="1888141"/>
                    </a:cubicBezTo>
                    <a:cubicBezTo>
                      <a:pt x="729711" y="1900713"/>
                      <a:pt x="1952051" y="1985289"/>
                      <a:pt x="2109201" y="1983003"/>
                    </a:cubicBezTo>
                    <a:cubicBezTo>
                      <a:pt x="2188062" y="1981288"/>
                      <a:pt x="2226350" y="1983574"/>
                      <a:pt x="2322354" y="1912714"/>
                    </a:cubicBezTo>
                    <a:cubicBezTo>
                      <a:pt x="2388643" y="1865283"/>
                      <a:pt x="2905809" y="1512125"/>
                      <a:pt x="2959525" y="1470408"/>
                    </a:cubicBezTo>
                    <a:cubicBezTo>
                      <a:pt x="2984670" y="1449836"/>
                      <a:pt x="2988098" y="1430978"/>
                      <a:pt x="2977241" y="1404120"/>
                    </a:cubicBezTo>
                    <a:lnTo>
                      <a:pt x="2977241" y="1404120"/>
                    </a:lnTo>
                    <a:close/>
                  </a:path>
                </a:pathLst>
              </a:custGeom>
              <a:solidFill>
                <a:srgbClr val="484848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4" name="Freeform: Shape 3223">
                <a:extLst>
                  <a:ext uri="{FF2B5EF4-FFF2-40B4-BE49-F238E27FC236}">
                    <a16:creationId xmlns:a16="http://schemas.microsoft.com/office/drawing/2014/main" id="{42F98DAF-2F11-423E-8C49-9FC8EB9D5C41}"/>
                  </a:ext>
                </a:extLst>
              </p:cNvPr>
              <p:cNvSpPr/>
              <p:nvPr/>
            </p:nvSpPr>
            <p:spPr>
              <a:xfrm>
                <a:off x="8461143" y="5651362"/>
                <a:ext cx="1167883" cy="1018126"/>
              </a:xfrm>
              <a:custGeom>
                <a:avLst/>
                <a:gdLst>
                  <a:gd name="connsiteX0" fmla="*/ 966732 w 1167883"/>
                  <a:gd name="connsiteY0" fmla="*/ 556894 h 1018126"/>
                  <a:gd name="connsiteX1" fmla="*/ 847869 w 1167883"/>
                  <a:gd name="connsiteY1" fmla="*/ 512891 h 1018126"/>
                  <a:gd name="connsiteX2" fmla="*/ 766723 w 1167883"/>
                  <a:gd name="connsiteY2" fmla="*/ 467175 h 1018126"/>
                  <a:gd name="connsiteX3" fmla="*/ 637574 w 1167883"/>
                  <a:gd name="connsiteY3" fmla="*/ 400315 h 1018126"/>
                  <a:gd name="connsiteX4" fmla="*/ 534712 w 1167883"/>
                  <a:gd name="connsiteY4" fmla="*/ 378028 h 1018126"/>
                  <a:gd name="connsiteX5" fmla="*/ 435279 w 1167883"/>
                  <a:gd name="connsiteY5" fmla="*/ 377457 h 1018126"/>
                  <a:gd name="connsiteX6" fmla="*/ 454137 w 1167883"/>
                  <a:gd name="connsiteY6" fmla="*/ 347741 h 1018126"/>
                  <a:gd name="connsiteX7" fmla="*/ 546713 w 1167883"/>
                  <a:gd name="connsiteY7" fmla="*/ 263166 h 1018126"/>
                  <a:gd name="connsiteX8" fmla="*/ 583286 w 1167883"/>
                  <a:gd name="connsiteY8" fmla="*/ 269452 h 1018126"/>
                  <a:gd name="connsiteX9" fmla="*/ 574714 w 1167883"/>
                  <a:gd name="connsiteY9" fmla="*/ 279738 h 1018126"/>
                  <a:gd name="connsiteX10" fmla="*/ 586143 w 1167883"/>
                  <a:gd name="connsiteY10" fmla="*/ 346598 h 1018126"/>
                  <a:gd name="connsiteX11" fmla="*/ 693005 w 1167883"/>
                  <a:gd name="connsiteY11" fmla="*/ 372885 h 1018126"/>
                  <a:gd name="connsiteX12" fmla="*/ 777581 w 1167883"/>
                  <a:gd name="connsiteY12" fmla="*/ 382029 h 1018126"/>
                  <a:gd name="connsiteX13" fmla="*/ 870728 w 1167883"/>
                  <a:gd name="connsiteY13" fmla="*/ 386600 h 1018126"/>
                  <a:gd name="connsiteX14" fmla="*/ 1009020 w 1167883"/>
                  <a:gd name="connsiteY14" fmla="*/ 368314 h 1018126"/>
                  <a:gd name="connsiteX15" fmla="*/ 1105595 w 1167883"/>
                  <a:gd name="connsiteY15" fmla="*/ 263166 h 1018126"/>
                  <a:gd name="connsiteX16" fmla="*/ 1105595 w 1167883"/>
                  <a:gd name="connsiteY16" fmla="*/ 150018 h 1018126"/>
                  <a:gd name="connsiteX17" fmla="*/ 989019 w 1167883"/>
                  <a:gd name="connsiteY17" fmla="*/ 80872 h 1018126"/>
                  <a:gd name="connsiteX18" fmla="*/ 841583 w 1167883"/>
                  <a:gd name="connsiteY18" fmla="*/ 77444 h 1018126"/>
                  <a:gd name="connsiteX19" fmla="*/ 604430 w 1167883"/>
                  <a:gd name="connsiteY19" fmla="*/ 7155 h 1018126"/>
                  <a:gd name="connsiteX20" fmla="*/ 465566 w 1167883"/>
                  <a:gd name="connsiteY20" fmla="*/ 24870 h 1018126"/>
                  <a:gd name="connsiteX21" fmla="*/ 341561 w 1167883"/>
                  <a:gd name="connsiteY21" fmla="*/ 82586 h 1018126"/>
                  <a:gd name="connsiteX22" fmla="*/ 272415 w 1167883"/>
                  <a:gd name="connsiteY22" fmla="*/ 115731 h 1018126"/>
                  <a:gd name="connsiteX23" fmla="*/ 216412 w 1167883"/>
                  <a:gd name="connsiteY23" fmla="*/ 204306 h 1018126"/>
                  <a:gd name="connsiteX24" fmla="*/ 185554 w 1167883"/>
                  <a:gd name="connsiteY24" fmla="*/ 314597 h 1018126"/>
                  <a:gd name="connsiteX25" fmla="*/ 184982 w 1167883"/>
                  <a:gd name="connsiteY25" fmla="*/ 375171 h 1018126"/>
                  <a:gd name="connsiteX26" fmla="*/ 147838 w 1167883"/>
                  <a:gd name="connsiteY26" fmla="*/ 438031 h 1018126"/>
                  <a:gd name="connsiteX27" fmla="*/ 122122 w 1167883"/>
                  <a:gd name="connsiteY27" fmla="*/ 456318 h 1018126"/>
                  <a:gd name="connsiteX28" fmla="*/ 7260 w 1167883"/>
                  <a:gd name="connsiteY28" fmla="*/ 652327 h 1018126"/>
                  <a:gd name="connsiteX29" fmla="*/ 18118 w 1167883"/>
                  <a:gd name="connsiteY29" fmla="*/ 739759 h 1018126"/>
                  <a:gd name="connsiteX30" fmla="*/ 56977 w 1167883"/>
                  <a:gd name="connsiteY30" fmla="*/ 776903 h 1018126"/>
                  <a:gd name="connsiteX31" fmla="*/ 96978 w 1167883"/>
                  <a:gd name="connsiteY31" fmla="*/ 753474 h 1018126"/>
                  <a:gd name="connsiteX32" fmla="*/ 124408 w 1167883"/>
                  <a:gd name="connsiteY32" fmla="*/ 689471 h 1018126"/>
                  <a:gd name="connsiteX33" fmla="*/ 186697 w 1167883"/>
                  <a:gd name="connsiteY33" fmla="*/ 662613 h 1018126"/>
                  <a:gd name="connsiteX34" fmla="*/ 210126 w 1167883"/>
                  <a:gd name="connsiteY34" fmla="*/ 674613 h 1018126"/>
                  <a:gd name="connsiteX35" fmla="*/ 566714 w 1167883"/>
                  <a:gd name="connsiteY35" fmla="*/ 855193 h 1018126"/>
                  <a:gd name="connsiteX36" fmla="*/ 759294 w 1167883"/>
                  <a:gd name="connsiteY36" fmla="*/ 914053 h 1018126"/>
                  <a:gd name="connsiteX37" fmla="*/ 889585 w 1167883"/>
                  <a:gd name="connsiteY37" fmla="*/ 933482 h 1018126"/>
                  <a:gd name="connsiteX38" fmla="*/ 1024449 w 1167883"/>
                  <a:gd name="connsiteY38" fmla="*/ 1016343 h 1018126"/>
                  <a:gd name="connsiteX39" fmla="*/ 1039307 w 1167883"/>
                  <a:gd name="connsiteY39" fmla="*/ 1012914 h 1018126"/>
                  <a:gd name="connsiteX40" fmla="*/ 990733 w 1167883"/>
                  <a:gd name="connsiteY40" fmla="*/ 858050 h 1018126"/>
                  <a:gd name="connsiteX41" fmla="*/ 1109595 w 1167883"/>
                  <a:gd name="connsiteY41" fmla="*/ 617468 h 1018126"/>
                  <a:gd name="connsiteX42" fmla="*/ 1167884 w 1167883"/>
                  <a:gd name="connsiteY42" fmla="*/ 592324 h 1018126"/>
                  <a:gd name="connsiteX43" fmla="*/ 966732 w 1167883"/>
                  <a:gd name="connsiteY43" fmla="*/ 556894 h 1018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67883" h="1018126">
                    <a:moveTo>
                      <a:pt x="966732" y="556894"/>
                    </a:moveTo>
                    <a:cubicBezTo>
                      <a:pt x="923873" y="551179"/>
                      <a:pt x="883871" y="537464"/>
                      <a:pt x="847869" y="512891"/>
                    </a:cubicBezTo>
                    <a:cubicBezTo>
                      <a:pt x="822154" y="495177"/>
                      <a:pt x="795295" y="479176"/>
                      <a:pt x="766723" y="467175"/>
                    </a:cubicBezTo>
                    <a:cubicBezTo>
                      <a:pt x="722149" y="448317"/>
                      <a:pt x="678147" y="427745"/>
                      <a:pt x="637574" y="400315"/>
                    </a:cubicBezTo>
                    <a:cubicBezTo>
                      <a:pt x="606144" y="379743"/>
                      <a:pt x="571285" y="371743"/>
                      <a:pt x="534712" y="378028"/>
                    </a:cubicBezTo>
                    <a:cubicBezTo>
                      <a:pt x="502139" y="383743"/>
                      <a:pt x="470138" y="373457"/>
                      <a:pt x="435279" y="377457"/>
                    </a:cubicBezTo>
                    <a:cubicBezTo>
                      <a:pt x="440422" y="363742"/>
                      <a:pt x="448423" y="356313"/>
                      <a:pt x="454137" y="347741"/>
                    </a:cubicBezTo>
                    <a:cubicBezTo>
                      <a:pt x="474710" y="308311"/>
                      <a:pt x="509568" y="284310"/>
                      <a:pt x="546713" y="263166"/>
                    </a:cubicBezTo>
                    <a:cubicBezTo>
                      <a:pt x="562714" y="254023"/>
                      <a:pt x="575857" y="252308"/>
                      <a:pt x="583286" y="269452"/>
                    </a:cubicBezTo>
                    <a:cubicBezTo>
                      <a:pt x="578714" y="270595"/>
                      <a:pt x="575857" y="274595"/>
                      <a:pt x="574714" y="279738"/>
                    </a:cubicBezTo>
                    <a:cubicBezTo>
                      <a:pt x="570142" y="303168"/>
                      <a:pt x="566142" y="327169"/>
                      <a:pt x="586143" y="346598"/>
                    </a:cubicBezTo>
                    <a:cubicBezTo>
                      <a:pt x="615287" y="381457"/>
                      <a:pt x="654718" y="379171"/>
                      <a:pt x="693005" y="372885"/>
                    </a:cubicBezTo>
                    <a:cubicBezTo>
                      <a:pt x="722721" y="367742"/>
                      <a:pt x="750151" y="369457"/>
                      <a:pt x="777581" y="382029"/>
                    </a:cubicBezTo>
                    <a:cubicBezTo>
                      <a:pt x="807868" y="395743"/>
                      <a:pt x="840440" y="399172"/>
                      <a:pt x="870728" y="386600"/>
                    </a:cubicBezTo>
                    <a:cubicBezTo>
                      <a:pt x="906729" y="371171"/>
                      <a:pt x="971304" y="363171"/>
                      <a:pt x="1009020" y="368314"/>
                    </a:cubicBezTo>
                    <a:cubicBezTo>
                      <a:pt x="1016448" y="369457"/>
                      <a:pt x="1101024" y="274024"/>
                      <a:pt x="1105595" y="263166"/>
                    </a:cubicBezTo>
                    <a:cubicBezTo>
                      <a:pt x="1120453" y="225450"/>
                      <a:pt x="1118167" y="187734"/>
                      <a:pt x="1105595" y="150018"/>
                    </a:cubicBezTo>
                    <a:cubicBezTo>
                      <a:pt x="1086737" y="94016"/>
                      <a:pt x="1049021" y="71729"/>
                      <a:pt x="989019" y="80872"/>
                    </a:cubicBezTo>
                    <a:cubicBezTo>
                      <a:pt x="975875" y="81443"/>
                      <a:pt x="877585" y="83729"/>
                      <a:pt x="841583" y="77444"/>
                    </a:cubicBezTo>
                    <a:cubicBezTo>
                      <a:pt x="759294" y="63729"/>
                      <a:pt x="682719" y="32870"/>
                      <a:pt x="604430" y="7155"/>
                    </a:cubicBezTo>
                    <a:cubicBezTo>
                      <a:pt x="552999" y="-9418"/>
                      <a:pt x="509568" y="5440"/>
                      <a:pt x="465566" y="24870"/>
                    </a:cubicBezTo>
                    <a:cubicBezTo>
                      <a:pt x="423850" y="43728"/>
                      <a:pt x="386134" y="69443"/>
                      <a:pt x="341561" y="82586"/>
                    </a:cubicBezTo>
                    <a:cubicBezTo>
                      <a:pt x="316988" y="89444"/>
                      <a:pt x="293559" y="101444"/>
                      <a:pt x="272415" y="115731"/>
                    </a:cubicBezTo>
                    <a:cubicBezTo>
                      <a:pt x="242128" y="136875"/>
                      <a:pt x="226698" y="169448"/>
                      <a:pt x="216412" y="204306"/>
                    </a:cubicBezTo>
                    <a:cubicBezTo>
                      <a:pt x="206126" y="241451"/>
                      <a:pt x="195840" y="277453"/>
                      <a:pt x="185554" y="314597"/>
                    </a:cubicBezTo>
                    <a:cubicBezTo>
                      <a:pt x="184982" y="334598"/>
                      <a:pt x="183839" y="355170"/>
                      <a:pt x="184982" y="375171"/>
                    </a:cubicBezTo>
                    <a:cubicBezTo>
                      <a:pt x="187268" y="405458"/>
                      <a:pt x="180411" y="427745"/>
                      <a:pt x="147838" y="438031"/>
                    </a:cubicBezTo>
                    <a:cubicBezTo>
                      <a:pt x="138123" y="441460"/>
                      <a:pt x="128408" y="448317"/>
                      <a:pt x="122122" y="456318"/>
                    </a:cubicBezTo>
                    <a:cubicBezTo>
                      <a:pt x="72977" y="515177"/>
                      <a:pt x="28404" y="576894"/>
                      <a:pt x="7260" y="652327"/>
                    </a:cubicBezTo>
                    <a:cubicBezTo>
                      <a:pt x="-740" y="681471"/>
                      <a:pt x="-7598" y="712901"/>
                      <a:pt x="18118" y="739759"/>
                    </a:cubicBezTo>
                    <a:cubicBezTo>
                      <a:pt x="24404" y="740331"/>
                      <a:pt x="38118" y="774618"/>
                      <a:pt x="56977" y="776903"/>
                    </a:cubicBezTo>
                    <a:cubicBezTo>
                      <a:pt x="75834" y="779761"/>
                      <a:pt x="87264" y="768332"/>
                      <a:pt x="96978" y="753474"/>
                    </a:cubicBezTo>
                    <a:cubicBezTo>
                      <a:pt x="110122" y="733473"/>
                      <a:pt x="116408" y="711186"/>
                      <a:pt x="124408" y="689471"/>
                    </a:cubicBezTo>
                    <a:cubicBezTo>
                      <a:pt x="137552" y="654612"/>
                      <a:pt x="151838" y="647755"/>
                      <a:pt x="186697" y="662613"/>
                    </a:cubicBezTo>
                    <a:cubicBezTo>
                      <a:pt x="195268" y="666042"/>
                      <a:pt x="202697" y="669470"/>
                      <a:pt x="210126" y="674613"/>
                    </a:cubicBezTo>
                    <a:cubicBezTo>
                      <a:pt x="319274" y="754617"/>
                      <a:pt x="447851" y="794619"/>
                      <a:pt x="566714" y="855193"/>
                    </a:cubicBezTo>
                    <a:cubicBezTo>
                      <a:pt x="627859" y="886051"/>
                      <a:pt x="693577" y="899195"/>
                      <a:pt x="759294" y="914053"/>
                    </a:cubicBezTo>
                    <a:cubicBezTo>
                      <a:pt x="803867" y="912338"/>
                      <a:pt x="849012" y="908338"/>
                      <a:pt x="889585" y="933482"/>
                    </a:cubicBezTo>
                    <a:cubicBezTo>
                      <a:pt x="934730" y="960912"/>
                      <a:pt x="979304" y="988342"/>
                      <a:pt x="1024449" y="1016343"/>
                    </a:cubicBezTo>
                    <a:cubicBezTo>
                      <a:pt x="1030163" y="1019772"/>
                      <a:pt x="1035306" y="1018057"/>
                      <a:pt x="1039307" y="1012914"/>
                    </a:cubicBezTo>
                    <a:cubicBezTo>
                      <a:pt x="1005591" y="965483"/>
                      <a:pt x="998733" y="915195"/>
                      <a:pt x="990733" y="858050"/>
                    </a:cubicBezTo>
                    <a:cubicBezTo>
                      <a:pt x="982733" y="768332"/>
                      <a:pt x="1031306" y="655755"/>
                      <a:pt x="1109595" y="617468"/>
                    </a:cubicBezTo>
                    <a:cubicBezTo>
                      <a:pt x="1121596" y="611753"/>
                      <a:pt x="1160455" y="604896"/>
                      <a:pt x="1167884" y="592324"/>
                    </a:cubicBezTo>
                    <a:cubicBezTo>
                      <a:pt x="1135882" y="582609"/>
                      <a:pt x="1014734" y="563751"/>
                      <a:pt x="966732" y="556894"/>
                    </a:cubicBezTo>
                    <a:close/>
                  </a:path>
                </a:pathLst>
              </a:custGeom>
              <a:solidFill>
                <a:srgbClr val="F5D4B7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5" name="Freeform: Shape 3224">
                <a:extLst>
                  <a:ext uri="{FF2B5EF4-FFF2-40B4-BE49-F238E27FC236}">
                    <a16:creationId xmlns:a16="http://schemas.microsoft.com/office/drawing/2014/main" id="{E2CF5268-AC44-4AAC-80D4-F70BD45A66CA}"/>
                  </a:ext>
                </a:extLst>
              </p:cNvPr>
              <p:cNvSpPr/>
              <p:nvPr/>
            </p:nvSpPr>
            <p:spPr>
              <a:xfrm>
                <a:off x="7031825" y="4778370"/>
                <a:ext cx="1445617" cy="1416648"/>
              </a:xfrm>
              <a:custGeom>
                <a:avLst/>
                <a:gdLst>
                  <a:gd name="connsiteX0" fmla="*/ 1442293 w 1445617"/>
                  <a:gd name="connsiteY0" fmla="*/ 1036725 h 1416648"/>
                  <a:gd name="connsiteX1" fmla="*/ 1349718 w 1445617"/>
                  <a:gd name="connsiteY1" fmla="*/ 770427 h 1416648"/>
                  <a:gd name="connsiteX2" fmla="*/ 1094277 w 1445617"/>
                  <a:gd name="connsiteY2" fmla="*/ 25251 h 1416648"/>
                  <a:gd name="connsiteX3" fmla="*/ 1059419 w 1445617"/>
                  <a:gd name="connsiteY3" fmla="*/ 107 h 1416648"/>
                  <a:gd name="connsiteX4" fmla="*/ 62802 w 1445617"/>
                  <a:gd name="connsiteY4" fmla="*/ 41251 h 1416648"/>
                  <a:gd name="connsiteX5" fmla="*/ 13086 w 1445617"/>
                  <a:gd name="connsiteY5" fmla="*/ 109255 h 1416648"/>
                  <a:gd name="connsiteX6" fmla="*/ 166807 w 1445617"/>
                  <a:gd name="connsiteY6" fmla="*/ 575561 h 1416648"/>
                  <a:gd name="connsiteX7" fmla="*/ 430247 w 1445617"/>
                  <a:gd name="connsiteY7" fmla="*/ 1385312 h 1416648"/>
                  <a:gd name="connsiteX8" fmla="*/ 478250 w 1445617"/>
                  <a:gd name="connsiteY8" fmla="*/ 1408742 h 1416648"/>
                  <a:gd name="connsiteX9" fmla="*/ 1106278 w 1445617"/>
                  <a:gd name="connsiteY9" fmla="*/ 1184160 h 1416648"/>
                  <a:gd name="connsiteX10" fmla="*/ 1245141 w 1445617"/>
                  <a:gd name="connsiteY10" fmla="*/ 1132729 h 1416648"/>
                  <a:gd name="connsiteX11" fmla="*/ 1245141 w 1445617"/>
                  <a:gd name="connsiteY11" fmla="*/ 1132729 h 1416648"/>
                  <a:gd name="connsiteX12" fmla="*/ 1245141 w 1445617"/>
                  <a:gd name="connsiteY12" fmla="*/ 1132729 h 1416648"/>
                  <a:gd name="connsiteX13" fmla="*/ 1424007 w 1445617"/>
                  <a:gd name="connsiteY13" fmla="*/ 1071012 h 1416648"/>
                  <a:gd name="connsiteX14" fmla="*/ 1442293 w 1445617"/>
                  <a:gd name="connsiteY14" fmla="*/ 1036725 h 1416648"/>
                  <a:gd name="connsiteX15" fmla="*/ 1442293 w 1445617"/>
                  <a:gd name="connsiteY15" fmla="*/ 1036725 h 1416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45617" h="1416648">
                    <a:moveTo>
                      <a:pt x="1442293" y="1036725"/>
                    </a:moveTo>
                    <a:cubicBezTo>
                      <a:pt x="1410292" y="948150"/>
                      <a:pt x="1380005" y="859003"/>
                      <a:pt x="1349718" y="770427"/>
                    </a:cubicBezTo>
                    <a:cubicBezTo>
                      <a:pt x="1263999" y="521845"/>
                      <a:pt x="1178853" y="273833"/>
                      <a:pt x="1094277" y="25251"/>
                    </a:cubicBezTo>
                    <a:cubicBezTo>
                      <a:pt x="1087991" y="6964"/>
                      <a:pt x="1080563" y="-1036"/>
                      <a:pt x="1059419" y="107"/>
                    </a:cubicBezTo>
                    <a:cubicBezTo>
                      <a:pt x="1013131" y="2964"/>
                      <a:pt x="181093" y="35537"/>
                      <a:pt x="62802" y="41251"/>
                    </a:cubicBezTo>
                    <a:cubicBezTo>
                      <a:pt x="-9201" y="44680"/>
                      <a:pt x="-9201" y="41823"/>
                      <a:pt x="13086" y="109255"/>
                    </a:cubicBezTo>
                    <a:cubicBezTo>
                      <a:pt x="64517" y="264690"/>
                      <a:pt x="115948" y="420126"/>
                      <a:pt x="166807" y="575561"/>
                    </a:cubicBezTo>
                    <a:cubicBezTo>
                      <a:pt x="254811" y="845288"/>
                      <a:pt x="342243" y="1115586"/>
                      <a:pt x="430247" y="1385312"/>
                    </a:cubicBezTo>
                    <a:cubicBezTo>
                      <a:pt x="442248" y="1422457"/>
                      <a:pt x="442819" y="1421314"/>
                      <a:pt x="478250" y="1408742"/>
                    </a:cubicBezTo>
                    <a:cubicBezTo>
                      <a:pt x="687973" y="1333881"/>
                      <a:pt x="897126" y="1259592"/>
                      <a:pt x="1106278" y="1184160"/>
                    </a:cubicBezTo>
                    <a:cubicBezTo>
                      <a:pt x="1152566" y="1167588"/>
                      <a:pt x="1201139" y="1155016"/>
                      <a:pt x="1245141" y="1132729"/>
                    </a:cubicBezTo>
                    <a:lnTo>
                      <a:pt x="1245141" y="1132729"/>
                    </a:lnTo>
                    <a:lnTo>
                      <a:pt x="1245141" y="1132729"/>
                    </a:lnTo>
                    <a:cubicBezTo>
                      <a:pt x="1304573" y="1112157"/>
                      <a:pt x="1364004" y="1090442"/>
                      <a:pt x="1424007" y="1071012"/>
                    </a:cubicBezTo>
                    <a:cubicBezTo>
                      <a:pt x="1445150" y="1065298"/>
                      <a:pt x="1449722" y="1057869"/>
                      <a:pt x="1442293" y="1036725"/>
                    </a:cubicBezTo>
                    <a:lnTo>
                      <a:pt x="1442293" y="1036725"/>
                    </a:lnTo>
                    <a:close/>
                  </a:path>
                </a:pathLst>
              </a:custGeom>
              <a:solidFill>
                <a:srgbClr val="8F8C8D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6" name="Freeform: Shape 3225">
                <a:extLst>
                  <a:ext uri="{FF2B5EF4-FFF2-40B4-BE49-F238E27FC236}">
                    <a16:creationId xmlns:a16="http://schemas.microsoft.com/office/drawing/2014/main" id="{BAE0B55F-B4BD-4569-AFDE-279CF7383854}"/>
                  </a:ext>
                </a:extLst>
              </p:cNvPr>
              <p:cNvSpPr/>
              <p:nvPr/>
            </p:nvSpPr>
            <p:spPr>
              <a:xfrm>
                <a:off x="7031253" y="4800764"/>
                <a:ext cx="1251998" cy="1394255"/>
              </a:xfrm>
              <a:custGeom>
                <a:avLst/>
                <a:gdLst>
                  <a:gd name="connsiteX0" fmla="*/ 1251999 w 1251998"/>
                  <a:gd name="connsiteY0" fmla="*/ 1108050 h 1394255"/>
                  <a:gd name="connsiteX1" fmla="*/ 413104 w 1251998"/>
                  <a:gd name="connsiteY1" fmla="*/ 0 h 1394255"/>
                  <a:gd name="connsiteX2" fmla="*/ 62802 w 1251998"/>
                  <a:gd name="connsiteY2" fmla="*/ 16001 h 1394255"/>
                  <a:gd name="connsiteX3" fmla="*/ 13086 w 1251998"/>
                  <a:gd name="connsiteY3" fmla="*/ 84575 h 1394255"/>
                  <a:gd name="connsiteX4" fmla="*/ 166807 w 1251998"/>
                  <a:gd name="connsiteY4" fmla="*/ 551453 h 1394255"/>
                  <a:gd name="connsiteX5" fmla="*/ 429676 w 1251998"/>
                  <a:gd name="connsiteY5" fmla="*/ 1362919 h 1394255"/>
                  <a:gd name="connsiteX6" fmla="*/ 477678 w 1251998"/>
                  <a:gd name="connsiteY6" fmla="*/ 1386348 h 1394255"/>
                  <a:gd name="connsiteX7" fmla="*/ 1105706 w 1251998"/>
                  <a:gd name="connsiteY7" fmla="*/ 1161195 h 1394255"/>
                  <a:gd name="connsiteX8" fmla="*/ 1244570 w 1251998"/>
                  <a:gd name="connsiteY8" fmla="*/ 1109764 h 1394255"/>
                  <a:gd name="connsiteX9" fmla="*/ 1244570 w 1251998"/>
                  <a:gd name="connsiteY9" fmla="*/ 1109764 h 1394255"/>
                  <a:gd name="connsiteX10" fmla="*/ 1244570 w 1251998"/>
                  <a:gd name="connsiteY10" fmla="*/ 1109764 h 1394255"/>
                  <a:gd name="connsiteX11" fmla="*/ 1251999 w 1251998"/>
                  <a:gd name="connsiteY11" fmla="*/ 1108050 h 1394255"/>
                  <a:gd name="connsiteX12" fmla="*/ 1251999 w 1251998"/>
                  <a:gd name="connsiteY12" fmla="*/ 1108050 h 139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1998" h="1394255">
                    <a:moveTo>
                      <a:pt x="1251999" y="1108050"/>
                    </a:moveTo>
                    <a:lnTo>
                      <a:pt x="413104" y="0"/>
                    </a:lnTo>
                    <a:cubicBezTo>
                      <a:pt x="296527" y="10858"/>
                      <a:pt x="179379" y="10286"/>
                      <a:pt x="62802" y="16001"/>
                    </a:cubicBezTo>
                    <a:cubicBezTo>
                      <a:pt x="-9201" y="19429"/>
                      <a:pt x="-9201" y="16572"/>
                      <a:pt x="13086" y="84575"/>
                    </a:cubicBezTo>
                    <a:cubicBezTo>
                      <a:pt x="64517" y="240011"/>
                      <a:pt x="115948" y="396018"/>
                      <a:pt x="166807" y="551453"/>
                    </a:cubicBezTo>
                    <a:cubicBezTo>
                      <a:pt x="254811" y="821751"/>
                      <a:pt x="342243" y="1092049"/>
                      <a:pt x="429676" y="1362919"/>
                    </a:cubicBezTo>
                    <a:cubicBezTo>
                      <a:pt x="441677" y="1400063"/>
                      <a:pt x="442248" y="1398920"/>
                      <a:pt x="477678" y="1386348"/>
                    </a:cubicBezTo>
                    <a:cubicBezTo>
                      <a:pt x="686830" y="1311488"/>
                      <a:pt x="896554" y="1237199"/>
                      <a:pt x="1105706" y="1161195"/>
                    </a:cubicBezTo>
                    <a:cubicBezTo>
                      <a:pt x="1151994" y="1144623"/>
                      <a:pt x="1200568" y="1132051"/>
                      <a:pt x="1244570" y="1109764"/>
                    </a:cubicBezTo>
                    <a:lnTo>
                      <a:pt x="1244570" y="1109764"/>
                    </a:lnTo>
                    <a:lnTo>
                      <a:pt x="1244570" y="1109764"/>
                    </a:lnTo>
                    <a:cubicBezTo>
                      <a:pt x="1247427" y="1109764"/>
                      <a:pt x="1249713" y="1108621"/>
                      <a:pt x="1251999" y="1108050"/>
                    </a:cubicBezTo>
                    <a:lnTo>
                      <a:pt x="1251999" y="1108050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7" name="Freeform: Shape 3226">
                <a:extLst>
                  <a:ext uri="{FF2B5EF4-FFF2-40B4-BE49-F238E27FC236}">
                    <a16:creationId xmlns:a16="http://schemas.microsoft.com/office/drawing/2014/main" id="{9BEC71B0-44BE-442D-A3C6-A94F4436EF0A}"/>
                  </a:ext>
                </a:extLst>
              </p:cNvPr>
              <p:cNvSpPr/>
              <p:nvPr/>
            </p:nvSpPr>
            <p:spPr>
              <a:xfrm>
                <a:off x="9424776" y="5715091"/>
                <a:ext cx="280192" cy="33144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rgbClr val="FEFEFE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8" name="Freeform: Shape 3227">
                <a:extLst>
                  <a:ext uri="{FF2B5EF4-FFF2-40B4-BE49-F238E27FC236}">
                    <a16:creationId xmlns:a16="http://schemas.microsoft.com/office/drawing/2014/main" id="{C0B1696F-D541-4BEE-9AA2-18EEA02997CB}"/>
                  </a:ext>
                </a:extLst>
              </p:cNvPr>
              <p:cNvSpPr/>
              <p:nvPr/>
            </p:nvSpPr>
            <p:spPr>
              <a:xfrm>
                <a:off x="9443266" y="6242454"/>
                <a:ext cx="388055" cy="489825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rgbClr val="FEFEFE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29" name="Group 3228">
                <a:extLst>
                  <a:ext uri="{FF2B5EF4-FFF2-40B4-BE49-F238E27FC236}">
                    <a16:creationId xmlns:a16="http://schemas.microsoft.com/office/drawing/2014/main" id="{E43EB34F-8558-4B61-8B82-44DE9F48B6C2}"/>
                  </a:ext>
                </a:extLst>
              </p:cNvPr>
              <p:cNvGrpSpPr/>
              <p:nvPr/>
            </p:nvGrpSpPr>
            <p:grpSpPr>
              <a:xfrm>
                <a:off x="8483261" y="3296933"/>
                <a:ext cx="2438052" cy="3372555"/>
                <a:chOff x="8483261" y="3296933"/>
                <a:chExt cx="2438052" cy="3372555"/>
              </a:xfrm>
            </p:grpSpPr>
            <p:sp>
              <p:nvSpPr>
                <p:cNvPr id="3238" name="Freeform: Shape 3237">
                  <a:extLst>
                    <a:ext uri="{FF2B5EF4-FFF2-40B4-BE49-F238E27FC236}">
                      <a16:creationId xmlns:a16="http://schemas.microsoft.com/office/drawing/2014/main" id="{660E4735-2460-4A1D-A256-71B4924E166F}"/>
                    </a:ext>
                  </a:extLst>
                </p:cNvPr>
                <p:cNvSpPr/>
                <p:nvPr/>
              </p:nvSpPr>
              <p:spPr>
                <a:xfrm>
                  <a:off x="10408491" y="3812720"/>
                  <a:ext cx="512822" cy="919256"/>
                </a:xfrm>
                <a:custGeom>
                  <a:avLst/>
                  <a:gdLst>
                    <a:gd name="connsiteX0" fmla="*/ 0 w 512822"/>
                    <a:gd name="connsiteY0" fmla="*/ 736605 h 919256"/>
                    <a:gd name="connsiteX1" fmla="*/ 219438 w 512822"/>
                    <a:gd name="connsiteY1" fmla="*/ 585741 h 919256"/>
                    <a:gd name="connsiteX2" fmla="*/ 358302 w 512822"/>
                    <a:gd name="connsiteY2" fmla="*/ 425733 h 919256"/>
                    <a:gd name="connsiteX3" fmla="*/ 421162 w 512822"/>
                    <a:gd name="connsiteY3" fmla="*/ 241725 h 919256"/>
                    <a:gd name="connsiteX4" fmla="*/ 420590 w 512822"/>
                    <a:gd name="connsiteY4" fmla="*/ 81146 h 919256"/>
                    <a:gd name="connsiteX5" fmla="*/ 502880 w 512822"/>
                    <a:gd name="connsiteY5" fmla="*/ 0 h 919256"/>
                    <a:gd name="connsiteX6" fmla="*/ 496022 w 512822"/>
                    <a:gd name="connsiteY6" fmla="*/ 25144 h 919256"/>
                    <a:gd name="connsiteX7" fmla="*/ 462306 w 512822"/>
                    <a:gd name="connsiteY7" fmla="*/ 123434 h 919256"/>
                    <a:gd name="connsiteX8" fmla="*/ 464021 w 512822"/>
                    <a:gd name="connsiteY8" fmla="*/ 476021 h 919256"/>
                    <a:gd name="connsiteX9" fmla="*/ 405733 w 512822"/>
                    <a:gd name="connsiteY9" fmla="*/ 625171 h 919256"/>
                    <a:gd name="connsiteX10" fmla="*/ 256011 w 512822"/>
                    <a:gd name="connsiteY10" fmla="*/ 779464 h 919256"/>
                    <a:gd name="connsiteX11" fmla="*/ 169150 w 512822"/>
                    <a:gd name="connsiteY11" fmla="*/ 900041 h 919256"/>
                    <a:gd name="connsiteX12" fmla="*/ 126291 w 512822"/>
                    <a:gd name="connsiteY12" fmla="*/ 899469 h 919256"/>
                    <a:gd name="connsiteX13" fmla="*/ 0 w 512822"/>
                    <a:gd name="connsiteY13" fmla="*/ 736605 h 919256"/>
                    <a:gd name="connsiteX14" fmla="*/ 0 w 512822"/>
                    <a:gd name="connsiteY14" fmla="*/ 736605 h 919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12822" h="919256">
                      <a:moveTo>
                        <a:pt x="0" y="736605"/>
                      </a:moveTo>
                      <a:cubicBezTo>
                        <a:pt x="31430" y="725176"/>
                        <a:pt x="192580" y="615456"/>
                        <a:pt x="219438" y="585741"/>
                      </a:cubicBezTo>
                      <a:cubicBezTo>
                        <a:pt x="266869" y="533738"/>
                        <a:pt x="318871" y="485165"/>
                        <a:pt x="358302" y="425733"/>
                      </a:cubicBezTo>
                      <a:cubicBezTo>
                        <a:pt x="395446" y="369731"/>
                        <a:pt x="422876" y="311443"/>
                        <a:pt x="421162" y="241725"/>
                      </a:cubicBezTo>
                      <a:cubicBezTo>
                        <a:pt x="419447" y="188008"/>
                        <a:pt x="420590" y="134863"/>
                        <a:pt x="420590" y="81146"/>
                      </a:cubicBezTo>
                      <a:cubicBezTo>
                        <a:pt x="421162" y="37716"/>
                        <a:pt x="460021" y="0"/>
                        <a:pt x="502880" y="0"/>
                      </a:cubicBezTo>
                      <a:cubicBezTo>
                        <a:pt x="526309" y="0"/>
                        <a:pt x="501737" y="21144"/>
                        <a:pt x="496022" y="25144"/>
                      </a:cubicBezTo>
                      <a:cubicBezTo>
                        <a:pt x="461163" y="47431"/>
                        <a:pt x="458306" y="86290"/>
                        <a:pt x="462306" y="123434"/>
                      </a:cubicBezTo>
                      <a:cubicBezTo>
                        <a:pt x="474307" y="240582"/>
                        <a:pt x="477164" y="358302"/>
                        <a:pt x="464021" y="476021"/>
                      </a:cubicBezTo>
                      <a:cubicBezTo>
                        <a:pt x="458306" y="531453"/>
                        <a:pt x="443448" y="583455"/>
                        <a:pt x="405733" y="625171"/>
                      </a:cubicBezTo>
                      <a:cubicBezTo>
                        <a:pt x="396018" y="636029"/>
                        <a:pt x="295442" y="733747"/>
                        <a:pt x="256011" y="779464"/>
                      </a:cubicBezTo>
                      <a:cubicBezTo>
                        <a:pt x="226296" y="814322"/>
                        <a:pt x="196009" y="862896"/>
                        <a:pt x="169150" y="900041"/>
                      </a:cubicBezTo>
                      <a:cubicBezTo>
                        <a:pt x="150292" y="925756"/>
                        <a:pt x="144578" y="925756"/>
                        <a:pt x="126291" y="899469"/>
                      </a:cubicBezTo>
                      <a:cubicBezTo>
                        <a:pt x="102862" y="864610"/>
                        <a:pt x="17144" y="754891"/>
                        <a:pt x="0" y="736605"/>
                      </a:cubicBezTo>
                      <a:lnTo>
                        <a:pt x="0" y="736605"/>
                      </a:ln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39" name="Freeform: Shape 3238">
                  <a:extLst>
                    <a:ext uri="{FF2B5EF4-FFF2-40B4-BE49-F238E27FC236}">
                      <a16:creationId xmlns:a16="http://schemas.microsoft.com/office/drawing/2014/main" id="{9D47A2BD-BB0C-4D6F-9E34-44D3EF7BEDB3}"/>
                    </a:ext>
                  </a:extLst>
                </p:cNvPr>
                <p:cNvSpPr/>
                <p:nvPr/>
              </p:nvSpPr>
              <p:spPr>
                <a:xfrm>
                  <a:off x="9783725" y="3296933"/>
                  <a:ext cx="550369" cy="1251819"/>
                </a:xfrm>
                <a:custGeom>
                  <a:avLst/>
                  <a:gdLst>
                    <a:gd name="connsiteX0" fmla="*/ 544190 w 550369"/>
                    <a:gd name="connsiteY0" fmla="*/ 1235247 h 1251819"/>
                    <a:gd name="connsiteX1" fmla="*/ 500760 w 550369"/>
                    <a:gd name="connsiteY1" fmla="*/ 1173530 h 1251819"/>
                    <a:gd name="connsiteX2" fmla="*/ 299608 w 550369"/>
                    <a:gd name="connsiteY2" fmla="*/ 777512 h 1251819"/>
                    <a:gd name="connsiteX3" fmla="*/ 163602 w 550369"/>
                    <a:gd name="connsiteY3" fmla="*/ 434640 h 1251819"/>
                    <a:gd name="connsiteX4" fmla="*/ 89313 w 550369"/>
                    <a:gd name="connsiteY4" fmla="*/ 311205 h 1251819"/>
                    <a:gd name="connsiteX5" fmla="*/ 80169 w 550369"/>
                    <a:gd name="connsiteY5" fmla="*/ 210629 h 1251819"/>
                    <a:gd name="connsiteX6" fmla="*/ 136172 w 550369"/>
                    <a:gd name="connsiteY6" fmla="*/ 98053 h 1251819"/>
                    <a:gd name="connsiteX7" fmla="*/ 258463 w 550369"/>
                    <a:gd name="connsiteY7" fmla="*/ 906 h 1251819"/>
                    <a:gd name="connsiteX8" fmla="*/ 117885 w 550369"/>
                    <a:gd name="connsiteY8" fmla="*/ 26621 h 1251819"/>
                    <a:gd name="connsiteX9" fmla="*/ 166 w 550369"/>
                    <a:gd name="connsiteY9" fmla="*/ 131769 h 1251819"/>
                    <a:gd name="connsiteX10" fmla="*/ 4166 w 550369"/>
                    <a:gd name="connsiteY10" fmla="*/ 223201 h 1251819"/>
                    <a:gd name="connsiteX11" fmla="*/ 20167 w 550369"/>
                    <a:gd name="connsiteY11" fmla="*/ 406638 h 1251819"/>
                    <a:gd name="connsiteX12" fmla="*/ 157316 w 550369"/>
                    <a:gd name="connsiteY12" fmla="*/ 778084 h 1251819"/>
                    <a:gd name="connsiteX13" fmla="*/ 407613 w 550369"/>
                    <a:gd name="connsiteY13" fmla="*/ 1128957 h 1251819"/>
                    <a:gd name="connsiteX14" fmla="*/ 447043 w 550369"/>
                    <a:gd name="connsiteY14" fmla="*/ 1188959 h 1251819"/>
                    <a:gd name="connsiteX15" fmla="*/ 541905 w 550369"/>
                    <a:gd name="connsiteY15" fmla="*/ 1251819 h 1251819"/>
                    <a:gd name="connsiteX16" fmla="*/ 544190 w 550369"/>
                    <a:gd name="connsiteY16" fmla="*/ 1235247 h 1251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50369" h="1251819">
                      <a:moveTo>
                        <a:pt x="544190" y="1235247"/>
                      </a:moveTo>
                      <a:cubicBezTo>
                        <a:pt x="530475" y="1214103"/>
                        <a:pt x="515617" y="1193531"/>
                        <a:pt x="500760" y="1173530"/>
                      </a:cubicBezTo>
                      <a:cubicBezTo>
                        <a:pt x="412184" y="1052382"/>
                        <a:pt x="340181" y="923233"/>
                        <a:pt x="299608" y="777512"/>
                      </a:cubicBezTo>
                      <a:cubicBezTo>
                        <a:pt x="289322" y="740939"/>
                        <a:pt x="184174" y="476927"/>
                        <a:pt x="163602" y="434640"/>
                      </a:cubicBezTo>
                      <a:cubicBezTo>
                        <a:pt x="136172" y="400352"/>
                        <a:pt x="97313" y="347779"/>
                        <a:pt x="89313" y="311205"/>
                      </a:cubicBezTo>
                      <a:cubicBezTo>
                        <a:pt x="82455" y="278061"/>
                        <a:pt x="79027" y="244917"/>
                        <a:pt x="80169" y="210629"/>
                      </a:cubicBezTo>
                      <a:cubicBezTo>
                        <a:pt x="81884" y="164342"/>
                        <a:pt x="101313" y="127197"/>
                        <a:pt x="136172" y="98053"/>
                      </a:cubicBezTo>
                      <a:cubicBezTo>
                        <a:pt x="157316" y="80909"/>
                        <a:pt x="244748" y="14621"/>
                        <a:pt x="258463" y="906"/>
                      </a:cubicBezTo>
                      <a:cubicBezTo>
                        <a:pt x="264178" y="-4809"/>
                        <a:pt x="162459" y="18049"/>
                        <a:pt x="117885" y="26621"/>
                      </a:cubicBezTo>
                      <a:cubicBezTo>
                        <a:pt x="37310" y="42050"/>
                        <a:pt x="3023" y="103196"/>
                        <a:pt x="166" y="131769"/>
                      </a:cubicBezTo>
                      <a:cubicBezTo>
                        <a:pt x="-977" y="146627"/>
                        <a:pt x="4166" y="208344"/>
                        <a:pt x="4166" y="223201"/>
                      </a:cubicBezTo>
                      <a:cubicBezTo>
                        <a:pt x="3595" y="288347"/>
                        <a:pt x="-7263" y="338064"/>
                        <a:pt x="20167" y="406638"/>
                      </a:cubicBezTo>
                      <a:cubicBezTo>
                        <a:pt x="44739" y="452355"/>
                        <a:pt x="134457" y="727796"/>
                        <a:pt x="157316" y="778084"/>
                      </a:cubicBezTo>
                      <a:cubicBezTo>
                        <a:pt x="222461" y="908375"/>
                        <a:pt x="298465" y="1029524"/>
                        <a:pt x="407613" y="1128957"/>
                      </a:cubicBezTo>
                      <a:cubicBezTo>
                        <a:pt x="425328" y="1144386"/>
                        <a:pt x="437328" y="1167244"/>
                        <a:pt x="447043" y="1188959"/>
                      </a:cubicBezTo>
                      <a:cubicBezTo>
                        <a:pt x="465901" y="1230676"/>
                        <a:pt x="496760" y="1251248"/>
                        <a:pt x="541905" y="1251819"/>
                      </a:cubicBezTo>
                      <a:cubicBezTo>
                        <a:pt x="557334" y="1248390"/>
                        <a:pt x="547619" y="1240390"/>
                        <a:pt x="544190" y="1235247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40" name="Freeform: Shape 3239">
                  <a:extLst>
                    <a:ext uri="{FF2B5EF4-FFF2-40B4-BE49-F238E27FC236}">
                      <a16:creationId xmlns:a16="http://schemas.microsoft.com/office/drawing/2014/main" id="{2C10150A-D93C-4935-8208-9470FA23EEF1}"/>
                    </a:ext>
                  </a:extLst>
                </p:cNvPr>
                <p:cNvSpPr/>
                <p:nvPr/>
              </p:nvSpPr>
              <p:spPr>
                <a:xfrm>
                  <a:off x="9030992" y="5921139"/>
                  <a:ext cx="508316" cy="125192"/>
                </a:xfrm>
                <a:custGeom>
                  <a:avLst/>
                  <a:gdLst>
                    <a:gd name="connsiteX0" fmla="*/ 419169 w 508316"/>
                    <a:gd name="connsiteY0" fmla="*/ 97394 h 125192"/>
                    <a:gd name="connsiteX1" fmla="*/ 299735 w 508316"/>
                    <a:gd name="connsiteY1" fmla="*/ 117394 h 125192"/>
                    <a:gd name="connsiteX2" fmla="*/ 206588 w 508316"/>
                    <a:gd name="connsiteY2" fmla="*/ 112823 h 125192"/>
                    <a:gd name="connsiteX3" fmla="*/ 122013 w 508316"/>
                    <a:gd name="connsiteY3" fmla="*/ 103680 h 125192"/>
                    <a:gd name="connsiteX4" fmla="*/ 15151 w 508316"/>
                    <a:gd name="connsiteY4" fmla="*/ 77393 h 125192"/>
                    <a:gd name="connsiteX5" fmla="*/ 3722 w 508316"/>
                    <a:gd name="connsiteY5" fmla="*/ 10533 h 125192"/>
                    <a:gd name="connsiteX6" fmla="*/ 20866 w 508316"/>
                    <a:gd name="connsiteY6" fmla="*/ 1961 h 125192"/>
                    <a:gd name="connsiteX7" fmla="*/ 34009 w 508316"/>
                    <a:gd name="connsiteY7" fmla="*/ 33391 h 125192"/>
                    <a:gd name="connsiteX8" fmla="*/ 100869 w 508316"/>
                    <a:gd name="connsiteY8" fmla="*/ 70535 h 125192"/>
                    <a:gd name="connsiteX9" fmla="*/ 211731 w 508316"/>
                    <a:gd name="connsiteY9" fmla="*/ 78536 h 125192"/>
                    <a:gd name="connsiteX10" fmla="*/ 335166 w 508316"/>
                    <a:gd name="connsiteY10" fmla="*/ 44820 h 125192"/>
                    <a:gd name="connsiteX11" fmla="*/ 434027 w 508316"/>
                    <a:gd name="connsiteY11" fmla="*/ 16819 h 125192"/>
                    <a:gd name="connsiteX12" fmla="*/ 508316 w 508316"/>
                    <a:gd name="connsiteY12" fmla="*/ 19105 h 125192"/>
                    <a:gd name="connsiteX13" fmla="*/ 465457 w 508316"/>
                    <a:gd name="connsiteY13" fmla="*/ 72250 h 125192"/>
                    <a:gd name="connsiteX14" fmla="*/ 419169 w 508316"/>
                    <a:gd name="connsiteY14" fmla="*/ 97394 h 125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08316" h="125192">
                      <a:moveTo>
                        <a:pt x="419169" y="97394"/>
                      </a:moveTo>
                      <a:cubicBezTo>
                        <a:pt x="380882" y="97965"/>
                        <a:pt x="335737" y="101965"/>
                        <a:pt x="299735" y="117394"/>
                      </a:cubicBezTo>
                      <a:cubicBezTo>
                        <a:pt x="270020" y="129966"/>
                        <a:pt x="236875" y="126538"/>
                        <a:pt x="206588" y="112823"/>
                      </a:cubicBezTo>
                      <a:cubicBezTo>
                        <a:pt x="179159" y="99679"/>
                        <a:pt x="152300" y="98537"/>
                        <a:pt x="122013" y="103680"/>
                      </a:cubicBezTo>
                      <a:cubicBezTo>
                        <a:pt x="83726" y="109966"/>
                        <a:pt x="44295" y="112252"/>
                        <a:pt x="15151" y="77393"/>
                      </a:cubicBezTo>
                      <a:cubicBezTo>
                        <a:pt x="-4850" y="57963"/>
                        <a:pt x="-849" y="33962"/>
                        <a:pt x="3722" y="10533"/>
                      </a:cubicBezTo>
                      <a:cubicBezTo>
                        <a:pt x="5436" y="2532"/>
                        <a:pt x="11151" y="-3182"/>
                        <a:pt x="20866" y="1961"/>
                      </a:cubicBezTo>
                      <a:cubicBezTo>
                        <a:pt x="25437" y="12818"/>
                        <a:pt x="28866" y="23104"/>
                        <a:pt x="34009" y="33391"/>
                      </a:cubicBezTo>
                      <a:cubicBezTo>
                        <a:pt x="48867" y="64249"/>
                        <a:pt x="68296" y="77393"/>
                        <a:pt x="100869" y="70535"/>
                      </a:cubicBezTo>
                      <a:cubicBezTo>
                        <a:pt x="139157" y="63106"/>
                        <a:pt x="175158" y="71107"/>
                        <a:pt x="211731" y="78536"/>
                      </a:cubicBezTo>
                      <a:cubicBezTo>
                        <a:pt x="259162" y="88250"/>
                        <a:pt x="301450" y="84250"/>
                        <a:pt x="335166" y="44820"/>
                      </a:cubicBezTo>
                      <a:cubicBezTo>
                        <a:pt x="361453" y="14533"/>
                        <a:pt x="395168" y="5961"/>
                        <a:pt x="434027" y="16819"/>
                      </a:cubicBezTo>
                      <a:cubicBezTo>
                        <a:pt x="458600" y="23676"/>
                        <a:pt x="483744" y="18533"/>
                        <a:pt x="508316" y="19105"/>
                      </a:cubicBezTo>
                      <a:cubicBezTo>
                        <a:pt x="497459" y="40820"/>
                        <a:pt x="482029" y="54534"/>
                        <a:pt x="465457" y="72250"/>
                      </a:cubicBezTo>
                      <a:cubicBezTo>
                        <a:pt x="452314" y="86536"/>
                        <a:pt x="444313" y="97394"/>
                        <a:pt x="419169" y="97394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41" name="Freeform: Shape 3240">
                  <a:extLst>
                    <a:ext uri="{FF2B5EF4-FFF2-40B4-BE49-F238E27FC236}">
                      <a16:creationId xmlns:a16="http://schemas.microsoft.com/office/drawing/2014/main" id="{4DBFDE28-E026-4E45-8BFF-7EC0D70FFFBC}"/>
                    </a:ext>
                  </a:extLst>
                </p:cNvPr>
                <p:cNvSpPr/>
                <p:nvPr/>
              </p:nvSpPr>
              <p:spPr>
                <a:xfrm>
                  <a:off x="8483261" y="6240374"/>
                  <a:ext cx="1016617" cy="429114"/>
                </a:xfrm>
                <a:custGeom>
                  <a:avLst/>
                  <a:gdLst>
                    <a:gd name="connsiteX0" fmla="*/ 1016617 w 1016617"/>
                    <a:gd name="connsiteY0" fmla="*/ 423902 h 429114"/>
                    <a:gd name="connsiteX1" fmla="*/ 1001759 w 1016617"/>
                    <a:gd name="connsiteY1" fmla="*/ 427331 h 429114"/>
                    <a:gd name="connsiteX2" fmla="*/ 866896 w 1016617"/>
                    <a:gd name="connsiteY2" fmla="*/ 344470 h 429114"/>
                    <a:gd name="connsiteX3" fmla="*/ 736605 w 1016617"/>
                    <a:gd name="connsiteY3" fmla="*/ 325040 h 429114"/>
                    <a:gd name="connsiteX4" fmla="*/ 544025 w 1016617"/>
                    <a:gd name="connsiteY4" fmla="*/ 266181 h 429114"/>
                    <a:gd name="connsiteX5" fmla="*/ 187437 w 1016617"/>
                    <a:gd name="connsiteY5" fmla="*/ 85601 h 429114"/>
                    <a:gd name="connsiteX6" fmla="*/ 164007 w 1016617"/>
                    <a:gd name="connsiteY6" fmla="*/ 73600 h 429114"/>
                    <a:gd name="connsiteX7" fmla="*/ 101719 w 1016617"/>
                    <a:gd name="connsiteY7" fmla="*/ 100459 h 429114"/>
                    <a:gd name="connsiteX8" fmla="*/ 74289 w 1016617"/>
                    <a:gd name="connsiteY8" fmla="*/ 164462 h 429114"/>
                    <a:gd name="connsiteX9" fmla="*/ 34287 w 1016617"/>
                    <a:gd name="connsiteY9" fmla="*/ 187891 h 429114"/>
                    <a:gd name="connsiteX10" fmla="*/ 0 w 1016617"/>
                    <a:gd name="connsiteY10" fmla="*/ 154176 h 429114"/>
                    <a:gd name="connsiteX11" fmla="*/ 89147 w 1016617"/>
                    <a:gd name="connsiteY11" fmla="*/ 35313 h 429114"/>
                    <a:gd name="connsiteX12" fmla="*/ 169151 w 1016617"/>
                    <a:gd name="connsiteY12" fmla="*/ 6169 h 429114"/>
                    <a:gd name="connsiteX13" fmla="*/ 496594 w 1016617"/>
                    <a:gd name="connsiteY13" fmla="*/ 132460 h 429114"/>
                    <a:gd name="connsiteX14" fmla="*/ 843467 w 1016617"/>
                    <a:gd name="connsiteY14" fmla="*/ 201606 h 429114"/>
                    <a:gd name="connsiteX15" fmla="*/ 906898 w 1016617"/>
                    <a:gd name="connsiteY15" fmla="*/ 209035 h 429114"/>
                    <a:gd name="connsiteX16" fmla="*/ 969187 w 1016617"/>
                    <a:gd name="connsiteY16" fmla="*/ 269038 h 429114"/>
                    <a:gd name="connsiteX17" fmla="*/ 1016617 w 1016617"/>
                    <a:gd name="connsiteY17" fmla="*/ 423902 h 429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16617" h="429114">
                      <a:moveTo>
                        <a:pt x="1016617" y="423902"/>
                      </a:moveTo>
                      <a:cubicBezTo>
                        <a:pt x="1012046" y="429045"/>
                        <a:pt x="1007474" y="430759"/>
                        <a:pt x="1001759" y="427331"/>
                      </a:cubicBezTo>
                      <a:cubicBezTo>
                        <a:pt x="956615" y="399901"/>
                        <a:pt x="912041" y="372471"/>
                        <a:pt x="866896" y="344470"/>
                      </a:cubicBezTo>
                      <a:cubicBezTo>
                        <a:pt x="826323" y="319326"/>
                        <a:pt x="775464" y="331898"/>
                        <a:pt x="736605" y="325040"/>
                      </a:cubicBezTo>
                      <a:cubicBezTo>
                        <a:pt x="670316" y="313040"/>
                        <a:pt x="605170" y="297039"/>
                        <a:pt x="544025" y="266181"/>
                      </a:cubicBezTo>
                      <a:cubicBezTo>
                        <a:pt x="425162" y="205607"/>
                        <a:pt x="296585" y="165033"/>
                        <a:pt x="187437" y="85601"/>
                      </a:cubicBezTo>
                      <a:cubicBezTo>
                        <a:pt x="180580" y="80458"/>
                        <a:pt x="172579" y="77029"/>
                        <a:pt x="164007" y="73600"/>
                      </a:cubicBezTo>
                      <a:cubicBezTo>
                        <a:pt x="129149" y="59314"/>
                        <a:pt x="114862" y="65600"/>
                        <a:pt x="101719" y="100459"/>
                      </a:cubicBezTo>
                      <a:cubicBezTo>
                        <a:pt x="93147" y="122174"/>
                        <a:pt x="86861" y="144461"/>
                        <a:pt x="74289" y="164462"/>
                      </a:cubicBezTo>
                      <a:cubicBezTo>
                        <a:pt x="64574" y="179319"/>
                        <a:pt x="53145" y="190749"/>
                        <a:pt x="34287" y="187891"/>
                      </a:cubicBezTo>
                      <a:cubicBezTo>
                        <a:pt x="15429" y="185034"/>
                        <a:pt x="2857" y="174177"/>
                        <a:pt x="0" y="154176"/>
                      </a:cubicBezTo>
                      <a:cubicBezTo>
                        <a:pt x="60574" y="138175"/>
                        <a:pt x="62860" y="77029"/>
                        <a:pt x="89147" y="35313"/>
                      </a:cubicBezTo>
                      <a:cubicBezTo>
                        <a:pt x="109719" y="2740"/>
                        <a:pt x="132006" y="-8117"/>
                        <a:pt x="169151" y="6169"/>
                      </a:cubicBezTo>
                      <a:cubicBezTo>
                        <a:pt x="278298" y="47885"/>
                        <a:pt x="386875" y="91316"/>
                        <a:pt x="496594" y="132460"/>
                      </a:cubicBezTo>
                      <a:cubicBezTo>
                        <a:pt x="608599" y="174177"/>
                        <a:pt x="722318" y="206178"/>
                        <a:pt x="843467" y="201606"/>
                      </a:cubicBezTo>
                      <a:cubicBezTo>
                        <a:pt x="865182" y="201035"/>
                        <a:pt x="885754" y="206178"/>
                        <a:pt x="906898" y="209035"/>
                      </a:cubicBezTo>
                      <a:cubicBezTo>
                        <a:pt x="940042" y="212464"/>
                        <a:pt x="966329" y="236465"/>
                        <a:pt x="969187" y="269038"/>
                      </a:cubicBezTo>
                      <a:cubicBezTo>
                        <a:pt x="968044" y="269038"/>
                        <a:pt x="983473" y="376471"/>
                        <a:pt x="1016617" y="423902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30" name="Freeform: Shape 3229">
                <a:extLst>
                  <a:ext uri="{FF2B5EF4-FFF2-40B4-BE49-F238E27FC236}">
                    <a16:creationId xmlns:a16="http://schemas.microsoft.com/office/drawing/2014/main" id="{87AE3738-374D-4053-A4F8-C89F7A89AED2}"/>
                  </a:ext>
                </a:extLst>
              </p:cNvPr>
              <p:cNvSpPr/>
              <p:nvPr/>
            </p:nvSpPr>
            <p:spPr>
              <a:xfrm>
                <a:off x="7391752" y="6400982"/>
                <a:ext cx="1760252" cy="217078"/>
              </a:xfrm>
              <a:custGeom>
                <a:avLst/>
                <a:gdLst>
                  <a:gd name="connsiteX0" fmla="*/ 1634963 w 1760252"/>
                  <a:gd name="connsiteY0" fmla="*/ 216435 h 217078"/>
                  <a:gd name="connsiteX1" fmla="*/ 84035 w 1760252"/>
                  <a:gd name="connsiteY1" fmla="*/ 121574 h 217078"/>
                  <a:gd name="connsiteX2" fmla="*/ 603 w 1760252"/>
                  <a:gd name="connsiteY2" fmla="*/ 29570 h 217078"/>
                  <a:gd name="connsiteX3" fmla="*/ 37748 w 1760252"/>
                  <a:gd name="connsiteY3" fmla="*/ 997 h 217078"/>
                  <a:gd name="connsiteX4" fmla="*/ 1735539 w 1760252"/>
                  <a:gd name="connsiteY4" fmla="*/ 162718 h 217078"/>
                  <a:gd name="connsiteX5" fmla="*/ 1760111 w 1760252"/>
                  <a:gd name="connsiteY5" fmla="*/ 178719 h 217078"/>
                  <a:gd name="connsiteX6" fmla="*/ 1737824 w 1760252"/>
                  <a:gd name="connsiteY6" fmla="*/ 197577 h 217078"/>
                  <a:gd name="connsiteX7" fmla="*/ 1634963 w 1760252"/>
                  <a:gd name="connsiteY7" fmla="*/ 216435 h 217078"/>
                  <a:gd name="connsiteX8" fmla="*/ 1634963 w 1760252"/>
                  <a:gd name="connsiteY8" fmla="*/ 216435 h 2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0252" h="217078">
                    <a:moveTo>
                      <a:pt x="1634963" y="216435"/>
                    </a:moveTo>
                    <a:cubicBezTo>
                      <a:pt x="1518386" y="208435"/>
                      <a:pt x="207470" y="130145"/>
                      <a:pt x="84035" y="121574"/>
                    </a:cubicBezTo>
                    <a:cubicBezTo>
                      <a:pt x="30319" y="118145"/>
                      <a:pt x="-5111" y="77572"/>
                      <a:pt x="603" y="29570"/>
                    </a:cubicBezTo>
                    <a:cubicBezTo>
                      <a:pt x="3460" y="7854"/>
                      <a:pt x="13175" y="-3575"/>
                      <a:pt x="37748" y="997"/>
                    </a:cubicBezTo>
                    <a:cubicBezTo>
                      <a:pt x="112608" y="13569"/>
                      <a:pt x="1641820" y="147289"/>
                      <a:pt x="1735539" y="162718"/>
                    </a:cubicBezTo>
                    <a:cubicBezTo>
                      <a:pt x="1746968" y="164433"/>
                      <a:pt x="1758397" y="167290"/>
                      <a:pt x="1760111" y="178719"/>
                    </a:cubicBezTo>
                    <a:cubicBezTo>
                      <a:pt x="1761825" y="192434"/>
                      <a:pt x="1747539" y="194148"/>
                      <a:pt x="1737824" y="197577"/>
                    </a:cubicBezTo>
                    <a:cubicBezTo>
                      <a:pt x="1704109" y="209006"/>
                      <a:pt x="1670964" y="219864"/>
                      <a:pt x="1634963" y="216435"/>
                    </a:cubicBezTo>
                    <a:lnTo>
                      <a:pt x="1634963" y="216435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1" name="Freeform: Shape 3230">
                <a:extLst>
                  <a:ext uri="{FF2B5EF4-FFF2-40B4-BE49-F238E27FC236}">
                    <a16:creationId xmlns:a16="http://schemas.microsoft.com/office/drawing/2014/main" id="{B4FD40DD-AC48-4E7A-98A4-24E5085A5B7D}"/>
                  </a:ext>
                </a:extLst>
              </p:cNvPr>
              <p:cNvSpPr/>
              <p:nvPr/>
            </p:nvSpPr>
            <p:spPr>
              <a:xfrm>
                <a:off x="6934923" y="4726584"/>
                <a:ext cx="531234" cy="1611633"/>
              </a:xfrm>
              <a:custGeom>
                <a:avLst/>
                <a:gdLst>
                  <a:gd name="connsiteX0" fmla="*/ 531149 w 531234"/>
                  <a:gd name="connsiteY0" fmla="*/ 1599963 h 1611633"/>
                  <a:gd name="connsiteX1" fmla="*/ 524291 w 531234"/>
                  <a:gd name="connsiteY1" fmla="*/ 1610821 h 1611633"/>
                  <a:gd name="connsiteX2" fmla="*/ 511719 w 531234"/>
                  <a:gd name="connsiteY2" fmla="*/ 1606249 h 1611633"/>
                  <a:gd name="connsiteX3" fmla="*/ 500290 w 531234"/>
                  <a:gd name="connsiteY3" fmla="*/ 1573105 h 1611633"/>
                  <a:gd name="connsiteX4" fmla="*/ 294567 w 531234"/>
                  <a:gd name="connsiteY4" fmla="*/ 933648 h 1611633"/>
                  <a:gd name="connsiteX5" fmla="*/ 8840 w 531234"/>
                  <a:gd name="connsiteY5" fmla="*/ 36464 h 1611633"/>
                  <a:gd name="connsiteX6" fmla="*/ 8268 w 531234"/>
                  <a:gd name="connsiteY6" fmla="*/ 1034 h 1611633"/>
                  <a:gd name="connsiteX7" fmla="*/ 28269 w 531234"/>
                  <a:gd name="connsiteY7" fmla="*/ 29035 h 1611633"/>
                  <a:gd name="connsiteX8" fmla="*/ 288281 w 531234"/>
                  <a:gd name="connsiteY8" fmla="*/ 843358 h 1611633"/>
                  <a:gd name="connsiteX9" fmla="*/ 524863 w 531234"/>
                  <a:gd name="connsiteY9" fmla="*/ 1579962 h 1611633"/>
                  <a:gd name="connsiteX10" fmla="*/ 531149 w 531234"/>
                  <a:gd name="connsiteY10" fmla="*/ 1599963 h 1611633"/>
                  <a:gd name="connsiteX11" fmla="*/ 531149 w 531234"/>
                  <a:gd name="connsiteY11" fmla="*/ 1599963 h 1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234" h="1611633">
                    <a:moveTo>
                      <a:pt x="531149" y="1599963"/>
                    </a:moveTo>
                    <a:cubicBezTo>
                      <a:pt x="531720" y="1604535"/>
                      <a:pt x="529434" y="1608535"/>
                      <a:pt x="524291" y="1610821"/>
                    </a:cubicBezTo>
                    <a:cubicBezTo>
                      <a:pt x="518577" y="1613107"/>
                      <a:pt x="514005" y="1610249"/>
                      <a:pt x="511719" y="1606249"/>
                    </a:cubicBezTo>
                    <a:cubicBezTo>
                      <a:pt x="507148" y="1595392"/>
                      <a:pt x="503719" y="1584534"/>
                      <a:pt x="500290" y="1573105"/>
                    </a:cubicBezTo>
                    <a:cubicBezTo>
                      <a:pt x="431716" y="1359953"/>
                      <a:pt x="363141" y="1146800"/>
                      <a:pt x="294567" y="933648"/>
                    </a:cubicBezTo>
                    <a:cubicBezTo>
                      <a:pt x="199134" y="634777"/>
                      <a:pt x="103701" y="335335"/>
                      <a:pt x="8840" y="36464"/>
                    </a:cubicBezTo>
                    <a:cubicBezTo>
                      <a:pt x="5411" y="25607"/>
                      <a:pt x="-8876" y="6749"/>
                      <a:pt x="8268" y="1034"/>
                    </a:cubicBezTo>
                    <a:cubicBezTo>
                      <a:pt x="27126" y="-5252"/>
                      <a:pt x="24840" y="18749"/>
                      <a:pt x="28269" y="29035"/>
                    </a:cubicBezTo>
                    <a:cubicBezTo>
                      <a:pt x="115702" y="299905"/>
                      <a:pt x="201420" y="571917"/>
                      <a:pt x="288281" y="843358"/>
                    </a:cubicBezTo>
                    <a:cubicBezTo>
                      <a:pt x="366570" y="1089083"/>
                      <a:pt x="446002" y="1334237"/>
                      <a:pt x="524863" y="1579962"/>
                    </a:cubicBezTo>
                    <a:cubicBezTo>
                      <a:pt x="526577" y="1585677"/>
                      <a:pt x="528292" y="1592535"/>
                      <a:pt x="531149" y="1599963"/>
                    </a:cubicBezTo>
                    <a:lnTo>
                      <a:pt x="531149" y="1599963"/>
                    </a:lnTo>
                    <a:close/>
                  </a:path>
                </a:pathLst>
              </a:custGeom>
              <a:solidFill>
                <a:srgbClr val="9090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2" name="Freeform: Shape 3231">
                <a:extLst>
                  <a:ext uri="{FF2B5EF4-FFF2-40B4-BE49-F238E27FC236}">
                    <a16:creationId xmlns:a16="http://schemas.microsoft.com/office/drawing/2014/main" id="{EDF7AB8B-0BED-4265-8172-E6193B2DCDE3}"/>
                  </a:ext>
                </a:extLst>
              </p:cNvPr>
              <p:cNvSpPr/>
              <p:nvPr/>
            </p:nvSpPr>
            <p:spPr>
              <a:xfrm>
                <a:off x="7711546" y="6057561"/>
                <a:ext cx="662402" cy="280414"/>
              </a:xfrm>
              <a:custGeom>
                <a:avLst/>
                <a:gdLst>
                  <a:gd name="connsiteX0" fmla="*/ 13395 w 662402"/>
                  <a:gd name="connsiteY0" fmla="*/ 280415 h 280414"/>
                  <a:gd name="connsiteX1" fmla="*/ 251 w 662402"/>
                  <a:gd name="connsiteY1" fmla="*/ 273557 h 280414"/>
                  <a:gd name="connsiteX2" fmla="*/ 11109 w 662402"/>
                  <a:gd name="connsiteY2" fmla="*/ 259271 h 280414"/>
                  <a:gd name="connsiteX3" fmla="*/ 628280 w 662402"/>
                  <a:gd name="connsiteY3" fmla="*/ 10117 h 280414"/>
                  <a:gd name="connsiteX4" fmla="*/ 660853 w 662402"/>
                  <a:gd name="connsiteY4" fmla="*/ 7260 h 280414"/>
                  <a:gd name="connsiteX5" fmla="*/ 636852 w 662402"/>
                  <a:gd name="connsiteY5" fmla="*/ 28975 h 280414"/>
                  <a:gd name="connsiteX6" fmla="*/ 13395 w 662402"/>
                  <a:gd name="connsiteY6" fmla="*/ 280415 h 280414"/>
                  <a:gd name="connsiteX7" fmla="*/ 13395 w 662402"/>
                  <a:gd name="connsiteY7" fmla="*/ 280415 h 2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402" h="280414">
                    <a:moveTo>
                      <a:pt x="13395" y="280415"/>
                    </a:moveTo>
                    <a:cubicBezTo>
                      <a:pt x="6537" y="280415"/>
                      <a:pt x="1394" y="279844"/>
                      <a:pt x="251" y="273557"/>
                    </a:cubicBezTo>
                    <a:cubicBezTo>
                      <a:pt x="-1463" y="264414"/>
                      <a:pt x="5966" y="261557"/>
                      <a:pt x="11109" y="259271"/>
                    </a:cubicBezTo>
                    <a:cubicBezTo>
                      <a:pt x="48825" y="243270"/>
                      <a:pt x="460272" y="77549"/>
                      <a:pt x="628280" y="10117"/>
                    </a:cubicBezTo>
                    <a:cubicBezTo>
                      <a:pt x="638566" y="6117"/>
                      <a:pt x="653995" y="-8741"/>
                      <a:pt x="660853" y="7260"/>
                    </a:cubicBezTo>
                    <a:cubicBezTo>
                      <a:pt x="668282" y="23832"/>
                      <a:pt x="647138" y="24403"/>
                      <a:pt x="636852" y="28975"/>
                    </a:cubicBezTo>
                    <a:cubicBezTo>
                      <a:pt x="435700" y="111265"/>
                      <a:pt x="18538" y="278701"/>
                      <a:pt x="13395" y="280415"/>
                    </a:cubicBezTo>
                    <a:lnTo>
                      <a:pt x="13395" y="280415"/>
                    </a:lnTo>
                    <a:close/>
                  </a:path>
                </a:pathLst>
              </a:custGeom>
              <a:solidFill>
                <a:srgbClr val="908F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3" name="Freeform: Shape 3232">
                <a:extLst>
                  <a:ext uri="{FF2B5EF4-FFF2-40B4-BE49-F238E27FC236}">
                    <a16:creationId xmlns:a16="http://schemas.microsoft.com/office/drawing/2014/main" id="{5EB56364-88B0-4A5E-9CFB-02E018F687FF}"/>
                  </a:ext>
                </a:extLst>
              </p:cNvPr>
              <p:cNvSpPr/>
              <p:nvPr/>
            </p:nvSpPr>
            <p:spPr>
              <a:xfrm>
                <a:off x="7591792" y="6263687"/>
                <a:ext cx="114290" cy="51430"/>
              </a:xfrm>
              <a:custGeom>
                <a:avLst/>
                <a:gdLst>
                  <a:gd name="connsiteX0" fmla="*/ 0 w 114290"/>
                  <a:gd name="connsiteY0" fmla="*/ 42288 h 51430"/>
                  <a:gd name="connsiteX1" fmla="*/ 110862 w 114290"/>
                  <a:gd name="connsiteY1" fmla="*/ 0 h 51430"/>
                  <a:gd name="connsiteX2" fmla="*/ 114291 w 114290"/>
                  <a:gd name="connsiteY2" fmla="*/ 9143 h 51430"/>
                  <a:gd name="connsiteX3" fmla="*/ 3429 w 114290"/>
                  <a:gd name="connsiteY3" fmla="*/ 51431 h 51430"/>
                  <a:gd name="connsiteX4" fmla="*/ 0 w 114290"/>
                  <a:gd name="connsiteY4" fmla="*/ 42288 h 51430"/>
                  <a:gd name="connsiteX5" fmla="*/ 0 w 114290"/>
                  <a:gd name="connsiteY5" fmla="*/ 42288 h 5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290" h="51430">
                    <a:moveTo>
                      <a:pt x="0" y="42288"/>
                    </a:moveTo>
                    <a:cubicBezTo>
                      <a:pt x="36573" y="28001"/>
                      <a:pt x="73718" y="14286"/>
                      <a:pt x="110862" y="0"/>
                    </a:cubicBezTo>
                    <a:cubicBezTo>
                      <a:pt x="112005" y="3429"/>
                      <a:pt x="113148" y="6286"/>
                      <a:pt x="114291" y="9143"/>
                    </a:cubicBezTo>
                    <a:cubicBezTo>
                      <a:pt x="77718" y="23429"/>
                      <a:pt x="40573" y="37145"/>
                      <a:pt x="3429" y="51431"/>
                    </a:cubicBezTo>
                    <a:cubicBezTo>
                      <a:pt x="2286" y="48574"/>
                      <a:pt x="1143" y="45145"/>
                      <a:pt x="0" y="42288"/>
                    </a:cubicBezTo>
                    <a:lnTo>
                      <a:pt x="0" y="42288"/>
                    </a:lnTo>
                    <a:close/>
                  </a:path>
                </a:pathLst>
              </a:custGeom>
              <a:solidFill>
                <a:srgbClr val="D0D0D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4" name="Freeform: Shape 3233">
                <a:extLst>
                  <a:ext uri="{FF2B5EF4-FFF2-40B4-BE49-F238E27FC236}">
                    <a16:creationId xmlns:a16="http://schemas.microsoft.com/office/drawing/2014/main" id="{806DEF30-0498-4103-A860-7AEB2570C57F}"/>
                  </a:ext>
                </a:extLst>
              </p:cNvPr>
              <p:cNvSpPr/>
              <p:nvPr/>
            </p:nvSpPr>
            <p:spPr>
              <a:xfrm>
                <a:off x="9672029" y="2743529"/>
                <a:ext cx="1192482" cy="1056467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5" name="Freeform: Shape 3234">
                <a:extLst>
                  <a:ext uri="{FF2B5EF4-FFF2-40B4-BE49-F238E27FC236}">
                    <a16:creationId xmlns:a16="http://schemas.microsoft.com/office/drawing/2014/main" id="{CA9F864E-124E-4E1E-B516-04A7FE48ECD8}"/>
                  </a:ext>
                </a:extLst>
              </p:cNvPr>
              <p:cNvSpPr/>
              <p:nvPr/>
            </p:nvSpPr>
            <p:spPr>
              <a:xfrm>
                <a:off x="9694054" y="3423559"/>
                <a:ext cx="1131598" cy="611228"/>
              </a:xfrm>
              <a:custGeom>
                <a:avLst/>
                <a:gdLst>
                  <a:gd name="connsiteX0" fmla="*/ 1079596 w 1131598"/>
                  <a:gd name="connsiteY0" fmla="*/ 7429 h 611228"/>
                  <a:gd name="connsiteX1" fmla="*/ 1131599 w 1131598"/>
                  <a:gd name="connsiteY1" fmla="*/ 0 h 611228"/>
                  <a:gd name="connsiteX2" fmla="*/ 1073882 w 1131598"/>
                  <a:gd name="connsiteY2" fmla="*/ 102862 h 611228"/>
                  <a:gd name="connsiteX3" fmla="*/ 983592 w 1131598"/>
                  <a:gd name="connsiteY3" fmla="*/ 124006 h 611228"/>
                  <a:gd name="connsiteX4" fmla="*/ 867587 w 1131598"/>
                  <a:gd name="connsiteY4" fmla="*/ 158864 h 611228"/>
                  <a:gd name="connsiteX5" fmla="*/ 840728 w 1131598"/>
                  <a:gd name="connsiteY5" fmla="*/ 212581 h 611228"/>
                  <a:gd name="connsiteX6" fmla="*/ 847586 w 1131598"/>
                  <a:gd name="connsiteY6" fmla="*/ 314300 h 611228"/>
                  <a:gd name="connsiteX7" fmla="*/ 788726 w 1131598"/>
                  <a:gd name="connsiteY7" fmla="*/ 425162 h 611228"/>
                  <a:gd name="connsiteX8" fmla="*/ 653863 w 1131598"/>
                  <a:gd name="connsiteY8" fmla="*/ 466878 h 611228"/>
                  <a:gd name="connsiteX9" fmla="*/ 533286 w 1131598"/>
                  <a:gd name="connsiteY9" fmla="*/ 425733 h 611228"/>
                  <a:gd name="connsiteX10" fmla="*/ 452139 w 1131598"/>
                  <a:gd name="connsiteY10" fmla="*/ 354873 h 611228"/>
                  <a:gd name="connsiteX11" fmla="*/ 383565 w 1131598"/>
                  <a:gd name="connsiteY11" fmla="*/ 381732 h 611228"/>
                  <a:gd name="connsiteX12" fmla="*/ 378993 w 1131598"/>
                  <a:gd name="connsiteY12" fmla="*/ 448592 h 611228"/>
                  <a:gd name="connsiteX13" fmla="*/ 357849 w 1131598"/>
                  <a:gd name="connsiteY13" fmla="*/ 542310 h 611228"/>
                  <a:gd name="connsiteX14" fmla="*/ 327562 w 1131598"/>
                  <a:gd name="connsiteY14" fmla="*/ 578883 h 611228"/>
                  <a:gd name="connsiteX15" fmla="*/ 216700 w 1131598"/>
                  <a:gd name="connsiteY15" fmla="*/ 609742 h 611228"/>
                  <a:gd name="connsiteX16" fmla="*/ 82980 w 1131598"/>
                  <a:gd name="connsiteY16" fmla="*/ 508594 h 611228"/>
                  <a:gd name="connsiteX17" fmla="*/ 18406 w 1131598"/>
                  <a:gd name="connsiteY17" fmla="*/ 432591 h 611228"/>
                  <a:gd name="connsiteX18" fmla="*/ 20691 w 1131598"/>
                  <a:gd name="connsiteY18" fmla="*/ 368588 h 611228"/>
                  <a:gd name="connsiteX19" fmla="*/ 138982 w 1131598"/>
                  <a:gd name="connsiteY19" fmla="*/ 308585 h 611228"/>
                  <a:gd name="connsiteX20" fmla="*/ 253845 w 1131598"/>
                  <a:gd name="connsiteY20" fmla="*/ 277727 h 611228"/>
                  <a:gd name="connsiteX21" fmla="*/ 482998 w 1131598"/>
                  <a:gd name="connsiteY21" fmla="*/ 202295 h 611228"/>
                  <a:gd name="connsiteX22" fmla="*/ 762439 w 1131598"/>
                  <a:gd name="connsiteY22" fmla="*/ 105148 h 611228"/>
                  <a:gd name="connsiteX23" fmla="*/ 902445 w 1131598"/>
                  <a:gd name="connsiteY23" fmla="*/ 57717 h 611228"/>
                  <a:gd name="connsiteX24" fmla="*/ 1079596 w 1131598"/>
                  <a:gd name="connsiteY24" fmla="*/ 7429 h 611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31598" h="611228">
                    <a:moveTo>
                      <a:pt x="1079596" y="7429"/>
                    </a:moveTo>
                    <a:cubicBezTo>
                      <a:pt x="1096740" y="5143"/>
                      <a:pt x="1114455" y="2286"/>
                      <a:pt x="1131599" y="0"/>
                    </a:cubicBezTo>
                    <a:cubicBezTo>
                      <a:pt x="1109883" y="36002"/>
                      <a:pt x="1096169" y="58860"/>
                      <a:pt x="1073882" y="102862"/>
                    </a:cubicBezTo>
                    <a:cubicBezTo>
                      <a:pt x="1051595" y="108005"/>
                      <a:pt x="1020736" y="115434"/>
                      <a:pt x="983592" y="124006"/>
                    </a:cubicBezTo>
                    <a:cubicBezTo>
                      <a:pt x="943590" y="133149"/>
                      <a:pt x="904731" y="142292"/>
                      <a:pt x="867587" y="158864"/>
                    </a:cubicBezTo>
                    <a:cubicBezTo>
                      <a:pt x="844729" y="168579"/>
                      <a:pt x="839585" y="189723"/>
                      <a:pt x="840728" y="212581"/>
                    </a:cubicBezTo>
                    <a:cubicBezTo>
                      <a:pt x="842443" y="246868"/>
                      <a:pt x="844729" y="280584"/>
                      <a:pt x="847586" y="314300"/>
                    </a:cubicBezTo>
                    <a:cubicBezTo>
                      <a:pt x="852729" y="365159"/>
                      <a:pt x="832157" y="400590"/>
                      <a:pt x="788726" y="425162"/>
                    </a:cubicBezTo>
                    <a:cubicBezTo>
                      <a:pt x="747010" y="448592"/>
                      <a:pt x="701865" y="462878"/>
                      <a:pt x="653863" y="466878"/>
                    </a:cubicBezTo>
                    <a:cubicBezTo>
                      <a:pt x="608146" y="470878"/>
                      <a:pt x="568145" y="455449"/>
                      <a:pt x="533286" y="425733"/>
                    </a:cubicBezTo>
                    <a:cubicBezTo>
                      <a:pt x="505856" y="402304"/>
                      <a:pt x="480141" y="377160"/>
                      <a:pt x="452139" y="354873"/>
                    </a:cubicBezTo>
                    <a:cubicBezTo>
                      <a:pt x="413852" y="324015"/>
                      <a:pt x="390422" y="333729"/>
                      <a:pt x="383565" y="381732"/>
                    </a:cubicBezTo>
                    <a:cubicBezTo>
                      <a:pt x="380708" y="404018"/>
                      <a:pt x="378993" y="426305"/>
                      <a:pt x="378993" y="448592"/>
                    </a:cubicBezTo>
                    <a:cubicBezTo>
                      <a:pt x="378993" y="482307"/>
                      <a:pt x="374422" y="503451"/>
                      <a:pt x="357849" y="542310"/>
                    </a:cubicBezTo>
                    <a:cubicBezTo>
                      <a:pt x="350992" y="558882"/>
                      <a:pt x="340134" y="570311"/>
                      <a:pt x="327562" y="578883"/>
                    </a:cubicBezTo>
                    <a:cubicBezTo>
                      <a:pt x="294418" y="601741"/>
                      <a:pt x="258416" y="616028"/>
                      <a:pt x="216700" y="609742"/>
                    </a:cubicBezTo>
                    <a:cubicBezTo>
                      <a:pt x="148126" y="608027"/>
                      <a:pt x="113838" y="560597"/>
                      <a:pt x="82980" y="508594"/>
                    </a:cubicBezTo>
                    <a:cubicBezTo>
                      <a:pt x="65836" y="479450"/>
                      <a:pt x="49836" y="451449"/>
                      <a:pt x="18406" y="432591"/>
                    </a:cubicBezTo>
                    <a:cubicBezTo>
                      <a:pt x="-7881" y="416590"/>
                      <a:pt x="-5024" y="384589"/>
                      <a:pt x="20691" y="368588"/>
                    </a:cubicBezTo>
                    <a:cubicBezTo>
                      <a:pt x="58407" y="345158"/>
                      <a:pt x="98409" y="326872"/>
                      <a:pt x="138982" y="308585"/>
                    </a:cubicBezTo>
                    <a:cubicBezTo>
                      <a:pt x="185842" y="287442"/>
                      <a:pt x="214415" y="283441"/>
                      <a:pt x="253845" y="277727"/>
                    </a:cubicBezTo>
                    <a:cubicBezTo>
                      <a:pt x="336134" y="271441"/>
                      <a:pt x="412138" y="246868"/>
                      <a:pt x="482998" y="202295"/>
                    </a:cubicBezTo>
                    <a:cubicBezTo>
                      <a:pt x="567573" y="149150"/>
                      <a:pt x="664720" y="125148"/>
                      <a:pt x="762439" y="105148"/>
                    </a:cubicBezTo>
                    <a:cubicBezTo>
                      <a:pt x="811013" y="95433"/>
                      <a:pt x="857872" y="79432"/>
                      <a:pt x="902445" y="57717"/>
                    </a:cubicBezTo>
                    <a:cubicBezTo>
                      <a:pt x="915589" y="50859"/>
                      <a:pt x="1032737" y="13715"/>
                      <a:pt x="1079596" y="7429"/>
                    </a:cubicBezTo>
                    <a:close/>
                  </a:path>
                </a:pathLst>
              </a:custGeom>
              <a:solidFill>
                <a:srgbClr val="333231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6" name="Freeform: Shape 3235">
                <a:extLst>
                  <a:ext uri="{FF2B5EF4-FFF2-40B4-BE49-F238E27FC236}">
                    <a16:creationId xmlns:a16="http://schemas.microsoft.com/office/drawing/2014/main" id="{EB277EEA-7351-4E4F-AD5C-98E785735E1D}"/>
                  </a:ext>
                </a:extLst>
              </p:cNvPr>
              <p:cNvSpPr/>
              <p:nvPr/>
            </p:nvSpPr>
            <p:spPr>
              <a:xfrm>
                <a:off x="10162979" y="3577835"/>
                <a:ext cx="359802" cy="297172"/>
              </a:xfrm>
              <a:custGeom>
                <a:avLst/>
                <a:gdLst>
                  <a:gd name="connsiteX0" fmla="*/ 191795 w 359802"/>
                  <a:gd name="connsiteY0" fmla="*/ 297173 h 297172"/>
                  <a:gd name="connsiteX1" fmla="*/ 5501 w 359802"/>
                  <a:gd name="connsiteY1" fmla="*/ 166310 h 297172"/>
                  <a:gd name="connsiteX2" fmla="*/ 28930 w 359802"/>
                  <a:gd name="connsiteY2" fmla="*/ 82877 h 297172"/>
                  <a:gd name="connsiteX3" fmla="*/ 274084 w 359802"/>
                  <a:gd name="connsiteY3" fmla="*/ 17 h 297172"/>
                  <a:gd name="connsiteX4" fmla="*/ 327230 w 359802"/>
                  <a:gd name="connsiteY4" fmla="*/ 35447 h 297172"/>
                  <a:gd name="connsiteX5" fmla="*/ 359802 w 359802"/>
                  <a:gd name="connsiteY5" fmla="*/ 185739 h 297172"/>
                  <a:gd name="connsiteX6" fmla="*/ 325515 w 359802"/>
                  <a:gd name="connsiteY6" fmla="*/ 247456 h 297172"/>
                  <a:gd name="connsiteX7" fmla="*/ 191795 w 359802"/>
                  <a:gd name="connsiteY7" fmla="*/ 297173 h 297172"/>
                  <a:gd name="connsiteX8" fmla="*/ 191795 w 359802"/>
                  <a:gd name="connsiteY8" fmla="*/ 297173 h 297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802" h="297172">
                    <a:moveTo>
                      <a:pt x="191795" y="297173"/>
                    </a:moveTo>
                    <a:cubicBezTo>
                      <a:pt x="107791" y="296601"/>
                      <a:pt x="30073" y="239456"/>
                      <a:pt x="5501" y="166310"/>
                    </a:cubicBezTo>
                    <a:cubicBezTo>
                      <a:pt x="-5928" y="130880"/>
                      <a:pt x="-214" y="105736"/>
                      <a:pt x="28930" y="82877"/>
                    </a:cubicBezTo>
                    <a:cubicBezTo>
                      <a:pt x="100362" y="26303"/>
                      <a:pt x="183794" y="1731"/>
                      <a:pt x="274084" y="17"/>
                    </a:cubicBezTo>
                    <a:cubicBezTo>
                      <a:pt x="299228" y="-555"/>
                      <a:pt x="316372" y="13731"/>
                      <a:pt x="327230" y="35447"/>
                    </a:cubicBezTo>
                    <a:cubicBezTo>
                      <a:pt x="351802" y="82877"/>
                      <a:pt x="359231" y="133737"/>
                      <a:pt x="359802" y="185739"/>
                    </a:cubicBezTo>
                    <a:cubicBezTo>
                      <a:pt x="359802" y="211455"/>
                      <a:pt x="346087" y="232027"/>
                      <a:pt x="325515" y="247456"/>
                    </a:cubicBezTo>
                    <a:cubicBezTo>
                      <a:pt x="283799" y="279458"/>
                      <a:pt x="235797" y="293744"/>
                      <a:pt x="191795" y="297173"/>
                    </a:cubicBezTo>
                    <a:lnTo>
                      <a:pt x="191795" y="297173"/>
                    </a:lnTo>
                    <a:close/>
                  </a:path>
                </a:pathLst>
              </a:custGeom>
              <a:solidFill>
                <a:schemeClr val="tx1">
                  <a:lumMod val="25000"/>
                  <a:lumOff val="7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7" name="Freeform: Shape 3236">
                <a:extLst>
                  <a:ext uri="{FF2B5EF4-FFF2-40B4-BE49-F238E27FC236}">
                    <a16:creationId xmlns:a16="http://schemas.microsoft.com/office/drawing/2014/main" id="{36A26DBE-8B55-4946-93AC-027723C1FBEE}"/>
                  </a:ext>
                </a:extLst>
              </p:cNvPr>
              <p:cNvSpPr/>
              <p:nvPr/>
            </p:nvSpPr>
            <p:spPr>
              <a:xfrm>
                <a:off x="9762937" y="3731802"/>
                <a:ext cx="295360" cy="274247"/>
              </a:xfrm>
              <a:custGeom>
                <a:avLst/>
                <a:gdLst>
                  <a:gd name="connsiteX0" fmla="*/ 295252 w 295360"/>
                  <a:gd name="connsiteY0" fmla="*/ 139777 h 274247"/>
                  <a:gd name="connsiteX1" fmla="*/ 134674 w 295360"/>
                  <a:gd name="connsiteY1" fmla="*/ 272926 h 274247"/>
                  <a:gd name="connsiteX2" fmla="*/ 83243 w 295360"/>
                  <a:gd name="connsiteY2" fmla="*/ 253497 h 274247"/>
                  <a:gd name="connsiteX3" fmla="*/ 954 w 295360"/>
                  <a:gd name="connsiteY3" fmla="*/ 107776 h 274247"/>
                  <a:gd name="connsiteX4" fmla="*/ 34098 w 295360"/>
                  <a:gd name="connsiteY4" fmla="*/ 42630 h 274247"/>
                  <a:gd name="connsiteX5" fmla="*/ 260965 w 295360"/>
                  <a:gd name="connsiteY5" fmla="*/ 2057 h 274247"/>
                  <a:gd name="connsiteX6" fmla="*/ 290681 w 295360"/>
                  <a:gd name="connsiteY6" fmla="*/ 32915 h 274247"/>
                  <a:gd name="connsiteX7" fmla="*/ 295252 w 295360"/>
                  <a:gd name="connsiteY7" fmla="*/ 139777 h 27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5360" h="274247">
                    <a:moveTo>
                      <a:pt x="295252" y="139777"/>
                    </a:moveTo>
                    <a:cubicBezTo>
                      <a:pt x="290109" y="232924"/>
                      <a:pt x="230107" y="283212"/>
                      <a:pt x="134674" y="272926"/>
                    </a:cubicBezTo>
                    <a:cubicBezTo>
                      <a:pt x="115816" y="271212"/>
                      <a:pt x="96958" y="266069"/>
                      <a:pt x="83243" y="253497"/>
                    </a:cubicBezTo>
                    <a:cubicBezTo>
                      <a:pt x="39241" y="214066"/>
                      <a:pt x="9525" y="166064"/>
                      <a:pt x="954" y="107776"/>
                    </a:cubicBezTo>
                    <a:cubicBezTo>
                      <a:pt x="-3618" y="79203"/>
                      <a:pt x="8382" y="58059"/>
                      <a:pt x="34098" y="42630"/>
                    </a:cubicBezTo>
                    <a:cubicBezTo>
                      <a:pt x="104387" y="343"/>
                      <a:pt x="182104" y="-3658"/>
                      <a:pt x="260965" y="2057"/>
                    </a:cubicBezTo>
                    <a:cubicBezTo>
                      <a:pt x="278680" y="3200"/>
                      <a:pt x="288966" y="15772"/>
                      <a:pt x="290681" y="32915"/>
                    </a:cubicBezTo>
                    <a:cubicBezTo>
                      <a:pt x="294110" y="55774"/>
                      <a:pt x="295824" y="127777"/>
                      <a:pt x="295252" y="139777"/>
                    </a:cubicBezTo>
                    <a:close/>
                  </a:path>
                </a:pathLst>
              </a:custGeom>
              <a:solidFill>
                <a:schemeClr val="tx1">
                  <a:lumMod val="25000"/>
                  <a:lumOff val="75000"/>
                </a:schemeClr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50" name="Group 3249">
              <a:extLst>
                <a:ext uri="{FF2B5EF4-FFF2-40B4-BE49-F238E27FC236}">
                  <a16:creationId xmlns:a16="http://schemas.microsoft.com/office/drawing/2014/main" id="{4800F73A-68A2-4CCA-BD47-C1B38C8406F1}"/>
                </a:ext>
              </a:extLst>
            </p:cNvPr>
            <p:cNvGrpSpPr/>
            <p:nvPr/>
          </p:nvGrpSpPr>
          <p:grpSpPr>
            <a:xfrm>
              <a:off x="5537502" y="4307016"/>
              <a:ext cx="1399257" cy="469403"/>
              <a:chOff x="977906" y="3662907"/>
              <a:chExt cx="4064528" cy="1363510"/>
            </a:xfrm>
          </p:grpSpPr>
          <p:sp>
            <p:nvSpPr>
              <p:cNvPr id="3251" name="Freeform: Shape 3250">
                <a:extLst>
                  <a:ext uri="{FF2B5EF4-FFF2-40B4-BE49-F238E27FC236}">
                    <a16:creationId xmlns:a16="http://schemas.microsoft.com/office/drawing/2014/main" id="{CB9677B5-C494-47D1-A96C-3D98D2FF2B6B}"/>
                  </a:ext>
                </a:extLst>
              </p:cNvPr>
              <p:cNvSpPr/>
              <p:nvPr/>
            </p:nvSpPr>
            <p:spPr>
              <a:xfrm>
                <a:off x="977906" y="3662907"/>
                <a:ext cx="2916174" cy="1293036"/>
              </a:xfrm>
              <a:custGeom>
                <a:avLst/>
                <a:gdLst>
                  <a:gd name="connsiteX0" fmla="*/ 0 w 2916174"/>
                  <a:gd name="connsiteY0" fmla="*/ 1289268 h 1293036"/>
                  <a:gd name="connsiteX1" fmla="*/ 45978 w 2916174"/>
                  <a:gd name="connsiteY1" fmla="*/ 1250073 h 1293036"/>
                  <a:gd name="connsiteX2" fmla="*/ 114945 w 2916174"/>
                  <a:gd name="connsiteY2" fmla="*/ 1195050 h 1293036"/>
                  <a:gd name="connsiteX3" fmla="*/ 180897 w 2916174"/>
                  <a:gd name="connsiteY3" fmla="*/ 1144550 h 1293036"/>
                  <a:gd name="connsiteX4" fmla="*/ 349734 w 2916174"/>
                  <a:gd name="connsiteY4" fmla="*/ 1006616 h 1293036"/>
                  <a:gd name="connsiteX5" fmla="*/ 535907 w 2916174"/>
                  <a:gd name="connsiteY5" fmla="*/ 857753 h 1293036"/>
                  <a:gd name="connsiteX6" fmla="*/ 767305 w 2916174"/>
                  <a:gd name="connsiteY6" fmla="*/ 671580 h 1293036"/>
                  <a:gd name="connsiteX7" fmla="*/ 937272 w 2916174"/>
                  <a:gd name="connsiteY7" fmla="*/ 535907 h 1293036"/>
                  <a:gd name="connsiteX8" fmla="*/ 1097065 w 2916174"/>
                  <a:gd name="connsiteY8" fmla="*/ 409656 h 1293036"/>
                  <a:gd name="connsiteX9" fmla="*/ 1204095 w 2916174"/>
                  <a:gd name="connsiteY9" fmla="*/ 324484 h 1293036"/>
                  <a:gd name="connsiteX10" fmla="*/ 1355597 w 2916174"/>
                  <a:gd name="connsiteY10" fmla="*/ 200871 h 1293036"/>
                  <a:gd name="connsiteX11" fmla="*/ 1534986 w 2916174"/>
                  <a:gd name="connsiteY11" fmla="*/ 58415 h 1293036"/>
                  <a:gd name="connsiteX12" fmla="*/ 1599054 w 2916174"/>
                  <a:gd name="connsiteY12" fmla="*/ 5653 h 1293036"/>
                  <a:gd name="connsiteX13" fmla="*/ 1617897 w 2916174"/>
                  <a:gd name="connsiteY13" fmla="*/ 0 h 1293036"/>
                  <a:gd name="connsiteX14" fmla="*/ 2083330 w 2916174"/>
                  <a:gd name="connsiteY14" fmla="*/ 0 h 1293036"/>
                  <a:gd name="connsiteX15" fmla="*/ 2101420 w 2916174"/>
                  <a:gd name="connsiteY15" fmla="*/ 7537 h 1293036"/>
                  <a:gd name="connsiteX16" fmla="*/ 2339601 w 2916174"/>
                  <a:gd name="connsiteY16" fmla="*/ 208031 h 1293036"/>
                  <a:gd name="connsiteX17" fmla="*/ 2505423 w 2916174"/>
                  <a:gd name="connsiteY17" fmla="*/ 346342 h 1293036"/>
                  <a:gd name="connsiteX18" fmla="*/ 2896612 w 2916174"/>
                  <a:gd name="connsiteY18" fmla="*/ 678364 h 1293036"/>
                  <a:gd name="connsiteX19" fmla="*/ 2910933 w 2916174"/>
                  <a:gd name="connsiteY19" fmla="*/ 726226 h 1293036"/>
                  <a:gd name="connsiteX20" fmla="*/ 2815962 w 2916174"/>
                  <a:gd name="connsiteY20" fmla="*/ 654244 h 1293036"/>
                  <a:gd name="connsiteX21" fmla="*/ 2511453 w 2916174"/>
                  <a:gd name="connsiteY21" fmla="*/ 414179 h 1293036"/>
                  <a:gd name="connsiteX22" fmla="*/ 2108580 w 2916174"/>
                  <a:gd name="connsiteY22" fmla="*/ 92710 h 1293036"/>
                  <a:gd name="connsiteX23" fmla="*/ 2078431 w 2916174"/>
                  <a:gd name="connsiteY23" fmla="*/ 91579 h 1293036"/>
                  <a:gd name="connsiteX24" fmla="*/ 1783342 w 2916174"/>
                  <a:gd name="connsiteY24" fmla="*/ 311670 h 1293036"/>
                  <a:gd name="connsiteX25" fmla="*/ 1187890 w 2916174"/>
                  <a:gd name="connsiteY25" fmla="*/ 759767 h 1293036"/>
                  <a:gd name="connsiteX26" fmla="*/ 855492 w 2916174"/>
                  <a:gd name="connsiteY26" fmla="*/ 1009254 h 1293036"/>
                  <a:gd name="connsiteX27" fmla="*/ 585277 w 2916174"/>
                  <a:gd name="connsiteY27" fmla="*/ 1212010 h 1293036"/>
                  <a:gd name="connsiteX28" fmla="*/ 496713 w 2916174"/>
                  <a:gd name="connsiteY28" fmla="*/ 1280600 h 1293036"/>
                  <a:gd name="connsiteX29" fmla="*/ 462795 w 2916174"/>
                  <a:gd name="connsiteY29" fmla="*/ 1293036 h 1293036"/>
                  <a:gd name="connsiteX30" fmla="*/ 19974 w 2916174"/>
                  <a:gd name="connsiteY30" fmla="*/ 1292660 h 1293036"/>
                  <a:gd name="connsiteX31" fmla="*/ 0 w 2916174"/>
                  <a:gd name="connsiteY31" fmla="*/ 1289268 h 1293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916174" h="1293036">
                    <a:moveTo>
                      <a:pt x="0" y="1289268"/>
                    </a:moveTo>
                    <a:cubicBezTo>
                      <a:pt x="13944" y="1272685"/>
                      <a:pt x="31280" y="1262887"/>
                      <a:pt x="45978" y="1250073"/>
                    </a:cubicBezTo>
                    <a:cubicBezTo>
                      <a:pt x="68213" y="1230853"/>
                      <a:pt x="92333" y="1213894"/>
                      <a:pt x="114945" y="1195050"/>
                    </a:cubicBezTo>
                    <a:cubicBezTo>
                      <a:pt x="136426" y="1177338"/>
                      <a:pt x="160546" y="1163770"/>
                      <a:pt x="180897" y="1144550"/>
                    </a:cubicBezTo>
                    <a:cubicBezTo>
                      <a:pt x="234035" y="1094803"/>
                      <a:pt x="293958" y="1052971"/>
                      <a:pt x="349734" y="1006616"/>
                    </a:cubicBezTo>
                    <a:cubicBezTo>
                      <a:pt x="410787" y="955739"/>
                      <a:pt x="473724" y="907123"/>
                      <a:pt x="535907" y="857753"/>
                    </a:cubicBezTo>
                    <a:cubicBezTo>
                      <a:pt x="613165" y="795947"/>
                      <a:pt x="690423" y="733763"/>
                      <a:pt x="767305" y="671580"/>
                    </a:cubicBezTo>
                    <a:cubicBezTo>
                      <a:pt x="823835" y="626356"/>
                      <a:pt x="879611" y="580001"/>
                      <a:pt x="937272" y="535907"/>
                    </a:cubicBezTo>
                    <a:cubicBezTo>
                      <a:pt x="991164" y="494829"/>
                      <a:pt x="1042042" y="449604"/>
                      <a:pt x="1097065" y="409656"/>
                    </a:cubicBezTo>
                    <a:cubicBezTo>
                      <a:pt x="1133998" y="382899"/>
                      <a:pt x="1170177" y="354633"/>
                      <a:pt x="1204095" y="324484"/>
                    </a:cubicBezTo>
                    <a:cubicBezTo>
                      <a:pt x="1253088" y="281144"/>
                      <a:pt x="1305473" y="242327"/>
                      <a:pt x="1355597" y="200871"/>
                    </a:cubicBezTo>
                    <a:cubicBezTo>
                      <a:pt x="1414388" y="152255"/>
                      <a:pt x="1476194" y="107408"/>
                      <a:pt x="1534986" y="58415"/>
                    </a:cubicBezTo>
                    <a:cubicBezTo>
                      <a:pt x="1556091" y="40702"/>
                      <a:pt x="1579080" y="25250"/>
                      <a:pt x="1599054" y="5653"/>
                    </a:cubicBezTo>
                    <a:cubicBezTo>
                      <a:pt x="1604707" y="0"/>
                      <a:pt x="1611113" y="0"/>
                      <a:pt x="1617897" y="0"/>
                    </a:cubicBezTo>
                    <a:cubicBezTo>
                      <a:pt x="1773167" y="0"/>
                      <a:pt x="1928060" y="0"/>
                      <a:pt x="2083330" y="0"/>
                    </a:cubicBezTo>
                    <a:cubicBezTo>
                      <a:pt x="2090867" y="0"/>
                      <a:pt x="2095766" y="3015"/>
                      <a:pt x="2101420" y="7537"/>
                    </a:cubicBezTo>
                    <a:cubicBezTo>
                      <a:pt x="2180562" y="74620"/>
                      <a:pt x="2260081" y="141326"/>
                      <a:pt x="2339601" y="208031"/>
                    </a:cubicBezTo>
                    <a:cubicBezTo>
                      <a:pt x="2394623" y="254386"/>
                      <a:pt x="2450400" y="299987"/>
                      <a:pt x="2505423" y="346342"/>
                    </a:cubicBezTo>
                    <a:cubicBezTo>
                      <a:pt x="2635819" y="456765"/>
                      <a:pt x="2766216" y="567941"/>
                      <a:pt x="2896612" y="678364"/>
                    </a:cubicBezTo>
                    <a:cubicBezTo>
                      <a:pt x="2911687" y="691177"/>
                      <a:pt x="2923370" y="703991"/>
                      <a:pt x="2910933" y="726226"/>
                    </a:cubicBezTo>
                    <a:cubicBezTo>
                      <a:pt x="2877392" y="704744"/>
                      <a:pt x="2847243" y="678740"/>
                      <a:pt x="2815962" y="654244"/>
                    </a:cubicBezTo>
                    <a:cubicBezTo>
                      <a:pt x="2714208" y="574725"/>
                      <a:pt x="2612830" y="494452"/>
                      <a:pt x="2511453" y="414179"/>
                    </a:cubicBezTo>
                    <a:cubicBezTo>
                      <a:pt x="2376910" y="307148"/>
                      <a:pt x="2242745" y="200117"/>
                      <a:pt x="2108580" y="92710"/>
                    </a:cubicBezTo>
                    <a:cubicBezTo>
                      <a:pt x="2097274" y="83665"/>
                      <a:pt x="2090490" y="82534"/>
                      <a:pt x="2078431" y="91579"/>
                    </a:cubicBezTo>
                    <a:cubicBezTo>
                      <a:pt x="1980445" y="165445"/>
                      <a:pt x="1880951" y="237050"/>
                      <a:pt x="1783342" y="311670"/>
                    </a:cubicBezTo>
                    <a:cubicBezTo>
                      <a:pt x="1586240" y="462795"/>
                      <a:pt x="1386500" y="610527"/>
                      <a:pt x="1187890" y="759767"/>
                    </a:cubicBezTo>
                    <a:cubicBezTo>
                      <a:pt x="1077091" y="843055"/>
                      <a:pt x="965914" y="925589"/>
                      <a:pt x="855492" y="1009254"/>
                    </a:cubicBezTo>
                    <a:cubicBezTo>
                      <a:pt x="765797" y="1077468"/>
                      <a:pt x="676102" y="1145304"/>
                      <a:pt x="585277" y="1212010"/>
                    </a:cubicBezTo>
                    <a:cubicBezTo>
                      <a:pt x="555127" y="1234245"/>
                      <a:pt x="526109" y="1257611"/>
                      <a:pt x="496713" y="1280600"/>
                    </a:cubicBezTo>
                    <a:cubicBezTo>
                      <a:pt x="486537" y="1288514"/>
                      <a:pt x="476362" y="1293036"/>
                      <a:pt x="462795" y="1293036"/>
                    </a:cubicBezTo>
                    <a:cubicBezTo>
                      <a:pt x="315062" y="1292660"/>
                      <a:pt x="167707" y="1292660"/>
                      <a:pt x="19974" y="1292660"/>
                    </a:cubicBezTo>
                    <a:cubicBezTo>
                      <a:pt x="14321" y="1292283"/>
                      <a:pt x="7914" y="1293790"/>
                      <a:pt x="0" y="1289268"/>
                    </a:cubicBezTo>
                    <a:close/>
                  </a:path>
                </a:pathLst>
              </a:custGeom>
              <a:solidFill>
                <a:srgbClr val="FE9202"/>
              </a:solidFill>
              <a:ln w="37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2" name="Freeform: Shape 3251">
                <a:extLst>
                  <a:ext uri="{FF2B5EF4-FFF2-40B4-BE49-F238E27FC236}">
                    <a16:creationId xmlns:a16="http://schemas.microsoft.com/office/drawing/2014/main" id="{D1120FE3-C466-4015-B95D-41A846B913AD}"/>
                  </a:ext>
                </a:extLst>
              </p:cNvPr>
              <p:cNvSpPr/>
              <p:nvPr/>
            </p:nvSpPr>
            <p:spPr>
              <a:xfrm>
                <a:off x="3404563" y="3919357"/>
                <a:ext cx="1637871" cy="1107060"/>
              </a:xfrm>
              <a:custGeom>
                <a:avLst/>
                <a:gdLst>
                  <a:gd name="connsiteX0" fmla="*/ 1637871 w 1637871"/>
                  <a:gd name="connsiteY0" fmla="*/ 1107061 h 1107060"/>
                  <a:gd name="connsiteX1" fmla="*/ 1591516 w 1637871"/>
                  <a:gd name="connsiteY1" fmla="*/ 1078419 h 1107060"/>
                  <a:gd name="connsiteX2" fmla="*/ 1446045 w 1637871"/>
                  <a:gd name="connsiteY2" fmla="*/ 970258 h 1107060"/>
                  <a:gd name="connsiteX3" fmla="*/ 1283992 w 1637871"/>
                  <a:gd name="connsiteY3" fmla="*/ 846268 h 1107060"/>
                  <a:gd name="connsiteX4" fmla="*/ 1004355 w 1637871"/>
                  <a:gd name="connsiteY4" fmla="*/ 638613 h 1107060"/>
                  <a:gd name="connsiteX5" fmla="*/ 880365 w 1637871"/>
                  <a:gd name="connsiteY5" fmla="*/ 544396 h 1107060"/>
                  <a:gd name="connsiteX6" fmla="*/ 862275 w 1637871"/>
                  <a:gd name="connsiteY6" fmla="*/ 545527 h 1107060"/>
                  <a:gd name="connsiteX7" fmla="*/ 793308 w 1637871"/>
                  <a:gd name="connsiteY7" fmla="*/ 605072 h 1107060"/>
                  <a:gd name="connsiteX8" fmla="*/ 602236 w 1637871"/>
                  <a:gd name="connsiteY8" fmla="*/ 773532 h 1107060"/>
                  <a:gd name="connsiteX9" fmla="*/ 465810 w 1637871"/>
                  <a:gd name="connsiteY9" fmla="*/ 894130 h 1107060"/>
                  <a:gd name="connsiteX10" fmla="*/ 325991 w 1637871"/>
                  <a:gd name="connsiteY10" fmla="*/ 1015482 h 1107060"/>
                  <a:gd name="connsiteX11" fmla="*/ 323353 w 1637871"/>
                  <a:gd name="connsiteY11" fmla="*/ 1018120 h 1107060"/>
                  <a:gd name="connsiteX12" fmla="*/ 232905 w 1637871"/>
                  <a:gd name="connsiteY12" fmla="*/ 1052792 h 1107060"/>
                  <a:gd name="connsiteX13" fmla="*/ 31280 w 1637871"/>
                  <a:gd name="connsiteY13" fmla="*/ 1052038 h 1107060"/>
                  <a:gd name="connsiteX14" fmla="*/ 15829 w 1637871"/>
                  <a:gd name="connsiteY14" fmla="*/ 1049400 h 1107060"/>
                  <a:gd name="connsiteX15" fmla="*/ 25627 w 1637871"/>
                  <a:gd name="connsiteY15" fmla="*/ 1038848 h 1107060"/>
                  <a:gd name="connsiteX16" fmla="*/ 81404 w 1637871"/>
                  <a:gd name="connsiteY16" fmla="*/ 986463 h 1107060"/>
                  <a:gd name="connsiteX17" fmla="*/ 161300 w 1637871"/>
                  <a:gd name="connsiteY17" fmla="*/ 913350 h 1107060"/>
                  <a:gd name="connsiteX18" fmla="*/ 215946 w 1637871"/>
                  <a:gd name="connsiteY18" fmla="*/ 862850 h 1107060"/>
                  <a:gd name="connsiteX19" fmla="*/ 295842 w 1637871"/>
                  <a:gd name="connsiteY19" fmla="*/ 790114 h 1107060"/>
                  <a:gd name="connsiteX20" fmla="*/ 344081 w 1637871"/>
                  <a:gd name="connsiteY20" fmla="*/ 746021 h 1107060"/>
                  <a:gd name="connsiteX21" fmla="*/ 513295 w 1637871"/>
                  <a:gd name="connsiteY21" fmla="*/ 593389 h 1107060"/>
                  <a:gd name="connsiteX22" fmla="*/ 638416 w 1637871"/>
                  <a:gd name="connsiteY22" fmla="*/ 476560 h 1107060"/>
                  <a:gd name="connsiteX23" fmla="*/ 668188 w 1637871"/>
                  <a:gd name="connsiteY23" fmla="*/ 463369 h 1107060"/>
                  <a:gd name="connsiteX24" fmla="*/ 816674 w 1637871"/>
                  <a:gd name="connsiteY24" fmla="*/ 448671 h 1107060"/>
                  <a:gd name="connsiteX25" fmla="*/ 804615 w 1637871"/>
                  <a:gd name="connsiteY25" fmla="*/ 435104 h 1107060"/>
                  <a:gd name="connsiteX26" fmla="*/ 322223 w 1637871"/>
                  <a:gd name="connsiteY26" fmla="*/ 74064 h 1107060"/>
                  <a:gd name="connsiteX27" fmla="*/ 292073 w 1637871"/>
                  <a:gd name="connsiteY27" fmla="*/ 74064 h 1107060"/>
                  <a:gd name="connsiteX28" fmla="*/ 191449 w 1637871"/>
                  <a:gd name="connsiteY28" fmla="*/ 147176 h 1107060"/>
                  <a:gd name="connsiteX29" fmla="*/ 173737 w 1637871"/>
                  <a:gd name="connsiteY29" fmla="*/ 148307 h 1107060"/>
                  <a:gd name="connsiteX30" fmla="*/ 0 w 1637871"/>
                  <a:gd name="connsiteY30" fmla="*/ 3966 h 1107060"/>
                  <a:gd name="connsiteX31" fmla="*/ 14321 w 1637871"/>
                  <a:gd name="connsiteY31" fmla="*/ 575 h 1107060"/>
                  <a:gd name="connsiteX32" fmla="*/ 298857 w 1637871"/>
                  <a:gd name="connsiteY32" fmla="*/ 198 h 1107060"/>
                  <a:gd name="connsiteX33" fmla="*/ 324484 w 1637871"/>
                  <a:gd name="connsiteY33" fmla="*/ 9242 h 1107060"/>
                  <a:gd name="connsiteX34" fmla="*/ 800469 w 1637871"/>
                  <a:gd name="connsiteY34" fmla="*/ 397417 h 1107060"/>
                  <a:gd name="connsiteX35" fmla="*/ 838156 w 1637871"/>
                  <a:gd name="connsiteY35" fmla="*/ 430582 h 1107060"/>
                  <a:gd name="connsiteX36" fmla="*/ 870567 w 1637871"/>
                  <a:gd name="connsiteY36" fmla="*/ 444149 h 1107060"/>
                  <a:gd name="connsiteX37" fmla="*/ 887526 w 1637871"/>
                  <a:gd name="connsiteY37" fmla="*/ 454701 h 1107060"/>
                  <a:gd name="connsiteX38" fmla="*/ 1111763 w 1637871"/>
                  <a:gd name="connsiteY38" fmla="*/ 651427 h 1107060"/>
                  <a:gd name="connsiteX39" fmla="*/ 1259872 w 1637871"/>
                  <a:gd name="connsiteY39" fmla="*/ 773155 h 1107060"/>
                  <a:gd name="connsiteX40" fmla="*/ 1551191 w 1637871"/>
                  <a:gd name="connsiteY40" fmla="*/ 1031687 h 1107060"/>
                  <a:gd name="connsiteX41" fmla="*/ 1637871 w 1637871"/>
                  <a:gd name="connsiteY41" fmla="*/ 1107061 h 1107060"/>
                  <a:gd name="connsiteX42" fmla="*/ 1637871 w 1637871"/>
                  <a:gd name="connsiteY42" fmla="*/ 1107061 h 1107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37871" h="1107060">
                    <a:moveTo>
                      <a:pt x="1637871" y="1107061"/>
                    </a:moveTo>
                    <a:cubicBezTo>
                      <a:pt x="1617143" y="1106307"/>
                      <a:pt x="1606214" y="1088594"/>
                      <a:pt x="1591516" y="1078419"/>
                    </a:cubicBezTo>
                    <a:cubicBezTo>
                      <a:pt x="1542147" y="1043370"/>
                      <a:pt x="1494284" y="1006814"/>
                      <a:pt x="1446045" y="970258"/>
                    </a:cubicBezTo>
                    <a:cubicBezTo>
                      <a:pt x="1391776" y="929179"/>
                      <a:pt x="1338637" y="886970"/>
                      <a:pt x="1283992" y="846268"/>
                    </a:cubicBezTo>
                    <a:cubicBezTo>
                      <a:pt x="1190905" y="776547"/>
                      <a:pt x="1097442" y="707957"/>
                      <a:pt x="1004355" y="638613"/>
                    </a:cubicBezTo>
                    <a:cubicBezTo>
                      <a:pt x="962523" y="607710"/>
                      <a:pt x="921067" y="576430"/>
                      <a:pt x="880365" y="544396"/>
                    </a:cubicBezTo>
                    <a:cubicBezTo>
                      <a:pt x="871697" y="537612"/>
                      <a:pt x="868305" y="540250"/>
                      <a:pt x="862275" y="545527"/>
                    </a:cubicBezTo>
                    <a:cubicBezTo>
                      <a:pt x="839287" y="565501"/>
                      <a:pt x="816298" y="585098"/>
                      <a:pt x="793308" y="605072"/>
                    </a:cubicBezTo>
                    <a:cubicBezTo>
                      <a:pt x="729618" y="661225"/>
                      <a:pt x="665927" y="717379"/>
                      <a:pt x="602236" y="773532"/>
                    </a:cubicBezTo>
                    <a:cubicBezTo>
                      <a:pt x="556635" y="813857"/>
                      <a:pt x="511788" y="854559"/>
                      <a:pt x="465810" y="894130"/>
                    </a:cubicBezTo>
                    <a:cubicBezTo>
                      <a:pt x="419078" y="934455"/>
                      <a:pt x="374984" y="978172"/>
                      <a:pt x="325991" y="1015482"/>
                    </a:cubicBezTo>
                    <a:cubicBezTo>
                      <a:pt x="324861" y="1016235"/>
                      <a:pt x="324107" y="1016989"/>
                      <a:pt x="323353" y="1018120"/>
                    </a:cubicBezTo>
                    <a:cubicBezTo>
                      <a:pt x="301495" y="1051661"/>
                      <a:pt x="269084" y="1053922"/>
                      <a:pt x="232905" y="1052792"/>
                    </a:cubicBezTo>
                    <a:cubicBezTo>
                      <a:pt x="165822" y="1050907"/>
                      <a:pt x="98363" y="1052038"/>
                      <a:pt x="31280" y="1052038"/>
                    </a:cubicBezTo>
                    <a:cubicBezTo>
                      <a:pt x="26004" y="1052038"/>
                      <a:pt x="18090" y="1055053"/>
                      <a:pt x="15829" y="1049400"/>
                    </a:cubicBezTo>
                    <a:cubicBezTo>
                      <a:pt x="12060" y="1041486"/>
                      <a:pt x="22612" y="1042616"/>
                      <a:pt x="25627" y="1038848"/>
                    </a:cubicBezTo>
                    <a:cubicBezTo>
                      <a:pt x="41079" y="1018120"/>
                      <a:pt x="62937" y="1004176"/>
                      <a:pt x="81404" y="986463"/>
                    </a:cubicBezTo>
                    <a:cubicBezTo>
                      <a:pt x="107031" y="961213"/>
                      <a:pt x="134919" y="937847"/>
                      <a:pt x="161300" y="913350"/>
                    </a:cubicBezTo>
                    <a:cubicBezTo>
                      <a:pt x="179390" y="896391"/>
                      <a:pt x="198610" y="880186"/>
                      <a:pt x="215946" y="862850"/>
                    </a:cubicBezTo>
                    <a:cubicBezTo>
                      <a:pt x="241573" y="837600"/>
                      <a:pt x="268707" y="813480"/>
                      <a:pt x="295842" y="790114"/>
                    </a:cubicBezTo>
                    <a:cubicBezTo>
                      <a:pt x="312424" y="776170"/>
                      <a:pt x="328253" y="761095"/>
                      <a:pt x="344081" y="746021"/>
                    </a:cubicBezTo>
                    <a:cubicBezTo>
                      <a:pt x="398727" y="692882"/>
                      <a:pt x="457519" y="645020"/>
                      <a:pt x="513295" y="593389"/>
                    </a:cubicBezTo>
                    <a:cubicBezTo>
                      <a:pt x="555127" y="554948"/>
                      <a:pt x="596583" y="515377"/>
                      <a:pt x="638416" y="476560"/>
                    </a:cubicBezTo>
                    <a:cubicBezTo>
                      <a:pt x="647084" y="468269"/>
                      <a:pt x="656128" y="464123"/>
                      <a:pt x="668188" y="463369"/>
                    </a:cubicBezTo>
                    <a:cubicBezTo>
                      <a:pt x="717558" y="458847"/>
                      <a:pt x="766928" y="453571"/>
                      <a:pt x="816674" y="448671"/>
                    </a:cubicBezTo>
                    <a:cubicBezTo>
                      <a:pt x="815921" y="440003"/>
                      <a:pt x="809137" y="438496"/>
                      <a:pt x="804615" y="435104"/>
                    </a:cubicBezTo>
                    <a:cubicBezTo>
                      <a:pt x="643692" y="314883"/>
                      <a:pt x="482769" y="194662"/>
                      <a:pt x="322223" y="74064"/>
                    </a:cubicBezTo>
                    <a:cubicBezTo>
                      <a:pt x="310163" y="65019"/>
                      <a:pt x="303379" y="65396"/>
                      <a:pt x="292073" y="74064"/>
                    </a:cubicBezTo>
                    <a:cubicBezTo>
                      <a:pt x="258909" y="98937"/>
                      <a:pt x="224991" y="122680"/>
                      <a:pt x="191449" y="147176"/>
                    </a:cubicBezTo>
                    <a:cubicBezTo>
                      <a:pt x="185796" y="151322"/>
                      <a:pt x="181274" y="154714"/>
                      <a:pt x="173737" y="148307"/>
                    </a:cubicBezTo>
                    <a:cubicBezTo>
                      <a:pt x="116075" y="100068"/>
                      <a:pt x="58038" y="52206"/>
                      <a:pt x="0" y="3966"/>
                    </a:cubicBezTo>
                    <a:cubicBezTo>
                      <a:pt x="4522" y="-2064"/>
                      <a:pt x="9799" y="575"/>
                      <a:pt x="14321" y="575"/>
                    </a:cubicBezTo>
                    <a:cubicBezTo>
                      <a:pt x="109292" y="198"/>
                      <a:pt x="203886" y="575"/>
                      <a:pt x="298857" y="198"/>
                    </a:cubicBezTo>
                    <a:cubicBezTo>
                      <a:pt x="308656" y="198"/>
                      <a:pt x="316570" y="2836"/>
                      <a:pt x="324484" y="9242"/>
                    </a:cubicBezTo>
                    <a:cubicBezTo>
                      <a:pt x="483146" y="138508"/>
                      <a:pt x="641807" y="267774"/>
                      <a:pt x="800469" y="397417"/>
                    </a:cubicBezTo>
                    <a:cubicBezTo>
                      <a:pt x="813282" y="407970"/>
                      <a:pt x="824212" y="421160"/>
                      <a:pt x="838156" y="430582"/>
                    </a:cubicBezTo>
                    <a:cubicBezTo>
                      <a:pt x="847954" y="436988"/>
                      <a:pt x="855869" y="447164"/>
                      <a:pt x="870567" y="444149"/>
                    </a:cubicBezTo>
                    <a:cubicBezTo>
                      <a:pt x="877727" y="442641"/>
                      <a:pt x="882626" y="450179"/>
                      <a:pt x="887526" y="454701"/>
                    </a:cubicBezTo>
                    <a:cubicBezTo>
                      <a:pt x="961769" y="520653"/>
                      <a:pt x="1038273" y="584721"/>
                      <a:pt x="1111763" y="651427"/>
                    </a:cubicBezTo>
                    <a:cubicBezTo>
                      <a:pt x="1159248" y="694390"/>
                      <a:pt x="1214648" y="728308"/>
                      <a:pt x="1259872" y="773155"/>
                    </a:cubicBezTo>
                    <a:cubicBezTo>
                      <a:pt x="1352205" y="864734"/>
                      <a:pt x="1455090" y="944254"/>
                      <a:pt x="1551191" y="1031687"/>
                    </a:cubicBezTo>
                    <a:cubicBezTo>
                      <a:pt x="1578703" y="1056561"/>
                      <a:pt x="1608475" y="1081811"/>
                      <a:pt x="1637871" y="1107061"/>
                    </a:cubicBezTo>
                    <a:lnTo>
                      <a:pt x="1637871" y="1107061"/>
                    </a:lnTo>
                    <a:close/>
                  </a:path>
                </a:pathLst>
              </a:custGeom>
              <a:solidFill>
                <a:srgbClr val="FE9202"/>
              </a:solidFill>
              <a:ln w="37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8" grpId="0"/>
    </p:bld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12716</TotalTime>
  <Words>119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81</cp:revision>
  <dcterms:created xsi:type="dcterms:W3CDTF">2018-02-18T19:39:47Z</dcterms:created>
  <dcterms:modified xsi:type="dcterms:W3CDTF">2020-09-03T02:58:53Z</dcterms:modified>
</cp:coreProperties>
</file>