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6304" y="0"/>
            <a:ext cx="899769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46304" cy="9155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8200" y="388650"/>
            <a:ext cx="4384104" cy="4384104"/>
            <a:chOff x="543744" y="1200944"/>
            <a:chExt cx="4888160" cy="4888160"/>
          </a:xfrm>
        </p:grpSpPr>
        <p:sp>
          <p:nvSpPr>
            <p:cNvPr id="9" name="Oval 8"/>
            <p:cNvSpPr/>
            <p:nvPr/>
          </p:nvSpPr>
          <p:spPr>
            <a:xfrm>
              <a:off x="683568" y="1340768"/>
              <a:ext cx="4608512" cy="4608512"/>
            </a:xfrm>
            <a:prstGeom prst="ellipse">
              <a:avLst/>
            </a:prstGeom>
            <a:solidFill>
              <a:srgbClr val="FFC000">
                <a:alpha val="7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43744" y="1200944"/>
              <a:ext cx="4888160" cy="4888160"/>
            </a:xfrm>
            <a:prstGeom prst="ellipse">
              <a:avLst/>
            </a:prstGeom>
            <a:noFill/>
            <a:ln>
              <a:solidFill>
                <a:srgbClr val="FFC000">
                  <a:alpha val="77000"/>
                </a:srgb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58220" y="2727975"/>
            <a:ext cx="40041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558220" y="1574686"/>
            <a:ext cx="40041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632" y="3302878"/>
            <a:ext cx="1167304" cy="28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2015-11-27T02:52:03Z</dcterms:modified>
</cp:coreProperties>
</file>